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2" r:id="rId1"/>
  </p:sldMasterIdLst>
  <p:notesMasterIdLst>
    <p:notesMasterId r:id="rId11"/>
  </p:notesMasterIdLst>
  <p:sldIdLst>
    <p:sldId id="342" r:id="rId2"/>
    <p:sldId id="384" r:id="rId3"/>
    <p:sldId id="353" r:id="rId4"/>
    <p:sldId id="354" r:id="rId5"/>
    <p:sldId id="379" r:id="rId6"/>
    <p:sldId id="378" r:id="rId7"/>
    <p:sldId id="382" r:id="rId8"/>
    <p:sldId id="383" r:id="rId9"/>
    <p:sldId id="370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rica Waite" initials="EW" lastIdx="2" clrIdx="0">
    <p:extLst>
      <p:ext uri="{19B8F6BF-5375-455C-9EA6-DF929625EA0E}">
        <p15:presenceInfo xmlns:p15="http://schemas.microsoft.com/office/powerpoint/2012/main" userId="c568693182780e75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EA88"/>
    <a:srgbClr val="AAEAEA"/>
    <a:srgbClr val="B1F2F7"/>
    <a:srgbClr val="AF4BFA"/>
    <a:srgbClr val="FCF1C3"/>
    <a:srgbClr val="E9CF9C"/>
    <a:srgbClr val="F7F9FB"/>
    <a:srgbClr val="F9F9F9"/>
    <a:srgbClr val="FCF8E4"/>
    <a:srgbClr val="EAEE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602" autoAdjust="0"/>
    <p:restoredTop sz="86447"/>
  </p:normalViewPr>
  <p:slideViewPr>
    <p:cSldViewPr snapToGrid="0" snapToObjects="1">
      <p:cViewPr varScale="1">
        <p:scale>
          <a:sx n="115" d="100"/>
          <a:sy n="115" d="100"/>
        </p:scale>
        <p:origin x="570" y="108"/>
      </p:cViewPr>
      <p:guideLst/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</p:sldLst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5.xml"/><Relationship Id="rId7" Type="http://schemas.openxmlformats.org/officeDocument/2006/relationships/slide" Target="slides/slide9.xml"/><Relationship Id="rId2" Type="http://schemas.openxmlformats.org/officeDocument/2006/relationships/slide" Target="slides/slide4.xml"/><Relationship Id="rId1" Type="http://schemas.openxmlformats.org/officeDocument/2006/relationships/slide" Target="slides/slide3.xml"/><Relationship Id="rId6" Type="http://schemas.openxmlformats.org/officeDocument/2006/relationships/slide" Target="slides/slide8.xml"/><Relationship Id="rId5" Type="http://schemas.openxmlformats.org/officeDocument/2006/relationships/slide" Target="slides/slide7.xml"/><Relationship Id="rId4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6AFEDE-F1BF-6A4A-80D9-CCB6DC4EFE3D}" type="datetimeFigureOut">
              <a:rPr lang="en-US" smtClean="0"/>
              <a:t>12/10/2024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711C10-233D-DA48-A5CB-9365BBABB6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30768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711C10-233D-DA48-A5CB-9365BBABB6B4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44231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711C10-233D-DA48-A5CB-9365BBABB6B4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29088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711C10-233D-DA48-A5CB-9365BBABB6B4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25060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711C10-233D-DA48-A5CB-9365BBABB6B4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64135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711C10-233D-DA48-A5CB-9365BBABB6B4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24737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711C10-233D-DA48-A5CB-9365BBABB6B4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80607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711C10-233D-DA48-A5CB-9365BBABB6B4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15894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1E756-E947-FD4A-8A23-D2C983A1A8BD}" type="datetimeFigureOut">
              <a:rPr lang="en-US" smtClean="0"/>
              <a:t>12/10/2024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0669D-EC37-AA42-8CD3-B0788BD38FC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83805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1E756-E947-FD4A-8A23-D2C983A1A8BD}" type="datetimeFigureOut">
              <a:rPr lang="en-US" smtClean="0"/>
              <a:t>12/10/2024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0669D-EC37-AA42-8CD3-B0788BD38FC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18067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1E756-E947-FD4A-8A23-D2C983A1A8BD}" type="datetimeFigureOut">
              <a:rPr lang="en-US" smtClean="0"/>
              <a:t>12/10/2024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0669D-EC37-AA42-8CD3-B0788BD38FC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58564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1E756-E947-FD4A-8A23-D2C983A1A8BD}" type="datetimeFigureOut">
              <a:rPr lang="en-US" smtClean="0"/>
              <a:t>12/10/2024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0669D-EC37-AA42-8CD3-B0788BD38FC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5038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1E756-E947-FD4A-8A23-D2C983A1A8BD}" type="datetimeFigureOut">
              <a:rPr lang="en-US" smtClean="0"/>
              <a:t>12/10/2024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0669D-EC37-AA42-8CD3-B0788BD38FC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13873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1E756-E947-FD4A-8A23-D2C983A1A8BD}" type="datetimeFigureOut">
              <a:rPr lang="en-US" smtClean="0"/>
              <a:t>12/10/2024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0669D-EC37-AA42-8CD3-B0788BD38FC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99590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1E756-E947-FD4A-8A23-D2C983A1A8BD}" type="datetimeFigureOut">
              <a:rPr lang="en-US" smtClean="0"/>
              <a:t>12/10/2024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0669D-EC37-AA42-8CD3-B0788BD38FC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23147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1E756-E947-FD4A-8A23-D2C983A1A8BD}" type="datetimeFigureOut">
              <a:rPr lang="en-US" smtClean="0"/>
              <a:t>12/10/2024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0669D-EC37-AA42-8CD3-B0788BD38FC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3619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1E756-E947-FD4A-8A23-D2C983A1A8BD}" type="datetimeFigureOut">
              <a:rPr lang="en-US" smtClean="0"/>
              <a:t>12/10/2024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0669D-EC37-AA42-8CD3-B0788BD38FC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8496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1E756-E947-FD4A-8A23-D2C983A1A8BD}" type="datetimeFigureOut">
              <a:rPr lang="en-US" smtClean="0"/>
              <a:t>12/10/2024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0669D-EC37-AA42-8CD3-B0788BD38FC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42875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1E756-E947-FD4A-8A23-D2C983A1A8BD}" type="datetimeFigureOut">
              <a:rPr lang="en-US" smtClean="0"/>
              <a:t>12/10/2024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0669D-EC37-AA42-8CD3-B0788BD38FC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89301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81E756-E947-FD4A-8A23-D2C983A1A8BD}" type="datetimeFigureOut">
              <a:rPr lang="en-US" smtClean="0"/>
              <a:t>12/10/2024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30669D-EC37-AA42-8CD3-B0788BD38FC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1932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slide" Target="slide6.xml"/><Relationship Id="rId4" Type="http://schemas.openxmlformats.org/officeDocument/2006/relationships/slide" Target="slide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hape&#10;&#10;Description automatically generated">
            <a:extLst>
              <a:ext uri="{FF2B5EF4-FFF2-40B4-BE49-F238E27FC236}">
                <a16:creationId xmlns:a16="http://schemas.microsoft.com/office/drawing/2014/main" xmlns="" id="{1AE65A14-F267-A448-B5E0-4329D1561F4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7107105" y="255512"/>
            <a:ext cx="4997547" cy="6042008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143A449B-AAB7-994A-92CE-8F48E2CA7DF6}"/>
              </a:ext>
            </a:extLst>
          </p:cNvPr>
          <p:cNvSpPr txBox="1"/>
          <p:nvPr/>
        </p:nvSpPr>
        <p:spPr>
          <a:xfrm>
            <a:off x="300447" y="253847"/>
            <a:ext cx="102068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PROJECT CHARTER TEMPLATE WITH EXAMPLE DATA</a:t>
            </a:r>
          </a:p>
        </p:txBody>
      </p:sp>
      <p:sp>
        <p:nvSpPr>
          <p:cNvPr id="34" name="Rectangle 7">
            <a:extLst>
              <a:ext uri="{FF2B5EF4-FFF2-40B4-BE49-F238E27FC236}">
                <a16:creationId xmlns:a16="http://schemas.microsoft.com/office/drawing/2014/main" xmlns="" id="{0671204C-72BF-9849-8945-77D03A477E75}"/>
              </a:ext>
            </a:extLst>
          </p:cNvPr>
          <p:cNvSpPr/>
          <p:nvPr/>
        </p:nvSpPr>
        <p:spPr>
          <a:xfrm>
            <a:off x="0" y="6479366"/>
            <a:ext cx="12192000" cy="384048"/>
          </a:xfrm>
          <a:custGeom>
            <a:avLst/>
            <a:gdLst>
              <a:gd name="connsiteX0" fmla="*/ 0 w 12192000"/>
              <a:gd name="connsiteY0" fmla="*/ 0 h 520936"/>
              <a:gd name="connsiteX1" fmla="*/ 12192000 w 12192000"/>
              <a:gd name="connsiteY1" fmla="*/ 0 h 520936"/>
              <a:gd name="connsiteX2" fmla="*/ 12192000 w 12192000"/>
              <a:gd name="connsiteY2" fmla="*/ 520936 h 520936"/>
              <a:gd name="connsiteX3" fmla="*/ 0 w 12192000"/>
              <a:gd name="connsiteY3" fmla="*/ 520936 h 520936"/>
              <a:gd name="connsiteX4" fmla="*/ 0 w 12192000"/>
              <a:gd name="connsiteY4" fmla="*/ 0 h 520936"/>
              <a:gd name="connsiteX0" fmla="*/ 0 w 12192000"/>
              <a:gd name="connsiteY0" fmla="*/ 3171 h 524107"/>
              <a:gd name="connsiteX1" fmla="*/ 11054576 w 12192000"/>
              <a:gd name="connsiteY1" fmla="*/ 0 h 524107"/>
              <a:gd name="connsiteX2" fmla="*/ 12192000 w 12192000"/>
              <a:gd name="connsiteY2" fmla="*/ 3171 h 524107"/>
              <a:gd name="connsiteX3" fmla="*/ 12192000 w 12192000"/>
              <a:gd name="connsiteY3" fmla="*/ 524107 h 524107"/>
              <a:gd name="connsiteX4" fmla="*/ 0 w 12192000"/>
              <a:gd name="connsiteY4" fmla="*/ 524107 h 524107"/>
              <a:gd name="connsiteX5" fmla="*/ 0 w 12192000"/>
              <a:gd name="connsiteY5" fmla="*/ 3171 h 524107"/>
              <a:gd name="connsiteX0" fmla="*/ 0 w 12192000"/>
              <a:gd name="connsiteY0" fmla="*/ 6887 h 527823"/>
              <a:gd name="connsiteX1" fmla="*/ 11054576 w 12192000"/>
              <a:gd name="connsiteY1" fmla="*/ 3716 h 527823"/>
              <a:gd name="connsiteX2" fmla="*/ 11288751 w 12192000"/>
              <a:gd name="connsiteY2" fmla="*/ 0 h 527823"/>
              <a:gd name="connsiteX3" fmla="*/ 12192000 w 12192000"/>
              <a:gd name="connsiteY3" fmla="*/ 6887 h 527823"/>
              <a:gd name="connsiteX4" fmla="*/ 12192000 w 12192000"/>
              <a:gd name="connsiteY4" fmla="*/ 527823 h 527823"/>
              <a:gd name="connsiteX5" fmla="*/ 0 w 12192000"/>
              <a:gd name="connsiteY5" fmla="*/ 527823 h 527823"/>
              <a:gd name="connsiteX6" fmla="*/ 0 w 12192000"/>
              <a:gd name="connsiteY6" fmla="*/ 6887 h 527823"/>
              <a:gd name="connsiteX0" fmla="*/ 0 w 12192000"/>
              <a:gd name="connsiteY0" fmla="*/ 6887 h 527823"/>
              <a:gd name="connsiteX1" fmla="*/ 11054576 w 12192000"/>
              <a:gd name="connsiteY1" fmla="*/ 3716 h 527823"/>
              <a:gd name="connsiteX2" fmla="*/ 11288751 w 12192000"/>
              <a:gd name="connsiteY2" fmla="*/ 0 h 527823"/>
              <a:gd name="connsiteX3" fmla="*/ 11508059 w 12192000"/>
              <a:gd name="connsiteY3" fmla="*/ 7434 h 527823"/>
              <a:gd name="connsiteX4" fmla="*/ 12192000 w 12192000"/>
              <a:gd name="connsiteY4" fmla="*/ 6887 h 527823"/>
              <a:gd name="connsiteX5" fmla="*/ 12192000 w 12192000"/>
              <a:gd name="connsiteY5" fmla="*/ 527823 h 527823"/>
              <a:gd name="connsiteX6" fmla="*/ 0 w 12192000"/>
              <a:gd name="connsiteY6" fmla="*/ 527823 h 527823"/>
              <a:gd name="connsiteX7" fmla="*/ 0 w 12192000"/>
              <a:gd name="connsiteY7" fmla="*/ 6887 h 527823"/>
              <a:gd name="connsiteX0" fmla="*/ 0 w 12192000"/>
              <a:gd name="connsiteY0" fmla="*/ 3171 h 524107"/>
              <a:gd name="connsiteX1" fmla="*/ 11054576 w 12192000"/>
              <a:gd name="connsiteY1" fmla="*/ 0 h 524107"/>
              <a:gd name="connsiteX2" fmla="*/ 11296185 w 12192000"/>
              <a:gd name="connsiteY2" fmla="*/ 159836 h 524107"/>
              <a:gd name="connsiteX3" fmla="*/ 11508059 w 12192000"/>
              <a:gd name="connsiteY3" fmla="*/ 3718 h 524107"/>
              <a:gd name="connsiteX4" fmla="*/ 12192000 w 12192000"/>
              <a:gd name="connsiteY4" fmla="*/ 3171 h 524107"/>
              <a:gd name="connsiteX5" fmla="*/ 12192000 w 12192000"/>
              <a:gd name="connsiteY5" fmla="*/ 524107 h 524107"/>
              <a:gd name="connsiteX6" fmla="*/ 0 w 12192000"/>
              <a:gd name="connsiteY6" fmla="*/ 524107 h 524107"/>
              <a:gd name="connsiteX7" fmla="*/ 0 w 12192000"/>
              <a:gd name="connsiteY7" fmla="*/ 3171 h 524107"/>
              <a:gd name="connsiteX0" fmla="*/ 0 w 12192000"/>
              <a:gd name="connsiteY0" fmla="*/ 3710 h 524646"/>
              <a:gd name="connsiteX1" fmla="*/ 11054576 w 12192000"/>
              <a:gd name="connsiteY1" fmla="*/ 539 h 524646"/>
              <a:gd name="connsiteX2" fmla="*/ 11296185 w 12192000"/>
              <a:gd name="connsiteY2" fmla="*/ 160375 h 524646"/>
              <a:gd name="connsiteX3" fmla="*/ 11784284 w 12192000"/>
              <a:gd name="connsiteY3" fmla="*/ 0 h 524646"/>
              <a:gd name="connsiteX4" fmla="*/ 12192000 w 12192000"/>
              <a:gd name="connsiteY4" fmla="*/ 3710 h 524646"/>
              <a:gd name="connsiteX5" fmla="*/ 12192000 w 12192000"/>
              <a:gd name="connsiteY5" fmla="*/ 524646 h 524646"/>
              <a:gd name="connsiteX6" fmla="*/ 0 w 12192000"/>
              <a:gd name="connsiteY6" fmla="*/ 524646 h 524646"/>
              <a:gd name="connsiteX7" fmla="*/ 0 w 12192000"/>
              <a:gd name="connsiteY7" fmla="*/ 3710 h 524646"/>
              <a:gd name="connsiteX0" fmla="*/ 0 w 12192000"/>
              <a:gd name="connsiteY0" fmla="*/ 3171 h 524107"/>
              <a:gd name="connsiteX1" fmla="*/ 11054576 w 12192000"/>
              <a:gd name="connsiteY1" fmla="*/ 0 h 524107"/>
              <a:gd name="connsiteX2" fmla="*/ 11296185 w 12192000"/>
              <a:gd name="connsiteY2" fmla="*/ 159836 h 524107"/>
              <a:gd name="connsiteX3" fmla="*/ 11825559 w 12192000"/>
              <a:gd name="connsiteY3" fmla="*/ 3719 h 524107"/>
              <a:gd name="connsiteX4" fmla="*/ 12192000 w 12192000"/>
              <a:gd name="connsiteY4" fmla="*/ 3171 h 524107"/>
              <a:gd name="connsiteX5" fmla="*/ 12192000 w 12192000"/>
              <a:gd name="connsiteY5" fmla="*/ 524107 h 524107"/>
              <a:gd name="connsiteX6" fmla="*/ 0 w 12192000"/>
              <a:gd name="connsiteY6" fmla="*/ 524107 h 524107"/>
              <a:gd name="connsiteX7" fmla="*/ 0 w 12192000"/>
              <a:gd name="connsiteY7" fmla="*/ 3171 h 524107"/>
              <a:gd name="connsiteX0" fmla="*/ 0 w 12192000"/>
              <a:gd name="connsiteY0" fmla="*/ 3171 h 524107"/>
              <a:gd name="connsiteX1" fmla="*/ 11054576 w 12192000"/>
              <a:gd name="connsiteY1" fmla="*/ 0 h 524107"/>
              <a:gd name="connsiteX2" fmla="*/ 11626385 w 12192000"/>
              <a:gd name="connsiteY2" fmla="*/ 138547 h 524107"/>
              <a:gd name="connsiteX3" fmla="*/ 11825559 w 12192000"/>
              <a:gd name="connsiteY3" fmla="*/ 3719 h 524107"/>
              <a:gd name="connsiteX4" fmla="*/ 12192000 w 12192000"/>
              <a:gd name="connsiteY4" fmla="*/ 3171 h 524107"/>
              <a:gd name="connsiteX5" fmla="*/ 12192000 w 12192000"/>
              <a:gd name="connsiteY5" fmla="*/ 524107 h 524107"/>
              <a:gd name="connsiteX6" fmla="*/ 0 w 12192000"/>
              <a:gd name="connsiteY6" fmla="*/ 524107 h 524107"/>
              <a:gd name="connsiteX7" fmla="*/ 0 w 12192000"/>
              <a:gd name="connsiteY7" fmla="*/ 3171 h 524107"/>
              <a:gd name="connsiteX0" fmla="*/ 0 w 12192000"/>
              <a:gd name="connsiteY0" fmla="*/ 3171 h 524107"/>
              <a:gd name="connsiteX1" fmla="*/ 11429226 w 12192000"/>
              <a:gd name="connsiteY1" fmla="*/ 0 h 524107"/>
              <a:gd name="connsiteX2" fmla="*/ 11626385 w 12192000"/>
              <a:gd name="connsiteY2" fmla="*/ 138547 h 524107"/>
              <a:gd name="connsiteX3" fmla="*/ 11825559 w 12192000"/>
              <a:gd name="connsiteY3" fmla="*/ 3719 h 524107"/>
              <a:gd name="connsiteX4" fmla="*/ 12192000 w 12192000"/>
              <a:gd name="connsiteY4" fmla="*/ 3171 h 524107"/>
              <a:gd name="connsiteX5" fmla="*/ 12192000 w 12192000"/>
              <a:gd name="connsiteY5" fmla="*/ 524107 h 524107"/>
              <a:gd name="connsiteX6" fmla="*/ 0 w 12192000"/>
              <a:gd name="connsiteY6" fmla="*/ 524107 h 524107"/>
              <a:gd name="connsiteX7" fmla="*/ 0 w 12192000"/>
              <a:gd name="connsiteY7" fmla="*/ 3171 h 524107"/>
              <a:gd name="connsiteX0" fmla="*/ 0 w 12192000"/>
              <a:gd name="connsiteY0" fmla="*/ 3171 h 524107"/>
              <a:gd name="connsiteX1" fmla="*/ 11429226 w 12192000"/>
              <a:gd name="connsiteY1" fmla="*/ 0 h 524107"/>
              <a:gd name="connsiteX2" fmla="*/ 11626385 w 12192000"/>
              <a:gd name="connsiteY2" fmla="*/ 172609 h 524107"/>
              <a:gd name="connsiteX3" fmla="*/ 11825559 w 12192000"/>
              <a:gd name="connsiteY3" fmla="*/ 3719 h 524107"/>
              <a:gd name="connsiteX4" fmla="*/ 12192000 w 12192000"/>
              <a:gd name="connsiteY4" fmla="*/ 3171 h 524107"/>
              <a:gd name="connsiteX5" fmla="*/ 12192000 w 12192000"/>
              <a:gd name="connsiteY5" fmla="*/ 524107 h 524107"/>
              <a:gd name="connsiteX6" fmla="*/ 0 w 12192000"/>
              <a:gd name="connsiteY6" fmla="*/ 524107 h 524107"/>
              <a:gd name="connsiteX7" fmla="*/ 0 w 12192000"/>
              <a:gd name="connsiteY7" fmla="*/ 3171 h 524107"/>
              <a:gd name="connsiteX0" fmla="*/ 0 w 12192000"/>
              <a:gd name="connsiteY0" fmla="*/ 3171 h 524107"/>
              <a:gd name="connsiteX1" fmla="*/ 11429226 w 12192000"/>
              <a:gd name="connsiteY1" fmla="*/ 0 h 524107"/>
              <a:gd name="connsiteX2" fmla="*/ 11825559 w 12192000"/>
              <a:gd name="connsiteY2" fmla="*/ 3719 h 524107"/>
              <a:gd name="connsiteX3" fmla="*/ 12192000 w 12192000"/>
              <a:gd name="connsiteY3" fmla="*/ 3171 h 524107"/>
              <a:gd name="connsiteX4" fmla="*/ 12192000 w 12192000"/>
              <a:gd name="connsiteY4" fmla="*/ 524107 h 524107"/>
              <a:gd name="connsiteX5" fmla="*/ 0 w 12192000"/>
              <a:gd name="connsiteY5" fmla="*/ 524107 h 524107"/>
              <a:gd name="connsiteX6" fmla="*/ 0 w 12192000"/>
              <a:gd name="connsiteY6" fmla="*/ 3171 h 524107"/>
              <a:gd name="connsiteX0" fmla="*/ 0 w 12192000"/>
              <a:gd name="connsiteY0" fmla="*/ 3171 h 524107"/>
              <a:gd name="connsiteX1" fmla="*/ 11429226 w 12192000"/>
              <a:gd name="connsiteY1" fmla="*/ 0 h 524107"/>
              <a:gd name="connsiteX2" fmla="*/ 12192000 w 12192000"/>
              <a:gd name="connsiteY2" fmla="*/ 3171 h 524107"/>
              <a:gd name="connsiteX3" fmla="*/ 12192000 w 12192000"/>
              <a:gd name="connsiteY3" fmla="*/ 524107 h 524107"/>
              <a:gd name="connsiteX4" fmla="*/ 0 w 12192000"/>
              <a:gd name="connsiteY4" fmla="*/ 524107 h 524107"/>
              <a:gd name="connsiteX5" fmla="*/ 0 w 12192000"/>
              <a:gd name="connsiteY5" fmla="*/ 3171 h 524107"/>
              <a:gd name="connsiteX0" fmla="*/ 0 w 12192000"/>
              <a:gd name="connsiteY0" fmla="*/ 0 h 520936"/>
              <a:gd name="connsiteX1" fmla="*/ 12192000 w 12192000"/>
              <a:gd name="connsiteY1" fmla="*/ 0 h 520936"/>
              <a:gd name="connsiteX2" fmla="*/ 12192000 w 12192000"/>
              <a:gd name="connsiteY2" fmla="*/ 520936 h 520936"/>
              <a:gd name="connsiteX3" fmla="*/ 0 w 12192000"/>
              <a:gd name="connsiteY3" fmla="*/ 520936 h 520936"/>
              <a:gd name="connsiteX4" fmla="*/ 0 w 12192000"/>
              <a:gd name="connsiteY4" fmla="*/ 0 h 520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520936">
                <a:moveTo>
                  <a:pt x="0" y="0"/>
                </a:moveTo>
                <a:lnTo>
                  <a:pt x="12192000" y="0"/>
                </a:lnTo>
                <a:lnTo>
                  <a:pt x="12192000" y="520936"/>
                </a:lnTo>
                <a:lnTo>
                  <a:pt x="0" y="520936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50000"/>
                  <a:shade val="30000"/>
                  <a:satMod val="115000"/>
                </a:schemeClr>
              </a:gs>
              <a:gs pos="50000">
                <a:schemeClr val="bg1">
                  <a:lumMod val="50000"/>
                  <a:shade val="67500"/>
                  <a:satMod val="115000"/>
                </a:schemeClr>
              </a:gs>
              <a:gs pos="100000">
                <a:schemeClr val="bg1">
                  <a:lumMod val="50000"/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35" name="Parallelogram 34">
            <a:extLst>
              <a:ext uri="{FF2B5EF4-FFF2-40B4-BE49-F238E27FC236}">
                <a16:creationId xmlns:a16="http://schemas.microsoft.com/office/drawing/2014/main" xmlns="" id="{E65CF26C-52F9-344A-ACC9-09D07DE0977D}"/>
              </a:ext>
            </a:extLst>
          </p:cNvPr>
          <p:cNvSpPr/>
          <p:nvPr/>
        </p:nvSpPr>
        <p:spPr>
          <a:xfrm>
            <a:off x="11793977" y="6479366"/>
            <a:ext cx="397211" cy="384048"/>
          </a:xfrm>
          <a:prstGeom prst="parallelogram">
            <a:avLst>
              <a:gd name="adj" fmla="val 65219"/>
            </a:avLst>
          </a:prstGeom>
          <a:solidFill>
            <a:srgbClr val="F0A6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226E6ECB-CF92-3B4C-9578-D6C0F06A41C9}"/>
              </a:ext>
            </a:extLst>
          </p:cNvPr>
          <p:cNvSpPr txBox="1"/>
          <p:nvPr/>
        </p:nvSpPr>
        <p:spPr>
          <a:xfrm>
            <a:off x="496781" y="1861245"/>
            <a:ext cx="4588115" cy="58477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accent2"/>
                </a:solidFill>
                <a:latin typeface="Century Gothic" panose="020B0502020202020204" pitchFamily="34" charset="0"/>
              </a:rPr>
              <a:t>IMPORTANT REMINDER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FFA070B5-1881-4970-CDC6-14557BC747D6}"/>
              </a:ext>
            </a:extLst>
          </p:cNvPr>
          <p:cNvSpPr txBox="1"/>
          <p:nvPr/>
        </p:nvSpPr>
        <p:spPr>
          <a:xfrm>
            <a:off x="491490" y="2446020"/>
            <a:ext cx="9155430" cy="32654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>
                <a:latin typeface="Century Gothic" panose="020B0502020202020204" pitchFamily="34" charset="0"/>
              </a:rPr>
              <a:t>A narrative written charter must be circulated and signed by the project sponsors. You can attach a completed version of this template to your narrative written charter in an effort to keep it short and concise. </a:t>
            </a:r>
          </a:p>
          <a:p>
            <a:pPr>
              <a:lnSpc>
                <a:spcPct val="150000"/>
              </a:lnSpc>
            </a:pPr>
            <a:endParaRPr lang="en-US" sz="2000" dirty="0">
              <a:latin typeface="Century Gothic" panose="020B0502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000" dirty="0">
                <a:latin typeface="Century Gothic" panose="020B0502020202020204" pitchFamily="34" charset="0"/>
              </a:rPr>
              <a:t>Please make sure you meet with the project team and sponsors before completing this template. Much of the information required will need to come from a discussion with team members and sponsors. </a:t>
            </a:r>
          </a:p>
        </p:txBody>
      </p:sp>
    </p:spTree>
    <p:extLst>
      <p:ext uri="{BB962C8B-B14F-4D97-AF65-F5344CB8AC3E}">
        <p14:creationId xmlns:p14="http://schemas.microsoft.com/office/powerpoint/2010/main" val="15085882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hape&#10;&#10;Description automatically generated">
            <a:extLst>
              <a:ext uri="{FF2B5EF4-FFF2-40B4-BE49-F238E27FC236}">
                <a16:creationId xmlns:a16="http://schemas.microsoft.com/office/drawing/2014/main" xmlns="" id="{1AE65A14-F267-A448-B5E0-4329D1561F4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7107105" y="255512"/>
            <a:ext cx="4997547" cy="6042008"/>
          </a:xfrm>
          <a:prstGeom prst="rect">
            <a:avLst/>
          </a:prstGeom>
        </p:spPr>
      </p:pic>
      <p:sp>
        <p:nvSpPr>
          <p:cNvPr id="34" name="Rectangle 7">
            <a:extLst>
              <a:ext uri="{FF2B5EF4-FFF2-40B4-BE49-F238E27FC236}">
                <a16:creationId xmlns:a16="http://schemas.microsoft.com/office/drawing/2014/main" xmlns="" id="{0671204C-72BF-9849-8945-77D03A477E75}"/>
              </a:ext>
            </a:extLst>
          </p:cNvPr>
          <p:cNvSpPr/>
          <p:nvPr/>
        </p:nvSpPr>
        <p:spPr>
          <a:xfrm>
            <a:off x="0" y="6479366"/>
            <a:ext cx="12192000" cy="384048"/>
          </a:xfrm>
          <a:custGeom>
            <a:avLst/>
            <a:gdLst>
              <a:gd name="connsiteX0" fmla="*/ 0 w 12192000"/>
              <a:gd name="connsiteY0" fmla="*/ 0 h 520936"/>
              <a:gd name="connsiteX1" fmla="*/ 12192000 w 12192000"/>
              <a:gd name="connsiteY1" fmla="*/ 0 h 520936"/>
              <a:gd name="connsiteX2" fmla="*/ 12192000 w 12192000"/>
              <a:gd name="connsiteY2" fmla="*/ 520936 h 520936"/>
              <a:gd name="connsiteX3" fmla="*/ 0 w 12192000"/>
              <a:gd name="connsiteY3" fmla="*/ 520936 h 520936"/>
              <a:gd name="connsiteX4" fmla="*/ 0 w 12192000"/>
              <a:gd name="connsiteY4" fmla="*/ 0 h 520936"/>
              <a:gd name="connsiteX0" fmla="*/ 0 w 12192000"/>
              <a:gd name="connsiteY0" fmla="*/ 3171 h 524107"/>
              <a:gd name="connsiteX1" fmla="*/ 11054576 w 12192000"/>
              <a:gd name="connsiteY1" fmla="*/ 0 h 524107"/>
              <a:gd name="connsiteX2" fmla="*/ 12192000 w 12192000"/>
              <a:gd name="connsiteY2" fmla="*/ 3171 h 524107"/>
              <a:gd name="connsiteX3" fmla="*/ 12192000 w 12192000"/>
              <a:gd name="connsiteY3" fmla="*/ 524107 h 524107"/>
              <a:gd name="connsiteX4" fmla="*/ 0 w 12192000"/>
              <a:gd name="connsiteY4" fmla="*/ 524107 h 524107"/>
              <a:gd name="connsiteX5" fmla="*/ 0 w 12192000"/>
              <a:gd name="connsiteY5" fmla="*/ 3171 h 524107"/>
              <a:gd name="connsiteX0" fmla="*/ 0 w 12192000"/>
              <a:gd name="connsiteY0" fmla="*/ 6887 h 527823"/>
              <a:gd name="connsiteX1" fmla="*/ 11054576 w 12192000"/>
              <a:gd name="connsiteY1" fmla="*/ 3716 h 527823"/>
              <a:gd name="connsiteX2" fmla="*/ 11288751 w 12192000"/>
              <a:gd name="connsiteY2" fmla="*/ 0 h 527823"/>
              <a:gd name="connsiteX3" fmla="*/ 12192000 w 12192000"/>
              <a:gd name="connsiteY3" fmla="*/ 6887 h 527823"/>
              <a:gd name="connsiteX4" fmla="*/ 12192000 w 12192000"/>
              <a:gd name="connsiteY4" fmla="*/ 527823 h 527823"/>
              <a:gd name="connsiteX5" fmla="*/ 0 w 12192000"/>
              <a:gd name="connsiteY5" fmla="*/ 527823 h 527823"/>
              <a:gd name="connsiteX6" fmla="*/ 0 w 12192000"/>
              <a:gd name="connsiteY6" fmla="*/ 6887 h 527823"/>
              <a:gd name="connsiteX0" fmla="*/ 0 w 12192000"/>
              <a:gd name="connsiteY0" fmla="*/ 6887 h 527823"/>
              <a:gd name="connsiteX1" fmla="*/ 11054576 w 12192000"/>
              <a:gd name="connsiteY1" fmla="*/ 3716 h 527823"/>
              <a:gd name="connsiteX2" fmla="*/ 11288751 w 12192000"/>
              <a:gd name="connsiteY2" fmla="*/ 0 h 527823"/>
              <a:gd name="connsiteX3" fmla="*/ 11508059 w 12192000"/>
              <a:gd name="connsiteY3" fmla="*/ 7434 h 527823"/>
              <a:gd name="connsiteX4" fmla="*/ 12192000 w 12192000"/>
              <a:gd name="connsiteY4" fmla="*/ 6887 h 527823"/>
              <a:gd name="connsiteX5" fmla="*/ 12192000 w 12192000"/>
              <a:gd name="connsiteY5" fmla="*/ 527823 h 527823"/>
              <a:gd name="connsiteX6" fmla="*/ 0 w 12192000"/>
              <a:gd name="connsiteY6" fmla="*/ 527823 h 527823"/>
              <a:gd name="connsiteX7" fmla="*/ 0 w 12192000"/>
              <a:gd name="connsiteY7" fmla="*/ 6887 h 527823"/>
              <a:gd name="connsiteX0" fmla="*/ 0 w 12192000"/>
              <a:gd name="connsiteY0" fmla="*/ 3171 h 524107"/>
              <a:gd name="connsiteX1" fmla="*/ 11054576 w 12192000"/>
              <a:gd name="connsiteY1" fmla="*/ 0 h 524107"/>
              <a:gd name="connsiteX2" fmla="*/ 11296185 w 12192000"/>
              <a:gd name="connsiteY2" fmla="*/ 159836 h 524107"/>
              <a:gd name="connsiteX3" fmla="*/ 11508059 w 12192000"/>
              <a:gd name="connsiteY3" fmla="*/ 3718 h 524107"/>
              <a:gd name="connsiteX4" fmla="*/ 12192000 w 12192000"/>
              <a:gd name="connsiteY4" fmla="*/ 3171 h 524107"/>
              <a:gd name="connsiteX5" fmla="*/ 12192000 w 12192000"/>
              <a:gd name="connsiteY5" fmla="*/ 524107 h 524107"/>
              <a:gd name="connsiteX6" fmla="*/ 0 w 12192000"/>
              <a:gd name="connsiteY6" fmla="*/ 524107 h 524107"/>
              <a:gd name="connsiteX7" fmla="*/ 0 w 12192000"/>
              <a:gd name="connsiteY7" fmla="*/ 3171 h 524107"/>
              <a:gd name="connsiteX0" fmla="*/ 0 w 12192000"/>
              <a:gd name="connsiteY0" fmla="*/ 3710 h 524646"/>
              <a:gd name="connsiteX1" fmla="*/ 11054576 w 12192000"/>
              <a:gd name="connsiteY1" fmla="*/ 539 h 524646"/>
              <a:gd name="connsiteX2" fmla="*/ 11296185 w 12192000"/>
              <a:gd name="connsiteY2" fmla="*/ 160375 h 524646"/>
              <a:gd name="connsiteX3" fmla="*/ 11784284 w 12192000"/>
              <a:gd name="connsiteY3" fmla="*/ 0 h 524646"/>
              <a:gd name="connsiteX4" fmla="*/ 12192000 w 12192000"/>
              <a:gd name="connsiteY4" fmla="*/ 3710 h 524646"/>
              <a:gd name="connsiteX5" fmla="*/ 12192000 w 12192000"/>
              <a:gd name="connsiteY5" fmla="*/ 524646 h 524646"/>
              <a:gd name="connsiteX6" fmla="*/ 0 w 12192000"/>
              <a:gd name="connsiteY6" fmla="*/ 524646 h 524646"/>
              <a:gd name="connsiteX7" fmla="*/ 0 w 12192000"/>
              <a:gd name="connsiteY7" fmla="*/ 3710 h 524646"/>
              <a:gd name="connsiteX0" fmla="*/ 0 w 12192000"/>
              <a:gd name="connsiteY0" fmla="*/ 3171 h 524107"/>
              <a:gd name="connsiteX1" fmla="*/ 11054576 w 12192000"/>
              <a:gd name="connsiteY1" fmla="*/ 0 h 524107"/>
              <a:gd name="connsiteX2" fmla="*/ 11296185 w 12192000"/>
              <a:gd name="connsiteY2" fmla="*/ 159836 h 524107"/>
              <a:gd name="connsiteX3" fmla="*/ 11825559 w 12192000"/>
              <a:gd name="connsiteY3" fmla="*/ 3719 h 524107"/>
              <a:gd name="connsiteX4" fmla="*/ 12192000 w 12192000"/>
              <a:gd name="connsiteY4" fmla="*/ 3171 h 524107"/>
              <a:gd name="connsiteX5" fmla="*/ 12192000 w 12192000"/>
              <a:gd name="connsiteY5" fmla="*/ 524107 h 524107"/>
              <a:gd name="connsiteX6" fmla="*/ 0 w 12192000"/>
              <a:gd name="connsiteY6" fmla="*/ 524107 h 524107"/>
              <a:gd name="connsiteX7" fmla="*/ 0 w 12192000"/>
              <a:gd name="connsiteY7" fmla="*/ 3171 h 524107"/>
              <a:gd name="connsiteX0" fmla="*/ 0 w 12192000"/>
              <a:gd name="connsiteY0" fmla="*/ 3171 h 524107"/>
              <a:gd name="connsiteX1" fmla="*/ 11054576 w 12192000"/>
              <a:gd name="connsiteY1" fmla="*/ 0 h 524107"/>
              <a:gd name="connsiteX2" fmla="*/ 11626385 w 12192000"/>
              <a:gd name="connsiteY2" fmla="*/ 138547 h 524107"/>
              <a:gd name="connsiteX3" fmla="*/ 11825559 w 12192000"/>
              <a:gd name="connsiteY3" fmla="*/ 3719 h 524107"/>
              <a:gd name="connsiteX4" fmla="*/ 12192000 w 12192000"/>
              <a:gd name="connsiteY4" fmla="*/ 3171 h 524107"/>
              <a:gd name="connsiteX5" fmla="*/ 12192000 w 12192000"/>
              <a:gd name="connsiteY5" fmla="*/ 524107 h 524107"/>
              <a:gd name="connsiteX6" fmla="*/ 0 w 12192000"/>
              <a:gd name="connsiteY6" fmla="*/ 524107 h 524107"/>
              <a:gd name="connsiteX7" fmla="*/ 0 w 12192000"/>
              <a:gd name="connsiteY7" fmla="*/ 3171 h 524107"/>
              <a:gd name="connsiteX0" fmla="*/ 0 w 12192000"/>
              <a:gd name="connsiteY0" fmla="*/ 3171 h 524107"/>
              <a:gd name="connsiteX1" fmla="*/ 11429226 w 12192000"/>
              <a:gd name="connsiteY1" fmla="*/ 0 h 524107"/>
              <a:gd name="connsiteX2" fmla="*/ 11626385 w 12192000"/>
              <a:gd name="connsiteY2" fmla="*/ 138547 h 524107"/>
              <a:gd name="connsiteX3" fmla="*/ 11825559 w 12192000"/>
              <a:gd name="connsiteY3" fmla="*/ 3719 h 524107"/>
              <a:gd name="connsiteX4" fmla="*/ 12192000 w 12192000"/>
              <a:gd name="connsiteY4" fmla="*/ 3171 h 524107"/>
              <a:gd name="connsiteX5" fmla="*/ 12192000 w 12192000"/>
              <a:gd name="connsiteY5" fmla="*/ 524107 h 524107"/>
              <a:gd name="connsiteX6" fmla="*/ 0 w 12192000"/>
              <a:gd name="connsiteY6" fmla="*/ 524107 h 524107"/>
              <a:gd name="connsiteX7" fmla="*/ 0 w 12192000"/>
              <a:gd name="connsiteY7" fmla="*/ 3171 h 524107"/>
              <a:gd name="connsiteX0" fmla="*/ 0 w 12192000"/>
              <a:gd name="connsiteY0" fmla="*/ 3171 h 524107"/>
              <a:gd name="connsiteX1" fmla="*/ 11429226 w 12192000"/>
              <a:gd name="connsiteY1" fmla="*/ 0 h 524107"/>
              <a:gd name="connsiteX2" fmla="*/ 11626385 w 12192000"/>
              <a:gd name="connsiteY2" fmla="*/ 172609 h 524107"/>
              <a:gd name="connsiteX3" fmla="*/ 11825559 w 12192000"/>
              <a:gd name="connsiteY3" fmla="*/ 3719 h 524107"/>
              <a:gd name="connsiteX4" fmla="*/ 12192000 w 12192000"/>
              <a:gd name="connsiteY4" fmla="*/ 3171 h 524107"/>
              <a:gd name="connsiteX5" fmla="*/ 12192000 w 12192000"/>
              <a:gd name="connsiteY5" fmla="*/ 524107 h 524107"/>
              <a:gd name="connsiteX6" fmla="*/ 0 w 12192000"/>
              <a:gd name="connsiteY6" fmla="*/ 524107 h 524107"/>
              <a:gd name="connsiteX7" fmla="*/ 0 w 12192000"/>
              <a:gd name="connsiteY7" fmla="*/ 3171 h 524107"/>
              <a:gd name="connsiteX0" fmla="*/ 0 w 12192000"/>
              <a:gd name="connsiteY0" fmla="*/ 3171 h 524107"/>
              <a:gd name="connsiteX1" fmla="*/ 11429226 w 12192000"/>
              <a:gd name="connsiteY1" fmla="*/ 0 h 524107"/>
              <a:gd name="connsiteX2" fmla="*/ 11825559 w 12192000"/>
              <a:gd name="connsiteY2" fmla="*/ 3719 h 524107"/>
              <a:gd name="connsiteX3" fmla="*/ 12192000 w 12192000"/>
              <a:gd name="connsiteY3" fmla="*/ 3171 h 524107"/>
              <a:gd name="connsiteX4" fmla="*/ 12192000 w 12192000"/>
              <a:gd name="connsiteY4" fmla="*/ 524107 h 524107"/>
              <a:gd name="connsiteX5" fmla="*/ 0 w 12192000"/>
              <a:gd name="connsiteY5" fmla="*/ 524107 h 524107"/>
              <a:gd name="connsiteX6" fmla="*/ 0 w 12192000"/>
              <a:gd name="connsiteY6" fmla="*/ 3171 h 524107"/>
              <a:gd name="connsiteX0" fmla="*/ 0 w 12192000"/>
              <a:gd name="connsiteY0" fmla="*/ 3171 h 524107"/>
              <a:gd name="connsiteX1" fmla="*/ 11429226 w 12192000"/>
              <a:gd name="connsiteY1" fmla="*/ 0 h 524107"/>
              <a:gd name="connsiteX2" fmla="*/ 12192000 w 12192000"/>
              <a:gd name="connsiteY2" fmla="*/ 3171 h 524107"/>
              <a:gd name="connsiteX3" fmla="*/ 12192000 w 12192000"/>
              <a:gd name="connsiteY3" fmla="*/ 524107 h 524107"/>
              <a:gd name="connsiteX4" fmla="*/ 0 w 12192000"/>
              <a:gd name="connsiteY4" fmla="*/ 524107 h 524107"/>
              <a:gd name="connsiteX5" fmla="*/ 0 w 12192000"/>
              <a:gd name="connsiteY5" fmla="*/ 3171 h 524107"/>
              <a:gd name="connsiteX0" fmla="*/ 0 w 12192000"/>
              <a:gd name="connsiteY0" fmla="*/ 0 h 520936"/>
              <a:gd name="connsiteX1" fmla="*/ 12192000 w 12192000"/>
              <a:gd name="connsiteY1" fmla="*/ 0 h 520936"/>
              <a:gd name="connsiteX2" fmla="*/ 12192000 w 12192000"/>
              <a:gd name="connsiteY2" fmla="*/ 520936 h 520936"/>
              <a:gd name="connsiteX3" fmla="*/ 0 w 12192000"/>
              <a:gd name="connsiteY3" fmla="*/ 520936 h 520936"/>
              <a:gd name="connsiteX4" fmla="*/ 0 w 12192000"/>
              <a:gd name="connsiteY4" fmla="*/ 0 h 520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520936">
                <a:moveTo>
                  <a:pt x="0" y="0"/>
                </a:moveTo>
                <a:lnTo>
                  <a:pt x="12192000" y="0"/>
                </a:lnTo>
                <a:lnTo>
                  <a:pt x="12192000" y="520936"/>
                </a:lnTo>
                <a:lnTo>
                  <a:pt x="0" y="520936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50000"/>
                  <a:shade val="30000"/>
                  <a:satMod val="115000"/>
                </a:schemeClr>
              </a:gs>
              <a:gs pos="50000">
                <a:schemeClr val="bg1">
                  <a:lumMod val="50000"/>
                  <a:shade val="67500"/>
                  <a:satMod val="115000"/>
                </a:schemeClr>
              </a:gs>
              <a:gs pos="100000">
                <a:schemeClr val="bg1">
                  <a:lumMod val="50000"/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35" name="Parallelogram 34">
            <a:extLst>
              <a:ext uri="{FF2B5EF4-FFF2-40B4-BE49-F238E27FC236}">
                <a16:creationId xmlns:a16="http://schemas.microsoft.com/office/drawing/2014/main" xmlns="" id="{E65CF26C-52F9-344A-ACC9-09D07DE0977D}"/>
              </a:ext>
            </a:extLst>
          </p:cNvPr>
          <p:cNvSpPr/>
          <p:nvPr/>
        </p:nvSpPr>
        <p:spPr>
          <a:xfrm>
            <a:off x="11793977" y="6479366"/>
            <a:ext cx="397211" cy="384048"/>
          </a:xfrm>
          <a:prstGeom prst="parallelogram">
            <a:avLst>
              <a:gd name="adj" fmla="val 65219"/>
            </a:avLst>
          </a:prstGeom>
          <a:solidFill>
            <a:srgbClr val="F0A6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C7DC0BFC-32CE-0544-BDE7-E4E8CD4C8E4D}"/>
              </a:ext>
            </a:extLst>
          </p:cNvPr>
          <p:cNvSpPr txBox="1"/>
          <p:nvPr/>
        </p:nvSpPr>
        <p:spPr>
          <a:xfrm>
            <a:off x="4800046" y="6477000"/>
            <a:ext cx="69471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PROJECT CHARTER  |   GENERAL PROJECT INFORMATION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xmlns="" id="{E4E1EF1D-44E9-405A-962E-9662EEC24B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0611429"/>
              </p:ext>
            </p:extLst>
          </p:nvPr>
        </p:nvGraphicFramePr>
        <p:xfrm>
          <a:off x="168967" y="1490869"/>
          <a:ext cx="11678478" cy="4194314"/>
        </p:xfrm>
        <a:graphic>
          <a:graphicData uri="http://schemas.openxmlformats.org/drawingml/2006/table">
            <a:tbl>
              <a:tblPr/>
              <a:tblGrid>
                <a:gridCol w="290244">
                  <a:extLst>
                    <a:ext uri="{9D8B030D-6E8A-4147-A177-3AD203B41FA5}">
                      <a16:colId xmlns:a16="http://schemas.microsoft.com/office/drawing/2014/main" xmlns="" val="3077314378"/>
                    </a:ext>
                  </a:extLst>
                </a:gridCol>
                <a:gridCol w="2371593">
                  <a:extLst>
                    <a:ext uri="{9D8B030D-6E8A-4147-A177-3AD203B41FA5}">
                      <a16:colId xmlns:a16="http://schemas.microsoft.com/office/drawing/2014/main" xmlns="" val="3974924313"/>
                    </a:ext>
                  </a:extLst>
                </a:gridCol>
                <a:gridCol w="2371593">
                  <a:extLst>
                    <a:ext uri="{9D8B030D-6E8A-4147-A177-3AD203B41FA5}">
                      <a16:colId xmlns:a16="http://schemas.microsoft.com/office/drawing/2014/main" xmlns="" val="1781912408"/>
                    </a:ext>
                  </a:extLst>
                </a:gridCol>
                <a:gridCol w="1638349">
                  <a:extLst>
                    <a:ext uri="{9D8B030D-6E8A-4147-A177-3AD203B41FA5}">
                      <a16:colId xmlns:a16="http://schemas.microsoft.com/office/drawing/2014/main" xmlns="" val="2801501734"/>
                    </a:ext>
                  </a:extLst>
                </a:gridCol>
                <a:gridCol w="2543450">
                  <a:extLst>
                    <a:ext uri="{9D8B030D-6E8A-4147-A177-3AD203B41FA5}">
                      <a16:colId xmlns:a16="http://schemas.microsoft.com/office/drawing/2014/main" xmlns="" val="1833642973"/>
                    </a:ext>
                  </a:extLst>
                </a:gridCol>
                <a:gridCol w="2463249">
                  <a:extLst>
                    <a:ext uri="{9D8B030D-6E8A-4147-A177-3AD203B41FA5}">
                      <a16:colId xmlns:a16="http://schemas.microsoft.com/office/drawing/2014/main" xmlns="" val="3405722606"/>
                    </a:ext>
                  </a:extLst>
                </a:gridCol>
              </a:tblGrid>
              <a:tr h="318757">
                <a:tc rowSpan="8"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PROJECT NAME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PROJECT MANAGER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PROJECT SPONSOR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066972825"/>
                  </a:ext>
                </a:extLst>
              </a:tr>
              <a:tr h="796894">
                <a:tc vMerge="1"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EV Charge Station 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Installations </a:t>
                      </a:r>
                    </a:p>
                  </a:txBody>
                  <a:tcPr marL="857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Mr. A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Mr. B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00558998"/>
                  </a:ext>
                </a:extLst>
              </a:tr>
              <a:tr h="318757">
                <a:tc vMerge="1"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EMAIL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PHONE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ORGANIZATIONAL UNIT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63511437"/>
                  </a:ext>
                </a:extLst>
              </a:tr>
              <a:tr h="707464">
                <a:tc vMerge="1"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123@gmail.com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114300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000-000-0000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B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Field Engineering, Operations, and Project Management </a:t>
                      </a:r>
                    </a:p>
                  </a:txBody>
                  <a:tcPr marL="114300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EF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86911167"/>
                  </a:ext>
                </a:extLst>
              </a:tr>
              <a:tr h="318757">
                <a:tc vMerge="1"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EXPECTED START DATE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EXPECTED COMPLETION DATE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40539555"/>
                  </a:ext>
                </a:extLst>
              </a:tr>
              <a:tr h="707464">
                <a:tc vMerge="1"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114300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2/19/20XX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11/30/20XX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E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60387299"/>
                  </a:ext>
                </a:extLst>
              </a:tr>
              <a:tr h="318757">
                <a:tc vMerge="1"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EXPECTED SAVINGS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ESTIMATED COSTS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383735057"/>
                  </a:ext>
                </a:extLst>
              </a:tr>
              <a:tr h="707464">
                <a:tc vMerge="1"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114300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$237,750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$441,885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E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91298514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226E6ECB-CF92-3B4C-9578-D6C0F06A41C9}"/>
              </a:ext>
            </a:extLst>
          </p:cNvPr>
          <p:cNvSpPr txBox="1"/>
          <p:nvPr/>
        </p:nvSpPr>
        <p:spPr>
          <a:xfrm>
            <a:off x="367747" y="982583"/>
            <a:ext cx="51780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GENERAL PROJECT INFORMATION</a:t>
            </a:r>
          </a:p>
        </p:txBody>
      </p:sp>
    </p:spTree>
    <p:extLst>
      <p:ext uri="{BB962C8B-B14F-4D97-AF65-F5344CB8AC3E}">
        <p14:creationId xmlns:p14="http://schemas.microsoft.com/office/powerpoint/2010/main" val="14573118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xmlns="" id="{CF8312F4-008A-8B46-B9CC-E4456F84C996}"/>
              </a:ext>
            </a:extLst>
          </p:cNvPr>
          <p:cNvSpPr/>
          <p:nvPr/>
        </p:nvSpPr>
        <p:spPr>
          <a:xfrm>
            <a:off x="0" y="6479366"/>
            <a:ext cx="12192000" cy="384048"/>
          </a:xfrm>
          <a:custGeom>
            <a:avLst/>
            <a:gdLst>
              <a:gd name="connsiteX0" fmla="*/ 0 w 12192000"/>
              <a:gd name="connsiteY0" fmla="*/ 0 h 520936"/>
              <a:gd name="connsiteX1" fmla="*/ 12192000 w 12192000"/>
              <a:gd name="connsiteY1" fmla="*/ 0 h 520936"/>
              <a:gd name="connsiteX2" fmla="*/ 12192000 w 12192000"/>
              <a:gd name="connsiteY2" fmla="*/ 520936 h 520936"/>
              <a:gd name="connsiteX3" fmla="*/ 0 w 12192000"/>
              <a:gd name="connsiteY3" fmla="*/ 520936 h 520936"/>
              <a:gd name="connsiteX4" fmla="*/ 0 w 12192000"/>
              <a:gd name="connsiteY4" fmla="*/ 0 h 520936"/>
              <a:gd name="connsiteX0" fmla="*/ 0 w 12192000"/>
              <a:gd name="connsiteY0" fmla="*/ 3171 h 524107"/>
              <a:gd name="connsiteX1" fmla="*/ 11054576 w 12192000"/>
              <a:gd name="connsiteY1" fmla="*/ 0 h 524107"/>
              <a:gd name="connsiteX2" fmla="*/ 12192000 w 12192000"/>
              <a:gd name="connsiteY2" fmla="*/ 3171 h 524107"/>
              <a:gd name="connsiteX3" fmla="*/ 12192000 w 12192000"/>
              <a:gd name="connsiteY3" fmla="*/ 524107 h 524107"/>
              <a:gd name="connsiteX4" fmla="*/ 0 w 12192000"/>
              <a:gd name="connsiteY4" fmla="*/ 524107 h 524107"/>
              <a:gd name="connsiteX5" fmla="*/ 0 w 12192000"/>
              <a:gd name="connsiteY5" fmla="*/ 3171 h 524107"/>
              <a:gd name="connsiteX0" fmla="*/ 0 w 12192000"/>
              <a:gd name="connsiteY0" fmla="*/ 6887 h 527823"/>
              <a:gd name="connsiteX1" fmla="*/ 11054576 w 12192000"/>
              <a:gd name="connsiteY1" fmla="*/ 3716 h 527823"/>
              <a:gd name="connsiteX2" fmla="*/ 11288751 w 12192000"/>
              <a:gd name="connsiteY2" fmla="*/ 0 h 527823"/>
              <a:gd name="connsiteX3" fmla="*/ 12192000 w 12192000"/>
              <a:gd name="connsiteY3" fmla="*/ 6887 h 527823"/>
              <a:gd name="connsiteX4" fmla="*/ 12192000 w 12192000"/>
              <a:gd name="connsiteY4" fmla="*/ 527823 h 527823"/>
              <a:gd name="connsiteX5" fmla="*/ 0 w 12192000"/>
              <a:gd name="connsiteY5" fmla="*/ 527823 h 527823"/>
              <a:gd name="connsiteX6" fmla="*/ 0 w 12192000"/>
              <a:gd name="connsiteY6" fmla="*/ 6887 h 527823"/>
              <a:gd name="connsiteX0" fmla="*/ 0 w 12192000"/>
              <a:gd name="connsiteY0" fmla="*/ 6887 h 527823"/>
              <a:gd name="connsiteX1" fmla="*/ 11054576 w 12192000"/>
              <a:gd name="connsiteY1" fmla="*/ 3716 h 527823"/>
              <a:gd name="connsiteX2" fmla="*/ 11288751 w 12192000"/>
              <a:gd name="connsiteY2" fmla="*/ 0 h 527823"/>
              <a:gd name="connsiteX3" fmla="*/ 11508059 w 12192000"/>
              <a:gd name="connsiteY3" fmla="*/ 7434 h 527823"/>
              <a:gd name="connsiteX4" fmla="*/ 12192000 w 12192000"/>
              <a:gd name="connsiteY4" fmla="*/ 6887 h 527823"/>
              <a:gd name="connsiteX5" fmla="*/ 12192000 w 12192000"/>
              <a:gd name="connsiteY5" fmla="*/ 527823 h 527823"/>
              <a:gd name="connsiteX6" fmla="*/ 0 w 12192000"/>
              <a:gd name="connsiteY6" fmla="*/ 527823 h 527823"/>
              <a:gd name="connsiteX7" fmla="*/ 0 w 12192000"/>
              <a:gd name="connsiteY7" fmla="*/ 6887 h 527823"/>
              <a:gd name="connsiteX0" fmla="*/ 0 w 12192000"/>
              <a:gd name="connsiteY0" fmla="*/ 3171 h 524107"/>
              <a:gd name="connsiteX1" fmla="*/ 11054576 w 12192000"/>
              <a:gd name="connsiteY1" fmla="*/ 0 h 524107"/>
              <a:gd name="connsiteX2" fmla="*/ 11296185 w 12192000"/>
              <a:gd name="connsiteY2" fmla="*/ 159836 h 524107"/>
              <a:gd name="connsiteX3" fmla="*/ 11508059 w 12192000"/>
              <a:gd name="connsiteY3" fmla="*/ 3718 h 524107"/>
              <a:gd name="connsiteX4" fmla="*/ 12192000 w 12192000"/>
              <a:gd name="connsiteY4" fmla="*/ 3171 h 524107"/>
              <a:gd name="connsiteX5" fmla="*/ 12192000 w 12192000"/>
              <a:gd name="connsiteY5" fmla="*/ 524107 h 524107"/>
              <a:gd name="connsiteX6" fmla="*/ 0 w 12192000"/>
              <a:gd name="connsiteY6" fmla="*/ 524107 h 524107"/>
              <a:gd name="connsiteX7" fmla="*/ 0 w 12192000"/>
              <a:gd name="connsiteY7" fmla="*/ 3171 h 524107"/>
              <a:gd name="connsiteX0" fmla="*/ 0 w 12192000"/>
              <a:gd name="connsiteY0" fmla="*/ 3710 h 524646"/>
              <a:gd name="connsiteX1" fmla="*/ 11054576 w 12192000"/>
              <a:gd name="connsiteY1" fmla="*/ 539 h 524646"/>
              <a:gd name="connsiteX2" fmla="*/ 11296185 w 12192000"/>
              <a:gd name="connsiteY2" fmla="*/ 160375 h 524646"/>
              <a:gd name="connsiteX3" fmla="*/ 11784284 w 12192000"/>
              <a:gd name="connsiteY3" fmla="*/ 0 h 524646"/>
              <a:gd name="connsiteX4" fmla="*/ 12192000 w 12192000"/>
              <a:gd name="connsiteY4" fmla="*/ 3710 h 524646"/>
              <a:gd name="connsiteX5" fmla="*/ 12192000 w 12192000"/>
              <a:gd name="connsiteY5" fmla="*/ 524646 h 524646"/>
              <a:gd name="connsiteX6" fmla="*/ 0 w 12192000"/>
              <a:gd name="connsiteY6" fmla="*/ 524646 h 524646"/>
              <a:gd name="connsiteX7" fmla="*/ 0 w 12192000"/>
              <a:gd name="connsiteY7" fmla="*/ 3710 h 524646"/>
              <a:gd name="connsiteX0" fmla="*/ 0 w 12192000"/>
              <a:gd name="connsiteY0" fmla="*/ 3171 h 524107"/>
              <a:gd name="connsiteX1" fmla="*/ 11054576 w 12192000"/>
              <a:gd name="connsiteY1" fmla="*/ 0 h 524107"/>
              <a:gd name="connsiteX2" fmla="*/ 11296185 w 12192000"/>
              <a:gd name="connsiteY2" fmla="*/ 159836 h 524107"/>
              <a:gd name="connsiteX3" fmla="*/ 11825559 w 12192000"/>
              <a:gd name="connsiteY3" fmla="*/ 3719 h 524107"/>
              <a:gd name="connsiteX4" fmla="*/ 12192000 w 12192000"/>
              <a:gd name="connsiteY4" fmla="*/ 3171 h 524107"/>
              <a:gd name="connsiteX5" fmla="*/ 12192000 w 12192000"/>
              <a:gd name="connsiteY5" fmla="*/ 524107 h 524107"/>
              <a:gd name="connsiteX6" fmla="*/ 0 w 12192000"/>
              <a:gd name="connsiteY6" fmla="*/ 524107 h 524107"/>
              <a:gd name="connsiteX7" fmla="*/ 0 w 12192000"/>
              <a:gd name="connsiteY7" fmla="*/ 3171 h 524107"/>
              <a:gd name="connsiteX0" fmla="*/ 0 w 12192000"/>
              <a:gd name="connsiteY0" fmla="*/ 3171 h 524107"/>
              <a:gd name="connsiteX1" fmla="*/ 11054576 w 12192000"/>
              <a:gd name="connsiteY1" fmla="*/ 0 h 524107"/>
              <a:gd name="connsiteX2" fmla="*/ 11626385 w 12192000"/>
              <a:gd name="connsiteY2" fmla="*/ 138547 h 524107"/>
              <a:gd name="connsiteX3" fmla="*/ 11825559 w 12192000"/>
              <a:gd name="connsiteY3" fmla="*/ 3719 h 524107"/>
              <a:gd name="connsiteX4" fmla="*/ 12192000 w 12192000"/>
              <a:gd name="connsiteY4" fmla="*/ 3171 h 524107"/>
              <a:gd name="connsiteX5" fmla="*/ 12192000 w 12192000"/>
              <a:gd name="connsiteY5" fmla="*/ 524107 h 524107"/>
              <a:gd name="connsiteX6" fmla="*/ 0 w 12192000"/>
              <a:gd name="connsiteY6" fmla="*/ 524107 h 524107"/>
              <a:gd name="connsiteX7" fmla="*/ 0 w 12192000"/>
              <a:gd name="connsiteY7" fmla="*/ 3171 h 524107"/>
              <a:gd name="connsiteX0" fmla="*/ 0 w 12192000"/>
              <a:gd name="connsiteY0" fmla="*/ 3171 h 524107"/>
              <a:gd name="connsiteX1" fmla="*/ 11429226 w 12192000"/>
              <a:gd name="connsiteY1" fmla="*/ 0 h 524107"/>
              <a:gd name="connsiteX2" fmla="*/ 11626385 w 12192000"/>
              <a:gd name="connsiteY2" fmla="*/ 138547 h 524107"/>
              <a:gd name="connsiteX3" fmla="*/ 11825559 w 12192000"/>
              <a:gd name="connsiteY3" fmla="*/ 3719 h 524107"/>
              <a:gd name="connsiteX4" fmla="*/ 12192000 w 12192000"/>
              <a:gd name="connsiteY4" fmla="*/ 3171 h 524107"/>
              <a:gd name="connsiteX5" fmla="*/ 12192000 w 12192000"/>
              <a:gd name="connsiteY5" fmla="*/ 524107 h 524107"/>
              <a:gd name="connsiteX6" fmla="*/ 0 w 12192000"/>
              <a:gd name="connsiteY6" fmla="*/ 524107 h 524107"/>
              <a:gd name="connsiteX7" fmla="*/ 0 w 12192000"/>
              <a:gd name="connsiteY7" fmla="*/ 3171 h 524107"/>
              <a:gd name="connsiteX0" fmla="*/ 0 w 12192000"/>
              <a:gd name="connsiteY0" fmla="*/ 3171 h 524107"/>
              <a:gd name="connsiteX1" fmla="*/ 11429226 w 12192000"/>
              <a:gd name="connsiteY1" fmla="*/ 0 h 524107"/>
              <a:gd name="connsiteX2" fmla="*/ 11626385 w 12192000"/>
              <a:gd name="connsiteY2" fmla="*/ 172609 h 524107"/>
              <a:gd name="connsiteX3" fmla="*/ 11825559 w 12192000"/>
              <a:gd name="connsiteY3" fmla="*/ 3719 h 524107"/>
              <a:gd name="connsiteX4" fmla="*/ 12192000 w 12192000"/>
              <a:gd name="connsiteY4" fmla="*/ 3171 h 524107"/>
              <a:gd name="connsiteX5" fmla="*/ 12192000 w 12192000"/>
              <a:gd name="connsiteY5" fmla="*/ 524107 h 524107"/>
              <a:gd name="connsiteX6" fmla="*/ 0 w 12192000"/>
              <a:gd name="connsiteY6" fmla="*/ 524107 h 524107"/>
              <a:gd name="connsiteX7" fmla="*/ 0 w 12192000"/>
              <a:gd name="connsiteY7" fmla="*/ 3171 h 524107"/>
              <a:gd name="connsiteX0" fmla="*/ 0 w 12192000"/>
              <a:gd name="connsiteY0" fmla="*/ 3171 h 524107"/>
              <a:gd name="connsiteX1" fmla="*/ 11429226 w 12192000"/>
              <a:gd name="connsiteY1" fmla="*/ 0 h 524107"/>
              <a:gd name="connsiteX2" fmla="*/ 11825559 w 12192000"/>
              <a:gd name="connsiteY2" fmla="*/ 3719 h 524107"/>
              <a:gd name="connsiteX3" fmla="*/ 12192000 w 12192000"/>
              <a:gd name="connsiteY3" fmla="*/ 3171 h 524107"/>
              <a:gd name="connsiteX4" fmla="*/ 12192000 w 12192000"/>
              <a:gd name="connsiteY4" fmla="*/ 524107 h 524107"/>
              <a:gd name="connsiteX5" fmla="*/ 0 w 12192000"/>
              <a:gd name="connsiteY5" fmla="*/ 524107 h 524107"/>
              <a:gd name="connsiteX6" fmla="*/ 0 w 12192000"/>
              <a:gd name="connsiteY6" fmla="*/ 3171 h 524107"/>
              <a:gd name="connsiteX0" fmla="*/ 0 w 12192000"/>
              <a:gd name="connsiteY0" fmla="*/ 3171 h 524107"/>
              <a:gd name="connsiteX1" fmla="*/ 11429226 w 12192000"/>
              <a:gd name="connsiteY1" fmla="*/ 0 h 524107"/>
              <a:gd name="connsiteX2" fmla="*/ 12192000 w 12192000"/>
              <a:gd name="connsiteY2" fmla="*/ 3171 h 524107"/>
              <a:gd name="connsiteX3" fmla="*/ 12192000 w 12192000"/>
              <a:gd name="connsiteY3" fmla="*/ 524107 h 524107"/>
              <a:gd name="connsiteX4" fmla="*/ 0 w 12192000"/>
              <a:gd name="connsiteY4" fmla="*/ 524107 h 524107"/>
              <a:gd name="connsiteX5" fmla="*/ 0 w 12192000"/>
              <a:gd name="connsiteY5" fmla="*/ 3171 h 524107"/>
              <a:gd name="connsiteX0" fmla="*/ 0 w 12192000"/>
              <a:gd name="connsiteY0" fmla="*/ 0 h 520936"/>
              <a:gd name="connsiteX1" fmla="*/ 12192000 w 12192000"/>
              <a:gd name="connsiteY1" fmla="*/ 0 h 520936"/>
              <a:gd name="connsiteX2" fmla="*/ 12192000 w 12192000"/>
              <a:gd name="connsiteY2" fmla="*/ 520936 h 520936"/>
              <a:gd name="connsiteX3" fmla="*/ 0 w 12192000"/>
              <a:gd name="connsiteY3" fmla="*/ 520936 h 520936"/>
              <a:gd name="connsiteX4" fmla="*/ 0 w 12192000"/>
              <a:gd name="connsiteY4" fmla="*/ 0 h 520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520936">
                <a:moveTo>
                  <a:pt x="0" y="0"/>
                </a:moveTo>
                <a:lnTo>
                  <a:pt x="12192000" y="0"/>
                </a:lnTo>
                <a:lnTo>
                  <a:pt x="12192000" y="520936"/>
                </a:lnTo>
                <a:lnTo>
                  <a:pt x="0" y="520936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50000"/>
                  <a:shade val="30000"/>
                  <a:satMod val="115000"/>
                </a:schemeClr>
              </a:gs>
              <a:gs pos="50000">
                <a:schemeClr val="bg1">
                  <a:lumMod val="50000"/>
                  <a:shade val="67500"/>
                  <a:satMod val="115000"/>
                </a:schemeClr>
              </a:gs>
              <a:gs pos="100000">
                <a:schemeClr val="bg1">
                  <a:lumMod val="50000"/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6" name="Parallelogram 5">
            <a:extLst>
              <a:ext uri="{FF2B5EF4-FFF2-40B4-BE49-F238E27FC236}">
                <a16:creationId xmlns:a16="http://schemas.microsoft.com/office/drawing/2014/main" xmlns="" id="{8A162E46-AFAD-E846-BF5C-F20FF11EA0EF}"/>
              </a:ext>
            </a:extLst>
          </p:cNvPr>
          <p:cNvSpPr/>
          <p:nvPr/>
        </p:nvSpPr>
        <p:spPr>
          <a:xfrm>
            <a:off x="11793977" y="6479366"/>
            <a:ext cx="397211" cy="384048"/>
          </a:xfrm>
          <a:prstGeom prst="parallelogram">
            <a:avLst>
              <a:gd name="adj" fmla="val 65219"/>
            </a:avLst>
          </a:prstGeom>
          <a:solidFill>
            <a:srgbClr val="F0A6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CE760FD-6E50-FD4F-B597-7E228EDE51FD}"/>
              </a:ext>
            </a:extLst>
          </p:cNvPr>
          <p:cNvSpPr txBox="1"/>
          <p:nvPr/>
        </p:nvSpPr>
        <p:spPr>
          <a:xfrm>
            <a:off x="367748" y="248400"/>
            <a:ext cx="416171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TABLE OF CONTENTS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3D228105-4E93-5547-9BEF-E95CD9F56261}"/>
              </a:ext>
            </a:extLst>
          </p:cNvPr>
          <p:cNvSpPr txBox="1"/>
          <p:nvPr/>
        </p:nvSpPr>
        <p:spPr>
          <a:xfrm>
            <a:off x="936088" y="1252258"/>
            <a:ext cx="2428870" cy="646331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dirty="0">
                <a:latin typeface="Century Gothic" panose="020B0502020202020204" pitchFamily="34" charset="0"/>
                <a:ea typeface="Montserrat Bold" charset="0"/>
                <a:cs typeface="Montserrat Bold" charset="0"/>
              </a:rPr>
              <a:t>PROJECT OVERVIEW</a:t>
            </a:r>
            <a:br>
              <a:rPr lang="en-US" dirty="0">
                <a:latin typeface="Century Gothic" panose="020B0502020202020204" pitchFamily="34" charset="0"/>
                <a:ea typeface="Montserrat Bold" charset="0"/>
                <a:cs typeface="Montserrat Bold" charset="0"/>
              </a:rPr>
            </a:br>
            <a:r>
              <a:rPr lang="en-US" dirty="0">
                <a:latin typeface="Century Gothic" panose="020B0502020202020204" pitchFamily="34" charset="0"/>
                <a:ea typeface="Montserrat Bold" charset="0"/>
                <a:cs typeface="Montserrat Bold" charset="0"/>
              </a:rPr>
              <a:t>&amp; PROJECT SCOPE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xmlns="" id="{654ED905-7DF4-7E45-815D-8A6F50BD2A35}"/>
              </a:ext>
            </a:extLst>
          </p:cNvPr>
          <p:cNvSpPr txBox="1"/>
          <p:nvPr/>
        </p:nvSpPr>
        <p:spPr>
          <a:xfrm>
            <a:off x="936088" y="2779833"/>
            <a:ext cx="3070224" cy="369332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en-US" dirty="0">
                <a:latin typeface="Century Gothic" panose="020B0502020202020204" pitchFamily="34" charset="0"/>
                <a:ea typeface="Montserrat Bold" charset="0"/>
                <a:cs typeface="Montserrat Bold" charset="0"/>
              </a:rPr>
              <a:t>TENTATIVE SCHEDULE</a:t>
            </a:r>
          </a:p>
        </p:txBody>
      </p:sp>
      <p:sp>
        <p:nvSpPr>
          <p:cNvPr id="44" name="TextBox 43">
            <a:hlinkClick r:id="" action="ppaction://noaction"/>
            <a:extLst>
              <a:ext uri="{FF2B5EF4-FFF2-40B4-BE49-F238E27FC236}">
                <a16:creationId xmlns:a16="http://schemas.microsoft.com/office/drawing/2014/main" xmlns="" id="{FD3A13C4-E78F-724D-BF30-9B4138762961}"/>
              </a:ext>
            </a:extLst>
          </p:cNvPr>
          <p:cNvSpPr txBox="1"/>
          <p:nvPr/>
        </p:nvSpPr>
        <p:spPr>
          <a:xfrm>
            <a:off x="304279" y="2327399"/>
            <a:ext cx="526106" cy="1010533"/>
          </a:xfrm>
          <a:prstGeom prst="rect">
            <a:avLst/>
          </a:prstGeom>
          <a:noFill/>
        </p:spPr>
        <p:txBody>
          <a:bodyPr wrap="none" tIns="320040" rtlCol="0">
            <a:spAutoFit/>
          </a:bodyPr>
          <a:lstStyle/>
          <a:p>
            <a:pPr algn="r">
              <a:lnSpc>
                <a:spcPts val="5000"/>
              </a:lnSpc>
            </a:pPr>
            <a:r>
              <a:rPr lang="en-US" sz="48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Montserrat Light" charset="0"/>
                <a:cs typeface="Montserrat Light" charset="0"/>
              </a:rPr>
              <a:t>2</a:t>
            </a:r>
          </a:p>
        </p:txBody>
      </p:sp>
      <p:sp>
        <p:nvSpPr>
          <p:cNvPr id="45" name="TextBox 44">
            <a:hlinkClick r:id="rId3" action="ppaction://hlinksldjump"/>
            <a:extLst>
              <a:ext uri="{FF2B5EF4-FFF2-40B4-BE49-F238E27FC236}">
                <a16:creationId xmlns:a16="http://schemas.microsoft.com/office/drawing/2014/main" xmlns="" id="{160EF463-7BA4-C140-B281-29D544D6376D}"/>
              </a:ext>
            </a:extLst>
          </p:cNvPr>
          <p:cNvSpPr txBox="1"/>
          <p:nvPr/>
        </p:nvSpPr>
        <p:spPr>
          <a:xfrm>
            <a:off x="304278" y="3663164"/>
            <a:ext cx="526106" cy="1010533"/>
          </a:xfrm>
          <a:prstGeom prst="rect">
            <a:avLst/>
          </a:prstGeom>
          <a:noFill/>
        </p:spPr>
        <p:txBody>
          <a:bodyPr wrap="none" tIns="320040" rtlCol="0">
            <a:spAutoFit/>
          </a:bodyPr>
          <a:lstStyle/>
          <a:p>
            <a:pPr algn="r">
              <a:lnSpc>
                <a:spcPts val="5000"/>
              </a:lnSpc>
            </a:pPr>
            <a:r>
              <a:rPr lang="en-US" sz="48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Montserrat Light" charset="0"/>
                <a:cs typeface="Montserrat Light" charset="0"/>
              </a:rPr>
              <a:t>3</a:t>
            </a:r>
          </a:p>
        </p:txBody>
      </p:sp>
      <p:sp>
        <p:nvSpPr>
          <p:cNvPr id="46" name="TextBox 45">
            <a:hlinkClick r:id="rId4" action="ppaction://hlinksldjump"/>
            <a:extLst>
              <a:ext uri="{FF2B5EF4-FFF2-40B4-BE49-F238E27FC236}">
                <a16:creationId xmlns:a16="http://schemas.microsoft.com/office/drawing/2014/main" xmlns="" id="{92054AB8-EBC5-1047-AD46-31E6D065CA45}"/>
              </a:ext>
            </a:extLst>
          </p:cNvPr>
          <p:cNvSpPr txBox="1"/>
          <p:nvPr/>
        </p:nvSpPr>
        <p:spPr>
          <a:xfrm>
            <a:off x="304278" y="968339"/>
            <a:ext cx="526106" cy="1010533"/>
          </a:xfrm>
          <a:prstGeom prst="rect">
            <a:avLst/>
          </a:prstGeom>
          <a:noFill/>
        </p:spPr>
        <p:txBody>
          <a:bodyPr wrap="none" tIns="320040" rtlCol="0">
            <a:spAutoFit/>
          </a:bodyPr>
          <a:lstStyle/>
          <a:p>
            <a:pPr algn="r">
              <a:lnSpc>
                <a:spcPts val="5000"/>
              </a:lnSpc>
            </a:pPr>
            <a:r>
              <a:rPr lang="en-US" sz="48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Montserrat Light" charset="0"/>
                <a:cs typeface="Montserrat Light" charset="0"/>
              </a:rPr>
              <a:t>1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2548BEE3-A974-DC4E-9E9C-1EE7CFD5EF06}"/>
              </a:ext>
            </a:extLst>
          </p:cNvPr>
          <p:cNvSpPr txBox="1"/>
          <p:nvPr/>
        </p:nvSpPr>
        <p:spPr>
          <a:xfrm>
            <a:off x="936088" y="3959012"/>
            <a:ext cx="2502851" cy="646331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en-US" dirty="0">
                <a:latin typeface="Century Gothic" panose="020B0502020202020204" pitchFamily="34" charset="0"/>
                <a:ea typeface="Montserrat Bold" charset="0"/>
                <a:cs typeface="Montserrat Bold" charset="0"/>
              </a:rPr>
              <a:t>RESOURCES</a:t>
            </a:r>
            <a:br>
              <a:rPr lang="en-US" dirty="0">
                <a:latin typeface="Century Gothic" panose="020B0502020202020204" pitchFamily="34" charset="0"/>
                <a:ea typeface="Montserrat Bold" charset="0"/>
                <a:cs typeface="Montserrat Bold" charset="0"/>
              </a:rPr>
            </a:br>
            <a:r>
              <a:rPr lang="en-US" dirty="0">
                <a:latin typeface="Century Gothic" panose="020B0502020202020204" pitchFamily="34" charset="0"/>
                <a:ea typeface="Montserrat Bold" charset="0"/>
                <a:cs typeface="Montserrat Bold" charset="0"/>
              </a:rPr>
              <a:t>&amp; COSTS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xmlns="" id="{96E0CE3B-1B24-344F-9D20-0D3E26721F3A}"/>
              </a:ext>
            </a:extLst>
          </p:cNvPr>
          <p:cNvSpPr txBox="1"/>
          <p:nvPr/>
        </p:nvSpPr>
        <p:spPr>
          <a:xfrm>
            <a:off x="5013485" y="2630943"/>
            <a:ext cx="2741390" cy="646331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en-US" dirty="0">
                <a:latin typeface="Century Gothic" panose="020B0502020202020204" pitchFamily="34" charset="0"/>
                <a:ea typeface="Montserrat Bold" charset="0"/>
                <a:cs typeface="Montserrat Bold" charset="0"/>
              </a:rPr>
              <a:t>RISK, CONSTRAINTS, </a:t>
            </a:r>
            <a:br>
              <a:rPr lang="en-US" dirty="0">
                <a:latin typeface="Century Gothic" panose="020B0502020202020204" pitchFamily="34" charset="0"/>
                <a:ea typeface="Montserrat Bold" charset="0"/>
                <a:cs typeface="Montserrat Bold" charset="0"/>
              </a:rPr>
            </a:br>
            <a:r>
              <a:rPr lang="en-US" dirty="0">
                <a:latin typeface="Century Gothic" panose="020B0502020202020204" pitchFamily="34" charset="0"/>
                <a:ea typeface="Montserrat Bold" charset="0"/>
                <a:cs typeface="Montserrat Bold" charset="0"/>
              </a:rPr>
              <a:t>&amp; ASSUMPTIONS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xmlns="" id="{268A1D8F-ED63-8F48-B9E4-4BDDDF9B48AB}"/>
              </a:ext>
            </a:extLst>
          </p:cNvPr>
          <p:cNvSpPr txBox="1"/>
          <p:nvPr/>
        </p:nvSpPr>
        <p:spPr>
          <a:xfrm>
            <a:off x="5013485" y="4133626"/>
            <a:ext cx="1890261" cy="369332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dirty="0">
                <a:latin typeface="Century Gothic" panose="020B0502020202020204" pitchFamily="34" charset="0"/>
                <a:ea typeface="Montserrat Bold" charset="0"/>
                <a:cs typeface="Montserrat Bold" charset="0"/>
              </a:rPr>
              <a:t>PREPARED BY…</a:t>
            </a:r>
          </a:p>
        </p:txBody>
      </p:sp>
      <p:sp>
        <p:nvSpPr>
          <p:cNvPr id="53" name="TextBox 52">
            <a:hlinkClick r:id="rId4" action="ppaction://hlinksldjump"/>
            <a:extLst>
              <a:ext uri="{FF2B5EF4-FFF2-40B4-BE49-F238E27FC236}">
                <a16:creationId xmlns:a16="http://schemas.microsoft.com/office/drawing/2014/main" xmlns="" id="{BDA40E49-45E7-A744-88C0-12BC470C236A}"/>
              </a:ext>
            </a:extLst>
          </p:cNvPr>
          <p:cNvSpPr txBox="1"/>
          <p:nvPr/>
        </p:nvSpPr>
        <p:spPr>
          <a:xfrm>
            <a:off x="4381676" y="3705292"/>
            <a:ext cx="526106" cy="1010533"/>
          </a:xfrm>
          <a:prstGeom prst="rect">
            <a:avLst/>
          </a:prstGeom>
          <a:noFill/>
        </p:spPr>
        <p:txBody>
          <a:bodyPr wrap="none" tIns="320040" rtlCol="0">
            <a:spAutoFit/>
          </a:bodyPr>
          <a:lstStyle/>
          <a:p>
            <a:pPr algn="r">
              <a:lnSpc>
                <a:spcPts val="5000"/>
              </a:lnSpc>
            </a:pPr>
            <a:r>
              <a:rPr lang="en-US" sz="48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Montserrat Light" charset="0"/>
                <a:cs typeface="Montserrat Light" charset="0"/>
              </a:rPr>
              <a:t>6</a:t>
            </a:r>
          </a:p>
        </p:txBody>
      </p:sp>
      <p:sp>
        <p:nvSpPr>
          <p:cNvPr id="55" name="TextBox 54">
            <a:hlinkClick r:id="" action="ppaction://noaction"/>
            <a:extLst>
              <a:ext uri="{FF2B5EF4-FFF2-40B4-BE49-F238E27FC236}">
                <a16:creationId xmlns:a16="http://schemas.microsoft.com/office/drawing/2014/main" xmlns="" id="{86746B7D-B52D-4941-A37D-E63B673D5DEE}"/>
              </a:ext>
            </a:extLst>
          </p:cNvPr>
          <p:cNvSpPr txBox="1"/>
          <p:nvPr/>
        </p:nvSpPr>
        <p:spPr>
          <a:xfrm>
            <a:off x="4381675" y="2346232"/>
            <a:ext cx="526106" cy="1010533"/>
          </a:xfrm>
          <a:prstGeom prst="rect">
            <a:avLst/>
          </a:prstGeom>
          <a:noFill/>
        </p:spPr>
        <p:txBody>
          <a:bodyPr wrap="none" tIns="320040" rtlCol="0">
            <a:spAutoFit/>
          </a:bodyPr>
          <a:lstStyle/>
          <a:p>
            <a:pPr algn="r">
              <a:lnSpc>
                <a:spcPts val="5000"/>
              </a:lnSpc>
            </a:pPr>
            <a:r>
              <a:rPr lang="en-US" sz="48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Montserrat Light" charset="0"/>
                <a:cs typeface="Montserrat Light" charset="0"/>
              </a:rPr>
              <a:t>5</a:t>
            </a:r>
          </a:p>
        </p:txBody>
      </p:sp>
      <p:sp>
        <p:nvSpPr>
          <p:cNvPr id="64" name="TextBox 63">
            <a:hlinkClick r:id="rId5" action="ppaction://hlinksldjump"/>
            <a:extLst>
              <a:ext uri="{FF2B5EF4-FFF2-40B4-BE49-F238E27FC236}">
                <a16:creationId xmlns:a16="http://schemas.microsoft.com/office/drawing/2014/main" xmlns="" id="{D29DD01A-13BF-744A-9B64-9D86AC88EDDE}"/>
              </a:ext>
            </a:extLst>
          </p:cNvPr>
          <p:cNvSpPr txBox="1"/>
          <p:nvPr/>
        </p:nvSpPr>
        <p:spPr>
          <a:xfrm>
            <a:off x="4381675" y="922949"/>
            <a:ext cx="526106" cy="1010533"/>
          </a:xfrm>
          <a:prstGeom prst="rect">
            <a:avLst/>
          </a:prstGeom>
          <a:noFill/>
        </p:spPr>
        <p:txBody>
          <a:bodyPr wrap="none" tIns="320040" rtlCol="0">
            <a:spAutoFit/>
          </a:bodyPr>
          <a:lstStyle/>
          <a:p>
            <a:pPr algn="r">
              <a:lnSpc>
                <a:spcPts val="5000"/>
              </a:lnSpc>
            </a:pPr>
            <a:r>
              <a:rPr lang="en-US" sz="48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Montserrat Light" charset="0"/>
                <a:cs typeface="Montserrat Light" charset="0"/>
              </a:rPr>
              <a:t>4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xmlns="" id="{DCAE84B5-A598-8941-B4AD-51887AC426D8}"/>
              </a:ext>
            </a:extLst>
          </p:cNvPr>
          <p:cNvSpPr txBox="1"/>
          <p:nvPr/>
        </p:nvSpPr>
        <p:spPr>
          <a:xfrm>
            <a:off x="5013485" y="1266760"/>
            <a:ext cx="2741390" cy="646331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en-US" dirty="0">
                <a:latin typeface="Century Gothic" panose="020B0502020202020204" pitchFamily="34" charset="0"/>
                <a:ea typeface="Montserrat Bold" charset="0"/>
                <a:cs typeface="Montserrat Bold" charset="0"/>
              </a:rPr>
              <a:t>BENEFITS </a:t>
            </a:r>
            <a:br>
              <a:rPr lang="en-US" dirty="0">
                <a:latin typeface="Century Gothic" panose="020B0502020202020204" pitchFamily="34" charset="0"/>
                <a:ea typeface="Montserrat Bold" charset="0"/>
                <a:cs typeface="Montserrat Bold" charset="0"/>
              </a:rPr>
            </a:br>
            <a:r>
              <a:rPr lang="en-US" dirty="0">
                <a:latin typeface="Century Gothic" panose="020B0502020202020204" pitchFamily="34" charset="0"/>
                <a:ea typeface="Montserrat Bold" charset="0"/>
                <a:cs typeface="Montserrat Bold" charset="0"/>
              </a:rPr>
              <a:t>&amp; CUSTOMERS</a:t>
            </a:r>
          </a:p>
        </p:txBody>
      </p:sp>
    </p:spTree>
    <p:extLst>
      <p:ext uri="{BB962C8B-B14F-4D97-AF65-F5344CB8AC3E}">
        <p14:creationId xmlns:p14="http://schemas.microsoft.com/office/powerpoint/2010/main" val="11799240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781586" y="6477000"/>
            <a:ext cx="8283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>
                <a:solidFill>
                  <a:schemeClr val="bg1"/>
                </a:solidFill>
                <a:latin typeface="Century Gothic" panose="020B0502020202020204" pitchFamily="34" charset="0"/>
                <a:ea typeface="Arial" charset="0"/>
                <a:cs typeface="Arial" charset="0"/>
              </a:rPr>
              <a:t>PROJECT REPORT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A6C4B9E8-80D7-0E4C-98A0-080138C4551C}"/>
              </a:ext>
            </a:extLst>
          </p:cNvPr>
          <p:cNvSpPr txBox="1"/>
          <p:nvPr/>
        </p:nvSpPr>
        <p:spPr>
          <a:xfrm>
            <a:off x="367747" y="209758"/>
            <a:ext cx="35253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1. PROJECT OVERVIEW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xmlns="" id="{CF8312F4-008A-8B46-B9CC-E4456F84C996}"/>
              </a:ext>
            </a:extLst>
          </p:cNvPr>
          <p:cNvSpPr/>
          <p:nvPr/>
        </p:nvSpPr>
        <p:spPr>
          <a:xfrm>
            <a:off x="0" y="6479366"/>
            <a:ext cx="12192000" cy="384048"/>
          </a:xfrm>
          <a:custGeom>
            <a:avLst/>
            <a:gdLst>
              <a:gd name="connsiteX0" fmla="*/ 0 w 12192000"/>
              <a:gd name="connsiteY0" fmla="*/ 0 h 520936"/>
              <a:gd name="connsiteX1" fmla="*/ 12192000 w 12192000"/>
              <a:gd name="connsiteY1" fmla="*/ 0 h 520936"/>
              <a:gd name="connsiteX2" fmla="*/ 12192000 w 12192000"/>
              <a:gd name="connsiteY2" fmla="*/ 520936 h 520936"/>
              <a:gd name="connsiteX3" fmla="*/ 0 w 12192000"/>
              <a:gd name="connsiteY3" fmla="*/ 520936 h 520936"/>
              <a:gd name="connsiteX4" fmla="*/ 0 w 12192000"/>
              <a:gd name="connsiteY4" fmla="*/ 0 h 520936"/>
              <a:gd name="connsiteX0" fmla="*/ 0 w 12192000"/>
              <a:gd name="connsiteY0" fmla="*/ 3171 h 524107"/>
              <a:gd name="connsiteX1" fmla="*/ 11054576 w 12192000"/>
              <a:gd name="connsiteY1" fmla="*/ 0 h 524107"/>
              <a:gd name="connsiteX2" fmla="*/ 12192000 w 12192000"/>
              <a:gd name="connsiteY2" fmla="*/ 3171 h 524107"/>
              <a:gd name="connsiteX3" fmla="*/ 12192000 w 12192000"/>
              <a:gd name="connsiteY3" fmla="*/ 524107 h 524107"/>
              <a:gd name="connsiteX4" fmla="*/ 0 w 12192000"/>
              <a:gd name="connsiteY4" fmla="*/ 524107 h 524107"/>
              <a:gd name="connsiteX5" fmla="*/ 0 w 12192000"/>
              <a:gd name="connsiteY5" fmla="*/ 3171 h 524107"/>
              <a:gd name="connsiteX0" fmla="*/ 0 w 12192000"/>
              <a:gd name="connsiteY0" fmla="*/ 6887 h 527823"/>
              <a:gd name="connsiteX1" fmla="*/ 11054576 w 12192000"/>
              <a:gd name="connsiteY1" fmla="*/ 3716 h 527823"/>
              <a:gd name="connsiteX2" fmla="*/ 11288751 w 12192000"/>
              <a:gd name="connsiteY2" fmla="*/ 0 h 527823"/>
              <a:gd name="connsiteX3" fmla="*/ 12192000 w 12192000"/>
              <a:gd name="connsiteY3" fmla="*/ 6887 h 527823"/>
              <a:gd name="connsiteX4" fmla="*/ 12192000 w 12192000"/>
              <a:gd name="connsiteY4" fmla="*/ 527823 h 527823"/>
              <a:gd name="connsiteX5" fmla="*/ 0 w 12192000"/>
              <a:gd name="connsiteY5" fmla="*/ 527823 h 527823"/>
              <a:gd name="connsiteX6" fmla="*/ 0 w 12192000"/>
              <a:gd name="connsiteY6" fmla="*/ 6887 h 527823"/>
              <a:gd name="connsiteX0" fmla="*/ 0 w 12192000"/>
              <a:gd name="connsiteY0" fmla="*/ 6887 h 527823"/>
              <a:gd name="connsiteX1" fmla="*/ 11054576 w 12192000"/>
              <a:gd name="connsiteY1" fmla="*/ 3716 h 527823"/>
              <a:gd name="connsiteX2" fmla="*/ 11288751 w 12192000"/>
              <a:gd name="connsiteY2" fmla="*/ 0 h 527823"/>
              <a:gd name="connsiteX3" fmla="*/ 11508059 w 12192000"/>
              <a:gd name="connsiteY3" fmla="*/ 7434 h 527823"/>
              <a:gd name="connsiteX4" fmla="*/ 12192000 w 12192000"/>
              <a:gd name="connsiteY4" fmla="*/ 6887 h 527823"/>
              <a:gd name="connsiteX5" fmla="*/ 12192000 w 12192000"/>
              <a:gd name="connsiteY5" fmla="*/ 527823 h 527823"/>
              <a:gd name="connsiteX6" fmla="*/ 0 w 12192000"/>
              <a:gd name="connsiteY6" fmla="*/ 527823 h 527823"/>
              <a:gd name="connsiteX7" fmla="*/ 0 w 12192000"/>
              <a:gd name="connsiteY7" fmla="*/ 6887 h 527823"/>
              <a:gd name="connsiteX0" fmla="*/ 0 w 12192000"/>
              <a:gd name="connsiteY0" fmla="*/ 3171 h 524107"/>
              <a:gd name="connsiteX1" fmla="*/ 11054576 w 12192000"/>
              <a:gd name="connsiteY1" fmla="*/ 0 h 524107"/>
              <a:gd name="connsiteX2" fmla="*/ 11296185 w 12192000"/>
              <a:gd name="connsiteY2" fmla="*/ 159836 h 524107"/>
              <a:gd name="connsiteX3" fmla="*/ 11508059 w 12192000"/>
              <a:gd name="connsiteY3" fmla="*/ 3718 h 524107"/>
              <a:gd name="connsiteX4" fmla="*/ 12192000 w 12192000"/>
              <a:gd name="connsiteY4" fmla="*/ 3171 h 524107"/>
              <a:gd name="connsiteX5" fmla="*/ 12192000 w 12192000"/>
              <a:gd name="connsiteY5" fmla="*/ 524107 h 524107"/>
              <a:gd name="connsiteX6" fmla="*/ 0 w 12192000"/>
              <a:gd name="connsiteY6" fmla="*/ 524107 h 524107"/>
              <a:gd name="connsiteX7" fmla="*/ 0 w 12192000"/>
              <a:gd name="connsiteY7" fmla="*/ 3171 h 524107"/>
              <a:gd name="connsiteX0" fmla="*/ 0 w 12192000"/>
              <a:gd name="connsiteY0" fmla="*/ 3710 h 524646"/>
              <a:gd name="connsiteX1" fmla="*/ 11054576 w 12192000"/>
              <a:gd name="connsiteY1" fmla="*/ 539 h 524646"/>
              <a:gd name="connsiteX2" fmla="*/ 11296185 w 12192000"/>
              <a:gd name="connsiteY2" fmla="*/ 160375 h 524646"/>
              <a:gd name="connsiteX3" fmla="*/ 11784284 w 12192000"/>
              <a:gd name="connsiteY3" fmla="*/ 0 h 524646"/>
              <a:gd name="connsiteX4" fmla="*/ 12192000 w 12192000"/>
              <a:gd name="connsiteY4" fmla="*/ 3710 h 524646"/>
              <a:gd name="connsiteX5" fmla="*/ 12192000 w 12192000"/>
              <a:gd name="connsiteY5" fmla="*/ 524646 h 524646"/>
              <a:gd name="connsiteX6" fmla="*/ 0 w 12192000"/>
              <a:gd name="connsiteY6" fmla="*/ 524646 h 524646"/>
              <a:gd name="connsiteX7" fmla="*/ 0 w 12192000"/>
              <a:gd name="connsiteY7" fmla="*/ 3710 h 524646"/>
              <a:gd name="connsiteX0" fmla="*/ 0 w 12192000"/>
              <a:gd name="connsiteY0" fmla="*/ 3171 h 524107"/>
              <a:gd name="connsiteX1" fmla="*/ 11054576 w 12192000"/>
              <a:gd name="connsiteY1" fmla="*/ 0 h 524107"/>
              <a:gd name="connsiteX2" fmla="*/ 11296185 w 12192000"/>
              <a:gd name="connsiteY2" fmla="*/ 159836 h 524107"/>
              <a:gd name="connsiteX3" fmla="*/ 11825559 w 12192000"/>
              <a:gd name="connsiteY3" fmla="*/ 3719 h 524107"/>
              <a:gd name="connsiteX4" fmla="*/ 12192000 w 12192000"/>
              <a:gd name="connsiteY4" fmla="*/ 3171 h 524107"/>
              <a:gd name="connsiteX5" fmla="*/ 12192000 w 12192000"/>
              <a:gd name="connsiteY5" fmla="*/ 524107 h 524107"/>
              <a:gd name="connsiteX6" fmla="*/ 0 w 12192000"/>
              <a:gd name="connsiteY6" fmla="*/ 524107 h 524107"/>
              <a:gd name="connsiteX7" fmla="*/ 0 w 12192000"/>
              <a:gd name="connsiteY7" fmla="*/ 3171 h 524107"/>
              <a:gd name="connsiteX0" fmla="*/ 0 w 12192000"/>
              <a:gd name="connsiteY0" fmla="*/ 3171 h 524107"/>
              <a:gd name="connsiteX1" fmla="*/ 11054576 w 12192000"/>
              <a:gd name="connsiteY1" fmla="*/ 0 h 524107"/>
              <a:gd name="connsiteX2" fmla="*/ 11626385 w 12192000"/>
              <a:gd name="connsiteY2" fmla="*/ 138547 h 524107"/>
              <a:gd name="connsiteX3" fmla="*/ 11825559 w 12192000"/>
              <a:gd name="connsiteY3" fmla="*/ 3719 h 524107"/>
              <a:gd name="connsiteX4" fmla="*/ 12192000 w 12192000"/>
              <a:gd name="connsiteY4" fmla="*/ 3171 h 524107"/>
              <a:gd name="connsiteX5" fmla="*/ 12192000 w 12192000"/>
              <a:gd name="connsiteY5" fmla="*/ 524107 h 524107"/>
              <a:gd name="connsiteX6" fmla="*/ 0 w 12192000"/>
              <a:gd name="connsiteY6" fmla="*/ 524107 h 524107"/>
              <a:gd name="connsiteX7" fmla="*/ 0 w 12192000"/>
              <a:gd name="connsiteY7" fmla="*/ 3171 h 524107"/>
              <a:gd name="connsiteX0" fmla="*/ 0 w 12192000"/>
              <a:gd name="connsiteY0" fmla="*/ 3171 h 524107"/>
              <a:gd name="connsiteX1" fmla="*/ 11429226 w 12192000"/>
              <a:gd name="connsiteY1" fmla="*/ 0 h 524107"/>
              <a:gd name="connsiteX2" fmla="*/ 11626385 w 12192000"/>
              <a:gd name="connsiteY2" fmla="*/ 138547 h 524107"/>
              <a:gd name="connsiteX3" fmla="*/ 11825559 w 12192000"/>
              <a:gd name="connsiteY3" fmla="*/ 3719 h 524107"/>
              <a:gd name="connsiteX4" fmla="*/ 12192000 w 12192000"/>
              <a:gd name="connsiteY4" fmla="*/ 3171 h 524107"/>
              <a:gd name="connsiteX5" fmla="*/ 12192000 w 12192000"/>
              <a:gd name="connsiteY5" fmla="*/ 524107 h 524107"/>
              <a:gd name="connsiteX6" fmla="*/ 0 w 12192000"/>
              <a:gd name="connsiteY6" fmla="*/ 524107 h 524107"/>
              <a:gd name="connsiteX7" fmla="*/ 0 w 12192000"/>
              <a:gd name="connsiteY7" fmla="*/ 3171 h 524107"/>
              <a:gd name="connsiteX0" fmla="*/ 0 w 12192000"/>
              <a:gd name="connsiteY0" fmla="*/ 3171 h 524107"/>
              <a:gd name="connsiteX1" fmla="*/ 11429226 w 12192000"/>
              <a:gd name="connsiteY1" fmla="*/ 0 h 524107"/>
              <a:gd name="connsiteX2" fmla="*/ 11626385 w 12192000"/>
              <a:gd name="connsiteY2" fmla="*/ 172609 h 524107"/>
              <a:gd name="connsiteX3" fmla="*/ 11825559 w 12192000"/>
              <a:gd name="connsiteY3" fmla="*/ 3719 h 524107"/>
              <a:gd name="connsiteX4" fmla="*/ 12192000 w 12192000"/>
              <a:gd name="connsiteY4" fmla="*/ 3171 h 524107"/>
              <a:gd name="connsiteX5" fmla="*/ 12192000 w 12192000"/>
              <a:gd name="connsiteY5" fmla="*/ 524107 h 524107"/>
              <a:gd name="connsiteX6" fmla="*/ 0 w 12192000"/>
              <a:gd name="connsiteY6" fmla="*/ 524107 h 524107"/>
              <a:gd name="connsiteX7" fmla="*/ 0 w 12192000"/>
              <a:gd name="connsiteY7" fmla="*/ 3171 h 524107"/>
              <a:gd name="connsiteX0" fmla="*/ 0 w 12192000"/>
              <a:gd name="connsiteY0" fmla="*/ 3171 h 524107"/>
              <a:gd name="connsiteX1" fmla="*/ 11429226 w 12192000"/>
              <a:gd name="connsiteY1" fmla="*/ 0 h 524107"/>
              <a:gd name="connsiteX2" fmla="*/ 11825559 w 12192000"/>
              <a:gd name="connsiteY2" fmla="*/ 3719 h 524107"/>
              <a:gd name="connsiteX3" fmla="*/ 12192000 w 12192000"/>
              <a:gd name="connsiteY3" fmla="*/ 3171 h 524107"/>
              <a:gd name="connsiteX4" fmla="*/ 12192000 w 12192000"/>
              <a:gd name="connsiteY4" fmla="*/ 524107 h 524107"/>
              <a:gd name="connsiteX5" fmla="*/ 0 w 12192000"/>
              <a:gd name="connsiteY5" fmla="*/ 524107 h 524107"/>
              <a:gd name="connsiteX6" fmla="*/ 0 w 12192000"/>
              <a:gd name="connsiteY6" fmla="*/ 3171 h 524107"/>
              <a:gd name="connsiteX0" fmla="*/ 0 w 12192000"/>
              <a:gd name="connsiteY0" fmla="*/ 3171 h 524107"/>
              <a:gd name="connsiteX1" fmla="*/ 11429226 w 12192000"/>
              <a:gd name="connsiteY1" fmla="*/ 0 h 524107"/>
              <a:gd name="connsiteX2" fmla="*/ 12192000 w 12192000"/>
              <a:gd name="connsiteY2" fmla="*/ 3171 h 524107"/>
              <a:gd name="connsiteX3" fmla="*/ 12192000 w 12192000"/>
              <a:gd name="connsiteY3" fmla="*/ 524107 h 524107"/>
              <a:gd name="connsiteX4" fmla="*/ 0 w 12192000"/>
              <a:gd name="connsiteY4" fmla="*/ 524107 h 524107"/>
              <a:gd name="connsiteX5" fmla="*/ 0 w 12192000"/>
              <a:gd name="connsiteY5" fmla="*/ 3171 h 524107"/>
              <a:gd name="connsiteX0" fmla="*/ 0 w 12192000"/>
              <a:gd name="connsiteY0" fmla="*/ 0 h 520936"/>
              <a:gd name="connsiteX1" fmla="*/ 12192000 w 12192000"/>
              <a:gd name="connsiteY1" fmla="*/ 0 h 520936"/>
              <a:gd name="connsiteX2" fmla="*/ 12192000 w 12192000"/>
              <a:gd name="connsiteY2" fmla="*/ 520936 h 520936"/>
              <a:gd name="connsiteX3" fmla="*/ 0 w 12192000"/>
              <a:gd name="connsiteY3" fmla="*/ 520936 h 520936"/>
              <a:gd name="connsiteX4" fmla="*/ 0 w 12192000"/>
              <a:gd name="connsiteY4" fmla="*/ 0 h 520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520936">
                <a:moveTo>
                  <a:pt x="0" y="0"/>
                </a:moveTo>
                <a:lnTo>
                  <a:pt x="12192000" y="0"/>
                </a:lnTo>
                <a:lnTo>
                  <a:pt x="12192000" y="520936"/>
                </a:lnTo>
                <a:lnTo>
                  <a:pt x="0" y="520936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50000"/>
                  <a:shade val="30000"/>
                  <a:satMod val="115000"/>
                </a:schemeClr>
              </a:gs>
              <a:gs pos="50000">
                <a:schemeClr val="bg1">
                  <a:lumMod val="50000"/>
                  <a:shade val="67500"/>
                  <a:satMod val="115000"/>
                </a:schemeClr>
              </a:gs>
              <a:gs pos="100000">
                <a:schemeClr val="bg1">
                  <a:lumMod val="50000"/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6" name="Parallelogram 5">
            <a:extLst>
              <a:ext uri="{FF2B5EF4-FFF2-40B4-BE49-F238E27FC236}">
                <a16:creationId xmlns:a16="http://schemas.microsoft.com/office/drawing/2014/main" xmlns="" id="{8A162E46-AFAD-E846-BF5C-F20FF11EA0EF}"/>
              </a:ext>
            </a:extLst>
          </p:cNvPr>
          <p:cNvSpPr/>
          <p:nvPr/>
        </p:nvSpPr>
        <p:spPr>
          <a:xfrm>
            <a:off x="11793977" y="6479366"/>
            <a:ext cx="397211" cy="384048"/>
          </a:xfrm>
          <a:prstGeom prst="parallelogram">
            <a:avLst>
              <a:gd name="adj" fmla="val 65219"/>
            </a:avLst>
          </a:prstGeom>
          <a:solidFill>
            <a:srgbClr val="F0A6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779AB062-8C1C-4C70-BE52-A5053D1050EF}"/>
              </a:ext>
            </a:extLst>
          </p:cNvPr>
          <p:cNvSpPr txBox="1"/>
          <p:nvPr/>
        </p:nvSpPr>
        <p:spPr>
          <a:xfrm>
            <a:off x="367748" y="4276620"/>
            <a:ext cx="26228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PROJECT SCOPE</a:t>
            </a:r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xmlns="" id="{F37D93A8-7E17-4F98-A895-BBADF3A529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6229635"/>
              </p:ext>
            </p:extLst>
          </p:nvPr>
        </p:nvGraphicFramePr>
        <p:xfrm>
          <a:off x="488196" y="697704"/>
          <a:ext cx="10802656" cy="3427036"/>
        </p:xfrm>
        <a:graphic>
          <a:graphicData uri="http://schemas.openxmlformats.org/drawingml/2006/table">
            <a:tbl>
              <a:tblPr/>
              <a:tblGrid>
                <a:gridCol w="2056221">
                  <a:extLst>
                    <a:ext uri="{9D8B030D-6E8A-4147-A177-3AD203B41FA5}">
                      <a16:colId xmlns:a16="http://schemas.microsoft.com/office/drawing/2014/main" xmlns="" val="1996367546"/>
                    </a:ext>
                  </a:extLst>
                </a:gridCol>
                <a:gridCol w="8746435">
                  <a:extLst>
                    <a:ext uri="{9D8B030D-6E8A-4147-A177-3AD203B41FA5}">
                      <a16:colId xmlns:a16="http://schemas.microsoft.com/office/drawing/2014/main" xmlns="" val="886809287"/>
                    </a:ext>
                  </a:extLst>
                </a:gridCol>
              </a:tblGrid>
              <a:tr h="58444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PROBLEM OR ISSUE </a:t>
                      </a:r>
                    </a:p>
                  </a:txBody>
                  <a:tcPr marL="114300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Our goal for this project is to install 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EV 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charging stations at 116  locations across 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India 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to accommodate 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needs of EV users.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114300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20247949"/>
                  </a:ext>
                </a:extLst>
              </a:tr>
              <a:tr h="697731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PURPOSE OF PROJECT</a:t>
                      </a:r>
                    </a:p>
                  </a:txBody>
                  <a:tcPr marL="114300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The implementation of the 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EV 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charging stations will reduce fossil-fuel emissions and have a positive impact on the environment. This will help fulfill Positive Charge's mission of being the world's largest EV-charging provider and reduce the environmental impact of fossil-fuel cars through our services. </a:t>
                      </a:r>
                    </a:p>
                  </a:txBody>
                  <a:tcPr marL="114300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43223311"/>
                  </a:ext>
                </a:extLst>
              </a:tr>
              <a:tr h="84838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BUSINESS CASE</a:t>
                      </a:r>
                    </a:p>
                  </a:txBody>
                  <a:tcPr marL="114300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As EVs become more prevalent, more EV-charging stations are needed to accommodate EV drivers' charging needs. The implementation of the 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EV 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charging stations at 116  locations across the 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India to 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accommodate 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needs of EV users 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and service stations' EV-charging "traffic" will reduce the lengths to which EV drivers would have to travel for their next charge. The implementation of the EV-charging stations will also result in a 24% profit for Positive Charge. </a:t>
                      </a:r>
                    </a:p>
                  </a:txBody>
                  <a:tcPr marL="114300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64761586"/>
                  </a:ext>
                </a:extLst>
              </a:tr>
              <a:tr h="697731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GOALS / METRICS</a:t>
                      </a:r>
                    </a:p>
                  </a:txBody>
                  <a:tcPr marL="114300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The project goal is to install 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EV 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charging stations at 116  locations across the 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India. 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The metrics used to measure success will primarily be the following key performance indicators (KPIs): Revenue Growth, Client Retention Rate, and Customer Satisfaction.</a:t>
                      </a:r>
                    </a:p>
                  </a:txBody>
                  <a:tcPr marL="114300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97283196"/>
                  </a:ext>
                </a:extLst>
              </a:tr>
              <a:tr h="59874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EXPECTED DELIVERABLES</a:t>
                      </a:r>
                    </a:p>
                  </a:txBody>
                  <a:tcPr marL="114300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Install 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EV 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charging stations at 116  locations across the 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India 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to accommodate 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the needs of beneficiaries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114300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48370378"/>
                  </a:ext>
                </a:extLst>
              </a:tr>
            </a:tbl>
          </a:graphicData>
        </a:graphic>
      </p:graphicFrame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xmlns="" id="{2A29ACB9-DD4A-4609-90CB-18909D54A7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1007172"/>
              </p:ext>
            </p:extLst>
          </p:nvPr>
        </p:nvGraphicFramePr>
        <p:xfrm>
          <a:off x="488195" y="4764566"/>
          <a:ext cx="10802655" cy="1365769"/>
        </p:xfrm>
        <a:graphic>
          <a:graphicData uri="http://schemas.openxmlformats.org/drawingml/2006/table">
            <a:tbl>
              <a:tblPr/>
              <a:tblGrid>
                <a:gridCol w="2036344">
                  <a:extLst>
                    <a:ext uri="{9D8B030D-6E8A-4147-A177-3AD203B41FA5}">
                      <a16:colId xmlns:a16="http://schemas.microsoft.com/office/drawing/2014/main" xmlns="" val="3734826"/>
                    </a:ext>
                  </a:extLst>
                </a:gridCol>
                <a:gridCol w="8766311">
                  <a:extLst>
                    <a:ext uri="{9D8B030D-6E8A-4147-A177-3AD203B41FA5}">
                      <a16:colId xmlns:a16="http://schemas.microsoft.com/office/drawing/2014/main" xmlns="" val="1467896747"/>
                    </a:ext>
                  </a:extLst>
                </a:gridCol>
              </a:tblGrid>
              <a:tr h="62244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WITHIN SCOPE</a:t>
                      </a:r>
                    </a:p>
                  </a:txBody>
                  <a:tcPr marL="114300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1F2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Operations engineers, project managers and field implementation engineers will work with third-party client site personnel to install 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EV 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charging stations at 116  locations across the 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India.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114300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020059"/>
                  </a:ext>
                </a:extLst>
              </a:tr>
              <a:tr h="743326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OUTSIDE OF SCOPE</a:t>
                      </a:r>
                    </a:p>
                  </a:txBody>
                  <a:tcPr marL="114300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AEA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Positive Charge is not responsible for third-party / client's locations preparatory work (e.g., permits for digging, city region electricity-availability logistics, etc.). However, Positive Charge project managers can provide clients with a checklist to ensure their locations are adequately prepared for the installation of our EV charging stations.</a:t>
                      </a:r>
                    </a:p>
                  </a:txBody>
                  <a:tcPr marL="114300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233824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348122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781586" y="6477000"/>
            <a:ext cx="8283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>
                <a:solidFill>
                  <a:schemeClr val="bg1"/>
                </a:solidFill>
                <a:latin typeface="Century Gothic" panose="020B0502020202020204" pitchFamily="34" charset="0"/>
                <a:ea typeface="Arial" charset="0"/>
                <a:cs typeface="Arial" charset="0"/>
              </a:rPr>
              <a:t>PROJECT REPORT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A6C4B9E8-80D7-0E4C-98A0-080138C4551C}"/>
              </a:ext>
            </a:extLst>
          </p:cNvPr>
          <p:cNvSpPr txBox="1"/>
          <p:nvPr/>
        </p:nvSpPr>
        <p:spPr>
          <a:xfrm>
            <a:off x="367748" y="248400"/>
            <a:ext cx="35926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2. TENTATIVE SCHEDULE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xmlns="" id="{CF8312F4-008A-8B46-B9CC-E4456F84C996}"/>
              </a:ext>
            </a:extLst>
          </p:cNvPr>
          <p:cNvSpPr/>
          <p:nvPr/>
        </p:nvSpPr>
        <p:spPr>
          <a:xfrm>
            <a:off x="0" y="6479366"/>
            <a:ext cx="12192000" cy="384048"/>
          </a:xfrm>
          <a:custGeom>
            <a:avLst/>
            <a:gdLst>
              <a:gd name="connsiteX0" fmla="*/ 0 w 12192000"/>
              <a:gd name="connsiteY0" fmla="*/ 0 h 520936"/>
              <a:gd name="connsiteX1" fmla="*/ 12192000 w 12192000"/>
              <a:gd name="connsiteY1" fmla="*/ 0 h 520936"/>
              <a:gd name="connsiteX2" fmla="*/ 12192000 w 12192000"/>
              <a:gd name="connsiteY2" fmla="*/ 520936 h 520936"/>
              <a:gd name="connsiteX3" fmla="*/ 0 w 12192000"/>
              <a:gd name="connsiteY3" fmla="*/ 520936 h 520936"/>
              <a:gd name="connsiteX4" fmla="*/ 0 w 12192000"/>
              <a:gd name="connsiteY4" fmla="*/ 0 h 520936"/>
              <a:gd name="connsiteX0" fmla="*/ 0 w 12192000"/>
              <a:gd name="connsiteY0" fmla="*/ 3171 h 524107"/>
              <a:gd name="connsiteX1" fmla="*/ 11054576 w 12192000"/>
              <a:gd name="connsiteY1" fmla="*/ 0 h 524107"/>
              <a:gd name="connsiteX2" fmla="*/ 12192000 w 12192000"/>
              <a:gd name="connsiteY2" fmla="*/ 3171 h 524107"/>
              <a:gd name="connsiteX3" fmla="*/ 12192000 w 12192000"/>
              <a:gd name="connsiteY3" fmla="*/ 524107 h 524107"/>
              <a:gd name="connsiteX4" fmla="*/ 0 w 12192000"/>
              <a:gd name="connsiteY4" fmla="*/ 524107 h 524107"/>
              <a:gd name="connsiteX5" fmla="*/ 0 w 12192000"/>
              <a:gd name="connsiteY5" fmla="*/ 3171 h 524107"/>
              <a:gd name="connsiteX0" fmla="*/ 0 w 12192000"/>
              <a:gd name="connsiteY0" fmla="*/ 6887 h 527823"/>
              <a:gd name="connsiteX1" fmla="*/ 11054576 w 12192000"/>
              <a:gd name="connsiteY1" fmla="*/ 3716 h 527823"/>
              <a:gd name="connsiteX2" fmla="*/ 11288751 w 12192000"/>
              <a:gd name="connsiteY2" fmla="*/ 0 h 527823"/>
              <a:gd name="connsiteX3" fmla="*/ 12192000 w 12192000"/>
              <a:gd name="connsiteY3" fmla="*/ 6887 h 527823"/>
              <a:gd name="connsiteX4" fmla="*/ 12192000 w 12192000"/>
              <a:gd name="connsiteY4" fmla="*/ 527823 h 527823"/>
              <a:gd name="connsiteX5" fmla="*/ 0 w 12192000"/>
              <a:gd name="connsiteY5" fmla="*/ 527823 h 527823"/>
              <a:gd name="connsiteX6" fmla="*/ 0 w 12192000"/>
              <a:gd name="connsiteY6" fmla="*/ 6887 h 527823"/>
              <a:gd name="connsiteX0" fmla="*/ 0 w 12192000"/>
              <a:gd name="connsiteY0" fmla="*/ 6887 h 527823"/>
              <a:gd name="connsiteX1" fmla="*/ 11054576 w 12192000"/>
              <a:gd name="connsiteY1" fmla="*/ 3716 h 527823"/>
              <a:gd name="connsiteX2" fmla="*/ 11288751 w 12192000"/>
              <a:gd name="connsiteY2" fmla="*/ 0 h 527823"/>
              <a:gd name="connsiteX3" fmla="*/ 11508059 w 12192000"/>
              <a:gd name="connsiteY3" fmla="*/ 7434 h 527823"/>
              <a:gd name="connsiteX4" fmla="*/ 12192000 w 12192000"/>
              <a:gd name="connsiteY4" fmla="*/ 6887 h 527823"/>
              <a:gd name="connsiteX5" fmla="*/ 12192000 w 12192000"/>
              <a:gd name="connsiteY5" fmla="*/ 527823 h 527823"/>
              <a:gd name="connsiteX6" fmla="*/ 0 w 12192000"/>
              <a:gd name="connsiteY6" fmla="*/ 527823 h 527823"/>
              <a:gd name="connsiteX7" fmla="*/ 0 w 12192000"/>
              <a:gd name="connsiteY7" fmla="*/ 6887 h 527823"/>
              <a:gd name="connsiteX0" fmla="*/ 0 w 12192000"/>
              <a:gd name="connsiteY0" fmla="*/ 3171 h 524107"/>
              <a:gd name="connsiteX1" fmla="*/ 11054576 w 12192000"/>
              <a:gd name="connsiteY1" fmla="*/ 0 h 524107"/>
              <a:gd name="connsiteX2" fmla="*/ 11296185 w 12192000"/>
              <a:gd name="connsiteY2" fmla="*/ 159836 h 524107"/>
              <a:gd name="connsiteX3" fmla="*/ 11508059 w 12192000"/>
              <a:gd name="connsiteY3" fmla="*/ 3718 h 524107"/>
              <a:gd name="connsiteX4" fmla="*/ 12192000 w 12192000"/>
              <a:gd name="connsiteY4" fmla="*/ 3171 h 524107"/>
              <a:gd name="connsiteX5" fmla="*/ 12192000 w 12192000"/>
              <a:gd name="connsiteY5" fmla="*/ 524107 h 524107"/>
              <a:gd name="connsiteX6" fmla="*/ 0 w 12192000"/>
              <a:gd name="connsiteY6" fmla="*/ 524107 h 524107"/>
              <a:gd name="connsiteX7" fmla="*/ 0 w 12192000"/>
              <a:gd name="connsiteY7" fmla="*/ 3171 h 524107"/>
              <a:gd name="connsiteX0" fmla="*/ 0 w 12192000"/>
              <a:gd name="connsiteY0" fmla="*/ 3710 h 524646"/>
              <a:gd name="connsiteX1" fmla="*/ 11054576 w 12192000"/>
              <a:gd name="connsiteY1" fmla="*/ 539 h 524646"/>
              <a:gd name="connsiteX2" fmla="*/ 11296185 w 12192000"/>
              <a:gd name="connsiteY2" fmla="*/ 160375 h 524646"/>
              <a:gd name="connsiteX3" fmla="*/ 11784284 w 12192000"/>
              <a:gd name="connsiteY3" fmla="*/ 0 h 524646"/>
              <a:gd name="connsiteX4" fmla="*/ 12192000 w 12192000"/>
              <a:gd name="connsiteY4" fmla="*/ 3710 h 524646"/>
              <a:gd name="connsiteX5" fmla="*/ 12192000 w 12192000"/>
              <a:gd name="connsiteY5" fmla="*/ 524646 h 524646"/>
              <a:gd name="connsiteX6" fmla="*/ 0 w 12192000"/>
              <a:gd name="connsiteY6" fmla="*/ 524646 h 524646"/>
              <a:gd name="connsiteX7" fmla="*/ 0 w 12192000"/>
              <a:gd name="connsiteY7" fmla="*/ 3710 h 524646"/>
              <a:gd name="connsiteX0" fmla="*/ 0 w 12192000"/>
              <a:gd name="connsiteY0" fmla="*/ 3171 h 524107"/>
              <a:gd name="connsiteX1" fmla="*/ 11054576 w 12192000"/>
              <a:gd name="connsiteY1" fmla="*/ 0 h 524107"/>
              <a:gd name="connsiteX2" fmla="*/ 11296185 w 12192000"/>
              <a:gd name="connsiteY2" fmla="*/ 159836 h 524107"/>
              <a:gd name="connsiteX3" fmla="*/ 11825559 w 12192000"/>
              <a:gd name="connsiteY3" fmla="*/ 3719 h 524107"/>
              <a:gd name="connsiteX4" fmla="*/ 12192000 w 12192000"/>
              <a:gd name="connsiteY4" fmla="*/ 3171 h 524107"/>
              <a:gd name="connsiteX5" fmla="*/ 12192000 w 12192000"/>
              <a:gd name="connsiteY5" fmla="*/ 524107 h 524107"/>
              <a:gd name="connsiteX6" fmla="*/ 0 w 12192000"/>
              <a:gd name="connsiteY6" fmla="*/ 524107 h 524107"/>
              <a:gd name="connsiteX7" fmla="*/ 0 w 12192000"/>
              <a:gd name="connsiteY7" fmla="*/ 3171 h 524107"/>
              <a:gd name="connsiteX0" fmla="*/ 0 w 12192000"/>
              <a:gd name="connsiteY0" fmla="*/ 3171 h 524107"/>
              <a:gd name="connsiteX1" fmla="*/ 11054576 w 12192000"/>
              <a:gd name="connsiteY1" fmla="*/ 0 h 524107"/>
              <a:gd name="connsiteX2" fmla="*/ 11626385 w 12192000"/>
              <a:gd name="connsiteY2" fmla="*/ 138547 h 524107"/>
              <a:gd name="connsiteX3" fmla="*/ 11825559 w 12192000"/>
              <a:gd name="connsiteY3" fmla="*/ 3719 h 524107"/>
              <a:gd name="connsiteX4" fmla="*/ 12192000 w 12192000"/>
              <a:gd name="connsiteY4" fmla="*/ 3171 h 524107"/>
              <a:gd name="connsiteX5" fmla="*/ 12192000 w 12192000"/>
              <a:gd name="connsiteY5" fmla="*/ 524107 h 524107"/>
              <a:gd name="connsiteX6" fmla="*/ 0 w 12192000"/>
              <a:gd name="connsiteY6" fmla="*/ 524107 h 524107"/>
              <a:gd name="connsiteX7" fmla="*/ 0 w 12192000"/>
              <a:gd name="connsiteY7" fmla="*/ 3171 h 524107"/>
              <a:gd name="connsiteX0" fmla="*/ 0 w 12192000"/>
              <a:gd name="connsiteY0" fmla="*/ 3171 h 524107"/>
              <a:gd name="connsiteX1" fmla="*/ 11429226 w 12192000"/>
              <a:gd name="connsiteY1" fmla="*/ 0 h 524107"/>
              <a:gd name="connsiteX2" fmla="*/ 11626385 w 12192000"/>
              <a:gd name="connsiteY2" fmla="*/ 138547 h 524107"/>
              <a:gd name="connsiteX3" fmla="*/ 11825559 w 12192000"/>
              <a:gd name="connsiteY3" fmla="*/ 3719 h 524107"/>
              <a:gd name="connsiteX4" fmla="*/ 12192000 w 12192000"/>
              <a:gd name="connsiteY4" fmla="*/ 3171 h 524107"/>
              <a:gd name="connsiteX5" fmla="*/ 12192000 w 12192000"/>
              <a:gd name="connsiteY5" fmla="*/ 524107 h 524107"/>
              <a:gd name="connsiteX6" fmla="*/ 0 w 12192000"/>
              <a:gd name="connsiteY6" fmla="*/ 524107 h 524107"/>
              <a:gd name="connsiteX7" fmla="*/ 0 w 12192000"/>
              <a:gd name="connsiteY7" fmla="*/ 3171 h 524107"/>
              <a:gd name="connsiteX0" fmla="*/ 0 w 12192000"/>
              <a:gd name="connsiteY0" fmla="*/ 3171 h 524107"/>
              <a:gd name="connsiteX1" fmla="*/ 11429226 w 12192000"/>
              <a:gd name="connsiteY1" fmla="*/ 0 h 524107"/>
              <a:gd name="connsiteX2" fmla="*/ 11626385 w 12192000"/>
              <a:gd name="connsiteY2" fmla="*/ 172609 h 524107"/>
              <a:gd name="connsiteX3" fmla="*/ 11825559 w 12192000"/>
              <a:gd name="connsiteY3" fmla="*/ 3719 h 524107"/>
              <a:gd name="connsiteX4" fmla="*/ 12192000 w 12192000"/>
              <a:gd name="connsiteY4" fmla="*/ 3171 h 524107"/>
              <a:gd name="connsiteX5" fmla="*/ 12192000 w 12192000"/>
              <a:gd name="connsiteY5" fmla="*/ 524107 h 524107"/>
              <a:gd name="connsiteX6" fmla="*/ 0 w 12192000"/>
              <a:gd name="connsiteY6" fmla="*/ 524107 h 524107"/>
              <a:gd name="connsiteX7" fmla="*/ 0 w 12192000"/>
              <a:gd name="connsiteY7" fmla="*/ 3171 h 524107"/>
              <a:gd name="connsiteX0" fmla="*/ 0 w 12192000"/>
              <a:gd name="connsiteY0" fmla="*/ 3171 h 524107"/>
              <a:gd name="connsiteX1" fmla="*/ 11429226 w 12192000"/>
              <a:gd name="connsiteY1" fmla="*/ 0 h 524107"/>
              <a:gd name="connsiteX2" fmla="*/ 11825559 w 12192000"/>
              <a:gd name="connsiteY2" fmla="*/ 3719 h 524107"/>
              <a:gd name="connsiteX3" fmla="*/ 12192000 w 12192000"/>
              <a:gd name="connsiteY3" fmla="*/ 3171 h 524107"/>
              <a:gd name="connsiteX4" fmla="*/ 12192000 w 12192000"/>
              <a:gd name="connsiteY4" fmla="*/ 524107 h 524107"/>
              <a:gd name="connsiteX5" fmla="*/ 0 w 12192000"/>
              <a:gd name="connsiteY5" fmla="*/ 524107 h 524107"/>
              <a:gd name="connsiteX6" fmla="*/ 0 w 12192000"/>
              <a:gd name="connsiteY6" fmla="*/ 3171 h 524107"/>
              <a:gd name="connsiteX0" fmla="*/ 0 w 12192000"/>
              <a:gd name="connsiteY0" fmla="*/ 3171 h 524107"/>
              <a:gd name="connsiteX1" fmla="*/ 11429226 w 12192000"/>
              <a:gd name="connsiteY1" fmla="*/ 0 h 524107"/>
              <a:gd name="connsiteX2" fmla="*/ 12192000 w 12192000"/>
              <a:gd name="connsiteY2" fmla="*/ 3171 h 524107"/>
              <a:gd name="connsiteX3" fmla="*/ 12192000 w 12192000"/>
              <a:gd name="connsiteY3" fmla="*/ 524107 h 524107"/>
              <a:gd name="connsiteX4" fmla="*/ 0 w 12192000"/>
              <a:gd name="connsiteY4" fmla="*/ 524107 h 524107"/>
              <a:gd name="connsiteX5" fmla="*/ 0 w 12192000"/>
              <a:gd name="connsiteY5" fmla="*/ 3171 h 524107"/>
              <a:gd name="connsiteX0" fmla="*/ 0 w 12192000"/>
              <a:gd name="connsiteY0" fmla="*/ 0 h 520936"/>
              <a:gd name="connsiteX1" fmla="*/ 12192000 w 12192000"/>
              <a:gd name="connsiteY1" fmla="*/ 0 h 520936"/>
              <a:gd name="connsiteX2" fmla="*/ 12192000 w 12192000"/>
              <a:gd name="connsiteY2" fmla="*/ 520936 h 520936"/>
              <a:gd name="connsiteX3" fmla="*/ 0 w 12192000"/>
              <a:gd name="connsiteY3" fmla="*/ 520936 h 520936"/>
              <a:gd name="connsiteX4" fmla="*/ 0 w 12192000"/>
              <a:gd name="connsiteY4" fmla="*/ 0 h 520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520936">
                <a:moveTo>
                  <a:pt x="0" y="0"/>
                </a:moveTo>
                <a:lnTo>
                  <a:pt x="12192000" y="0"/>
                </a:lnTo>
                <a:lnTo>
                  <a:pt x="12192000" y="520936"/>
                </a:lnTo>
                <a:lnTo>
                  <a:pt x="0" y="520936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50000"/>
                  <a:shade val="30000"/>
                  <a:satMod val="115000"/>
                </a:schemeClr>
              </a:gs>
              <a:gs pos="50000">
                <a:schemeClr val="bg1">
                  <a:lumMod val="50000"/>
                  <a:shade val="67500"/>
                  <a:satMod val="115000"/>
                </a:schemeClr>
              </a:gs>
              <a:gs pos="100000">
                <a:schemeClr val="bg1">
                  <a:lumMod val="50000"/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6" name="Parallelogram 5">
            <a:extLst>
              <a:ext uri="{FF2B5EF4-FFF2-40B4-BE49-F238E27FC236}">
                <a16:creationId xmlns:a16="http://schemas.microsoft.com/office/drawing/2014/main" xmlns="" id="{8A162E46-AFAD-E846-BF5C-F20FF11EA0EF}"/>
              </a:ext>
            </a:extLst>
          </p:cNvPr>
          <p:cNvSpPr/>
          <p:nvPr/>
        </p:nvSpPr>
        <p:spPr>
          <a:xfrm>
            <a:off x="11793977" y="6479366"/>
            <a:ext cx="397211" cy="384048"/>
          </a:xfrm>
          <a:prstGeom prst="parallelogram">
            <a:avLst>
              <a:gd name="adj" fmla="val 65219"/>
            </a:avLst>
          </a:prstGeom>
          <a:solidFill>
            <a:srgbClr val="F0A6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xmlns="" id="{9ABD8C64-143C-4A5E-8B6A-75D3668D34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1394685"/>
              </p:ext>
            </p:extLst>
          </p:nvPr>
        </p:nvGraphicFramePr>
        <p:xfrm>
          <a:off x="447932" y="849213"/>
          <a:ext cx="10276896" cy="4520988"/>
        </p:xfrm>
        <a:graphic>
          <a:graphicData uri="http://schemas.openxmlformats.org/drawingml/2006/table">
            <a:tbl>
              <a:tblPr/>
              <a:tblGrid>
                <a:gridCol w="5758784">
                  <a:extLst>
                    <a:ext uri="{9D8B030D-6E8A-4147-A177-3AD203B41FA5}">
                      <a16:colId xmlns:a16="http://schemas.microsoft.com/office/drawing/2014/main" xmlns="" val="45349884"/>
                    </a:ext>
                  </a:extLst>
                </a:gridCol>
                <a:gridCol w="2295242">
                  <a:extLst>
                    <a:ext uri="{9D8B030D-6E8A-4147-A177-3AD203B41FA5}">
                      <a16:colId xmlns:a16="http://schemas.microsoft.com/office/drawing/2014/main" xmlns="" val="4030175396"/>
                    </a:ext>
                  </a:extLst>
                </a:gridCol>
                <a:gridCol w="2222870">
                  <a:extLst>
                    <a:ext uri="{9D8B030D-6E8A-4147-A177-3AD203B41FA5}">
                      <a16:colId xmlns:a16="http://schemas.microsoft.com/office/drawing/2014/main" xmlns="" val="2635095511"/>
                    </a:ext>
                  </a:extLst>
                </a:gridCol>
              </a:tblGrid>
              <a:tr h="368924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KEY MILESTONE</a:t>
                      </a:r>
                    </a:p>
                  </a:txBody>
                  <a:tcPr marL="104168" marR="8681" marT="8681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START</a:t>
                      </a:r>
                    </a:p>
                  </a:txBody>
                  <a:tcPr marL="8681" marR="8681" marT="8681" marB="0" anchor="ctr">
                    <a:lnL w="25400" cap="flat" cmpd="dbl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FINISH</a:t>
                      </a:r>
                    </a:p>
                  </a:txBody>
                  <a:tcPr marL="8681" marR="8681" marT="8681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30266174"/>
                  </a:ext>
                </a:extLst>
              </a:tr>
              <a:tr h="519008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Form Project Team / Preliminary Review / Scope</a:t>
                      </a:r>
                    </a:p>
                  </a:txBody>
                  <a:tcPr marL="104168" marR="8681" marT="8681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12/05/20XX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01/11/20XX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83816394"/>
                  </a:ext>
                </a:extLst>
              </a:tr>
              <a:tr h="519008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Finalize Project Plan / Charter / Kick Off</a:t>
                      </a:r>
                    </a:p>
                  </a:txBody>
                  <a:tcPr marL="104168" marR="8681" marT="8681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12/06/20XX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02/01/20XX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88720879"/>
                  </a:ext>
                </a:extLst>
              </a:tr>
              <a:tr h="519008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Define Phase</a:t>
                      </a:r>
                    </a:p>
                  </a:txBody>
                  <a:tcPr marL="104168" marR="8681" marT="8681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12/07/20XX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02/02/20XX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11254951"/>
                  </a:ext>
                </a:extLst>
              </a:tr>
              <a:tr h="519008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Measurement Phase</a:t>
                      </a:r>
                    </a:p>
                  </a:txBody>
                  <a:tcPr marL="104168" marR="8681" marT="8681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12/08/20XX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02/10/20XX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48482540"/>
                  </a:ext>
                </a:extLst>
              </a:tr>
              <a:tr h="519008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Analysis Phase</a:t>
                      </a:r>
                    </a:p>
                  </a:txBody>
                  <a:tcPr marL="104168" marR="8681" marT="8681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12/09/20XX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02/26/20XX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66953128"/>
                  </a:ext>
                </a:extLst>
              </a:tr>
              <a:tr h="519008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Improvement Phase</a:t>
                      </a:r>
                    </a:p>
                  </a:txBody>
                  <a:tcPr marL="104168" marR="8681" marT="8681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01/10/20XX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03/10/20XX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88724549"/>
                  </a:ext>
                </a:extLst>
              </a:tr>
              <a:tr h="519008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Control Phase</a:t>
                      </a:r>
                    </a:p>
                  </a:txBody>
                  <a:tcPr marL="104168" marR="8681" marT="8681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02/08/20XX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03/08/20XX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22060000"/>
                  </a:ext>
                </a:extLst>
              </a:tr>
              <a:tr h="519008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Project Summary Report and Close Out</a:t>
                      </a:r>
                    </a:p>
                  </a:txBody>
                  <a:tcPr marL="104168" marR="8681" marT="8681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04/23/20XX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06/23/20XX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286961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048774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xmlns="" id="{CF8312F4-008A-8B46-B9CC-E4456F84C996}"/>
              </a:ext>
            </a:extLst>
          </p:cNvPr>
          <p:cNvSpPr/>
          <p:nvPr/>
        </p:nvSpPr>
        <p:spPr>
          <a:xfrm>
            <a:off x="0" y="6479366"/>
            <a:ext cx="12192000" cy="384048"/>
          </a:xfrm>
          <a:custGeom>
            <a:avLst/>
            <a:gdLst>
              <a:gd name="connsiteX0" fmla="*/ 0 w 12192000"/>
              <a:gd name="connsiteY0" fmla="*/ 0 h 520936"/>
              <a:gd name="connsiteX1" fmla="*/ 12192000 w 12192000"/>
              <a:gd name="connsiteY1" fmla="*/ 0 h 520936"/>
              <a:gd name="connsiteX2" fmla="*/ 12192000 w 12192000"/>
              <a:gd name="connsiteY2" fmla="*/ 520936 h 520936"/>
              <a:gd name="connsiteX3" fmla="*/ 0 w 12192000"/>
              <a:gd name="connsiteY3" fmla="*/ 520936 h 520936"/>
              <a:gd name="connsiteX4" fmla="*/ 0 w 12192000"/>
              <a:gd name="connsiteY4" fmla="*/ 0 h 520936"/>
              <a:gd name="connsiteX0" fmla="*/ 0 w 12192000"/>
              <a:gd name="connsiteY0" fmla="*/ 3171 h 524107"/>
              <a:gd name="connsiteX1" fmla="*/ 11054576 w 12192000"/>
              <a:gd name="connsiteY1" fmla="*/ 0 h 524107"/>
              <a:gd name="connsiteX2" fmla="*/ 12192000 w 12192000"/>
              <a:gd name="connsiteY2" fmla="*/ 3171 h 524107"/>
              <a:gd name="connsiteX3" fmla="*/ 12192000 w 12192000"/>
              <a:gd name="connsiteY3" fmla="*/ 524107 h 524107"/>
              <a:gd name="connsiteX4" fmla="*/ 0 w 12192000"/>
              <a:gd name="connsiteY4" fmla="*/ 524107 h 524107"/>
              <a:gd name="connsiteX5" fmla="*/ 0 w 12192000"/>
              <a:gd name="connsiteY5" fmla="*/ 3171 h 524107"/>
              <a:gd name="connsiteX0" fmla="*/ 0 w 12192000"/>
              <a:gd name="connsiteY0" fmla="*/ 6887 h 527823"/>
              <a:gd name="connsiteX1" fmla="*/ 11054576 w 12192000"/>
              <a:gd name="connsiteY1" fmla="*/ 3716 h 527823"/>
              <a:gd name="connsiteX2" fmla="*/ 11288751 w 12192000"/>
              <a:gd name="connsiteY2" fmla="*/ 0 h 527823"/>
              <a:gd name="connsiteX3" fmla="*/ 12192000 w 12192000"/>
              <a:gd name="connsiteY3" fmla="*/ 6887 h 527823"/>
              <a:gd name="connsiteX4" fmla="*/ 12192000 w 12192000"/>
              <a:gd name="connsiteY4" fmla="*/ 527823 h 527823"/>
              <a:gd name="connsiteX5" fmla="*/ 0 w 12192000"/>
              <a:gd name="connsiteY5" fmla="*/ 527823 h 527823"/>
              <a:gd name="connsiteX6" fmla="*/ 0 w 12192000"/>
              <a:gd name="connsiteY6" fmla="*/ 6887 h 527823"/>
              <a:gd name="connsiteX0" fmla="*/ 0 w 12192000"/>
              <a:gd name="connsiteY0" fmla="*/ 6887 h 527823"/>
              <a:gd name="connsiteX1" fmla="*/ 11054576 w 12192000"/>
              <a:gd name="connsiteY1" fmla="*/ 3716 h 527823"/>
              <a:gd name="connsiteX2" fmla="*/ 11288751 w 12192000"/>
              <a:gd name="connsiteY2" fmla="*/ 0 h 527823"/>
              <a:gd name="connsiteX3" fmla="*/ 11508059 w 12192000"/>
              <a:gd name="connsiteY3" fmla="*/ 7434 h 527823"/>
              <a:gd name="connsiteX4" fmla="*/ 12192000 w 12192000"/>
              <a:gd name="connsiteY4" fmla="*/ 6887 h 527823"/>
              <a:gd name="connsiteX5" fmla="*/ 12192000 w 12192000"/>
              <a:gd name="connsiteY5" fmla="*/ 527823 h 527823"/>
              <a:gd name="connsiteX6" fmla="*/ 0 w 12192000"/>
              <a:gd name="connsiteY6" fmla="*/ 527823 h 527823"/>
              <a:gd name="connsiteX7" fmla="*/ 0 w 12192000"/>
              <a:gd name="connsiteY7" fmla="*/ 6887 h 527823"/>
              <a:gd name="connsiteX0" fmla="*/ 0 w 12192000"/>
              <a:gd name="connsiteY0" fmla="*/ 3171 h 524107"/>
              <a:gd name="connsiteX1" fmla="*/ 11054576 w 12192000"/>
              <a:gd name="connsiteY1" fmla="*/ 0 h 524107"/>
              <a:gd name="connsiteX2" fmla="*/ 11296185 w 12192000"/>
              <a:gd name="connsiteY2" fmla="*/ 159836 h 524107"/>
              <a:gd name="connsiteX3" fmla="*/ 11508059 w 12192000"/>
              <a:gd name="connsiteY3" fmla="*/ 3718 h 524107"/>
              <a:gd name="connsiteX4" fmla="*/ 12192000 w 12192000"/>
              <a:gd name="connsiteY4" fmla="*/ 3171 h 524107"/>
              <a:gd name="connsiteX5" fmla="*/ 12192000 w 12192000"/>
              <a:gd name="connsiteY5" fmla="*/ 524107 h 524107"/>
              <a:gd name="connsiteX6" fmla="*/ 0 w 12192000"/>
              <a:gd name="connsiteY6" fmla="*/ 524107 h 524107"/>
              <a:gd name="connsiteX7" fmla="*/ 0 w 12192000"/>
              <a:gd name="connsiteY7" fmla="*/ 3171 h 524107"/>
              <a:gd name="connsiteX0" fmla="*/ 0 w 12192000"/>
              <a:gd name="connsiteY0" fmla="*/ 3710 h 524646"/>
              <a:gd name="connsiteX1" fmla="*/ 11054576 w 12192000"/>
              <a:gd name="connsiteY1" fmla="*/ 539 h 524646"/>
              <a:gd name="connsiteX2" fmla="*/ 11296185 w 12192000"/>
              <a:gd name="connsiteY2" fmla="*/ 160375 h 524646"/>
              <a:gd name="connsiteX3" fmla="*/ 11784284 w 12192000"/>
              <a:gd name="connsiteY3" fmla="*/ 0 h 524646"/>
              <a:gd name="connsiteX4" fmla="*/ 12192000 w 12192000"/>
              <a:gd name="connsiteY4" fmla="*/ 3710 h 524646"/>
              <a:gd name="connsiteX5" fmla="*/ 12192000 w 12192000"/>
              <a:gd name="connsiteY5" fmla="*/ 524646 h 524646"/>
              <a:gd name="connsiteX6" fmla="*/ 0 w 12192000"/>
              <a:gd name="connsiteY6" fmla="*/ 524646 h 524646"/>
              <a:gd name="connsiteX7" fmla="*/ 0 w 12192000"/>
              <a:gd name="connsiteY7" fmla="*/ 3710 h 524646"/>
              <a:gd name="connsiteX0" fmla="*/ 0 w 12192000"/>
              <a:gd name="connsiteY0" fmla="*/ 3171 h 524107"/>
              <a:gd name="connsiteX1" fmla="*/ 11054576 w 12192000"/>
              <a:gd name="connsiteY1" fmla="*/ 0 h 524107"/>
              <a:gd name="connsiteX2" fmla="*/ 11296185 w 12192000"/>
              <a:gd name="connsiteY2" fmla="*/ 159836 h 524107"/>
              <a:gd name="connsiteX3" fmla="*/ 11825559 w 12192000"/>
              <a:gd name="connsiteY3" fmla="*/ 3719 h 524107"/>
              <a:gd name="connsiteX4" fmla="*/ 12192000 w 12192000"/>
              <a:gd name="connsiteY4" fmla="*/ 3171 h 524107"/>
              <a:gd name="connsiteX5" fmla="*/ 12192000 w 12192000"/>
              <a:gd name="connsiteY5" fmla="*/ 524107 h 524107"/>
              <a:gd name="connsiteX6" fmla="*/ 0 w 12192000"/>
              <a:gd name="connsiteY6" fmla="*/ 524107 h 524107"/>
              <a:gd name="connsiteX7" fmla="*/ 0 w 12192000"/>
              <a:gd name="connsiteY7" fmla="*/ 3171 h 524107"/>
              <a:gd name="connsiteX0" fmla="*/ 0 w 12192000"/>
              <a:gd name="connsiteY0" fmla="*/ 3171 h 524107"/>
              <a:gd name="connsiteX1" fmla="*/ 11054576 w 12192000"/>
              <a:gd name="connsiteY1" fmla="*/ 0 h 524107"/>
              <a:gd name="connsiteX2" fmla="*/ 11626385 w 12192000"/>
              <a:gd name="connsiteY2" fmla="*/ 138547 h 524107"/>
              <a:gd name="connsiteX3" fmla="*/ 11825559 w 12192000"/>
              <a:gd name="connsiteY3" fmla="*/ 3719 h 524107"/>
              <a:gd name="connsiteX4" fmla="*/ 12192000 w 12192000"/>
              <a:gd name="connsiteY4" fmla="*/ 3171 h 524107"/>
              <a:gd name="connsiteX5" fmla="*/ 12192000 w 12192000"/>
              <a:gd name="connsiteY5" fmla="*/ 524107 h 524107"/>
              <a:gd name="connsiteX6" fmla="*/ 0 w 12192000"/>
              <a:gd name="connsiteY6" fmla="*/ 524107 h 524107"/>
              <a:gd name="connsiteX7" fmla="*/ 0 w 12192000"/>
              <a:gd name="connsiteY7" fmla="*/ 3171 h 524107"/>
              <a:gd name="connsiteX0" fmla="*/ 0 w 12192000"/>
              <a:gd name="connsiteY0" fmla="*/ 3171 h 524107"/>
              <a:gd name="connsiteX1" fmla="*/ 11429226 w 12192000"/>
              <a:gd name="connsiteY1" fmla="*/ 0 h 524107"/>
              <a:gd name="connsiteX2" fmla="*/ 11626385 w 12192000"/>
              <a:gd name="connsiteY2" fmla="*/ 138547 h 524107"/>
              <a:gd name="connsiteX3" fmla="*/ 11825559 w 12192000"/>
              <a:gd name="connsiteY3" fmla="*/ 3719 h 524107"/>
              <a:gd name="connsiteX4" fmla="*/ 12192000 w 12192000"/>
              <a:gd name="connsiteY4" fmla="*/ 3171 h 524107"/>
              <a:gd name="connsiteX5" fmla="*/ 12192000 w 12192000"/>
              <a:gd name="connsiteY5" fmla="*/ 524107 h 524107"/>
              <a:gd name="connsiteX6" fmla="*/ 0 w 12192000"/>
              <a:gd name="connsiteY6" fmla="*/ 524107 h 524107"/>
              <a:gd name="connsiteX7" fmla="*/ 0 w 12192000"/>
              <a:gd name="connsiteY7" fmla="*/ 3171 h 524107"/>
              <a:gd name="connsiteX0" fmla="*/ 0 w 12192000"/>
              <a:gd name="connsiteY0" fmla="*/ 3171 h 524107"/>
              <a:gd name="connsiteX1" fmla="*/ 11429226 w 12192000"/>
              <a:gd name="connsiteY1" fmla="*/ 0 h 524107"/>
              <a:gd name="connsiteX2" fmla="*/ 11626385 w 12192000"/>
              <a:gd name="connsiteY2" fmla="*/ 172609 h 524107"/>
              <a:gd name="connsiteX3" fmla="*/ 11825559 w 12192000"/>
              <a:gd name="connsiteY3" fmla="*/ 3719 h 524107"/>
              <a:gd name="connsiteX4" fmla="*/ 12192000 w 12192000"/>
              <a:gd name="connsiteY4" fmla="*/ 3171 h 524107"/>
              <a:gd name="connsiteX5" fmla="*/ 12192000 w 12192000"/>
              <a:gd name="connsiteY5" fmla="*/ 524107 h 524107"/>
              <a:gd name="connsiteX6" fmla="*/ 0 w 12192000"/>
              <a:gd name="connsiteY6" fmla="*/ 524107 h 524107"/>
              <a:gd name="connsiteX7" fmla="*/ 0 w 12192000"/>
              <a:gd name="connsiteY7" fmla="*/ 3171 h 524107"/>
              <a:gd name="connsiteX0" fmla="*/ 0 w 12192000"/>
              <a:gd name="connsiteY0" fmla="*/ 3171 h 524107"/>
              <a:gd name="connsiteX1" fmla="*/ 11429226 w 12192000"/>
              <a:gd name="connsiteY1" fmla="*/ 0 h 524107"/>
              <a:gd name="connsiteX2" fmla="*/ 11825559 w 12192000"/>
              <a:gd name="connsiteY2" fmla="*/ 3719 h 524107"/>
              <a:gd name="connsiteX3" fmla="*/ 12192000 w 12192000"/>
              <a:gd name="connsiteY3" fmla="*/ 3171 h 524107"/>
              <a:gd name="connsiteX4" fmla="*/ 12192000 w 12192000"/>
              <a:gd name="connsiteY4" fmla="*/ 524107 h 524107"/>
              <a:gd name="connsiteX5" fmla="*/ 0 w 12192000"/>
              <a:gd name="connsiteY5" fmla="*/ 524107 h 524107"/>
              <a:gd name="connsiteX6" fmla="*/ 0 w 12192000"/>
              <a:gd name="connsiteY6" fmla="*/ 3171 h 524107"/>
              <a:gd name="connsiteX0" fmla="*/ 0 w 12192000"/>
              <a:gd name="connsiteY0" fmla="*/ 3171 h 524107"/>
              <a:gd name="connsiteX1" fmla="*/ 11429226 w 12192000"/>
              <a:gd name="connsiteY1" fmla="*/ 0 h 524107"/>
              <a:gd name="connsiteX2" fmla="*/ 12192000 w 12192000"/>
              <a:gd name="connsiteY2" fmla="*/ 3171 h 524107"/>
              <a:gd name="connsiteX3" fmla="*/ 12192000 w 12192000"/>
              <a:gd name="connsiteY3" fmla="*/ 524107 h 524107"/>
              <a:gd name="connsiteX4" fmla="*/ 0 w 12192000"/>
              <a:gd name="connsiteY4" fmla="*/ 524107 h 524107"/>
              <a:gd name="connsiteX5" fmla="*/ 0 w 12192000"/>
              <a:gd name="connsiteY5" fmla="*/ 3171 h 524107"/>
              <a:gd name="connsiteX0" fmla="*/ 0 w 12192000"/>
              <a:gd name="connsiteY0" fmla="*/ 0 h 520936"/>
              <a:gd name="connsiteX1" fmla="*/ 12192000 w 12192000"/>
              <a:gd name="connsiteY1" fmla="*/ 0 h 520936"/>
              <a:gd name="connsiteX2" fmla="*/ 12192000 w 12192000"/>
              <a:gd name="connsiteY2" fmla="*/ 520936 h 520936"/>
              <a:gd name="connsiteX3" fmla="*/ 0 w 12192000"/>
              <a:gd name="connsiteY3" fmla="*/ 520936 h 520936"/>
              <a:gd name="connsiteX4" fmla="*/ 0 w 12192000"/>
              <a:gd name="connsiteY4" fmla="*/ 0 h 520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520936">
                <a:moveTo>
                  <a:pt x="0" y="0"/>
                </a:moveTo>
                <a:lnTo>
                  <a:pt x="12192000" y="0"/>
                </a:lnTo>
                <a:lnTo>
                  <a:pt x="12192000" y="520936"/>
                </a:lnTo>
                <a:lnTo>
                  <a:pt x="0" y="520936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50000"/>
                  <a:shade val="30000"/>
                  <a:satMod val="115000"/>
                </a:schemeClr>
              </a:gs>
              <a:gs pos="50000">
                <a:schemeClr val="bg1">
                  <a:lumMod val="50000"/>
                  <a:shade val="67500"/>
                  <a:satMod val="115000"/>
                </a:schemeClr>
              </a:gs>
              <a:gs pos="100000">
                <a:schemeClr val="bg1">
                  <a:lumMod val="50000"/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6" name="Parallelogram 5">
            <a:extLst>
              <a:ext uri="{FF2B5EF4-FFF2-40B4-BE49-F238E27FC236}">
                <a16:creationId xmlns:a16="http://schemas.microsoft.com/office/drawing/2014/main" xmlns="" id="{8A162E46-AFAD-E846-BF5C-F20FF11EA0EF}"/>
              </a:ext>
            </a:extLst>
          </p:cNvPr>
          <p:cNvSpPr/>
          <p:nvPr/>
        </p:nvSpPr>
        <p:spPr>
          <a:xfrm>
            <a:off x="11793977" y="6479366"/>
            <a:ext cx="397211" cy="384048"/>
          </a:xfrm>
          <a:prstGeom prst="parallelogram">
            <a:avLst>
              <a:gd name="adj" fmla="val 65219"/>
            </a:avLst>
          </a:prstGeom>
          <a:solidFill>
            <a:srgbClr val="F0A6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69D06D19-8700-CB49-AABF-B7DE9DFDE540}"/>
              </a:ext>
            </a:extLst>
          </p:cNvPr>
          <p:cNvSpPr txBox="1"/>
          <p:nvPr/>
        </p:nvSpPr>
        <p:spPr>
          <a:xfrm>
            <a:off x="367748" y="248400"/>
            <a:ext cx="22573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3. RESOURCES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xmlns="" id="{D7917102-5A33-4403-8779-9E0F7BC0D0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2060474"/>
              </p:ext>
            </p:extLst>
          </p:nvPr>
        </p:nvGraphicFramePr>
        <p:xfrm>
          <a:off x="444759" y="723152"/>
          <a:ext cx="11349218" cy="1218263"/>
        </p:xfrm>
        <a:graphic>
          <a:graphicData uri="http://schemas.openxmlformats.org/drawingml/2006/table">
            <a:tbl>
              <a:tblPr/>
              <a:tblGrid>
                <a:gridCol w="1960511">
                  <a:extLst>
                    <a:ext uri="{9D8B030D-6E8A-4147-A177-3AD203B41FA5}">
                      <a16:colId xmlns:a16="http://schemas.microsoft.com/office/drawing/2014/main" xmlns="" val="4094908337"/>
                    </a:ext>
                  </a:extLst>
                </a:gridCol>
                <a:gridCol w="3880257">
                  <a:extLst>
                    <a:ext uri="{9D8B030D-6E8A-4147-A177-3AD203B41FA5}">
                      <a16:colId xmlns:a16="http://schemas.microsoft.com/office/drawing/2014/main" xmlns="" val="4207127760"/>
                    </a:ext>
                  </a:extLst>
                </a:gridCol>
                <a:gridCol w="2754225">
                  <a:extLst>
                    <a:ext uri="{9D8B030D-6E8A-4147-A177-3AD203B41FA5}">
                      <a16:colId xmlns:a16="http://schemas.microsoft.com/office/drawing/2014/main" xmlns="" val="296223977"/>
                    </a:ext>
                  </a:extLst>
                </a:gridCol>
                <a:gridCol w="2754225">
                  <a:extLst>
                    <a:ext uri="{9D8B030D-6E8A-4147-A177-3AD203B41FA5}">
                      <a16:colId xmlns:a16="http://schemas.microsoft.com/office/drawing/2014/main" xmlns="" val="3330902105"/>
                    </a:ext>
                  </a:extLst>
                </a:gridCol>
              </a:tblGrid>
              <a:tr h="47948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PROJECT TEAM</a:t>
                      </a:r>
                    </a:p>
                  </a:txBody>
                  <a:tcPr marL="114300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A8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Team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857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857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857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76166472"/>
                  </a:ext>
                </a:extLst>
              </a:tr>
              <a:tr h="36939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SUPPORT RESOURCES</a:t>
                      </a:r>
                    </a:p>
                  </a:txBody>
                  <a:tcPr marL="114300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A88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Operations, Sales, Project Management, Engineering </a:t>
                      </a:r>
                    </a:p>
                  </a:txBody>
                  <a:tcPr marL="857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80920344"/>
                  </a:ext>
                </a:extLst>
              </a:tr>
              <a:tr h="36939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SPECIAL NEEDS</a:t>
                      </a:r>
                    </a:p>
                  </a:txBody>
                  <a:tcPr marL="114300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A88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TBD</a:t>
                      </a:r>
                    </a:p>
                  </a:txBody>
                  <a:tcPr marL="857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30343036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82E21270-3FBA-4420-BFD2-4643CF6BC93D}"/>
              </a:ext>
            </a:extLst>
          </p:cNvPr>
          <p:cNvSpPr txBox="1"/>
          <p:nvPr/>
        </p:nvSpPr>
        <p:spPr>
          <a:xfrm>
            <a:off x="367748" y="2114524"/>
            <a:ext cx="11416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COSTS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xmlns="" id="{4293C68B-FEC8-436F-9C75-91A96EC328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2540569"/>
              </p:ext>
            </p:extLst>
          </p:nvPr>
        </p:nvGraphicFramePr>
        <p:xfrm>
          <a:off x="444760" y="2547503"/>
          <a:ext cx="8679362" cy="3574087"/>
        </p:xfrm>
        <a:graphic>
          <a:graphicData uri="http://schemas.openxmlformats.org/drawingml/2006/table">
            <a:tbl>
              <a:tblPr/>
              <a:tblGrid>
                <a:gridCol w="1967708">
                  <a:extLst>
                    <a:ext uri="{9D8B030D-6E8A-4147-A177-3AD203B41FA5}">
                      <a16:colId xmlns:a16="http://schemas.microsoft.com/office/drawing/2014/main" xmlns="" val="532633734"/>
                    </a:ext>
                  </a:extLst>
                </a:gridCol>
                <a:gridCol w="1967708">
                  <a:extLst>
                    <a:ext uri="{9D8B030D-6E8A-4147-A177-3AD203B41FA5}">
                      <a16:colId xmlns:a16="http://schemas.microsoft.com/office/drawing/2014/main" xmlns="" val="4170409706"/>
                    </a:ext>
                  </a:extLst>
                </a:gridCol>
                <a:gridCol w="1359334">
                  <a:extLst>
                    <a:ext uri="{9D8B030D-6E8A-4147-A177-3AD203B41FA5}">
                      <a16:colId xmlns:a16="http://schemas.microsoft.com/office/drawing/2014/main" xmlns="" val="2162117222"/>
                    </a:ext>
                  </a:extLst>
                </a:gridCol>
                <a:gridCol w="1359334">
                  <a:extLst>
                    <a:ext uri="{9D8B030D-6E8A-4147-A177-3AD203B41FA5}">
                      <a16:colId xmlns:a16="http://schemas.microsoft.com/office/drawing/2014/main" xmlns="" val="3686796820"/>
                    </a:ext>
                  </a:extLst>
                </a:gridCol>
                <a:gridCol w="750961">
                  <a:extLst>
                    <a:ext uri="{9D8B030D-6E8A-4147-A177-3AD203B41FA5}">
                      <a16:colId xmlns:a16="http://schemas.microsoft.com/office/drawing/2014/main" xmlns="" val="502520764"/>
                    </a:ext>
                  </a:extLst>
                </a:gridCol>
                <a:gridCol w="1274317">
                  <a:extLst>
                    <a:ext uri="{9D8B030D-6E8A-4147-A177-3AD203B41FA5}">
                      <a16:colId xmlns:a16="http://schemas.microsoft.com/office/drawing/2014/main" xmlns="" val="1459874708"/>
                    </a:ext>
                  </a:extLst>
                </a:gridCol>
              </a:tblGrid>
              <a:tr h="29165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COST TYPE</a:t>
                      </a:r>
                    </a:p>
                  </a:txBody>
                  <a:tcPr marL="114300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VENDOR / LABOR NAMES</a:t>
                      </a:r>
                    </a:p>
                  </a:txBody>
                  <a:tcPr marL="114300" marR="9525" marT="9525" marB="0" anchor="ctr">
                    <a:lnL w="25400" cap="flat" cmpd="dbl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RATE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QTY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AMOUNT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69401314"/>
                  </a:ext>
                </a:extLst>
              </a:tr>
              <a:tr h="410304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Labor</a:t>
                      </a:r>
                    </a:p>
                  </a:txBody>
                  <a:tcPr marL="114300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EF3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Electro Charge Logistics, Inc. </a:t>
                      </a:r>
                    </a:p>
                  </a:txBody>
                  <a:tcPr marL="85725" marR="9525" marT="9525" marB="0" anchor="ctr">
                    <a:lnL w="25400" cap="flat" cmpd="dbl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$78.00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$            15,600.00 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51251426"/>
                  </a:ext>
                </a:extLst>
              </a:tr>
              <a:tr h="41030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Labor</a:t>
                      </a:r>
                    </a:p>
                  </a:txBody>
                  <a:tcPr marL="114300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EF3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Level 1 EVS</a:t>
                      </a:r>
                    </a:p>
                  </a:txBody>
                  <a:tcPr marL="85725" marR="9525" marT="9525" marB="0" anchor="ctr">
                    <a:lnL w="25400" cap="flat" cmpd="dbl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$46.00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$              4,600.00 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94627813"/>
                  </a:ext>
                </a:extLst>
              </a:tr>
              <a:tr h="410304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Labor</a:t>
                      </a:r>
                    </a:p>
                  </a:txBody>
                  <a:tcPr marL="114300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EF3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Level 2 EVS</a:t>
                      </a:r>
                    </a:p>
                  </a:txBody>
                  <a:tcPr marL="85725" marR="9525" marT="9525" marB="0" anchor="ctr">
                    <a:lnL w="25400" cap="flat" cmpd="dbl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$58.00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$              2,900.00 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50655128"/>
                  </a:ext>
                </a:extLst>
              </a:tr>
              <a:tr h="41030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Labor</a:t>
                      </a:r>
                    </a:p>
                  </a:txBody>
                  <a:tcPr marL="114300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EF3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EVC Fast Chargers</a:t>
                      </a:r>
                    </a:p>
                  </a:txBody>
                  <a:tcPr marL="85725" marR="9525" marT="9525" marB="0" anchor="ctr">
                    <a:lnL w="25400" cap="flat" cmpd="dbl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$85,000.00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$            85,000.00 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15840133"/>
                  </a:ext>
                </a:extLst>
              </a:tr>
              <a:tr h="410304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Labor</a:t>
                      </a:r>
                    </a:p>
                  </a:txBody>
                  <a:tcPr marL="114300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EF3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Battery Vendor</a:t>
                      </a:r>
                    </a:p>
                  </a:txBody>
                  <a:tcPr marL="85725" marR="9525" marT="9525" marB="0" anchor="ctr">
                    <a:lnL w="25400" cap="flat" cmpd="dbl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$79,879.00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$          239,637.00 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79748378"/>
                  </a:ext>
                </a:extLst>
              </a:tr>
              <a:tr h="410304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Supplies</a:t>
                      </a:r>
                    </a:p>
                  </a:txBody>
                  <a:tcPr marL="114300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EF3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Power Conversion System Vendor</a:t>
                      </a:r>
                    </a:p>
                  </a:txBody>
                  <a:tcPr marL="85725" marR="9525" marT="9525" marB="0" anchor="ctr">
                    <a:lnL w="25400" cap="flat" cmpd="dbl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$68,686.00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$            68,686.00 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68990625"/>
                  </a:ext>
                </a:extLst>
              </a:tr>
              <a:tr h="410304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Miscellaneous</a:t>
                      </a:r>
                    </a:p>
                  </a:txBody>
                  <a:tcPr marL="114300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EF3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Third-Party Software</a:t>
                      </a:r>
                    </a:p>
                  </a:txBody>
                  <a:tcPr marL="85725" marR="9525" marT="9525" marB="0" anchor="ctr">
                    <a:lnL w="25400" cap="flat" cmpd="dbl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$25,432.00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$            25,432.00 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10162371"/>
                  </a:ext>
                </a:extLst>
              </a:tr>
              <a:tr h="410304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TOTAL COSTS</a:t>
                      </a:r>
                    </a:p>
                  </a:txBody>
                  <a:tcPr marL="9525" marR="114300" marT="9525" marB="0" anchor="ctr">
                    <a:lnL>
                      <a:noFill/>
                    </a:lnL>
                    <a:lnR w="25400" cap="flat" cmpd="dbl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$          441,855.00 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E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664477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626432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781586" y="6477000"/>
            <a:ext cx="8283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>
                <a:solidFill>
                  <a:schemeClr val="bg1"/>
                </a:solidFill>
                <a:latin typeface="Century Gothic" panose="020B0502020202020204" pitchFamily="34" charset="0"/>
                <a:ea typeface="Arial" charset="0"/>
                <a:cs typeface="Arial" charset="0"/>
              </a:rPr>
              <a:t>PROJECT REPORT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xmlns="" id="{CF8312F4-008A-8B46-B9CC-E4456F84C996}"/>
              </a:ext>
            </a:extLst>
          </p:cNvPr>
          <p:cNvSpPr/>
          <p:nvPr/>
        </p:nvSpPr>
        <p:spPr>
          <a:xfrm>
            <a:off x="0" y="6479366"/>
            <a:ext cx="12192000" cy="384048"/>
          </a:xfrm>
          <a:custGeom>
            <a:avLst/>
            <a:gdLst>
              <a:gd name="connsiteX0" fmla="*/ 0 w 12192000"/>
              <a:gd name="connsiteY0" fmla="*/ 0 h 520936"/>
              <a:gd name="connsiteX1" fmla="*/ 12192000 w 12192000"/>
              <a:gd name="connsiteY1" fmla="*/ 0 h 520936"/>
              <a:gd name="connsiteX2" fmla="*/ 12192000 w 12192000"/>
              <a:gd name="connsiteY2" fmla="*/ 520936 h 520936"/>
              <a:gd name="connsiteX3" fmla="*/ 0 w 12192000"/>
              <a:gd name="connsiteY3" fmla="*/ 520936 h 520936"/>
              <a:gd name="connsiteX4" fmla="*/ 0 w 12192000"/>
              <a:gd name="connsiteY4" fmla="*/ 0 h 520936"/>
              <a:gd name="connsiteX0" fmla="*/ 0 w 12192000"/>
              <a:gd name="connsiteY0" fmla="*/ 3171 h 524107"/>
              <a:gd name="connsiteX1" fmla="*/ 11054576 w 12192000"/>
              <a:gd name="connsiteY1" fmla="*/ 0 h 524107"/>
              <a:gd name="connsiteX2" fmla="*/ 12192000 w 12192000"/>
              <a:gd name="connsiteY2" fmla="*/ 3171 h 524107"/>
              <a:gd name="connsiteX3" fmla="*/ 12192000 w 12192000"/>
              <a:gd name="connsiteY3" fmla="*/ 524107 h 524107"/>
              <a:gd name="connsiteX4" fmla="*/ 0 w 12192000"/>
              <a:gd name="connsiteY4" fmla="*/ 524107 h 524107"/>
              <a:gd name="connsiteX5" fmla="*/ 0 w 12192000"/>
              <a:gd name="connsiteY5" fmla="*/ 3171 h 524107"/>
              <a:gd name="connsiteX0" fmla="*/ 0 w 12192000"/>
              <a:gd name="connsiteY0" fmla="*/ 6887 h 527823"/>
              <a:gd name="connsiteX1" fmla="*/ 11054576 w 12192000"/>
              <a:gd name="connsiteY1" fmla="*/ 3716 h 527823"/>
              <a:gd name="connsiteX2" fmla="*/ 11288751 w 12192000"/>
              <a:gd name="connsiteY2" fmla="*/ 0 h 527823"/>
              <a:gd name="connsiteX3" fmla="*/ 12192000 w 12192000"/>
              <a:gd name="connsiteY3" fmla="*/ 6887 h 527823"/>
              <a:gd name="connsiteX4" fmla="*/ 12192000 w 12192000"/>
              <a:gd name="connsiteY4" fmla="*/ 527823 h 527823"/>
              <a:gd name="connsiteX5" fmla="*/ 0 w 12192000"/>
              <a:gd name="connsiteY5" fmla="*/ 527823 h 527823"/>
              <a:gd name="connsiteX6" fmla="*/ 0 w 12192000"/>
              <a:gd name="connsiteY6" fmla="*/ 6887 h 527823"/>
              <a:gd name="connsiteX0" fmla="*/ 0 w 12192000"/>
              <a:gd name="connsiteY0" fmla="*/ 6887 h 527823"/>
              <a:gd name="connsiteX1" fmla="*/ 11054576 w 12192000"/>
              <a:gd name="connsiteY1" fmla="*/ 3716 h 527823"/>
              <a:gd name="connsiteX2" fmla="*/ 11288751 w 12192000"/>
              <a:gd name="connsiteY2" fmla="*/ 0 h 527823"/>
              <a:gd name="connsiteX3" fmla="*/ 11508059 w 12192000"/>
              <a:gd name="connsiteY3" fmla="*/ 7434 h 527823"/>
              <a:gd name="connsiteX4" fmla="*/ 12192000 w 12192000"/>
              <a:gd name="connsiteY4" fmla="*/ 6887 h 527823"/>
              <a:gd name="connsiteX5" fmla="*/ 12192000 w 12192000"/>
              <a:gd name="connsiteY5" fmla="*/ 527823 h 527823"/>
              <a:gd name="connsiteX6" fmla="*/ 0 w 12192000"/>
              <a:gd name="connsiteY6" fmla="*/ 527823 h 527823"/>
              <a:gd name="connsiteX7" fmla="*/ 0 w 12192000"/>
              <a:gd name="connsiteY7" fmla="*/ 6887 h 527823"/>
              <a:gd name="connsiteX0" fmla="*/ 0 w 12192000"/>
              <a:gd name="connsiteY0" fmla="*/ 3171 h 524107"/>
              <a:gd name="connsiteX1" fmla="*/ 11054576 w 12192000"/>
              <a:gd name="connsiteY1" fmla="*/ 0 h 524107"/>
              <a:gd name="connsiteX2" fmla="*/ 11296185 w 12192000"/>
              <a:gd name="connsiteY2" fmla="*/ 159836 h 524107"/>
              <a:gd name="connsiteX3" fmla="*/ 11508059 w 12192000"/>
              <a:gd name="connsiteY3" fmla="*/ 3718 h 524107"/>
              <a:gd name="connsiteX4" fmla="*/ 12192000 w 12192000"/>
              <a:gd name="connsiteY4" fmla="*/ 3171 h 524107"/>
              <a:gd name="connsiteX5" fmla="*/ 12192000 w 12192000"/>
              <a:gd name="connsiteY5" fmla="*/ 524107 h 524107"/>
              <a:gd name="connsiteX6" fmla="*/ 0 w 12192000"/>
              <a:gd name="connsiteY6" fmla="*/ 524107 h 524107"/>
              <a:gd name="connsiteX7" fmla="*/ 0 w 12192000"/>
              <a:gd name="connsiteY7" fmla="*/ 3171 h 524107"/>
              <a:gd name="connsiteX0" fmla="*/ 0 w 12192000"/>
              <a:gd name="connsiteY0" fmla="*/ 3710 h 524646"/>
              <a:gd name="connsiteX1" fmla="*/ 11054576 w 12192000"/>
              <a:gd name="connsiteY1" fmla="*/ 539 h 524646"/>
              <a:gd name="connsiteX2" fmla="*/ 11296185 w 12192000"/>
              <a:gd name="connsiteY2" fmla="*/ 160375 h 524646"/>
              <a:gd name="connsiteX3" fmla="*/ 11784284 w 12192000"/>
              <a:gd name="connsiteY3" fmla="*/ 0 h 524646"/>
              <a:gd name="connsiteX4" fmla="*/ 12192000 w 12192000"/>
              <a:gd name="connsiteY4" fmla="*/ 3710 h 524646"/>
              <a:gd name="connsiteX5" fmla="*/ 12192000 w 12192000"/>
              <a:gd name="connsiteY5" fmla="*/ 524646 h 524646"/>
              <a:gd name="connsiteX6" fmla="*/ 0 w 12192000"/>
              <a:gd name="connsiteY6" fmla="*/ 524646 h 524646"/>
              <a:gd name="connsiteX7" fmla="*/ 0 w 12192000"/>
              <a:gd name="connsiteY7" fmla="*/ 3710 h 524646"/>
              <a:gd name="connsiteX0" fmla="*/ 0 w 12192000"/>
              <a:gd name="connsiteY0" fmla="*/ 3171 h 524107"/>
              <a:gd name="connsiteX1" fmla="*/ 11054576 w 12192000"/>
              <a:gd name="connsiteY1" fmla="*/ 0 h 524107"/>
              <a:gd name="connsiteX2" fmla="*/ 11296185 w 12192000"/>
              <a:gd name="connsiteY2" fmla="*/ 159836 h 524107"/>
              <a:gd name="connsiteX3" fmla="*/ 11825559 w 12192000"/>
              <a:gd name="connsiteY3" fmla="*/ 3719 h 524107"/>
              <a:gd name="connsiteX4" fmla="*/ 12192000 w 12192000"/>
              <a:gd name="connsiteY4" fmla="*/ 3171 h 524107"/>
              <a:gd name="connsiteX5" fmla="*/ 12192000 w 12192000"/>
              <a:gd name="connsiteY5" fmla="*/ 524107 h 524107"/>
              <a:gd name="connsiteX6" fmla="*/ 0 w 12192000"/>
              <a:gd name="connsiteY6" fmla="*/ 524107 h 524107"/>
              <a:gd name="connsiteX7" fmla="*/ 0 w 12192000"/>
              <a:gd name="connsiteY7" fmla="*/ 3171 h 524107"/>
              <a:gd name="connsiteX0" fmla="*/ 0 w 12192000"/>
              <a:gd name="connsiteY0" fmla="*/ 3171 h 524107"/>
              <a:gd name="connsiteX1" fmla="*/ 11054576 w 12192000"/>
              <a:gd name="connsiteY1" fmla="*/ 0 h 524107"/>
              <a:gd name="connsiteX2" fmla="*/ 11626385 w 12192000"/>
              <a:gd name="connsiteY2" fmla="*/ 138547 h 524107"/>
              <a:gd name="connsiteX3" fmla="*/ 11825559 w 12192000"/>
              <a:gd name="connsiteY3" fmla="*/ 3719 h 524107"/>
              <a:gd name="connsiteX4" fmla="*/ 12192000 w 12192000"/>
              <a:gd name="connsiteY4" fmla="*/ 3171 h 524107"/>
              <a:gd name="connsiteX5" fmla="*/ 12192000 w 12192000"/>
              <a:gd name="connsiteY5" fmla="*/ 524107 h 524107"/>
              <a:gd name="connsiteX6" fmla="*/ 0 w 12192000"/>
              <a:gd name="connsiteY6" fmla="*/ 524107 h 524107"/>
              <a:gd name="connsiteX7" fmla="*/ 0 w 12192000"/>
              <a:gd name="connsiteY7" fmla="*/ 3171 h 524107"/>
              <a:gd name="connsiteX0" fmla="*/ 0 w 12192000"/>
              <a:gd name="connsiteY0" fmla="*/ 3171 h 524107"/>
              <a:gd name="connsiteX1" fmla="*/ 11429226 w 12192000"/>
              <a:gd name="connsiteY1" fmla="*/ 0 h 524107"/>
              <a:gd name="connsiteX2" fmla="*/ 11626385 w 12192000"/>
              <a:gd name="connsiteY2" fmla="*/ 138547 h 524107"/>
              <a:gd name="connsiteX3" fmla="*/ 11825559 w 12192000"/>
              <a:gd name="connsiteY3" fmla="*/ 3719 h 524107"/>
              <a:gd name="connsiteX4" fmla="*/ 12192000 w 12192000"/>
              <a:gd name="connsiteY4" fmla="*/ 3171 h 524107"/>
              <a:gd name="connsiteX5" fmla="*/ 12192000 w 12192000"/>
              <a:gd name="connsiteY5" fmla="*/ 524107 h 524107"/>
              <a:gd name="connsiteX6" fmla="*/ 0 w 12192000"/>
              <a:gd name="connsiteY6" fmla="*/ 524107 h 524107"/>
              <a:gd name="connsiteX7" fmla="*/ 0 w 12192000"/>
              <a:gd name="connsiteY7" fmla="*/ 3171 h 524107"/>
              <a:gd name="connsiteX0" fmla="*/ 0 w 12192000"/>
              <a:gd name="connsiteY0" fmla="*/ 3171 h 524107"/>
              <a:gd name="connsiteX1" fmla="*/ 11429226 w 12192000"/>
              <a:gd name="connsiteY1" fmla="*/ 0 h 524107"/>
              <a:gd name="connsiteX2" fmla="*/ 11626385 w 12192000"/>
              <a:gd name="connsiteY2" fmla="*/ 172609 h 524107"/>
              <a:gd name="connsiteX3" fmla="*/ 11825559 w 12192000"/>
              <a:gd name="connsiteY3" fmla="*/ 3719 h 524107"/>
              <a:gd name="connsiteX4" fmla="*/ 12192000 w 12192000"/>
              <a:gd name="connsiteY4" fmla="*/ 3171 h 524107"/>
              <a:gd name="connsiteX5" fmla="*/ 12192000 w 12192000"/>
              <a:gd name="connsiteY5" fmla="*/ 524107 h 524107"/>
              <a:gd name="connsiteX6" fmla="*/ 0 w 12192000"/>
              <a:gd name="connsiteY6" fmla="*/ 524107 h 524107"/>
              <a:gd name="connsiteX7" fmla="*/ 0 w 12192000"/>
              <a:gd name="connsiteY7" fmla="*/ 3171 h 524107"/>
              <a:gd name="connsiteX0" fmla="*/ 0 w 12192000"/>
              <a:gd name="connsiteY0" fmla="*/ 3171 h 524107"/>
              <a:gd name="connsiteX1" fmla="*/ 11429226 w 12192000"/>
              <a:gd name="connsiteY1" fmla="*/ 0 h 524107"/>
              <a:gd name="connsiteX2" fmla="*/ 11825559 w 12192000"/>
              <a:gd name="connsiteY2" fmla="*/ 3719 h 524107"/>
              <a:gd name="connsiteX3" fmla="*/ 12192000 w 12192000"/>
              <a:gd name="connsiteY3" fmla="*/ 3171 h 524107"/>
              <a:gd name="connsiteX4" fmla="*/ 12192000 w 12192000"/>
              <a:gd name="connsiteY4" fmla="*/ 524107 h 524107"/>
              <a:gd name="connsiteX5" fmla="*/ 0 w 12192000"/>
              <a:gd name="connsiteY5" fmla="*/ 524107 h 524107"/>
              <a:gd name="connsiteX6" fmla="*/ 0 w 12192000"/>
              <a:gd name="connsiteY6" fmla="*/ 3171 h 524107"/>
              <a:gd name="connsiteX0" fmla="*/ 0 w 12192000"/>
              <a:gd name="connsiteY0" fmla="*/ 3171 h 524107"/>
              <a:gd name="connsiteX1" fmla="*/ 11429226 w 12192000"/>
              <a:gd name="connsiteY1" fmla="*/ 0 h 524107"/>
              <a:gd name="connsiteX2" fmla="*/ 12192000 w 12192000"/>
              <a:gd name="connsiteY2" fmla="*/ 3171 h 524107"/>
              <a:gd name="connsiteX3" fmla="*/ 12192000 w 12192000"/>
              <a:gd name="connsiteY3" fmla="*/ 524107 h 524107"/>
              <a:gd name="connsiteX4" fmla="*/ 0 w 12192000"/>
              <a:gd name="connsiteY4" fmla="*/ 524107 h 524107"/>
              <a:gd name="connsiteX5" fmla="*/ 0 w 12192000"/>
              <a:gd name="connsiteY5" fmla="*/ 3171 h 524107"/>
              <a:gd name="connsiteX0" fmla="*/ 0 w 12192000"/>
              <a:gd name="connsiteY0" fmla="*/ 0 h 520936"/>
              <a:gd name="connsiteX1" fmla="*/ 12192000 w 12192000"/>
              <a:gd name="connsiteY1" fmla="*/ 0 h 520936"/>
              <a:gd name="connsiteX2" fmla="*/ 12192000 w 12192000"/>
              <a:gd name="connsiteY2" fmla="*/ 520936 h 520936"/>
              <a:gd name="connsiteX3" fmla="*/ 0 w 12192000"/>
              <a:gd name="connsiteY3" fmla="*/ 520936 h 520936"/>
              <a:gd name="connsiteX4" fmla="*/ 0 w 12192000"/>
              <a:gd name="connsiteY4" fmla="*/ 0 h 520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520936">
                <a:moveTo>
                  <a:pt x="0" y="0"/>
                </a:moveTo>
                <a:lnTo>
                  <a:pt x="12192000" y="0"/>
                </a:lnTo>
                <a:lnTo>
                  <a:pt x="12192000" y="520936"/>
                </a:lnTo>
                <a:lnTo>
                  <a:pt x="0" y="520936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50000"/>
                  <a:shade val="30000"/>
                  <a:satMod val="115000"/>
                </a:schemeClr>
              </a:gs>
              <a:gs pos="50000">
                <a:schemeClr val="bg1">
                  <a:lumMod val="50000"/>
                  <a:shade val="67500"/>
                  <a:satMod val="115000"/>
                </a:schemeClr>
              </a:gs>
              <a:gs pos="100000">
                <a:schemeClr val="bg1">
                  <a:lumMod val="50000"/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6" name="Parallelogram 5">
            <a:extLst>
              <a:ext uri="{FF2B5EF4-FFF2-40B4-BE49-F238E27FC236}">
                <a16:creationId xmlns:a16="http://schemas.microsoft.com/office/drawing/2014/main" xmlns="" id="{8A162E46-AFAD-E846-BF5C-F20FF11EA0EF}"/>
              </a:ext>
            </a:extLst>
          </p:cNvPr>
          <p:cNvSpPr/>
          <p:nvPr/>
        </p:nvSpPr>
        <p:spPr>
          <a:xfrm>
            <a:off x="11793977" y="6479366"/>
            <a:ext cx="397211" cy="384048"/>
          </a:xfrm>
          <a:prstGeom prst="parallelogram">
            <a:avLst>
              <a:gd name="adj" fmla="val 65219"/>
            </a:avLst>
          </a:prstGeom>
          <a:solidFill>
            <a:srgbClr val="F0A6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69D06D19-8700-CB49-AABF-B7DE9DFDE540}"/>
              </a:ext>
            </a:extLst>
          </p:cNvPr>
          <p:cNvSpPr txBox="1"/>
          <p:nvPr/>
        </p:nvSpPr>
        <p:spPr>
          <a:xfrm>
            <a:off x="367748" y="248400"/>
            <a:ext cx="39581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4. BENEFITS &amp; CUSTOMERS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xmlns="" id="{472D526B-7D39-4AD3-ADEB-D8D7825D82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369617"/>
              </p:ext>
            </p:extLst>
          </p:nvPr>
        </p:nvGraphicFramePr>
        <p:xfrm>
          <a:off x="472698" y="710066"/>
          <a:ext cx="10679006" cy="1914406"/>
        </p:xfrm>
        <a:graphic>
          <a:graphicData uri="http://schemas.openxmlformats.org/drawingml/2006/table">
            <a:tbl>
              <a:tblPr/>
              <a:tblGrid>
                <a:gridCol w="1821076">
                  <a:extLst>
                    <a:ext uri="{9D8B030D-6E8A-4147-A177-3AD203B41FA5}">
                      <a16:colId xmlns:a16="http://schemas.microsoft.com/office/drawing/2014/main" xmlns="" val="3129605748"/>
                    </a:ext>
                  </a:extLst>
                </a:gridCol>
                <a:gridCol w="8857930">
                  <a:extLst>
                    <a:ext uri="{9D8B030D-6E8A-4147-A177-3AD203B41FA5}">
                      <a16:colId xmlns:a16="http://schemas.microsoft.com/office/drawing/2014/main" xmlns="" val="4134565234"/>
                    </a:ext>
                  </a:extLst>
                </a:gridCol>
              </a:tblGrid>
              <a:tr h="38161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PROCESS OWNER</a:t>
                      </a:r>
                    </a:p>
                  </a:txBody>
                  <a:tcPr marL="114300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ABC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857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79401919"/>
                  </a:ext>
                </a:extLst>
              </a:tr>
              <a:tr h="38161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KEY STAKEHOLDERS</a:t>
                      </a:r>
                    </a:p>
                  </a:txBody>
                  <a:tcPr marL="114300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XYZ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857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61803336"/>
                  </a:ext>
                </a:extLst>
              </a:tr>
              <a:tr h="38161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FINAL CUSTOMER</a:t>
                      </a:r>
                    </a:p>
                  </a:txBody>
                  <a:tcPr marL="114300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116  clients across the 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India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857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64862052"/>
                  </a:ext>
                </a:extLst>
              </a:tr>
              <a:tr h="76954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EXPECTED BENEFITS</a:t>
                      </a:r>
                    </a:p>
                  </a:txBody>
                  <a:tcPr marL="114300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The implementation of the EV charging stations at 116  locations across the India to accommodate needs of EV users and service stations' EV-charging "traffic" will reduce the lengths to which EV drivers would have to travel for their next charge. The implementation of the EV-charging stations will also result in a 24% profit for Positive Charge.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857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00095511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xmlns="" id="{CA97594C-07DD-4DB1-9368-BAAF8E323C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2564124"/>
              </p:ext>
            </p:extLst>
          </p:nvPr>
        </p:nvGraphicFramePr>
        <p:xfrm>
          <a:off x="472698" y="2922089"/>
          <a:ext cx="9448800" cy="3027404"/>
        </p:xfrm>
        <a:graphic>
          <a:graphicData uri="http://schemas.openxmlformats.org/drawingml/2006/table">
            <a:tbl>
              <a:tblPr/>
              <a:tblGrid>
                <a:gridCol w="1967708">
                  <a:extLst>
                    <a:ext uri="{9D8B030D-6E8A-4147-A177-3AD203B41FA5}">
                      <a16:colId xmlns:a16="http://schemas.microsoft.com/office/drawing/2014/main" xmlns="" val="82474641"/>
                    </a:ext>
                  </a:extLst>
                </a:gridCol>
                <a:gridCol w="1967708">
                  <a:extLst>
                    <a:ext uri="{9D8B030D-6E8A-4147-A177-3AD203B41FA5}">
                      <a16:colId xmlns:a16="http://schemas.microsoft.com/office/drawing/2014/main" xmlns="" val="1810954435"/>
                    </a:ext>
                  </a:extLst>
                </a:gridCol>
                <a:gridCol w="1359334">
                  <a:extLst>
                    <a:ext uri="{9D8B030D-6E8A-4147-A177-3AD203B41FA5}">
                      <a16:colId xmlns:a16="http://schemas.microsoft.com/office/drawing/2014/main" xmlns="" val="2742326689"/>
                    </a:ext>
                  </a:extLst>
                </a:gridCol>
                <a:gridCol w="2110295">
                  <a:extLst>
                    <a:ext uri="{9D8B030D-6E8A-4147-A177-3AD203B41FA5}">
                      <a16:colId xmlns:a16="http://schemas.microsoft.com/office/drawing/2014/main" xmlns="" val="3672165900"/>
                    </a:ext>
                  </a:extLst>
                </a:gridCol>
                <a:gridCol w="2043755">
                  <a:extLst>
                    <a:ext uri="{9D8B030D-6E8A-4147-A177-3AD203B41FA5}">
                      <a16:colId xmlns:a16="http://schemas.microsoft.com/office/drawing/2014/main" xmlns="" val="3932209737"/>
                    </a:ext>
                  </a:extLst>
                </a:gridCol>
              </a:tblGrid>
              <a:tr h="24704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TYPE OF BENEFIT</a:t>
                      </a:r>
                    </a:p>
                  </a:txBody>
                  <a:tcPr marL="114300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BASIS OF ESTIMATE</a:t>
                      </a:r>
                    </a:p>
                  </a:txBody>
                  <a:tcPr marL="114300" marR="9525" marT="9525" marB="0" anchor="ctr">
                    <a:lnL w="25400" cap="flat" cmpd="dbl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ESTIMATED BENEFIT AMOUNT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40324035"/>
                  </a:ext>
                </a:extLst>
              </a:tr>
              <a:tr h="347545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Specific Cost Savings</a:t>
                      </a:r>
                    </a:p>
                  </a:txBody>
                  <a:tcPr marL="114300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Estimator's projections </a:t>
                      </a:r>
                    </a:p>
                  </a:txBody>
                  <a:tcPr marL="85725" marR="9525" marT="9525" marB="0" anchor="ctr">
                    <a:lnL w="25400" cap="flat" cmpd="dbl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$                                25,000.00 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76555518"/>
                  </a:ext>
                </a:extLst>
              </a:tr>
              <a:tr h="34754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Enhanced Revenues</a:t>
                      </a:r>
                    </a:p>
                  </a:txBody>
                  <a:tcPr marL="114300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Finance's projections</a:t>
                      </a:r>
                    </a:p>
                  </a:txBody>
                  <a:tcPr marL="85725" marR="9525" marT="9525" marB="0" anchor="ctr">
                    <a:lnL w="25400" cap="flat" cmpd="dbl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$                                92,500.00 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99280908"/>
                  </a:ext>
                </a:extLst>
              </a:tr>
              <a:tr h="347545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Higher Productivity (Soft)</a:t>
                      </a:r>
                    </a:p>
                  </a:txBody>
                  <a:tcPr marL="114300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Project management's estimations </a:t>
                      </a:r>
                    </a:p>
                  </a:txBody>
                  <a:tcPr marL="85725" marR="9525" marT="9525" marB="0" anchor="ctr">
                    <a:lnL w="25400" cap="flat" cmpd="dbl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$                                17,500.00 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71070610"/>
                  </a:ext>
                </a:extLst>
              </a:tr>
              <a:tr h="34754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Improved Compliance</a:t>
                      </a:r>
                    </a:p>
                  </a:txBody>
                  <a:tcPr marL="114300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Operations' estimations </a:t>
                      </a:r>
                    </a:p>
                  </a:txBody>
                  <a:tcPr marL="85725" marR="9525" marT="9525" marB="0" anchor="ctr">
                    <a:lnL w="25400" cap="flat" cmpd="dbl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$                                12,000.00 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48128199"/>
                  </a:ext>
                </a:extLst>
              </a:tr>
              <a:tr h="347545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Better Decision Making</a:t>
                      </a:r>
                    </a:p>
                  </a:txBody>
                  <a:tcPr marL="114300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Project management's estimations </a:t>
                      </a:r>
                    </a:p>
                  </a:txBody>
                  <a:tcPr marL="85725" marR="9525" marT="9525" marB="0" anchor="ctr">
                    <a:lnL w="25400" cap="flat" cmpd="dbl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$                                18,500.00 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72579825"/>
                  </a:ext>
                </a:extLst>
              </a:tr>
              <a:tr h="347545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Less Maintenance</a:t>
                      </a:r>
                    </a:p>
                  </a:txBody>
                  <a:tcPr marL="114300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Project management's estimations </a:t>
                      </a:r>
                    </a:p>
                  </a:txBody>
                  <a:tcPr marL="85725" marR="9525" marT="9525" marB="0" anchor="ctr">
                    <a:lnL w="25400" cap="flat" cmpd="dbl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$                                26,000.00 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1756206"/>
                  </a:ext>
                </a:extLst>
              </a:tr>
              <a:tr h="347545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Other Costs Avoided</a:t>
                      </a:r>
                    </a:p>
                  </a:txBody>
                  <a:tcPr marL="114300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Finance's projections</a:t>
                      </a:r>
                    </a:p>
                  </a:txBody>
                  <a:tcPr marL="85725" marR="9525" marT="9525" marB="0" anchor="ctr">
                    <a:lnL w="25400" cap="flat" cmpd="dbl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$                                46,250.00 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85754924"/>
                  </a:ext>
                </a:extLst>
              </a:tr>
              <a:tr h="34754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TOTAL BENEFIT</a:t>
                      </a:r>
                    </a:p>
                  </a:txBody>
                  <a:tcPr marL="9525" marR="114300" marT="9525" marB="0" anchor="ctr">
                    <a:lnL>
                      <a:noFill/>
                    </a:lnL>
                    <a:lnR w="25400" cap="flat" cmpd="dbl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$                              237,750.00 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953891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14893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781586" y="6477000"/>
            <a:ext cx="8283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>
                <a:solidFill>
                  <a:schemeClr val="bg1"/>
                </a:solidFill>
                <a:latin typeface="Century Gothic" panose="020B0502020202020204" pitchFamily="34" charset="0"/>
                <a:ea typeface="Arial" charset="0"/>
                <a:cs typeface="Arial" charset="0"/>
              </a:rPr>
              <a:t>PROJECT REPORT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xmlns="" id="{CF8312F4-008A-8B46-B9CC-E4456F84C996}"/>
              </a:ext>
            </a:extLst>
          </p:cNvPr>
          <p:cNvSpPr/>
          <p:nvPr/>
        </p:nvSpPr>
        <p:spPr>
          <a:xfrm>
            <a:off x="0" y="6479366"/>
            <a:ext cx="12192000" cy="384048"/>
          </a:xfrm>
          <a:custGeom>
            <a:avLst/>
            <a:gdLst>
              <a:gd name="connsiteX0" fmla="*/ 0 w 12192000"/>
              <a:gd name="connsiteY0" fmla="*/ 0 h 520936"/>
              <a:gd name="connsiteX1" fmla="*/ 12192000 w 12192000"/>
              <a:gd name="connsiteY1" fmla="*/ 0 h 520936"/>
              <a:gd name="connsiteX2" fmla="*/ 12192000 w 12192000"/>
              <a:gd name="connsiteY2" fmla="*/ 520936 h 520936"/>
              <a:gd name="connsiteX3" fmla="*/ 0 w 12192000"/>
              <a:gd name="connsiteY3" fmla="*/ 520936 h 520936"/>
              <a:gd name="connsiteX4" fmla="*/ 0 w 12192000"/>
              <a:gd name="connsiteY4" fmla="*/ 0 h 520936"/>
              <a:gd name="connsiteX0" fmla="*/ 0 w 12192000"/>
              <a:gd name="connsiteY0" fmla="*/ 3171 h 524107"/>
              <a:gd name="connsiteX1" fmla="*/ 11054576 w 12192000"/>
              <a:gd name="connsiteY1" fmla="*/ 0 h 524107"/>
              <a:gd name="connsiteX2" fmla="*/ 12192000 w 12192000"/>
              <a:gd name="connsiteY2" fmla="*/ 3171 h 524107"/>
              <a:gd name="connsiteX3" fmla="*/ 12192000 w 12192000"/>
              <a:gd name="connsiteY3" fmla="*/ 524107 h 524107"/>
              <a:gd name="connsiteX4" fmla="*/ 0 w 12192000"/>
              <a:gd name="connsiteY4" fmla="*/ 524107 h 524107"/>
              <a:gd name="connsiteX5" fmla="*/ 0 w 12192000"/>
              <a:gd name="connsiteY5" fmla="*/ 3171 h 524107"/>
              <a:gd name="connsiteX0" fmla="*/ 0 w 12192000"/>
              <a:gd name="connsiteY0" fmla="*/ 6887 h 527823"/>
              <a:gd name="connsiteX1" fmla="*/ 11054576 w 12192000"/>
              <a:gd name="connsiteY1" fmla="*/ 3716 h 527823"/>
              <a:gd name="connsiteX2" fmla="*/ 11288751 w 12192000"/>
              <a:gd name="connsiteY2" fmla="*/ 0 h 527823"/>
              <a:gd name="connsiteX3" fmla="*/ 12192000 w 12192000"/>
              <a:gd name="connsiteY3" fmla="*/ 6887 h 527823"/>
              <a:gd name="connsiteX4" fmla="*/ 12192000 w 12192000"/>
              <a:gd name="connsiteY4" fmla="*/ 527823 h 527823"/>
              <a:gd name="connsiteX5" fmla="*/ 0 w 12192000"/>
              <a:gd name="connsiteY5" fmla="*/ 527823 h 527823"/>
              <a:gd name="connsiteX6" fmla="*/ 0 w 12192000"/>
              <a:gd name="connsiteY6" fmla="*/ 6887 h 527823"/>
              <a:gd name="connsiteX0" fmla="*/ 0 w 12192000"/>
              <a:gd name="connsiteY0" fmla="*/ 6887 h 527823"/>
              <a:gd name="connsiteX1" fmla="*/ 11054576 w 12192000"/>
              <a:gd name="connsiteY1" fmla="*/ 3716 h 527823"/>
              <a:gd name="connsiteX2" fmla="*/ 11288751 w 12192000"/>
              <a:gd name="connsiteY2" fmla="*/ 0 h 527823"/>
              <a:gd name="connsiteX3" fmla="*/ 11508059 w 12192000"/>
              <a:gd name="connsiteY3" fmla="*/ 7434 h 527823"/>
              <a:gd name="connsiteX4" fmla="*/ 12192000 w 12192000"/>
              <a:gd name="connsiteY4" fmla="*/ 6887 h 527823"/>
              <a:gd name="connsiteX5" fmla="*/ 12192000 w 12192000"/>
              <a:gd name="connsiteY5" fmla="*/ 527823 h 527823"/>
              <a:gd name="connsiteX6" fmla="*/ 0 w 12192000"/>
              <a:gd name="connsiteY6" fmla="*/ 527823 h 527823"/>
              <a:gd name="connsiteX7" fmla="*/ 0 w 12192000"/>
              <a:gd name="connsiteY7" fmla="*/ 6887 h 527823"/>
              <a:gd name="connsiteX0" fmla="*/ 0 w 12192000"/>
              <a:gd name="connsiteY0" fmla="*/ 3171 h 524107"/>
              <a:gd name="connsiteX1" fmla="*/ 11054576 w 12192000"/>
              <a:gd name="connsiteY1" fmla="*/ 0 h 524107"/>
              <a:gd name="connsiteX2" fmla="*/ 11296185 w 12192000"/>
              <a:gd name="connsiteY2" fmla="*/ 159836 h 524107"/>
              <a:gd name="connsiteX3" fmla="*/ 11508059 w 12192000"/>
              <a:gd name="connsiteY3" fmla="*/ 3718 h 524107"/>
              <a:gd name="connsiteX4" fmla="*/ 12192000 w 12192000"/>
              <a:gd name="connsiteY4" fmla="*/ 3171 h 524107"/>
              <a:gd name="connsiteX5" fmla="*/ 12192000 w 12192000"/>
              <a:gd name="connsiteY5" fmla="*/ 524107 h 524107"/>
              <a:gd name="connsiteX6" fmla="*/ 0 w 12192000"/>
              <a:gd name="connsiteY6" fmla="*/ 524107 h 524107"/>
              <a:gd name="connsiteX7" fmla="*/ 0 w 12192000"/>
              <a:gd name="connsiteY7" fmla="*/ 3171 h 524107"/>
              <a:gd name="connsiteX0" fmla="*/ 0 w 12192000"/>
              <a:gd name="connsiteY0" fmla="*/ 3710 h 524646"/>
              <a:gd name="connsiteX1" fmla="*/ 11054576 w 12192000"/>
              <a:gd name="connsiteY1" fmla="*/ 539 h 524646"/>
              <a:gd name="connsiteX2" fmla="*/ 11296185 w 12192000"/>
              <a:gd name="connsiteY2" fmla="*/ 160375 h 524646"/>
              <a:gd name="connsiteX3" fmla="*/ 11784284 w 12192000"/>
              <a:gd name="connsiteY3" fmla="*/ 0 h 524646"/>
              <a:gd name="connsiteX4" fmla="*/ 12192000 w 12192000"/>
              <a:gd name="connsiteY4" fmla="*/ 3710 h 524646"/>
              <a:gd name="connsiteX5" fmla="*/ 12192000 w 12192000"/>
              <a:gd name="connsiteY5" fmla="*/ 524646 h 524646"/>
              <a:gd name="connsiteX6" fmla="*/ 0 w 12192000"/>
              <a:gd name="connsiteY6" fmla="*/ 524646 h 524646"/>
              <a:gd name="connsiteX7" fmla="*/ 0 w 12192000"/>
              <a:gd name="connsiteY7" fmla="*/ 3710 h 524646"/>
              <a:gd name="connsiteX0" fmla="*/ 0 w 12192000"/>
              <a:gd name="connsiteY0" fmla="*/ 3171 h 524107"/>
              <a:gd name="connsiteX1" fmla="*/ 11054576 w 12192000"/>
              <a:gd name="connsiteY1" fmla="*/ 0 h 524107"/>
              <a:gd name="connsiteX2" fmla="*/ 11296185 w 12192000"/>
              <a:gd name="connsiteY2" fmla="*/ 159836 h 524107"/>
              <a:gd name="connsiteX3" fmla="*/ 11825559 w 12192000"/>
              <a:gd name="connsiteY3" fmla="*/ 3719 h 524107"/>
              <a:gd name="connsiteX4" fmla="*/ 12192000 w 12192000"/>
              <a:gd name="connsiteY4" fmla="*/ 3171 h 524107"/>
              <a:gd name="connsiteX5" fmla="*/ 12192000 w 12192000"/>
              <a:gd name="connsiteY5" fmla="*/ 524107 h 524107"/>
              <a:gd name="connsiteX6" fmla="*/ 0 w 12192000"/>
              <a:gd name="connsiteY6" fmla="*/ 524107 h 524107"/>
              <a:gd name="connsiteX7" fmla="*/ 0 w 12192000"/>
              <a:gd name="connsiteY7" fmla="*/ 3171 h 524107"/>
              <a:gd name="connsiteX0" fmla="*/ 0 w 12192000"/>
              <a:gd name="connsiteY0" fmla="*/ 3171 h 524107"/>
              <a:gd name="connsiteX1" fmla="*/ 11054576 w 12192000"/>
              <a:gd name="connsiteY1" fmla="*/ 0 h 524107"/>
              <a:gd name="connsiteX2" fmla="*/ 11626385 w 12192000"/>
              <a:gd name="connsiteY2" fmla="*/ 138547 h 524107"/>
              <a:gd name="connsiteX3" fmla="*/ 11825559 w 12192000"/>
              <a:gd name="connsiteY3" fmla="*/ 3719 h 524107"/>
              <a:gd name="connsiteX4" fmla="*/ 12192000 w 12192000"/>
              <a:gd name="connsiteY4" fmla="*/ 3171 h 524107"/>
              <a:gd name="connsiteX5" fmla="*/ 12192000 w 12192000"/>
              <a:gd name="connsiteY5" fmla="*/ 524107 h 524107"/>
              <a:gd name="connsiteX6" fmla="*/ 0 w 12192000"/>
              <a:gd name="connsiteY6" fmla="*/ 524107 h 524107"/>
              <a:gd name="connsiteX7" fmla="*/ 0 w 12192000"/>
              <a:gd name="connsiteY7" fmla="*/ 3171 h 524107"/>
              <a:gd name="connsiteX0" fmla="*/ 0 w 12192000"/>
              <a:gd name="connsiteY0" fmla="*/ 3171 h 524107"/>
              <a:gd name="connsiteX1" fmla="*/ 11429226 w 12192000"/>
              <a:gd name="connsiteY1" fmla="*/ 0 h 524107"/>
              <a:gd name="connsiteX2" fmla="*/ 11626385 w 12192000"/>
              <a:gd name="connsiteY2" fmla="*/ 138547 h 524107"/>
              <a:gd name="connsiteX3" fmla="*/ 11825559 w 12192000"/>
              <a:gd name="connsiteY3" fmla="*/ 3719 h 524107"/>
              <a:gd name="connsiteX4" fmla="*/ 12192000 w 12192000"/>
              <a:gd name="connsiteY4" fmla="*/ 3171 h 524107"/>
              <a:gd name="connsiteX5" fmla="*/ 12192000 w 12192000"/>
              <a:gd name="connsiteY5" fmla="*/ 524107 h 524107"/>
              <a:gd name="connsiteX6" fmla="*/ 0 w 12192000"/>
              <a:gd name="connsiteY6" fmla="*/ 524107 h 524107"/>
              <a:gd name="connsiteX7" fmla="*/ 0 w 12192000"/>
              <a:gd name="connsiteY7" fmla="*/ 3171 h 524107"/>
              <a:gd name="connsiteX0" fmla="*/ 0 w 12192000"/>
              <a:gd name="connsiteY0" fmla="*/ 3171 h 524107"/>
              <a:gd name="connsiteX1" fmla="*/ 11429226 w 12192000"/>
              <a:gd name="connsiteY1" fmla="*/ 0 h 524107"/>
              <a:gd name="connsiteX2" fmla="*/ 11626385 w 12192000"/>
              <a:gd name="connsiteY2" fmla="*/ 172609 h 524107"/>
              <a:gd name="connsiteX3" fmla="*/ 11825559 w 12192000"/>
              <a:gd name="connsiteY3" fmla="*/ 3719 h 524107"/>
              <a:gd name="connsiteX4" fmla="*/ 12192000 w 12192000"/>
              <a:gd name="connsiteY4" fmla="*/ 3171 h 524107"/>
              <a:gd name="connsiteX5" fmla="*/ 12192000 w 12192000"/>
              <a:gd name="connsiteY5" fmla="*/ 524107 h 524107"/>
              <a:gd name="connsiteX6" fmla="*/ 0 w 12192000"/>
              <a:gd name="connsiteY6" fmla="*/ 524107 h 524107"/>
              <a:gd name="connsiteX7" fmla="*/ 0 w 12192000"/>
              <a:gd name="connsiteY7" fmla="*/ 3171 h 524107"/>
              <a:gd name="connsiteX0" fmla="*/ 0 w 12192000"/>
              <a:gd name="connsiteY0" fmla="*/ 3171 h 524107"/>
              <a:gd name="connsiteX1" fmla="*/ 11429226 w 12192000"/>
              <a:gd name="connsiteY1" fmla="*/ 0 h 524107"/>
              <a:gd name="connsiteX2" fmla="*/ 11825559 w 12192000"/>
              <a:gd name="connsiteY2" fmla="*/ 3719 h 524107"/>
              <a:gd name="connsiteX3" fmla="*/ 12192000 w 12192000"/>
              <a:gd name="connsiteY3" fmla="*/ 3171 h 524107"/>
              <a:gd name="connsiteX4" fmla="*/ 12192000 w 12192000"/>
              <a:gd name="connsiteY4" fmla="*/ 524107 h 524107"/>
              <a:gd name="connsiteX5" fmla="*/ 0 w 12192000"/>
              <a:gd name="connsiteY5" fmla="*/ 524107 h 524107"/>
              <a:gd name="connsiteX6" fmla="*/ 0 w 12192000"/>
              <a:gd name="connsiteY6" fmla="*/ 3171 h 524107"/>
              <a:gd name="connsiteX0" fmla="*/ 0 w 12192000"/>
              <a:gd name="connsiteY0" fmla="*/ 3171 h 524107"/>
              <a:gd name="connsiteX1" fmla="*/ 11429226 w 12192000"/>
              <a:gd name="connsiteY1" fmla="*/ 0 h 524107"/>
              <a:gd name="connsiteX2" fmla="*/ 12192000 w 12192000"/>
              <a:gd name="connsiteY2" fmla="*/ 3171 h 524107"/>
              <a:gd name="connsiteX3" fmla="*/ 12192000 w 12192000"/>
              <a:gd name="connsiteY3" fmla="*/ 524107 h 524107"/>
              <a:gd name="connsiteX4" fmla="*/ 0 w 12192000"/>
              <a:gd name="connsiteY4" fmla="*/ 524107 h 524107"/>
              <a:gd name="connsiteX5" fmla="*/ 0 w 12192000"/>
              <a:gd name="connsiteY5" fmla="*/ 3171 h 524107"/>
              <a:gd name="connsiteX0" fmla="*/ 0 w 12192000"/>
              <a:gd name="connsiteY0" fmla="*/ 0 h 520936"/>
              <a:gd name="connsiteX1" fmla="*/ 12192000 w 12192000"/>
              <a:gd name="connsiteY1" fmla="*/ 0 h 520936"/>
              <a:gd name="connsiteX2" fmla="*/ 12192000 w 12192000"/>
              <a:gd name="connsiteY2" fmla="*/ 520936 h 520936"/>
              <a:gd name="connsiteX3" fmla="*/ 0 w 12192000"/>
              <a:gd name="connsiteY3" fmla="*/ 520936 h 520936"/>
              <a:gd name="connsiteX4" fmla="*/ 0 w 12192000"/>
              <a:gd name="connsiteY4" fmla="*/ 0 h 520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520936">
                <a:moveTo>
                  <a:pt x="0" y="0"/>
                </a:moveTo>
                <a:lnTo>
                  <a:pt x="12192000" y="0"/>
                </a:lnTo>
                <a:lnTo>
                  <a:pt x="12192000" y="520936"/>
                </a:lnTo>
                <a:lnTo>
                  <a:pt x="0" y="520936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50000"/>
                  <a:shade val="30000"/>
                  <a:satMod val="115000"/>
                </a:schemeClr>
              </a:gs>
              <a:gs pos="50000">
                <a:schemeClr val="bg1">
                  <a:lumMod val="50000"/>
                  <a:shade val="67500"/>
                  <a:satMod val="115000"/>
                </a:schemeClr>
              </a:gs>
              <a:gs pos="100000">
                <a:schemeClr val="bg1">
                  <a:lumMod val="50000"/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6" name="Parallelogram 5">
            <a:extLst>
              <a:ext uri="{FF2B5EF4-FFF2-40B4-BE49-F238E27FC236}">
                <a16:creationId xmlns:a16="http://schemas.microsoft.com/office/drawing/2014/main" xmlns="" id="{8A162E46-AFAD-E846-BF5C-F20FF11EA0EF}"/>
              </a:ext>
            </a:extLst>
          </p:cNvPr>
          <p:cNvSpPr/>
          <p:nvPr/>
        </p:nvSpPr>
        <p:spPr>
          <a:xfrm>
            <a:off x="11793977" y="6479366"/>
            <a:ext cx="397211" cy="384048"/>
          </a:xfrm>
          <a:prstGeom prst="parallelogram">
            <a:avLst>
              <a:gd name="adj" fmla="val 65219"/>
            </a:avLst>
          </a:prstGeom>
          <a:solidFill>
            <a:srgbClr val="F0A6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69D06D19-8700-CB49-AABF-B7DE9DFDE540}"/>
              </a:ext>
            </a:extLst>
          </p:cNvPr>
          <p:cNvSpPr txBox="1"/>
          <p:nvPr/>
        </p:nvSpPr>
        <p:spPr>
          <a:xfrm>
            <a:off x="367748" y="248400"/>
            <a:ext cx="59218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5. RISKS, CONSTRAINTS &amp; ASSUMPTIONS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xmlns="" id="{8753E2D6-08E7-4F28-9E2A-A9EAF1B07D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122135"/>
              </p:ext>
            </p:extLst>
          </p:nvPr>
        </p:nvGraphicFramePr>
        <p:xfrm>
          <a:off x="472698" y="734330"/>
          <a:ext cx="9448800" cy="4194810"/>
        </p:xfrm>
        <a:graphic>
          <a:graphicData uri="http://schemas.openxmlformats.org/drawingml/2006/table">
            <a:tbl>
              <a:tblPr/>
              <a:tblGrid>
                <a:gridCol w="1967708">
                  <a:extLst>
                    <a:ext uri="{9D8B030D-6E8A-4147-A177-3AD203B41FA5}">
                      <a16:colId xmlns:a16="http://schemas.microsoft.com/office/drawing/2014/main" xmlns="" val="1881596487"/>
                    </a:ext>
                  </a:extLst>
                </a:gridCol>
                <a:gridCol w="7481092">
                  <a:extLst>
                    <a:ext uri="{9D8B030D-6E8A-4147-A177-3AD203B41FA5}">
                      <a16:colId xmlns:a16="http://schemas.microsoft.com/office/drawing/2014/main" xmlns="" val="619396767"/>
                    </a:ext>
                  </a:extLst>
                </a:gridCol>
              </a:tblGrid>
              <a:tr h="139827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RISKS</a:t>
                      </a:r>
                    </a:p>
                  </a:txBody>
                  <a:tcPr marL="114300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Though contract is signed, Operations still does not have approval for installation from cities of </a:t>
                      </a: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Jammu, Himachal &amp; Punjab. 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Project management to work with both cities to ensure proper permitting, etc. in time for scheduled installations.</a:t>
                      </a:r>
                    </a:p>
                  </a:txBody>
                  <a:tcPr marL="114300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78898126"/>
                  </a:ext>
                </a:extLst>
              </a:tr>
              <a:tr h="139827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CONSTRAINTS</a:t>
                      </a:r>
                    </a:p>
                  </a:txBody>
                  <a:tcPr marL="114300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We have to "backfill" some key project management and field engineer positions to ensure we have people "on the ground" to manage EV stations' implementation.</a:t>
                      </a:r>
                    </a:p>
                  </a:txBody>
                  <a:tcPr marL="114300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38779886"/>
                  </a:ext>
                </a:extLst>
              </a:tr>
              <a:tr h="139827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ASSUMPTIONS</a:t>
                      </a:r>
                    </a:p>
                  </a:txBody>
                  <a:tcPr marL="114300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We assume that all permits for installation of EV-charging stations will be provided by clients by time of implementation.</a:t>
                      </a:r>
                    </a:p>
                  </a:txBody>
                  <a:tcPr marL="114300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57021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06206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93ACF37A-639D-274A-B0A4-D757ADB93F82}"/>
              </a:ext>
            </a:extLst>
          </p:cNvPr>
          <p:cNvGrpSpPr/>
          <p:nvPr/>
        </p:nvGrpSpPr>
        <p:grpSpPr>
          <a:xfrm>
            <a:off x="7203068" y="-14628"/>
            <a:ext cx="5724680" cy="6219640"/>
            <a:chOff x="7203068" y="-14628"/>
            <a:chExt cx="5724680" cy="6219640"/>
          </a:xfrm>
        </p:grpSpPr>
        <p:sp>
          <p:nvSpPr>
            <p:cNvPr id="11" name="Triangle 10">
              <a:extLst>
                <a:ext uri="{FF2B5EF4-FFF2-40B4-BE49-F238E27FC236}">
                  <a16:creationId xmlns:a16="http://schemas.microsoft.com/office/drawing/2014/main" xmlns="" id="{429DFE3E-D028-C04F-B3A0-B74CB94EEB30}"/>
                </a:ext>
              </a:extLst>
            </p:cNvPr>
            <p:cNvSpPr/>
            <p:nvPr/>
          </p:nvSpPr>
          <p:spPr>
            <a:xfrm>
              <a:off x="8267700" y="1219200"/>
              <a:ext cx="1498109" cy="1121526"/>
            </a:xfrm>
            <a:prstGeom prst="triangle">
              <a:avLst/>
            </a:prstGeom>
            <a:solidFill>
              <a:schemeClr val="bg1">
                <a:alpha val="5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Triangle 11">
              <a:extLst>
                <a:ext uri="{FF2B5EF4-FFF2-40B4-BE49-F238E27FC236}">
                  <a16:creationId xmlns:a16="http://schemas.microsoft.com/office/drawing/2014/main" xmlns="" id="{9B81F6BF-04D1-DF4B-8D33-710C5B8CFC59}"/>
                </a:ext>
              </a:extLst>
            </p:cNvPr>
            <p:cNvSpPr/>
            <p:nvPr/>
          </p:nvSpPr>
          <p:spPr>
            <a:xfrm rot="10800000">
              <a:off x="8267698" y="2340726"/>
              <a:ext cx="1498109" cy="1121526"/>
            </a:xfrm>
            <a:prstGeom prst="triangle">
              <a:avLst/>
            </a:prstGeom>
            <a:gradFill>
              <a:gsLst>
                <a:gs pos="100000">
                  <a:schemeClr val="bg1">
                    <a:alpha val="50000"/>
                  </a:schemeClr>
                </a:gs>
                <a:gs pos="0">
                  <a:schemeClr val="accent4"/>
                </a:gs>
              </a:gsLst>
              <a:lin ang="13500000" scaled="1"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Triangle 12">
              <a:extLst>
                <a:ext uri="{FF2B5EF4-FFF2-40B4-BE49-F238E27FC236}">
                  <a16:creationId xmlns:a16="http://schemas.microsoft.com/office/drawing/2014/main" xmlns="" id="{5D95E705-9CAA-CC4E-AEE3-6DE5F2E382A9}"/>
                </a:ext>
              </a:extLst>
            </p:cNvPr>
            <p:cNvSpPr/>
            <p:nvPr/>
          </p:nvSpPr>
          <p:spPr>
            <a:xfrm>
              <a:off x="9117614" y="2441587"/>
              <a:ext cx="1498109" cy="1121526"/>
            </a:xfrm>
            <a:prstGeom prst="triangle">
              <a:avLst/>
            </a:prstGeom>
            <a:gradFill>
              <a:gsLst>
                <a:gs pos="82000">
                  <a:srgbClr val="00BD32"/>
                </a:gs>
                <a:gs pos="0">
                  <a:schemeClr val="bg1">
                    <a:alpha val="50000"/>
                  </a:schemeClr>
                </a:gs>
              </a:gsLst>
              <a:lin ang="13500000" scaled="1"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Triangle 13">
              <a:extLst>
                <a:ext uri="{FF2B5EF4-FFF2-40B4-BE49-F238E27FC236}">
                  <a16:creationId xmlns:a16="http://schemas.microsoft.com/office/drawing/2014/main" xmlns="" id="{2A225979-6E54-2C41-8440-E84F8F423659}"/>
                </a:ext>
              </a:extLst>
            </p:cNvPr>
            <p:cNvSpPr/>
            <p:nvPr/>
          </p:nvSpPr>
          <p:spPr>
            <a:xfrm rot="10800000">
              <a:off x="9117612" y="3563113"/>
              <a:ext cx="1498109" cy="1121526"/>
            </a:xfrm>
            <a:prstGeom prst="triangle">
              <a:avLst/>
            </a:prstGeom>
            <a:solidFill>
              <a:schemeClr val="bg1">
                <a:alpha val="5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Triangle 14">
              <a:extLst>
                <a:ext uri="{FF2B5EF4-FFF2-40B4-BE49-F238E27FC236}">
                  <a16:creationId xmlns:a16="http://schemas.microsoft.com/office/drawing/2014/main" xmlns="" id="{99D4EAFE-AD40-F242-B19C-EC8BEED0A088}"/>
                </a:ext>
              </a:extLst>
            </p:cNvPr>
            <p:cNvSpPr/>
            <p:nvPr/>
          </p:nvSpPr>
          <p:spPr>
            <a:xfrm rot="10800000">
              <a:off x="9118598" y="-14627"/>
              <a:ext cx="3073402" cy="2300834"/>
            </a:xfrm>
            <a:prstGeom prst="triangle">
              <a:avLst/>
            </a:prstGeom>
            <a:solidFill>
              <a:schemeClr val="bg1">
                <a:alpha val="5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Triangle 15">
              <a:extLst>
                <a:ext uri="{FF2B5EF4-FFF2-40B4-BE49-F238E27FC236}">
                  <a16:creationId xmlns:a16="http://schemas.microsoft.com/office/drawing/2014/main" xmlns="" id="{A2B5CDB3-4703-884E-8888-82E6BD01DAE1}"/>
                </a:ext>
              </a:extLst>
            </p:cNvPr>
            <p:cNvSpPr/>
            <p:nvPr/>
          </p:nvSpPr>
          <p:spPr>
            <a:xfrm>
              <a:off x="11194577" y="5032308"/>
              <a:ext cx="825935" cy="618318"/>
            </a:xfrm>
            <a:prstGeom prst="triangle">
              <a:avLst/>
            </a:prstGeom>
            <a:gradFill>
              <a:gsLst>
                <a:gs pos="100000">
                  <a:schemeClr val="bg1">
                    <a:alpha val="50000"/>
                  </a:schemeClr>
                </a:gs>
                <a:gs pos="0">
                  <a:schemeClr val="tx2">
                    <a:lumMod val="50000"/>
                  </a:schemeClr>
                </a:gs>
              </a:gsLst>
              <a:lin ang="135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Triangle 16">
              <a:extLst>
                <a:ext uri="{FF2B5EF4-FFF2-40B4-BE49-F238E27FC236}">
                  <a16:creationId xmlns:a16="http://schemas.microsoft.com/office/drawing/2014/main" xmlns="" id="{B37C018E-2D3C-0A40-98D4-C97688179D36}"/>
                </a:ext>
              </a:extLst>
            </p:cNvPr>
            <p:cNvSpPr/>
            <p:nvPr/>
          </p:nvSpPr>
          <p:spPr>
            <a:xfrm rot="10800000">
              <a:off x="10726003" y="4976702"/>
              <a:ext cx="825935" cy="618318"/>
            </a:xfrm>
            <a:prstGeom prst="triangle">
              <a:avLst/>
            </a:prstGeom>
            <a:gradFill>
              <a:gsLst>
                <a:gs pos="82000">
                  <a:schemeClr val="tx2"/>
                </a:gs>
                <a:gs pos="0">
                  <a:schemeClr val="bg1">
                    <a:alpha val="50000"/>
                  </a:schemeClr>
                </a:gs>
              </a:gsLst>
              <a:lin ang="135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Triangle 17">
              <a:extLst>
                <a:ext uri="{FF2B5EF4-FFF2-40B4-BE49-F238E27FC236}">
                  <a16:creationId xmlns:a16="http://schemas.microsoft.com/office/drawing/2014/main" xmlns="" id="{0F8664E2-1B3B-F04B-A23F-6AA993EB0DBD}"/>
                </a:ext>
              </a:extLst>
            </p:cNvPr>
            <p:cNvSpPr/>
            <p:nvPr/>
          </p:nvSpPr>
          <p:spPr>
            <a:xfrm>
              <a:off x="10726004" y="4358384"/>
              <a:ext cx="825935" cy="618318"/>
            </a:xfrm>
            <a:prstGeom prst="triangle">
              <a:avLst/>
            </a:prstGeom>
            <a:solidFill>
              <a:schemeClr val="bg1">
                <a:alpha val="5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Triangle 18">
              <a:extLst>
                <a:ext uri="{FF2B5EF4-FFF2-40B4-BE49-F238E27FC236}">
                  <a16:creationId xmlns:a16="http://schemas.microsoft.com/office/drawing/2014/main" xmlns="" id="{CD4A0186-03F6-8746-98C4-D1BD3B8F6786}"/>
                </a:ext>
              </a:extLst>
            </p:cNvPr>
            <p:cNvSpPr/>
            <p:nvPr/>
          </p:nvSpPr>
          <p:spPr>
            <a:xfrm>
              <a:off x="10732980" y="2926103"/>
              <a:ext cx="825935" cy="618318"/>
            </a:xfrm>
            <a:prstGeom prst="triangle">
              <a:avLst/>
            </a:prstGeom>
            <a:solidFill>
              <a:schemeClr val="bg1">
                <a:alpha val="5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Triangle 19">
              <a:extLst>
                <a:ext uri="{FF2B5EF4-FFF2-40B4-BE49-F238E27FC236}">
                  <a16:creationId xmlns:a16="http://schemas.microsoft.com/office/drawing/2014/main" xmlns="" id="{FA4807C0-7727-BF41-866A-DF249CD60615}"/>
                </a:ext>
              </a:extLst>
            </p:cNvPr>
            <p:cNvSpPr/>
            <p:nvPr/>
          </p:nvSpPr>
          <p:spPr>
            <a:xfrm rot="10800000">
              <a:off x="10732979" y="3544421"/>
              <a:ext cx="825935" cy="618318"/>
            </a:xfrm>
            <a:prstGeom prst="triangle">
              <a:avLst/>
            </a:prstGeom>
            <a:gradFill>
              <a:gsLst>
                <a:gs pos="100000">
                  <a:schemeClr val="bg1">
                    <a:alpha val="50000"/>
                  </a:schemeClr>
                </a:gs>
                <a:gs pos="0">
                  <a:schemeClr val="tx2">
                    <a:lumMod val="60000"/>
                    <a:lumOff val="40000"/>
                  </a:schemeClr>
                </a:gs>
              </a:gsLst>
              <a:lin ang="135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Triangle 20">
              <a:extLst>
                <a:ext uri="{FF2B5EF4-FFF2-40B4-BE49-F238E27FC236}">
                  <a16:creationId xmlns:a16="http://schemas.microsoft.com/office/drawing/2014/main" xmlns="" id="{50381D22-D3B8-894A-9A47-39C04AD55BF7}"/>
                </a:ext>
              </a:extLst>
            </p:cNvPr>
            <p:cNvSpPr/>
            <p:nvPr/>
          </p:nvSpPr>
          <p:spPr>
            <a:xfrm>
              <a:off x="11201553" y="3600027"/>
              <a:ext cx="825935" cy="618318"/>
            </a:xfrm>
            <a:prstGeom prst="triangle">
              <a:avLst/>
            </a:prstGeom>
            <a:gradFill>
              <a:gsLst>
                <a:gs pos="82000">
                  <a:srgbClr val="F0A622"/>
                </a:gs>
                <a:gs pos="0">
                  <a:schemeClr val="bg1">
                    <a:alpha val="50000"/>
                  </a:schemeClr>
                </a:gs>
              </a:gsLst>
              <a:lin ang="135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" name="Triangle 21">
              <a:extLst>
                <a:ext uri="{FF2B5EF4-FFF2-40B4-BE49-F238E27FC236}">
                  <a16:creationId xmlns:a16="http://schemas.microsoft.com/office/drawing/2014/main" xmlns="" id="{64F35D60-F57E-114B-8851-C083C90EF4E9}"/>
                </a:ext>
              </a:extLst>
            </p:cNvPr>
            <p:cNvSpPr/>
            <p:nvPr/>
          </p:nvSpPr>
          <p:spPr>
            <a:xfrm rot="10800000">
              <a:off x="11201552" y="4218345"/>
              <a:ext cx="825935" cy="618318"/>
            </a:xfrm>
            <a:prstGeom prst="triangle">
              <a:avLst/>
            </a:prstGeom>
            <a:solidFill>
              <a:schemeClr val="bg1">
                <a:alpha val="5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Triangle 22">
              <a:extLst>
                <a:ext uri="{FF2B5EF4-FFF2-40B4-BE49-F238E27FC236}">
                  <a16:creationId xmlns:a16="http://schemas.microsoft.com/office/drawing/2014/main" xmlns="" id="{BC2115BC-616E-8444-90D3-AABBF2EDE280}"/>
                </a:ext>
              </a:extLst>
            </p:cNvPr>
            <p:cNvSpPr/>
            <p:nvPr/>
          </p:nvSpPr>
          <p:spPr>
            <a:xfrm>
              <a:off x="9465415" y="5351037"/>
              <a:ext cx="613059" cy="458953"/>
            </a:xfrm>
            <a:prstGeom prst="triangle">
              <a:avLst/>
            </a:prstGeom>
            <a:gradFill>
              <a:gsLst>
                <a:gs pos="100000">
                  <a:schemeClr val="bg1">
                    <a:alpha val="50000"/>
                  </a:schemeClr>
                </a:gs>
                <a:gs pos="0">
                  <a:srgbClr val="92D050"/>
                </a:gs>
              </a:gsLst>
              <a:lin ang="135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Triangle 23">
              <a:extLst>
                <a:ext uri="{FF2B5EF4-FFF2-40B4-BE49-F238E27FC236}">
                  <a16:creationId xmlns:a16="http://schemas.microsoft.com/office/drawing/2014/main" xmlns="" id="{62C6F799-B646-774D-873B-720F0728A0FE}"/>
                </a:ext>
              </a:extLst>
            </p:cNvPr>
            <p:cNvSpPr/>
            <p:nvPr/>
          </p:nvSpPr>
          <p:spPr>
            <a:xfrm rot="10800000">
              <a:off x="8796054" y="4684640"/>
              <a:ext cx="613059" cy="458953"/>
            </a:xfrm>
            <a:prstGeom prst="triangle">
              <a:avLst/>
            </a:prstGeom>
            <a:gradFill>
              <a:gsLst>
                <a:gs pos="82000">
                  <a:srgbClr val="00BD32"/>
                </a:gs>
                <a:gs pos="0">
                  <a:schemeClr val="bg1">
                    <a:alpha val="50000"/>
                  </a:schemeClr>
                </a:gs>
              </a:gsLst>
              <a:lin ang="135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Triangle 24">
              <a:extLst>
                <a:ext uri="{FF2B5EF4-FFF2-40B4-BE49-F238E27FC236}">
                  <a16:creationId xmlns:a16="http://schemas.microsoft.com/office/drawing/2014/main" xmlns="" id="{D8A653B3-917C-E540-A33D-3ED011DD4033}"/>
                </a:ext>
              </a:extLst>
            </p:cNvPr>
            <p:cNvSpPr/>
            <p:nvPr/>
          </p:nvSpPr>
          <p:spPr>
            <a:xfrm>
              <a:off x="8796055" y="4225687"/>
              <a:ext cx="613059" cy="458953"/>
            </a:xfrm>
            <a:prstGeom prst="triangle">
              <a:avLst/>
            </a:prstGeom>
            <a:solidFill>
              <a:schemeClr val="bg1">
                <a:alpha val="5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Triangle 25">
              <a:extLst>
                <a:ext uri="{FF2B5EF4-FFF2-40B4-BE49-F238E27FC236}">
                  <a16:creationId xmlns:a16="http://schemas.microsoft.com/office/drawing/2014/main" xmlns="" id="{9577DFA0-A9FF-2B43-A41F-171454BCED95}"/>
                </a:ext>
              </a:extLst>
            </p:cNvPr>
            <p:cNvSpPr/>
            <p:nvPr/>
          </p:nvSpPr>
          <p:spPr>
            <a:xfrm>
              <a:off x="11429639" y="676405"/>
              <a:ext cx="1498109" cy="1121526"/>
            </a:xfrm>
            <a:prstGeom prst="triangle">
              <a:avLst/>
            </a:prstGeom>
            <a:solidFill>
              <a:schemeClr val="bg1">
                <a:alpha val="5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Triangle 26">
              <a:extLst>
                <a:ext uri="{FF2B5EF4-FFF2-40B4-BE49-F238E27FC236}">
                  <a16:creationId xmlns:a16="http://schemas.microsoft.com/office/drawing/2014/main" xmlns="" id="{8293E5CE-7736-014E-BA46-038367CFA867}"/>
                </a:ext>
              </a:extLst>
            </p:cNvPr>
            <p:cNvSpPr/>
            <p:nvPr/>
          </p:nvSpPr>
          <p:spPr>
            <a:xfrm rot="10800000">
              <a:off x="11429637" y="1797931"/>
              <a:ext cx="1498109" cy="1121526"/>
            </a:xfrm>
            <a:prstGeom prst="triangle">
              <a:avLst/>
            </a:prstGeom>
            <a:gradFill>
              <a:gsLst>
                <a:gs pos="100000">
                  <a:schemeClr val="bg1">
                    <a:alpha val="50000"/>
                  </a:schemeClr>
                </a:gs>
                <a:gs pos="0">
                  <a:schemeClr val="accent4"/>
                </a:gs>
              </a:gsLst>
              <a:lin ang="13500000" scaled="1"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" name="Triangle 27">
              <a:extLst>
                <a:ext uri="{FF2B5EF4-FFF2-40B4-BE49-F238E27FC236}">
                  <a16:creationId xmlns:a16="http://schemas.microsoft.com/office/drawing/2014/main" xmlns="" id="{D2A63E75-7A6F-5741-BA3D-44726B69F32E}"/>
                </a:ext>
              </a:extLst>
            </p:cNvPr>
            <p:cNvSpPr/>
            <p:nvPr/>
          </p:nvSpPr>
          <p:spPr>
            <a:xfrm rot="10800000">
              <a:off x="10001145" y="4978503"/>
              <a:ext cx="401094" cy="300270"/>
            </a:xfrm>
            <a:prstGeom prst="triangle">
              <a:avLst/>
            </a:prstGeom>
            <a:noFill/>
            <a:ln>
              <a:solidFill>
                <a:srgbClr val="00BD3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Triangle 28">
              <a:extLst>
                <a:ext uri="{FF2B5EF4-FFF2-40B4-BE49-F238E27FC236}">
                  <a16:creationId xmlns:a16="http://schemas.microsoft.com/office/drawing/2014/main" xmlns="" id="{C86C96C2-EC63-4446-8E42-B69EE6D95E68}"/>
                </a:ext>
              </a:extLst>
            </p:cNvPr>
            <p:cNvSpPr/>
            <p:nvPr/>
          </p:nvSpPr>
          <p:spPr>
            <a:xfrm>
              <a:off x="8478550" y="3436582"/>
              <a:ext cx="401094" cy="300270"/>
            </a:xfrm>
            <a:prstGeom prst="triangle">
              <a:avLst/>
            </a:prstGeom>
            <a:noFill/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Triangle 29">
              <a:extLst>
                <a:ext uri="{FF2B5EF4-FFF2-40B4-BE49-F238E27FC236}">
                  <a16:creationId xmlns:a16="http://schemas.microsoft.com/office/drawing/2014/main" xmlns="" id="{C48F73DD-5553-A24C-88F5-CDEBD80B7A7F}"/>
                </a:ext>
              </a:extLst>
            </p:cNvPr>
            <p:cNvSpPr/>
            <p:nvPr/>
          </p:nvSpPr>
          <p:spPr>
            <a:xfrm>
              <a:off x="10560298" y="3911608"/>
              <a:ext cx="221130" cy="165545"/>
            </a:xfrm>
            <a:prstGeom prst="triangle">
              <a:avLst/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Triangle 30">
              <a:extLst>
                <a:ext uri="{FF2B5EF4-FFF2-40B4-BE49-F238E27FC236}">
                  <a16:creationId xmlns:a16="http://schemas.microsoft.com/office/drawing/2014/main" xmlns="" id="{AD30F610-6AA6-FF44-841A-5C7C20FE3560}"/>
                </a:ext>
              </a:extLst>
            </p:cNvPr>
            <p:cNvSpPr/>
            <p:nvPr/>
          </p:nvSpPr>
          <p:spPr>
            <a:xfrm rot="10800000">
              <a:off x="10924816" y="6039467"/>
              <a:ext cx="221130" cy="165545"/>
            </a:xfrm>
            <a:prstGeom prst="triangle">
              <a:avLst/>
            </a:prstGeom>
            <a:noFill/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Triangle 31">
              <a:extLst>
                <a:ext uri="{FF2B5EF4-FFF2-40B4-BE49-F238E27FC236}">
                  <a16:creationId xmlns:a16="http://schemas.microsoft.com/office/drawing/2014/main" xmlns="" id="{8D623594-760C-A648-9544-55859D44E04A}"/>
                </a:ext>
              </a:extLst>
            </p:cNvPr>
            <p:cNvSpPr/>
            <p:nvPr/>
          </p:nvSpPr>
          <p:spPr>
            <a:xfrm rot="10800000">
              <a:off x="8157134" y="1651419"/>
              <a:ext cx="221130" cy="165545"/>
            </a:xfrm>
            <a:prstGeom prst="triangle">
              <a:avLst/>
            </a:prstGeom>
            <a:noFill/>
            <a:ln>
              <a:solidFill>
                <a:srgbClr val="F0A62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" name="Triangle 32">
              <a:extLst>
                <a:ext uri="{FF2B5EF4-FFF2-40B4-BE49-F238E27FC236}">
                  <a16:creationId xmlns:a16="http://schemas.microsoft.com/office/drawing/2014/main" xmlns="" id="{E9A0DB31-298F-CB4B-9985-0DEF1938C236}"/>
                </a:ext>
              </a:extLst>
            </p:cNvPr>
            <p:cNvSpPr/>
            <p:nvPr/>
          </p:nvSpPr>
          <p:spPr>
            <a:xfrm>
              <a:off x="11586492" y="2465841"/>
              <a:ext cx="221130" cy="165545"/>
            </a:xfrm>
            <a:prstGeom prst="triangle">
              <a:avLst/>
            </a:prstGeom>
            <a:no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Triangle 33">
              <a:extLst>
                <a:ext uri="{FF2B5EF4-FFF2-40B4-BE49-F238E27FC236}">
                  <a16:creationId xmlns:a16="http://schemas.microsoft.com/office/drawing/2014/main" xmlns="" id="{86178D03-BDD4-F44D-9E8D-E43A118A7185}"/>
                </a:ext>
              </a:extLst>
            </p:cNvPr>
            <p:cNvSpPr/>
            <p:nvPr/>
          </p:nvSpPr>
          <p:spPr>
            <a:xfrm>
              <a:off x="8875258" y="425489"/>
              <a:ext cx="164136" cy="122877"/>
            </a:xfrm>
            <a:prstGeom prst="triangle">
              <a:avLst/>
            </a:prstGeom>
            <a:noFill/>
            <a:ln>
              <a:solidFill>
                <a:srgbClr val="00BD3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5" name="Triangle 34">
              <a:extLst>
                <a:ext uri="{FF2B5EF4-FFF2-40B4-BE49-F238E27FC236}">
                  <a16:creationId xmlns:a16="http://schemas.microsoft.com/office/drawing/2014/main" xmlns="" id="{54BDC2D1-67D0-9342-B83E-65D164AB13D9}"/>
                </a:ext>
              </a:extLst>
            </p:cNvPr>
            <p:cNvSpPr/>
            <p:nvPr/>
          </p:nvSpPr>
          <p:spPr>
            <a:xfrm rot="10800000">
              <a:off x="11900905" y="4908188"/>
              <a:ext cx="164136" cy="122877"/>
            </a:xfrm>
            <a:prstGeom prst="triangle">
              <a:avLst/>
            </a:prstGeom>
            <a:noFill/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" name="Triangle 35">
              <a:extLst>
                <a:ext uri="{FF2B5EF4-FFF2-40B4-BE49-F238E27FC236}">
                  <a16:creationId xmlns:a16="http://schemas.microsoft.com/office/drawing/2014/main" xmlns="" id="{0BBEA4D4-C4F5-7245-9715-3D202535A8DB}"/>
                </a:ext>
              </a:extLst>
            </p:cNvPr>
            <p:cNvSpPr/>
            <p:nvPr/>
          </p:nvSpPr>
          <p:spPr>
            <a:xfrm>
              <a:off x="9494499" y="1271969"/>
              <a:ext cx="401094" cy="300270"/>
            </a:xfrm>
            <a:prstGeom prst="triangle">
              <a:avLst/>
            </a:prstGeom>
            <a:noFill/>
            <a:ln>
              <a:solidFill>
                <a:srgbClr val="F0A62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" name="Triangle 36">
              <a:extLst>
                <a:ext uri="{FF2B5EF4-FFF2-40B4-BE49-F238E27FC236}">
                  <a16:creationId xmlns:a16="http://schemas.microsoft.com/office/drawing/2014/main" xmlns="" id="{813A3DAF-7C4C-FB42-916E-208F74FB0115}"/>
                </a:ext>
              </a:extLst>
            </p:cNvPr>
            <p:cNvSpPr/>
            <p:nvPr/>
          </p:nvSpPr>
          <p:spPr>
            <a:xfrm rot="10800000">
              <a:off x="7203068" y="-14628"/>
              <a:ext cx="1592986" cy="1192554"/>
            </a:xfrm>
            <a:prstGeom prst="triangle">
              <a:avLst/>
            </a:prstGeom>
            <a:solidFill>
              <a:schemeClr val="bg1">
                <a:alpha val="5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9" name="Rectangle 7">
            <a:extLst>
              <a:ext uri="{FF2B5EF4-FFF2-40B4-BE49-F238E27FC236}">
                <a16:creationId xmlns:a16="http://schemas.microsoft.com/office/drawing/2014/main" xmlns="" id="{C5C9822A-2673-EF4B-83F8-7225B1732D23}"/>
              </a:ext>
            </a:extLst>
          </p:cNvPr>
          <p:cNvSpPr/>
          <p:nvPr/>
        </p:nvSpPr>
        <p:spPr>
          <a:xfrm>
            <a:off x="0" y="6479366"/>
            <a:ext cx="12192000" cy="384048"/>
          </a:xfrm>
          <a:custGeom>
            <a:avLst/>
            <a:gdLst>
              <a:gd name="connsiteX0" fmla="*/ 0 w 12192000"/>
              <a:gd name="connsiteY0" fmla="*/ 0 h 520936"/>
              <a:gd name="connsiteX1" fmla="*/ 12192000 w 12192000"/>
              <a:gd name="connsiteY1" fmla="*/ 0 h 520936"/>
              <a:gd name="connsiteX2" fmla="*/ 12192000 w 12192000"/>
              <a:gd name="connsiteY2" fmla="*/ 520936 h 520936"/>
              <a:gd name="connsiteX3" fmla="*/ 0 w 12192000"/>
              <a:gd name="connsiteY3" fmla="*/ 520936 h 520936"/>
              <a:gd name="connsiteX4" fmla="*/ 0 w 12192000"/>
              <a:gd name="connsiteY4" fmla="*/ 0 h 520936"/>
              <a:gd name="connsiteX0" fmla="*/ 0 w 12192000"/>
              <a:gd name="connsiteY0" fmla="*/ 3171 h 524107"/>
              <a:gd name="connsiteX1" fmla="*/ 11054576 w 12192000"/>
              <a:gd name="connsiteY1" fmla="*/ 0 h 524107"/>
              <a:gd name="connsiteX2" fmla="*/ 12192000 w 12192000"/>
              <a:gd name="connsiteY2" fmla="*/ 3171 h 524107"/>
              <a:gd name="connsiteX3" fmla="*/ 12192000 w 12192000"/>
              <a:gd name="connsiteY3" fmla="*/ 524107 h 524107"/>
              <a:gd name="connsiteX4" fmla="*/ 0 w 12192000"/>
              <a:gd name="connsiteY4" fmla="*/ 524107 h 524107"/>
              <a:gd name="connsiteX5" fmla="*/ 0 w 12192000"/>
              <a:gd name="connsiteY5" fmla="*/ 3171 h 524107"/>
              <a:gd name="connsiteX0" fmla="*/ 0 w 12192000"/>
              <a:gd name="connsiteY0" fmla="*/ 6887 h 527823"/>
              <a:gd name="connsiteX1" fmla="*/ 11054576 w 12192000"/>
              <a:gd name="connsiteY1" fmla="*/ 3716 h 527823"/>
              <a:gd name="connsiteX2" fmla="*/ 11288751 w 12192000"/>
              <a:gd name="connsiteY2" fmla="*/ 0 h 527823"/>
              <a:gd name="connsiteX3" fmla="*/ 12192000 w 12192000"/>
              <a:gd name="connsiteY3" fmla="*/ 6887 h 527823"/>
              <a:gd name="connsiteX4" fmla="*/ 12192000 w 12192000"/>
              <a:gd name="connsiteY4" fmla="*/ 527823 h 527823"/>
              <a:gd name="connsiteX5" fmla="*/ 0 w 12192000"/>
              <a:gd name="connsiteY5" fmla="*/ 527823 h 527823"/>
              <a:gd name="connsiteX6" fmla="*/ 0 w 12192000"/>
              <a:gd name="connsiteY6" fmla="*/ 6887 h 527823"/>
              <a:gd name="connsiteX0" fmla="*/ 0 w 12192000"/>
              <a:gd name="connsiteY0" fmla="*/ 6887 h 527823"/>
              <a:gd name="connsiteX1" fmla="*/ 11054576 w 12192000"/>
              <a:gd name="connsiteY1" fmla="*/ 3716 h 527823"/>
              <a:gd name="connsiteX2" fmla="*/ 11288751 w 12192000"/>
              <a:gd name="connsiteY2" fmla="*/ 0 h 527823"/>
              <a:gd name="connsiteX3" fmla="*/ 11508059 w 12192000"/>
              <a:gd name="connsiteY3" fmla="*/ 7434 h 527823"/>
              <a:gd name="connsiteX4" fmla="*/ 12192000 w 12192000"/>
              <a:gd name="connsiteY4" fmla="*/ 6887 h 527823"/>
              <a:gd name="connsiteX5" fmla="*/ 12192000 w 12192000"/>
              <a:gd name="connsiteY5" fmla="*/ 527823 h 527823"/>
              <a:gd name="connsiteX6" fmla="*/ 0 w 12192000"/>
              <a:gd name="connsiteY6" fmla="*/ 527823 h 527823"/>
              <a:gd name="connsiteX7" fmla="*/ 0 w 12192000"/>
              <a:gd name="connsiteY7" fmla="*/ 6887 h 527823"/>
              <a:gd name="connsiteX0" fmla="*/ 0 w 12192000"/>
              <a:gd name="connsiteY0" fmla="*/ 3171 h 524107"/>
              <a:gd name="connsiteX1" fmla="*/ 11054576 w 12192000"/>
              <a:gd name="connsiteY1" fmla="*/ 0 h 524107"/>
              <a:gd name="connsiteX2" fmla="*/ 11296185 w 12192000"/>
              <a:gd name="connsiteY2" fmla="*/ 159836 h 524107"/>
              <a:gd name="connsiteX3" fmla="*/ 11508059 w 12192000"/>
              <a:gd name="connsiteY3" fmla="*/ 3718 h 524107"/>
              <a:gd name="connsiteX4" fmla="*/ 12192000 w 12192000"/>
              <a:gd name="connsiteY4" fmla="*/ 3171 h 524107"/>
              <a:gd name="connsiteX5" fmla="*/ 12192000 w 12192000"/>
              <a:gd name="connsiteY5" fmla="*/ 524107 h 524107"/>
              <a:gd name="connsiteX6" fmla="*/ 0 w 12192000"/>
              <a:gd name="connsiteY6" fmla="*/ 524107 h 524107"/>
              <a:gd name="connsiteX7" fmla="*/ 0 w 12192000"/>
              <a:gd name="connsiteY7" fmla="*/ 3171 h 524107"/>
              <a:gd name="connsiteX0" fmla="*/ 0 w 12192000"/>
              <a:gd name="connsiteY0" fmla="*/ 3710 h 524646"/>
              <a:gd name="connsiteX1" fmla="*/ 11054576 w 12192000"/>
              <a:gd name="connsiteY1" fmla="*/ 539 h 524646"/>
              <a:gd name="connsiteX2" fmla="*/ 11296185 w 12192000"/>
              <a:gd name="connsiteY2" fmla="*/ 160375 h 524646"/>
              <a:gd name="connsiteX3" fmla="*/ 11784284 w 12192000"/>
              <a:gd name="connsiteY3" fmla="*/ 0 h 524646"/>
              <a:gd name="connsiteX4" fmla="*/ 12192000 w 12192000"/>
              <a:gd name="connsiteY4" fmla="*/ 3710 h 524646"/>
              <a:gd name="connsiteX5" fmla="*/ 12192000 w 12192000"/>
              <a:gd name="connsiteY5" fmla="*/ 524646 h 524646"/>
              <a:gd name="connsiteX6" fmla="*/ 0 w 12192000"/>
              <a:gd name="connsiteY6" fmla="*/ 524646 h 524646"/>
              <a:gd name="connsiteX7" fmla="*/ 0 w 12192000"/>
              <a:gd name="connsiteY7" fmla="*/ 3710 h 524646"/>
              <a:gd name="connsiteX0" fmla="*/ 0 w 12192000"/>
              <a:gd name="connsiteY0" fmla="*/ 3171 h 524107"/>
              <a:gd name="connsiteX1" fmla="*/ 11054576 w 12192000"/>
              <a:gd name="connsiteY1" fmla="*/ 0 h 524107"/>
              <a:gd name="connsiteX2" fmla="*/ 11296185 w 12192000"/>
              <a:gd name="connsiteY2" fmla="*/ 159836 h 524107"/>
              <a:gd name="connsiteX3" fmla="*/ 11825559 w 12192000"/>
              <a:gd name="connsiteY3" fmla="*/ 3719 h 524107"/>
              <a:gd name="connsiteX4" fmla="*/ 12192000 w 12192000"/>
              <a:gd name="connsiteY4" fmla="*/ 3171 h 524107"/>
              <a:gd name="connsiteX5" fmla="*/ 12192000 w 12192000"/>
              <a:gd name="connsiteY5" fmla="*/ 524107 h 524107"/>
              <a:gd name="connsiteX6" fmla="*/ 0 w 12192000"/>
              <a:gd name="connsiteY6" fmla="*/ 524107 h 524107"/>
              <a:gd name="connsiteX7" fmla="*/ 0 w 12192000"/>
              <a:gd name="connsiteY7" fmla="*/ 3171 h 524107"/>
              <a:gd name="connsiteX0" fmla="*/ 0 w 12192000"/>
              <a:gd name="connsiteY0" fmla="*/ 3171 h 524107"/>
              <a:gd name="connsiteX1" fmla="*/ 11054576 w 12192000"/>
              <a:gd name="connsiteY1" fmla="*/ 0 h 524107"/>
              <a:gd name="connsiteX2" fmla="*/ 11626385 w 12192000"/>
              <a:gd name="connsiteY2" fmla="*/ 138547 h 524107"/>
              <a:gd name="connsiteX3" fmla="*/ 11825559 w 12192000"/>
              <a:gd name="connsiteY3" fmla="*/ 3719 h 524107"/>
              <a:gd name="connsiteX4" fmla="*/ 12192000 w 12192000"/>
              <a:gd name="connsiteY4" fmla="*/ 3171 h 524107"/>
              <a:gd name="connsiteX5" fmla="*/ 12192000 w 12192000"/>
              <a:gd name="connsiteY5" fmla="*/ 524107 h 524107"/>
              <a:gd name="connsiteX6" fmla="*/ 0 w 12192000"/>
              <a:gd name="connsiteY6" fmla="*/ 524107 h 524107"/>
              <a:gd name="connsiteX7" fmla="*/ 0 w 12192000"/>
              <a:gd name="connsiteY7" fmla="*/ 3171 h 524107"/>
              <a:gd name="connsiteX0" fmla="*/ 0 w 12192000"/>
              <a:gd name="connsiteY0" fmla="*/ 3171 h 524107"/>
              <a:gd name="connsiteX1" fmla="*/ 11429226 w 12192000"/>
              <a:gd name="connsiteY1" fmla="*/ 0 h 524107"/>
              <a:gd name="connsiteX2" fmla="*/ 11626385 w 12192000"/>
              <a:gd name="connsiteY2" fmla="*/ 138547 h 524107"/>
              <a:gd name="connsiteX3" fmla="*/ 11825559 w 12192000"/>
              <a:gd name="connsiteY3" fmla="*/ 3719 h 524107"/>
              <a:gd name="connsiteX4" fmla="*/ 12192000 w 12192000"/>
              <a:gd name="connsiteY4" fmla="*/ 3171 h 524107"/>
              <a:gd name="connsiteX5" fmla="*/ 12192000 w 12192000"/>
              <a:gd name="connsiteY5" fmla="*/ 524107 h 524107"/>
              <a:gd name="connsiteX6" fmla="*/ 0 w 12192000"/>
              <a:gd name="connsiteY6" fmla="*/ 524107 h 524107"/>
              <a:gd name="connsiteX7" fmla="*/ 0 w 12192000"/>
              <a:gd name="connsiteY7" fmla="*/ 3171 h 524107"/>
              <a:gd name="connsiteX0" fmla="*/ 0 w 12192000"/>
              <a:gd name="connsiteY0" fmla="*/ 3171 h 524107"/>
              <a:gd name="connsiteX1" fmla="*/ 11429226 w 12192000"/>
              <a:gd name="connsiteY1" fmla="*/ 0 h 524107"/>
              <a:gd name="connsiteX2" fmla="*/ 11626385 w 12192000"/>
              <a:gd name="connsiteY2" fmla="*/ 172609 h 524107"/>
              <a:gd name="connsiteX3" fmla="*/ 11825559 w 12192000"/>
              <a:gd name="connsiteY3" fmla="*/ 3719 h 524107"/>
              <a:gd name="connsiteX4" fmla="*/ 12192000 w 12192000"/>
              <a:gd name="connsiteY4" fmla="*/ 3171 h 524107"/>
              <a:gd name="connsiteX5" fmla="*/ 12192000 w 12192000"/>
              <a:gd name="connsiteY5" fmla="*/ 524107 h 524107"/>
              <a:gd name="connsiteX6" fmla="*/ 0 w 12192000"/>
              <a:gd name="connsiteY6" fmla="*/ 524107 h 524107"/>
              <a:gd name="connsiteX7" fmla="*/ 0 w 12192000"/>
              <a:gd name="connsiteY7" fmla="*/ 3171 h 524107"/>
              <a:gd name="connsiteX0" fmla="*/ 0 w 12192000"/>
              <a:gd name="connsiteY0" fmla="*/ 3171 h 524107"/>
              <a:gd name="connsiteX1" fmla="*/ 11429226 w 12192000"/>
              <a:gd name="connsiteY1" fmla="*/ 0 h 524107"/>
              <a:gd name="connsiteX2" fmla="*/ 11825559 w 12192000"/>
              <a:gd name="connsiteY2" fmla="*/ 3719 h 524107"/>
              <a:gd name="connsiteX3" fmla="*/ 12192000 w 12192000"/>
              <a:gd name="connsiteY3" fmla="*/ 3171 h 524107"/>
              <a:gd name="connsiteX4" fmla="*/ 12192000 w 12192000"/>
              <a:gd name="connsiteY4" fmla="*/ 524107 h 524107"/>
              <a:gd name="connsiteX5" fmla="*/ 0 w 12192000"/>
              <a:gd name="connsiteY5" fmla="*/ 524107 h 524107"/>
              <a:gd name="connsiteX6" fmla="*/ 0 w 12192000"/>
              <a:gd name="connsiteY6" fmla="*/ 3171 h 524107"/>
              <a:gd name="connsiteX0" fmla="*/ 0 w 12192000"/>
              <a:gd name="connsiteY0" fmla="*/ 3171 h 524107"/>
              <a:gd name="connsiteX1" fmla="*/ 11429226 w 12192000"/>
              <a:gd name="connsiteY1" fmla="*/ 0 h 524107"/>
              <a:gd name="connsiteX2" fmla="*/ 12192000 w 12192000"/>
              <a:gd name="connsiteY2" fmla="*/ 3171 h 524107"/>
              <a:gd name="connsiteX3" fmla="*/ 12192000 w 12192000"/>
              <a:gd name="connsiteY3" fmla="*/ 524107 h 524107"/>
              <a:gd name="connsiteX4" fmla="*/ 0 w 12192000"/>
              <a:gd name="connsiteY4" fmla="*/ 524107 h 524107"/>
              <a:gd name="connsiteX5" fmla="*/ 0 w 12192000"/>
              <a:gd name="connsiteY5" fmla="*/ 3171 h 524107"/>
              <a:gd name="connsiteX0" fmla="*/ 0 w 12192000"/>
              <a:gd name="connsiteY0" fmla="*/ 0 h 520936"/>
              <a:gd name="connsiteX1" fmla="*/ 12192000 w 12192000"/>
              <a:gd name="connsiteY1" fmla="*/ 0 h 520936"/>
              <a:gd name="connsiteX2" fmla="*/ 12192000 w 12192000"/>
              <a:gd name="connsiteY2" fmla="*/ 520936 h 520936"/>
              <a:gd name="connsiteX3" fmla="*/ 0 w 12192000"/>
              <a:gd name="connsiteY3" fmla="*/ 520936 h 520936"/>
              <a:gd name="connsiteX4" fmla="*/ 0 w 12192000"/>
              <a:gd name="connsiteY4" fmla="*/ 0 h 520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520936">
                <a:moveTo>
                  <a:pt x="0" y="0"/>
                </a:moveTo>
                <a:lnTo>
                  <a:pt x="12192000" y="0"/>
                </a:lnTo>
                <a:lnTo>
                  <a:pt x="12192000" y="520936"/>
                </a:lnTo>
                <a:lnTo>
                  <a:pt x="0" y="520936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50000"/>
                  <a:shade val="30000"/>
                  <a:satMod val="115000"/>
                </a:schemeClr>
              </a:gs>
              <a:gs pos="50000">
                <a:schemeClr val="bg1">
                  <a:lumMod val="50000"/>
                  <a:shade val="67500"/>
                  <a:satMod val="115000"/>
                </a:schemeClr>
              </a:gs>
              <a:gs pos="100000">
                <a:schemeClr val="bg1">
                  <a:lumMod val="50000"/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40" name="Parallelogram 39">
            <a:extLst>
              <a:ext uri="{FF2B5EF4-FFF2-40B4-BE49-F238E27FC236}">
                <a16:creationId xmlns:a16="http://schemas.microsoft.com/office/drawing/2014/main" xmlns="" id="{CEEE06DA-2C33-C84F-940E-6D7DB4C078CD}"/>
              </a:ext>
            </a:extLst>
          </p:cNvPr>
          <p:cNvSpPr/>
          <p:nvPr/>
        </p:nvSpPr>
        <p:spPr>
          <a:xfrm>
            <a:off x="11793977" y="6479366"/>
            <a:ext cx="397211" cy="384048"/>
          </a:xfrm>
          <a:prstGeom prst="parallelogram">
            <a:avLst>
              <a:gd name="adj" fmla="val 65219"/>
            </a:avLst>
          </a:prstGeom>
          <a:solidFill>
            <a:srgbClr val="F0A6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45" name="Table 44">
            <a:extLst>
              <a:ext uri="{FF2B5EF4-FFF2-40B4-BE49-F238E27FC236}">
                <a16:creationId xmlns:a16="http://schemas.microsoft.com/office/drawing/2014/main" xmlns="" id="{9EC24629-596C-6F43-9073-88FDEC0A76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1676381"/>
              </p:ext>
            </p:extLst>
          </p:nvPr>
        </p:nvGraphicFramePr>
        <p:xfrm>
          <a:off x="408789" y="785168"/>
          <a:ext cx="7425801" cy="99479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95263">
                  <a:extLst>
                    <a:ext uri="{9D8B030D-6E8A-4147-A177-3AD203B41FA5}">
                      <a16:colId xmlns:a16="http://schemas.microsoft.com/office/drawing/2014/main" xmlns="" val="1352701077"/>
                    </a:ext>
                  </a:extLst>
                </a:gridCol>
                <a:gridCol w="3239539">
                  <a:extLst>
                    <a:ext uri="{9D8B030D-6E8A-4147-A177-3AD203B41FA5}">
                      <a16:colId xmlns:a16="http://schemas.microsoft.com/office/drawing/2014/main" xmlns="" val="1056840554"/>
                    </a:ext>
                  </a:extLst>
                </a:gridCol>
                <a:gridCol w="1990999">
                  <a:extLst>
                    <a:ext uri="{9D8B030D-6E8A-4147-A177-3AD203B41FA5}">
                      <a16:colId xmlns:a16="http://schemas.microsoft.com/office/drawing/2014/main" xmlns="" val="3764831040"/>
                    </a:ext>
                  </a:extLst>
                </a:gridCol>
              </a:tblGrid>
              <a:tr h="24044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90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PREPARED BY</a:t>
                      </a:r>
                      <a:endParaRPr lang="en-US" sz="900" b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90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TITLE</a:t>
                      </a:r>
                      <a:endParaRPr lang="en-US" sz="900" b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90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DATE</a:t>
                      </a:r>
                      <a:endParaRPr lang="en-US" sz="900" b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07552269"/>
                  </a:ext>
                </a:extLst>
              </a:tr>
              <a:tr h="75435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r>
                        <a:rPr lang="en-US" sz="1600" b="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Mr. E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 Senior Project Manager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 04/22/20XX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EF3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29936180"/>
                  </a:ext>
                </a:extLst>
              </a:tr>
            </a:tbl>
          </a:graphicData>
        </a:graphic>
      </p:graphicFrame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E36FEB26-6347-CD41-956A-B259185DAC9B}"/>
              </a:ext>
            </a:extLst>
          </p:cNvPr>
          <p:cNvSpPr txBox="1"/>
          <p:nvPr/>
        </p:nvSpPr>
        <p:spPr>
          <a:xfrm>
            <a:off x="367748" y="248400"/>
            <a:ext cx="24961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6. PREPARED BY</a:t>
            </a:r>
          </a:p>
        </p:txBody>
      </p:sp>
    </p:spTree>
    <p:extLst>
      <p:ext uri="{BB962C8B-B14F-4D97-AF65-F5344CB8AC3E}">
        <p14:creationId xmlns:p14="http://schemas.microsoft.com/office/powerpoint/2010/main" val="576055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</TotalTime>
  <Words>907</Words>
  <Application>Microsoft Office PowerPoint</Application>
  <PresentationFormat>Widescreen</PresentationFormat>
  <Paragraphs>212</Paragraphs>
  <Slides>9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Arial</vt:lpstr>
      <vt:lpstr>Calibri</vt:lpstr>
      <vt:lpstr>Calibri Light</vt:lpstr>
      <vt:lpstr>Century Gothic</vt:lpstr>
      <vt:lpstr>Montserrat Bold</vt:lpstr>
      <vt:lpstr>Montserrat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Heather Key</dc:creator>
  <cp:lastModifiedBy>hp</cp:lastModifiedBy>
  <cp:revision>3</cp:revision>
  <dcterms:created xsi:type="dcterms:W3CDTF">2022-06-28T22:57:13Z</dcterms:created>
  <dcterms:modified xsi:type="dcterms:W3CDTF">2024-12-10T07:04:57Z</dcterms:modified>
</cp:coreProperties>
</file>