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1-09T03:20:48.0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2792 1318 53 0,'0'0'68'0,"0"0"-14"0,0 0-8 16,-3-11-4-16,3 11-12 15,0 0-6-15,0-10-5 0,0 10-3 16,0 0-2-16,0 0 0 16,0-9-2-16,0 9 0 15,0 0-2-15,0 0-1 16,0 0-1-16,0 0-1 0,0 0-2 16,0 0 1-16,0 0-2 15,0 6 0-15,0 9 0 16,2 11 0-16,-1 6 0 15,-1 8-1-15,3 6-1 16,-2 9 0-16,2 8-1 0,-3 2 0 16,0-5-1-1,-2 0 0-15,-3-6 0 0,1 0 1 16,-3-5 1-16,1-10 1 16,0-6 0-16,0-4 2 15,3-9-3-15,2-4 1 0,-4-6 0 16,5-10-1-16,3 9-2 15,-3-9 4-15,0 0-2 16,0 0-3-16,0 0 1 0,0 0 4 16,0 0-4-16,9 0 0 15,-9 0 0-15,19-3 0 16,-1 0 0-16,6 0 0 16,1-2 0-16,4 2 0 0,1 0 0 15,3 0 0-15,-2 2 0 16,1 1 0-16,-7 1 0 15,0 1 0-15,-2 1 0 0,-3-3 0 16,-11 3 0-16,-9-3 0 16,16 3 0-16,-16-3-7 15,0 0-9-15,-7 5-39 16,-4-5-38-16,11 0 6 0,-5-10-12 16,4 0 1-16</inkml:trace>
  <inkml:trace contextRef="#ctx0" brushRef="#br0" timeOffset="1293.36">3229 1792 47 0,'-12'-10'89'0,"5"-1"-2"15,0 2-4-15,0-5-2 0,4 2-49 16,-1 2-13-16,4 10-2 15,-2-12-5-15,2 12-4 16,0-11-3-16,0 11-1 16,0 0-1-16,0 0 0 15,6 16-1-15,-3-2-1 16,-2 5 2-16,0 4-1 0,-1 1-1 16,0 5 1-16,0-2 0 15,0 1-1-15,0-4 0 16,0 2 0-16,0-7 0 0,0 2 0 15,0-6 0-15,2 1-1 16,2-6 2-16,2 0-2 16,-6-10 0-16,14 8 0 15,-5-6 0-15,4-2 0 0,0-4 0 16,-2-2 0-16,4-3 0 16,-2 1 0-16,-4-3 0 15,5 0 0-15,-2-2 0 16,-2 1 0-16,3 1 0 0,-5-3 0 15,4-2 0-15,-1 0 0 16,-2-2 0-16,5 1 0 16,-9-3 0-16,-1 0 0 15,-1 0 0-15,-3 0 0 0,0 1 0 16,-5 5 0-16,0 1 0 16,-9 1 0-16,0 8 0 15,-1 1 0-15,-3 3 0 16,-5 0 0-16,1 7 0 0,0 1 0 15,-2 3 0-15,1 2 0 16,2 0-2-16,5 7 1 16,1 0 2-16,3 3 1 0,3 3-2 15,6 6 0-15,-2-3 0 16,4 5 0-16,1-2 0 16,3-2 0-16,4 1 0 15,6-1-2-15,3-2 1 0,-1-5 1 16,8 1-1-16,4-7-2 15,5-1 3-15,-1-5 0 16,4-5 1-16,4-3-1 16,-3-3 1-16,7-11-2 0,0-6 0 15,2-5 3-15,-4-6-1 16,3-2-1-16,-7-3 1 0,-4-2 0 16,-7 0-1-16,-5 2 2 15,-5 5-2-15,-10 3 0 16,-6 3 0-16,-8 8 0 15,-6 6 0-15,-3 3 0 16,-3 5 0-16,-5 5 0 0,-1 6 0 16,2 5 0-16,5 1 0 15,-1 3 0-15,3-1 0 16,7 6 0-16,4-6 0 0,6 0 0 16,-1-1 0-16,10-3 0 15,-9-15 0-15,18 12 0 16,0-12 0-16,-4-3 0 15,4-6 0-15,-2-7 0 16,5-1 0-16,-6 1 0 0,0-1 0 16,-1 4 0-16,-5 1 0 15,-9 12 0-15,11-11 0 16,-11 11 0-16,6 6 0 0,-6 6 0 16,2 6 0-16,3 3 0 15,0 3 0-15,-3 1 0 16,3-1 0-16,1-2 0 15,1-4 0-15,3-4 0 0,0-6 0 16,0-8 0-16,3-3 0 16,-1-9 0-16,1-6 0 15,1-5 0-15,-1-5-2 0,-2-5 2 16,-5 0-1-16,2 0 0 16,-3 5 3-16,-2 4-2 15,-1 4 2-15,-2 6-2 16,0 5 0-16,0 9 0 15,0 0 0-15,3 10 0 0,-3 3 0 16,1 4 0-16,3 2 0 16,0 0 0-16,-1 1 0 0,2 0 0 15,1-4 0-15,3-1 0 16,0-5 0-16,-9-10 0 16,17 14 0-16,-17-14-17 15,17-6-62-15,-17 6-9 16,14-8-4-16,-8-1-5 15,-1-1-5-15</inkml:trace>
  <inkml:trace contextRef="#ctx0" brushRef="#br0" timeOffset="1865.56">4095 1886 9 0,'0'0'88'0,"0"0"3"15,0 0-4-15,0 0-4 16,0 0 0-16,0 0-66 0,12 5-7 15,-6 7 1-15,2 1-2 16,0 4-3-16,0-1-2 16,3 6 0-16,-2 1-1 15,-2-2-1-15,-1 4-1 0,-1-5-1 16,0 0 1-16,-3-8-1 16,6 1 0-16,-8-13 0 15,0 0-2-15,0 0 0 16,11-15 2-16,-2-6-1 0,-1-6 0 15,5 0 0-15,-4-3 0 16,2 3 1-16,1 2 0 16,0 8 1-16,2 6-1 0,-2 5 1 15,-12 6 0-15,15 2 0 16,-7 7 0-16,1 2 0 16,0 3 1-16,-1 3 0 0,2-1-2 15,-2 1 0-15,3-3 0 16,-3-1 0-16,3-4 0 15,-2-3 0-15,0-3 0 16,2-3-3-16,0-5 0 16,-1-5 0-16,1-3-1 0,1-4 1 15,-1 3 1-15,0 0-1 16,-3 1 3-16,-2 2 0 0,-6 11 2 16,12-5-1-1,-12 5 1-15,7 12 0 16,-1 3 0-16,-1 4 0 0,4 3 0 15,1 0-2-15,1 0 1 16,1 0-2-16,1-4-4 0,-4-7-10 16,6-11-67-16,-2 0-4 15,-1-7-4-15,-3-7-5 16,-2-7-5-16</inkml:trace>
  <inkml:trace contextRef="#ctx0" brushRef="#br0" timeOffset="1998.35">4664 1760 41 0,'-4'-19'84'0,"1"8"-3"16,3 11-3-16,0 0-5 16,-9-15-30-16,7 23-46 15,2 10-18-15,5 7-39 16,-1 1-14-16,1 1-7 16,6 2-4-16</inkml:trace>
  <inkml:trace contextRef="#ctx0" brushRef="#br0" timeOffset="2519.4">4748 1998 63 0,'0'0'91'0,"0"0"-2"15,0 0-5-15,0-7-2 16,-24-2-61-16,24 9-3 0,0 0-3 16,0 0-5-16,0 0-5 15,2 16-2-15,5-2-1 16,0 1-1-16,2 6 0 15,2-3-1-15,2 2 0 16,-1-1-1-16,2-2 0 16,0-6-2-16,0-5-2 0,1-4-1 15,-2-2-2-15,0-9-2 16,-5-6 2-16,4-3 1 16,-2 0 0-16,-2 0 2 15,-3 0 3-15,0 3 2 0,0 4 3 16,-5 11 1-16,9-12 0 15,-9 12-1-15,0 0 0 0,0 0 0 16,11 6-1-16,-11-6-2 16,10 18 1-16,-5-7-2 15,2 4 1-15,-2 3 0 0,3 1 1 16,0 5 0-16,0 6 0 16,-1 3 1-1,2 9-1-15,1 5 2 0,-3 9 0 16,4 5 0-16,-6 7-2 0,-3 4 0 15,-2 0 0-15,-1-4 1 16,-9-7 2-16,-2-4 1 16,-9-14 1-16,1-9 0 15,-3-18 0-15,-1-12-1 16,3-11-6-16,2-22-16 0,-2-19-64 16,12-19-5-16,11-20-4 15,8-16-8-15,9-7-5 16</inkml:trace>
  <inkml:trace contextRef="#ctx0" brushRef="#br0" timeOffset="2989.43">5536 1714 0 0,'24'-20'89'16,"-6"4"4"-16,-8-2-5 15,-3 3-4-15,-7-3 0 16,-1-6-57-16,-7 10-15 0,1-2-1 15,-1 5-2-15,-1 0-3 16,-2 6-3-16,3 1 0 16,8 4-1-16,-14 6-2 0,8 8 0 15,1 5 0-15,0 9 0 16,4 8 0-16,1 4 0 16,0 5 0-16,8 0 0 15,3 6 0-15,1-4-2 0,6-4 1 16,2-2 1-16,3-7-1 15,4-10 0-15,0-6 0 16,1-9 0-16,0-6-1 16,3-7 0-16,-7-12 1 0,0-11-1 15,-3-12 1-15,-7-10 0 16,-4-4 1-16,-5-6 0 16,-5-3 2-16,-8 7 0 15,-6 1 1-15,-8 8 0 0,-1 12 1 16,-5 13-2-16,0 10-2 15,0 11 0-15,0 5 0 16,5 10 0-16,8 5 0 0,8 6-7 16,1-1-10-16,12-3-49 15,9 7-19-15,7-2-4 16,7-6-5-16,6-3-5 16</inkml:trace>
  <inkml:trace contextRef="#ctx0" brushRef="#br0" timeOffset="3498.5">6042 1649 34 0,'1'-18'93'0,"-1"4"0"0,-1 0-6 15,-3 0-3-15,-2 3-3 16,23 3-73-16,-17 8-2 0,0 0 0 16,0 0-2-16,1 17-2 15,5 4-2-15,-1 4 1 16,2 6 0-16,0 5-1 15,-2 3 0-15,0 4 0 0,-1 1 0 16,-2-6 0-16,-2 0 0 16,0-5 0-16,-2-6 0 15,-1-7 0-15,-2-4 0 16,2-7 1-16,3-9-1 0,0 0-1 16,-3-13 1-16,3-5-2 15,0-3 1-15,5-2-2 16,4 1 0-16,-2 2 1 0,4 3-2 15,0 3 1 1,0 8 0-16,1 6 0 0,3 3 1 16,-2 8 1-16,2 2-1 15,-1 3 1-15,0 4 1 16,-1 0 0-16,-3 2 1 0,-2 0 0 16,-4-1 0-16,-4-1 0 15,-2 1 0-15,-11 2 0 16,-3-3 1-16,-6-2 1 15,-5-2 1-15,1-3 0 0,-1-6-1 16,1-1 0-16,2-5 0 16,3-1-2-16,10-7-5 15,2-8-9-15,9-4-35 16,5 0-37-16,6-4-3 16,8 2-5-16,1-2-6 0</inkml:trace>
  <inkml:trace contextRef="#ctx0" brushRef="#br0" timeOffset="3897.9">6309 1925 11 0,'11'0'87'0,"-11"0"3"15,0 0-5-15,8 13-3 16,-8-13-2-16,7 19-70 16,-3-1 0-16,2 5 0 0,-2 6-3 15,1 1-2-15,-1 9-1 16,2 3-1-16,-3 3-1 15,-3 6 0-15,-3 3 0 16,-6-5-1-16,1 1 0 16,-4-5 0-16,-4-8-1 0,0-7 0 15,-2-12 1-15,2-15-2 16,4-6-1-16,1-20-3 16,7-14-7-16,0-14-20 15,1-23-51-15,10-15-1 0,8-13-5 16,3-9 23-16,0 7 35 15,-3 9 17-15,-2 8 15 16,2 19 29-16,2 17 59 0,-13 21-4 16,-3 20-6-16,-1 10-25 15,0 12-29-15,4 4-14 16,1 8-9-16,-4-2-15 16,6-1-53-16,4 9-14 0,3 4-4 15,2-1-6 1,3-5-4-16</inkml:trace>
  <inkml:trace contextRef="#ctx0" brushRef="#br0" timeOffset="4878.86">6618 1955 17 0,'10'10'87'0,"-10"-10"-3"16,0 0-3-16,0 0-4 0,0 0 0 15,0 0-73-15,12 6 1 16,-12-6 1-16,11-2-3 15,-11 2 1-15,16-14-1 16,-7 4-2-16,-1-4-1 0,-2-1-1 16,-1-2 1-16,-4 2-1 15,-1 1 2-15,-6 2 2 16,-3 2 0-16,-1 3 0 0,-5 7 1 16,2 0 0-16,0 10-1 15,1 4 0-15,2 6 0 16,3 2-2-16,2 1-1 15,4 2 1-15,1 0 0 0,5-2-1 16,4-1-1-16,4-5-1 16,3-2-2-16,1-3-3 15,7-8-4-15,2-2-3 16,2-7-5-16,3-5 2 0,4-5 0 16,-4-5 1-1,2-4 3-15,-3-2 7 0,-6-3 9 16,0 8 9-16,-7-6 6 15,-3 6 0-15,-6 0 1 0,0 3-1 16,-8 7 0-16,0 11-4 16,0 0-5-16,0 0-4 15,-3 10-2-15,0 6-2 0,3 6-1 16,0 1 0-16,0 2 0 16,6-2 0-16,3-1-1 15,3-5-1-15,4-4-4 16,1-10-2-16,3-2-4 15,2-5-5-15,3-6-6 0,-1-7 0 16,-3-5-1-16,0-5 2 16,-1-10 4-16,0 0 5 15,-5-9 13-15,-1 4 13 0,-2-3 9 16,-6 8 3-16,-2 1 2 16,0 8-3-16,-4 9 1 15,0 9-4-15,0 10-8 16,-9 0-8-16,4 16-2 15,-1 4-3-15,2 5 0 0,1 7 0 16,3 4 0-16,-1 2-1 16,1 2 1-16,0-2 0 15,1 2 0-15,1-3-1 16,0-3 0-16,-2 1-1 0,1-9 0 16,-1 0 0-16,0-4-1 15,0-6 1-15,0-16-1 0,0 10 0 16,0-10 1-1,2-16 0-15,0-2 1 0,5-6 0 16,-1-6-1-16,2-1 1 16,-1 1-1-16,5 4 0 0,-1 2 0 15,3 6 1-15,-5 7 0 16,2 7 0-16,1 4 0 16,-4 7 0-16,1 2 2 15,-1 4 1-15,2 0 0 16,-4 4 0-16,2-1 0 15,-1-2 0-15,-1-1 0 0,0 0 0 16,-1-1-1-16,-2-3 0 16,-2-1-1-16,-1-8-2 15,3 13-3-15,-3-13-6 0,0 0-36 16,0 0-33-16,0-10-4 16,1-1-6-16,1-6-3 15</inkml:trace>
  <inkml:trace contextRef="#ctx0" brushRef="#br0" timeOffset="5013.46">7456 1750 24 0,'0'-17'89'0,"-4"5"-3"16,4 12-4-16,-7-8-7 15,7 8 0-15,-2 7-78 16,2-7-13-16,-4 13-51 16,4 5-9-16,0 0-6 0,5 4-6 15,-1-3 0-15</inkml:trace>
  <inkml:trace contextRef="#ctx0" brushRef="#br0" timeOffset="5946.18">7523 1957 14 0,'1'-8'83'16,"-1"8"1"-16,0-8-4 0,0 8-4 15,2-31-24-15,-2 31-41 16,0 0-1-16,9 9-2 15,-6 0-4-15,2 3-1 0,1 0-2 16,1 5 1-16,3-1-1 16,-2 0 0-16,1 2 0 15,0-1 0-15,1-5 1 16,-3 0 0-16,1-2 2 16,-8-10-1-16,15 5 1 0,-15-5 1 15,13-11 0-15,-4-4 0 16,-1-3 0-16,1-4-1 15,1-5-1-15,3 2 0 0,-2 1 0 16,2 1-1-16,-2 5-1 16,-4 3-1-16,1 3-2 15,-8 12 0-15,13-6-3 16,-13 6-1-16,9 5-1 0,-9-5 0 16,8 13 0-16,-8-13 1 15,15 17 3-15,-7-10-1 16,1-3 3-16,3-2 3 0,0-2 1 15,3-1 1-15,-2-6 1 16,2 0 1-16,-3-2 0 16,1 1 1-16,-3 0 0 15,-2-2 0-15,-8 10-1 0,8-16 0 16,-8 16 0-16,0-10-1 16,0 10-2-16,0 0-1 15,-7-7 1-15,7 7-3 16,-10 7 0-16,4 3 0 15,0 4 0-15,2 2 0 0,-1 0 0 16,2 4 0-16,2 0 0 16,1-1 0-16,0 1 0 15,1-4 0-15,5 1-3 0,2-2 2 16,3-2-1-16,1-4 0 16,5-3-1-16,1-2 0 15,3-4 0-15,1-1 1 16,2-8-1-16,0-6 2 0,-1 1-1 15,0-8 2-15,-5 0 0 16,3-1 1-16,-11-2 0 16,2 2 2-16,-7 4-1 0,-1 0 1 15,-2 3 0-15,-1 6 0 16,-1 10-1-16,-4-14-1 16,4 14-1-16,0 0 0 15,-9-6-1-15,9 6 1 16,0 0-1-16,-4 7 0 0,4-7 1 15,0 16-1-15,0-6 1 16,4 1 0-16,0 2-2 16,3 2 0-16,2 1 0 15,0-2 0-15,2 4 0 0,0-1 0 16,-2-2 0-16,2 2 0 16,-5-6 1-16,-1 4 1 0,-2-3-1 15,-3-2-4-15,0 3-13 16,-13-6-64-1,-10-4-1 1,-4-3-4-16,-10-6-6 0,-4-2-3 16</inkml:trace>
  <inkml:trace contextRef="#ctx0" brushRef="#br0" timeOffset="6843.45">3868 2388 56 0,'-11'-1'76'16,"3"1"-12"-16,8 0-5 0,0 0-7 15,0 0-11-15,0 0-13 16,5 0-6-16,-5 0-6 0,0 0-4 15,9 1-5-15,-9-1-1 16,10 2-1-16,1 2-2 16,6 0 0-16,6 1-1 15,7 1 0-15,12 4-1 16,7-1 1-16,14 5 0 0,14-5-2 16,8 2 0-16,7 1 0 15,13-5-2-15,14 0 0 0,4-2-1 16,11-4 0-16,8-1 0 15,0 0 1-15,9-7 1 16,3 0-1-16,0 2 2 16,0-1 1-16,-3 4 0 15,-6 1-1-15,-7 1 1 16,-9 0 1-16,-10 1 0 0,-17-1 2 16,-12 1 1-16,-19 0 1 15,-14 0 1-15,-17-1 1 16,-15-1-1-16,-15-2-1 0,-10 3-1 15,-11-10-4-15,-13-1-6 16,-4 9-17-16,-5 0-58 16,-6-6-6-16,-1 0-3 15,1-1-7-15,5 0-3 0</inkml:trace>
  <inkml:trace contextRef="#ctx0" brushRef="#br0" timeOffset="7806.25">1225 3182 17 0,'-4'-5'75'0,"4"5"4"16,0 0-4-16,-11-6-21 16,11 6-19-16,0 0-10 0,0 0-6 15,0 5-7-15,0-5-4 16,0 13-2-16,4-2 1 15,1 5-2-15,-5 5-2 16,0 1 2-16,3 7 1 0,-2-1-2 16,2 2 0-16,6-3-2 15,-9 1 0-15,0-3-3 16,5-6 5-16,-5-4-2 16,-1-4-1-16,1-11 0 0,-3 15-3 15,3-15-3-15,0 0-13 16,0 0-46-16,0-11-14 15,-3-1-9-15,4-5-3 16,-1-6-5-16</inkml:trace>
  <inkml:trace contextRef="#ctx0" brushRef="#br0" timeOffset="8344.66">1410 3092 10 0,'-8'0'84'0,"8"0"3"15,0 0-4-15,0 0-6 16,-12-7-41-16,12 7-13 15,0 0-4-15,17 0-8 0,-1 4-6 16,-2 5-2-16,1 9-3 16,0 4 0-16,7 6 1 15,3 2 0-15,-2 10-1 0,-4 2 0 16,-4 3 0-16,-1 1 0 16,-11-2 0-16,-3 0 0 15,-12-5 0-15,-3-1-1 16,-10-9 1-16,-1-5 0 15,-7-9-1-15,4-10 1 16,5-3-17-16,5-5-38 0,0-15-21 16,6-4-3-16,4-5-9 15,7 1-4-15</inkml:trace>
  <inkml:trace contextRef="#ctx0" brushRef="#br0" timeOffset="13057.55">2796 3044 48 0,'2'-8'78'0,"-2"8"-1"16,0-13-2-16,0 13-43 16,-2-16-5-16,2 3-3 15,1 2-2-15,-1 1-8 0,0-3-4 16,0 1-2-16,-5-1-2 15,-3 4-2-15,-5 2-1 16,-5 4 0-16,-8 3-3 16,0 3 1-16,-4 6 0 0,-5 8 0 15,0 4 1-15,-1-2 0 16,5 3 0-16,4-1-1 16,5 1 2-16,5-4-2 15,10 0 1-15,-2-3-1 0,9 1 1 16,1-3 0-16,9 0 0 15,2 0 0-15,9 1 0 16,-2 0 0-16,1 2-2 16,10 0-1-16,-3 0 1 15,6 2-1-15,-5 1-1 0,-1 0 0 16,-5 0 0-16,-2 1 0 16,-4-2 2-16,-11 1-1 15,-4-1 1-15,-4-1 1 0,-9 0-1 16,-7-5 3-16,-5-2 0 15,-3-2 1-15,-6-2 0 16,1-5 1-16,6-2 1 0,4 0-2 16,-5-7 2-16,5 3-1 15,7-5-2-15,2 3 0 16,13 7-2-16,-12-14-1 16,12 14-1-16,-5-11-3 0,5 11-2 15,8-6-5-15,-8 6-12 16,10-12-49-16,5 14-10 15,9-2-5-15,-3 4-5 0,6-4-4 16</inkml:trace>
  <inkml:trace contextRef="#ctx0" brushRef="#br0" timeOffset="14223.25">3176 3321 36 0,'-7'-9'83'16,"7"9"-2"-16,-17-13-2 15,6 5-5-15,1-14-42 16,-1 14-19-16,-2 2-1 0,-1 4-3 16,-4 2-5-1,-6-1-2-15,3 6-1 0,0 4-1 16,-3 3 0-16,0 3 0 15,3 0 0-15,4 4 1 0,8-4-1 16,1 4 2-16,6-6-1 16,2 3 0-16,1-7 1 15,13-2 0-15,4-2 1 16,0-5-1-16,2-2 0 16,0-6-1-16,7-2 0 0,-2-4 1 15,-4-2-1-15,-2 0 0 16,-5 1 0-16,-2 2 0 15,-4 2 1-15,-8 11-1 0,6-12 0 16,-6 12 0-16,0 0-1 16,0 11 1-16,0 3-1 15,0 3 1-15,0 3-1 16,-2 0 1-16,5 0 1 16,6 2-1-16,2-6 0 0,6-4-1 15,2-3 0-15,3-6 0 16,2-3-2-16,5-6 1 15,1-7-2-15,2-4-1 0,0-6 1 16,-5-7-1-16,-1-5 0 16,-3-5 1-16,-2-1-2 15,-4-3 3-15,-9 2 3 16,0 3 2-16,-8 2 0 16,-2 7 3-16,-7 7 0 0,-3 10 1 15,-2 7-1-15,-2 6 0 16,0 4-3-16,-1 8 0 15,4 8-1-15,2 2 0 0,2 4-1 16,4 2 0-16,3 1 0 16,2 3 1-16,1 1-1 15,8-2-1-15,2 1 2 0,3-1-2 16,2-4 0-16,1 0 0 16,5-2-2-16,-2-5 0 15,1-3-1-15,0-4 0 16,5-5-2-16,-3-5-1 15,0-3 0-15,3-7 1 0,-2-6 0 16,-1-3 0-16,2-6 2 16,-1-2 0-16,-6-2 3 15,-2 5 1-15,-6-1 1 16,-3 3 1-16,-5 5 0 0,-2 5 0 16,0 9 1-16,-9 0-1 15,0 6-1-15,0 6 0 16,2 2 0-16,2 2 0 0,-2 4-1 15,7-1 1-15,-1-1 0 16,4 0-1-16,4-6 1 16,2-1 0-16,3-4-1 0,4-1 0 15,4-5-1-15,1-1-2 16,6-7-2-16,-2-5-1 16,2-1 0-16,1-7-2 15,-4 2 1-15,-3-2 0 16,-4 1 1-16,-4 0 5 0,-8 5-2 15,1 2 4-15,-6 2-1 16,0 10 2-16,-8-6 0 16,8 6 0-16,-12 2 0 15,12-2 0-15,-10 13 0 0,10-13 0 16,-7 17-1-16,7-9 1 16,0 2-2-16,3 0 1 15,-3-10 0-15,11 14-2 0,-11-14 1 16,16 15-1-16,-5-6 1 15,-5 0-2-15,3-1 0 16,-5 3-2-16,-1 2-8 0,-3 1-30 16,-1-1-40-16,-2 0-2 15,-1-2-7-15,4-11-4 16</inkml:trace>
  <inkml:trace contextRef="#ctx0" brushRef="#br0" timeOffset="14747.01">4525 3133 1 0,'-6'0'84'0,"6"0"0"0,-14 8-4 15,14-8-3-15,-5 16-3 16,5-3-71-16,4 3 4 15,6 4-1-15,0 2-2 16,-1 5-1-16,2 0 0 0,-2 5-2 16,-2-2 0-16,-4 0 0 15,0-2 0-15,-3-2-2 16,-1-5 0-16,-5-2 1 16,-3-7 0-16,-1-6 0 15,-1-6 0-15,2-5-1 0,-2-10 1 16,5-6 1-16,-1-8-1 15,4-9-3-15,2-8 0 16,2-6-3-16,6-7 1 0,3-1 1 16,4 2 0-16,-1 3 2 15,3 6 1-15,-1 9 2 16,2 9 2-16,0 10 1 16,-2 12 1-16,-1 6-1 0,-2 4 0 15,1 9-1-15,1 6 0 16,-3 4 0-16,-2 6-1 15,-3 2 1-15,-2 6 0 0,-4 0-1 16,-5 3 0-16,-8-1-1 16,-4 0-3-16,-3-3-3 15,-2-3-8-15,-2 0-38 0,8-9-27 16,1-8-4-16,15-13-6 16,0 0-2-16</inkml:trace>
  <inkml:trace contextRef="#ctx0" brushRef="#br0" timeOffset="15024.93">4902 2991 25 0,'0'-10'94'0,"0"10"-1"16,0 0-7-16,-8-7-4 15,8 7-1-15,0 0-74 16,0 0-1-16,-1 11-1 0,0 2-3 15,-1 6-1-15,2 2-1 16,0 5 1-16,0 5 0 16,0 2 0-16,0 0 0 15,0 2 0-15,4-5-2 0,3 0-4 16,0-4-3 0,5 1-8-16,-4-8-21 0,3-6-39 15,6-3-9-15,0-4-6 16,6-6-2-16</inkml:trace>
  <inkml:trace contextRef="#ctx0" brushRef="#br0" timeOffset="15439.15">5172 3250 32 0,'18'-18'89'15,"-6"2"1"-15,-4 0-6 16,-4 4-3-16,-4 12-46 0,4-11-7 16,-4 11-9-16,-10-2-8 15,-1 2-6-15,-4 3-1 16,2 6-2-16,-1 0 0 0,2 4 1 15,-2 3-2-15,2 1 1 16,4-1 0-16,5 1-1 16,2-1 0-16,1 0 0 0,1-2 0 15,5-3 0-15,2-1-1 16,2-4 0-16,2-4-1 16,-1-2 0-16,3 0 1 15,0-4-1-15,0-4 0 0,-4-2 1 16,0-2 0-16,-1 0 0 15,-4-1 2-15,-1 2 1 16,-2 0-1-16,-1 3 0 16,-1 8 1-16,0-13-1 0,0 13 0 15,0 0 0-15,0 0 0 16,0 4-2-16,1 7 0 16,1 0 0-16,3 2 0 15,0 0-3-15,1 1-1 16,-3-1-8-16,4 0-18 0,6-3-53 15,-3-4-4-15,-1-5-5 16,2-1-4-16,3-2-3 0</inkml:trace>
  <inkml:trace contextRef="#ctx0" brushRef="#br0" timeOffset="15876.97">5404 3234 6 0,'-13'-15'92'0,"13"15"0"16,-14-8-4-16,14 8-6 15,-10-5-2-15,10 5-66 16,0 0-3-16,0 0-1 0,2 5-6 16,-2-5-1-16,14 12-2 15,-6-1 1-15,2 0-1 16,1 3 0-16,-2 0-1 16,0 1 0-16,-2 2 1 0,-4-3-2 15,1 1 1 1,-2-3 1-16,-2-3-1 0,0-9 1 15,3 12 0-15,-3-12 0 16,0 0 0-16,0 0 1 16,5-8-1-16,-2-1-1 0,1-6 0 15,4 1 0-15,-3-3-1 16,1 1 0-16,2-1-1 16,2 3 1-16,1 2 0 0,0 2 0 15,0 3 1-15,-1 6-1 16,0 1 1-16,2 0 0 15,-3 7 0-15,1 1 0 0,-3 3 0 16,1 2 1-16,-2 3-1 16,-1 1-2-16,0 1-4 15,-5-1-11-15,1-7-54 16,-1 9-12-16,0-4-4 16,0-5-8-16,0-10-2 0</inkml:trace>
  <inkml:trace contextRef="#ctx0" brushRef="#br0" timeOffset="16592.92">5708 3235 61 0,'0'0'82'0,"0"0"-3"15,0 0-2-15,0-9-5 16,11 8-60-16,-1 1-1 0,1 1-2 16,3 3-2-16,-3 2-3 15,3 3-1-15,-5 1-1 16,2 1 0-16,-3 1-2 16,-2 4 0-16,-2-3 1 0,-2 1-1 15,-1-1 1-15,-1-2 0 16,0-2 0-16,0-9 2 15,-1 10 0-15,1-10 1 0,0 0-1 16,0 0-2-16,1-4 0 16,5-7-2-16,2 0-2 15,1-3-1-15,2 1-1 0,0-2 0 16,2 4 1-16,0 1 1 16,-2 4 1-16,-1 3 3 15,-2 3 1-15,2 3 0 16,-2 6 1-16,-1 2-1 15,-1 2 1-15,1 4 0 16,2-2-1-16,1 4 0 0,0-3 0 16,2-1 1-16,-2-1-2 15,3-6 1-15,-2 0-1 16,-1-5-3-16,4-3-3 0,-3-1-5 16,6-6-4-16,0-4-5 15,4-5-1-15,-2-5-1 16,6 0 4-16,-2 0 8 15,-2 0 11-15,-1 4 7 0,-5 2 8 16,-3 4 6-16,-12 11 1 16,14-7-1-16,-14 7-1 15,0 0-4-15,0 13-9 0,-2-5-3 16,-2 4-2-16,2 0-2 16,1 0 0-16,0 2-1 15,1-2 0-15,-1-1 0 16,1 0-1-16,2-2 0 0,-2-9-1 15,9 12-2-15,-9-12-5 16,10 8-10-16,0-8-37 16,5-4-27-16,-8-5-4 15,2 0-6-15,0-6-3 0</inkml:trace>
  <inkml:trace contextRef="#ctx0" brushRef="#br0" timeOffset="16749.53">6341 3121 73 0,'-8'-21'86'0,"0"4"-1"0,1 6-4 16,2 1-4-16,-9 7-61 16,14 3-3-16,0 0-4 15,0 0-11-15,2 17-23 0,6-4-51 16,0 3-4-16,5 3-4 16,-1-3-7-16</inkml:trace>
  <inkml:trace contextRef="#ctx0" brushRef="#br0" timeOffset="17714.23">6461 3230 73 0,'0'0'81'0,"-5"-13"0"16,5 13-4-16,0 6-17 0,0-6-45 15,11-4-1-15,-2 1-1 16,0 1-4-16,2 2-4 16,2 0-2-16,-1 5 0 0,-1 2 1 15,3 2-3-15,-4 1 1 16,-2 2-1-16,-1 2 0 16,0 0-1-16,-4 0 1 15,1-1-1-15,-2 0 0 0,0-3 1 16,-2-10-1-16,9 14 1 15,-9-14-1-15,16 1 0 16,-4-2 1-16,3-7-1 16,-2-2 0-16,5 0-1 0,-1-2 0 15,0-1 1 1,-4 5 0-16,-1 1 1 0,-3 3 0 16,-9 4 0-16,13 0 0 15,-13 0 1-15,4 17-1 16,-3-5-1-16,3 3 1 0,2-2-1 15,0 1 1-15,5-2-1 16,3-2 1-16,0-3-1 16,3-2 0-16,4-3-1 0,2-2 0 15,2 0-1-15,3-6-1 16,0-1 0-16,3-1 0 16,-2-5 0-16,0 0 2 15,-4 0-1-15,-2-1 4 0,-6 0 1 16,-6-1 1-16,-7 0 1 15,-4 2 0-15,-1 2 0 0,-8 1-1 16,-2 1 0-16,0 2-2 16,-1 0 0-16,3 3 0 15,9 4-2-15,-13-5 1 16,13 5-1-16,0 0 0 0,-10 0 1 16,10 0-1-1,0 0 0-15,-4 9-1 0,3-1 2 16,1 5-1-16,0 2 0 15,-1 3 0-15,2 3 0 16,3 1 0-16,0 3-1 0,2 3 1 16,0 2-1-16,2 4 1 15,-1 3-1-15,-3 3 1 16,2 5 0-16,-3 3 0 0,-1 3 0 16,-2 3 0-16,0 0 0 15,-7 1-1-15,-4-3 1 16,-3-2 0-16,-4-6 0 0,-2-3 1 15,-1-9 0-15,2-5 3 16,0-7 1-16,6-8 1 16,0-6 0-16,5-6 1 15,1-6 0-15,6-7-5 16,0-9-2-16,1-4 0 0,1-10 0 16,4-7 0-16,4-4 0 15,5-3 0-15,2-2 0 16,1 5-4-16,1 5 0 0,-1 2-1 15,4 12-3-15,-6 3-8 16,2 7-47-16,-5 10-20 16,-3 4-4-16,1 2-7 15,-10 2-4-15</inkml:trace>
  <inkml:trace contextRef="#ctx0" brushRef="#br0" timeOffset="24301.25">1149 4166 30 0,'0'0'65'0,"0"0"0"16,0 0-21-1,0 0-3-15,0 0-6 0,0 0-10 16,0 0-4-16,-3-9-6 16,3 9-2-16,0 0-2 0,0 0-2 15,0 0-2-15,-5-11 0 16,5 11-2-16,0 0-2 16,0 0 1-16,4-9-2 0,-4 9 0 15,16-6-1-15,-8 4 0 16,4 0-1-16,-1-1 1 15,2 3 0-15,2-1-1 16,-2 1 0-16,-13 0-3 16,16 7 3-16,-16-7-3 0,14 16 3 15,-7-7 1-15,-1 3-1 16,-2 1 0-16,-1 3-3 16,4-4 6-16,-7 3-3 0,1-2 3 15,-3 3-3-15,-10 0 0 16,2 1 0-16,-4-2-1 15,-3-2 4-15,-4-1-3 16,-1 0 0-16,6-3 0 16,-1 0 0-16,6-2 0 0,-2-3 0 15,13-4 1-15,0 0 1 16,0 0 1-16,-10 7 0 16,10-7 1-16,0 0 1 15,6 0 0-15,-6 0 2 0,12-2-2 16,-12 2 1-16,20-9-1 15,-2 2 0-15,-1 2-1 16,4-2-1-16,0 1 0 16,1 0-1-16,3 4-4 0,-2 2 1 15,-2 0-1-15,-1 0 0 16,-6 2 0-16,-5 2-1 16,-9-4 1-16,13 7 1 0,-13-7-4 15,0 0-7-15,2 10-36 16,-2-10-31-16,0 0-4 15,0 0-2-15,0 0-8 16</inkml:trace>
  <inkml:trace contextRef="#ctx0" brushRef="#br0" timeOffset="24796.57">1371 4091 55 0,'0'0'77'16,"0"0"-2"-16,0 0-2 16,4-6-46-16,-4 6-4 0,16 0-5 15,-3 2-5-15,-2 0-4 16,4 5-4-16,1 3 1 15,8 2-1-15,-2 4-1 0,-1 7-1 16,-3 4 0-16,1 3 0 16,1 9-1-16,-6 7 0 15,-6 4 0-15,-6 7 1 16,-2 4 0-16,-6 2 0 0,-9-2 0 16,-1-2 0-16,-8-4-2 15,1-6-5-15,-2-7-13 16,1-15-56-16,6-3-5 0,-1-13-4 15,19-11-5-15</inkml:trace>
  <inkml:trace contextRef="#ctx0" brushRef="#br0" timeOffset="26726.4">3015 4248 20 0,'0'0'68'0,"0"0"2"16,0 7-5-16,-2 2-3 15,0 4-54-15,2 4-4 16,0 2-1-16,0 4-4 0,0-3-9 16,0-1-24-16,4-1-29 15,2-4-4-15,2-4-3 16</inkml:trace>
  <inkml:trace contextRef="#ctx0" brushRef="#br0" timeOffset="26932.88">3302 4152 23 0,'12'3'83'0,"-12"-3"-1"16,5 16-2-16,-3-2-5 0,-1-3-52 16,1 4 0-16,1 1-7 15,1 1-7-15,0 7-9 16,-3-4-23-16,-5 6-50 0,4 5-4 15,3-2-6-15,2-1-6 16</inkml:trace>
  <inkml:trace contextRef="#ctx0" brushRef="#br0" timeOffset="27614.73">4791 4114 57 0,'0'0'89'0,"-5"-5"-6"15,5 5-5-15,0 0-4 0,-12-6-57 16,12 6-5-16,-8 11-4 16,8 5-6-16,-1 7-1 15,1 5-1-15,0 4 1 16,0 7 0-16,-1 2 0 0,3 0 1 16,0-3-1-16,-2-3 0 15,0-6 1-15,0-4-3 16,0-9 0-16,-4-4-2 15,4-12-1-15,0 0 0 16,-10-5-1-16,7-11 1 0,-1-5 0 16,2-8 1-16,1-7 2 15,-1-6 1-15,2-4 1 16,0-5 1-16,3 0 0 0,3-2 2 16,4 2 1-16,1 4 0 15,1 6 2-15,3 8-1 16,0 4 0-16,2 7-1 0,-1 5 0 15,5 7-2-15,-1 3-1 16,0 4-1-16,1 2-2 16,2 2-4-16,-5 4-10 15,7 7-43-15,-4 3-22 0,-4 4-2 16,-2 1-7-16,-6 1-4 16</inkml:trace>
  <inkml:trace contextRef="#ctx0" brushRef="#br0" timeOffset="28465.3">4796 4268 38 0,'-18'9'88'0,"2"-2"-2"16,16-7-5-16,-10 2-3 16,10-2-53-16,13 0-8 15,0-2-3-15,7 2-8 16,-1-2-3-16,9 1-4 0,2-1-3 15,5 0-5-15,-1-1-3 16,3 0 0-16,-6 0 0 16,1-1-1-16,-4 2 0 0,-8-3 7 15,-2 2 4-15,-6-1 7 16,-2 2 5-16,-10 2 2 16,0 0 1-16,0 0-1 15,-7-2 0-15,-3 4-3 16,1 3-1-16,-4 5-2 0,2 1-2 15,1 5-1-15,2 1 0 16,1 3-2-16,4 1 0 16,3-1 0-16,1-1 1 15,6-1-2-15,4-4 1 0,2-2-1 16,3-5 0-16,1-2-1 16,2-5 0-16,-1-2-1 15,0-5 0-15,1-6-1 16,-4-2 0-16,-4-3 1 0,-1-1 0 15,-6-4 1-15,-3 1 1 16,-1-2 1-16,-7 1 0 0,-5 3 2 16,0-1 1-1,1 4-1-15,0 3 1 0,1 2-1 16,2 4-1-16,8 8 0 16,0 0-1-16,0 0-1 0,0 0-1 15,0 0 0-15,12 2 0 16,-2 3 0-16,4 1 0 15,0-2 0-15,0 1 1 16,1-1 0-16,1-1 0 0,1 2-1 16,-1 1 1-16,2 0-1 15,0-1 0-15,-1 4 0 16,-1 2 0-16,1 2 0 16,0 2 0-16,-2 3 0 15,-1-1 1-15,1 1-1 0,-3 4 0 16,-2-4 1-16,-1 0-1 15,-4-1 1-15,-4-2-1 16,1-3 1-16,-2 1 0 0,-1-5 1 16,1-8 0-16,-6 10 1 15,6-10 0-15,0 0 1 16,-10 0-1-16,10 0 1 0,-3-15-1 16,3 0 0-16,1-2-1 15,4-3 0-15,3-2 0 16,1-2-1-16,3 2 0 15,3 0-2-15,0 1-1 0,6 6-6 16,-4-1-16-16,-2 1-53 16,9 10-4-16,2 2-5 15,3 1-6-15</inkml:trace>
  <inkml:trace contextRef="#ctx0" brushRef="#br0" timeOffset="28894.68">5862 4336 66 0,'-15'9'91'16,"3"-2"-4"-16,2-4-4 15,10-3-3-15,0 0-61 16,0 0-3-16,0-5-5 0,1-3-6 16,7-2-2-16,3-2-2 15,-1-1-1-15,0 0 0 16,0-1-1-16,-4 1 1 15,-1-2-1-15,-2 2 0 16,-3 2 0-16,-1 2 0 0,1 9 1 16,-17-14-1-16,4 11 1 15,0 3-1-15,-1 0 1 0,0 5 1 16,-1 4-1 0,1 3 1-16,3 4-1 0,0 1 1 15,4 2 0-15,3 0 0 16,1 0 0-16,1 0 1 15,2 0 0-15,3-1-1 0,3-4 1 16,0 2 0-16,5-3 0 16,-2-1 0-16,4-4-1 15,3-1-2-15,0-1-2 0,2-6-5 16,5 0-11-16,-1-1-38 16,7-8-26-16,0-1-5 15,4-6-4-15,2 0-3 16</inkml:trace>
  <inkml:trace contextRef="#ctx0" brushRef="#br0" timeOffset="29933.67">6246 4260 30 0,'0'-14'90'0,"0"14"-1"16,-4-9-4-16,4 9-3 16,-10-10-49-16,10 10-8 15,-6-13-5-15,6 13-8 16,-4-12-5-16,4 12-3 0,-7-9-1 15,7 9-2-15,0 0-1 16,-13-4 0-16,13 4-1 16,-14 6 1-16,7 4-2 15,-5 2 1-15,4 3 0 0,-1 5 1 16,2-3 0-16,1 4-1 16,3 0 1-16,2 0 0 15,1-3 0-15,7 1-1 0,4-3-2 16,2-2-2-16,6-1-2 15,1-4-2-15,6-3-2 16,1-5-1-16,8 0-3 16,0-2 2-16,2-8 1 0,0 1 3 15,-3-5 4-15,-1 0 5 16,-6-3 4-16,-3 2 5 16,-11-4 3-16,-3 2 1 15,-5 1 0-15,-5 0 1 0,-1 1-2 16,-6 1-3-16,1 4-2 15,-2 0-4-15,8 9 0 16,-13-10-1-16,13 10-2 16,-15 0 1-16,15 0-1 0,-18 10 0 15,10 3-1-15,0 1 2 16,0 1-2-16,1 4 1 16,1 0 1-16,3 1-1 15,3-3 0-15,0 2 0 0,1-5 1 16,5-1-1-16,3-4 0 15,0-2 0-15,3-3-2 16,3-4-1-16,0 0-1 16,2-5 0-16,-1-1 0 0,2-3 1 15,-2-1 0-15,-1 0 1 16,-4 3 2-16,-2 0 3 16,-9 7 0-16,10-8-1 15,-10 8 0-15,0 0 1 0,0 0-1 16,0 13-1-16,0-5 0 15,0 2-1-15,0 1 1 16,0-2-1-16,4 2 1 0,-4-11 0 16,12 11 0-16,-3-10 0 15,3-1-1-15,-3-2-1 16,6-5 1-16,1-2-1 16,1-3-1-16,0-1 1 0,-3-1 0 15,0-1 0-15,-3 1 1 16,0-2 1-16,-5 0 0 15,-3 3 1-15,-3-1 0 16,0 5 0-16,0-1 0 0,0 10 0 16,-6-13 0-16,6 13-1 15,0 0 0-15,-12 0-1 16,12 0 0-16,-4 13 0 16,3-5 0-16,1 2 1 15,0 2-1-15,3-1 0 0,1 1 1 16,3 0-1-16,0-2 0 15,3 2 0-15,-1 1 0 0,0-1 0 16,1 2-1-16,0 1 1 16,-4 1-1-16,-2 0 0 15,1-2 1-15,-1 3-1 16,-4-3 1-16,0-3-1 16,0 0 0-16,0-11 0 0,-5 15-1 15,5-15-2-15,0 0-7 16,0 0-14-16,5-15-39 15,6 3-19-15,5-6-5 0,5-3-4 16,8-10-2-16</inkml:trace>
  <inkml:trace contextRef="#ctx0" brushRef="#br0" timeOffset="30412.79">7127 4114 22 0,'5'-25'92'0,"-4"8"-1"15,-1 3-4-15,-5 4-5 16,1 23-25-16,4-13-40 0,0 0-2 15,-8 8-7-15,5 3-5 16,3 1-1-16,-1 5-1 16,1 4 0-16,0 1 0 15,0 1-1-15,0 1 0 0,2 4 0 16,0-3 1-16,0 0-1 16,3 2 0-16,-1-4 0 15,3-1-1-15,-1-2 1 16,2-2-1-16,-1-3 0 0,2-6-2 15,1-4-1-15,1-3-1 16,4-2 0-16,-4-4 1 16,4-6-1-16,1-3 1 15,1-3 1-15,1-2 1 0,-1 0 1 16,-1-2 3-16,-3 3 1 16,-1 2 2-16,-3 3 0 15,-1 4 0-15,-8 8 1 16,8-11-1-16,-8 11 0 0,0 0-1 15,5 7-1-15,-5-7-1 16,6 18-1-16,-3-5 0 16,2 2 0-16,0 1 0 15,0 2 1-15,2-2-1 0,0 1-1 16,-1-5-2-16,1 2-4 16,-7-14-7-16,14 15-20 15,-14-15-39-15,15 0-12 16,-15 0-5-16,16-19 2 15,-11-1 10-15</inkml:trace>
  <inkml:trace contextRef="#ctx0" brushRef="#br0" timeOffset="30517.14">7487 4209 64 0,'1'-36'82'0,"-1"2"-9"15,0 8-13-15,-3 2-13 16,0 10-18-16,3 14-45 16,0 0-45-16,-12-2-12 15,3 4-7-15,2 8-4 16</inkml:trace>
  <inkml:trace contextRef="#ctx0" brushRef="#br0" timeOffset="30736.24">7299 4166 55 0,'-29'2'97'0,"1"-2"-3"16,4-2-6-16,2-4-2 15,5 21-32-15,7-19-41 16,-1-4-2-16,11 8-5 0,-7-11-4 15,7 11-3-15,0 0-2 16,10-6-2-16,0 6-3 16,2 0-6-16,1 2-10 0,5-2-44 15,-2 1-18-15,1 3-4 16,4 0-3-16,1-2-2 16</inkml:trace>
  <inkml:trace contextRef="#ctx0" brushRef="#br0" timeOffset="31946.42">7589 4241 73 0,'0'0'78'16,"0"0"0"-16,-1 12-26 15,1-12-11-15,8 0-11 16,-8 0-12-16,13 6-9 16,-13-6-3-16,15 14-3 0,-9-3-2 15,3 0-1-15,-5 3 0 16,2-3 0-16,-1 3 0 16,0-3 1-16,-1-3 0 15,-4-8 0-15,7 10-1 0,-7-10-2 16,11 0-4-16,-11 0-5 15,17-11-4-15,-9 2-1 0,3-2 1 16,1-1 1-16,-5-1 6 16,5 4 7-16,-5-1 6 15,-7 10 5-15,9-13 5 16,-9 13 0-16,0 0 1 0,0 0-4 16,10 5-2-16,-10-5-5 15,12 15-1-15,-5-3-2 16,4-2 1-16,4 2 0 15,2-1 0-15,4-1 0 0,1-1-1 16,3-4-1-16,3 2-2 16,-3-5-1-16,5-2-1 15,-2 0 0-15,-1-7 1 0,-3 0 0 16,-2-4 2 0,-4-1 1-16,-4-1 4 0,-6-4 1 15,-5 1 2-15,-2 0 1 16,-2-1 1-16,-8 1-1 15,-1 0 0-15,-2 2-1 0,-1 2-1 16,0 3-2-16,3 3-1 16,0 2-1-16,1 2-2 15,9 2 0-15,-9 0-1 0,9 0 0 16,0 0 1-16,-2 11-1 16,2-11 0-16,0 13 1 15,0-3-1-15,3 3 1 0,1 0-1 16,0 3 1-16,0 4-1 15,6 2 1-15,-4 0-1 16,1 5 0-16,0-1 0 16,0 3 0-16,-2 1 0 15,0 1-1-15,-4 0 1 16,-1 0 0-16,0 3 1 0,-1-3-1 16,1 4-1-16,0 1 0 15,0 0-1-15,-3 1 1 16,1 2-1-16,-4-1-1 15,2 2 1-15,-3-2 0 0,-2-1 1 16,-4-1 0-16,3-5 0 16,-3-2 0-16,1-7 0 15,0-1 2-15,0-6 0 16,2-4 2-16,1-3 0 0,9-8 2 16,-19 0 0-16,19 0 1 15,-14-16 1-15,9-2-2 16,1-6-2-16,4-6-3 0,0-6 0 15,0-5 0-15,7-2 0 16,0-3 0-16,3 0 0 16,3 1 0-16,-1 3 0 0,1 4 0 15,2 5 0-15,4 4 0 16,-1 3 0-16,9 6 0 16,1 1 0-16,4 4 0 15,-1 1 0-15,5 3 0 16,-4 1 0-16,-1 0 0 0,-6 4 0 15,-5-4 0-15,-5 4 0 16,-4-2 0-16,-3 1 0 16,-8 7 0-16,8-13 0 0,-8 13 0 15,4-14 0-15,-4 14 0 16,4-9 0-16,-4 9 0 16,4-10 0-16,-4 10 0 0,0 0 0 15,4-10 0-15,-4 10 0 16,0 0 0-16,0 0-11 15,0 0-73-15,0 6-3 16,0-6-6-16,0 0-6 16,0 0-4-16</inkml:trace>
  <inkml:trace contextRef="#ctx0" brushRef="#br0" timeOffset="35345.25">9035 4414 49 0,'0'0'74'0,"-7"-6"-1"0,-4 3-23 15,11 3-12-15,0 0-3 16,0 0-8-16,0 0-7 16,0 0-2-16,0-10-4 15,0 10-3-15,0 0-2 0,5-10-2 16,-5 10-2-16,10-3-2 15,-10 3-1-15,16 0 1 16,-3 0-3-16,2 3 0 16,4 1 0-16,5 0 0 0,-1 1 0 15,4-4 0-15,0 0 1 16,0-1-1-16,-2 0 1 16,-2-1 0-16,-2-5 0 15,-3-1 0-15,-2 0 0 16,-3-3 1-16,-4-2-1 0,0-2 1 15,-5-4 0-15,0-4 0 16,2-6 0-16,-4-4 0 0,0-4 0 16,-1-5-1-16,2-4 1 15,-1-1 0-15,0-2-1 16,-1 5 1-16,-1-1 0 16,1 6 1-16,0 4 0 0,-1 5 0 15,0 6 1-15,0 0-1 16,0 7 0-16,0 1 0 15,0 3 0-15,0 0-1 16,4 2 0-16,-1 0-1 0,-3 10 1 16,6-17-2-16,-6 17 1 15,12-15 0-15,-12 15 0 16,10-15-1-16,-10 15 0 0,16-15 0 16,-5 8 1-16,-1-1-1 15,3 1 0-15,1 0 1 16,3-2-1-16,0 1 0 15,3-2 1-15,-2-1-1 0,2 3 0 16,0-2 0 0,-2 3 0-16,-1 1 0 0,-2 1 0 15,-3 3-1-15,-1 2 1 16,-2 2 0-16,-9-2-1 16,17 13 1-16,-17-13 0 0,14 18 0 15,-14-18 0-15,14 14 0 16,-14-14 0-16,8 10 0 15,-8-10-1-15,0 0-3 0,9 8-6 16,-9-8-22-16,-7 0-51 16,7 0-2-16,0 0-6 15,0 0-4-15,-10 7-4 0</inkml:trace>
  <inkml:trace contextRef="#ctx0" brushRef="#br0" timeOffset="36216.2">9423 4662 40 0,'-4'-12'77'0,"0"0"0"0,2 0-3 16,2 3-33-16,0 0-8 16,0 9-9-16,1-12-5 15,-1 12-7-15,0 0-3 16,1 7 0-16,-1 4-3 0,0 5-1 16,0 4-1-16,0 4 0 15,0 2 1-15,0 5-1 0,0-2 0 16,0 3-1-1,2-4-1-15,2 0 0 0,1-4 1 16,0-2-1-16,0-3-1 16,6-3 1-16,-4-4 0 0,5-1-1 15,4-3 1-15,2-2 0 16,4-4-1-16,5 1 0 16,4-2 0-16,3-1 0 15,2 0 0-15,3-5-1 0,-1-2-1 16,-3 0 0-16,1-4 0 15,-2-1-2-15,-2 0-2 16,-5-3-1-16,-3-1-1 0,-4 1 0 16,-6-1 0-16,-2 2 1 15,-8-1 0 1,-4 1 2-16,-1 1 1 0,-7 3 3 16,-4 1 0-16,-2 2 2 15,1 1 1-15,3 5 0 0,-1 0 1 16,3-1-1-16,8 2 1 15,-10 0-1-15,10 0 1 16,0 0 0-16,0 0 0 16,8 3-1-16,-8-3 1 0,17 3 0 15,-8 0-1-15,4 1 0 16,3 3-1-16,-4 2 0 16,1 4-1-16,0 4 0 0,-3 3-1 15,0 3 0-15,-4 5 0 16,-1 3 0-16,-7 1 0 15,1 2-1-15,-6-1-4 16,-5-5-6-16,3-6-42 16,-8-1-28-16,1-7-5 0,-1-9-4 15,2-8-6-15</inkml:trace>
  <inkml:trace contextRef="#ctx0" brushRef="#br0" timeOffset="36968.17">9707 3413 26 0,'-11'0'87'15,"11"0"-1"-15,0 0-2 16,0 0-6-16,0 0-41 0,-3-10-10 16,3 10-8-16,0 0-7 15,10-8-6-15,-10 8-1 16,17-3-3-16,-5 2-1 15,1 2 0-15,3-1-1 0,0 0 1 16,1 2-1-16,-1 3 0 16,-2 1-1-16,-1 3 1 15,0 3 0-15,-6 0-1 16,0 4 1-16,-3 4-1 16,-3 0 1-16,-1 2-1 0,-3 3 1 15,-6-2 0-15,0 0 0 16,-5 1 0-16,1-4 0 15,-1-5 0-15,3 1 0 0,0-7-4 16,5 1-8-16,6-10-33 16,0 0-34-16,0 0-4 15,0 0-5-15,16-8-6 16</inkml:trace>
  <inkml:trace contextRef="#ctx0" brushRef="#br0" timeOffset="37928.56">10536 3443 70 0,'0'-13'80'15,"-1"-4"0"-15,-2 0-3 16,-1 3-42-16,2-2-3 0,-1 5-6 16,-5-1-8-16,8 12-4 15,-15-15-3-15,6 14-3 16,-4 1-2-16,2-2-1 15,-5 9-2-15,1 4-1 0,-2 2 0 16,2 4 0-16,0 4-1 16,5 6-1-16,-1 2 0 15,5 5 1-15,2-1 0 0,4 5 1 16,1 0 0-16,7 0 1 16,7-2-1-16,3-5 1 15,3-3 0-15,6-5 0 0,-1-5 1 16,6-10-2-16,-3-2 1 15,1-6-1-15,1-7 1 16,-4-9-1-16,1-6-1 16,-4-5 1-16,-1-7-2 0,-4-6 0 15,-2-4 0-15,-4-1 0 16,-4-5 0-16,-4 4 0 16,-5 3 0-16,-5 5 0 15,-6 4 0-15,-7 8 0 0,-5 5 0 16,-6 7 0-16,-2 4 0 15,3 5 0-15,-4 3 0 16,8 2-2-16,-1 1 1 0,5 5 1 16,4 3-1-16,6 2 1 15,-3 1 0-15,5 5-1 16,-1 2 1-16,3 0 0 16,2 1 0-16,0 5 0 15,2-4 1-15,1 3-1 0,8-1 0 16,3-2 1-16,3 1 0 15,6-1 1-15,-2-1-2 16,3-1 0-16,4-1 0 0,-3-4 0 16,3-1 0-16,-3-4 0 15,-1 0 0-15,1-5 0 16,-2 0 0-16,-4-2 0 0,2-2 0 16,-2 1 0-16,-8-1-8 15,6 2-5-15,-13-2-11 16,11-3-44-16,-11 3-18 15,17-2-3-15,-7 1-4 16,3-5-2-16</inkml:trace>
  <inkml:trace contextRef="#ctx0" brushRef="#br0" timeOffset="38960.36">10962 3317 19 0,'0'0'86'15,"-7"-9"1"-15,7 9 0 16,-4-9-5-16,4 9-37 0,0 0-8 16,0 0-12-16,0 0-8 15,0 0-6-15,0 0-4 16,-4 8-3-16,4 2-3 0,0 5-1 15,0 2-1 1,0 3 0-16,0 3 0 0,2 2 1 16,1-1-1-1,1 1 0-15,3-4 2 0,-4-1-1 16,4-2 1-16,2-3-1 16,-3-4-2-16,4 0 0 0,-1-6-2 15,4-1-1-15,-4-4-1 16,2-1 0-16,3-6-1 15,-4-3 1-15,2-1 2 16,-3-5 1-16,0 3 1 0,-4-4 3 16,2 2 1-16,-4 1 2 15,-1 2 0-15,-1 0 2 0,-1 12 0 16,0-11 0-16,0 11-2 16,0 0 0-16,0 0-2 15,0 0 0-15,0 6-2 16,0 2 0-16,0 6-1 0,1 1 1 15,2 3 1-15,0-1-1 16,2 0 1-16,-1 1-1 16,2-2 1-16,2-4 0 15,-1 0-1-15,5-5-1 16,-2-1-1-16,4-4 0 0,0-2-1 16,-1-1-1-16,-1-6 1 15,4-3-1-15,-5-1 1 16,-2-3 1-16,1 0 2 15,-4-1 1-15,-3 1 2 0,-1 1 1 16,0 3 0-16,-2 1 0 16,0 9 1-16,0-11-1 15,0 11-1-15,0 0-1 0,0 0-1 16,0 0-1-16,0 0 0 16,0 13-1-16,0-1 1 15,0 4-1-15,0 4 1 0,0 4 0 16,0 4 0-16,-2 4 0 15,1-2 0-15,0 8 0 16,-2-1 0-16,3 1 0 16,-3 2 0-16,0-2 0 15,-2-2 0-15,1-1 1 0,1-5-1 16,-3-2 0-16,1-7 0 16,0-5 1-16,3-3 1 15,0-3-2-15,2-10 0 0,0 0 0 16,0 0 0-16,-14-1 0 15,11-10 0-15,1 0 0 16,-2-3 0-16,-1-6 0 16,0-3 0-16,3-4 0 15,2 3 0-15,0-3 0 0,0 0 0 16,0 3 0-16,1 0 0 16,2 4 0-16,-1 3 0 15,-1 4 0-15,0-1 0 0,1 3 0 16,1-1 0-16,-1-1-2 15,-1 0-10-15,2 2-16 16,-1 1-52-16,1-7-6 16,-2 0-4-16,0-3-5 0,3 2-3 15</inkml:trace>
  <inkml:trace contextRef="#ctx0" brushRef="#br0" timeOffset="39318.77">11032 3235 59 0,'0'0'89'0,"-16"0"0"15,16 0-4-15,0 0-2 16,19 0-47-16,-11-1-11 15,4-3-6-15,4 1-7 16,2-4-5-16,5 0 0 0,2 0-7 16,4 0 0-16,-2-1 0 15,1 1 0-15,-4-2 0 16,-1 4 0-16,0-1 0 0,-11 2 0 16,-1 0 0-16,-11 4 0 15,14-5 0 1,-14 5 0-16,0 0 0 0,0 0-16 15,0 0-67-15,0 0-3 16,-13 3-3-16,4 0-7 0,-2 0-5 16</inkml:trace>
  <inkml:trace contextRef="#ctx0" brushRef="#br0" timeOffset="40694.66">3065 4832 54 0,'0'0'73'15,"-14"4"3"-15,14-4-25 16,0 0-13-16,0 0-3 0,0 0-9 15,0 0-6-15,0 0-4 16,0 0-3-16,3-5-3 16,8 1-1-16,-3-1-1 15,6-3-2-15,2 0-1 0,4 0-1 16,1-1-1-16,6 0-2 16,0-1 0-16,-1 1-2 15,-2 0-1-15,-1 4-3 0,-2-4-5 16,0 5-9-16,-6 1-19 15,-5-1-34-15,-1 4-10 16,-9 0-5-16,0 0-3 16</inkml:trace>
  <inkml:trace contextRef="#ctx0" brushRef="#br0" timeOffset="41006.01">3127 5009 57 0,'-9'14'81'0,"9"-14"0"0,0 0-3 16,0 0-36-16,12-14-10 16,3 4-3-16,2-5-10 0,5-3-5 15,3-2-4-15,0-2-1 16,3 3-3-16,-2-1-2 15,0 5-1-15,-6-3-1 16,1 5-1-16,-5 3-1 16,-4 3 1-16,-2 1-3 0,-10 6-6 15,13-5-11-15,-13 5-61 16,0 0-1-16,0 0-8 16,0 0-4-16,0 0-1 15</inkml:trace>
  <inkml:trace contextRef="#ctx0" brushRef="#br0" timeOffset="42691.05">11536 3644 51 0,'0'0'75'0,"0"0"2"16,-3 9-11-16,3-9-26 16,0 0-5-16,0 0-6 15,0 0-8-15,0 0-4 0,0 0-2 16,6-7-3-16,-6 7-4 16,0 0 0-16,0 0-3 15,0 0-1-15,11-9-2 0,-11 9-4 16,0 0-15-16,0 0-60 15,0 0-4-15,0 0-3 16,2-9-7-16,-2 9-3 16</inkml:trace>
  <inkml:trace contextRef="#ctx0" brushRef="#br0" timeOffset="45956.07">10493 4911 34 0,'0'0'44'0,"0"-17"3"16,0 8 1-16,-1-2-2 15,1 1-7-15,-1-2-5 0,1-1-7 16,-1 1-2-16,1-1-4 15,0 2 0-15,-1 0-4 16,1 1-3-16,0 10-1 16,0-14-3-16,0 14-2 0,0 0-2 15,0 0-2-15,0 0-2 16,0 0-1-16,-1 17-1 16,1 1 0-16,0 4-1 15,0 5 1-15,2 3 0 0,-1 2 1 16,0-2 0-16,0 0-1 15,0-4 1-15,-2-2-1 16,1-6 1-16,0-3 0 0,0-2 0 16,0-13 1-16,-2 14 0 15,2-14 0-15,0 0 0 16,0 0 0-16,-12-4 0 16,9-5-1-16,0-6 0 15,0-4 0-15,-2-4-1 0,2-7 0 16,1-5 0-16,2-3 0 15,0-3 1-15,2-5-1 16,5 2 0-16,0 2-1 0,5 2 0 16,-1 6 0-16,3 2 1 15,2 9-1-15,2 4 0 16,2 4 0-16,2 4 1 16,2 6 0-16,-1 2 0 0,0 3 0 15,1 0-1-15,0 4 1 16,-3 3 0-16,-2 1-1 15,0 5 1-15,-4 1-1 0,-6 2 1 16,0 2 0-16,-7 2 0 16,-2 0 0-16,-3 3-1 15,-9-1-1-15,-1 0 1 16,-5-1 0-16,-3-1-2 0,-3-2 1 16,-2-4 0-16,0-1 1 15,2-6 0-15,1 0 0 16,3-4 1-16,3-1 1 15,6-2-1-15,1 0 1 16,10 0 0-16,-10 0-1 0,10 0 1 16,0 0 0-16,0 0 0 15,0 0 0-15,0 7 0 16,0-7 1-16,13 18 0 0,-3-6 0 16,4 3 0-16,0 2 0 15,0 1-1-15,3 1 0 16,1 2 0-16,-2-1-1 15,2 2-4-15,-4-4-7 0,5 3-22 16,-3-3-49-16,-3-6-1 16,0 0-7-16,3-8-5 15</inkml:trace>
  <inkml:trace contextRef="#ctx0" brushRef="#br0" timeOffset="46816.39">10913 4997 25 0,'-7'6'82'0,"7"-6"-1"16,-11 8-2-16,11-8-4 0,0 0-51 16,5 1-3-16,5-1-4 15,3 0-6-15,-2-4-4 16,4-1-2-16,1-2-2 0,0-2-1 15,-5 1-1-15,-1-3 0 16,-3-2-1-16,0 1 0 16,-5-1 0-16,-2 1 0 15,-2 1 0-15,-8-1-1 0,2 4 1 16,-5 3-1-16,-3 3 0 16,1 2 1-16,-2 2 0 15,1 5-1-15,1 4 2 0,1 3-1 16,1 2 1-16,6 1 0 15,3 2 1 1,1-1-1-16,3 2 1 0,4-1 1 16,2-1 0-16,3 0 0 15,4-3 1-15,2-1-1 0,3-2 0 16,2-5 0-16,1-1-1 16,5-5 0-16,-1-1-2 15,0-1 0-15,2-8 0 0,-4-2-1 16,4-2 0-16,-5-3 0 15,-2 1 0-15,-4-3 0 16,-1-2 1-16,-4 2 0 16,-2 1 0-16,-5 0 1 15,-1 0 0-15,-2 5 0 0,1-1 1 16,-2 4 0-16,0 9 1 16,0-13-1-16,0 13 0 15,0 0 0-15,0 0-1 0,0 0 1 16,0 0-1-16,6 9 0 15,-2 1-1-15,-1 3 1 16,2 3 0-16,3 2 0 16,-2 2 0-16,2 1-1 15,1-1 1-15,-1-1-1 0,3 1 1 16,-2-4-1-16,-1-1 1 16,2-3 0-16,-10-12 0 15,14 12 0-15,-14-12 1 0,14 0-1 16,-14 0 1-16,12-14-1 15,-7-2 0-15,0-3 0 16,4-3 0-16,-3-2-1 0,2-2 0 16,-1 1 1-16,-1-1-1 15,3 3 0-15,-4 4 0 16,-2 3 0-16,0 6 0 16,-3 10-1-16,5-13-1 0,-5 13-2 15,0 0-3-15,7 5-4 16,-7-5-7-16,6 17-25 15,7-5-41-15,-4-1-2 16,1 2-6-16,2-2-1 16</inkml:trace>
  <inkml:trace contextRef="#ctx0" brushRef="#br0" timeOffset="48235.69">11557 5007 53 0,'0'0'87'0,"0"0"-1"16,-1 9-4-16,1-9-2 15,0 0-58-15,0 0-2 0,7-6-4 16,1 2-8-16,-8 4-3 16,17-13-1-16,-4 4-2 15,-5 1-1-15,3-1 0 0,-3-1-1 16,2 0 1-16,-5-1-1 16,-1 0 0-16,-1 2 0 15,-3 0-1-15,0 0 0 16,0 9 1-16,-8-12-1 0,1 11 0 15,-4 0 0-15,3 2 1 16,-3 5-1-16,-1 3 1 16,5 1 0-16,-1 3 1 15,3 0 0-15,2 4 0 16,3 0 1-16,0 2 0 0,1-1 0 16,4 2 1-16,3 0 0 15,-2-3-1-15,7 1 0 16,-3-3 1-16,4-3-1 15,1-1 0-15,4-7-1 0,-1-2 0 16,2-2 0 0,2-3 0-16,-3-7-1 0,0-3 0 15,-2-2-1-15,-1-2 1 0,-2-3 0 16,1 1-1-16,-7 2 1 16,1 1 0-16,-4 0 1 15,-1 6-1-15,0 0 2 16,-4 10-1-16,4-10-1 15,-4 10 1-15,0 0 0 0,0 0 0 16,0 0 0-16,5 9-1 16,-4-1 1-16,1 3-1 15,0 2 1-15,1 1 0 16,2 1 0-16,-2 0 0 0,-1-1 0 16,0 0-1-16,-1-2 1 15,2-2 0-15,-3-10-1 16,6 15 1-16,-6-15-1 0,0 0-1 15,11 2 0-15,-11-2-1 16,15-11 1-16,-5-1-1 16,-1 0 1-16,3-3-1 0,-3-1 1 15,4 0 0-15,-5 1 1 16,3 2 0-16,-5 3 0 16,-6 10 1-16,14-14-1 15,-14 14 1-15,13-1 0 0,-13 1 0 16,9 6 0-16,-5 3 0 15,2 1 0-15,-2 0-1 16,2 1 1-16,0 1 0 16,0-3-1-16,-6-9 1 0,13 16 0 15,-13-16-1-15,11 7 0 16,-11-7-1-16,13 0-1 16,-13 0 0-16,18-5-2 15,-7-3-1-15,-2-1-1 0,2-1 1 16,0-1-1-16,-1-1 1 15,-4 2 1-15,4-2 1 16,-5 0 1-16,-1 1 1 16,0 0 1-16,1-1 0 15,-2 2 1-15,-1 0 0 0,0 0 0 16,2 1 0-16,-4 9 1 16,7-14 1-16,-7 14 0 15,3-10 0-15,-3 10 1 0,0 0-1 16,0 0-1-16,0 0 1 15,0 0-1-15,0 0-1 16,2 9 0-16,-2 0 0 16,0 4 0-16,0-1 0 0,0 4-1 15,0 1 1-15,0-1 0 16,0 3 0-16,0-2 0 16,1 0-1-16,3-2 1 15,2 1-1-15,1-2 1 0,-4-4-1 16,5-1 1-16,-8-9-1 15,13 9-1-15,-13-9-1 16,17 1 0-16,-6-2-1 0,0-4-2 16,0-5 0-16,0 0-1 15,-2-1 0-15,0-1 1 16,-2-2 0-16,-1-1 1 16,2 0 1-16,-4-1 1 0,-3 3 2 15,3 0 0-15,-3 2 2 16,0-1 1-16,-1 12 0 15,2-11 1-15,-2 11 0 0,0 0-1 16,0 0 1-16,0 0-1 16,0 0 0-16,0 0-1 15,0 9 0-15,0-9 0 16,0 16 0-16,0-7 0 0,0 2 0 16,-2 0 0-1,2 2 0-15,0 1-1 0,0-1 0 16,0 1 0-16,0 0 0 15,1-1 0-15,3 0-1 0,0-4-1 16,-4-9-1-16,10 15-5 16,-10-15-11-16,17-4-51 15,-4 2-17-15,1-3-2 16,-3-2-6-16,3-4-5 16</inkml:trace>
  <inkml:trace contextRef="#ctx0" brushRef="#br0" timeOffset="48656.85">12532 4987 42 0,'0'0'86'0,"-11"11"-1"15,11-11-3-15,-5 10-2 16,5-10-50-16,0 0-13 16,5 12 1-16,-5-12-5 0,18 5-5 15,-5-4-2-15,-3-1-2 16,2-1-1-16,4-4-1 15,-3-1-1-15,-2-1-1 0,1-1 0 16,-4 0 0-16,2-2-1 16,-7-1 0-16,0 1 0 15,-2-1 0-15,-1 0 0 0,-2 2 0 16,-3 0 0-16,5 9 0 16,-18-11 1-16,7 10 0 15,1 1 0-15,-3 4-1 16,5 5 2-16,-2 1-1 0,5 5 1 15,-1-1 1-15,3 2-1 16,3 1 1-16,0 0 0 16,1 0 0-16,7-2 1 15,-1 1-1-15,6-4 0 16,-1-2-1-16,2-2-1 0,1-5-4 16,6 3-11-16,-5 2-57 15,4-9-11-15,-2-7-4 16,-3-4-7-16,-1-4-3 0</inkml:trace>
  <inkml:trace contextRef="#ctx0" brushRef="#br0" timeOffset="49825.06">10139 4082 9 0,'0'0'69'16,"0"0"5"-16,0 0 0 15,0 0-1-15,0-8-52 16,16 5-2-16,8 3 1 16,4-2 1-16,3 2-3 0,9-1-5 15,2 1-2-15,4 1-2 16,6-1-2-16,4 0-2 16,11 0 0-16,0-3 0 15,9 1-2-15,6-1 0 0,2-1 0 16,5 0-1-16,5 3 0 15,1-1 0-15,-2 4-1 16,-2-1 0-16,-1-1 0 0,-8 0 0 16,-5 3-1-16,-11-2 1 15,-12 1 0-15,-6-2 1 16,-14 0 0-16,-9 0 0 16,-7 0 1-16,-7 0 0 0,-11 0-1 15,8-1 0-15,-8 1 0 16,0 0-4-16,0 0-5 15,-6-16-20-15,-20 9-55 0,11-3-2 16,-4-6-4-16,-5-1-7 16,-2-6-2-16</inkml:trace>
  <inkml:trace contextRef="#ctx0" brushRef="#br0" timeOffset="50520.5">10206 2886 36 0,'-19'-1'68'16,"1"1"2"-16,2 0-25 16,3 0-5-16,1 0 0 15,5 0-8-15,7 0-5 0,0 0-5 16,0 0-4-16,0 0-4 16,0 0-2-16,13-1-3 15,4-2-2-15,7 0-2 16,5 0-2-16,10 1 0 15,10-2 0-15,9-2-1 0,10 0 0 16,8 0 0-16,12 0-1 16,3-2 1-16,5-1-1 15,8 0 0-15,-4-1 0 0,3-1 0 16,-5 0 1 0,-5 1 0-16,-9-1 1 0,-11 1 1 15,-8 3 2-15,-16-1 0 16,-9 3 1-16,-13 0 0 0,-9 4 0 15,-6-1-7-15,-12 2 0 16,0 0 0-16,0 0 0 16,0 0 0-16,0 0 0 0,0 0 0 15,0 0-4-15,0 8-12 16,0-8-20-16,-18 12-47 16,9-4-3-16,3 2-6 15,-5-3-4-15,2-2 2 0</inkml:trace>
  <inkml:trace contextRef="#ctx0" brushRef="#br0" timeOffset="51189.58">12116 3053 4 0,'0'0'75'0,"0"0"5"16,-10-5-3-16,10 5-16 0,0 0-22 15,-6 5-4-15,6-5-9 16,-1 11-8-16,1 0-6 16,-2 3-3-16,2 4-1 15,-1 5 0-15,1 5-2 0,0 5 1 16,0 6-3-16,0 5 0 15,1 3-1-15,1 1-1 16,2 4 0-16,2 1-1 16,-1-1-1-16,-1-1 0 0,3-5 0 15,-2-6 1-15,0-3-1 16,-3-6 1-16,1-8 0 16,0-5 0-16,0-5 1 15,-3-13 0-15,4 13-1 0,-4-13-4 16,0 0-14-16,2-6-61 15,-4-4-5-15,-8-4-3 16,1-5-7-16,-6-1-6 0</inkml:trace>
  <inkml:trace contextRef="#ctx0" brushRef="#br0" timeOffset="52044.14">9982 3134 12 0,'-3'-9'73'0,"3"9"2"16,-5-13-1-16,5 13-28 15,-7-9-8-15,7 9-9 16,0 0-10-16,0 0-5 0,-12-1-4 16,12 1-2-16,-8 10-1 15,5 3-1-15,1 3 1 0,1 7 0 16,1 4 1-16,0 5-1 16,0 6-1-16,0 5 0 15,3 3-2-15,-2 4 0 16,3 1-2-16,0 1-1 15,2-4 0-15,-1 0 0 0,0-6 0 16,-2-5-1-16,3-6 1 16,-3-8 0-16,0-7 1 15,0-4 0-15,-3-12 0 0,3 11 1 16,-3-11 0-16,0 0 0 16,5-5-2-16,-5 5-3 15,2-14-10-15,-2 14-51 16,0 0-19-16,0-13-3 0,0 13-8 15,3-10-3-15</inkml:trace>
  <inkml:trace contextRef="#ctx0" brushRef="#br0" timeOffset="58236.09">1227 5760 34 0,'0'0'36'0,"-4"-6"1"16,4 6-5-16,0 0-6 16,0 0-3-16,0 0-2 15,0 0 1-15,0 0-2 0,0 0-3 16,-9-2 0-16,9 2-3 16,0 0-1-16,0 0-2 15,0 0-2-15,0 0-2 16,0 0-2-16,0 0 0 15,0 0-1-15,-10-2-1 0,10 2-1 16,0 0 1-16,0 0-1 16,0 0 1-16,0 0 1 15,6-2-1-15,-6 2 1 0,17-4 0 16,-7 2 2-16,-10 2 0 16,11-6-4-16,2 4 2 15,-2-1-2-15,0 3 1 16,0 0 0-16,5 1-1 15,-8 2-3-15,5 2 0 16,4 2 2-16,-8 0-3 0,2 2 3 16,-7 0-2-16,3 0-1 15,-4 2 0-15,1 1 3 16,-3 2 1-16,-1-1 1 0,-1 1-1 16,-6 1 0-16,-3-2-3 15,-4 0 1-15,1-2-1 16,4 1 2-16,-6-4-3 15,0-1-1-15,15-7 3 16,-19 6-2-16,19-6 3 0,0 0 1 16,0 0-2-16,0 0 1 15,0 0 1-15,0 0 0 0,0 0-4 16,0 0 2-16,9 2 2 16,-9-2-4-16,8 0 5 15,-8 0-2-15,15-6-3 0,-2 3 2 16,-5 1 1-16,6 1-1 15,-4-2-1-15,4 4 1 16,-14-1-2-16,19 0 0 16,-6 3 2-16,-13-3-1 15,21 14 0-15,-10-4 1 0,-4 2 0 16,3 2 0-16,-7 1-1 16,-3 1 1-16,0-1 0 15,0 1 0-15,-3-1-1 16,-8 1 1-16,7-2 2 0,-10 0-1 15,6-2 1-15,-8 2-2 16,-3 0-1-16,3-5 3 16,-4-2-1-16,5-1 2 0,-3-2-1 15,2-2 0-15,-3 1-1 16,19-3 5-16,-15-2 0 16,15 2-2-16,-9-6 3 0,9 6-3 15,-14-8-1-15,14 8 0 16,0 0 2-16,-8-8-5 15,8 8 1-15,0 0-1 16,0 0 0-16,0 0-1 16,0-9-4-16,0 9-6 0,0 0-18 15,17-4-47-15,-17 4-6 16,8-6-4-16,-8 6-4 16</inkml:trace>
  <inkml:trace contextRef="#ctx0" brushRef="#br0" timeOffset="59128.61">1442 5626 55 0,'0'0'70'0,"0"0"0"0,0-9-30 15,0 9-2-15,0 0-6 16,7-6-9-16,-7 6-5 0,0 0-2 16,0 0-2-16,12-9-2 15,1 7-3-15,-13 2-2 16,13-3-1-16,-2 2-1 0,5 1-2 15,-4 0 0-15,2 1-1 16,-14-1-1-16,19 13 1 16,-4-3-1-16,3 2 0 15,-3 5 0-15,-7 2 0 16,5 2 0-16,-4 8 0 0,9 2 0 16,-6 5-1-16,-3 4 1 15,-3 3-1-15,5 2 1 16,-3-1-1-16,1 2 0 0,-6-2 1 15,-9-2 1-15,0-6-2 16,-1-1 3-16,0-7-1 16,-4-1 2-16,-3-7 0 15,7-2-1-15,-4-4 1 0,11-5 1 16,0-9-1-16,-12 10 0 16,12-10 0-16,-8 0 0 15,8 0-1-15,-11 0 0 16,11 0 0-16,0 0-1 0,-12-7-1 15,12 7 0-15,0 0 0 16,-12-11-1-16,12 11-1 16,0 0 0-16,-13-3-2 0,13 3-4 15,0 0-9-15,0 0-34 16,0 0-33-16,0-9-3 16,0 9-6-16,11-9-3 15</inkml:trace>
  <inkml:trace contextRef="#ctx0" brushRef="#br0" timeOffset="61585.92">5589 4714 14 0,'0'0'40'0,"0"0"-3"16,0 0-2-16,0 0-3 16,0 0-2-16,0 0-3 0,0 0-3 15,0 0-4-15,0 0-1 16,0 0-4-16,0 0-1 16,0 0-2-16,0 0 0 15,8-4-3-15,-8 4-1 0,16-8 0 16,-3 1-2-16,2 1 2 15,5-2-2-15,0-1-1 16,6 0-1-16,2-2 0 16,1 0-2-16,2 0-1 15,-1 1 1-15,1-1-2 0,-1 1 1 16,-1 0-1-16,-4 2 1 16,0 2-1-16,-6 0 1 15,-1 1-1-15,-5 2 0 16,-2 1 0-16,-11 2 0 0,12-2-1 15,-12 2-3-15,0 0-5 16,0 0-12-16,8 9-27 0,-8-9-27 16,0 9-5-16,0-9-5 15</inkml:trace>
  <inkml:trace contextRef="#ctx0" brushRef="#br0" timeOffset="62049.51">5703 4788 3 0,'0'0'63'0,"8"0"-10"16,4-2-8-16,-2-3-1 16,8 1-5-16,-4-2-11 15,7 1-4-15,-5-1-6 0,5-1-2 16,-4 1-5-16,6-3-1 15,-5 2-3-15,0 1 1 16,0 1-3-16,0-2 0 0,-3 1-1 16,1 2 0-16,-5 0-1 15,-1 2 1-15,0-2-1 16,-10 4 0-16,11-4-1 16,-11 4 0-16,0 0-1 0,10-3-1 15,-10 3-8-15,0 0-23 16,0 0-42-16,0 0-5 15,0 0-5-15,0 0-4 0</inkml:trace>
  <inkml:trace contextRef="#ctx0" brushRef="#br0" timeOffset="95247.61">3059 5802 0 0,'-9'-14'63'0,"9"14"4"0,0 0-6 16,-11-15-27-16,11 15-3 15,0 0-5-15,0 0-6 16,0-10-5-16,0 10-2 15,0 0-4-15,0 0-1 0,0 0-1 16,0 0-3 0,0 0-1-16,0 0-1 0,0 0 0 15,0 4 0-15,3 9 0 16,-3 4-1-16,1 3 0 0,0 8 1 16,2-2 0-16,2 6 0 15,0-4-1-15,-2 3 0 16,2-5 0-16,1 0 0 15,-2-7 1-15,1-2-1 0,-2-3 1 16,-3-5-1-16,0-9 1 16,2 15 1-16,-2-15 0 15,0 0 0-15,0 0 1 16,0 0 1-16,0 0 0 16,0 0 1-16,0 0 0 0,0 0-1 15,0 0 0-15,0 0-1 16,0 0-1-16,0-9 0 0,0 9-1 15,-2-18-1 1,-2 4-1-16,-4-4 1 16,2-2-1-16,-4-5 0 0,5-3 1 15,-1-3-1-15,1-2 0 16,-2-3 0-16,2 0 0 16,4-2 0-16,1 4 0 0,0 1 0 15,0 0 0-15,2 3-1 16,0 1 1-16,10 3-1 0,0 2 1 15,4-1 0-15,0 5-1 16,0 3 1-16,0 1 1 16,-1 5-1-16,2 4 1 15,-2 2-1-15,-1 5 0 0,0 0 0 16,-1 9 1-16,0 2-2 16,-1 7 1-16,-1 4-1 15,-5 3 0-15,-6 6 2 0,-1-1 0 16,-6 2 0-16,-7 3-1 15,-4-5 1-15,-3-1-2 16,-2-6 1-16,2-2-3 16,2-10-2-16,3 0-6 15,2-9-10-15,14-2-39 0,-10 0-18 16,10 0-3-16,2-9-5 16,-2 9 0-16</inkml:trace>
  <inkml:trace contextRef="#ctx0" brushRef="#br0" timeOffset="95815.4">3331 5896 22 0,'0'0'76'0,"-7"11"5"15,7-11-5-15,0 0-36 0,0 0-3 16,0 0-9-16,0 0-8 15,0-7-7-15,0 7-6 16,10-12-2-16,-10 12-2 0,17-11-1 16,-8 7-1-1,5 4 0-15,-2 0-1 0,-1 5 0 16,3 3 0-16,-3 5-1 16,-2 2 0-16,3 2 1 0,-4-1 0 15,-3 2 0-15,-1-4 1 16,-2 2 0-16,-2-4 0 15,0-2 1-15,0-10 0 16,-8 10 0-16,8-10 1 16,0 0-2-16,-6-7 1 0,6-6-2 15,0-2 0-15,2-4-1 16,4-1 0-16,5-2-1 16,1 1 0-16,0 2 0 0,3 5 0 15,1-1 0-15,3 5 1 16,-1 3 1-16,0 3-1 15,2 4 1-15,-5 0 0 16,2 0 1-16,-5 0-1 16,0 5 1-16,-1 2 0 15,-2 2 0-15,0 0 1 0,-2 4-1 16,-4-3 0-16,1 3 0 16,-1-2 0-16,1 1 1 0,-4-2-2 15,0-10-3-15,0 13-5 16,0-13-12-16,0 0-40 15,0 0-15-15,-6 0-6 0,6 0-6 16,0-17 3-16</inkml:trace>
  <inkml:trace contextRef="#ctx0" brushRef="#br0" timeOffset="95963.01">3693 5666 9 0,'-1'-17'76'0,"-1"4"-1"16,2 13-4-16,-4-11-4 15,4 11-47-15,0 0-8 0,6 9-22 16,-6-9-51-16,5 22-9 16,6-8-4-16,6 2 0 15</inkml:trace>
  <inkml:trace contextRef="#ctx0" brushRef="#br0" timeOffset="96636.73">4048 5815 25 0,'-12'5'82'0,"12"-5"1"15,-14 0-5-15,14 0-3 0,-33-3-48 16,33 3-7-16,-12 0-5 16,12 0-7-16,-8 0-3 15,8 0-2-15,-11 8-1 16,11-8-1-16,-15 16 0 0,9-2 0 15,-3-1 2-15,0 3-2 16,1 0 0-16,3 4 1 16,3-4-1-16,0 2 0 15,1-1 2-15,1-2-3 0,5-1 0 16,6 0 1-16,1-1 1 16,3-5-1-16,3-2 0 15,0-2 1-15,4-3-2 16,5-1-1-16,0-5 0 0,1-3 0 15,0-5-1-15,-1-4 1 16,-1 0 0-16,1-3-2 16,-4 0 3-16,-5-3 1 0,0 2 1 15,-5 3-1-15,-5-1 2 16,-4 3 0-16,-2 3 1 16,0 5-1-16,-2 8 0 15,0 0 0-15,-9-8-1 16,9 8 0-16,-15 3-1 15,15-3 0-15,-15 13-1 0,8-4 0 16,3 2 1-16,-3 0-1 16,3 3 0-16,1 0 1 0,3 1-1 15,0 1 0-15,2 1 1 16,1 1 0-16,4-1 1 16,1 0-1-16,3-3 0 15,-1-1 0-15,3 0 1 0,-1-3-1 16,0-3 0-16,3-2 0 15,-1-4 0-15,1-1 0 16,-3-5-1-16,3-4-1 16,-1-1-2-16,3-4 0 15,-4 1-3-15,-1-1-5 0,1 5-10 16,-13 9-53-16,8-12-7 16,-8 12-5-16,14-13-4 15,-14 13-3-15</inkml:trace>
  <inkml:trace contextRef="#ctx0" brushRef="#br0" timeOffset="97385.04">5138 5643 64 0,'-3'-9'88'0,"3"9"-4"0,-4-10-4 16,4 10-1-16,-21-7-62 16,21 7-4-16,0 0 0 15,0 0-3-15,0 0-5 16,0 0-2-16,0 0-1 0,0 5-2 16,0 9 1-16,0 2-1 15,0 4 1-15,-1 5 0 16,-1 5 1-16,-2 3-2 15,-4 0 1-15,1 2 0 16,-3 1 0-16,-1-1 0 16,-6-2 1-16,0-2-1 0,-3-3 0 15,-4-3 1-15,-2-5 0 16,-1-4 0-16,0-4-1 0,2-9 0 16,2-3 0-16,1-1-1 15,4-10 1-15,3-6-2 16,4-5 1-16,2-2 0 15,3-2 0-15,2 1 1 16,0-2-1-16,2 4 1 0,2 0-1 16,0 5 1-16,7 3 1 15,1 2-1-15,4 2 0 16,1 3 0-16,5 2 2 0,1 4-1 16,1 0 0-16,3 2 0 15,-2 4 1-15,6 3-1 16,-2 2 1-16,3 3-2 15,0 1 1-15,4-1-1 0,-3 6-1 16,0-5 2-16,-3 4-2 16,-1-4-2-16,-4 2 1 15,-2-2-1-15,-3 0-3 0,-7-5-7 16,3-5-43 0,-12-3-30-16,15 10-1 0,-15-10-9 15,11-5-4-15</inkml:trace>
  <inkml:trace contextRef="#ctx0" brushRef="#br0" timeOffset="97988.17">6080 5440 76 0,'-2'-14'85'0,"1"2"-1"16,-1-3-4-16,2 5-42 0,-1 0-2 15,1 10-10-15,-2-12-7 16,2 12-6-16,0 0-4 16,0 0-3-16,0 0-1 0,0 0-2 15,0 15-1-15,0 3 0 16,2 5 0-16,-1 6 1 16,3 1 0-16,2 5-1 15,-1 0 1-15,1 1 0 16,0-4 0-16,0 1 0 0,-2-4-1 15,2-3-1-15,-1-2-1 16,-4-4-2-16,4-2-4 16,-5-6-7-16,2 1-18 0,2-2-50 15,-4-11-5-15,0 10-5 16,0-10-4-16,0 0-3 16</inkml:trace>
  <inkml:trace contextRef="#ctx0" brushRef="#br0" timeOffset="98402.29">5796 5895 50 0,'-15'5'80'0,"2"-3"-1"16,5 6-17-16,8-8-16 15,-12 3-4-15,12-3-9 0,0 0-11 16,0 0-5-16,0 0-4 16,10 0-1-16,1 0-3 15,4-3-1-15,3-2-1 16,10 0-1-16,6-1 0 0,9 0-2 16,5 2 0-16,9-2-1 15,5-1-1-15,4 2 0 16,4 0-1-16,-1 0 0 15,-3 2 1-15,-5 0-2 0,-5 0 0 16,-9 2 0-16,-9 0 0 16,-8-1 0-16,-9 2 0 15,-5 0 0-15,-6 0 0 16,-10 0 0-16,10 0-7 0,-10 0-24 16,9 2-51-16,-9-2-4 15,0 0-5-15,0 0-5 16,-4-4-5-16</inkml:trace>
  <inkml:trace contextRef="#ctx0" brushRef="#br0" timeOffset="99222.91">5937 6320 60 0,'0'0'86'0,"-4"-14"-5"16,4 14-2-16,-12-13-5 15,12 13-59-15,-11-7-3 0,11 7-1 16,-17 0-4-16,8 3-3 16,0 5-1-16,2 3 0 15,-3 3 0-15,2 2 1 16,0 4 0-16,0 1 1 0,2 3-1 15,3-1 0-15,1 0 1 16,2 3-1-16,1-3 0 16,6 0 0-16,3-2-1 0,2 0 0 15,3-5 0-15,1-2 1 16,3-1-2-16,0-6 0 16,4-3 0-16,1-4 0 15,0-3-1-15,0-7 0 16,1-4-1-16,-1-6-2 0,0-4 0 15,-3-7-1-15,-4 1-1 16,-4-5-1-16,-4 1 0 16,-7 1 1-16,-2 2 0 15,-9 4 1-15,-5 5 0 0,-7 7 2 16,-3 4 0-16,-4 4 1 16,1 4 0-16,1 3 0 15,0 0 1-15,5 4-1 0,5 1 1 16,3 1 0-16,13-6 0 15,-14 15 1-15,13-6 0 16,1 2 0-16,-1 1 1 0,2 1 0 16,5 1 0-16,0 1 0 15,3 2 1-15,1-2-1 16,2 0 0-16,2 1 0 16,1-1-1-16,4-2 1 0,-2 1-1 15,2-2 0-15,3-1 0 16,0 0-1-16,0-3 1 15,1 2-4-15,-2-2-2 16,0 1-5-16,-3-7-12 0,1-1-60 16,1-1-5-16,-1 0-3 15,-1-5-6-15,0-5-4 16</inkml:trace>
  <inkml:trace contextRef="#ctx0" brushRef="#br0" timeOffset="99916.77">6336 6242 82 0,'0'0'93'0,"-9"-15"-3"16,9 15-6-16,-6-11 0 0,30 5-64 15,-24 6-5-15,0 0-1 16,0 0-5-16,0 0-4 15,8 0-3-15,-8 0-1 0,6 19 0 16,-2-4 0-16,0 4 0 16,-1 3 1-16,1 1-1 15,1 2 0-15,-1 0 1 16,-1-2-1-16,3-2-1 0,-1 0 2 16,2-5-2-16,-1-3 0 15,2-2 0-15,-8-11-2 16,18 9 0-16,-7-9-1 15,1-2-1-15,0-9-2 0,-1-1 0 16,0-5 0-16,-1 0 0 16,0-2 2-16,0 2 1 15,-4 2 2-15,-2 2 0 0,-4 13 3 16,6-11 1-16,-6 11 1 16,0 0 1-16,2 12-1 15,-2 1 1-15,1 2-2 0,2 1 1 16,-1 0 0-16,2 2-2 15,0-3 0 1,3-2 0-16,-1-2-1 0,5-3 0 16,-2-4 1-16,3-4-4 15,-1 0 2-15,1-4-1 0,-1-5 1 16,1-1-1-16,-1-1 0 16,-3 0 1-16,1 2 0 15,-9 9 0-15,10-12 0 16,-10 12 1-16,0 0 0 0,8 9 0 15,-6 7 1-15,-1 4-2 16,-1 5 0-16,0 7 0 16,0 7 0-16,-3 4 0 0,0 5 0 15,-3 0 0-15,1-1 0 16,-2-1 0-16,0-7 0 16,2-3-10-16,-3-14-18 0,-12-8-56 15,11-8-3-15,-4-9-4 16,-2-17-6-16,-5-10-1 15</inkml:trace>
  <inkml:trace contextRef="#ctx0" brushRef="#br0" timeOffset="100130.2">6440 6199 28 0,'-22'-1'97'15,"7"1"0"-15,-3 2-6 16,9 1-3-16,9-3-2 15,-9-3-73-15,13-5-2 0,10 0-11 16,6-1 0 0,3-3 0-16,7-1 0 0,0-1 0 15,8 4-6-15,-7-3-37 16,5 5-42-16,-2 0-4 0,0 4-4 16,1 2-8-16,-6 0 7 15</inkml:trace>
  <inkml:trace contextRef="#ctx0" brushRef="#br0" timeOffset="100630.4">7190 6209 0 0,'0'0'84'15,"0"0"4"-15,0 0-2 16,0 0-4-16,0 0-32 0,0 0-22 16,-7 5-3-16,7-5-9 15,0 0-6-15,-13 13-3 0,13-13-3 16,-16 18-1-16,8-6-1 16,-2 1 0-16,2 0 0 15,1 0-1-15,3-1 1 0,3 1-1 16,0-2 0-16,1-2 0 15,0-9 0-15,7 15 0 16,3-8-2-16,-2 1 1 16,4-2-2-16,0 1 1 15,-1 0-1-15,1-1 0 0,-1 1-1 16,-2-1 1-16,-9-6 1 16,11 11 0-16,-11-11 1 15,0 13 1-15,0-13 1 16,-17 15 1-16,2-5 0 0,-2-1 1 15,-2-1 0-15,-2 1 0 16,3-3-1-16,0 0 0 16,3-1-1-16,1-4-2 0,5 2-5 15,9-3-8-15,-6-15-47 16,6 15-24-16,6-18-2 16,2 4-9-16,7-2-4 15</inkml:trace>
  <inkml:trace contextRef="#ctx0" brushRef="#br0" timeOffset="101054.48">7371 6318 76 0,'10'-2'91'16,"-10"2"-3"-16,0 0-6 16,0 0-2-16,-7-1-61 15,7 1-4-15,-9 1-2 0,9-1-7 16,-11 6-2-16,11-6-2 15,-7 13 0-15,4-4 0 16,2 3 0-16,1 0 0 0,0 3 0 16,0-1 0-16,0 0-1 15,1 1 1-15,5-3 0 16,0-1-1-16,3-2 0 16,0-1 0-16,3-6 0 15,0 1-1-15,2-3 0 0,-2-1 0 16,1-5 0-16,-4-2 0 15,-1-3-1-15,-5-4 1 16,-3 1-1-16,0-2 1 0,-6-3 1 16,-3 4-1-16,-4-2 1 15,3 1 0-15,-4 3 0 16,3 1 0-16,2 3 0 16,9 9-1-16,-11-15-3 0,10 6-6 15,1 9-13-15,10 0-44 16,1-9-18-16,6-4-3 15,2-1-7-15,4-2-2 16</inkml:trace>
  <inkml:trace contextRef="#ctx0" brushRef="#br0" timeOffset="101298.62">7595 6089 14 0,'8'-9'93'0,"-8"9"0"0,4-13-4 16,-4 13-4-16,0 0-3 15,0-9-65-15,0 9-5 16,0 0-2-16,0 0-5 15,6 0-2-15,-6 0-1 0,7 17 0 16,0-3-1-16,-4 4 2 16,2 6-3-16,-1 1 0 15,-2 4 0-15,1 2 0 16,0 0 0-16,-1 0 0 0,-2-3 0 16,5 1 0-16,-2-6-11 15,3 2-23-15,6-5-49 16,-6-7-3-16,4-2-6 15,4-8-6-15,6-3-2 0</inkml:trace>
  <inkml:trace contextRef="#ctx0" brushRef="#br0" timeOffset="101901.37">7999 6296 55 0,'0'0'91'16,"0"0"-1"-16,-9-5-4 15,9 5-3-15,0 0-50 0,0 0-13 16,0 0-1-16,0 0-7 16,-5-10-5-16,5 10-3 15,0 0-1-15,0 0-2 0,0 0 0 16,0 0-1-16,-11-7 0 16,11 7 0-16,-19 0 0 15,9 3 0-15,-1 3 0 16,-3 2 0-16,4 3 1 0,1 2-1 15,-1 3 1-15,2 0 0 16,4 3-1-16,1 0 3 16,1 0-3-16,2-2 0 0,3 2 0 15,2-6 0-15,6 0 0 16,1-4 0-16,2-2 0 16,3-4 0-16,2-3 0 0,1-1 0 15,1-8 0-15,-2-4 0 16,1-4 0-16,-6-7 0 15,1-6 0-15,-5-5 0 16,-1-8-2-16,-2-2-1 16,-4-3 1-16,0 0 0 0,-3 1 2 15,0 6 0-15,0 6 1 16,-4 7 1-16,-1 7 0 16,-1 7 0-16,6 14 0 15,-14-9-2-15,14 9 0 0,-13 5 0 16,6 5 0-16,2 8 0 15,-2 1 0-15,3 5 0 16,1 5 0-16,0 1 0 0,2 4 0 16,1 1 0-16,-2 1 0 15,6 0 0-15,1 0 0 16,4-3 0-16,-3-3 0 16,7 3-36-16,-5-8-48 0,-1-3-4 15,0-8-3-15,-7-14-8 16,15 11-2-16</inkml:trace>
  <inkml:trace contextRef="#ctx0" brushRef="#br0" timeOffset="102962.34">9571 5826 4 0,'0'0'80'15,"0"0"2"-15,0 0-2 16,0 0-4-16,0 0-1 16,7 15-66-16,-4 4-3 0,0 2 1 15,0 8 1-15,1 1-1 16,-3 5-2-16,1 0 0 16,-1 2-1-16,0-1 0 15,-1-1-1-15,0-5 1 0,-2-1-1 16,-6-8 0-16,4-2-1 15,0-6 1-15,4-13 0 16,-13 8 0-16,13-8-1 16,-14-18 1-16,8-2-2 15,2-8 0-15,0-6-1 0,1-11 0 16,5-6-1-16,0-5 1 16,5-3 0-16,6 0-1 15,-1 1 1-15,3 5 0 0,3 8 0 16,0 6 0-16,3 8 1 15,1 9 0-15,1 9-1 16,-3 5 2-16,5 5-1 0,2 3 0 16,-2 3 0-16,1 7 0 15,-5 1 0-15,-3 5 0 16,-6 3 0-16,-4 4 0 0,-6 2 0 16,-5 2 1-16,-10 3-1 15,-6-1 0-15,-3-1 0 16,-4-2-2-16,-1-3-2 15,3-1-8-15,0-10-17 0,-14-2-54 16,38-10-2-16,-9 8-6 16,9-8-5-16,11-4 0 15</inkml:trace>
  <inkml:trace contextRef="#ctx0" brushRef="#br0" timeOffset="103451.8">9854 5867 29 0,'0'0'90'0,"0"0"-1"16,10 7-3-16,-10-7-4 16,12 30-13-16,1-27-56 15,2 1-1-15,0 3-3 16,2 1-4-16,3 1-2 0,-2 2-1 16,0 4-1-16,1 1 0 15,-4 2 0-15,-3 0-1 16,-2 2-1-16,-7-1 1 15,-3-1-1-15,-4-3 1 0,-7-1-1 16,-5-4 1-16,1-4 0 16,-2-5 0-16,4-1 0 15,0-7 0-15,7-5 1 0,3-3-1 16,5-6-1-16,8-1 0 16,5 0 0-16,3-3-2 15,3 4 1-15,5 0-1 16,0 5 0-16,0 3 1 15,1 2 0-15,-6 5 1 0,-1 2 0 16,-2 2 1-16,-3 1 2 16,-5 1 0-16,-10 0 0 15,15 3 2-15,-15-3 0 0,11 15 0 16,-6-6 0-16,0 5 1 16,2 1-1-16,-3 0-1 15,2 3 0-15,0 0-1 16,-1 0 0-16,-2-1-2 0,1-2-5 15,-4-5-7-15,0-10-36 16,8 10-36-16,-8-10-2 16,1-4-6-16,1-8-6 0</inkml:trace>
  <inkml:trace contextRef="#ctx0" brushRef="#br0" timeOffset="103594.91">10346 5799 24 0,'0'0'73'15,"-3"-13"2"-15,3 13-6 16,0 0-18-16,-15-12-79 16,14 19-42-16,1 5-3 0,3 4 0 15</inkml:trace>
  <inkml:trace contextRef="#ctx0" brushRef="#br0" timeOffset="104097.06">10543 5898 0 0,'12'-6'91'0,"-12"6"4"16,0 0-6-16,-4-10-4 0,4 10-2 15,-18 2-56-15,10 2-15 16,-4 0-3-16,3 2-3 16,-2 3-2-16,3 1-2 15,0 4-1-15,3 0 0 0,2 2 0 16,1 2 1-16,0 1-2 15,2 1 1-15,0 0 1 16,5-3-2-16,-2 1 0 0,4-1 0 16,5-4 0-16,1-3 0 15,4-3 0-15,3-2 0 16,3-5-3-16,3 0 1 16,2-8-1-16,2-4 1 0,-2-2 0 15,2-4 0-15,-6-3 2 16,1 0 0-16,-3-1 1 15,-4 1 1-15,-6 4 1 0,-1 1 1 16,-7 4 0-16,-4 12-4 16,0-11 0-16,0 11 0 15,-15 0 0-15,6 4 0 16,-6 3 0-16,5 0 0 0,1 5 0 16,0-1 0-16,3 4 0 15,3-1 0-15,3 4 0 16,0-2 0-16,0 2 0 15,4 0 0-15,4 2 0 0,-1-5 0 16,7 7 0-16,-9 16-60 16,11-24-28-16,1-4-2 15,3-7-6-15,2-3-6 0</inkml:trace>
  <inkml:trace contextRef="#ctx0" brushRef="#br0" timeOffset="104412.75">11272 5788 4 0,'0'0'85'0,"0"0"6"16,0 0-5-16,0 0-5 15,0 0-1-15,3 9-60 0,3 1-10 16,3 4 1-16,-3 3-3 15,0 2-2-15,0 2-1 16,-2 3-1-16,-4 1-1 16,0 1 0-16,0 0-1 0,0 0 0 15,-4 0 0-15,2-2-2 16,-2 0-1-16,3-3-3 16,-3-6-5-16,4 0-11 15,-2-2-49-15,2-13-16 0,0 0-1 16,-5-13-9-16,4-5-1 15</inkml:trace>
  <inkml:trace contextRef="#ctx0" brushRef="#br0" timeOffset="104853.89">11276 5717 59 0,'-4'-12'89'15,"4"12"-2"-15,-10-12-5 0,10 12-2 16,0 0-57-16,0 0-4 15,-5 7-1-15,5-7-7 16,-3 18-6-16,1-4-1 0,-1 4-1 16,1-1 0-16,-1 4-1 15,-1 0 0-15,1-3-1 16,-3-2 0-16,-1-2 0 0,4 0 0 16,3-14 1-16,-4 13 0 15,4-13-1-15,0 0 0 16,0-11 0-16,3-2 0 15,1-2-1-15,5-5 0 16,-2-3 0-16,1 0-1 0,2-1 1 16,-2 1 0-16,2 5-1 15,-2 1 0-15,2 5 1 16,-4 3-1-16,-6 9 1 0,15-8 0 16,-15 8 0-16,16 2 1 15,-16-2-1-15,17 12 1 16,-9-3 0-16,3 4 0 15,-3 1 0-15,3 0 0 16,-2 2-1-16,0 1-3 0,3 0-9 16,-10 1-66-16,3-3-5 15,-1-7-3-15,-4-8-7 0,11 5-6 16</inkml:trace>
  <inkml:trace contextRef="#ctx0" brushRef="#br0" timeOffset="105944.1">12781 5721 9 0,'-5'-12'75'0,"0"2"3"16,-4 0 0-16,2 3-5 0,7 7-46 15,-16-6-4-15,16 6 1 16,-17 0-8-16,9 2-5 16,-4 4-3-16,3 2 0 15,0 5-2-15,-3 4-1 0,2 5 1 16,-4 4 0-16,1 4-1 15,2 2-1-15,-1 4-1 16,2 0 1-16,0 3 0 16,5-3 0-16,2 0 0 0,3-2-1 15,2-4 2-15,5 0-1 16,6-9 0-16,6-1-1 16,2-8 0-16,0-6-1 15,8-4 0-15,-1-4-1 0,3-10 0 16,1-8 1-1,-2-5-4-15,-1-7 2 0,-5-7-1 16,3-5 0-16,-7-2 1 0,-6 0 0 16,-6-3-1-16,-4 3 0 15,-5 4 0-15,-8 5 1 16,-9 5 0-16,-7 7 0 16,-2 6 0-16,-4 7 0 15,2 4 1-15,0 4-1 0,3 4 1 16,5 5 1-16,6 7-1 15,3 3 1-15,3 4-2 16,4 2 0-16,3 4 0 0,2 1 0 16,6 1 0-16,3 2 0 15,4 0 0-15,1-3 0 16,6 1 0-16,3-1 0 0,1 0 0 16,1-4 0-16,3 1 0 15,2-6 0-15,-3-2 0 16,1-6 0-16,-1 0-19 15,-3-3-65-15,-1-7-5 0,-3-8-3 16,-4-5-5-16,1-7-3 16</inkml:trace>
  <inkml:trace contextRef="#ctx0" brushRef="#br0" timeOffset="106551.01">13149 5682 54 0,'0'0'92'0,"-3"-12"-3"0,3 12-5 16,0 0-1-16,0 0-47 16,0 0-15-16,0 0-1 15,7 7-6-15,-6 5-6 0,1 6-1 16,-1 2-4-16,0 3-3 16,1 3 0-16,-1 0 0 15,1 4 0-15,-1-4 0 0,4 0 0 16,-2-3 0-16,1-1 0 15,0-4 0-15,4-4 0 16,-1-3 0-16,5-7 0 16,0-3 0-16,4-1 0 15,1-7-6-15,2-6 1 0,1-1 1 16,-2-3 0-16,0 2 2 16,-4 3 0-16,0 1 3 15,-14 11 1-15,11-9 0 0,-11 9 0 16,0 9 0-16,0 1 0 15,-3 3-1-15,0 4 1 16,1-2-1-16,1 1-1 16,1-2 1-16,0-2 0 0,1-2-1 15,-1-10 0-15,15 7-2 16,-5-7 1-16,3 0-1 16,0-7 0-16,1 0 0 15,-3-2 0-15,3 0 2 0,-5 0 0 16,-9 9 2-16,13-9 0 15,-13 9 1-15,0 0 0 16,5 8 1-16,-7 5-1 0,-1 6-3 16,0 5 0-16,-5 3 0 15,-1 6 0-15,-3 4 0 16,1 3 0-16,-3 0 0 16,-4-3 0-16,1-1 0 0,0-6 0 15,5-4-6-15,-9-3-53 16,7-14-28-16,3-9-1 15,0-8-6-15,4-13-5 16</inkml:trace>
  <inkml:trace contextRef="#ctx0" brushRef="#br0" timeOffset="106779.04">13263 5777 82 0,'-18'-3'98'0,"5"3"-4"15,1 0-5-15,12 0 0 16,-7-31-36-16,7 31-47 0,16-4-6 16,3-1 0-16,3 0 0 15,4-1 0-15,3 1 0 16,2-3 0-16,4 3 0 0,-7-3 0 16,6-18-56-16,-6 23-33 15,-3 1-2-15,-3 1-5 16,2 0-7-16</inkml:trace>
  <inkml:trace contextRef="#ctx0" brushRef="#br0" timeOffset="107640.34">14065 5755 29 0,'2'-10'89'0,"-1"0"-2"15,-1-1-4-15,-2 2-5 16,-4-3 1-16,-3 6-73 16,9 6-1-16,-17-9 1 0,5 9-1 15,1 0 0-15,-1 3-1 16,-2 5 0-16,4 2-1 15,-3 2 0-15,4 3-1 16,0 2 1-16,3 0-2 0,2 2 1 16,3 1-1-16,1-2 0 15,-2 0-1-15,8 1-1 16,1-2-1-16,1-1-2 16,0 1 0-16,1-4-3 15,0 2-1-15,1-4-1 0,-4 1 2 16,-1-2 1-16,-4-1 1 15,-2-1 1-15,1-8 3 16,-18 12-1-16,5-8 4 16,-5 0-1-16,-2-2 0 0,1 0 0 15,0-2 0-15,2 0-4 16,6 0-8-16,-1-6-16 16,6-4-48-16,6 10-4 0,8-16-6 15,9 5-4-15</inkml:trace>
  <inkml:trace contextRef="#ctx0" brushRef="#br0" timeOffset="108166.61">14155 5870 14 0,'9'-4'87'0,"-9"4"2"0,0 0-4 16,0 0-5-16,-7 7 0 15,29 2-65-15,-22 3-8 16,-1 3 0-16,0 0-2 15,-1 2-2-15,2-2-1 16,0 2 0-16,0-1-1 0,2-2 1 16,2-2 0-16,2 0 0 15,-6-12 0-15,13 12 0 16,-13-12 0-16,14 4-1 0,-14-4 0 16,8-5 0-16,-4-4-1 15,-2-3-1-15,-2-5 0 16,1-2-1-16,2-3-1 15,-2-7-3-15,4 1-2 0,4-6-3 16,-1 4-1-16,5-4 0 16,2 3-1-16,0 2 1 15,-1 3 3-15,2 7 7 0,-1 2 4 16,-1 6 4 0,-5 3 4-16,6 7 3 0,-5 1 1 15,1 6 0-15,0 3-1 16,-3 3-1-16,4 3-3 0,-2 2-1 15,-1 2-1-15,-1 4-4 16,-1-2-3-16,-3 4 0 16,-3 1 0-16,-2 1 0 15,1 1 0-15,-4-1 0 0,1 2 0 16,-5-5 0-16,6 4-3 16,-2-9-25-16,2 0-56 15,5-2-4-15,7-5-3 16,5-6-6-16,6-5-3 0</inkml:trace>
  <inkml:trace contextRef="#ctx0" brushRef="#br0" timeOffset="108682.45">14858 5900 26 0,'-9'-11'79'15,"9"11"2"-15,-9-14-2 0,9 14-4 16,-21-11-49-16,21 11-3 16,-13-6-3-16,6 4-4 15,7 2-5-15,-20-6-4 0,7 6-2 16,0 0 0-16,0 4 0 16,-3 5-1-16,1 2 1 0,1 3-1 15,4 2 0-15,-2 2 0 16,5 2-1-16,0-2 0 15,5-1 0-15,2-2-1 16,4-3 1-16,7-4-1 16,6-2 0-16,2-4-1 0,2-2 0 15,2-7-2-15,4-6 0 16,-3-1 0-16,-2-6 0 16,0-4-1-16,-4-7 1 15,-1-2 0-15,-3-7 1 0,-2-1 0 16,-3 1 2-16,1 3 0 15,-6 3 0-15,-1 4 1 16,-2 9 0-16,-1 6 1 16,0 15 0-16,0 0-4 0,-8 3 0 15,3 12 0-15,-3 3 0 16,5 8 0-16,0 1 0 16,1 3 0-16,0 4 0 0,-3-5 0 15,5 7-25-15,17-4-59 16,-17-4-3-16,3-2-4 15,2-5-7-15,3-6-3 16</inkml:trace>
  <inkml:trace contextRef="#ctx0" brushRef="#br0" timeOffset="109018.96">15287 5554 30 0,'0'0'87'0,"0"0"0"0,0 0-4 15,8 0-3-15,-8 0-39 16,9 14-19-16,-4-2-1 16,-3 3-5-16,2 6-7 0,-4 1-2 15,2 3-2-15,-2 5-1 16,1 1-1-16,-1 4-1 0,0-1 0 15,0 2-2-15,0-2 1 16,0-3-1-16,-1-1-1 16,0-2 1-16,0-4-1 15,0-5-2-15,0-2-3 16,-1-7-6-16,2 2-17 0,1-3-52 16,-1-9-2-16,0 0-6 15,0 0-6-15,2-5 0 16</inkml:trace>
  <inkml:trace contextRef="#ctx0" brushRef="#br0" timeOffset="109514.61">15187 5927 56 0,'-10'-10'84'15,"3"0"-2"-15,1 1-2 16,6 9-3-16,-2-17-53 0,2 17-8 15,0 0 0-15,0 0-2 16,0 0-3-16,0 0-3 16,0 0-1-16,4 0-1 15,-4 0-3-15,5 7 0 16,-1 3-1-16,0 1 0 0,0 1-1 16,0 2 0-16,1 3 0 15,3 1-1-15,-2-2 0 16,2 4 1-16,-3-1-1 15,2-1 1-15,2 4 0 0,-2-3-1 16,0 0 0-16,-1 1 0 16,0-2 0-16,0-4 0 15,0-1 0-15,-1-2 1 0,-5-11-1 16,10 12 1-16,-10-12-1 16,11 0 1-16,-11 0 1 0,14-16 0 15,-7 2 0-15,1-5 0 16,1-6 1-16,2-3-3 15,3-6 0-15,-1 1 0 16,1 0 0-16,-1 3 0 0,2 2 0 16,-6 6 0-16,2 5 0 15,-5 6 0-15,-6 11 0 16,11-7-21-16,-11 7-63 16,0 0-4-16,0 0-3 0,-10 0-8 15,10 0-3-15</inkml:trace>
  <inkml:trace contextRef="#ctx0" brushRef="#br0" timeOffset="114291.66">16065 5911 0 0,'-8'-4'73'15,"-4"1"2"-15,12 3 3 16,-20-9-28-16,20 9-8 15,-9-6-2-15,9 6-6 0,0 0-10 16,0 0-6-16,0 0-4 16,0 0-4-16,5 2-2 15,7 0-1-15,6 0-3 16,5 2 0-16,5-1-1 16,8 2 0-16,11-2-1 0,-1 0 0 15,6 1-1-15,2-4 1 16,-1 0-1-16,-2 0 0 15,-6-3 0-15,-3-2-1 0,-10-2 0 16,-5-1 0-16,-8 0-2 16,-6-1 0-16,-8-1-1 15,-4-3-1-15,-1 2-1 16,-7 0-1-16,-6 0 0 0,0-3 1 16,-4 2-1-16,0 1 2 15,-4 0 0-15,1 1 2 16,3 0-1-16,1 2 3 15,3 1 0-15,1-1 1 0,2 5 1 16,10 3 1-16,-8-6 1 16,8 6 0-16,0 0 0 15,0 0 0-15,7-6 0 16,3 6 0-16,0 0-1 0,2 1 0 16,4 4-1-16,-3 3 0 15,3 3-1-15,-2 2 1 16,1 4-1-16,-2 1 0 0,-3 3-1 15,1 2 1-15,-4 3-1 16,-1 1-1-16,-6 1 1 16,0 1-1-16,-6-1 1 0,-7 0 0 15,-4-3 0-15,-4-3-1 16,-5-3 1-16,2-5-2 16,-3-1-3-16,3-9-8 15,7-4-45-15,7-3-23 16,6-6-4-16,9-4-6 0,13-7-5 15</inkml:trace>
  <inkml:trace contextRef="#ctx0" brushRef="#br0" timeOffset="114977.78">17317 5547 48 0,'0'-12'79'0,"-1"0"1"16,1 3-1-16,0-1-33 0,0 10-12 15,0-11-3-15,0 11-10 16,0 0-6-16,-3 6-4 16,0 10-3-16,-2 4-2 15,1 4-2-15,-2 7 0 0,-2 7 0 16,1 4 0-16,-2 1-1 15,-1 1 0-15,1 1-1 16,3-2 0-16,1 0-1 0,-1-5 0 16,4-4-1-16,2-2 1 15,0-7 0-15,7-2 0 16,1-8 1-16,4-2 0 16,3-5 0-16,4-2 0 0,1-6 0 15,3 0 0-15,4-4-1 16,0-4 0-16,1-1-2 15,-1-2-1-15,0 2-3 0,-4-3-4 16,-2 3-6-16,-9-1-16 16,-4 0-51-16,4 2-2 15,-1 2-4-15,1-1-6 16,-2 1 2-16</inkml:trace>
  <inkml:trace contextRef="#ctx0" brushRef="#br0" timeOffset="115473.5">17774 5945 12 0,'0'0'79'0,"3"-16"4"15,-3 5-2-15,0 0-4 0,-3-10-36 16,-2 8-19 0,-2 2-3-16,-2 3-5 0,0 1-4 15,-3 2-3-15,-2 4-1 16,-3 1-1-16,1 5-1 15,-2 7 1-15,-1 3-2 0,1 5 1 16,4 3-2-16,2 0 1 16,2 3-1-16,5-2 0 15,4-2-1-15,1-2 0 0,7-3 1 16,5-4 0-16,1-4 1 16,5-4-2-16,0-3 1 15,5-1 0-15,-2-6-1 16,0-4 0-16,1-5 0 15,-3-2-1-15,-3-1 0 0,-1-2 1 16,-3 0 0-16,-6 3 0 16,2 2 0-16,-3 3 1 0,-2 0-1 15,-3 11 1-15,0 0-1 16,0 0-1-16,0 0 0 16,0 13 0-16,-1-1 0 15,-1 2-1-15,1 3 1 0,1-1 0 16,0 1 0-16,2-2-3 15,2 0-2-15,1-3-6 16,4 0-8-16,-9-12-20 0,16 8-37 16,-6-6-9-16,3-2-4 15,-1-4-5-15,-1-1 18 16</inkml:trace>
  <inkml:trace contextRef="#ctx0" brushRef="#br0" timeOffset="116059.89">17940 6017 25 0,'3'-17'83'0,"-2"0"1"0,0 4-1 16,-1-4-15-16,1 7-17 15,-1 1-18-15,0 9-9 16,4-12-9-16,-4 12-5 16,0 0-3-16,12 0-2 0,-12 0-2 15,12 7-2-15,-12-7 0 16,15 17-1-16,-8-4 1 16,0 0-1-16,0 4 0 15,-3-1 0-15,0 1 0 0,0 1 1 16,0-1 0-16,-2-3 0 15,3-1 0-15,-1-1 0 16,-4-12 0-16,10 14 0 0,-10-14 0 16,17 3-1-16,-17-3 1 15,18-2-1-15,-9-5 0 16,3-1-1-16,-1-2 1 16,2-2-1-16,-2 2 1 0,1-1-1 15,-1 2 1-15,0 1 0 16,-1 6-1-16,1-1 0 15,-3 3 1-15,-8 0-1 16,14 14 1-16,-4-4 0 16,-4 1-1-16,2 1 1 0,1 0 1 15,-1 1-1-15,1-5 1 16,1 2 0-16,1-2-1 0,0-3 1 16,-1-3 0-1,3-2 0-15,-4 0-1 0,0-5 0 16,-1-5 0-16,-3-2 0 15,-2-6 0-15,-1-1 0 0,-2-3 0 16,0 0 2-16,-1-1 0 16,-2 2 1-16,1 2-1 15,-1 1-2-15,1 5 0 0,1 2 0 16,1 11 0 0,0-12 0-16,0 12 0 0,0 0 0 15,7 0 0-15,-7 0-9 16,21 4-37-16,-6 5-39 0,6 1-2 15,1-1-6-15,7 2-6 16,4 0 7-16</inkml:trace>
  <inkml:trace contextRef="#ctx0" brushRef="#br0" timeOffset="116522.67">18892 6008 24 0,'0'-12'77'0,"1"2"5"15,4 0-1-15,-2-11-25 0,-3 21-20 16,10-13-2-16,-10 13-8 16,0 0-9-16,0 0-4 15,0 0-5-15,-2 5-4 0,-4 7-1 16,-2 1-2-16,-1 3 0 15,2 2 0-15,2-1 0 16,0 2 0-16,5-1 1 16,0-2 0-16,4-2 0 15,5-1 1-15,1-4-1 16,3-1 0-16,4-4 0 0,0-3-1 16,-1-1 0-16,1-2 0 15,-2-6-1-15,-3-4 0 0,-1-2 0 16,-6-4 0-16,-2 0 0 15,-3-4 0-15,-4-1 0 16,-5 1 1-16,-1-3 0 0,-4 5 0 16,4 1 0-16,-1 1-1 15,1 6 1-15,3 1-4 16,7 11-4-16,-3-17-10 16,6 6-42-16,11 8-22 15,3-2-4-15,4-1-5 0,4-1-4 16</inkml:trace>
  <inkml:trace contextRef="#ctx0" brushRef="#br0" timeOffset="116877.06">19227 5675 57 0,'0'-23'87'0,"-5"-1"-1"16,0 3-4-16,1 2-1 16,-34 4-57-16,36 2-2 0,1 3-3 15,1 10-7-15,-5-9-4 16,5 9-3-16,-6 6-1 15,5 7-2-15,0 7 0 0,0 5 0 16,-2 8-1-16,2 5 1 16,1 6 0-16,0 6-1 15,0 3 0-15,4 8 0 16,-1 1-1-16,4 2 1 16,2 1 0-16,-3-1-1 15,1-4 0-15,-1-3 1 0,-3-7 0 16,2-6 0-16,-4-9-1 15,-2-7 0-15,1-8 0 0,-1-6-1 16,-2-4 0-16,3-10-2 16,0 0-3-16,-7-8-3 15,6-3-10-15,-3-7-35 16,-4-8-29-16,2-6-3 16,-4-5-5-16,0-2-3 15</inkml:trace>
  <inkml:trace contextRef="#ctx0" brushRef="#br0" timeOffset="117053.61">19071 6055 5 0,'-5'-11'81'0,"-2"1"6"0,7 10-4 16,-3-12-3-16,3 12-30 15,9-5-22-15,1 1-3 16,5 1-8-16,1-1-6 0,7 1-5 16,2 0-1-16,4 0-3 15,3-1-4-15,3 2-10 16,-3-1-33-16,4-6-33 0,3 1-4 15,-1-6-6-15,0 0-6 16</inkml:trace>
  <inkml:trace contextRef="#ctx0" brushRef="#br0" timeOffset="117358.97">19776 5710 11 0,'0'0'81'16,"7"-16"4"-16,-7 16-1 15,7-12-4-15,-7 12-45 0,0 0-2 16,0 0-9-16,10-1-9 16,-10 1-6-16,3 16-3 15,-2 1-3-15,0 5-1 0,0 5-1 16,-2 5 1-16,1 2 0 15,2 4-1-15,-2-1-2 16,3-1-4-16,-3-3-6 16,1 0-8-16,-1-3-32 15,0-9-29-15,0-6-4 0,0-15-6 16,0 0-1-16</inkml:trace>
  <inkml:trace contextRef="#ctx0" brushRef="#br0" timeOffset="117785.53">19687 5609 28 0,'-12'-18'82'16,"5"5"0"-16,4 2-1 16,3 1-4-16,-22 3-48 0,27-2-7 15,7 3-1-15,7-1-7 16,3 4-6-16,0 0-2 15,3 1-3-15,2 2 0 0,-1 1-1 16,3 1-1-16,-4 4 0 16,4 3-1-16,-8 3 0 15,2 4 0-15,-1 3 0 16,-3 3 0-16,-1 1 0 16,-5 3 0-16,0 3 0 0,-6 0 0 15,-1 0 0-15,-6 1-1 16,-2-1 1-16,-7 0 0 15,-8-3 1-15,-1-2-1 16,-4-1 0-16,-2-2 1 0,-1-3-1 16,2-6 2-16,-3-2-2 15,4-2 2-15,3-2-1 16,3-3-1-16,3-1-1 16,2-2-7-16,11 0-26 0,0 0-43 15,-3-17-2-15,6 6-6 16,11-2-8-16,4 0 4 15</inkml:trace>
  <inkml:trace contextRef="#ctx0" brushRef="#br0" timeOffset="118278.93">20196 5861 18 0,'-11'2'77'0,"11"-2"5"16,0 0-2-16,0 0-3 15,0 0-34-15,-2 9-26 16,2-9-1-16,12 6-3 0,-4-3-4 16,5 0-3-16,1-2-4 15,-3-1 0-15,4 0 0 16,-3-3-1-16,-1-2-1 0,-1-4 0 15,-3-4-1-15,-4-1 1 16,-1-4-1-16,-2 1-1 16,-6-1 1-16,-2 0 0 15,-6 2 0-15,0 3 1 16,-1 3 1-16,1 6-1 0,-3 1 2 16,2 3 1-16,0 8 0 15,5 4 0-15,1 3 1 16,3 1 0-16,-1 5 1 0,4-1 0 15,3 2-1-15,0 1 1 16,5 0-2-16,4-3 1 16,0-1-2-16,2-2 0 0,4-3-1 15,1-2 0-15,1-6-2 16,3-1-2-16,-1-5-4 16,3 0-9-16,-4-11-25 15,1 1-40-15,3-3-3 0,-1-3-4 16,3-4-5-16</inkml:trace>
  <inkml:trace contextRef="#ctx0" brushRef="#br0" timeOffset="119051.34">20398 5721 66 0,'0'0'78'0,"0"-8"1"0,0 8-5 16,7-4-37-16,-7 4-2 15,12-6-10-15,-12 6-7 16,15-3-5-16,-15 3-3 0,15 5-4 16,-15-5-1-16,13 18-1 15,-5-3-2-15,-2 2 0 16,-2 3-1-16,1 2-1 15,-1-1 1-15,-3 0 0 0,0-1-1 16,0-4 1-16,-1-2-1 16,0-4 1-16,0-10 1 15,0 11 0-15,0-11 0 16,0 0 0-16,0 0 0 16,6-6 1-16,-3-4-1 0,3 0-1 15,-1-6 0-15,1-2 0 16,2-1-1-16,0-3 0 15,2 2 0-15,-2 1-1 0,3 1 1 16,-3 2-1-16,1 3 1 16,-9 13 0-16,13-13-1 15,-13 13 1-15,13 0 0 16,-13 0 0-16,16 17 1 0,-8-4-1 16,1 4 1-16,-1 2 0 15,3 2-1-15,-5 2 1 16,2-4 0-16,-4 2 0 15,0-3 0-15,1-2 0 0,-1-3 1 16,-2-3-1-16,-2-10 1 16,2 10-1-16,-2-10 0 0,0 0 0 15,7-5 0 1,-4-4 0-16,3-4-1 0,-3-1 0 16,4-1-1-16,1-2 1 15,0-1-1-15,2 3 1 16,-3-1-1-16,3 6 1 15,-3 0-1-15,4 3 1 0,-11 7 0 16,13-1 0-16,-13 1 0 16,14 11 0-16,-7 0 0 0,0 3 1 15,-2 2-1-15,0 0 1 16,1 3 0-16,-2-1-1 16,-3-2-1-16,3 1-3 15,-4-7-5-15,7 5-17 16,-6-2-52-16,-1-13-5 0,20 10-4 15,-9-8-6-15,7-2-3 16</inkml:trace>
  <inkml:trace contextRef="#ctx0" brushRef="#br0" timeOffset="119576.97">21053 5813 69 0,'0'0'78'0,"13"-14"-2"15,-13 14 0-15,17-10-47 16,-17 10-1-16,13-11 0 16,-13 11-10-16,8-10-6 0,-8 10-3 15,0 0-2-15,-4-9-3 16,4 9-2-16,-15-2 0 0,5 2-1 16,-1 3 0-16,2 3 0 15,-5 2 0-15,3 2 0 16,1 3 0-16,0 0 0 15,3 2 1-15,1 1 0 0,0-2 0 16,5 1 1-16,1-1 0 16,2-3-1-16,6-2 1 15,2-2-1-15,3-1 0 16,3-3-2-16,1-3 0 16,0 1 0-16,1-6-2 15,-3-4 1-15,-2-2 0 0,-1-1-1 16,-4-1 1-16,1-2 1 15,-5 1 1-15,-1 3 1 16,-1-2 1-16,-1 4 0 0,-1 9-1 16,1-10 1-16,-1 10 0 15,0 0 0-15,3 6 0 16,-1 4-1-16,-1 3-1 16,2 0 1-16,1 1 0 0,3 2 0 15,-2 1-1-15,-1-1-1 16,6-3-5-16,-5-3-5 0,6 3-15 15,1-3-49-15,-1-6-9 16,1-4-4-16,-1 0-7 16,3-7-1-16</inkml:trace>
  <inkml:trace contextRef="#ctx0" brushRef="#br0" timeOffset="120055.4">21277 5804 28 0,'-5'-16'73'0,"-3"2"6"16,5 0-4-16,3 14-31 15,0-15-12-15,0 15-1 0,8-7-2 16,-8 7-9-16,14-3-6 16,-14 3-3-16,18 0-3 15,-8 6-2-15,-1 2-1 16,0 0-2-16,-1 7-1 0,1 1 0 16,-3 1-1-16,2 4 1 15,-3-1-1-15,0-1 0 16,-2 0 0-16,0-3 0 0,1-3 1 15,-3-4-1-15,-1-9 1 16,2 12 0-16,-2-12 1 16,0 0-1-16,0 0-1 15,9-5 0-15,-9 5 1 0,9-18-2 16,-5 7 0-16,2-3-1 16,1-1 0-16,-2 0 1 15,2 0-1-15,1 2 1 0,-3 1 0 16,3 0 0-16,-8 12-1 15,14-14 1-15,-14 14 0 16,14-6 0-16,-14 6 1 16,17 0-1-16,-8 4 0 15,1 1 0-15,-1 1 0 16,-1 5 0-16,0 1 1 0,1 4-1 16,-3-2 0-16,-2 2-1 15,3 0-2-15,-5-1-4 16,5 1-7-16,-7-16-23 0,8 17-43 15,0-6-3-15,4-5-6 16,6-2-4-16</inkml:trace>
  <inkml:trace contextRef="#ctx0" brushRef="#br0" timeOffset="120655.23">21809 5820 25 0,'8'-14'70'15,"-1"1"2"-15,1-3-4 16,-8 16-31-16,10-17-4 16,-10 17-10-16,13-14-5 0,-13 14-7 15,4-10-1-15,-4 10-1 16,0 0 0-16,0-9-3 0,0 9 0 16,-15 0-2-16,8-2 0 15,-5 7 0-15,0 3 0 16,1 2-1-16,-3-1 1 15,3 4-1-15,2-1 0 0,0 3 0 16,2-3 0-16,5 2 0 16,1-1 0-16,1-1 0 15,2-1 0-15,6-2 0 16,2-2 0-16,3-1-1 16,-1-3-1-16,2-3-1 0,1 0-1 15,-1-6 0-15,-5-5-1 16,4-2 0-16,-8-6-1 15,0-1 1-15,0-4 0 0,-4-4 0 16,-1-3 0-16,0 1 1 16,0 0 0-16,-3 1-1 15,-1 2 1-15,-1 4 0 16,1 3 1-16,0 4 1 0,-2 4 0 16,6 12 0-16,-8-14-1 15,8 14 2-15,0 0 1 16,0 0-3-16,-9-3 3 0,9 3-1 15,0 13 1-15,2-4 0 16,2 8 1-16,0 2-1 16,3 8 1-16,3 2-1 15,4 4 1-15,-2 2-2 16,2 4-2-16,0 0-3 16,-2 0-5-16,-3-8-10 0,-1 1-56 15,-2-1-6-15,-5-5-7 16,-1-7-5-16,0-6-2 15</inkml:trace>
  <inkml:trace contextRef="#ctx0" brushRef="#br0" timeOffset="121422.87">18252 6445 34 0,'-12'1'81'0,"2"2"3"0,10-3-2 16,0 0-5-16,0 0-45 15,18 8-7-15,0-6-2 16,9 2-7-16,5-2-4 16,4 0-4-16,8-2-3 15,3 0-6-15,7 0-31 0,3-2-48 16,6-4-1-16,2-3-6 15,9-1-6-15,5-1-5 16</inkml:trace>
  <inkml:trace contextRef="#ctx0" brushRef="#br0" timeOffset="121791.64">19893 6416 84 0,'0'0'90'0,"-3"-9"-1"16,3 9-6-16,0 0-3 15,0 0-59-15,0 0-3 0,8-5-1 16,6 0-7 0,4 1-3-16,10-1-3 0,7 1-1 15,8 1-2-15,11-1-1 16,4 0-1-16,7 2-2 16,3-1-3-16,0 2-6 0,-6-4-12 15,-26 3-59-15,8 2-2 16,-11-1-4-16,-10 0-5 0,-14 0-2 15</inkml:trace>
  <inkml:trace contextRef="#ctx0" brushRef="#br0" timeOffset="136902.29">1448 7246 0 0,'-4'-10'56'0,"4"10"3"15,-3-9-12-15,3 9-10 0,0 0-9 16,0 0-6-16,0 0-1 16,0 0-2-16,0 0-1 15,0 0 0-15,0 0-2 0,0 0-2 16,0 0-2-16,0 0-1 16,0 0-2-16,0 0-4 15,0 0-1-15,0 0-1 16,0 0-2-16,0 0 0 0,0 0 0 15,0 0-1-15,-12-1 0 16,12 1 0-16,-13 10 0 16,3 0 0-16,-2 1 0 0,3 4 0 15,-5 1-1-15,-3 5 1 16,8-3 2-16,-6 2-2 16,5 0 2-16,0-3 0 15,-3 0 0-15,7-2 1 16,-3-2-1-16,3-2 0 0,-5 1-1 15,7-3 1-15,-3 0-2 16,7-9 0-16,-11 14 1 16,11-14-1-16,-9 12 0 0,9-12 0 15,-9 10 0-15,9-10 0 16,0 0 0-16,-10 11 1 16,10-11 0-16,0 0 0 0,-6 11 0 15,6-11 1-15,0 0 1 16,0 0 0-16,0 0 0 15,-3 10 2-15,3-10 0 16,5 0 0-16,-5 0 1 16,14-3 0-16,-2-1-1 15,5-1 0-15,4-1 0 0,0-3-2 16,-3 4-3-16,1 0 0 16,0 0 0-16,-3 1-1 15,3 0 0-15,-4 2 1 0,-7 1-2 16,3 0 1-16,3-1 2 15,-6 1-1-15,3 1 1 16,-4-2-1-16,-7 2 1 0,13 0-1 16,-13 0-1-16,0 0 0 15,13 0-3-15,-13 0-3 16,0 0-4-16,0 0-7 16,0 0-7-16,0 0-15 0,0 0-26 15,0 0-16-15,-7-1-4 16,7 1-1-16</inkml:trace>
  <inkml:trace contextRef="#ctx0" brushRef="#br0" timeOffset="137330.83">1388 7341 57 0,'0'0'69'0,"-3"-10"-15"16,3 10-3-16,0 0-11 15,-6-11-6-15,6 11-7 16,0 0-3-16,0 0-5 0,0 0-2 16,0 0-7-16,5-5-2 15,-5 5-2-15,0 0-2 16,0 12-2-16,0-3 0 15,-1 7 0-15,1 2 0 0,-2 7 1 16,2 2 0-16,-1 4 1 16,1 2-1-16,-1 5 0 15,-3-2-2-15,4-1 2 0,0-1 0 16,3-4 0-16,1-3 2 16,-1-2-1-16,-2-5-1 15,-1-2-1-15,0-6 1 16,5 1 1-16,-5-5-5 15,0-8-2-15,-3 15-7 0,-4-12-22 16,7-3-47-16,0 0-3 16,5 4-7-16,-5-4-6 15</inkml:trace>
  <inkml:trace contextRef="#ctx0" brushRef="#br0" timeOffset="137827.39">1735 7313 38 0,'-8'-6'85'16,"8"6"-4"-16,-9-9-2 15,9 9-7-15,0 0-42 16,0 0-10-16,0 0-11 0,0 0-4 15,15 1-5-15,-4 12-1 16,2 3 0-16,6 8 0 16,-4 7 1-16,4 8 0 0,-3 7 1 15,-1 6 0-15,-7 7 0 16,-1 1 0-16,-8 5 0 16,-11-1 1-1,-7-7-1-15,-4-5 1 0,-2-8-2 16,0-7-1-16,-5-13-5 15,7-3-8-15,4-10-35 16,4-11-26-16,8-6-6 16,5-7-4-16,-9-7-2 0</inkml:trace>
  <inkml:trace contextRef="#ctx0" brushRef="#br0" timeOffset="138662.4">2710 7563 30 0,'0'0'68'0,"0"0"1"16,0 0-4-16,0 0-33 0,0 15-13 15,1-1-9-15,-1 5-3 16,2 2-2-16,-1 4-2 0,-1-3 0 16,1 1-1-16,-2-4 0 15,1 0 2 1,-6-1 2-16,2-6 0 15,-2-3 0-15,6-9 1 0,-17 2 2 16,2-9 0-16,2-3-1 16,0-9-1-16,0-7-1 15,2-5-3-15,4-5-1 16,-1-4 1-16,5-9-3 0,6 0 0 16,5-6 2-1,5 4-1-15,3 0 0 0,3 3 3 16,4 6 1-16,-2 7-2 15,0 7 1-15,5 7 0 0,-1 3-1 16,0 6-1-16,1 5-1 16,-3 2 0-16,-1 5-1 15,3 0 1-15,-2 8-1 16,-7 5 0-16,-1 2 0 0,-6 5 0 16,-3 3 1-16,-6 4-1 15,-11 3-1-15,-7-1 0 16,-5 3-1-16,-7-2 0 15,-5 1 0-15,-3-4-1 0,1-4 1 16,3-2 1-16,5-7 0 16,4-3 1-16,5-3 1 15,7-4 0-15,4-3 4 16,9-1 0-16,-11 0-1 16,11 0-2-16,0 0 3 0,0 0-3 15,0 0 2-15,11 9-3 16,-2-2-1-16,6 3 0 15,3 2 2-15,4 3-1 0,3 4-1 16,-1 0 3-16,3 3-1 16,1-1 0-16,-3 1 0 15,3-1-1-15,-3-2-3 0,-8-3-5 16,3 3-15 0,4-15-56-1,-5-4-1-15,1-4-8 16,4-8-3-16,-2-8 3 15</inkml:trace>
  <inkml:trace contextRef="#ctx0" brushRef="#br0" timeOffset="139079.97">3101 7583 4 0,'-14'10'76'15,"2"-1"4"-15,12-9-1 16,-10 14-4-16,10-5-38 0,0-9-12 15,14 6-3-15,-3-6-6 16,6 0-3-16,0 0-4 16,3-6-2-16,3-2-2 0,-3-3-2 15,0-4-2-15,-1 1-1 16,-2-3-1-16,-6 0-1 16,-3-2 1-16,-4 2-1 0,-4 0 0 15,0 2-3-15,-4 4 4 16,-8 3-1-16,-6 6 1 15,1 2 1-15,-1 5 0 16,-4 7 1-16,1 3 1 16,0 5-1-16,2 3 1 0,7 0 0 15,4 1 1 1,3-2-1-16,4 0 0 0,3-1 1 16,9-4 0-16,4 2 0 15,4-6 0-15,1-2-1 0,4-3-1 16,3-4-2-16,3-1-6 15,0-5-18-15,-5-4-55 16,8-3-2-16,-3-6-6 0,-2-2-6 16,1-6 6-16</inkml:trace>
  <inkml:trace contextRef="#ctx0" brushRef="#br0" timeOffset="139466.5">3513 7478 28 0,'-10'3'80'15,"10"-3"0"-15,-15 12-1 0,15-12-4 16,-1 13-51-16,1-13-2 16,9 15-7-16,-2-5-4 15,1 0-2-15,3 0-3 16,2 1-1-16,-1 2-1 0,2 1-2 16,1 0-1-16,0 1 1 15,-1-2-1-15,-2 1 0 16,2-1 0-16,-4-4 0 15,0 1 0-15,-10-10 1 0,12 11 1 16,-12-11 0-16,0 0 1 16,0 0 0-16,8-6 0 15,-7-5 0-15,0-3 0 16,5-4 0-16,-1-4-1 0,2-3-1 16,-2-1 0-16,0 1 0 15,1-1-1-15,2 6 0 16,-1 2-1-16,-4 3 0 0,2 4-3 15,-5 11-5-15,11-6-10 16,-1 3-45-16,0 7-21 16,3 3-2-16,3 3-7 15,6-3-5-15</inkml:trace>
  <inkml:trace contextRef="#ctx0" brushRef="#br0" timeOffset="140607.3">3985 7582 25 0,'-8'10'86'0,"8"-10"-2"0,0 0-4 15,0 0-5 1,0 0-38-16,0 0-21 0,8-4-4 16,3-3-6-16,2 0-3 15,-1-4 0-15,1 1-2 0,-1 0 1 16,-1-1-1-16,-4 1 0 15,-2 2-1-15,-2-2 0 0,-3 1-1 16,1 0 0 0,-1 9 0-16,-12-12-1 0,2 8 1 15,-4 2 0-15,-1 2 2 16,0 0-1-16,1 7 1 16,-3 0 1-16,3 5 0 15,1 2 0-15,5 3 0 16,3-1 1-16,2 3-3 0,1 1 2 15,2-2 0-15,4 2-1 16,2-3 1-16,4-1 1 16,1-3-1-16,4 1 1 0,1-6 0 15,0 1 0-15,1-4-1 16,-1-2 1-16,1-3-2 0,0 0 1 16,2-4-1-16,-2-5 0 15,-3-1-1-15,1-3 0 16,-2-1 0-16,-1-3 0 15,0 3 0-15,-4-4 0 0,0 3 1 16,-2 0 0-16,-1 1 0 16,-1 1 0-16,1 5 0 15,-5 8 1-15,2-12-2 16,-2 12 1-16,0 0 0 16,0 0-1-16,14 2 0 0,-14-2 0 15,10 15-1-15,-1-5 1 16,-2 1 1-16,4 1-1 15,-3 0 0-15,2 0 1 0,-4-1-1 16,4-1 1-16,-10-10-1 16,10 16 1-16,-10-16 0 15,0 0 0-15,12 10 0 16,-12-10 0-16,0 0 0 0,12-5-1 16,-12 5-1-16,11-18 1 15,-3 7-1-15,0-2 0 16,-1 1-1-16,3 0 2 15,-5 1-1-15,2 1 0 0,-7 10-1 16,8-10 1-16,-8 10 0 16,0 0 0-16,11 1 0 0,-11-1 0 15,7 14 0-15,-7-14 1 16,12 17 1-16,-7-9-1 16,-5-8 1-16,12 16 0 15,-12-16-1-15,13 9 1 16,-13-9-2-16,15 0 0 15,-4 0-1-15,-3-5 0 0,2-2-1 16,0-2 0-16,-1-1 0 16,-1-1 1-16,-1-1 1 15,1 2 0-15,-3-2 2 0,0 2 1 16,-1-1 0-16,-4 11 0 16,5-16 1-16,-5 16 0 15,4-10-1-15,-4 10 1 16,0 0-2-16,0 0 0 0,0 0 0 15,0 0 0-15,0 0-1 16,0 0-1-16,11-2 1 16,-11 2 0-16,0 0 0 0,7 10 0 15,-7-10 0-15,7 18 1 16,-3-6 0-16,-1 1-1 16,3 1 2-16,-2 2-1 15,1-2 0-15,0 2 0 16,2 0 0-16,0-2 0 0,1-1 0 15,1-1 1-15,0-2-1 16,3-4-2-16,4 1-4 16,-3-7-8-16,6 0-33 0,1-2-37 15,2-3-2-15,-1-4-7 16,2-2-5-16</inkml:trace>
  <inkml:trace contextRef="#ctx0" brushRef="#br0" timeOffset="141110.11">4883 7511 64 0,'0'0'72'0,"0"0"-4"15,0 0-24-15,-12-7-10 16,12 7-10-16,0 0-8 16,0 0-4-16,0 0-1 0,0 0 2 15,0 0 1-15,-3-10 0 16,3 10-2-16,0 0 0 0,-2-12-1 16,2 12-2-16,0 0-1 15,-1-12-1-15,1 12-3 16,0 0 0-16,0 0-2 15,-3-11 0-15,3 11-2 0,0 0 1 16,0 0-2-16,0 0 1 16,-3 6 0-16,3-6 0 15,-2 16 1-15,1-3 0 16,0 1 1-16,1 2 0 0,0 0 1 16,0 3-1-16,0-2 0 15,2-2 1-15,2 1-1 16,1-3 0-16,-1-2 1 0,3-2-1 15,3 0 0-15,1-5-1 16,2 0-5-16,2-4-7 16,4 0-18-16,-4-3-49 15,3-3-5-15,-1-3-7 16,-2-1-6-16,-3 1 2 0</inkml:trace>
  <inkml:trace contextRef="#ctx0" brushRef="#br0" timeOffset="141698.35">5014 7586 61 0,'-13'5'82'16,"13"-5"-2"-16,-4 10-2 16,4-10-37-16,0 0-7 15,2 11-7-15,-2-11-10 16,16 8-5-16,-7-7-2 0,3-1-3 16,-1 0-2-16,1-2-1 15,3-3-2-15,1-2-1 16,3-2 1-16,-3 0-2 0,-1-1 1 15,-2-1-1-15,1 0 0 16,-2 1 0-16,-5-1 0 16,-1 1 0-16,-5 1 0 0,-1 9 0 15,0-17-1-15,0 17 1 16,-10-14 0-16,10 14-1 16,-11-7 1-16,11 7 0 0,-8-2 0 15,8 2 0-15,0 0 0 16,-12 0 0-16,12 0 0 15,0 0 0-15,-9 4-1 16,9-4 1-16,-8 8 0 0,8-8 1 16,-9 15 0-16,5-6 0 15,1 2 0-15,-1 1 0 16,1-1 0-16,0 3 1 16,3-1-1-16,0 2 0 15,1-2 0-15,3 0 0 0,-1-1 0 16,6-1 0-16,0-1 1 15,1-2-1-15,1-1 1 16,3-3 0-16,-1 0-1 16,4-4 1-16,-2 0-1 0,2-2 1 15,-2-4-1-15,-1-1 0 16,-2-1 0-16,-1 0 0 0,-11 8 0 16,14-13-1-16,-14 13 1 15,8-9-1-15,-8 9-1 16,0 0 0-16,0 0-4 15,0 0-9-15,0 0-53 0,-5 0-16 16,5 0-5-16,0 0-4 16,0 0-6-16</inkml:trace>
  <inkml:trace contextRef="#ctx0" brushRef="#br0" timeOffset="150359.29">5787 7174 14 0,'0'-9'70'15,"7"-4"0"-15,1 2 0 16,4-1-31-16,0 4-12 0,6 1-6 16,-1 4-6-16,3 0-5 15,1 3-3-15,-3 10-2 0,0 1-1 16,-4 5-1-16,-1 3-1 15,-6 3 0-15,-5 1 0 16,-2 4-1-16,-6-1 2 16,-6 0-1-16,-2 1 3 15,-5 0-2-15,0-1 1 0,-2-1 2 16,1-2-1-16,2-3-1 16,3 0 0-16,3-4-1 15,2-3 0-15,4-2 0 16,2-1-1-16,4-10-1 0,-2 16 1 15,2-16-1-15,1 14 0 16,-1-14-3-16,12 20-11 16,-6-10-32-16,2 0-29 0,2 2-6 15,0-3-3-15,1 4-5 16</inkml:trace>
  <inkml:trace contextRef="#ctx0" brushRef="#br0" timeOffset="150810.75">6200 7285 19 0,'0'0'82'15,"-11"-8"1"-15,11 8-2 16,-4-11-5-16,19 4-44 16,-15 7-6-16,21-16-8 0,-5 9-7 15,0 1-3-15,2 2-2 16,1 2-2-16,0 3-1 15,-1 1-2-15,-1 6 0 0,-2 3-1 16,-2 4 0-16,-2 3 0 16,-5 1 0-16,0 4 0 15,-4 2 0-15,-2 1 0 16,-3 1 0-16,-6 0 1 0,-3-2 0 16,1 2-1-16,-5-4 1 15,2-2-1-15,0 1-4 16,0-7-5-16,4 2-21 15,5-3-49-15,-1-1-2 0,2-2-6 16,4-11-4-16</inkml:trace>
  <inkml:trace contextRef="#ctx0" brushRef="#br0" timeOffset="150988.17">6284 7749 35 0,'-7'18'90'0,"5"-3"-2"15,0-5-6-15,2-10-2 16,-18 12-48-16,19-1-10 16,8-6-11-16,-9-5-30 0,0 0-58 15,18 4-3-15,-18-4-7 16,13 0-5-16</inkml:trace>
  <inkml:trace contextRef="#ctx0" brushRef="#br0" timeOffset="151198.06">5954 7924 56 0,'-23'7'94'0,"6"-2"-3"0,5-5-6 16,12 0-2-16,-13 0-54 15,13 0-10-15,0 0-7 0,2-9-7 16,-2 9-4-16,11-3-7 15,0 3-27-15,6 0-49 16,-5 0-2-16,6 0-6 16,2-5-6-16</inkml:trace>
  <inkml:trace contextRef="#ctx0" brushRef="#br0" timeOffset="152474.56">7790 7285 37 0,'-9'-8'75'0,"9"8"-1"15,0 0-5-15,0 0-37 16,0 0-6-16,0 0-8 0,0 0-8 15,-3 6-4-15,3-6-3 16,4 18 1-16,0-10 1 16,0 3 1-16,-1-3 0 15,0 0 0-15,0 3 2 16,-2 1-1-16,1 5 0 0,-2 0-1 16,0 6-1-16,0 3 0 15,1 4-1-15,-2 2-1 16,2 2-1-16,0-3 0 15,1 1 0-15,1-6-1 0,-2-4 1 16,0-4 0-16,-1-6 1 16,0-12 0-16,0 0 0 15,0 0 0-15,-8-7 0 0,1-11 0 16,2-7 0-16,-1-7-1 16,-2-8 0-16,3-6-1 15,1-4-1-15,3-4 1 16,1 1 0-16,0 0-1 0,4 4 0 15,4 4 0-15,1 9 0 16,1 7 0-16,4 8 1 16,2 7-1-16,3 6 1 0,0 6 0 15,3 2 0-15,2 9 0 16,-1 3 0-16,-3 4 0 16,-1 4 0-16,-5 4-1 15,-4 5 1-15,-7 2-1 16,-4 5 1-16,-8-1 0 0,-8 4-2 15,-6-1 0-15,-4 0-3 16,-1-6-4-16,2-5-5 0,2-7-14 16,2-6-50-16,8-5-6 15,14-9-4-15,0 0-5 16</inkml:trace>
  <inkml:trace contextRef="#ctx0" brushRef="#br0" timeOffset="152934.3">7957 7429 53 0,'12'0'84'0,"-2"3"1"16,-1 0-4-16,3 0-1 16,0-1-62-16,4 3-1 15,-1 1 0-15,1 2-5 16,-1 5-6-16,0-1-1 16,-2 5-3-16,-1 1-1 0,-3-1 0 15,-5 3 0-15,-2-2-1 16,-2-1 0-16,0-2 1 15,-6-3 0-15,6-12-1 0,-16 13 1 16,16-13-1-16,-14-2 1 16,10-7 0-16,3-7-1 15,1-2 0-15,5-3 1 0,3-4-1 16,5-1 0-16,2 1 0 16,4 1 0-16,1 5 0 15,2 2 0-15,-1 3 1 16,0 6-1-16,2 4 1 15,0 5-1-15,-4-1 1 0,-1 7 0 16,-4 2 0-16,0 3 0 16,-1 4 0-16,-5 1 0 0,-2 1 0 15,-2 0 0 1,-2 0 0-16,-1-1 0 0,-1 0 0 16,0-4-2-16,0-3-2 15,0-10-5-15,-3 13-8 16,3-13-15-16,-10-1-33 15,9-8-17-15,0-7-7 0,-1-1-5 16,1-7 3-16</inkml:trace>
  <inkml:trace contextRef="#ctx0" brushRef="#br0" timeOffset="153059.96">8356 7377 34 0,'-2'-21'84'16,"0"1"-2"-16,1 5-6 16,1 15-17-16,0-12-20 0,0 12-19 15,0 0-21-15,9 18-46 16,5-9-27-16,1 1-4 15,5-2-5-15,5-2-3 16</inkml:trace>
  <inkml:trace contextRef="#ctx0" brushRef="#br0" timeOffset="153553.33">8744 7350 82 0,'-14'8'93'0,"0"-6"-5"16,-8 1-5-16,2-3-1 15,2 0-63-15,2 1-2 16,2 2-5-16,2 0-5 16,12-3-4-16,-14 14 0 0,11-3-2 15,1 1 0-15,2 6-1 16,0-2 0-16,0 2 1 16,1 2-1-16,3-2 1 0,6-1 0 15,0-1 0-15,6-3 0 16,2-4 0-16,7-4 0 15,1-2 0-15,7-3-1 16,2-1 0-16,1-6 0 0,0-2-2 16,-1-4 1-16,-5 0 0 15,-1-3 0-15,-6-1-1 16,-5 0 2-16,-5-1-1 16,-7 2 2-16,-5-1-1 0,-1 4 1 15,-2 0-1-15,-4 4 1 16,6 9-1-16,-17-7 1 15,17 7-1-15,-16 2 1 0,12 8-1 16,-2 1 0-16,2 3 1 16,2 3-1-16,2 0 0 15,0 1 0-15,2-2 1 16,5 2-1-16,-2-2 1 0,2-1-1 16,3 0 1-16,0-5-3 15,3 2-6-15,-1-6-25 16,2 0-50-16,4-2-3 15,4-4-4-15,1-3-8 0,3-6-1 16</inkml:trace>
  <inkml:trace contextRef="#ctx0" brushRef="#br0" timeOffset="153925">9421 7115 6 0,'-3'-11'81'16,"1"2"5"-16,2 9-3 15,0-15-4-15,0 15-43 0,0 0-4 16,8 0-9-16,-8 0-7 16,10 19-5-16,-2-5-2 15,-1 5-3-15,-1 5 0 16,2 1-1-16,1 4-1 15,1 4-2-15,-2 2 1 0,5 2-2 16,-5 2 0-16,3 0-1 16,0 0 0-16,-1 0 1 15,-6-4-1-15,3-5 0 16,-3-1 1-16,-2-6-1 0,-1-5-1 16,-1-6-1-16,0-12-1 15,0 0-5-15,0 0-9 16,-6-14-41-16,0-1-26 15,0-4-2-15,2-8-7 0,-5-8-2 16</inkml:trace>
  <inkml:trace contextRef="#ctx0" brushRef="#br0" timeOffset="154465.42">9436 7036 17 0,'-14'-18'83'16,"14"18"3"-16,-8-12-4 16,8 12-4-16,0 0-45 15,0 0-5-15,-12-5-9 0,12 5-6 16,-9 12-5-16,1 2-2 16,-1 4-2-16,-1 4 0 15,1 4 0-15,-3-1-1 16,5 3 0-16,-3-3 0 0,5-1-1 15,0-6 0-15,-1-3 0 16,4-3 1-16,2-12-1 16,-1 12 0-16,1-12 1 0,0 0 0 15,8-11-1-15,-3-1 0 16,1-2 0-16,2-1-1 0,-2-6 0 16,6 0-1-1,-4-2 0-15,4 1 0 0,-3-1 0 16,2 1 1-16,-3 3-1 15,5-1 1-15,-2 5 0 16,-2 3 0-16,3 4 0 0,-3 3 1 16,2 4-1-16,3 1 1 15,-1 1-2-15,2 7 0 16,2 2 0-16,2 4 0 16,2-1 0-16,-2 5 0 15,2-3 0-15,-4 3 0 0,-1-2 0 16,-2-2 0-16,0-3 0 15,-8-1 0-15,1-1-2 0,-7-9-12 16,9 0-67-16,-9 0-5 16,0 0-5-16,0-10-6 15,-4 0-2-15</inkml:trace>
  <inkml:trace contextRef="#ctx0" brushRef="#br0" timeOffset="164413.66">11079 7228 10 0,'-3'-17'60'16,"0"5"7"-16,-9-1-29 15,8 1 0-15,1 3-4 0,-2-2-7 16,5 11-6-16,-10-18-3 16,10 18-5-16,-12-7-2 15,12 7-3-15,-20 0 0 16,10 0-2-16,-4 6 0 0,-3 3-2 16,-2 4 1-16,2 0-1 15,-3 5 1-15,-1 1-1 16,-2 4-1-16,4-1 0 15,0 7-1-15,2-3 0 0,3 3-1 16,0 2 1-16,2 1 0 16,7-2 0-16,1-1 0 15,3-1 0-15,1 0 0 16,2-6 1-16,4 1 0 0,6-5 0 16,3-4 1-16,-1-3 1 15,5-4 0-15,3-6 1 16,1-1-1-16,3-9 0 15,3-3 0-15,-1-7-2 0,2-4 0 16,1-3-1-16,-3-3 0 16,2-4-1-16,-2-1 1 15,-3-1-1-15,-4 1 0 0,-4-1-1 16,-9 5 0-16,0 1 0 16,-6 5-1-16,-3 3-1 15,-10 6 1-15,-5 4-1 0,-4 4 0 16,-3 2 1-1,0 5 0-15,-7 0 1 0,2 4 0 16,-1 2 0-16,3 1 0 16,1 1 0-16,2 1 0 15,4 0 0-15,3 0-1 0,4 0 0 16,3 3 0-16,3-2 1 16,1 2-1-16,3 0 0 15,1 1 1-15,1 2-1 0,2-2 1 16,5 2 1-16,1 0-1 15,7 0 1-15,1 1 0 16,4 0 1-16,-1 0-1 16,6 0 1-16,4 2-1 0,0-4 0 15,2 1 0-15,1-4 0 16,-1-1 0-16,-2-3 0 16,1-3 0-16,-4-2 0 15,0-2 0-15,-6 0-1 0,-1 0-1 16,-4-4-1-16,-3-2-1 15,-1-2-2-15,0-2-1 16,-1-2-1-16,-1-2-1 16,-1-4-2-16,0 0 1 0,2-3 1 15,-2-3 1-15,2-1 2 16,-5 1 2-16,3-3 2 16,-3 0 1-16,-2 0 1 0,3 3 3 15,-3 2 1-15,-1 2 1 16,-2 5 1-16,0 2 0 15,0 2 1-15,0 11-1 0,-1-11 0 16,1 11-2-16,0 0-1 16,-13 2-1-16,13-2 0 15,-10 19-1-15,4-4 0 16,1 3 0-16,-5 2 0 16,5 5 0-16,2 0 0 0,0 3 0 15,0 1-1 1,3-1 0-16,0-1 0 0,5 1-1 15,-1-4 1-15,7-3 0 0,1-2 0 16,1-2 0-16,4-5 0 16,-2-2 0-16,2-6 0 15,0-4 1-15,3-1-1 16,-2-7-1-16,2-5 1 0,-3-2-1 16,0-3 0-16,-3-2 0 15,-1 1 1-15,1 2-1 16,-8 0 0-16,1 2 0 15,-4 5 1-15,-1 2-1 0,-2 8 0 16,0 0-1-16,1-10 1 16,-1 10-1-16,0 0 0 15,0 12 0-15,0-2 1 0,1 4-1 16,0 2 0-16,5-1 1 16,-1 3 0-16,2-1 1 15,-1-4-1-15,6-1 1 16,-3-4 0-16,1-2-1 0,5-5 1 15,-5-1 0 1,5-1 0-16,-1-8-1 0,0-1 0 16,-3-3 0-16,0-3 0 15,-3 2 0-15,1 0 0 0,-4 2 0 16,-1 1-1-16,-4 11 1 16,2-8 0-16,-2 8-1 15,0 7 1-15,-3 9-1 16,0 3 0-16,0 5 1 0,-2 8 0 15,-2 4 0-15,2 1 1 16,0 5-1-16,-2 2 1 16,1 0 0-16,0-2-1 0,-4-2 1 15,2-3-5 1,-2-6-3-16,1-7-4 16,-1-6-6-16,1-12-9 15,-4-6-11-15,4-8-24 0,-2-13-23 16,-2-6-3-16,1-11-2 15</inkml:trace>
  <inkml:trace contextRef="#ctx0" brushRef="#br0" timeOffset="164623.37">11522 7403 68 0,'-11'-28'85'16,"-5"7"-2"-16,9 6-3 16,-3 3-35-16,6 3-8 15,4 9-11-15,0-19-6 0,5 9-6 16,6 0-3-16,4-1-3 15,1 0-2-15,8 0-1 0,0 0-1 16,0 0-1-16,6 3-2 16,-1 2-2-16,-3 0-6 15,8 6-22-15,8 0-53 0,-14 2-2 16,-4 1-5-16,2 1-5 16,3-3-5-16</inkml:trace>
  <inkml:trace contextRef="#ctx0" brushRef="#br0" timeOffset="165082.24">12262 7232 26 0,'3'-15'82'16,"-2"2"2"-16,0-1-2 15,-1 1-26-15,0 13-12 16,-4-14-8-16,4 14-14 0,0 0-7 16,-10-2-4-16,10 2-3 15,-5 11-3-15,5 3-2 16,0 4 0-16,0 4-1 0,0 3 0 15,0 5 0-15,0 2 0 16,-1 3-1-16,3 3-1 16,-2 0 1-16,0 0 0 15,0-1 0-15,0-4-1 16,0-3 1-16,-1-3 0 0,0-6-2 16,-1-6 0-16,1-4-2 15,1-11-3-15,-8 13-2 16,8-13-4-16,-10 0-5 0,10 0-8 15,-18-13-15-15,10 4-15 16,-3-5-15-16,-2 2-11 16,3-4-3-16,-3 1 9 15</inkml:trace>
  <inkml:trace contextRef="#ctx0" brushRef="#br0" timeOffset="165589.68">12074 7494 0 0,'-12'-9'63'15,"0"2"1"-15,4 1-5 0,-2 2-6 16,10 4-10-16,-12-5-9 15,12 5-7-15,0 0-5 16,0 0-1-16,0 0-4 16,0 0-2-16,0 0-2 0,0 0-2 15,0 0-3-15,0 0-1 16,0 0-1-16,7-4-2 16,-7 4-1-16,14 4-1 15,-14-4-1-15,20 16 0 0,-9-4 0 16,1 4 0-16,3 1-1 15,2 2 1-15,-2 0-1 16,0 2 0-16,-2-1 0 16,0-1 0-16,1-5 0 0,-6 0 1 15,2-3-1-15,-10-11 1 16,12 16 0-16,-12-16 1 16,10 2 0-16,-10-2 0 0,8-4 0 15,1-4 1-15,-4-3 0 16,4-4-1-16,-2-2-1 15,5-4 1-15,-5-2-1 16,2-1 0-16,-2 0 0 16,-2 0 0-16,1 2 0 0,-2 4 0 15,-1 2 0-15,-2 4-1 16,-1 12 0-16,1-11 0 16,-1 11 0-16,0 0 0 0,0 0-1 15,0 10 0-15,0-10 1 16,0 19 0-16,0-7-2 15,-1 1-3-15,1-3-5 16,0 5-14-16,0 1-56 16,-1-5-6-16,1-11-5 0,-6 12-4 15,6-12-3-15</inkml:trace>
  <inkml:trace contextRef="#ctx0" brushRef="#br0" timeOffset="190613.33">13930 7422 34 0,'-4'24'50'16,"-1"7"-26"-16,3 1-6 0,0 4 2 15,1 2-7-15,1-4-3 16,0 1-2-16,0-8 3 0,1-2 3 16,2-5 6-16,-3-5 5 15,3-2 0-15,-3-13 1 16,0 0 0-16,0 0-2 15,3-10-1-15,-3-8-5 0,1-4-7 16,0-10-6-16,-1-2-1 16,2-7 0-16,5-3-2 0,-2-4 0 15,1-2-1-15,5 0 1 16,2 0-1-16,0 1-1 16,4 2 0-16,-1 6 1 15,5 3-1-15,-3 8 1 0,2 3 0 16,-2 7 0-16,3 3 0 15,0 7 1-15,-1 2 0 16,1 5 0-16,-2 3-1 16,1 4-1-16,-2 6 1 0,-1 6-1 15,-4 5 1-15,-5 3 0 16,-4 6 1-16,-5 5-2 16,-7 0 0-16,-8 1 1 15,-6 1 0-15,-8-3 1 16,-1-2-2-16,-1-5 1 0,-2-3 0 15,1-7 0-15,4-4 1 16,5-6 0-16,6-4 0 16,2-3 0-16,9 0 2 0,7 0 0 15,-9-9-1-15,9 9 1 16,0 0-1-16,5-12 0 16,-5 12 0-16,13 0 0 15,-2 5-2-15,4 2 1 0,4 4 0 16,1 1-1-16,2 5 0 15,2-2 0-15,4 3 0 16,1 0-3-16,-3-1-3 16,5 1-7-16,-6-6-7 0,0 1-23 15,1 2-38-15,-5-11-6 16,-4-2-6-16,0-2-2 16</inkml:trace>
  <inkml:trace contextRef="#ctx0" brushRef="#br0" timeOffset="191306.33">14383 7520 38 0,'-3'-9'81'16,"-1"0"3"-16,4 9-5 0,-18-10-30 16,18 10-10-16,0 0-10 15,0 0-9-15,5-3-6 16,-5 3-4-16,17-3-4 0,-5 0-1 16,1 1 0-16,3-4-2 15,1 1-1-15,-3-4 0 16,1-1 0-16,-5-1-1 15,-1-1 0-15,-4-3 0 0,-3 1 0 16,-2 0-1-16,-5 1 0 16,-6 1 0-16,-2 6 0 15,-6 3 0-15,-2 3 0 16,0 6 0-16,-1 7 0 16,1 6 0-16,3 5 1 0,2 3 0 15,5 3 0-15,6 1 0 16,3 0 0-16,1-3 0 15,8-2 1-15,6-2-1 16,3-6 1-16,6-4 0 0,0-5-1 16,5-6 1-16,-1-3-1 15,3-2-1-15,-2-8-1 16,0-4 1-16,-4-6-1 16,-3-2 0-16,-2-6 0 0,-2 0 0 15,-2-1 1-15,-7 3 0 16,1 3 1-16,-3 3 0 0,-3 4 0 15,0 6-1-15,-2 10 1 16,0 0 0-16,0 5-1 16,1 8 1-16,-1 3-1 15,4 3 0-15,2 3 1 0,0 3-1 16,3-3 0-16,1 2 1 16,3-4-1-16,-3-2 0 15,5-2 1-15,-3-2 0 16,-2-6 0-16,2-2 0 15,-2-4 1-15,-2-2-1 0,-8 0 1 16,16-16-1-16,-11 0 1 16,2-5-1-16,1-6 0 15,0-2 0-15,3-3 0 0,0-1 0 16,-2 2-1-16,1 3 0 16,-2 6-1-16,2 4-2 15,-1 9-3-15,-9 9-6 16,19 3-8-16,-9 10-20 0,-1 3-44 15,9 5-2-15,1 4-6 16,7-1-4-16</inkml:trace>
  <inkml:trace contextRef="#ctx0" brushRef="#br0" timeOffset="192486.46">15095 7574 55 0,'0'0'88'0,"-6"0"-1"0,6 0-4 15,-16-5-1 1,16 5-56-16,-6-16-6 0,5 6-3 15,1-3-7-15,0 2-3 16,6-4-2-16,2 0-3 16,3-2 0-16,-1 1 0 0,2-1-1 15,-1-1 0-15,-2 1 0 16,1 3 0-16,-5 0-1 0,-2 5 1 16,-3 9-1-16,0-13 0 15,-9 11 1-15,-3 2-1 16,-2 5 0-16,0 6 1 15,-1 4-1-15,0 4 1 0,1 3-1 16,3 6 1-16,1 1-1 16,5 1 0-1,4 0 0-15,1 1 0 0,2-2 1 16,6-5 0-16,5-2 0 16,1-4 0-16,5-4 0 0,1-4 1 15,0-3-1-15,2-4 0 16,0-3 0-16,0-2 0 15,-1-6-1-15,-2-4 0 0,-2-4 0 16,0-1-1-16,-3-2 1 16,1-2 0-16,-3 0 0 15,-4 3 0-15,2 2 0 16,-4 3 0-16,-2 3 0 0,-4 10 0 16,0 0-1-16,0 0 1 15,0 0 0-15,7 13 0 16,-5 0-1-16,-1-1 1 0,1 4 1 15,1-1-1-15,0 0 0 16,1-3 0-16,0 0 1 16,0-2-1-16,-4-10 1 15,12 14 0-15,-3-13-1 0,1-1 1 16,-1 0-1-16,6-5 0 16,-1-2-1-16,1-5 1 15,-2-1-1-15,3-3 1 0,-3-1-1 16,-2 2 1-16,0 1 0 15,-6 3-1-15,2 2 1 16,-7 9 0-16,0 0 0 16,0 0 0-16,2 5 0 15,-2 6-1-15,0 4 1 0,0 0 0 16,0 2 1-16,1-1-1 16,3-1 0-16,3-2 1 15,2-2 0-15,1-5-1 0,2 0 1 16,1-6-1-16,3 0 0 15,0-3 0-15,1-6-1 16,-4-2 1 0,4-4-1-16,-4 0 1 0,-1-4-1 15,-2 1 1-15,0-2 0 16,-3 3 1-16,-1-1-1 0,0 4 1 16,-3 3-1-16,-3 11 0 15,3-11 0-15,-3 11 1 0,0 0-1 16,0 13-1-16,0-1 1 15,0 0 0-15,0 5 0 16,2-2 1-16,4 1-1 16,0-1 0-16,4-3 1 15,1-4 0-15,3 0-1 0,2-4 0 16,1-3 0-16,0 1-1 16,1-6 1-16,-3-4-1 15,1-3 1-15,-1-2-1 0,-2-3 0 16,-3-2 1-16,1 0 0 15,-4-1 0-15,2 0 1 16,-5 2-1-16,-1 3 1 0,-1 3 0 16,-2 11-1-16,1-14 0 15,-1 14 0-15,0 0 1 16,-1 9-1-16,1 2 0 16,0 2 0-16,0 2 0 0,0 2 0 15,0 0 0-15,5-1 2 16,0-2-2-16,1 1 0 15,1-1 0-15,0-2 0 16,-1-3-3-16,-6-9-3 16,19 14-6-16,-19-14-14 0,15 0-57 15,-2 0-3-15,0-2-5 16,1-7-6-16,2-1 0 16</inkml:trace>
  <inkml:trace contextRef="#ctx0" brushRef="#br0" timeOffset="192935.27">16121 7522 40 0,'0'0'86'0,"0"0"0"16,0 0-6-16,0 0-3 15,0 0-51-15,0 0-8 16,10-1-3-16,0-3-7 0,-1-2-4 16,4 1-2-16,-3-3 0 15,2-1-1-15,-4 1 1 16,0-3-1-16,0 0 0 0,0-1-1 15,-4 1 1-15,-2 3 1 16,-2 8-1-16,0-13 1 16,0 13 0-16,-12-1 1 15,2 2 0-15,-1 8 0 0,-1 3-1 16,2 0 1-16,3 4-1 16,2-1 0-16,3 1-1 15,3 0-1-15,5-3-5 16,6 2-8-16,1-4-27 0,4-3-41 15,3-3-2-15,3-1-7 16,1-4-6-16</inkml:trace>
  <inkml:trace contextRef="#ctx0" brushRef="#br0" timeOffset="193157.86">16470 7498 37 0,'0'0'88'0,"9"-16"0"0,-9 16-3 16,6-14-5-16,-6 14-51 15,18-12-4-15,-8 7-6 16,2-1-8-16,7 2-5 0,3 1-2 16,3-3-2-16,3 3-2 15,-2 0-1-15,1 1-4 16,-2 0-6-16,-6-2-14 16,-4 2-40-16,-6 2-16 0,-9 0-6 15,0 0-5-15,-10 6-1 16</inkml:trace>
  <inkml:trace contextRef="#ctx0" brushRef="#br0" timeOffset="193316.94">16551 7527 17 0,'-19'20'84'15,"1"-6"5"-15,7 1-3 16,5-5-3-16,6-10-36 16,5 11-18-16,7-10-8 0,6 0-6 15,4-1-4-15,4-2-7 16,-1-6-10-16,8 2-35 15,-4 0-41-15,0-3-3 16,-2-1-5-16,0-1-8 0</inkml:trace>
  <inkml:trace contextRef="#ctx0" brushRef="#br0" timeOffset="194348.68">17371 7314 7 0,'1'-20'81'16,"4"5"4"0,-3 1-2-16,2 3-5 0,-4 11-42 15,0-14-8-15,0 14-7 0,0 0-7 16,5 12-6-16,-4 2-2 15,0 6-3-15,0 6-1 16,0 4 0-16,0 5 0 16,1 2-1-16,-2 0 0 15,1 0 0-15,-1-1 1 0,0-4-1 16,0-2-1-16,0-4 1 16,0-6 0-16,-2-3 0 15,1-5 0-15,1-12 1 0,-6 10-1 16,6-10 1-16,0 0 0 15,-11-12-1-15,7-4 1 16,1-5-1-16,1-9 0 16,0-6-1-16,1-6-1 0,1-7 1 15,1-4-2-15,4-1 1 16,1 0 0-16,5 2-1 16,-1 6 2-16,2 5-1 15,3 8 1-15,-1 5 0 0,2 8 0 16,3 4 0-16,3 8 1 15,1 4 0-15,4 2-1 16,1 2 1-16,1 7-1 16,-4 4 0-16,2 3 0 0,-5 4 1 15,-4 2-1-15,-8 4-1 16,-5 2 1-16,-5 1 1 16,-9-1-1-16,-8-1 1 0,-3-2 0 15,-5-2-1-15,-2-2 1 16,1-3-1-16,-3-3-3 15,6-3-2-15,1-1-4 16,5-2-5-16,2-2-9 0,3-3-35 16,4 3-23-16,8-5-5 15,-9 6-4-15,9-6 1 16</inkml:trace>
  <inkml:trace contextRef="#ctx0" brushRef="#br0" timeOffset="195499.23">18172 7312 1 0,'-4'-9'69'16,"4"9"7"-16,-1-18-6 15,1 18-20-15,1-8-7 16,-1 8-6-16,5-9-8 0,-5 9-5 16,0 0-5-16,9-10-3 15,-9 10-4-15,10 0-3 16,-10 0-2-16,14 7-1 0,-4 4-2 15,3 2-1-15,2 6-1 16,2 1 1-16,2 6 0 0,1 2-2 16,1 0 1-16,-3 1-1 15,3 0 0-15,-2-2 0 16,1-2-1-16,-3-2 1 16,-2-6-1-16,-1 1 1 15,-3-7 0-15,-1-2 0 16,-10-9 0-16,11 9 1 0,-11-9-1 15,0 0 0-15,0 0-1 16,7-9-1-16,-7 9-3 16,0-18-2-16,1 6-4 15,-1-6-9-15,0 1-25 0,6-2-39 16,-6-1-4-16,0 1-4 16,0-3-2-16</inkml:trace>
  <inkml:trace contextRef="#ctx0" brushRef="#br0" timeOffset="195896.66">18496 7256 67 0,'0'-10'79'15,"0"0"-1"-15,0 10-22 0,0-9-13 16,0 9-6-16,-3-10-8 15,3 10-10-15,0 0-4 0,-11-3-3 16,11 3-2 0,-17 8-3-16,2 4-2 0,0 3 0 15,-5 4-2-15,-1 4 0 16,-1 6 0-16,-2 1-1 16,-3 4 0-16,1 0 1 0,0 1-2 15,2-2 1-15,0 0 0 16,2-3 0-16,3-4 0 15,3-2-1-15,4-5 1 16,3-4-1-16,2-4 0 0,3-2 1 16,4-9-1-16,-4 10 1 15,4-10-1-15,0 0-2 16,0 0-4-16,7-15-11 0,3-8-56 16,2 11-13-16,1 0-3 15,5-6-7-15,2 2-4 16</inkml:trace>
  <inkml:trace contextRef="#ctx0" brushRef="#br0" timeOffset="196875.74">19434 7174 6 0,'0'0'76'0,"7"-16"6"15,-7 16-4-15,0-14-3 0,0 14-48 16,-10-6-4-16,10 6 2 16,-16 0-9-16,6 0-3 0,0 0-4 15,-4 5-1-15,0 2-1 16,-1 4-1-16,-1 2-1 16,-1 5 0-16,1 3-1 15,-2 2 0-15,3 4-1 16,-3 2 0-16,5 0 0 0,3 2 0 15,1-4-1-15,4 0 0 16,4-1 0-16,1-4 1 16,4-1-1-16,6-4 0 15,5-3 0-15,1-3 0 0,6-6 0 16,2-3 0-16,1-2 0 16,2-4-1-16,-2-7 0 15,3-2 0-15,-4-6 0 16,2-4 0-16,-3-3-1 0,-1-2 0 15,-4-5 0-15,-4 1-1 16,-3-2 0-16,-6 3 0 16,-5 1 0-16,-3 3 0 15,-11 2 1-15,-8 5-1 0,-3 4 0 16,-2 2 1-16,-2 2 0 16,0 3 0-16,4 2-1 15,0 3 1-15,5 1 0 0,4 3-1 16,2 0 1-16,1 3 0 15,4 5 0-15,-1 2 1 16,3 2-1-16,0 5 1 16,4 2 0-16,2 1 1 0,1 1-1 15,7 2 1-15,4-1-1 16,4 2 1-16,2-2-2 16,2 1 0-16,1-1 0 0,3 0 0 15,-3 0 0-15,4 0 0 16,-3-1 0-16,0-1 0 15,-3-1 0-15,1-3 0 16,-4 1 0-16,0-4 0 16,-5-2 0-16,1-2 0 0,-2 0 0 15,0-3 0-15,-1-4 0 16,2 0 0-16,-1-1 0 16,4-1 0-16,1 0 0 0,-3 0 0 15,1-1 0-15,0-3 0 16,-4 1 0-16,-8 3 0 15,16-8 0-15,-16 8 0 0,0 0 0 16,12-13 0-16,-12 13 0 16,3-8 0-16,-3 8 0 15,0 0-8-15,-1-11-76 16,1 11-4-16,-18-11-4 16,7 4-6-16,1-5-5 0</inkml:trace>
  <inkml:trace contextRef="#ctx0" brushRef="#br0" timeOffset="-191885.76">17869 6713 48 0,'0'0'72'15,"0"0"2"-15,-5-13-17 0,5 13-9 16,0 0-12-16,-1-9-8 16,1 9-3-16,0 0-5 0,0 0-3 15,-4-8-4-15,4 8-3 16,0 0-3-16,0 0-2 15,0 0-2-15,-2 5-1 16,2-5-1-16,-3 19 0 16,1-4-1-16,-2 8 1 0,1 0-1 15,-2 10 1 1,0 4 0-16,0 6 0 0,1 5-1 16,-2 4 1-16,0 7 0 15,2 3 0-15,-1 4 0 0,0 2 0 16,-1 2 0-16,1 1 0 15,-1 0-1-15,0 0 1 16,1-4 0-16,1 0-1 0,1-4 1 16,3 3 0-1,-1-3 1-15,1-4 0 16,1-1 0-16,2-4 0 16,-1 0 0-16,1-3 1 0,0-2-1 15,-2-6 0-15,-2 0 0 16,1-2 0-16,0-3 0 15,0 1-1-15,0-3 0 0,-1-4 0 16,-1 0-1-16,0-6 0 16,0-1 0-16,-2-5 1 15,1-3-2-15,3-4 1 16,-1 0 1-16,1-5-1 0,0-8 2 16,-3 10-2-16,3-10 0 15,0 0 0-15,0 0 0 16,0 0 0-16,0 0 0 15,0 0 0-15,0 0 0 0,-4-7 0 16,0-4 0-16,-1-5 0 16,3-2-7-16,-13 3-59 15,7-20-21-15,2-5-1 16,-1-10-8-16,2-7-7 0</inkml:trace>
  <inkml:trace contextRef="#ctx0" brushRef="#br0" timeOffset="-190343.85">17876 6871 16 0,'-2'-11'38'0,"-2"-3"-4"16,2 2 1-16,-3-2-6 0,4 2-1 15,-2-3-2-15,1 4 0 16,-1-3-2-16,0 5-2 16,0-3-2-16,-1 3-2 0,0-1 0 15,0 2-3-15,4 8-2 16,-8-16 0-16,8 16-1 16,-7-10-2-16,7 10-1 0,-9-10 0 15,9 10-1-15,0 0-1 16,-10-6-1-16,10 6-1 15,-10 0-1-15,0 1 0 16,10-1-2-16,-18 14 0 16,8-3 0-16,-3 2 0 0,0 2-1 15,0 0 1-15,2-2-1 16,2 0 0-16,-2-1 1 16,5-2-1-16,6-10 1 15,-11 13-1-15,11-13 1 0,0 0 0 16,0 0 1-16,0 0 0 15,0 0 0-15,0 0 0 16,0 0 1-16,2-13-1 16,4 1-1-16,1-3 0 0,2-3-1 15,2-2 0-15,1-2-1 16,4-1 1-16,-3 1-1 16,-2 0 1-16,3 3-1 0,-4 3 1 15,0 3-1-15,-5 2 0 16,-5 11 0-16,8-12 0 15,-8 12 0-15,0 0 0 16,0 0 0-16,0 0 0 0,0 0 0 16,8-5 1-16,-8 5-1 15,0 0 0-15,11 0 0 16,-11 0 0-16,0 0 0 16,9 6 0-16,-9-6 0 0,10 12 0 15,-10-12 0-15,10 17 0 16,-4-4 0-16,0 1 0 15,0 2 1-15,3-1-1 0,-1 4 0 16,0-3 0-16,1 2 0 16,2-1 1-16,-2-1-1 15,0-3 1-15,-1 0-1 16,0-1 0-16,-8-12 1 0,11 14-1 16,-11-14 0-16,7 10 1 15,-7-10-1-15,0 0 1 16,0 0-1-16,10 7 0 15,-10-7 0-15,0 0 1 0,0 0-1 16,0 0 1-16,0 0-1 16,0 0 2-16,0 0-2 15,0 0 0-15,0 0 0 16,0 0 0-16,0 0 0 0,0 0 0 16,0 0 0-16,0 0 0 15,0 0 0-15,-13-1 0 16,5-1 0-16,-4 1 0 15,-1 1 0-15,-4 0 0 16,0 0 0-16,-3 0 0 0,2 0 0 16,-3 0 0-16,0-1 0 15,3 3 0-15,-1-1 0 16,3 0 0-16,-1 1 0 0,3 1 0 16,-2-2 0-16,4 2 0 15,-2-2 0-15,3 2 0 16,-1-3 0-16,1 3 0 0,3-3 0 15,-2 0 0-15,10 0 0 16,-14 0 0-16,14 0 0 16,-11 0 0-16,11 0 0 15,0 0 0-15,-12 0 0 0,12 0 0 16,0 0 0-16,0 0 0 16,0 0 0-16,0 0 0 15,0 0 0-15,0 0 0 16,0 0 0-16,0 0 0 0,0 0 0 15,0 0 0-15,0 0 0 16,0 0 0-16,0 0 0 16,0 0 0-16,0 0 0 0,0 0 0 15,0 0 0-15,0 0 0 16,0 0 0-16,0 0-4 16,15 7-17-16,-15-7-63 0,21 12-3 15,-7-7-3-15,2 1-7 16,2 0-3-16</inkml:trace>
  <inkml:trace contextRef="#ctx0" brushRef="#br0" timeOffset="-187494.68">19932 7374 12 0,'7'-13'32'0,"-7"13"-1"16,0 0 2-16,7-10-2 16,-7 10-4-16,0 0-3 15,0 0-2-15,6-10-3 0,-6 10-3 16,0 0-2-16,0 0 0 15,0 0-2-15,0 0 1 16,4-8-2-16,-4 8 2 0,0 0-2 16,0 0 0-16,0 0 0 15,0 0 1-15,0 0-2 16,1-11 1-16,-1 11-1 16,0 0-1-16,0 0-2 15,0 0 0-15,0 0-1 0,0 0-1 16,0 0-1-16,0 0-1 15,0 0 0-15,0 0-1 16,0 0-1-16,0 0 0 0,0 0-1 16,0 0 1-16,0 0 0 15,-1 9 0-15,1-9 0 16,2 10 0-16,-2-10 1 0,0 16-1 16,0-5 0-16,2-1 0 15,-1 2 0-15,0 1 0 16,0-2 0-16,-1 3-1 15,0-2 1-15,0 0 0 16,0 0-1-16,0-1 1 0,0 0-1 16,0 1 1-16,0-2-1 15,0-1 0-15,0 1 0 16,0-1 1-16,0 1-1 16,0-10 0-16,0 16 0 0,0-16 1 15,0 13-1-15,0-13 0 16,0 8 1-16,0-8-1 15,0 0 0-15,0 0 1 0,0 0-1 16,0 0 1-16,0 0 0 16,0 0 0-16,0 0 0 15,0 0 0-15,0 0 0 16,0 0 0-16,0 0 0 0,0 0 0 16,0 0-1-16,-6 3 0 15,6-3 0-15,0 0-1 16,-13-5 1-16,13 5-2 15,-11-7 1-15,11 7 0 0,-9-6-1 16,9 6 0-16,-9-6 1 16,9 6-1-16,-10-6 1 15,10 6 0-15,0 0 1 16,-11-9-1-16,11 9 1 0,0 0 0 16,-9-11 0-16,9 11 1 15,0 0-1-15,-9-12 1 16,9 12-1-16,0 0 0 15,0 0 0-15,-6-9 0 0,6 9 1 16,0 0-1-16,0 0 0 16,0 0 1-16,-7-11-1 15,7 11 1-15,0 0 0 0,0 0 0 16,0 0 1-16,0 0-1 16,0 0 1-16,-5-9-1 15,5 9 0-15,0 0 0 16,0 0 0-16,0 0 0 0,0 0-1 15,0 0 0-15,0 0 1 16,0 0-1-16,0 0 0 16,0 0 0-16,0 5 1 0,0-5-1 15,0 0 0-15,9 9 1 16,-9-9-1-16,7 11 1 16,-7-11-1-16,8 10 1 15,-8-10-1-15,8 11 0 16,-8-11 1-16,7 11-1 0,-7-11 0 15,8 8 1-15,-8-8-1 16,9 9 0-16,-9-9 1 16,0 0-1-16,11 8 0 0,-11-8 0 15,0 0 0-15,9 6 0 16,-9-6 1-16,0 0-1 16,11 7 0-16,-11-7 0 15,0 0 0-15,11 9 1 16,-11-9-1-16,0 0 0 0,6 10 1 15,-6-10-1-15,0 0 0 16,0 0 0-16,4 10 0 0,-4-10 1 16,0 0-1-16,0 0 0 15,0 0 0-15,9 9 0 16,-9-9 0-16,0 0 0 16,0 0 0-16,0 0 0 0,0 0 0 15,0 0 0-15,0 0 0 16,0 0 1-16,0 0-1 15,7 7 0-15,-7-7 0 16,0 0 1-16,0 0-1 0,0 0 1 16,0 0-1-16,0 0 1 15,0 0-1-15,0 0 1 16,0 0 0-16,0 0 0 0,0 0-1 16,0 0 1-16,9 0 0 15,-9 0 0-15,0 0-1 16,0 0 0-16,0 0 1 15,8-10-1-15,-8 10 0 16,6-10 1-16,-6 10-1 0,7-14 0 16,-7 14 1-16,6-18-1 15,-2 9 1-15,0 0 0 16,-4 9-1-16,7-15 0 16,-7 15 0-16,7-14 0 0,-7 14 1 15,8-9-1-15,-8 9 0 16,0 0 0-16,5-13 0 15,-5 13 0-15,0 0 1 0,8-11-1 16,-8 11 0-16,0 0 0 16,9-10 0-16,-9 10 0 15,0 0 0-15,0 0 0 0,0 0 0 16,0 0 0-16,0 0 0 16,8-7 2-16,-8 7-2 15,0 0 0-15,0 0 0 16,0 0 0-16,0 0 0 0,0 0 0 15,0 0 0-15,9-4 0 16,-9 4 0-16,0 0 0 16,0 0 0-16,0 0-2 15,3 6-6-15,-3-6-15 16,-5 11-61-16,1-2-2 0,1 3-5 16,-2 0-6-16,2 0-3 15</inkml:trace>
  <inkml:trace contextRef="#ctx0" brushRef="#br0" timeOffset="-186230.73">20615 7360 61 0,'0'0'76'16,"0"0"0"-16,-10-2-22 0,10 2-12 15,0 0-9-15,0 0-10 16,0 0-7-16,0 0-2 0,0 0-2 15,0 0-3-15,0 0-1 16,8-2-1-16,-8 2 0 16,8-4-4-16,-8 4 1 15,13-6-1-15,-13 6-1 0,17-5 0 16,-8 4-1-16,2-1 0 16,0 0 0-16,0 0 0 15,0 1-1-15,-1-1 1 0,1 0-1 16,-11 2 0-16,13-2 0 15,-13 2 1-15,10-2-2 16,-10 2 0-16,0 0-1 16,0 0-2-16,8-1-3 15,-8 1-3-15,0 0-4 0,0 0-6 16,0 0-8-16,0 0-9 16,0 0-17-16,0 5-17 15,0-5-8-15,-8 5-1 0</inkml:trace>
  <inkml:trace contextRef="#ctx0" brushRef="#br0" timeOffset="-185747.21">20603 7412 9 0,'0'0'47'16,"0"0"-2"-16,-8 10-2 16,8-10-7-16,0 0-4 0,0 0-5 15,0 0-3-15,0 0-2 16,-2 10 1-16,2-10-1 16,0 0-2-16,0 0-1 15,0 0 0-15,5 0-4 0,-5 0-1 16,11-5-3-16,-2 2-1 15,0-1-5-15,1 1 0 16,0 0-1-16,1 0 0 16,1 1-2-16,-1 0 0 15,0 1-1-15,1-2 0 0,-2 3 0 16,1-1 0-16,-2-1 0 16,2 1-1-16,-3-1 1 0,-8 2 0 15,14-2 0-15,-14 2-1 16,11-2 1-16,-11 2 0 15,0 0-1-15,0 0 1 16,7-4-1-16,-7 4 0 0,0 0-1 16,0 0-1-16,0 0-5 15,0 0-9-15,0 7-42 16,0-7-23-16,0 0-3 16,0 0-7-16,0 0-3 15</inkml:trace>
  <inkml:trace contextRef="#ctx0" brushRef="#br0" timeOffset="-182970.68">21395 7017 40 0,'-7'-11'68'0,"6"-7"-7"15,1 18-14-15,0-10-5 16,0 10-7-16,0-10-8 0,0 10-2 16,6-9-5-16,-6 9-4 15,0 0-1-15,3-8-5 16,-3 8-2-16,0 0-2 0,0 0-2 16,3 5-1-1,-3 4-2-15,1 3 0 0,-1 2-1 16,1 5 1-16,-1 1 0 15,1 3 0-15,0 1 0 16,0 1 1-16,0 2-1 16,1 0 1-16,0 2 1 0,2-1-1 15,1 2 0-15,-2-2 0 16,1 2 1-16,1-4-1 16,0-2 0-16,-1-1-1 0,-1-4 0 15,0 0 0-15,1-3 0 16,1-4 0-16,-4-1-1 15,1-3 1-15,-2-8 0 16,2 15 0-16,-2-15 0 0,0 0 0 16,0 0 1-16,0 0 0 15,0 0-1-15,0 0 0 16,0 0-4-16,0 0-4 16,1-11-10-16,-4 2-32 0,1-5-32 15,-5-1-3-15,2-7-7 16,0 1-3-16</inkml:trace>
  <inkml:trace contextRef="#ctx0" brushRef="#br0" timeOffset="-181410.59">21331 6946 40 0,'-3'-10'65'0,"3"10"-15"16,-5-10-3-16,5 10-8 15,0-9-8-15,0 9-5 0,0 0-5 16,0-10-4-16,0 10-4 16,0 0-3-16,0 0-3 15,0 0-1-15,-5 8-2 16,0 1-2-16,2 1-1 0,-3 2 0 16,0 1 2-16,0 3-2 15,0-5 0-15,0 2 0 16,2-1 0-16,-1-1 0 0,-2-2 0 15,7-9 0-15,-8 16 0 16,8-16 0-16,-7 12 0 16,7-12 0-16,0 0 0 0,0 0 0 15,-8 8 1-15,8-8 0 16,0 0 1-16,0 0 0 16,0 0 1-16,0 0 1 15,0 0-1-15,0 0 0 0,0-4 0 16,0 4 0-16,0-14-1 15,2 4-1-15,0-2 0 16,3-2-1-16,1-2 0 16,1-3 0-16,3-2-1 15,-3-1 1-15,2 1-1 0,-1-2 1 16,2 3-1-16,-4 1 1 16,2 1-1-16,0 2 1 0,-3 5 0 15,0 0 1-15,1 1 0 16,-6 10 0-16,9-14 0 15,-9 14 0-15,11-12 1 16,-11 12 0-16,9-9 0 16,-9 9-1-16,0 0 0 0,11-8 0 15,-11 8 0-15,0 0 0 16,14 0-1-16,-14 0-1 0,8 10 0 16,-2-2 1-16,3 2-1 15,-3 4 0-15,4 0 0 16,-2 4 1-16,3-1-1 15,-2 3 0-15,2-2 1 16,-1 0-1-16,-1 1 1 16,2-3-1-16,-3-1 1 0,1 1-1 15,-2-4 0-15,-1-1 0 16,2 0 1-16,-3-2-1 16,-2 2 1-16,-3-11-1 15,9 14 0-15,-9-14 1 0,4 9-1 16,-4-9 0-16,0 0 1 15,0 0-1-15,2 8 0 0,-2-8 1 16,0 0-1-16,0 0 1 16,0 0 0-16,0 0 0 15,0 0-1-15,0 0 2 0,0 0-1 16,0 0 0 0,0 0 0-16,0 0 0 0,0 0 0 15,0 0-1-15,0 0 0 16,0 0 0-16,0 0 0 15,-5-2 0-15,5 2 0 0,0 0 0 16,-10-3 0-16,10 3 0 16,0 0-1-16,-9 0 1 15,9 0 0-15,0 0 0 16,-12 0 0-16,12 0 0 0,-11 0 0 16,11 0 0-16,-17 0 0 15,7 3 0-15,-5-1 0 0,1 3-1 16,-4-1 2-16,1 0-1 15,-2 1 0-15,1-1 0 16,-1-1 0-16,1 1 0 16,3 0-1-16,0-4 2 15,1 2-2-15,3-1 1 0,0 0 0 16,11-1 0-16,-16 3 0 16,16-3 1-16,-14 2-1 15,14-2 0-15,-8 2 0 16,8-2 0-16,-10 3 0 0,10-3 0 15,0 0 0-15,-12 1 0 16,12-1 0-16,0 0 1 16,-9 2-1-16,9-2 0 15,0 0 0-15,0 0 0 0,0 0 1 16,-9 5-1-16,9-5 0 16,0 0 0-16,0 0 1 15,0 0-1-15,0 0 0 0,0 0 0 16,0 0 1-16,0 0-1 15,0 0 1-15,0 0-1 16,0 0 1-16,0 0 0 0,0 0 1 16,0 0-1-16,0 0 1 15,0 0-1-15,0 0 2 16,7 0-3-16,-7 0 0 16,0 0 0-16,7-5 0 15,-7 5 0-15,11-6 0 0,-11 6 0 16,10-8 0-16,-10 8 0 15,11-10 0-15,-11 10-10 16,0 0-65-16,0 0-11 0,9 1-3 16,-9-1-8-16,0 0-4 15</inkml:trace>
  <inkml:trace contextRef="#ctx0" brushRef="#br0" timeOffset="-179749.56">17604 9264 19 0,'0'0'74'0,"0"0"4"16,0 0-4-16,-12-10-25 16,12 10-15-16,0 0-9 15,0 0-8-15,0 0-7 16,0 0-2-16,0 0-2 0,0 10-2 16,0-2-1-16,1 4 1 15,0 4-1-15,-1 3 1 16,1 2-1-16,-1 4-1 15,0-2 0-15,0 2 0 0,0-1-1 16,0-1 1-16,-1-4-1 16,0-2 1-16,-1-3-1 15,0-5 1-15,2-9 1 16,-3 12 0-16,3-12 0 0,0 0 0 16,0 0 0-16,-9 0 0 15,9 0-1-15,-4-16 0 16,-1 2 0-16,0-2-1 15,3-6 0-15,0-2-1 0,1-2 1 16,0-2-1-16,1-2 0 16,0 3 0-16,0 0 0 15,0 2 0-15,4 3 0 16,1 1 0-16,2 5 0 0,-1 0 0 16,2 3-1-16,2 1 1 15,1 1 0-15,-1 2 0 16,1 0 0-16,2 4 0 15,-2-1 1-15,1 1-1 0,0 2 0 16,-2 2 0-16,1 0 0 16,-3 1 0-16,-8 0 0 15,15 4 0-15,-15-4 0 16,15 12 0-16,-15-12 0 16,10 15 0-16,-10-15 0 15,8 17 0-15,-6-8 1 0,-2 2-1 16,-2 0 0-16,-6 2 1 15,-2 0-1-15,-5 1 0 0,0 1-1 16,-3-3 0-16,1 2-3 16,0-1-3-16,5-2-3 15,-2-6-8-15,14-5-20 0,-8 13-38 16,8-13-5-16,0 0-4 16,6 0-3-16</inkml:trace>
  <inkml:trace contextRef="#ctx0" brushRef="#br0" timeOffset="-177675.39">17980 9393 30 0,'0'0'65'0,"0"0"1"16,0 0-18-16,0 0-10 0,0 0-11 15,0 0-9-15,-6 7-5 16,6-7-5-16,-1 10-3 16,1-10 1-16,-1 12-1 0,1-12-2 15,0 16 0-15,0-16-2 16,0 15 1-16,0-15-1 15,0 11 1-15,0-11-1 16,0 10 1-16,0-10-1 0,2 9 1 16,-2-9 1-16,0 0-1 15,1 10 0-15,-1-10 0 16,0 0 0-16,0 0 0 0,0 0 0 16,0 0 1-16,0 0-2 15,0 0 2-15,0 0 0 16,0 0 0-16,0 0-1 15,0 0 1-15,0 0 0 0,-4 0-1 16,4 0 0-16,-4-7-1 16,4 7-1-16,-1-15 1 15,0 5-1-15,0-1 1 0,1-1-1 16,-1-2 1 0,0 1-1-16,1 1 0 0,0 1 1 15,-1 1-1-15,1 10 1 16,-1-15-1-16,1 15 1 15,0-11 0-15,0 11 1 0,0-9-1 16,0 9 2-16,0 0-1 16,0-10 1-16,0 10 0 15,0 0 0-15,0 0 0 16,-3-11 0-16,3 11-1 0,0 0 0 16,0 0 0-16,0 0-1 15,-5-9 1-15,5 9 0 16,0 0 0-16,0 0 0 15,-9-6 1-15,9 6-1 0,0 0-1 16,0 0 1-16,-12 0-1 16,12 0 0-16,-9 6-1 15,9-6 0-15,-12 15 0 16,3-6 0-16,3 1-1 0,-2 0 1 16,3 1 0-16,-1 0 0 15,2-2 0-15,1 0 0 16,3-9 0-16,-3 16 0 0,3-16 0 15,0 0 1-15,-1 11 0 16,1-11-1-16,0 0 1 16,0 0 1-16,0 0-1 15,0 0 0-15,0-11 0 0,0 11 0 16,1-14 0-16,-1 14 0 16,2-17-1-16,-1 7 0 15,-1 1 0-15,1 1 0 0,-1 8 1 16,1-17-1-16,-1 17 0 15,1-13 0-15,-1 13 0 16,1-10 0-16,-1 10 0 16,0 0 0-16,2-8 0 15,-2 8 0-15,0 0 0 0,7-10 0 16,-7 10 0-16,0 0 1 16,7-10 0-16,-7 10 0 15,6-9 0-15,-6 9 0 0,6-10 1 16,-6 10-1-16,9-10 0 15,-9 10 0-15,7-8 0 16,-7 8 1-16,0 0-1 16,10-12 0-16,-10 12 0 0,0 0 1 15,10-11-1-15,-10 11 1 16,0 0-1-16,7-9 1 16,-7 9-1-16,0 0 0 15,0 0 0-15,0 0 0 0,0 0 0 16,0 0 0-16,0 0-1 15,0 0 1-15,0 0-1 16,9-6 0-16,-9 6 1 16,0 0-1-16,0 0 0 15,6 6 0-15,-6-6 0 0,0 0 0 16,12 14 0-16,-12-14 0 16,7 13 1-16,-7-13-1 15,9 16 0-15,-9-16 0 0,7 15 1 16,-7-15-1-16,8 14 1 15,-8-14-1-15,6 10 0 16,-6-10 0-16,0 0 0 16,3 13 0-16,-3-13 0 0,0 0 0 15,0 0 0-15,2 9 1 16,-2-9-1-16,0 0 0 16,0 0 0-16,0 0 1 0,0 9-1 15,0-9 0-15,0 0 1 16,-10 5-1-16,10-5 0 15,-14 4 1-15,14-4-1 16,-15 3-1-16,6 0 2 16,-1 0-2-16,-1-1 1 0,1 2 0 15,-1-3 0-15,1 3 1 16,-3-3-1-16,1 1 0 16,1-1 0-16,0 0 0 0,2 0 1 15,9-1-1-15,-16 0 0 16,16 0 0-16,-12 0 1 15,12 0-1-15,0 0 1 0,-10 0-1 16,10 0 1-16,0 0-1 16,0 0 1-16,0 0 0 15,-10 0-1-15,10 0 1 16,0 0-1-16,0 0 0 0,0 0 0 16,0 0 1-16,0 0-1 15,0 0-1-15,0 0-2 16,8 5-7-16,-8-5-11 0,11 0-59 15,-2 3-4-15,2-1-4 16,2-2-6-16,0 0-3 16</inkml:trace>
  <inkml:trace contextRef="#ctx0" brushRef="#br0" timeOffset="-176901.22">18514 9144 36 0,'-9'-14'74'0,"9"14"0"16,-7-13-15-16,7 13-8 16,0 0-13-16,-5-10-9 15,5 10-5-15,0 0-6 0,0 0-5 16,0 7-1-16,0-7-2 15,10 17-4-15,0-8 2 16,0 4-1-16,6 1-1 0,-1 4-1 16,3-1-1-16,1 3-1 15,0-2-1-15,1 3 0 16,-1-2-1-16,-2 0 0 16,0-2 0-16,-4-3-2 0,1-1 0 15,-5-6-2-15,-9-7-2 16,11 12-6-16,-11-12-5 15,0 0-7-15,5-6-13 0,-5 6-18 16,0-23-12 0,0 8-8-16,-2-6-1 0,-1 0 7 15,0-2 17-15</inkml:trace>
  <inkml:trace contextRef="#ctx0" brushRef="#br0" timeOffset="-176699.93">18715 9186 1 0,'-5'-20'54'0,"-2"1"14"0,-1 7 0 15,2-1-3-15,-2 8-10 16,8 5-12-16,-14-4-9 0,14 4-10 15,-15 4-6-15,5 7-6 16,1 1-3-16,-2 5-2 16,0 2-1-16,-2 4-2 15,0 3-1-15,-1 2-1 0,-1 4-1 16,0 0 0-16,0 3-1 16,1-2-2-16,4 0-5 15,-1-6-9-15,7-5-42 16,3 1-23-16,1-8-3 15,5-6-5-15,7-9-5 16</inkml:trace>
  <inkml:trace contextRef="#ctx0" brushRef="#br0" timeOffset="-175967">19452 9007 47 0,'12'-13'78'15,"-4"-1"2"-15,0 1-1 0,-1 0-3 16,0 4-53-16,-1 1-3 16,-6 8 0-16,6-12-4 15,-6 12-4-15,0 0-4 16,0 0-2-16,-10 1-2 0,0 8-2 15,-6 3-1-15,1 4 0 16,-3 4 0-16,-2 4 1 16,0 4 0-16,2 0 0 15,0 1 0-15,2 1 0 0,4-1 1 16,2 0 0-16,4-3-1 16,2-3 1-16,4-2-1 15,1-2 0-15,5-4 1 0,3-4-1 16,4 0 0-16,3-7 0 15,2-4 1-15,3 0-3 16,4-4 0-16,2-8 0 0,-3-1 0 16,4-4 0-16,-4-5 0 15,1-3 0-15,-6-2 0 16,-1-2 0-16,-7-1 0 16,-4-1 0-16,-5 2 0 0,-2 0 0 15,-9 6 0-15,-6 4 0 16,-4 3 0-16,-6 4 0 15,-1 5 0-15,-5 5 0 16,0 2 0-16,-1 0 0 16,5 4 0-16,2 1 0 0,4 3 0 15,4 2 0-15,6 0 0 16,3 3 0-16,5 1 0 16,3 3 0-16,0 1 0 15,6 1 0-15,4 3 0 0,5-3 0 16,4 4 0-16,2-2 0 15,2 2 0-15,4-5 0 16,-2 1 0-16,0-1 0 0,-2-4 0 16,-3 2 0-16,-4-7 0 15,-4 0 0-15,-3-2 0 16,-9-7 0-16,10 8 0 16,-10-8 0-16,6-7-80 15,-6 7-7-15,0 0-4 0,2-13-7 16,2 4-4-16</inkml:trace>
  <inkml:trace contextRef="#ctx0" brushRef="#br0" timeOffset="-174962.73">20110 8669 29 0,'-5'-19'75'16,"-1"0"1"-16,1 0-1 15,4 3-31-15,-2 1-7 0,3 0-8 16,-1 2-8-16,0 2-3 16,-2 0-3-16,3 0-3 15,-4 1-1-15,2 0-2 16,-1-1-1-16,0 0-1 0,1 0-1 15,-1 2-2-15,2-2 0 16,-5 2-1-16,5 0 0 16,1 9-1-16,-3-13 1 15,3 13-1-15,0-12 1 0,0 12-1 16,0-9 1 0,0 9 0-16,0 0-1 0,0-12 1 15,0 12-1-15,0 0-2 16,0 0 0-16,0 0 0 0,0 0 0 15,0 0 0-15,0 0 0 16,0 0 0-16,3 12 0 0,-1 3 0 16,2 4 0-16,-1 6 0 15,1 8 0-15,4 6 0 16,-1 6 0-16,2 5 0 16,1 7 0-16,0 3 0 15,2 6 0-15,0 2 0 0,-3 3 0 16,3-2 0-16,-5 4 0 15,4-1 0-15,-4 3 0 16,2-1 0-16,-4 1 0 0,2-1 0 16,-2-3 0-16,-1 2 0 15,-1-5 0-15,1-3 0 16,-1-3 0-16,1-5 0 16,-2-2 0-16,1-4 0 0,-1 0 0 15,-1-2 0-15,1-1 0 16,1-4 0-16,-1 0 0 15,3 1 0-15,-2-5 0 16,-3-2 0-16,0 0 0 0,1-3 0 16,1-1 0-16,0-2 0 15,-1-1 0-15,1-2 0 16,0 0 0-16,2 0 0 16,-1-3 0-16,-2 0 0 0,1-4 0 15,-1 0 0-15,2-4 0 16,-3-2 0-16,0-5 0 15,3-1 0-15,-3-10 0 0,1 11 0 16,-1-11 0-16,0 0 0 16,0 0 0-16,0-14 0 15,0 3 0-15,-3-3 0 16,-2-3 0-16,-1-4 0 16,-3 5 0-16,-5-6 0 0,-1 1-76 15,-1 3-16-15,0 0-2 16,0 2-5-16,0-1-3 15</inkml:trace>
  <inkml:trace contextRef="#ctx0" brushRef="#br0" timeOffset="-173736.57">19953 10420 4 0,'-8'1'80'16,"8"-1"4"-16,0 0 0 16,0 0-5-16,0 0-43 15,0 0-2-15,0 0-4 0,0 0-9 16,0 0-6-16,6 0-4 15,-6 0-2-15,17 5-2 16,-6 0 0-16,1 3-3 16,2 3 2-16,0-1-6 0,2 3 0 15,-1 1 0-15,2 4 0 16,0 1 0-16,-2 0 0 16,2 1 0-16,0 1 0 15,1 0 0-15,-2 0 0 16,0 0 0-16,0-1 0 0,-2 0 0 15,0-2 0-15,-4 1 0 16,1-3 0-16,-3-1 0 16,1-1 0-16,-2 0 0 0,-1-1 0 15,2-3 0-15,-3 0 0 16,0 0 0-16,-5-10 0 16,11 15 0-16,-11-15 0 15,9 11 0-15,-9-11 0 0,0 0 0 16,11 10 0-16,-11-10 0 15,0 0 0-15,0 0 0 16,0 0 0-16,10 0 0 16,-10 0 0-16,4-13 0 0,-1 0 0 15,-1-5 0-15,2-4 0 16,1-7 0-16,0-4 0 16,1-5 0-16,2 0 0 0,0-1 0 15,1 2 0-15,0 1 0 16,0 0 0-16,0 6 0 15,0 3 0-15,1 4 0 16,-3 1 0-16,1 0 0 0,0 1 0 16,2 2 0-16,-3-1 0 15,2 2 0-15,-2 3 0 16,2 1 0-16,-2 2 0 16,-7 12 0-16,7-16 0 0,-7 16 0 15,0 0 0-15,8-9 0 16,-8 9 0-16,0 0 0 15,0 0 0-15,0 0 0 0,0 0 0 16,0 0 0-16,0 0 0 16,0 0 0-16,0 0 0 15,0 0 0-15,0 0 0 16,0 0 0-16,0 0 0 16,0 0 0-16,0 0 0 0,0 0 0 15,0 0 0-15,-5 0 0 16,5 0 0-16,-9 2 0 15,9-2 0-15,-17 5 0 0,6-3 0 16,-1 2 0-16,-5 1 0 16,-3-2 0-16,0 1 0 15,-7 2 0-15,0-1 0 16,-3-2 0-16,-3 3 0 0,2-1 0 16,-2-1 0-16,0 1 0 15,-2 0 0-15,7 1 0 16,1 0 0-16,0 0 0 0,5-1 0 15,4 1 0-15,-1-1 0 16,3 1 0-16,3-1 0 16,0 1 0-16,0-1 0 15,3 0 0-15,0-1 0 16,0 1 0-16,10-5 0 16,-13 8 0-16,13-8 0 0,-11 2 0 15,11-2 0-15,0 0 0 16,0 0 0-16,0 0 0 15,-9 0 0-15,9 0 0 0,0 0 0 16,0 0 0-16,0 0 0 16,0 0 0-16,0 0 0 0,0 0 0 15,0 0 0-15,0 0-7 16,4-2-81-16,-4 2-3 16,19-8-4-16,-2 0-7 15,0-5-2-15</inkml:trace>
  <inkml:trace contextRef="#ctx0" brushRef="#br0" timeOffset="-172938.74">20812 9048 41 0,'0'0'76'0,"-15"2"2"16,15-2-18-16,0 0-7 16,-12 6-11-16,12-6-9 0,0 0-8 15,0 13-5-15,0-13-3 16,0 0-3-16,9 12-2 15,-9-12-1-15,12 8-2 0,-2-5-1 16,-2-1-1-16,5-1-2 16,-1-1-5-16,3 0 0 15,2 0 0-15,-3-2 0 0,3-1 0 16,0 0 0-16,-2 1 0 16,-3-1 0-16,3 2 0 15,-15 1 0-15,16-3 0 16,-16 3-14-16,12-4-37 0,-12 4-35 15,0 0-2-15,0 0-4 16,-14 7-7-16</inkml:trace>
  <inkml:trace contextRef="#ctx0" brushRef="#br0" timeOffset="-172702.28">20804 9195 13 0,'-12'11'85'0,"12"-11"4"0,-10 13-4 16,10-13-3-16,0 0-33 16,4 9-20-16,8-8-2 0,-1 1-9 15,2-2-6-15,4 0-5 16,0-2-1-16,2 0-3 16,-2-1-2-16,4 1-5 0,-2-3-8 15,5-5-53-15,-1 8-19 16,-2-4-2-16,1 2-8 15,0-2-5-15</inkml:trace>
  <inkml:trace contextRef="#ctx0" brushRef="#br0" timeOffset="-171406.63">21622 8931 42 0,'0'0'62'16,"10"-9"-18"-16,-10 9-4 15,0 0-4-15,0 0-8 16,0 0-6-16,0 0-2 16,0 0-1-16,0 0-2 0,0 0-3 15,0 0-1-15,0 0 0 16,9-10-3-16,-9 10 0 0,0 0-1 15,0 0-2-15,0 0 0 16,0 0 0-16,0 0 0 16,0 0 1-16,0 0-1 15,3-9 0-15,-3 9 0 0,0 0-1 16,0 0 0-16,0 0-1 16,0 0 0-16,0 0-1 15,0 0-1-15,0 0 0 16,0 0 0-16,0 0-1 15,0 0-1-15,0 0 1 0,0 0-1 16,0 0 0-16,4 7-1 16,-2 4 1-16,1 1 0 15,-2 3 0-15,0 2 0 0,1 4 0 16,-1 0 0-16,1 2 0 16,-2-2 0-16,1 0-1 15,0 3 1-15,0-3-1 16,0-1 1-16,-1 0-1 0,0 0 1 15,0-4-1-15,0 3 0 16,0-4 0-16,-1-2 2 16,0 1-2-16,0-3 0 15,0-2 0-15,-1 0 0 0,2-9 0 16,-1 12 0-16,1-12 0 16,-1 12 0-16,1-12 0 15,-2 12 0-15,2-12 0 16,-4 13 0-16,4-13 0 0,-1 11 0 15,1-11 0-15,-1 8 0 16,1-8 0-16,0 0 0 16,0 0 0-16,0 0 0 0,0 9 0 15,0-9 0-15,0 0 0 16,0 0 0-16,0 0 0 16,0 0 0-16,0 0 0 15,0 0 0-15,0 0 0 0,0-8-3 16,0 8-3-16,0-12-6 15,0 12-5-15,-4-18-6 16,4 18-12-16,-8-15-25 16,8 15-15-16,-14-4-13 0,14 4 0 15,-16-3 2-15</inkml:trace>
  <inkml:trace contextRef="#ctx0" brushRef="#br0" timeOffset="-170827.66">21558 9297 14 0,'0'0'59'15,"0"0"-6"-15,0 0-10 16,0 0-6-16,-8 0-10 16,8 0-3-16,0 0-2 0,0 0-2 15,0 0-1-15,0 0 1 16,0 0-2-16,0 0 2 16,0 0-1-16,0 0-3 0,0 0 0 15,0 0-3-15,0 0-1 16,0 0-2-16,0 0-2 15,0 0-2-15,0 0 0 0,0 0-2 16,0 0 1-16,0 0-2 16,0 0 1-16,1 9-1 15,-1-9 0-15,12 12 0 16,-12-12-1-16,13 17 0 16,-5-7-2-16,-1 1 0 0,2 0 0 15,-3 1 0-15,1-1 0 16,0 3 0-16,-4-1 0 15,2-2 0-15,0 0 0 16,1 1 0-16,-3-3 0 0,-3-9 0 16,3 12 0-16,-3-12 0 15,0 0 0-15,10 11 0 16,-10-11 0-16,0 0 0 0,0 0 0 16,0 0 0-16,8-3 0 15,-8 3 0-15,11-14 0 16,-8 4 0-16,2-1 0 0,1-4 0 15,1 0 0-15,-1 1 0 16,2 1 0-16,-5-1 0 16,0 0 0-16,0 3 0 15,-1 1 0-15,-2 10 0 16,2-15 0-16,-2 15 0 0,0-9 0 16,0 9 0-16,0 0 0 15,0 0-5-15,0-11-77 16,0 11-5-16,-11 0-2 0,-1-3-8 15,1-1-5-15</inkml:trace>
  <inkml:trace contextRef="#ctx0" brushRef="#br0" timeOffset="-169797.41">21210 8932 16 0,'3'-8'75'0,"-3"8"2"0,0 0 1 16,0 0-27-16,0 0-10 15,0 0-9-15,10 10-10 16,-6 0-7-16,0 4-2 0,3 3-3 16,-4 2-2-16,2 1-3 15,-2 4-1-15,-2-1-2 16,2 3 0-16,-3 0-1 16,0-2 0-16,0 0 0 0,-3-2-1 15,0-2 1-15,1-2-1 16,1-6 2-16,-2-1-1 15,3-11 1-15,-2 11 1 16,2-11-1-16,0 0 1 16,-6-5-1-16,3-5 1 0,2-3-1 15,0-3 0-15,1-6-1 16,-1-2-1-16,1-5 1 0,2-2-1 16,2-2 0-16,0-1 0 15,0-1 0-15,1 3-1 16,2 3 1-16,-2 1 0 15,3 6 1-15,-1 2 0 16,-2 5 0-16,2 4 0 16,2 2 2-16,-9 9-1 0,18-13 0 15,-10 9 1-15,2 3-1 16,-2 1 0-16,1 0-1 0,-1 0 1 16,-8 0-2-16,14 6 1 15,-14-6-1-15,11 14 0 16,-11-14 1-16,3 14-1 15,-3-5 0-15,-3 3 0 0,-4-3 0 16,0 1 0-16,-4 0 0 16,2 0 0-16,-4-1 0 15,1 0-1-15,3-2 1 16,-2 0-1-16,2-1 1 16,9-6-1-16,-14 14 0 0,14-14 1 15,-5 13 0-15,5-13-1 16,-5 16 1-16,5-7 0 0,1-1 1 15,4 3-1-15,0-2 1 16,4 0 0-16,0 2 0 16,3 1 0-16,0 0 0 15,2 0 0-15,-1 0 0 16,3-1-1-16,-5 0 0 0,0-1 0 16,-1-1 0-16,-2-2 0 15,-8-7 0-15,9 8-2 16,-9-8-4-16,0 0-7 15,0 0-28-15,0 0-42 0,0 0-2 16,0 0-5-16,-8-8-7 16</inkml:trace>
  <inkml:trace contextRef="#ctx0" brushRef="#br0" timeOffset="-168182.66">20933 7262 31 0,'2'-10'70'0,"-2"10"4"16,5-18-16-16,-5 18-16 15,0 0-6-15,0 0-10 16,8-9-8-16,-8 9-2 16,0 0-3-16,0 0-4 0,6 7-1 15,-6-7-2-15,7 11-2 16,-5 0 0-16,0 0 0 15,0 5-1-15,-2 0 0 0,1 5 0 16,-1 1-2-16,0 1 1 16,0 3 0-16,-1-2-1 15,-2-1 0-15,0-2 0 16,-2-3 1-16,3-3-2 0,-1-3 1 16,2-3 1-16,1-9 2 15,0 0 0-15,0 0 0 16,0 0 0-16,0 0 0 0,-6-13 1 15,5-3-2-15,-2-3 0 16,2-3-1-16,0-5-1 16,0-1 0-16,1-2-1 15,-1-1-1-15,1 0 1 0,0 1-1 16,0 0 1-16,0 2-1 16,0 1 1-16,0 6-1 15,1 1 1-15,1 3 0 16,3 4 1-16,-3 1-1 15,-2 12 0-15,8-14 0 0,-8 14 0 16,13-11 0-16,-13 11 0 16,16-8 0-16,-16 8 0 15,17-3 0-15,-9 3 0 0,2 0 0 16,-1 0 0-16,-9 0 0 16,15 11 0-16,-15-11 0 15,14 15 0-15,-10-5 1 16,-1 0-2-16,-1 0 2 0,-2 1-1 15,0 0 0-15,0 0 0 16,-4 3 0-16,-1 0 0 16,-5-1-1-16,2 0 2 0,-3-1-1 15,1 0 1-15,-1 0 0 16,3-4 0-16,-4 1 0 16,12-9 0-16,-10 10 0 15,10-10 0-15,0 0-2 0,-6 10 1 16,6-10 0-16,0 0 0 15,1 13 0-15,-1-13 0 16,12 13 0-16,-3-3 0 0,2-1 0 16,1 1 0-16,0 0 0 15,2 1 0-15,2-2 0 16,-2 0 0-16,-2 0 0 16,-1-2 0-16,-1 0 1 0,-10-7-1 15,15 10-1-15,-15-10-5 16,9 7-12-16,-9-7-61 15,0 0-3-15,0 0-5 0,-4 3-6 16,4-3-4-16</inkml:trace>
  <inkml:trace contextRef="#ctx0" brushRef="#br0" timeOffset="-165042.4">20582 6761 0 0,'0'0'63'16,"0"0"4"-16,0 0 0 15,9-2-38-15,2-1 0 16,1-2 0-16,1 1-5 16,3 0-4-16,5-1-4 0,4 1-2 15,4-2-2-15,10 1-3 16,6-1 0-16,7 0-3 15,8-1-1-15,10 0-1 0,5-2-1 16,10-1-1-16,0 0-1 16,6 0 0-16,1-1 0 15,1 0 0-15,-4 2-1 16,-2-1 1-16,-3-1 0 16,-10 2-1-16,-6 1 1 15,-7 0-1-15,-9 0 0 0,-11 1 1 16,-4 1 0-16,-11 0 0 15,-3 1 0-15,-8 1 0 16,-4 1 1-16,-11 3 0 0,14-3 0 16,-14 3 1-16,0 0-1 15,8-1 0-15,-8 1 0 16,0 0-1-16,0 0 1 16,4 5-1-16,-4-5 0 0,7 14 1 15,-5-3-1-15,4 3 1 16,3 3 1-16,-4 7 0 15,2 2-1-15,1 6 1 0,1 4-1 16,0 7 0-16,-3 9 0 16,5 6-1-16,-3 7 1 15,3 7-1-15,-1 6 1 16,3 5-1-16,0 6 0 16,2 6 0-16,-2 0-1 0,-1 3 1 15,-1 22 3 1,-5 0-1-1,-2 1 2-15,1-1 1 0,3-4-1 16,-4-4 1-16,2-1 0 16,3-2-2-16,5-26-4 15,-3 2 0-15,1-2 0 16,0-1 0-16,-6 1 0 0,-4-1 0 16,-3 2 0-16,1-6 0 15,-4-2 0-15,-5-4 0 16,1-4 0-16,0-7 0 0,0-9 0 15,4-3 0-15,-3-5 0 16,2-6 0-16,2-4 0 16,2-6 0-16,0-2 0 15,0-4 0-15,0-1 0 0,1-1 0 16,0-3 0-16,0 2 0 16,0-3 0-16,-1 1 0 15,1 0 0-15,0-2 0 16,0 0 0-16,-1-1 0 15,1 0 0-15,0-2 0 0,0-2 0 16,0-1 0-16,0-9 0 16,0 13 0-16,0-13 0 15,0 0 0-15,0 0 0 0,0 0 0 16,0 0 0-16,0 0 0 16,0 0 0-16,-10-10 0 15,10 10 0-15,-19-18 0 0,4 7 0 16,-4 2 0-16,-3 2 0 15,-5 0 0-15,-3 2 0 16,-6-1 0-16,-2 2 0 16,-6 1 0-16,-1 0 0 0,-5-1 0 15,-1 1 0-15,-2 2 0 16,-1-4 0-16,0 4 0 16,-1 0 0-16,3 1 0 15,-2-2 0-15,3 2 0 0,3 6 0 16,3-1 0-16,-1 3 0 15,3 1 0-15,4 1 0 16,-1 0 0-16,-1 2 0 16,5 0 0-16,0 0 0 0,3-1 0 15,-1 0 0-15,2 0 0 16,3 0 0-16,3 0 0 16,-1-1 0-16,1-2 0 0,5 1 0 15,2-2 0-15,2 0 0 16,4-2 0-16,4-2 0 15,9-3 0-15,-12 3 0 0,12-3 0 16,0 0 0-16,-5-7 0 16,4-2 0-16,-1-5 0 15,-3-1 0-15,1-7 0 16,0-4 0-16,0-8 0 16,-3-7 0-16,2-9 0 0,-1-8 0 15,-1-7 0-15,2-10 0 16,-1-4 0-16,1-8 0 15,-4-4 0-15,4 0 0 16,-4-4 0-16,4 5 0 0,-1-1 0 16,-4 1 0-16,4 3 0 15,-6 4 0-15,3-2 0 16,-3 6 0-16,1-1 0 0,-4 0 0 16,1 2 0-16,-3 1 0 15,0 3 0-15,1-2 0 16,2 5 0-16,-2-2-3 0,5 6 2 15,-1-2 0-15,7 5 1 16,-2-1 0-16,3 6 0 16,0 2 1-16,2 2-1 15,0 5 1-15,1 2 0 16,-1 5-1-16,-1 0 0 0,1 6 0 16,0-1-1-16,-1-1 1 15,0 3 0-15,-2-2-1 16,-3 1 1-16,-1 1 1 0,-4 0-1 15,0 0 1-15,-1 2-1 16,1 2 2-16,-1 4-2 16,3 2 0-16,1 2 0 15,0 1 0-15,3 4 0 0,3 2 0 16,0 2 0-16,0-2 0 16,-1 4 0-16,4-2 0 15,-2 3 0-15,1-1 0 16,0 2 0-16,0 0 0 0,2 0 0 15,-1-1 0-15,0 1 0 16,0 2 0-16,-1-1 0 16,2 10 0-16,-3-14 0 0,3 14 0 15,-4-11 0-15,4 11 0 16,0 0 0-16,0 0 0 16,0 0 0-16,0 0 0 15,-11 0 0-15,11 0 0 16,-2 12-2-16,2-12 1 0,-2 17 0 15,1-9 1-15,1 1 0 16,0-9 0-16,0 15 0 16,0-15 1-16,14 10 0 15,-5-6 1-15,6-1-2 0,9-2 0 16,7-1 0-16,11 0 0 16,6 1 0-16,11-2 0 0,7-2 0 15,3 1 0-15,4-1 0 16,-3 0 0-16,-1 0 0 15,-4-1 0-15,-7 1 0 0,-7 0 0 16,-13 0 0-16,-5 1 0 16,-11-1 0-16,-4 2 0 15,-18 1 0-15,0 0 0 16,0 0 0-16,0 0 0 0,-11-6 0 16,3 5 0-1,-4 1 0-15,2 0 0 0,-1 1 0 16,3 3 0-16,8-4-8 15,-11 10-10-15,11-10-44 0,0 0-25 16,-12 13-2-16,6-5-7 16,6-8-4-16</inkml:trace>
  <inkml:trace contextRef="#ctx0" brushRef="#br0" timeOffset="-162444.93">17301 7890 60 0,'-14'6'77'0,"14"-6"-1"15,-11 0-20-15,11 0-16 0,0 0-10 16,0 0-7-16,0 0-4 15,0 0-4-15,0-7-4 0,0 7-1 16,11-10-2-16,-11 10-1 16,19-13 0-16,-7 6-1 15,4-2-1-15,-2 1 0 16,2-1-1-16,-1 0-1 16,2 2 0-16,-2-3-1 15,1 2 0-15,-3 1-1 0,1 0 0 16,-3 1 0-16,-1 2 0 15,-10 4 0-15,15-9-1 16,-15 9 1-16,9-5-1 0,-9 5 0 16,0 0 0-16,0 0 0 15,0 0 0-15,0 0 0 16,0 0-3-16,0 0 0 16,-7 6-4-16,7-6-2 0,-12 10-5 15,12-10-7-15,-16 11-13 16,16-11-25-16,-25 13-23 0,17-3-4 15,8-10-2-15</inkml:trace>
  <inkml:trace contextRef="#ctx0" brushRef="#br0" timeOffset="-161866.02">17235 8025 32 0,'-5'11'42'0,"5"-11"-2"0,0 0-6 16,0 0-1-16,0 0-6 15,-2 10 0-15,2-10-3 16,0 0 0-16,0 0-3 16,0 0-1-16,0 0-2 0,7 0-1 15,-7 0-1-15,11-8-3 16,-11 8-3-16,18-14-2 16,-9 4-2-16,2 2-1 0,1-1-1 15,-1 1 0-15,0-1-1 16,2 1-1-16,-2 1 1 15,0 0-1-15,3 0 1 16,-4 2-1-16,1 1 0 16,-2-2 0-16,-9 6 0 0,15-7 0 15,-15 7 1-15,13-5-1 16,-13 5 1-16,9-6 0 16,-9 6 0-16,0 0 0 0,10-5 0 15,-10 5 0-15,0 0-1 16,0 0 0-16,9-5-1 15,-9 5 0-15,0 0 0 16,0 0 0-16,0 0-1 0,0 0 0 16,0 0 0-16,0 0-2 15,0 0-6-15,1 11-11 16,-1 2-57-16,-8-3-6 0,0 2-6 16,-2 1-4-16,-1 0-4 15</inkml:trace>
  <inkml:trace contextRef="#ctx0" brushRef="#br0" timeOffset="-159827.31">19019 7927 55 0,'0'0'69'0,"7"0"-19"16,-7 0-9-16,7-1-4 0,-7 1-9 16,13-6-8-16,-13 6-3 15,16-7-1-15,-8 3-2 0,3-1-1 16,-1 2-1-1,2-3 0-15,2 1-3 0,1-3 0 16,2 2-1-16,0-1 0 16,4-3-2-16,-2 1 0 15,1 1-1-15,-1-3 0 16,1 1 0-16,-4 2-2 0,3-1 0 16,-4 1 0-16,1 0-1 15,-3 2 0-15,0-1 0 16,-3 3 1-16,-10 4-1 0,15-8 0 15,-15 8 0-15,10-5 0 16,-10 5 0-16,0 0-1 16,0 0 0-16,0 0 0 0,0 0-1 15,0 0 0-15,0 0 0 16,0 0-1-16,0 0-3 16,-12 0-2-16,12 0-7 0,-19 6-7 15,7 0-24-15,4 2-38 16,-7 2-4-16,-2 0-6 15,0-1 1-15</inkml:trace>
  <inkml:trace contextRef="#ctx0" brushRef="#br0" timeOffset="-159209.54">19058 8093 23 0,'0'0'72'16,"7"-1"5"-16,-7 1-20 0,0 0-10 15,4-13-7-15,-4 13-11 16,16-9-7-16,-8 3-2 0,4-1-6 15,1-1-2-15,1 1-2 16,1-2-2-16,1 1-1 16,1 0-2-16,-1 0 0 15,3 1-1-15,-4-1-1 16,2 0 0-16,-3 2 0 0,0 0 0 16,-2 1-1-16,-2 0 0 15,-1-1 0-15,-1 2 0 16,-8 4 0-16,14-8-1 15,-14 8 0-15,10-4 0 16,-10 4-1-16,0 0 0 0,0 0 1 16,8-7-1-16,-8 7 1 15,0 0-1-15,0 0 0 0,0 0-2 16,0 0-1 0,0 0-5-16,0 7-11 0,-4 3-56 15,-2-1-9-15,-6 4-4 16,1-4-5-16,-2 5-2 15</inkml:trace>
  <inkml:trace contextRef="#ctx0" brushRef="#br0" timeOffset="-153675.88">7078 9325 12 0,'0'0'63'0,"0"0"5"16,-5 10-19-16,5-10-9 15,0 0-4-15,0 0-9 0,0 0-6 16,0 0-2-16,0 0-2 15,0 0-2-15,0 0 1 16,7 8-4-16,-7-8-2 0,9 0-1 16,-9 0-1-16,16-6-1 15,-6 0-2-15,2-3 0 16,3 0-1-16,1-3-1 16,2-1-1-16,1-1 0 15,-1 0 0-15,2-3-1 0,-2-1 1 16,-1 1-1-16,0-2 0 15,-3 2 0-15,-1 0 0 16,-4 0 0-16,-2 1 0 0,-3 2 0 16,-1 2 0-16,-3 0 0 15,0 3 1-15,0 1-1 16,0 8 0-16,-6-15 0 16,6 15 0-16,-10-13 0 0,10 13-1 15,-9-12 0-15,9 12 0 16,-12-9 0-16,12 9 0 15,-13-8 0-15,13 8-1 0,-17-4 1 16,7 4-1-16,-2 0 1 16,-1 2-1-16,-1 4 1 15,-1 1 0-15,0 1-1 16,1 2 0-16,0 1 1 16,1 2-1-16,-1-1 1 0,1 3-1 15,3 0 1-15,0 2 0 16,1 0 0-16,1 0 1 15,3 3 0-15,1-3 0 0,2 2 0 16,2 0 0-16,0-2 0 16,0 0 0-16,4 1 0 15,2-2 1-15,2-1-1 0,1 1 1 16,3-4 1-16,1-1-1 16,4-2 1-16,2-2 0 15,2-4 0-15,1-3 0 16,3 0-1-16,2-1 0 0,-1-6 0 15,1 0 0-15,-2-3 0 16,-3 2-1-16,0-1 0 16,-3 0 0-16,-5 1 0 15,0 1-1-15,-6 0 1 0,-8 7 1 16,12-9-2-16,-12 9 0 16,0 0 0-16,0 0 0 15,0 0 0-15,0 0 0 16,0 0-3-16,0 0-6 0,0 0-14 15,-5 7-60-15,5-7-3 16,-5 13-4-16,5-13-7 16,0 0-3-16</inkml:trace>
  <inkml:trace contextRef="#ctx0" brushRef="#br0" timeOffset="-153070.27">7599 9271 35 0,'0'0'69'16,"-15"0"-11"-16,15 0-5 15,0 0-7-15,-12 0-7 16,12 0-8-16,0 0-7 0,0 0-2 16,0 0-3-16,0 0-3 15,0 0-1-15,4-10-3 16,-4 10-2-16,11-5-1 16,-11 5-1-16,19-8-2 0,-7 4 0 15,2-2-1-15,2 1-1 16,2-1-1-16,1 1-1 15,0-1 0-15,-1 0 0 16,-1 1-1-16,-1-1 0 0,-1 2 0 16,1 1-1-16,-8 0 1 15,1 3-1-15,-9 0 0 16,14-1 0-16,-14 1-2 0,0 0-2 16,9 0-3-16,-9 0-6 15,0 0-10-15,0 0-34 16,3 13-28-16,-3-13-2 0,-2 14-5 15,2-14-1-15</inkml:trace>
  <inkml:trace contextRef="#ctx0" brushRef="#br0" timeOffset="-152764">7714 9332 19 0,'-14'11'78'16,"14"-11"2"-16,-10 6 0 15,10-6-25-15,0 0-11 0,0 0-9 16,0 0-11-16,0 0-5 16,10 0-4-16,-10 0-2 15,12-6-4-15,-2 2-1 0,0-2-2 16,2 2-2-16,0-3 0 16,0 2-1-16,1-1-1 15,-2 1 0-15,0-1 0 0,-2 0-1 16,1 2 0-16,-10 4-1 15,13-6 1-15,-13 6-2 16,10-2-3-16,-10 2-6 16,9 0-23-16,0 3-50 15,-9-3-2-15,0 0-6 0,10 12-6 16,-10-12 0-16</inkml:trace>
  <inkml:trace contextRef="#ctx0" brushRef="#br0" timeOffset="-152021.56">8614 8893 7 0,'0'0'74'15,"0"-14"5"-15,0 14-3 0,0 0-23 16,0 0-14-16,-8-5-11 15,8 5-7-15,-5 8-6 16,3 5-5-16,-1 3-2 16,0 4 0-16,-2 3-1 0,-2 8-1 15,-3 1 1-15,1 2-3 16,-1 2 0-16,-3-2-1 16,2 1 0-16,1-2 0 15,-1-4-1-15,4-4 0 0,-1-4 0 16,2-6 0-16,2-2 0 15,2-2-1-15,2-11-2 16,-2 10-5-16,2-10-13 16,-15 0-60-16,15 0 0 0,-1-9-7 15,1-5-5-15,-1-4-3 16</inkml:trace>
  <inkml:trace contextRef="#ctx0" brushRef="#br0" timeOffset="-151724.14">8393 9017 13 0,'0'0'82'0,"-3"-11"5"16,3 11-2-16,0 0-13 15,-3-11-24-15,3 11-14 0,0 0-10 16,0 0-7-16,0 0-6 16,0 0-4-16,0 0-2 15,0 0-3-15,0 0-1 16,0 0-4-16,3 11-10 0,-3-11-30 16,15 16-38-16,-4-5-2 15,6-1-8-15,2 0-4 16</inkml:trace>
  <inkml:trace contextRef="#ctx0" brushRef="#br0" timeOffset="-151468.24">8763 9168 41 0,'0'17'91'16,"0"-17"-1"-16,0 0-5 0,0 0-1 15,13 4-49-15,-13-4-6 16,11-2-9-16,-11 2-8 16,10-7-5-16,-10 7-1 0,0 0-3 15,12-9-1-15,-12 9-1 16,0 0-4-16,0 0-8 16,7 0-20-16,-7 0-52 15,0 0-3-15,11 11-4 0,-11-11-7 16,9 5-2-16</inkml:trace>
  <inkml:trace contextRef="#ctx0" brushRef="#br0" timeOffset="-149307.83">9275 9052 12 0,'-4'-13'72'16,"0"1"4"-16,0-1-2 15,-12 0-27-15,11 4-13 16,0-1-4-16,5 10-9 16,-11-8-3-16,11 8-5 0,-15 0-2 15,5 0-2-15,0 5-1 16,-3 4-1-16,0 3-1 15,1 2-1-15,0 4-1 0,-3 3-1 16,6 1 0-16,-3 4 0 16,3-2-1-16,3 1-1 15,4-1 1-15,2-2-1 16,1 0 1-16,8-5-1 0,1 0 1 16,5-5-1-16,3-5 1 15,0-2-3-15,6-5-1 16,3 0-3-16,-1-8-2 15,2-3-2-15,-2-6-1 16,1-1-1-16,-5-5 1 0,-1-2 2 16,-5-4 1-16,0-2 3 15,-8-2 3-15,2-1 2 16,-7 0 0-16,-2 2 2 16,-1 2 0-16,0 3 1 0,-2 3 2 15,-2 6-1-15,-2 5 2 16,2 4-1-16,4 9 1 15,-8-4-1-15,8 4 0 0,-10 7-1 16,7 5-1-16,1 2-1 16,1 5 1-16,0 4-1 15,1 0 0-15,1 6-1 0,2-1 0 16,3 3 0-16,3-1 0 16,-3 2-1-16,2-4 0 15,1-4 0-15,-2 0 0 0,1-7 0 16,-3-3 0-16,2-4 0 15,-7-10 1-15,12 7 0 16,-12-7-1-16,13-4 1 16,-4-7 0-16,0-1-1 15,-2-1 0-15,5-3 0 0,-6 1 0 16,3 1-1 0,-4 2 0-16,0 3 0 0,-5 9-1 15,0 0 1-15,14-5-1 16,-14 5 1-16,9 7-1 0,-3 3 1 15,2 1-3-15,2 1 0 16,-1 0-3-16,4-2-2 16,4 0-6-16,2-7-7 15,5 0-12-15,2-3-17 0,-1-3 2 16,5-4 2-16,-3-6 6 16,0 1 15-16,-8-4 16 15,-3-1 15-15,-9 1 19 0,2 2 19 16,-9 0 1-16,-2 3 0 15,-8 1-3-15,-1 2-14 16,-3 3-7-16,2 5-6 16,-3-1-5-16,1 1-3 0,4 4-3 15,-3 4-1-15,7 1-1 16,-3 3-2-16,4 2 1 16,1 1-1-16,0-1 0 0,4 0 0 15,0-2 1-15,5 1 0 16,0-4 0-16,-5-9 0 15,16 9 1-15,-4-8-2 16,0-1 1-16,2-5-1 0,0-2-1 16,-2-3 1-16,0-1-1 15,1-1 0-15,-6-1 0 16,4 2 0-16,-6 1 1 16,-5 10 1-16,5-15 0 0,-5 15-1 15,0 0 0-15,0 0 1 16,0 0-1-16,0 0 0 15,4 8 0-15,-4-8-1 16,5 17 1-16,-3-8 0 0,-2-9 0 16,6 16 1-16,-6-16 0 15,10 9 0-15,-10-9-1 16,11 2 1-16,-11-2 0 16,19-5-1-16,-10-2 0 0,1-2 0 15,1-1 1-15,-1 0-1 16,-3 0 0-16,1 0 0 15,-8 10 0-15,9-13 0 16,-9 13 0-16,0 0 0 0,0 0 0 16,0 0-1-16,9 0 0 15,-9 0 0-15,9 12 1 16,-9-12 0-16,11 18 0 16,-1-12 0-16,5 0 0 0,-1-3 1 15,5-2-1-15,0 0 0 16,4-2-1-16,0-5-1 15,6-1 0-15,-4-4-1 16,3-2 1-16,-6 3-1 0,-2-1 1 16,-2 1 0-16,-7 0 2 15,-11 10 0-15,9-10 1 16,-9 10 1-16,0 0-1 16,-5 2 1-16,5-2-1 0,-12 18 0 15,9-4 0-15,0 3 0 16,3 3 0-16,-1 5-1 15,0 3 1-15,1 5 0 16,2 4 0-16,1 4 0 0,-1 2 0 16,-1 1-1-16,-1-2 1 15,-1-3 0-15,1-5 0 16,-3-5-1-16,-3-9 1 0,-2-7 1 16,8-13-1-16,-13 5 0 15,7-11 0-15,4-10 1 16,2-7-2-16,0-6 1 0,5-6-1 15,6-8-1-15,2 0 0 16,3-5-1-16,2 2 0 16,4 0 1-16,-2 4-1 15,-2 3 1-15,0 5 0 0,-6 7 1 16,-1 4 1-16,-4 5-1 16,-1 3 1-16,-5 4 0 15,-1 11 0-15,1-16-1 16,-1 16 1-16,-6-9-1 15,6 9 0-15,-9-1 1 0,9 1-1 16,-12 5 0-16,7 4 0 16,2 2 0-16,-1 0 0 15,0 3 1-15,2 0-1 0,2 0 0 16,0 2 1-16,5-3-1 16,1-2 1-16,7 0 0 15,-2 0-1-15,3-4-2 0,6 1-6 16,-2-6-15-16,1 0-58 15,7-1-4-15,-1-3-4 16,6-5-6-16,-2-4-4 0</inkml:trace>
  <inkml:trace contextRef="#ctx0" brushRef="#br0" timeOffset="-149093.77">10779 9033 36 0,'-11'-1'84'0,"11"1"1"0,-13 0-3 15,13 0-4-15,-9 4-42 16,9 4-15-16,0-8-3 0,2 18-7 16,2-6-5-16,0-1-1 15,3 2-3-15,-4 0-2 16,3 1-6-16,-5-2-11 0,-1-12-34 16,10 14-28-16,-10-14-3 15,9 6-7-15,-9-6-4 16</inkml:trace>
  <inkml:trace contextRef="#ctx0" brushRef="#br0" timeOffset="-148922.62">10788 8995 13 0,'-7'-23'79'0,"-2"-2"5"0,3 3-3 16,-1 1-4-16,0 3-39 16,7 8-14-16,0 10-4 15,-1-12-8-15,1 12-6 16,0 0-5-16,7 12-6 15,-4-3-9-15,6 6-26 0,5 4-34 16,-1 1-5-16,-2 4-4 16,1-4-4-16</inkml:trace>
  <inkml:trace contextRef="#ctx0" brushRef="#br0" timeOffset="-148599.96">10892 9093 73 0,'0'0'79'0,"0"0"0"0,2-6-4 16,-2 6-32-16,0-18-15 15,0 18-9-15,4-14-5 16,-4 14-4-16,0 0-4 16,10-10-1-16,-10 10-2 0,0 0 1 15,8 5-4-15,-8-5 1 16,13 12 0-16,-13-12 0 16,14 15 0-16,-14-15 0 15,17 10 0-15,-10-8 1 16,4-2 0-16,-3 0-1 0,4-2 2 15,-3-6-1-15,5 0 1 16,-3-1 2-16,0 0 1 16,0 2 0-16,-11 7-2 0,14-10 1 15,-14 10 0-15,11 1-2 16,-11-1-5-16,10 15-27 16,-3-3-52-16,0-1-3 15,2 1-4-15,4-5-6 0,2-2-5 16</inkml:trace>
  <inkml:trace contextRef="#ctx0" brushRef="#br0" timeOffset="-147666.13">11936 8748 60 0,'-5'-19'81'16,"-2"-2"-1"-16,0 1-3 15,-1-1-31-15,-1 3-14 0,0 4-8 16,-3 0-9-16,-6 7-3 16,0 3-3-16,0 4-1 15,-3 5 0-15,-2 7-2 16,-1 6 0-16,2 7 0 0,1 4-2 16,2 5 1-16,0 3-1 15,3 1-1-15,3 3 0 16,8-4-1-16,3 1 0 15,2-5 1-15,6-2-1 0,9-6 0 16,5-2-1-16,8-6 1 16,1-4 0-16,3-5 0 15,3-4-1-15,-3-4 2 16,-1-2-3-16,-1-6 0 0,-2-5 0 16,-6-3 0-16,-4-3 0 15,-6-6 0-15,-1-5 0 16,-4-2 0-16,-5-6-2 15,-2-1 0-15,-4 0-1 0,-6 0 1 16,-6 4 0-16,-5 7 0 16,-9 5 1-16,1 7 0 15,-1 6 0-15,-3 7 1 16,2 3 0-16,4 3 0 0,2 5 1 16,7 3 0-16,5 1 0 15,3 2 0-15,6 2 1 16,4 2-1-16,4 2 1 15,9 2 1-15,4 1-1 0,4 2 0 16,5-3-2-16,4 2 0 16,5-3 0-16,0-1 0 15,1-3 0-15,-3-2 0 16,-4-4 0-16,-2-1 0 0,-6-2 0 16,-5-4 0-16,-5 1 0 15,-11-5 0-15,14 1 0 16,-14-1 0-16,0 0-5 15,0 0-21-15,18 1-55 0,-18-1-7 16,0 0-2-16,0 0-6 16,2-6-1-16</inkml:trace>
  <inkml:trace contextRef="#ctx0" brushRef="#br0" timeOffset="-146767.86">12237 8560 22 0,'-1'-11'85'16,"1"11"2"-16,-8-16-3 15,8 16-5-15,-18-11-40 16,18 11-11-16,0 0-9 16,-13 2-6-16,10 7-6 15,-1 7-2-15,4 2-1 0,-2 5-2 16,1 7 1-16,1 3-1 16,0 2 0-16,2 2-1 0,2-1 1 15,4-2-1-15,-1-1 1 16,7-3-1-16,-4-5 0 15,6-4 1-15,1-4 0 16,2-5-1-16,-1-5 1 16,2-4-1-16,0-3-1 0,-1-4 0 15,3-4 0-15,-4-5-1 16,-5-1 1-16,1-2-1 16,-2-1 0-16,-5-1 0 15,-1 1 0-15,0 2 1 16,-5 1 0-16,0 2 0 0,-1 12 0 15,0-11 0-15,0 11 0 16,0 0 1-16,-6 5-1 0,4 6 0 16,2-1 1-16,0 4-1 15,0 0 1-15,0 1 0 16,9-2 0-16,-1 0 0 0,3-4 1 16,3-3-1-16,-1-2 0 15,4-3 0-15,-2-1 0 16,2-4 0-16,-1-3-1 0,1-5 0 15,-6-2 0-15,-2 1 0 16,1-2-1-16,-3 1 1 16,-5 1 0-16,0 3 0 15,-2 10-1-15,1-12 1 16,-1 12 0-16,0 0 0 0,-2 12 0 16,1 4 0-1,-1 3 0-15,-2 6 1 0,-3 7 0 16,0 5 0-16,-1 5 0 0,-2 4 0 15,-3 6 0-15,1 1-1 16,0 4 2-16,-2 0-2 16,3-1 0-16,-2-2 0 15,1-7 0-15,3-5 0 0,-4-8 0 16,7-7 0-16,-3-6 0 16,4-9 0-16,5-12 0 15,-14 5 0-15,14-5 0 0,-3-14 0 16,1-2 0-16,-1-4 0 15,1-4 0-15,-3-5 0 16,4-2 0-16,-3-6-22 16,-1-2-64-16,4-1-3 0,-2-3-3 15,1 1-6-15,0-4-3 16</inkml:trace>
  <inkml:trace contextRef="#ctx0" brushRef="#br0" timeOffset="-146366.75">12131 8666 11 0,'-13'3'84'16,"6"-5"2"-16,7 2-3 15,0 0-5-15,-4-7-36 0,4 7-10 16,9-15-10-16,7 8-12 16,2-3-2-16,3 1-2 15,1-2-2-15,7-1 0 16,1 1-2-16,0 1 0 16,4 1 0-16,-3 0-1 0,-4 3-1 15,1 1 1-15,-7 2 0 16,0 0-1-16,-5 1 1 15,-5 2 1-15,-1-1-1 0,-10 1 1 16,9 0 0-16,-9 0 0 16,0 0 0-16,0 0-1 15,0 0-4-15,0 0-9 16,0 13-42-16,0-13-28 0,-9 14-3 16,9-14-6-16,-17 18-6 15</inkml:trace>
  <inkml:trace contextRef="#ctx0" brushRef="#br0" timeOffset="-127312.12">8450 9689 18 0,'0'0'58'0,"-7"-13"-16"0,7 13-2 15,-5-12-3-15,5 12-2 16,0 0-6-16,0 0-4 16,-8-11-7-16,8 11-4 0,0 0-1 15,0 0-2-15,0 0-2 16,0 0 0-16,-5-9-1 15,5 9 1-15,0 0-3 0,0 0 1 16,0 0-2-16,0 0-1 16,0 0 0-16,0 0 0 15,7-2 0-15,-7 2-1 16,18-3 0-16,-2 1 1 16,1-1-1-16,3-1 0 0,5-2 0 15,5 1-1-15,5-2 0 16,1 1-1-16,8-2 0 15,3-1 0-15,9-1 0 16,4-1 1-16,4 0-2 0,6-1 1 16,2-1 0-16,6-2 0 15,3 0 1-15,1 1 0 16,-1 0 0-16,3 1 0 16,-2 1 0-16,1 0 0 0,-3 3 0 15,-2 0-1-15,-2 3 1 16,-3 0-1-16,-4 1 0 15,-1 2 0-15,-3 0-1 16,-3 0 1-16,-3 0-1 0,1 2 1 16,-5 0-1-16,3-2 0 15,-3-1 1-15,1-1-1 16,-1 1 1-16,0 0 0 0,2-2-1 16,2 0 1-16,5-1 0 15,-2 1 1-15,8 0-1 16,3-2 1-16,4 1-1 0,6-2 1 15,1 0 0-15,5-1 0 16,2-1-1-16,3 0 0 16,-1 0 1-16,2-1-1 15,-3 1 1-15,-3-1-1 0,-5 2 2 16,-2 0-1-16,-5 1 0 16,-12 4 0-16,-1-1 0 15,-10 1 0-15,-9 1-1 16,-3 3 0-16,-9 1 0 15,-5 1 0-15,-6-1-1 0,-3 0 1 16,-7 0-1-16,-2 0 0 16,-10 0 0-16,11 0 0 15,-11 0 0-15,10 2 0 0,-10-2 0 16,0 0 1-16,11 1-1 16,-11-1 0-16,14 0 0 15,-14 0 0-15,16 0 0 16,-16 0 1-16,14 1-1 0,-14-1 0 15,10 0 0-15,-10 0 0 16,12 1 0-16,-12-1 0 0,7 1 1 16,-7-1-1-16,13 0 0 15,-13 0 0-15,17 2 0 16,-9-2 2-16,4 0-2 16,2 0 0-16,0 0 0 15,-2-2 0-15,2 0 0 0,0 0 0 16,-4 0 0-16,2 1 0 15,-3 0 0-15,2 0 0 16,-1-1 0-16,0 2 0 0,1 0 0 16,-2-1 0-16,3 0 0 15,-3 1 0-15,2-1 0 16,-11 1 0-16,16 0 0 16,-16 0 0-16,8 0 0 15,-8 0 0-15,0 0 0 0,11 0 0 16,-11 0 0-16,0 0 0 15,12 0 0-15,-12 0 0 16,13-2 0-16,-13 2 0 16,16-4 0-16,-16 4 0 15,13-3 0-15,-13 3 0 0,10 0 0 16,-10 0 0-16,0 0 0 16,0 0 0-16,0 0 0 0,0 0-3 15,0 0-5-15,-11 0-14 16,-5-2-60-16,-1 4-3 15,-1-2-4-15,-4 0-7 16,-4-9-4-16</inkml:trace>
  <inkml:trace contextRef="#ctx0" brushRef="#br0" timeOffset="-126240.7">8849 9987 49 0,'0'0'71'16,"-9"-1"0"-16,-2 1-25 0,11 0-10 15,-10 1-6-15,10-1-5 16,-5 12-8-16,5-12-2 16,-6 20-2-16,0-7-1 0,0 6-1 15,0 1-2-15,-1 7 0 16,0 4-1-16,-2 2-2 15,-1 2-1-15,0 2 1 0,2 0-2 16,-3-2 1 0,4-2-2-16,1-5 0 0,-1-5 0 15,3-3-4-15,-2-9-7 16,4-1-21-16,2-10-50 16,0 0-1-16,-7-8-7 0,3-8-6 15</inkml:trace>
  <inkml:trace contextRef="#ctx0" brushRef="#br0" timeOffset="-125996.4">8534 10010 41 0,'0'0'89'16,"-1"-10"0"-16,1 10-5 0,0-11-3 15,0 11-49-15,0 0-8 0,6-13-8 16,-6 13-6-16,13 0-5 16,-13 0-4-16,13 6-8 15,1 4-37-15,1 5-37 16,1 0-2-16,5 2-6 16,4-3-6-16</inkml:trace>
  <inkml:trace contextRef="#ctx0" brushRef="#br0" timeOffset="-125804.13">9050 10176 63 0,'-8'16'91'0,"-2"-1"-4"0,3-4-5 16,7-11-3-16,-10 14-56 15,10-14-7-15,0 11-5 16,0-11-10-16,6 4-14 15,3-2-64-15,1-2-2 16,1-2-6-16,2-7-6 0,1-1-3 16</inkml:trace>
  <inkml:trace contextRef="#ctx0" brushRef="#br0" timeOffset="-123064.11">9377 10078 11 0,'0'-16'73'0,"-1"1"4"0,-3-3-2 15,4 2-27-15,-8 2-10 16,4-2-8-16,-6 3-8 16,0 1-6-16,-1 4-5 15,0 3-2-15,-5 5-3 16,2 2-2-16,-3 8-2 0,0 5 0 15,2 6-1-15,3 4 0 16,-3 4 0-16,6 2 0 16,4 1 0-16,3 1 0 15,2-3 0-15,7-4 0 0,5-2 0 16,7-7 0-16,5-6 1 16,5-5 0-16,5-6-1 0,2-3 1 15,4-11-2-15,3-3 0 16,-1-7-1-16,-3-2 0 15,-4-4 0-15,-5-3-1 16,-4-3 0-16,-5-3 0 0,-8-1 1 16,-7 3 1-16,-4 0 1 15,-2 2 0-15,-2 5 1 16,-5 4 1-16,-4 7-1 0,-2 5 2 16,1 7 0-16,-1 6 0 15,-1 1 0-15,3 10 1 16,1 3-2-16,3 7 0 15,-1 3 0-15,4 5-1 0,3 4 0 16,1 3 0 0,1 4-1-16,4 0 0 0,4 0 0 15,-1 0 0-15,4-5 0 16,-3-1 0-16,4-6-1 0,-2-4 1 16,-3-6-1-16,5-6 1 15,-5-4 0-15,3-5-1 16,-2-2 0-16,2-9 0 15,-1-4-1-15,0-4 0 16,4-5 1-16,-5 1-1 0,2-1 0 16,-3 2 0-16,-1 3 0 15,-3 5 0-15,-4 12 0 16,6-10 0-16,-6 10 1 0,5 10 0 16,-1 3-1-16,0 3 0 15,1 1 1-15,4 2 1 16,0-2-1-16,4-1 0 15,2-3 1-15,-3-3-1 0,3-6-1 16,1-2-1-16,2-2 0 16,-1-4-2-16,3-5-1 15,-2-4-1-15,2-3 1 0,-3-1-1 16,-1-2 2 0,0 0 1-16,-7 0 1 0,-1 4 2 15,-6 0 2-15,-2 2 0 16,-1 5 1-16,1 8 1 15,-15-9 1-15,5 8-1 0,0 1 1 16,-1 0 0-16,1 3-1 16,-1 0 0-16,2 2 0 15,9-5-1-15,-16 12-1 16,16-12 0-16,-13 17-1 0,9-7 0 16,3 1 0-16,1 1 0 15,0 0-1-15,0-1 0 0,3 1 1 16,3-1-1-16,-6-11 1 15,17 14 0-15,-5-11 0 16,0-2 0-16,1 1-1 16,0-5 1-16,3-5-1 0,-3-1 1 15,-2-2-1-15,2-3 0 16,-7 2 0-16,2-2 0 16,-4 0 0-16,-2 4 1 15,2 1-1-15,-4 9 0 0,1-13 0 16,-1 13 0-16,0 0 0 15,0 0 0-15,0 7 0 16,0-7 0-16,1 17 0 16,1-8 0-16,3 3 1 0,0-3-1 15,-5-9 1-15,16 13-1 16,-16-13 1-16,18 3 0 16,-10-3 0-16,4-2-1 15,-2-3 0-15,-1-3 0 0,3-1 0 16,-6-2-1-16,3 1 1 15,-4-4 0-15,0 5 0 16,-3 1 0-16,-2 8 0 16,3-12 0-16,-3 12-1 15,0 0 1-15,0 0 0 0,0 10 0 16,0-2 0-16,0 3 0 16,1 0-1-16,2-1 2 15,3-1-1-15,-6-9 0 0,16 12 1 16,-9-10-1-16,6-1-1 15,0-2 0-15,2-5-1 16,3-3 0-16,-2-2-1 0,1-1 0 16,-1-1 1-16,1 1-1 15,-4 2 1-15,-5 1 1 16,-8 9 0-16,11-10 1 0,-11 10 0 16,0 0-1-16,0 0 1 15,2 8 0-15,-2-8 1 16,4 8-1-16,-4-8 1 15,18 7-1-15,-6-7 1 0,1 0 0 16,0-3 0-16,3-3-1 16,-1-1 1-16,-5 0 0 15,1 0-1-15,-11 7 1 0,13-10-1 16,-13 10 1-16,0 0 0 16,0 0-1-16,0 0 1 15,4 14-1-15,-4 1 1 16,0 5-1-16,0 6 0 15,0 7 1-15,0 4-1 0,-1 8 0 16,-2 4 1-16,2 4-1 16,-3 1 0-16,0 1 1 15,1-1-1-15,2-2 1 0,-1-6-1 16,-5-6 0-16,3-6 1 16,-1-8 0-16,1-6 0 15,-3-6-1-15,7-14 1 16,-10 3-1-16,6-7 1 15,2-14 0-15,2-4 0 0,4-7-1 16,3-5 0-16,6-4 0 16,-1-2 0-16,4-1 0 15,0 1 0-15,4 2-1 0,-1 2 1 16,0 1 0-16,1 5-1 16,-1 3 1-16,-3 2 0 15,2 4 0-15,-4 1 0 16,1 0 1-16,-2 2-1 0,-1 0 1 15,1 0 0-15,0 3-1 16,-6-3 1-16,5 2 0 16,-6 3 0-16,0 0 0 15,0 0 0-15,-2 1 0 16,-4 2 1-16,0 2-2 0,0-1 0 16,0 9 0-16,-1-15 0 15,1 15 0-15,-9-11 0 0,9 11 0 16,-9-7 0-16,9 7 0 15,-12-1 0-15,12 1 0 16,-11 0 0-16,11 0-2 16,-14 10 2-16,8-2 0 0,-1 3-1 15,2 2 1-15,4 1 0 16,1 2 0-16,0 1 0 16,1-1 0-16,6-2 1 15,4 1-1-15,2-3 2 0,3-3-2 16,1-3 0-16,4-3 0 15,0-3 0-15,0 0 0 16,1-6 0-16,-1 0 0 16,-1-3 0-16,-3 0 0 0,-2 0 0 15,-1 1 0-15,-6 2 0 16,-8 6 0-16,11-9 0 16,-11 9 0-16,0 0 0 0,0 0 0 15,0 0-5-15,0 0-16 16,-30 8-64-16,30-8-3 15,-10 14-2-15,10-14-8 16,-14 6-3-16</inkml:trace>
  <inkml:trace contextRef="#ctx0" brushRef="#br0" timeOffset="-119218.12">11404 9917 16 0,'0'0'71'0,"0"0"7"16,-11 8-16-16,11-8-7 15,0 11-8-15,5-3-13 0,-4 5-6 16,4 4-8-16,-3 2-3 15,3 1-4-15,-3 5-4 16,2-1-3-16,-3 0-2 16,1-3-1-16,0 0-2 15,-2-7-2-15,1-3-6 0,-1-11-6 16,4 10-20-16,-4-10-30 16,7-5-14-16,-3-10-2 0,1-2 7 15,-2-8 8-15,-1-5 16 16</inkml:trace>
  <inkml:trace contextRef="#ctx0" brushRef="#br0" timeOffset="-119077.42">11445 9956 45 0,'-3'-38'76'16,"-4"6"-1"-16,-5 1-12 16,5 6-7-16,-5 6-11 0,2 7-10 15,10 12-13-15,-9-7-7 16,9 7-5-16,-2 8-4 16,2 5-4-16,4 2-5 0,9 2-10 15,-2 5-23-15,-2-1-42 16,9 2-2-16,1-2-7 15,2 2-5-15</inkml:trace>
  <inkml:trace contextRef="#ctx0" brushRef="#br0" timeOffset="-118735.6">11588 10049 14 0,'0'0'84'0,"0"0"4"16,0 0-5-16,0-9-3 15,0 1-41-15,0 8-9 16,0-19-9-16,0 19-9 15,0-11-4-15,0 11-3 16,0 0-2-16,12 0-2 0,-12 0 0 16,8 13-1-16,0-3 0 15,-1 1 1-15,-2 0-1 16,3-1 0-16,-2-2 1 0,-6-8 0 16,12 13 0-16,-12-13 0 15,11 1 0-15,-11-1 0 16,14-8 0-16,-6-2 1 15,2-4-1-15,-3-1 0 0,1 1-1 16,0 1 0-16,-1 3 0 16,-7 10-1-16,8-10-2 15,-8 10-4-15,7 8-4 16,3 5-10-16,-5 3-27 0,2-2-34 16,10 3-3-16,2-5-6 15,7 1 0-15</inkml:trace>
  <inkml:trace contextRef="#ctx0" brushRef="#br0" timeOffset="-118259.97">12143 9935 64 0,'-2'-16'93'0,"-4"4"-5"0,-1-1-3 16,-1 4-4-16,8 9-54 15,-9-12-5-15,9 12-9 0,0 0-6 16,0 5-3-16,5 6-2 15,0 5-1-15,2 3 0 16,0 0 0-16,-4 3 0 16,2-1-1-16,2 1 1 0,-4-1 0 15,-2-4-1-15,-1-3 1 16,0-6-2-16,0-8 1 16,0 0 0-16,0 0 0 15,0-10-1-15,-1-6 1 16,0-3 0-16,0-8 0 0,2-2 0 15,-1-5 0-15,0-4 0 16,2-2 1-16,4-1-2 16,2 2 2-16,-1 3-1 0,3 3-1 15,-2 8 1-15,3 4 0 16,-3 11 0-16,2 7 0 16,-10 3 0-16,14 10 1 0,-7 5-1 15,-5 5 0-15,-2 1 1 16,0 5 0-16,0 2-1 15,-1 0 1-15,-6 2-2 16,-3 0-2-16,0-3-3 16,1-1-4-16,-1-4-11 0,4-5-31 15,6-4-31-15,0-3-3 16,0-10-6-16,0 0-1 0</inkml:trace>
  <inkml:trace contextRef="#ctx0" brushRef="#br0" timeOffset="-117871.32">12298 9894 32 0,'10'-4'83'16,"-1"3"1"-16,-9 1-2 0,13 0-5 16,-13 0-44-16,13 14-9 15,-5-6-7-15,-1 5-6 16,3-2-3-16,-3 4-2 0,3 0-3 16,-3 1-1-16,3 0 0 15,-4-1-1-15,-4-3-1 16,2-3 0-16,-1 1 0 15,-3-10-1-15,0 0 1 0,0 0-1 16,11-3-1-16,-7-9 0 16,4-3 1-16,-1-3 0 15,6-3 0-15,-3 0 0 0,4 2 1 16,2-1 1 0,-3 6 1-16,-1 1 1 0,0 5 0 15,2 4 0-15,-5 4 1 16,2 3 1-16,-4 2-1 15,2 5-1-15,-4 1 0 16,1 0-1-16,0 2 0 0,-2-1-1 16,-3-2-3-16,2 1-7 15,-3-11-11-15,0 0-57 0,0 0-6 16,0 0-5-16,10-1-6 16,-5-10-4-16</inkml:trace>
  <inkml:trace contextRef="#ctx0" brushRef="#br0" timeOffset="-117714.23">12670 9738 79 0,'-4'-16'89'16,"1"4"-4"-16,3 12-5 0,-13-10-2 15,13 10-57-15,-5 6-11 16,5 4-2-16,0 0-9 16,1 4-16-16,-1 7-39 15,7-4-22-15,6-5-5 16,4 1-5-16,1-3-4 0</inkml:trace>
  <inkml:trace contextRef="#ctx0" brushRef="#br0" timeOffset="-117142.29">12870 9826 43 0,'0'0'80'16,"0"0"0"-16,-5-3-3 0,5 3-4 15,0 0-55-15,-13-7-2 16,13 7-1-16,0 0-5 15,0 0-1-15,-8 4-3 16,8-4-1-16,-8 15-1 0,3-4 1 16,2 3-1-16,-4 0 0 15,0 2 0 1,4 2-2-16,0 0 0 0,0 0 0 16,3-1 0-16,0 1-1 15,4-3 0-15,2 1 0 16,7-4 1-16,0-2-1 0,5-4 1 15,-1-1-1-15,4-5 0 16,2-3 1-16,0-5-1 0,5-5-1 16,-2-1 1-16,3-5-1 15,-3 0 1-15,2-1-1 16,-6-3 1-16,-2 1-1 16,-1 1 1-16,-5 0-1 15,-6 0 2-15,-1 1-1 0,-5 1 1 16,-2 4-1-16,-2 3 1 15,-7 2-1-15,9 10 0 16,-15-10 0-16,8 10 0 16,-5 0-1-16,5 7 0 0,-3 3 1 15,2 3-1-15,-2 1 0 16,4 2 1-16,4 2 0 16,1 0 0-16,1 0 0 0,3-1 1 15,7 0 0-15,4-4 0 16,3 1 0-16,5-3 0 15,2-3-1-15,-2-4 0 16,5-2-3-16,-1 1-5 0,-3-3-10 16,4-6-59-16,-8 0-10 15,-1 0-2-15,-6-2-7 16,0-3-4-16</inkml:trace>
  <inkml:trace contextRef="#ctx0" brushRef="#br0" timeOffset="-116516.74">11559 10555 61 0,'0'0'87'0,"0"0"-1"16,11 6-4-16,-11-6-1 16,0-8-59-16,12-1-6 15,9 0-1-15,0-2-5 0,8-1-2 16,0-1-3-16,4 1-2 16,2 3-1-16,-3-3-1 15,-2 1 0-15,-3 3 0 0,-4 1 0 16,-3 1-1-16,-4 1 0 15,-1 2-1-15,-8 0-3 16,-7 3-5-16,0 0-5 16,11 1-15-16,-11 15-42 0,0-16-12 15,-19 13-5-15,3-8-6 16,-1 2 5-16</inkml:trace>
  <inkml:trace contextRef="#ctx0" brushRef="#br0" timeOffset="-116222.48">11627 10628 22 0,'-11'11'79'0,"4"1"8"0,7-12-4 16,-4 9-3-16,4-9-47 16,6-2-9-16,13-4-1 0,6-5-4 15,5-2-7-15,6-2-4 16,6-1-2-16,-1 0-2 15,2-1-1-15,-2 2-1 0,0 0 0 16,-4 4-1 0,-10 1 0-16,-2 2-1 15,-7 2 0-15,-8 3 0 0,-10 3-1 16,0 0-2-16,0 0-9 16,-10 2-31-16,-4 2-40 15,-1 0 0-15,-3-4-8 0,0 0-6 16</inkml:trace>
  <inkml:trace contextRef="#ctx0" brushRef="#br0" timeOffset="-114166.67">12910 8711 26 0,'-7'10'69'15,"7"-10"2"-15,0 21-2 16,0-5-35-16,2 4-13 16,3 5 1-16,1 2-5 15,-1 1-6-15,0 2-4 16,0-3-3-16,0 1 0 0,-3-6-5 15,-1 0-13-15,1-3-37 16,-2-8-16-16,0-11-5 16,0 0-4-16,-3 0 2 15</inkml:trace>
  <inkml:trace contextRef="#ctx0" brushRef="#br0" timeOffset="-113819.67">12737 8690 70 0,'-17'-20'83'0,"8"4"-1"16,4 1-3-16,5 5-31 16,5 0-12-16,4 2-10 15,11 1-8-15,8 3-5 16,2 2-4-16,7 2-2 0,4 0-1 16,1 6-3-16,4 7 0 15,0 3-1-15,-1 8-1 0,-1 2 0 16,-9 5-1-16,-7 4 1 15,-7 3-1-15,-10 2 1 16,-10 1-1-16,-6 1 0 16,-15-4 1-16,-9-2-1 15,-9-2 0-15,-2-7 0 0,-5-3 0 16,1-6 1-16,1-5-1 16,3-6-2-16,12-4-3 15,4-5-7-15,11-4-21 0,12-4-47 16,4-10-1-16,12-1-8 15,7-4-5-15,8-4 0 16</inkml:trace>
  <inkml:trace contextRef="#ctx0" brushRef="#br0" timeOffset="-113164.24">13117 8876 43 0,'8'1'83'16,"-8"-1"0"-16,14 12-2 0,-14-12-1 15,14 9-53-15,-4-4-1 16,3-4-6-16,2-1-6 15,0-1-5-15,1-5-2 16,-1-3-3-16,0-3-1 0,0-3-2 16,-1-2 0-16,-4 1-1 15,0-2 0-15,-6 0 0 16,-3 0-1-16,-1 4 1 0,-1 1-1 16,-3 4 2-16,4 9-1 15,-19-5 1-15,6 7 1 16,3 8-1-16,-2 6 0 0,0 2 1 15,5 4-1-15,1 2 0 16,3 0 0-16,3-2 1 16,6 1-1-16,4-4 0 15,4-1 0-15,3-6 0 0,1-4-1 16,1-1 0-16,1-4-1 16,-2-3-1-16,0-3 0 15,-3-4 0-15,-2-2 1 16,-3-2-1-16,0 1 2 0,-3-1 0 15,-1-1 0-15,-1 2 2 16,-2 1-1-16,-3 9 1 16,3-13-1-16,-3 13 0 15,0 0 1-15,0 0-2 16,0 0 1-16,5 5-1 0,-5-5 1 16,8 15-1-16,-3-7 1 15,-5-8-1-15,15 14 1 16,-7-9 0-16,5-1-1 0,-2-3 0 15,-1-1 0-15,3 0 0 16,-3-3 0-16,2-2-1 16,0-3 1-16,-5-2 0 15,4 0 0-15,-4 0 0 0,-1 2 0 16,0 0 1-16,-6 8 0 16,8-11-1-16,-8 11 0 15,0 0 0-15,13 0 1 16,-13 0-1-16,5 8-2 0,0 2-4 15,-2-1-9-15,4 1-36 16,-4 4-31-16,-3 0-2 16,1 0-7-16,-1-1-6 15</inkml:trace>
  <inkml:trace contextRef="#ctx0" brushRef="#br0" timeOffset="-112601.61">13056 9192 30 0,'-10'4'75'0,"-5"-3"0"15,8 12-14-15,-4-13-12 0,11 0-8 16,-14 2-11-16,14-2-6 16,0 0-7-16,0 0-3 15,0 0-2-15,0 0-1 0,0 0-3 16,0 0-1-16,11 9-1 15,4-8 0-15,7-1-2 16,7 0-1-16,9-3 0 16,6-2-1-16,12-2 0 0,9-3-1 15,6-1 0-15,4-3-1 16,0 0 1-16,2-1 0 0,-5-1 0 16,-5 3 0-16,-6-1-1 15,-11 3 1-15,-9 3 0 16,-10 2 1-16,-8 0 1 15,-8 5 0-15,-7 0 0 16,-8 1 0-16,0 0 0 16,0 0 0-16,9 0 0 0,-9 0-3 15,0 0 0-15,0 0 0 16,0 0-6-16,0 0-11 16,-14 2-64-16,14-2-3 0,-15 6-5 15,15-6-5-15,-14 0-5 16</inkml:trace>
  <inkml:trace contextRef="#ctx0" brushRef="#br0" timeOffset="-110817.73">7092 9655 14 0,'0'0'70'15,"0"0"1"-15,-12 0-17 16,12 0-4-16,0 0-10 0,0 0-10 16,0 0-8-16,0 0-3 15,0 0-5-15,0 0-2 16,0 0-2-16,8 0-1 0,-8 0-2 15,18-8-1-15,-5 1-1 16,2 0 0-16,3-2-2 16,1 0-1-16,-1 1 0 15,5-1 0-15,-2-1-1 16,-2 3 0-16,-1 0-1 0,-3 2-2 16,-3 3-2-16,-12 2-3 15,13 0-5-15,-13 0-11 16,0 0-34-16,0 11-21 0,-4-1-7 15,-4 1-2-15,-4 0 0 16</inkml:trace>
  <inkml:trace contextRef="#ctx0" brushRef="#br0" timeOffset="-110474.51">7121 9821 20 0,'0'0'73'16,"0"0"1"-16,6-9-4 16,3 3-28-16,1-3-8 0,3 1-7 15,3-2-8-15,1-2-5 16,1 1-2-16,1-1-4 16,0 1-2-16,-1 2-1 15,-4 1 0-15,-1 2-1 0,-4 0 1 16,-9 6-1-16,11-6 0 15,-11 6-1-15,0 0 1 16,0 0-1-16,0 0-1 16,0 0 0-16,0 0-1 0,0 0 0 15,0 0-1-15,0 0 0 16,0 0-3-16,0 0-6 16,0 0-18-16,12 6-49 0,-12-6-3 15,0 0-5-15,4 8-5 16</inkml:trace>
  <inkml:trace contextRef="#ctx0" brushRef="#br0" timeOffset="-96980.31">21047 7644 22 0,'0'0'56'0,"0"0"-17"15,0 0-2-15,0 0-1 16,11-1-3-16,-11 1-4 16,17-1-1-16,-6-1-3 15,1 1-3-15,3-3-4 0,-1 1-3 16,4-1-1-16,-2 1-3 16,2-2-2-16,-3 0-3 15,4-1-1-15,-2 0-1 16,1 1-1-16,0-2-1 15,-2 2 0-15,0-1 0 0,-1 0-1 16,2 0 0-16,-6 1-1 16,-1 1 0-16,1 2-3 15,-11 2-3-15,9-1-5 0,-9 1-10 16,0 0-19-16,0 12-28 16,0-12-13-16,-12 17-3 15,2-9 0-15</inkml:trace>
  <inkml:trace contextRef="#ctx0" brushRef="#br0" timeOffset="-96428.05">21120 7727 24 0,'0'0'56'16,"0"0"-13"-16,0 0-1 15,-8 0-5-15,8 0-6 0,0 0-5 16,0 0-1-16,7 5-3 16,-7-5-2-16,12 0-4 15,-4 0-3-15,2-3-3 0,3 1-1 16,0-1-3-16,-1-2 0 16,4 1-3-16,0 0 0 15,1 0-1-15,-4 1 0 16,1 1-1-16,0-3 1 0,0 3-1 15,-1-2 0-15,-2 2 1 16,3 1 0-16,-6-2 1 0,1 1 0 16,-9 2 0-16,13-5 0 15,-13 5 0-15,0 0 0 16,10-3 0-16,-10 3-1 16,0 0 0-16,0 0 0 15,0 0-1-15,0 0 0 0,0 0 0 16,0 0-1-16,0 0 1 15,0 0-1-15,0 0 2 16,0 0-2-16,0 0 0 0,0 0 0 16,0 0 0-16,0 0 0 15,0 0 0-15,0 0 1 16,0 0-1-16,0 0 0 16,0 0 0-16,0 0 1 15,0 0-1-15,0 0 1 0,0 0-1 16,0 0-3-16,0 8-8 15,0-8-46-15,-4 13-21 16,4-13-5-16,0 0-5 0,-5 11-2 16</inkml:trace>
  <inkml:trace contextRef="#ctx0" brushRef="#br0" timeOffset="-94830.89">21172 9510 28 0,'-8'-8'45'0,"8"8"1"15,0 0-3-15,0 0-5 16,0 0-3-16,0 0-4 16,0 0-5-16,0 0-4 15,0 0-2-15,0 0-4 0,0 0-3 16,2-9-2-16,-2 9-1 16,0 0-3-16,11-5-2 15,-11 5-2-15,13-5-1 16,-3 2 0-16,0 1-1 0,1-2 1 15,1 2-1-15,-2-1 0 16,1 1 0-16,-4 1-1 16,-7 1 1-16,15-2-1 15,-15 2 0-15,9-1-1 0,-9 1-1 16,0 0-4-16,0 0-3 16,10 0-7-16,-10 0-7 15,0 0-12-15,0 0-16 0,0 9-18 16,0-9-10-16,-4 13 1 15</inkml:trace>
  <inkml:trace contextRef="#ctx0" brushRef="#br0" timeOffset="-94609.67">21161 9635 36 0,'0'0'75'16,"0"0"-10"-16,0 0-4 16,0 0-10-16,4 0-11 0,-4 0-12 15,19-3-7-15,-8-3-12 16,10-5-45-16,-3 7-32 16,3-2-6-16,1-2-7 15,-4-5-3-15</inkml:trace>
  <inkml:trace contextRef="#ctx0" brushRef="#br0" timeOffset="-87707.8">1111 11074 19 0,'0'0'50'0,"0"0"-1"0,-13-6-7 16,13 6-4-16,0 0-6 15,0 0-3-15,0 0-3 16,-4-11-5-16,4 11-1 16,0 0-4-16,2-9-1 15,-2 9 0-15,-1-9-3 0,1 9-2 16,0-9-1-16,0 9-1 16,1-9-1-16,-1 9-1 15,0 0-1-15,0 0-2 0,3-9-1 16,-3 9-1-16,0 0-1 15,0 6 0-15,-3 2-1 16,3 4 0-16,-5 1 1 16,5 6-1-16,0 0 2 0,0 2 0 15,-1-2 0-15,0 1 0 16,1-2 1-16,0-3-2 16,0-1 0-16,-3-2 0 0,-4-3 1 15,7-9-1-15,0 11 1 16,0-11 0-16,0 0-1 15,-1 9 2-15,1-9-1 16,0 0 1-16,0 0 0 16,0 0-1-16,0 0 0 15,0 0 0-15,0 0-1 0,0 0 0 16,10 2-1-16,-10-2 0 16,0 0 0-16,0 0 0 15,9 2 1-15,-9-2-1 0,12 3 2 16,-12-3-1-16,8 4 1 15,-8-4-1-15,20 5 0 16,-20-5-2-16,17 2 2 0,-6 1 0 16,-11-3 0-16,15 9 0 15,-15-9 1-15,9 9-1 16,-9-9 0-16,13 16 4 16,-13-16-4-16,5 14 1 15,-5-14-4-15,-1 16 3 0,1-5 1 16,-2 2-2-16,-10-5-2 15,5 5 3-15,-3 0 0 16,2-1 0-16,3 0 3 16,-7-2-3-16,1-2 1 0,11-8 0 15,-9 14 3-15,9-14-3 16,-15 5-1-16,15-5-1 16,-8 0-3-16,8 0-7 15,-11-6-28-15,11 6-37 0,-9-11-4 16,9 11-6-16,-10-17-4 15</inkml:trace>
  <inkml:trace contextRef="#ctx0" brushRef="#br0" timeOffset="-87416.72">1078 11106 25 0,'-8'0'83'0,"8"0"0"0,0 0-2 16,-8-9-4-16,15 2-43 15,-7 7-7-15,2-11-9 0,-2 11-7 16,5-11-4-16,-5 11-3 16,13-17-1-16,1 12 0 15,3-2-2-15,-4 0 0 16,0 1-6-16,10 1-3 15,-4-4-16-15,2-3-43 16,5 6-11-16,-5-2-4 0,-3 1-8 16,1-5-3-16</inkml:trace>
  <inkml:trace contextRef="#ctx0" brushRef="#br0" timeOffset="-87052.07">1261 10873 68 0,'-8'-4'79'0,"-3"-1"-2"16,11 5 0-16,-9-7-38 15,9 7-8-15,0 0-9 0,4-10-8 16,-4 10-6-16,9-3-3 16,2 3-1-16,-4 3-3 15,8 5 2-15,2 5 0 16,-5 7-3-16,5 4 0 15,3 8 1-15,-7 9-1 0,4 4 1 16,-1 10 4-16,-4 6-5 16,-8 5 1-16,6 2 3 15,-8 0 0-15,-3-6-1 16,-1-4-1-16,-11-5 0 0,-3-13-1 16,-2-7 1-16,3-10-1 15,-3-4 2-15,6-6-3 16,-4-7-4-16,6-3-10 0,3-3-30 15,7 0-33-15,0-17-4 16,-4-2-7-16,4-3-6 16</inkml:trace>
  <inkml:trace contextRef="#ctx0" brushRef="#br0" timeOffset="-85970.8">2375 11023 1 0,'0'0'77'0,"-8"-4"2"0,8 4-2 16,-14-4-4-16,14 4-41 15,-7-9-6-15,7 9-5 16,0-10-9-16,-10 2-3 16,-4 2-2-16,7 0-2 0,-5 2 0 15,-4-1-2-15,0 2 1 16,-9 3-1-16,0 0 1 16,12 6-3-16,-7 3 1 0,-5 3 1 15,11-1-1-15,-3 5 0 16,-1-2 0-16,5 3 0 15,2-2-1-15,-6 1 0 16,6-2 0-16,9 0 0 16,-8 1-1-16,10-2 1 15,0-2 0-15,2 0-1 0,1 0 1 16,2-2 0-16,0-1 0 16,-5-8 0-16,11 15 0 15,-11-15 0-15,8 9 0 0,-8-9 1 16,0 0-1-16,0 0 1 15,10 7-1-15,-10-7 0 16,0 0 0-16,0 0 0 16,0 0-1-16,0 0 0 0,0 0 0 15,0 0 1-15,0 0-1 16,7 3 0-16,-7-3 0 16,12 3 0-16,-12-3 1 0,0 0-1 15,8 3 0-15,-8-3 0 16,13 0 1-16,-13 0-1 15,11 2 0-15,-11-2 0 16,18 2 0-16,-9-1 0 0,9-1 0 16,-7 2 1-16,-1 2-1 15,3 0 1-15,4 1-1 16,0-1 1-16,-4 4-1 16,-2 1 1-16,-1 0-1 0,1 2 1 15,6 2-1-15,-3 1 0 16,-14 0 1-16,1 1-1 15,-1 0 0-15,0 0 1 16,-4 2 0-16,-6-2 0 0,-1-1-1 16,0 0 1-16,-3-1 0 15,-9-2 0-15,3-2 0 16,2-3 0-16,4-2 0 16,-5-1-1-16,-2-3 1 0,0 0-1 15,6 0 1-15,1-4 2 16,-2-2-3-16,7 1 1 15,-6 0 0-15,15 5-1 0,-16-10 0 16,16 10 0-16,-9-6-1 16,9 6-2-16,0 0 2 15,0 0 2-15,0 0-4 16,0 0-3-16,0 0-8 0,7-10-20 16,-7 10-47-16,19 0-1 15,3-5-6-15,4-2-8 16,1-2 5-16</inkml:trace>
  <inkml:trace contextRef="#ctx0" brushRef="#br0" timeOffset="-84569.11">2518 11335 55 0,'0'0'77'0,"-9"-7"0"0,9 7-5 16,0-14-34-16,0 5-7 16,0 9-6-16,0-16-7 15,0 16-6-15,-12-13-2 0,12 13-1 16,-14-9 0-16,-5 7-3 16,5 2 0-16,0 4-2 15,-2 3 0-15,-8 3-1 16,9 2-1-16,-7 4 0 0,1-2 0 15,6 2-1-15,7-1 1 16,-6-2-1-16,5 0 0 16,9-1 0-16,0 0 0 0,3-4 0 15,5-2 0-15,6-3 1 16,3-1 0-16,1-1-1 16,-3-4 1-16,4-3 0 0,3-4 0 15,-2-3-1-15,-4 1 0 16,2-2 0-16,-11 0 1 15,6-1-1-15,-2 3 0 16,-6 1-2-16,-5 11 2 0,5-14 0 16,-5 14-1-16,0 0 0 15,0 0-1-15,0 0 0 16,-1 11 1-16,-1-1 1 16,1 2-4-16,1 2 3 0,1-2 0 15,2 0 0-15,6-3-1 16,-1-1 0-16,2-4 2 15,4-4-2-15,0 0 1 16,-3-6 0-16,8-6-4 16,1-3 1-16,-4-3 2 0,0-5-1 15,1-4-2-15,-4-2 2 16,-4-4 0-16,4-3-1 16,-8 3 3-16,-2-2 0 15,-3 3 1-15,0 5 0 0,0 4 1 16,-10 5 0-16,6 6-1 15,4 12 1-15,-15-7 0 16,15 7-1-16,-15 10 0 16,8 5 1-16,2 0-2 0,2 5 1 15,-2 3 0-15,5 2-1 16,0 2 1-16,0-1 0 16,8 1 0-16,-2 0-1 0,5-2 1 15,-1 0 0-15,4-5 0 16,1-1 0-16,1-5 0 15,2-2 0-15,-4-2 0 16,3-6 0-16,-5-2-1 0,5-2 1 16,-1-5-1-16,6-5 0 15,-1-3 0-15,-3-1 0 16,4-3 1-16,0-2-1 16,0 0 0-16,-1 0 0 0,-4 2 0 15,-6 1 1-15,-3 2 0 16,-2 2-1-16,-2 2 1 15,-4 10 0-15,0-12-1 0,0 12 1 16,-9-5 0 0,9 5-1-16,-13 1 1 0,13-1-1 15,-11 16 0-15,7-5 0 16,-1 2 1-16,5 2-1 16,0 0 0-16,0 2 0 0,0 0 1 15,6-2 0-15,0-1-1 16,-2-2 1-16,6-1 0 0,-2-2-1 15,4-5-1-15,0-1-1 16,1-3-1-16,0 0-1 16,1-6-1-16,1-2-1 15,-5-4 0-15,4-1 0 0,-7 0 1 16,0-3 1-16,-1 0 2 16,-2 2 1-16,-3-1 2 15,2 3 0-15,-3 1 2 16,0 2 0-16,0 9 0 0,0-12 1 15,0 12 0-15,0 0-1 16,0 0-1-16,0 0 1 16,0 0-1-16,0 0-1 0,-2 5 0 15,2-5 0 1,-1 14 0-16,1-6 0 0,0 2 0 16,0-1-1-16,3 2 1 15,-3-11 1-15,7 16-2 16,-7-16 1-16,10 13 0 0,-10-13 0 15,18 12-1-15,-9-9 1 16,-1 1-1-16,3-1-1 16,-11-3 2-16,13 7-1 15,-13-7-1-15,12 6-1 0,-12-6 3 16,4 15-1-16,-4-15-2 16,0 14 1-16,0-5-5 15,0-9-7-15,-13 16-24 16,13-7-45-16,0-9-2 0,-8 9-5 15,8-9-6-15,0 0 4 16</inkml:trace>
  <inkml:trace contextRef="#ctx0" brushRef="#br0" timeOffset="-83816.11">3871 11062 28 0,'-3'-13'84'0,"3"13"0"16,-1-11-1-16,1 11-18 0,0 0-23 15,-14 1-12-15,14-1-10 16,-7 15-8-16,3 0-5 0,-2 3-2 16,1 3-1-1,3 7-3-15,2 0 0 0,-1 2 0 16,4 2 0-16,1-1 0 15,0-2 1-15,1-1-1 16,1-1-1-16,-5-7 2 16,0-1-1-16,2-5 1 0,-3-5 1 15,0-9 0-15,0 0 1 16,0 0-2-16,-5-4 0 16,2-8 0-16,0-8 0 0,-1-5-1 15,1-5-1-15,3-6-1 16,0-4-1-16,1-3 1 15,-1 1-1-15,5-1 1 16,2 6-1-16,0 5 0 0,5 3 0 16,-6 6 0-16,6 6 0 15,2 2 0-15,0 6 0 16,0 3 1-16,2 2-1 16,1 2 1-16,1 2 1 0,-2 0 0 15,0 3-1-15,-1 6 2 16,-5-1 1-16,-1 3-1 15,-6 3 0-15,-1 3 1 16,-2 2-1-16,-5 0 1 16,-6 2 0-16,-3-1-1 0,-4 1 0 15,-2-1 0-15,1-3 0 16,-4-1 0-16,0-1 1 0,4-4-3 16,0-2-1-16,3-3-4 15,4 0-6-15,0-4-13 16,12-2-37-16,0 0-20 0,0 0-5 15,13-5-6-15,2-3-1 16</inkml:trace>
  <inkml:trace contextRef="#ctx0" brushRef="#br0" timeOffset="-83056.04">4196 11039 4 0,'0'-13'74'0,"0"13"5"16,-7-11-2-16,7 11-24 15,-3-8-7-15,3 8-12 0,0 0-7 16,0 0-10-16,-8 0-3 16,6 7-4-16,-3 3-3 15,1 7-1-15,2 2-2 16,0 4 0-16,0 2 0 0,2 2-1 15,0 0-1-15,0-1 1 16,2 0-2-16,1-2 1 16,5-1-2-16,0-4-1 15,3 0-1-15,-1-3-4 0,4-5-2 16,2 0-5-16,0-7-7 16,2-2-2-16,-5-2-1 15,7-4 1-15,-3-5 3 0,5-3 2 16,-5-1 4-16,5-3 5 15,1 1 9-15,-4-2 6 16,1 3 3-16,-8-3 3 16,0 5 2-16,-10 0 2 0,1 3 2 15,-3 9 0-15,-11-13-3 16,1 11-4-16,-3 2-2 16,1 0-3-16,-1 5-2 15,0 4-2-15,-1 1-1 16,3 5-1-16,0-1 0 0,-1 4 0 15,2 2 0-15,1 0 0 16,3-1 0-16,2 1-1 16,3-4 1-16,1-2 0 0,1-2 0 15,-1-12 1 1,18 11-1-16,-6-11-1 0,2-5-1 16,6-4-2-16,0-3 0 15,4-7-1-15,-3-1-1 0,0-3 1 16,-2 0 0-16,-3 1 3 15,-1 4 2-15,-9-1 3 16,-1 6 1-16,-4 3 2 16,-1 10 0-16,0 0 0 0,0 0 0 15,-7 0-1-15,7 0-2 16,-5 16-1-16,3-5-1 0,1 4 0 16,-1-1-1-16,2 0-1 15,3-1-2-15,4 2-7 16,-5-5-16-16,-2-1-56 15,0-9-3-15,17 9-4 0,-6-9-7 16,-1-9-3-16</inkml:trace>
  <inkml:trace contextRef="#ctx0" brushRef="#br0" timeOffset="-82600.37">4595 11182 34 0,'0'0'71'0,"-13"7"1"16,13-7-1-16,-1 10-32 16,1-10-19-16,6 6 0 15,-6-6-4-15,15 10-3 0,-4-3-4 16,-3 1-3-16,1 2-1 16,-3 1 2-16,-1 2-2 15,-3-2 0-15,0 1 0 16,-1 0 0-16,-1-1 0 0,0-2 0 15,0-9 0-15,0 10 0 16,0-10 0-16,0 0-1 16,0 0 0-16,0 0 0 15,4-10-2-15,-2-2 0 0,4-3-1 16,0-1-2-16,2 0 1 16,-2 0-1-16,3 1 0 15,-2 3 1-15,1 2 1 16,-8 10 0-16,13-11 2 0,-13 11 0 15,14 0 1-15,-14 0 0 16,15 5 0-16,-15-5 1 16,15 16-2-16,-10-4 1 0,1 0-2 15,-1 1 0-15,0 3-2 16,-2-3-6-16,2 7-21 16,12-1-53-16,-11-5 0 15,2-1-7-15,1-3-5 0,1-5-3 16</inkml:trace>
  <inkml:trace contextRef="#ctx0" brushRef="#br0" timeOffset="-81979.49">4898 11289 16 0,'0'0'78'0,"0"0"4"16,-6-9-2-16,6 9-3 0,0-13-40 15,0 13-13-15,0-14-1 16,0 14-6-16,1-11-5 15,-1 11-3-15,0 0-3 16,0 0-2-16,0 0-1 0,10-6-2 16,-10 6-1-16,7 8 0 15,-1 1 1-15,1 2-1 16,-2 0 0-16,1 3 1 0,1 0-1 16,-1 0 0-1,-3-2 0-15,2 1-2 0,-4-3 1 16,-1-10-1-16,4 12 0 15,-4-12-2-15,0 0 0 16,0 0-1-16,6-15 1 0,-2 4-1 16,6-5 1-16,-4 1-2 15,3 0 2-15,3-2 0 16,-1 2 2-16,-1 3 0 0,1 5 2 16,0 2 1-16,-3 4 1 15,2 1 1-15,-10 0 0 16,12 16 1-16,-3-3 1 15,-7 2-2-15,2 0 0 0,2 2 0 16,1-2-2-16,-1 0 1 16,1-1-1-16,-2-4-1 15,-5-10-2-15,17 14-3 16,-7-14-9-16,2 0-18 16,2-3-28-16,-5-5-19 0,5-3-5 15,0-3-4-15,-1-1 1 16</inkml:trace>
  <inkml:trace contextRef="#ctx0" brushRef="#br0" timeOffset="-81798.09">5263 11262 1 0,'0'0'62'0,"0"0"6"15,-6 7 0-15,6-7-23 0,-2 17-16 16,2-5-4-16,0 0-6 16,0 0-3-16,0-1-3 15,3 2-3-15,0-4-3 16,1 0-3-16,-4-9-4 0,7 14-11 15,-7-14-23-15,0 0-29 16,9 5-9-16,-9-5-5 16,13-1-2-16</inkml:trace>
  <inkml:trace contextRef="#ctx0" brushRef="#br0" timeOffset="-81577.37">5289 11036 40 0,'-11'13'72'16,"6"-4"-1"-16,3 1-2 16,2-10-34-16,-4 19-22 0,4-7-25 15,9 3-43-15,-4 0-9 16,4-2-6-16,1 0-3 15</inkml:trace>
  <inkml:trace contextRef="#ctx0" brushRef="#br0" timeOffset="-80847.96">5380 11254 12 0,'0'0'74'0,"0"0"4"15,0-7-2-15,0-14-17 16,0 21-32-16,0 0 0 0,0 0-3 16,0 0-6-16,3 11-7 15,-2-1-3-15,2 1-2 16,1 3-1-16,0-1-1 0,1 1-1 16,-2-1-1-16,1-3 0 15,2-1 0-15,-6-9-1 16,7 12-1-16,-7-12-1 15,9 3-1-15,-9-3-4 0,13-7-1 16,-4-1-2-16,-1-1-1 16,2-3 1-16,0 2-1 15,0 1 1-15,-1 1 2 16,-9 8 1-16,12-5 4 0,-12 5 0 16,11 0 1-1,-11 0 1-15,12 8-1 0,-12-8-1 16,16 8 2-16,-4-6-1 15,0-2 0-15,1-4 0 16,2-3 0-16,-1-4 1 0,0-1 0 16,-2 0 3-16,0 1 2 15,-4-2 3-15,-1 5 2 0,-7 8 0 16,6-10-1 0,-6 10 1-16,0 0-2 0,0 6-1 15,-2 3-3-15,-1 7-2 16,1 1-1-16,-1 5 0 0,2 4 1 15,-2 5 0-15,1 2-1 16,1 9 1-16,0-1 0 16,-2 7-1-16,2 4 0 15,-2 4-1-15,0 5 0 16,-4 1-1-16,1 1 1 0,-6-3-1 16,0-2 3-16,-5-5 1 15,-1-10 0-15,0-9 3 0,2-9 0 16,0-14 0-16,5-10 1 15,5-11-1-15,4-17-2 16,2-10-2-16,8-11-1 16,2-5-2-16,1-2 1 15,2 0-2-15,3 5 1 0,-2 5-2 16,-4 9-6-16,3 12-21 16,5 6-51-16,-10 6 2 15,-1 3-8-15,-7 9-6 0,13-13 0 16</inkml:trace>
  <inkml:trace contextRef="#ctx0" brushRef="#br0" timeOffset="-79404.71">2265 11794 7 0,'-13'4'52'16,"13"-4"-7"-16,0 0-11 16,0 0 2-16,0 0-3 15,0 0-4-15,8 5-5 0,-8-5-1 16,8 0-1-16,-8 0-3 16,13 0-5-16,-4 0-2 15,4 0-3-15,-1-1-2 0,2-1-1 16,4 0-2-16,4 0-1 15,1-1 1-15,7-2-4 16,4 2 1-16,-4-6-1 16,8 2-1-16,3-2 1 15,0-1-2-15,-2 0 1 0,0-1 1 16,-5 1 1-16,0 1-2 16,-3 0 2-16,-4 2-1 15,-5 4 2-15,-1 0-2 0,-7 1 0 16,-2 1-2-16,-12 1 2 15,12 0-1-15,-12 0 1 16,0 0-6-16,0 0-20 16,0 0-42-16,8 6-5 15,-8-6-3-15,0 0-4 0</inkml:trace>
  <inkml:trace contextRef="#ctx0" brushRef="#br0" timeOffset="-78652.27">4086 11610 4 0,'0'0'55'15,"0"0"-2"-15,0 0-3 16,0 0-5-16,-11 0-6 0,11 0-9 16,0 0-7-16,0 0-6 15,0 0-1-15,0 0-4 16,0 0-2-16,0 0-2 0,11-1 1 16,-11 1-3-16,16-8 2 15,-6 1-3-15,4 5-1 16,1-4-1-16,4 2-1 0,-1-3 1 15,3 2-2-15,1 0 1 16,8 0-1-16,-4-1 1 16,2 0-1-16,-2-1 0 15,3 1-1-15,-6 0 1 16,-1 0 1-16,-4 4-2 0,-4-2 1 16,0 2 0-16,-14 2 2 15,17-1 0-15,-17 1 1 16,0 0-1-16,0 0 1 15,0 0 0-15,0 0 0 16,0 0-4-16,-5 5-11 0,5-5-42 16,-11 7-22-16,11-7-4 15,-18 10-6-15,18-10-4 0</inkml:trace>
  <inkml:trace contextRef="#ctx0" brushRef="#br0" timeOffset="-76414.85">5963 11425 26 0,'0'0'62'16,"-8"-11"-6"-16,8 11-11 16,0 0-7-16,0 0-6 0,0 0-8 15,0 0-5-15,-9-5-5 16,9 5-1-16,0 0-4 15,0 0 0-15,0 0-1 16,0 0 2-16,0 0-3 0,0 0 1 16,0 0-1-16,0 0-1 15,0 0 0-15,0 0-2 16,0 0 0-16,10 0-1 16,3 0-1-16,1 0 0 0,5 0 0 15,2-4 0-15,4 2 0 16,3-3 0-16,2 1-1 15,-2 0 0-15,0 1 0 16,-3-1-1-16,-2 1 1 16,-4-1 0-16,-2 4-1 0,-5-2 1 15,-1 1 0-15,-11 1 0 16,13-3 0-16,-13 3 0 16,0 0-1-16,12-8 1 0,-12 8-3 15,0 0-3-15,10-13-4 16,-10 13-3-16,3-12-6 15,-3 12-10-15,0-15-11 16,0 15-11-16,-4-13-9 0,4 13-9 16,-10-13-2-16,10 13 1 15</inkml:trace>
  <inkml:trace contextRef="#ctx0" brushRef="#br0" timeOffset="-76102.39">6238 11250 3 0,'0'0'58'16,"-15"-1"6"-16,15 1-6 0,-11-1-5 15,11 1-5-15,0 0-5 16,0 0-9-16,0 0-5 16,0 0-9-16,0 0-5 15,6-2-5-15,2 0-3 16,3 2-2-16,1-1-2 0,1 1-1 16,3 1-1-16,-1 5 0 15,-1 2 0-15,-2 3 0 16,1 0 0-16,-3 5 0 0,-2-1 1 15,-2 3 0-15,-1 2 1 16,-4-1-1-16,-1 3 1 16,0-1 0-16,-5 1-1 0,-3 1 1 15,-3-3-4-15,4 2-7 16,-8-9-19-16,-7 2-52 16,18-2-1-16,4-13-7 15,0 0-5-15,12-1-3 16</inkml:trace>
  <inkml:trace contextRef="#ctx0" brushRef="#br0" timeOffset="-75695.91">7121 11164 9 0,'0'0'76'16,"0"0"3"-16,0 0-6 15,0 0-1-15,-4 7-44 16,3 5-11-16,0 3 0 16,1 4-8-16,-1 2-2 0,1 3-2 15,0 3 1-15,2 0-1 16,1-1-1-16,-1-1 0 16,-1 0-1-16,0-3 0 15,0-3-1-15,0 1-13 0,-1 0-49 16,0-10-13-16,0-10-5 15,0 0-5-15,0 0-3 16</inkml:trace>
  <inkml:trace contextRef="#ctx0" brushRef="#br0" timeOffset="-75233.08">6953 11198 5 0,'-17'-8'75'0,"8"-1"5"0,3-1-3 16,3-3-2-1,3 2-45-15,8-1-3 0,1-1-2 16,5-1-7-16,1 3-6 16,2 1-2-16,2 3-2 0,3 1-2 15,-1 3-2-15,2 3-2 16,3 2-1-16,0 6 0 15,2 4 0-15,-3 1-1 0,4 4 1 16,-4 3-1 0,-1 2 1-16,0 2-1 0,-3 1 0 15,-3 0 0-15,-2 0 0 16,-5 0 0-16,-2 0 1 16,-6-3 0-16,-3 1 1 0,-4 0 0 15,-8-4 1-15,-6 1 1 16,-2-2 1-16,-4 0-1 15,-4-3 0-15,2-2 0 0,-3-5-1 16,3-2-1-16,0 0-1 16,3-6-2-16,4 0-3 15,-1 0-4-15,5-4-7 16,5-6-17-16,0 0-49 0,10 10-2 16,1-13-6-16,8 5-5 15,6-2 6-15</inkml:trace>
  <inkml:trace contextRef="#ctx0" brushRef="#br0" timeOffset="-74749.32">7492 11406 53 0,'0'0'70'16,"0"0"-3"-16,12 4-1 15,-3-4-34-15,4-3-23 0,4-3 0 16,4-4-2-16,4-1-2 16,-3-5-3-16,6 1 0 15,-5-2 0-15,0 2-1 16,-6-3 0-16,0 2 1 0,-9 2 1 15,-4 1 3-15,-4 3 1 16,0 10 3-16,-20-12 1 16,2 12 1-16,-1 0 3 15,-5 6-2-15,2 4-1 0,-2 4-1 16,4 2-1-16,0 1-3 16,4 2-1-16,4-1-1 15,1 3-1-15,6-2-1 16,3 1 0-16,2-3-1 0,1 0 1 15,5-1-1-15,4-2 0 16,2-1 0-16,1-3 0 16,4-3-2-16,5-1-5 0,-1-6-10 15,6-5-42-15,1 1-23 16,-1-6-5-16,4-3-5 16,0-3-4-16</inkml:trace>
  <inkml:trace contextRef="#ctx0" brushRef="#br0" timeOffset="-74251.63">8034 11278 63 0,'-12'0'81'0,"0"2"-3"16,-4-2-3-16,3 1-3 16,-18 1-60-16,20 1-2 15,3 0-1-15,-3 0-3 0,11-3-2 16,-13 12 1-16,7-2-1 15,2-1 0-15,2 3 0 16,-3 2 0-16,3 2 0 0,-1 0 0 16,2 0 0-1,0 1-1-15,1-1 0 0,0-2-1 16,6-1 0-16,6-1 0 16,0-6 0-16,3-2-1 15,5-4 0-15,2 0 0 0,2-7-1 16,1-1 0-16,2-6 0 15,-1 0-1-15,-2-3 0 0,-4-2 1 16,-3 2-1 0,-3-1 1-16,-5 2 1 0,-4 1 0 15,-4 4 1-15,-1 3 0 16,0 8 1-16,0 0-1 16,-6-6 0-16,6 6 1 0,-6 10-2 15,0 1 1-15,5 2-1 16,1 2 0-16,0-1 0 15,2 1 0-15,4-3 0 0,-3 3 0 16,3-5-2-16,1-1-2 16,0 0-8-16,-7-9-18 15,0 0-49-15,14 0-2 16,-7-1-8-16,4-10-5 16,-1-2 0-16</inkml:trace>
  <inkml:trace contextRef="#ctx0" brushRef="#br0" timeOffset="-74104.8">8243 11247 50 0,'-10'-28'86'0,"1"5"-1"16,-1 0-3-16,0 7-6 16,-1 3-47-16,11 13-10 15,0 0-7-15,-11-7-7 16,11 12-15-16,0 11-45 16,5-2-21-16,6-1-5 0,5 1-7 15,3-2-3-15</inkml:trace>
  <inkml:trace contextRef="#ctx0" brushRef="#br0" timeOffset="-73500.36">8419 11276 64 0,'9'10'82'0,"-9"-10"-3"16,-4 0-1-16,4 0-2 16,-14-15-57-16,14 15-6 15,-13-6-1-15,13 6 0 16,-14-1-3-16,14 1-1 0,-13 5-3 15,13-5-1-15,-13 17-2 16,9-6 0-16,1 2 0 16,-1 2-1-16,2-3 0 15,1 0 0-15,1 1 1 16,3 0-2-16,5-3 1 0,2-1-1 16,2 0 0-16,2-1-1 15,3-1 1-15,1 1-1 16,-4-1 0-16,0 2 0 15,-1 0 0-15,-6 2 1 0,-2 0 0 16,-5 1 0-16,-3 2 1 16,-6-1 0-16,-4-1 1 0,2 0-1 15,-2 0 1-15,1-6 0 16,2 0 0-16,10-6-1 16,-13 4 0-16,13-4-3 15,0-7-2-15,0-3-4 16,8-5-5-16,1 1-8 15,2-7-5-15,2 2-3 0,1-1 1 16,3-1 3-16,-1 6 6 16,-2-1 11-16,-1 7 7 0,-3 0 10 15,0 7 9-15,-10 2 4 16,10 0 1-16,-10 0 0 16,5 5-4-16,-5-5-6 15,9 14-2-15,-3-4-3 0,-1 1-3 16,3-1-1-16,-1 2-2 15,2 1-1-15,-3 1 0 16,1-1 0-16,-1 0-1 16,-1 1-2-16,-1-6-6 0,1 3-11 15,-5-11-36-15,5 10-23 16,-5-10-3-16,0 0-7 16,11-10-3-16</inkml:trace>
  <inkml:trace contextRef="#ctx0" brushRef="#br0" timeOffset="-73337.55">8662 11246 67 0,'-8'-27'88'16,"0"6"-1"-16,-3 5-7 15,4 7-1-15,-3 9-55 16,10 0-10-16,-11 8-4 16,5 2-9-16,6 7-23 0,12 1-55 15,-4 0-2-15,1 0-4 16,6-2-8-16,2-2 0 15</inkml:trace>
  <inkml:trace contextRef="#ctx0" brushRef="#br0" timeOffset="-72618.19">8930 11331 44 0,'0'0'77'0,"0"0"1"15,-13 0-1-15,-5-2-2 16,-5 2-53-16,2 0-7 15,-1 0-1-15,1 1-1 0,4 3-2 16,2 0-3-16,5 4-3 16,-1-3-1-16,6 4-1 15,3 0-1-15,-1 3 0 0,3 0 0 16,0 1 0-16,0 1-1 16,3 1 1-16,0-1 0 15,1-1-1-15,3 0 1 16,0-3 0-16,1-1-1 0,2-4 0 15,1 1 1-15,1-6-1 16,2 0 0-16,-2-1-1 16,1-6 0-16,3-2 0 15,-3-1 0-15,0-3 0 0,0-2-1 16,0-2 1-16,-2 3 0 16,-2-1 0-16,2 2 1 15,-6 0-1-15,0 3 0 0,-5 10 1 16,10-10-1-16,-10 10 0 15,0 0 0-15,10 0 0 16,-10 0 1-16,11 13-1 0,-6-3 1 16,3 0-1-16,0 0 1 15,-1 1 0-15,0 1 0 16,-3-3 0-16,1 0-1 16,-5-9 1-16,10 11 0 15,-10-11 1-15,0 0-1 0,10 2 0 16,-10-2 0-16,10-5 0 15,-10 5 0-15,18-19-1 16,-9 8 0-16,2-3 0 16,3-1-1-16,-4 0 1 0,3 3-1 15,-1 0 1-15,-2 3-1 16,-10 9 1-16,17-14 0 16,-17 14 0-16,16-1 0 15,-16 1 0-15,13 1 0 0,-13-1 1 16,10 13-1-16,-10-13 1 15,12 16-1-15,-8-7 1 16,1 2-1-16,1-1 0 0,-2-1 0 16,3 1-3-16,-7-10-6 15,9 18-16-15,-1-10-54 16,-8-8-3-16,15 0-6 16,-4 0-4-16,0-5-3 15</inkml:trace>
  <inkml:trace contextRef="#ctx0" brushRef="#br0" timeOffset="-72203">9500 11289 41 0,'7'-14'80'0,"-7"14"2"16,4-13-3-16,-4 13-27 0,0 0-20 15,0 0-5-15,0 0-12 16,8-9-5-16,-8 9-6 15,0 0-1-15,0 0-2 0,-3 5 0 16,3-5 0-16,-9 15 0 16,6-7 1-16,-5 3 0 15,2-1 1-15,1 2 0 16,-1-3-1-16,4 2 0 16,-2-1 0-16,4-1-1 0,0-1 1 15,0-8-1-15,4 15 0 16,-4-15 1-16,14 11-1 15,-2-6 0-15,-3 0-1 0,2-2 1 16,-1 1-1-16,1 1 0 16,-11-5 0-16,15 11 0 15,-15-11 0-15,8 13 0 16,-8-13 1-16,0 13-1 0,0-13 1 16,-12 16-1-16,1-9-1 15,-3-3-10-15,4-5-51 16,-2 1-16-16,0-1-4 15,12 1-5-15,-12-4-5 0</inkml:trace>
  <inkml:trace contextRef="#ctx0" brushRef="#br0" timeOffset="-69670.15">10269 11351 63 0,'0'0'75'0,"4"-5"-1"16,-4 5-21-16,1-14-16 16,-1 14-4-16,-4-13-10 15,4 13-7-15,-13-15-3 0,13 15-5 16,-19-11-1-16,7 10-2 15,-7 1-1-15,2 2-1 16,-4 8 0-16,-1 5 0 16,2 7-1-16,1 2 2 0,1 3-1 15,4 3 0-15,8-3 0 16,5 0 0-16,1-2 0 16,4-5 0-16,12-5-1 15,3-7 1-15,6-4-1 16,5-4 1-16,4-9-2 0,-2-7 0 15,3-4 0-15,-2-4-1 16,-2-5-1-16,-5-4 0 16,-3-3-1-16,-7-2 1 0,-4-1 0 15,-4-1 0-15,-7 2 1 16,-1 3 0-16,-5 2 2 16,-3 8 0-16,-2 3 0 15,0 7 1-15,-3 5 0 16,3 5 0-16,-2 5 0 0,3 6-1 15,-2 5 0-15,3 5 0 16,1 3 0-16,4 5-1 16,-2 2 0-16,2 5 1 0,2 1-1 15,1 2 0-15,1 1 0 16,6-1 0-16,-1 1 0 16,4-2 0-16,-2-3 0 15,5-4-1-15,2-2-1 0,1-6-1 16,-1-7-1-16,4-1-2 15,-2-8-2-15,1-2 0 16,5-5 0-16,0-6 1 16,-3-4 0-16,3-3 2 0,3-3 0 15,-4-5 3-15,-2 2 1 16,1-1 1-16,-6-1 0 16,-1 3 1-16,-7 1 1 0,-3 6-1 15,-4 3 2-15,0 13-1 16,-4-10 0-16,-3 10 1 15,-6 3-2-15,4 7 0 16,-1 4 0-16,2 2 0 0,0 4-1 16,5-2-1-16,-1 2 1 15,4 0 0-15,1-1 0 16,3 0 0-16,3-4-1 0,3-3 1 16,-1 0 0-16,3-2 0 15,5-7 0-15,0 0-2 16,1-3 0-16,2-3-3 15,-1-6-1-15,6-1-3 16,-1-5 0-16,-3-3 0 0,-3 0-1 16,-2-5 2-16,-4-2 0 15,-1-3 3-15,-3-1 2 16,-3-4 3-16,-3 1 3 16,-2 1 1-16,0 4 2 0,0 3 1 15,-2 5 0-15,-2 7-1 16,4 12 0-16,-5-10 0 15,5 10-3-15,-2 11-1 0,2 3-1 16,0 5 0-16,0 4 0 16,3 4 0-16,1 4-1 15,0 4 1-15,0 0 0 16,0 6 0-16,0 1-1 0,3 2 0 16,-3 1 0-16,0 0-1 15,1-1 1-15,-1-1-1 16,-2-5 0-16,0-2 0 0,-2-7 0 15,0-7 1-15,0-5 0 16,0-6-1-16,0-11 0 16,0 0-1-16,0 0 1 15,-11-16-1-15,8-1 1 16,1-7-1-16,1-3 0 0,0-7 0 16,1-3 0-16,1-2-1 15,-1-2 0-15,5 1 1 0,3 4-1 16,-2 3 1-1,7 5-1-15,-3 9 1 0,1 3 1 16,-1 8 0-16,0 5 0 16,1 3 0-16,-2 0 0 15,2 6 1-15,-3 3-1 0,2 2 1 16,-2 3-1-16,1 0 1 16,-3 0-1-16,-4 3 1 15,-2 1 0-15,0-1-1 16,-1 0 1-16,-5-1-1 0,-6-3-4 15,0 3-11-15,-4-3-48 16,3-5-18-16,-1-4-3 16,5-4-4-16,9 0-8 0</inkml:trace>
  <inkml:trace contextRef="#ctx0" brushRef="#br0" timeOffset="-68260.6">11113 11401 5 0,'0'0'74'0,"-10"6"5"15,10-6-3-15,0 0-2 16,0 0-32-16,8 4-26 16,1-4-1-16,5 0-3 0,0-5-4 15,5-1-4-15,-2-1 0 16,2-4-2-16,-3 0-1 15,-2-1 1-15,-4-3-1 0,1 0 0 16,-6 1 1 0,-3-2 0-16,-2 0 0 0,0 3 1 15,-4 1 1-15,-6 2-1 16,3 3 1-16,-6 3 0 16,3 4-1-16,-1 0-1 0,3 7 0 15,-4 7 0-15,6 4-1 16,-2 4 0-16,3 2-1 15,4 1 1-15,1 1 0 0,0-1 0 16,1 0 0-16,5-5 0 16,5-2 0-16,-2-3 0 15,5-4 1-15,0-4-1 16,2-3 0-16,-2-4 1 16,0 0-1-16,0-4 0 0,1-5-1 15,-5-1 1-15,-1-3-1 16,0-2 0-16,-1-2 0 15,-3-2 0-15,3 1 0 0,-1-1 0 16,-4 3 1-16,2 1-1 16,2 3 2-16,-5 2-1 15,-2 10 0-15,11-7 1 0,-11 7 0 16,8 3 0-16,-8-3 0 16,9 17 1-16,-4-5-1 15,-1 0 0-15,-1 1 0 16,3 0 1-16,1-1-1 15,-4-2 0-15,2 0-1 0,-5-10 1 16,10 13 0-16,-10-13-1 16,0 0 1-16,11 4-1 15,-11-4 1-15,9-7-1 0,-9 7 0 16,9-17-1-16,-1 4 2 16,-3 1-2-16,1 0 0 15,1 2 0-15,-4 2 0 0,-3 8-2 16,11-11 2-16,-11 11 0 15,0 0-1-15,7 8 1 16,-5 1-1-16,1 0 1 0,1 2 0 16,2 1 0-16,-2 0 1 15,4-1-1-15,1-2 0 16,2-3 0-16,0 0-2 16,4-3-1-16,1-3-1 15,2 0-1-15,0-6 0 0,2-1 0 16,-1-2 0-16,1-3 0 15,-2 1 3-15,1-4 0 16,-2 3 2-16,0-3 2 0,-4 1 0 16,-6-1 0-16,3 4 1 15,-5 1 0-15,-3 0-1 16,-2 10 1-16,2-12-1 16,-2 12-1-16,0 0 0 15,0 0 0-15,0 0-1 0,-6 0 0 16,6 0 0-16,-8 18-1 15,3-4 1-15,2 0 1 16,-1 4-1-16,-2-3 1 0,4-1-1 16,1-1 0-16,1-2 1 15,0-3 0-15,0-8-1 16,11 7 1-16,-11-7-1 16,15-2 0-16,-7-5 0 15,6-3 0-15,-5-4 0 0,4-4 0 16,-4-1-1-16,0-4 1 15,-5-3-1-15,-1-3 1 16,0-2 0-16,-3-4-1 0,0 2 1 16,-2-1-1-16,-4 1 2 15,2 5-2-15,-6 4 0 16,3 2 1-16,-4 5 0 0,4 6 0 16,7 11-1-16,-17-13 2 15,17 13-3-15,-11 0 3 16,11 0 1-16,-6 19-1 15,6-4 1-15,0 4 0 0,0 2 0 16,1 6 1-16,3 0 0 16,2 4-1-16,0-1 0 15,4 3 0-15,-2-1-2 16,2-2 0-16,1 0 0 16,2-4 0-16,-3-1 0 0,3-5 0 15,-2-3 0-15,-3-5 0 16,3-4 0-16,-11-8 0 15,8 10 0-15,-8-10 0 0,0 0 0 16,10 0 0-16,-10 0 0 16,0 0-21-16,6-10-63 15,-6 10-4-15,0-11-3 0,0 2-6 16,0-1-5-16</inkml:trace>
  <inkml:trace contextRef="#ctx0" brushRef="#br0" timeOffset="-66275.81">12623 11346 29 0,'-13'1'69'15,"13"-1"-6"-15,-14 0-8 0,14 0-2 16,0 0-8-16,-11 0-10 15,11 0-5-15,0 0-4 16,0 0-5-16,0 0-4 0,-11 1-2 16,11-1-3-16,0 0-2 15,0 0-2-15,0 0-2 16,0 0 0-16,0 0-2 16,15-2 0-16,2-5-1 0,5 0-3 15,1-2 0-15,8 0 0 16,4-5 0-16,0 1 0 15,-1 1 0-15,0-2 0 16,-8 2 0-16,-3 3-4 16,-5 0 1-16,-2 1-2 0,-16 8-2 15,15-12-1-15,-15 12-2 16,0-9-2-16,0 9 0 16,-12-6 0-16,3 2 1 0,-5 0 1 15,-1 1 2-15,-2-1 2 16,5 1 2-16,-5-3 4 15,5 3 1-15,-1-2 2 0,5 2 2 16,8 3 1-16,-13-6 2 16,13 6 0-16,0 0 0 15,0 0 0-15,0 0-1 16,0 0 0-16,12-4-2 16,-3 4-1-16,4 6 0 15,-1 5-2-15,0 2 1 0,0 4-1 16,-3 6 0-16,0 3-1 15,-7 5 1-15,-1 3-2 16,-2-2-4-16,-3 4-10 0,-10 5-53 16,3-13-14-16,3-4-3 15,1-9-7-15,7-15-5 16</inkml:trace>
  <inkml:trace contextRef="#ctx0" brushRef="#br0" timeOffset="-65505.87">13839 11096 13 0,'-11'-13'86'15,"11"13"2"-15,-14-14-4 16,14 14-4-16,-12 16-24 16,12-16-37-16,0 0-3 15,-1 9-6-15,1 3-4 16,0 5-2-16,5 6-3 0,0 6 1 16,0 3-1-16,0 2 1 15,-1 5-1-15,0-1 1 16,-2 1-1-16,-1-3 0 15,-1-3 1-15,-2-2-1 0,-2-3 1 16,-5-8 0-16,1-4-1 16,-2-6 1-16,3-5 0 15,-5-5 0-15,5-7-1 16,-2-8 0-16,4-5 0 0,1-6-1 16,1-7 0-16,0-8-1 15,6-5 0-15,1-6 0 0,3-3-1 16,5-1 1-16,3 0-1 15,-1 3 0-15,2 5 0 16,1 8 1-16,0 7 0 16,0 9 0-16,-1 10 0 0,-2 7 1 15,2 7 1-15,-5 4 0 16,4 6 0-16,-2 5 0 16,-4 4 0-16,3 3 1 15,-6 5 1-15,1 1-1 16,-7 4 1-16,0 0-1 0,-6 2 1 15,-3 2-1-15,-5-1 2 16,-2-1-5-16,-3-6-2 16,2 2-6-16,-2-11-11 0,1-4-60 15,10-2-4-15,8-13-5 16,0 0-5-16,0 0-2 16</inkml:trace>
  <inkml:trace contextRef="#ctx0" brushRef="#br0" timeOffset="-64768.62">14026 11286 24 0,'0'0'88'0,"0"0"-1"0,0 0-2 15,-7 6-6-15,7-37-20 16,0 31-43-16,11-5-4 16,-2 3-2-16,8 3-5 0,2-1-3 15,5 3-1-15,1 4 0 16,-2 3-1-16,2 2 0 15,-4 3 0-15,-5 2 0 16,-4 1 0-16,-4 0 1 16,-7 0-1-16,-2 0 2 0,-9-4 1 15,-2 0 0-15,0-4 1 16,-4-3 1-16,1-6 0 16,1-1 0-16,5 0 0 0,0-8-1 15,6-5-2-15,2-4-1 16,3-2-2-16,9-3-1 15,6-1-4-15,3-2 0 16,6 4-4-16,3 0 0 0,0 4 0 16,3 4 1-16,0 3 2 15,-1 5 2-15,-7 3 3 16,-1 2 2-16,-6 0 3 16,-1 2 2-16,-6 1 1 0,-10-3 1 15,8 10 0-15,-8-10 0 16,-1 11-2-16,1-11 0 15,-11 13 0-15,11-13-2 0,-14 18 0 16,4-7-2-16,4 1 1 16,-1 1-2-16,3 1 1 15,2 2-1-15,2-1 1 16,0-2-1-16,0 3 1 0,4-4 0 16,3-1-1-16,-1-2 1 15,3-3 0-15,2 1 0 16,1-5 0-16,0-2 0 0,2 0 1 15,3-5-2-15,-3-3 0 16,0-2 0-16,-4-4 0 16,1 0 0-16,-5-3 0 15,-3-4-2-15,-2 0 2 16,2-1-1-16,-3-1 0 0,-6 1 1 16,1 5-1-16,-2 0 1 15,-1 5-1-15,8 12 1 16,-17-13-1-16,17 13 0 0,-16 2-1 15,16-2-2-15,-8 16-4 16,4-7-7-16,4 5-16 16,3 0-39-16,5-3-13 15,6-3-5-15,4-3-6 0,1-2 0 16</inkml:trace>
  <inkml:trace contextRef="#ctx0" brushRef="#br0" timeOffset="-64261.82">14679 11272 67 0,'16'-5'81'16,"2"2"1"-16,-5-5-3 15,0 5-23-15,-5-3-25 16,-8 6-7-16,15-14-6 0,-15 14-5 16,6-11-3-16,-6 11-3 15,3-8-3-15,-3 8-2 16,0 0-1-16,0 0-1 16,0 0 0-16,-5 7 0 15,0 3-1-15,-4 5 1 0,2 3 1 16,-1-1 0-16,-2 3 0 15,4 1 0-15,-1-1 0 16,4-2 0-16,2-3 0 16,1-2 1-16,0-13-1 0,11 11 0 15,-2-11 0-15,5 0 0 16,-1-8 0-16,1-4 0 16,1-5-1-16,3-4 0 0,-4-2 0 15,0-3-1-15,-5-6 1 16,2-2-1-16,-5-1 1 15,3-1-1-15,-6 0 2 0,-3 4 0 16,0 0 0-16,0 7 1 16,-3 3 0-16,-5 8 1 15,2 5-1-15,6 9 1 16,-13 0-2-16,13 0 1 16,-13 16 2-16,8 0-1 0,3 5-3 15,1 2 0-15,0 6 0 16,1-1 0-16,1 4 0 15,3-3 0-15,1 4 0 16,1-1 0-16,-1 0 0 0,-1-4 0 16,5 2-2-16,-6-4-48 15,4-6-36-15,3-3-2 16,5-5-7-16,2-7-6 0</inkml:trace>
  <inkml:trace contextRef="#ctx0" brushRef="#br0" timeOffset="-62922.66">15067 11271 67 0,'-12'-13'85'0,"7"5"-1"16,2-2-2-16,-3-4-29 15,6 6-19-15,0 8-6 16,0-15-8-16,0 15-6 0,0 0-4 15,0 0-4-15,0 0-3 16,-7 9-1-16,5 5 0 16,0 4-1-16,2 2 0 0,-1 2 1 15,-1 2-1-15,2-3 1 16,2 2-1-16,3-5 1 16,0-3-1-16,4-4 0 15,1 0-1-15,4-8 0 16,3-3-1-16,2 0 1 0,-2-7-1 15,3-4 0-15,-2-1-1 16,1-3 1-16,-4-3 1 16,-1 2 0-16,-5 0 0 15,-2-1 1-15,0 3 1 16,-4 4-1-16,-1 0 0 0,-2 10 0 16,0 0 0-16,0 0 0 15,0 0-1-15,-2 9 0 0,-1 2 1 16,0 2-1-16,3 3 1 15,-4-2 0-15,4 3-1 16,0-3 0-16,4-3-2 16,2 0-1-16,-6-11-3 15,19 14-3-15,-6-13-3 0,4-1-3 16,5 0-1-16,2-5 0 16,3-5 1-16,-2-2 2 15,0 0 4-15,1-5 4 0,-4 1 6 16,-5-4 4-16,-2 1 3 15,-6 0 2-15,0 0 1 16,-6 4-1-16,-3 3-1 16,0 12-2-16,-2-13-1 0,2 13-3 15,-13 0 0-15,13 0-1 16,-14 18-1-16,10-5 1 16,0 2 0-16,2 1 0 15,2 0 0-15,1-1-1 0,7 1 0 16,5-5 0-16,4-2 0 15,2-3-1-15,4-3-1 16,5-3-1-16,0-4-1 0,3-4 0 16,-1-4 1-16,-2-2-1 15,-2-3 1-15,-4-2 0 16,-3-3 2-16,-7-2 1 16,-3 0 1-16,-7-5 1 0,-1 3 1 15,-1-1 0-15,-5 1 0 16,-2 3 0-16,-1 5 0 15,2 2-2-15,-2 5 0 16,8 11 0-16,-12-8 0 0,12 8-2 16,-9 8 1-16,6 7-1 15,2 1 0-15,-1 5 2 16,0 4-1-16,1 1 0 16,0 3 0-16,-1 2 0 0,0 0 0 15,2 0 0-15,0-2 0 16,0-1 0-16,0-4-1 15,0-3 1-15,0-3 0 16,-1-5-1-16,1-3 1 0,0-10 0 16,0 0-1-16,0 0 1 15,0 0-1-15,10-5-1 16,-3-6 0-16,4-3-1 16,0-3-1-16,4-1 0 0,4 1-1 15,-2 1 1-15,2 0 0 16,1 2 0-16,-1 4 2 15,2 4 0-15,-4 3 0 16,-2 2 1-16,-2 1 1 0,-1 3 0 16,-4 6 1-16,-3 2 0 15,0 3-1-15,-3 1 1 16,-1 3 0-16,-1-1-1 0,0 1 1 16,0 0-1-16,0-2-1 15,0-3-1-15,0-1-2 16,0-3-6-16,0-9-12 0,0 0-33 15,11 0-25-15,-4-9-5 16,-2-7-5-16,4 0 4 16,-1-5 15-16</inkml:trace>
  <inkml:trace contextRef="#ctx0" brushRef="#br0" timeOffset="-62296.81">16036 11247 30 0,'4'-27'76'0,"-2"5"-5"16,-2 0-8-16,1 7-13 15,-1 4-16-15,0 11-20 0,0 0-18 16,0 0-12-16,-2 5-13 15,2 7-9-15,2 2-7 16,3 2 0-16,4-1 10 16,-2 2 15-16,1-3 18 0,0 0 15 15,-1-3 18-15,1-1 13 16,-8-10 7-16,5 11-1 16,-5-11-8-16,0 0-12 15,0 0-8-15,0 0-10 16,6 10-3-16,-6-10-4 0,0 0-3 15,6 11-1-15,-6-11 0 16,6 15 0-16,-6-15 0 16,11 16 0-16,-11-16 1 0,9 14-1 15,-9-14 0-15,14 6 0 16,-4-5 0-16,-2-1-2 16,3-2 1-16,0-6-1 15,1-2 0-15,2-1 0 16,-3-1 0-16,0 0 2 0,0-1 1 15,-3-1 1-15,-2 4 2 16,0 1 1-16,-6 9-2 16,4-14 0-16,-4 14 0 15,0 0 0-15,0 0-2 0,10-9-1 16,-10 9-1-16,10 0 0 16,-10 0-1-16,13 6 1 15,-13-6 0-15,13 14 0 0,-13-14 0 16,14 18 0-16,-9-8 0 15,1 0 0-15,-3-2 0 0,-2 2 0 16,-1-10 0-16,3 12 0 16,-3-12 1-16,0 0 0 15,10 6 0-15,-10-6-1 16,18-4 1-16,-7-2 0 0,3-1-1 16,0-2 0-16,1-1 0 15,-3 3 0-15,-1-1-1 16,-2 3-2-16,1 5-8 15,-10 0-16-15,0 0-50 0,11 3-2 16,-11-3-7-16,13 10-4 16,-13-10 3-16</inkml:trace>
  <inkml:trace contextRef="#ctx0" brushRef="#br0" timeOffset="-62081.92">16664 11328 57 0,'9'2'86'0,"1"0"-2"16,-10-2-2-16,15 30-19 16,-15-30-33-16,16 12-2 15,-11-2-10-15,-3 0-6 0,0 6-4 16,-3 0-2-16,1 4-3 16,-3-2-5-16,-3 4-11 15,-11 13-51-15,2-15-16 16,-5 0-3-16,-4-5-6 0,-1-1-7 15</inkml:trace>
  <inkml:trace contextRef="#ctx0" brushRef="#br0" timeOffset="-59927.44">17194 11255 48 0,'0'-14'44'0,"0"14"-3"16,0-12-3-16,0 12-6 16,7-12-4-16,-7 12-3 0,8-13 0 15,-8 13-2-15,10-16 1 16,-10 16-2-16,9-15 0 15,-9 15-1-15,9-12-2 0,-9 12-3 16,0 0-2-16,0 0-2 16,8-1-3-16,-7 6-2 15,1 14-2-15,-1 2-1 16,1 8-1-16,-1 1-1 16,3 6 1-16,-1 0-1 0,1-2 0 15,-3-1-1-15,1-5-4 16,-2-4-6-16,3-4-15 15,-3-3-35-15,0-7-23 0,0-10-3 16,0 0-7-16,0-5-4 16</inkml:trace>
  <inkml:trace contextRef="#ctx0" brushRef="#br0" timeOffset="-59388.18">17171 11143 30 0,'-22'-26'84'0,"3"2"2"15,3 5-3-15,2 2-4 16,8 3-46-16,5 2-8 0,1 2-4 16,13 4-8-16,6 1-4 15,8 2-6-15,4 3 0 16,6 0-1-16,6 8-1 0,0 5 0 16,2 5 0-16,2 3 1 15,-3 6-1-15,-2 5 1 16,-4 3-1-16,-5 2-1 15,-4 1 1-15,-6-1-1 0,-7-1 0 16,-11-3 1-16,-5 1-1 16,-6-6 0-16,-12 1 0 15,-10-6 0-15,-5-4 1 0,-3-1-1 16,-1-4 1-16,2-6 0 16,4-2-1-16,5-5 0 15,9-1-1-15,17 0-3 0,-8-19-2 16,15 4-4-1,10-2-3-15,11-4-2 0,2-1-1 16,10 0 1-16,3 2 1 16,0-2 2-16,0 6 5 15,-1 0 7-15,-4 6 5 16,-7 2 4-16,-6 5 2 0,-5 3 2 16,-6 0 1-16,-7 10 0 15,0 0-2-15,-6 5-2 0,-1 0-2 16,0 4-2-16,-1-1-2 15,1 0-1-15,0-1-1 16,0 0-5-16,2-5-5 0,1-1-8 16,-3-11-27-16,0 0-33 15,10 7-7-15,-10-7-6 16,14-13-3-16</inkml:trace>
  <inkml:trace contextRef="#ctx0" brushRef="#br0" timeOffset="-59231.11">17836 11317 50 0,'0'-37'83'0,"0"5"0"15,-3 1-1-15,5 3-31 16,-2 4-11-16,-4 6-12 0,3 6-9 16,1 12-8-16,0 0-6 15,0 0-10-15,6 0-14 16,4 12-38-16,6-1-22 16,4 0-5-16,1 0-4 15,5 0-3-15</inkml:trace>
  <inkml:trace contextRef="#ctx0" brushRef="#br0" timeOffset="-58908.4">18090 11226 38 0,'0'0'81'16,"0"0"2"-16,-9 0-4 15,-6-2-3-15,-2-1-47 16,1-1-12-16,-1 2-1 0,0 1-4 16,4 1-5-16,1 4-2 15,12-4-1-15,-15 16-2 16,13-6-1-16,2 0 0 15,2 2 0-15,8 1 0 16,2-3 0-16,4 2 0 0,3-1 0 16,1 2 0-16,2-1 0 15,-2 0-1-15,-2 3 0 16,-5-3 0-16,-3 4 0 0,-4-1 0 16,-6 0 0-16,-4-1 0 15,-5-2 0-15,-4-1 1 16,-4-1-1-16,1-4 1 15,1-1-3-15,2-5-4 0,13 0-7 16,-13-8-25-16,10-4-39 16,6-4-4-16,10-4-7 15,6-6-4-15</inkml:trace>
  <inkml:trace contextRef="#ctx0" brushRef="#br0" timeOffset="-58269.38">18257 11154 0 0,'9'-15'86'0,"-9"15"0"0,5-13-3 15,-5 13-4-15,0 0-1 16,-3 10-64-16,3 3-2 16,1 2-4-16,3 4-2 15,0 5 0-15,3 0-1 0,1 3-1 16,0 1-1-16,-2 2-1 16,2 0 0-16,-4-3-1 15,-1-2 0-15,-3 1 0 16,0-6 0-16,0-2 0 0,-1-5-1 15,-2-3 1 1,3-10 0-16,0 0 0 0,0 0-1 16,0 0 1-16,-5-13-1 15,5-4 0-15,9-2-1 0,0-2 0 16,4-2-1-16,2 0 1 16,3 3-1-16,0 1 0 15,2 5 0-15,0 2 0 16,-3 4 1-16,3 4 0 15,-4 4 1-15,-2 0 0 0,-3 4 1 16,-2 2 0-16,-1 4 0 16,-3 0 1-16,-1 2 0 15,-2 2 0-15,-1 2-1 0,0-2 1 16,-1 1-1-16,0-2 1 16,0 0-1-16,0-2 0 15,0-11 0-15,0 12-1 0,0-12 1 16,0 0-3-16,0 0-1 15,0 0-2-15,9-6 0 16,-2-4-3-16,1-2 0 16,1-6-1-16,1-4 1 15,3 0 2-15,-2-4 2 0,3 4 3 16,-6-2 4-16,0 6 2 16,-1 2 2-16,-2 3 0 0,-5 13 0 15,6-9 0-15,-6 9-2 16,2 6 0-16,0 5-3 15,0 2-1-15,1 3 0 16,-1 1-1-16,2 3-3 16,-1-5-10-16,3 0-61 0,-3 2-8 15,-1-4-2-15,2-2-7 16,-4-11-5-16</inkml:trace>
  <inkml:trace contextRef="#ctx0" brushRef="#br0" timeOffset="-56806.74">19010 11264 4 0,'-17'-17'60'16,"1"1"9"-16,11 4-31 16,-8 0-1-16,-2 1 8 0,6 2-5 15,9 9-4-15,-7-14-7 16,7 14-4-16,8-11-5 15,0 5-3-15,1 2-2 0,2-2-2 16,-1 3-2-16,-10 3-2 16,16 1-1-16,-16-1-3 15,7 10 0-15,-6 3-2 16,-1 4-1-16,-1 4-1 0,0 4 1 16,0 3 0-16,0 1-1 15,0 1 1-15,1-1-1 16,0-4 1-16,0-2-1 15,0-3 0-15,0-4 0 0,0-4 0 16,0-12 0-16,0 15 0 16,0-15 0-16,0 0 1 15,0 0-2-15,6-6 0 16,-6 6 0-16,13-18 0 0,-3 4 0 16,2-2 0-16,5 4 0 15,-2-1 0-15,3 2 0 16,0 4 0-16,0 2-2 0,-1 4 2 15,0 1-1-15,-4 5 0 16,0 1 1-16,-3 5-1 16,-4 1 1-16,-3 0-1 15,-3 3 1-15,0 0 0 0,-7-1 0 16,-4 0 0-16,-3 0 0 16,-2-3 0-16,-2-1 1 15,0-1 0-15,2-3-1 0,4-4 0 16,1-2-1-16,11 0-1 15,-3-11-2-15,6 0-3 16,10-2-1-16,4-4-2 0,5-2-1 16,4-2 1-16,0 0 1 15,0 2 2-15,-2-1 4 16,-2 3 4-16,-5 2 4 16,-4 5 2-16,-5 3 1 0,-8 7 0 15,0 0 0-15,0 0-1 16,0 0-2-16,0 0-2 15,8 9-2-15,-8 1 0 16,0 0-1-16,0 4 1 16,0-2-1-16,2 0 1 15,0-1 0-15,-2-11 0 0,4 16 0 16,-4-16 0-16,0 0-1 16,11 6 1-16,-11-6-1 0,13-6 0 15,-4 0-1-15,0-3 1 16,2 0-1-16,2-1 1 15,-6 2-1-15,-7 8 1 16,14-14 0-16,-14 14 0 0,0 0-1 16,0 0 1-16,0 0-1 15,0 0 1-15,5 12 0 16,-5-4-1-16,1 3 2 0,-1 0-1 16,2-3 0-16,-2-8 1 15,8 15 0-15,-8-15-1 16,11 5 1-16,-2-5-1 15,0-3 0-15,4-5 0 16,-2-2 0-16,1-6 0 16,2-3-1-16,-1-1 1 0,2-4-1 15,0-4 1-15,0 1-1 16,0-1 2-16,1-1-1 16,-4 2 2-16,0 3 0 0,-1 5 0 15,-6 2 0-15,0 5 0 16,-5 12 0-16,0 0-1 15,0 0 0-15,-5 2 0 0,1 12-1 16,-2 3 0-16,-2 2 1 16,1 5-1-16,0 2 1 15,2 0 1-15,2-2-2 16,0 1 0-16,3-3 0 0,0-2-2 16,3-2 0-16,5-3-1 15,3-4-1-15,4-2 0 0,0-3-1 16,2-4 0-16,2-2 1 15,2 0 1-15,-2-6 1 16,-2 0 1-16,-2-3 2 16,-2 2 1-16,-1-2 1 15,-4 3 0-15,-8 6 0 16,12-10 0-16,-12 10-1 0,0 0 0 16,0 0-1-16,5 5 0 15,-5-5-1-15,5 16 0 16,-3-6 0-16,1-2 0 0,1 1-2 15,-4-9-2-15,8 16-5 16,-8-16-6-16,13 7-13 16,-13-7-22-16,19 0-9 15,-6-4 4-15,-2-3 9 0,1-3 11 16,-1-6 15-16,0 3 14 16,-4-7 19-16,-1 1 27 15,-1-4 6-15,-2 2-5 0,-2-2-11 16,-1 1-16-16,2 1-39 15,-5 4-39-15,-6 4-8 16,0 2-6-16,-3 3-4 16</inkml:trace>
  <inkml:trace contextRef="#ctx0" brushRef="#br0" timeOffset="-56614.94">19671 11184 4 0,'-23'8'88'0,"0"-4"2"15,4-2-4-15,-1-2-5 16,8 0 0-16,-1 0-65 16,13 0-7-16,0 0-4 0,0-8-6 15,10 8-12-15,6-1-19 16,4 0-46-16,7 1-4 16,6 0-6-16,4 0-5 0</inkml:trace>
  <inkml:trace contextRef="#ctx0" brushRef="#br0" timeOffset="-56112.24">19926 11218 16 0,'5'13'75'0,"-5"-13"1"0,-1 12-2 15,1-12-5-15,8 10-46 16,-8-10-9-16,1 14-2 16,3-5-6-16,-2 2-1 0,2 1-2 15,-2 3-1-15,4-1 0 16,-4-3-1-16,2 1 1 15,-2-2 1-15,1-1-1 16,-3-9 1-16,12 10 1 0,-12-10 0 16,15 0-1-16,-5-1 1 15,2-5-1-15,1-3-1 16,1-2 0-16,-2 0 0 0,3-3 3 16,-2 3 1-16,-4-2 2 15,3 2 0-15,-5 3 1 16,-7 8 0-16,12-13-1 15,-12 13-1-15,0 0-2 0,10-8-3 16,-10 8-1-16,0 0-1 16,10 2 0-16,-10-2 0 15,9 8 0-15,-9-8 0 0,12 9 0 16,-12-9 1-16,12 9-1 16,-12-9 1-16,0 0 1 15,10 6 0-15,-10-6 0 16,10 3 2-16,-10-3-1 0,10 0 1 15,-10 0-1 1,16 0 1-16,-16 0-2 0,14-2 1 16,-14 2-3-16,15-2 0 15,-15 2 0-15,13-1-2 0,-5 1-13 16,-8 0-66-16,10 1-5 16,-10-1-2-16,14-4-8 15,-4-4-5-15</inkml:trace>
  <inkml:trace contextRef="#ctx0" brushRef="#br0" timeOffset="-55191.16">20881 11244 29 0,'0'0'39'15,"-9"-8"6"-15,9 8 3 16,0 0 2-16,-8-11-3 15,8 11-6-15,0 0-9 0,0 0-7 16,0 0-5-16,0 0-4 16,9 0-4-16,-8 6-2 15,-1 7-2-15,0 7-1 0,0 2 0 16,-2 7 1-16,-4 0-2 16,-2 5 0-16,-2-1-1 15,0 3-6-15,-8-11-20 16,-1 4-56-16,4-7-1 0,1-10-7 15,5-7-6 1,9-5-3-16</inkml:trace>
  <inkml:trace contextRef="#ctx0" brushRef="#br0" timeOffset="-52816.63">21424 11057 17 0,'-3'-11'76'0,"3"11"3"15,0 0-5-15,0 0-28 16,0 0-14-16,0 0-7 0,0 0-7 16,3 9-6-16,1 3-4 15,2 1-2-15,-2 3 1 16,1 5-1-16,1 1-1 16,0 1 0-16,-4 4 0 0,-2-2 0 15,0 2-1-15,0-2 0 16,0 0 0-16,0-5-1 15,-1-3 0-15,-1-2 0 16,-3-6 1-16,5-9-1 16,-3 9 0-16,3-9-1 0,-7-7 1 15,4-6-1-15,-2-5 0 16,1-3-1-16,1-5-1 16,2-4 0-16,1-5 0 15,0 0-1-15,3-4 2 16,6-1-2-16,-1 3 0 0,6-2 1 15,1 3-1-15,0 7 1 16,2 4 1-16,0 5 0 16,1 6-1-16,0 7 2 0,2 5-1 15,-1 2 1-15,-1 8-1 16,-1 3 0-16,0 3 0 16,-3 5 0-16,0 3-2 15,-6 1 1-15,-5 2 0 0,-3-1 0 16,-3 0-1-16,-6-1 1 15,-9-1 0-15,-1-3 0 16,-7-2 2-16,1-4-2 0,1-3 1 16,-1-3 0-1,3-4 1-15,4-2-1 0,4-1 1 16,4 0 0-16,10 0 1 16,-11-5 0-16,11 5 0 0,0 0 0 15,0-11 0-15,0 11 1 16,14 0-1-16,-1 0 0 15,-1 5-1-15,5 2-2 16,1 2 0-16,1 1 0 0,3 5 0 16,-2-1 0-16,-3 0 0 15,0 3 0-15,-1 1 0 16,-3-1 0-16,1-1 0 0,-6-1 0 16,1-3 0-16,-5-1 0 15,4-1-5-15,-8-10-13 16,11 0-47-16,-11 0-21 15,13-1-4-15,-8-9-5 0,4-5-4 16</inkml:trace>
  <inkml:trace contextRef="#ctx0" brushRef="#br0" timeOffset="-52418.42">22002 10925 9 0,'-10'-13'82'0,"4"2"4"16,2-1-3-16,1-1-3 15,3 13-37-15,0-14-16 0,0 14-3 16,8-9-8-16,-8 9-5 16,0 0-4-16,0 0-1 15,5 11-1-15,-5 6-1 16,-3 5-1-16,-1 8-2 0,-8 4 3 15,0 5-1-15,1 6 1 16,-6 0 0-16,0 2 0 16,-1 1-2-16,2-1 1 15,-1-6-3-15,5-1 0 16,-1-4 0-16,1-4 0 0,5-5 0 16,-3-8 0-16,5-3 0 15,2-6 0-15,3-10 0 16,-7 13 0-16,7-13 0 0,0 0 0 15,0 0-21-15,4-16-59 16,2 4-6-16,3-2-5 16,3-6-6-16,3-2-4 0</inkml:trace>
  <inkml:trace contextRef="#ctx0" brushRef="#br0" timeOffset="-51553.97">22073 11217 24 0,'-11'-12'84'0,"11"12"0"15,-3-15-1-15,3 15-3 16,0-12-47-16,0 12-5 16,2-9-5-16,-2 9-6 15,0 0-5-15,0 0-3 0,9-5-2 16,-9 5-2-16,0 0-2 15,10 8 0-15,-5 1-2 16,1 3 0-16,1 0 0 0,2 3 0 16,-1 2 0-16,-1-1 0 15,3 1-1-15,-4 0 1 16,0-1 0-16,0-3 0 16,-4-1 0-16,3-1 0 0,-5-11 0 15,9 12 1-15,-9-12 0 16,0 0-2-16,0 0 0 15,0 0 0-15,8 0 0 16,-8 0 0-16,0 0 0 0,8-8 0 16,-8 8 0-16,8-9 0 15,-8 9 0-15,8-6 0 16,-8 6 0-16,0 0 0 16,0 0 0-16,9-6 0 0,-9 6 0 15,0 0 0-15,0 0 0 16,0 0 0-16,0 0 0 15,0 0 0-15,0 0 0 0,0 0 0 16,8 6 0-16,-8-6 0 16,0 0 0-16,0 0 0 15,0 0 0-15,0 0 0 16,11-7 0-16,-11 7 0 0,9-18 0 16,-2 7 0-16,-1-2 0 15,6 0 0-15,-6 0 0 16,3 3 0-16,-9 10 0 15,11-15 0-15,-11 15 0 0,0 0 0 16,12-6 0-16,-12 6 0 16,0 0 0-16,12 11 0 15,-12-11 0-15,12 16 0 16,-4-5 0-16,-2-1 0 0,5 0 0 16,-5-1 0-16,-6-9 0 15,14 16 0-15,-14-16 0 16,10 9 0-16,-10-9 0 0,10 1 0 15,-10-1 0-15,7-6 0 16,-2-4 0-16,2-2 0 16,-3-5 0-16,3-2 0 15,2-2 0-15,-1-4 0 0,1 0 0 16,-2 3 0-16,1 0 0 16,-4 5 0-16,2 2 0 15,-2 4 0-15,-4 11 0 0,4-12-10 16,-4 12-15-16,8 6-59 15,-8-6-4-15,8 13-4 16,-8-13-6-16,14 14-3 16</inkml:trace>
  <inkml:trace contextRef="#ctx0" brushRef="#br0" timeOffset="-49672.17">22780 11133 31 0,'2'-12'88'15,"2"3"-1"-15,-4 0-4 16,0 9-6-16,11-10-48 0,-11 10-8 16,0 0-6-16,4 15-7 15,-4 0-5-15,2 6-3 16,-1 2 1-16,1 3-1 16,-2-1 1-16,0 3-1 0,0-5 1 15,0-1 0-15,-2-5 0 16,2-3 1-16,0-5 0 15,0-9 2-15,0 10 0 16,0-10 0-16,0 0 0 0,0-13 0 16,-1-1 0-16,2-6-2 15,-1-1 0-15,0-6-2 16,0-7-1-16,5-2 2 16,1-3-3-16,4-1 2 15,-2 0-1-15,5 4 1 0,-3 3 0 16,2 6 1-16,-2 7 0 15,-3 4-1-15,-7 16 2 16,15-7-1-16,-15 7 0 0,11 13-1 16,-3 3 0-16,0 4 0 15,2 4 1-15,0 4 1 16,-2 2 0-16,1 2 0 0,-2-1 1 16,-3-1-1-16,-1-4 0 15,0-3 1-15,-2-3-2 16,0-5 0-16,1-4 1 15,-2-11-1-15,3 10 0 16,-3-10-1-16,9-5-1 0,0-6 1 16,0-2-2-16,5-4 1 15,1-4 0-15,2-1-1 16,-1 0 1-16,0 3 0 0,0 1 1 16,-3 5-1-16,-2 3 0 15,-11 10 1-15,14-3-1 16,-14 3 1-16,9 12 0 15,-9 2-1-15,0 3 2 0,0 3-1 16,1 2 1-16,2 1-1 16,1-1-1-16,3 0-2 15,-1-4-2-15,6-3-3 0,-2-1-3 16,5-6-3-16,0-3-3 16,4-5-1-16,-3-2 3 15,3-5 1-15,-3-2 3 16,-3-5 6-16,0-1 6 0,1-4 4 15,-5 3 7-15,-3-3 0 16,-3 4 2-16,-3 0 0 16,0 3-1-16,0 12-2 0,-5-12-2 15,5 12-1-15,-17 3-3 16,6 8-2-16,3 1-1 16,-3 3 0-16,6 1-1 15,-2 1 0-15,5-2 0 0,2 0 1 16,1-3-1-16,9-4 0 15,0-4 0-15,4-1 0 16,3-3-2-16,4 0 0 16,-3-5 1-16,2-3-2 0,-3 0 1 15,-2-3-1-15,-2 1 1 16,-5 2 0-16,-8 8 1 16,10-12 0-16,-10 12 0 0,0 0 0 15,0 0 1-15,-7 8-1 16,0 3 0-16,3 1 1 15,-1 2-1-15,-1 0 1 16,4 0 0-16,1-3 0 16,1-2-1-16,0-9 0 15,15 5-1-15,-1-5-1 0,2-5-1 16,3-6 0-16,1-2 0 16,1-5 0-16,1-2 0 15,0-5 0-15,-1-2 1 0,1-5 2 16,-2-2-1-16,-3-2 2 15,1 2 1-15,-6 0 1 16,1 5 1-16,-6 1 0 0,-1 8 0 16,-5 7 0-16,-1 13 1 15,0 0-2-15,-14 0 0 16,6 8-2-16,-3 8-1 16,2 3-1-16,-1 5 2 0,4 2 0 15,-3 2 0-15,7 0 0 16,0 1 0-16,1-2 1 15,1 1-1-15,2-1 2 0,0-2-2 16,4-3-1-16,3-1 2 16,-1-2-2-1,1-4 0-15,-2-3 0 0,5-3 0 16,-2-3 0-16,2-4-4 16,5-2 1-16,1-3-2 0,0-5-1 15,1-3 0-15,3-2 0 16,1-1 0-16,-1 1 1 15,-3 2 2-15,-3 0 1 0,-5 4 1 16,2 1 1-16,-13 6 2 16,10-5-1-16,-10 5 1 15,0 0-1-15,0 0 1 16,0 0-1-16,0 0 0 0,10 4 0 16,-10-4 1-16,0 0-1 15,11 3 1-15,-11-3 0 16,0 0 0-16,8 0-1 15,-8 0 1-15,0 0-1 0,0 0 0 16,10-9-1-16,-10 9 1 16,0 0-1-16,0 0-1 15,0 0 0-15,0 0 1 0,0 0-1 16,0 0 0-16,8 10 0 16,-8-10 1-16,3 14 0 15,1-4 1-15,-4-10-1 16,10 14 0-16,-10-14-2 0,9 5-6 15,1-3-35-15,-10-2-39 16,14 0-2-16,-14 0-7 16,5-16-5-16</inkml:trace>
  <inkml:trace contextRef="#ctx0" brushRef="#br0" timeOffset="-49496.24">23780 11083 4 0,'-9'4'87'16,"9"-4"2"-16,0 0-5 16,5 7-6-16,14-5-3 0,7 1-76 15,3 1-21-15,1-2-49 16,8 1-7-16,2 3-7 16,-1-1-5-16</inkml:trace>
  <inkml:trace contextRef="#ctx0" brushRef="#br0" timeOffset="-49289.91">24286 11193 0 0,'0'0'78'0,"16"15"6"0,-16-15 0 15,5 14-4-15,-5-14-45 16,0 15-2-16,0-5-7 16,0 0-8-16,0 6-5 15,0-2-4-15,0 4-3 0,-1-1-2 16,-2 7-4-16,-5-6-9 15,2 1-28-15,0 2-42 16,-6-4-3-16,-1-3-6 16,1-6-7-16</inkml:trace>
  <inkml:trace contextRef="#ctx0" brushRef="#br0" timeOffset="-48246.12">24786 11012 10 0,'15'-13'81'0,"-15"13"3"16,18-11-3-16,-18 11-3 16,35 0-49-16,-27 3-5 15,3 11-4-15,-6 5-4 16,-2 3-7-16,4 6-2 16,-4 2-2-16,0 3 0 0,-1 2-1 15,-1-2-1-15,-1-1 1 16,0-4-3-16,0-4 0 0,0-5 0 15,0-4 0-15,0-4 0 16,0-11 2-16,-2 10-1 16,2-10 1-16,-2-5-1 15,1-6 1-15,1-3-1 0,-1-8 0 16,1-2-1-16,0-5-1 16,0-2-1-16,5-4 1 15,6 1-1-15,-1 1 0 16,1 3 0-16,2 5 0 0,-2 5 0 15,2 7 0-15,0 5 1 16,-3 8-1-16,4 1 0 16,-2 9 2-16,1 8 1 15,2 0-1-15,1 4 1 16,1 0 0-16,0 0 0 0,-2 1-1 16,-3-4 2-16,-1-2-3 15,-3-2 1-15,-2-4 0 16,-6-11 1-16,6 14 0 0,-6-14-1 15,0 0 1-15,0 0 0 16,11 0 0-16,-11 0-1 16,14-18 0-16,-5 3-1 15,4-2 0-15,0-6 0 0,5 0-1 16,2 0 0-16,-2 1 0 16,-2 2 1-16,-1 5 0 15,0 1 0-15,-3 6 0 0,-3 8-1 16,-9 0 2-16,12 10 1 15,-10 3-1-15,0 5 0 16,2 4 1-16,1 5-1 16,0-2-2-16,-1 5-2 15,-3-3-4-15,4 1-11 0,0-4-22 16,-10-2-45-16,10-6-1 16,2-2-7-16,6-7-5 15</inkml:trace>
  <inkml:trace contextRef="#ctx0" brushRef="#br0" timeOffset="-47540.81">25551 11220 56 0,'14'-17'88'0,"-5"-4"0"0,3 4-3 15,-6-2-15-15,0 6-38 16,-2 3-4-16,-4 10-9 16,1-11-8-16,-1 11-4 0,0 0-3 15,0 0-3-15,-12 11-1 16,5 2 0-16,-7 0 0 15,4 3 1-15,-2-1-1 0,0 2 1 16,3-2 0-16,1-1 0 16,3-4-1-16,5-10 2 15,-3 13-1-15,3-13 0 16,6 2 0-16,-6-2 1 0,17-2-1 16,-4-4 0-16,-3-2-1 15,1-3 0-15,4-1 1 16,-5 1-1-16,-1 0 0 15,-2 0 0-15,0 3 0 0,-7 8 0 16,5-11 0-16,-5 11-1 16,0 0 0-16,0 0 0 15,0 5 0-15,0-5 1 16,0 15-1-16,0-15 1 0,2 16 0 16,-2-16 1-16,5 15 0 15,-5-15 0-15,13 6 0 16,-13-6 0-16,18 0 0 0,-6-3-1 15,0-4 1-15,2-1-1 16,4-1 0-16,0 0 0 16,-3 0 1-16,0 2-1 15,-6 0 0-15,2 1 0 0,-11 6 0 16,8-5 0-16,-8 5 0 16,0 0-1-16,1 7 1 15,-1-7-1-15,0 14 1 16,0-14 0-16,2 15 1 0,-2-15 0 15,8 15 0-15,-8-15 0 16,12 7-1-16,-4-7 1 16,5 0-1-16,-2 0 0 15,4-4 0-15,-1-1-1 0,-1-2 1 16,-3 1-1-16,1-1 0 16,-3 3 1-16,-8 4-1 15,12-8 0-15,-12 8 0 0,0 0 0 16,0 0-1-16,0 0-5 15,3 8-7-15,-3-8-21 16,-1 15-48-16,1-15-2 16,2 15-5-16,-2-15-8 0</inkml:trace>
  <inkml:trace contextRef="#ctx0" brushRef="#br0" timeOffset="-47033.27">26163 11033 61 0,'1'-25'94'0,"3"6"-2"16,-3-1-6-16,2 5-3 0,-2 5-56 15,-1 10-7-15,0 0-6 16,-2 11-7-16,-1 6-5 16,0 7 0-16,-4 1-1 15,2 8 2-15,2 2-1 0,-2 2 1 16,0-1 0-16,2 0-1 15,1 0 1-15,0-6-2 16,-1-2-1-16,0-5 1 16,-2-5 0-16,3-3 0 0,-1-5 1 15,3-10-2-15,0 0 0 16,-13 1 0-16,7-8 0 16,3-9 0-16,-1-5 0 15,2-7 0-15,2-3 0 0,0-7 0 16,6-5 0-16,7-3-5 15,5-7 1-15,6 1 1 16,3-2-1-16,5 4 1 0,0 4 1 16,-2 8-1-16,-3 7 1 15,-3 9 2-15,-3 14 0 16,-5 8-1-16,-3 8 1 16,-3 8-1-16,-3 8 1 0,-3 2 0 15,-4 4 0-15,0 3 1 16,-3 2-2-16,-7-2 1 15,-3 2-3-15,-6-6-4 0,0 3-13 16,-4 0-39-16,3-9-24 16,0-6-3-16,10-4-6 15,5-5-4-15</inkml:trace>
  <inkml:trace contextRef="#ctx0" brushRef="#br0" timeOffset="-45884.74">26446 11057 55 0,'0'0'91'0,"-4"-10"-4"16,4 10-4-16,0 0-3 15,-7-11-50-15,7 11-17 16,0 0-1-16,-5 13-5 0,2-2-3 16,-1 3-1-16,-3 4 0 15,1 2 0-15,-2 4 0 0,1 0 1 16,3-3-1-16,1 0 0 15,3-2-1-15,0-3 0 16,3-3 0-16,7-3 0 16,2-4-1-16,3-4 0 15,3-1 0-15,0-1-1 16,0-5 0-16,-1-5 0 0,-1-3-1 16,-3-2 0-16,-3 0 0 15,-3-3 1-15,-5-2-1 16,-2 2 0-16,0 0 1 0,-5 1-1 15,1 3 1-15,-1 2 0 16,2 4 0-16,3 8-1 16,-9-12 1-16,9 12-2 15,0 0-1-15,10-4-1 0,0 4-3 16,5 0-1-16,2 0-1 16,2 0 1-16,3 0 1 0,1-1 1 15,-3 1 4-15,-5-1 4 16,-3 1 2-16,-1-1 3 15,-11 1-1-15,9 0 1 0,-9 0 0 16,0 0-1-16,1 4-2 16,-1-4-2-16,0 18-1 15,0-7 1-15,-1 4-1 16,0 0 0-16,0 4 0 16,1-3 1-16,0-2-1 15,0 0 1-15,3-2-1 0,4-2 0 16,-7-10 1-16,16 13-1 15,-6-11 0-15,3-2 0 16,0 0 0-16,-2 0-1 16,5-4 1-16,-2-2-1 0,-1-2 0 15,-4 1 0-15,1 0 0 16,-10 7 1-16,12-12-1 0,-12 12 0 16,12-8 0-16,-12 8 0 15,12-3 0-15,-12 3 0 16,12 0 0-16,-12 0-1 15,14 9 1-15,-14-9 0 0,15 12 0 16,-15-12 0 0,13 12 0-16,-13-12 0 0,12 11 1 15,-12-11-1-15,9 6 1 0,-9-6-1 16,0 0 1-16,9 0-1 16,-9 0 1-16,10-5-1 15,-10 5 0-15,7-17 0 16,-3 5 0-16,2-1 0 15,-1-3 0-15,1 0-1 16,2-1 1-16,-2-2 0 0,3 5-1 16,0-1 0-16,1 4-1 15,-1 2 1-15,4 3-1 16,-4 4 0-16,3 2 0 0,1 1 1 16,-2 2 0-16,3 4 1 15,-2 0-1-15,-1 0 0 16,2 1 0-16,-2-1 1 0,-3-3 0 15,2 0-1-15,-2-1 0 16,-8-3 0-16,14 1 1 16,-14-1 1-16,12-1-1 0,-12 1 0 15,13-8 0-15,-13 8 1 16,13-12 0-16,-13 12-1 16,8-10 1-16,-8 10-3 15,0 0 2-15,6-9-1 0,-6 9 0 16,0 0 1-1,-8 6-1-15,8-6 0 0,-12 16 0 16,5-4 3-16,2 0-3 16,2 2-6-16,-2-3-15 15,-14-1-57-15,19 0-4 0,0-10-5 16,15 9-5-16,-2-9-3 16</inkml:trace>
  <inkml:trace contextRef="#ctx0" brushRef="#br0" timeOffset="-44835.64">27478 10892 25 0,'0'0'74'15,"1"22"1"-15,1-10-2 16,0 5-4-16,2 4-55 15,-4 3-3-15,0 5 0 16,-2-2-2-16,2 2 0 0,-1-6-2 16,-2 4 0-16,1-8-2 15,0 1 1-15,0-7-1 16,-1-3 0-16,3-10 1 16,-1 13 2-16,1-13 2 0,0 0 1 15,0 0-1-15,0 0 0 16,0 0 0-16,-1-7-3 15,1-4-1-15,0-2-2 0,0-5-2 16,2-5-1-16,1-4-3 16,2-4 1-16,2-5 0 15,4-3-1-15,-3 0 1 16,5-1 0-16,-2 0 0 0,0 3-1 16,2 3 3-16,-5 4-1 15,2 6 0-15,-4 1 0 16,0 8 0-16,-1 4 1 0,-5 11-2 15,7-14 1-15,-7 14 0 16,0 0 0-16,11-3-1 16,-11 3 1-16,14 4 0 15,-4 5-1-15,3 0 1 16,1 5 0-16,-2 1 0 0,3 4-1 16,-3 1 1-16,-2 1 0 15,-4 1-1-15,-5-1 0 0,-1-1 1 16,-8-3-1-16,-4 0 0 15,-2-4 1-15,-4-1-1 16,-1-2 1-16,0-2-1 16,1-2 1-16,3-3-1 15,0 3 1-15,5-3 0 0,10-3 0 16,-12 6 0-16,12-6 1 16,-2 12 0-1,2-12 0-15,0 13 0 0,3-4 1 16,-3-9 0-16,14 18 0 0,-5-7 0 15,8 2-1-15,1 1 2 16,3-1 0-16,4 4 0 16,2-2 0-16,2 0-2 15,-2 0 1-15,0-1 0 0,-6-4 0 16,-1 1-2-16,-7-4-1 16,-2 0-3-16,-11-7-10 15,0 0-33-15,1 11-38 0,-7-10 0 16,-6-1-8-16,2-3-5 15</inkml:trace>
  <inkml:trace contextRef="#ctx0" brushRef="#br0" timeOffset="-44437.7">28044 11203 51 0,'11'-5'88'0,"0"1"-2"0,0 2-3 16,-2 0-2-16,14 1-52 15,-23 1-9-15,12 9-4 16,-7 4-3-16,-4 2-4 16,-1 7-1-16,0 5-3 0,-7 3 0 15,-4 2-3-15,-3 4-6 16,-8-4-11-16,-3-1-63 15,-7 0-6-15,-3-5-4 16,-1-4-6-16,4-9-4 0</inkml:trace>
  <inkml:trace contextRef="#ctx0" brushRef="#br0" timeOffset="-42241.71">18471 10534 23 0,'0'0'46'0,"0"0"5"0,-1-11-2 16,1 11-2-16,0 0-8 16,0 0-8-16,0 0-6 15,0 0-6-15,-4 5-6 0,4 9-4 16,-1 6-4-16,-3 4-2 16,2 6 2-16,0 2-1 15,-2 6 0-15,1 0-1 16,0-2-1-16,-1-2 1 15,0-2 0-15,-1-6-1 0,-1-4 2 16,2-6 0-16,1-6-1 16,3-10 1-16,0 0 0 15,-11-6-1-15,8-12-1 16,1-3 0-16,1-8 0 0,1-1-2 16,0-9 0-16,0-1-1 15,1-2 1-15,3-2 1 16,0 0 0-16,2 0 2 0,2 3-1 15,1 3 1-15,1 3 0 16,-1 7 1-16,4 2 0 16,1 8 0-16,2 4-2 15,-1 4 0-15,0 6 0 16,-1 1-1-16,1 3-1 0,-4 5 1 16,-2 6 0-16,-3 5 1 15,-1 5-1-15,-5 4 0 0,-1 5 1 16,-8 3-1-16,-2 1 1 15,-5 2-1-15,0-3 0 16,-3-2-1-16,2-2-1 16,-1-7-2-16,4-1-4 15,3-8-4-15,5-2-12 0,6-11-36 16,0 8-21-16,10-8-5 16,6-7-5-16,4-4 3 15</inkml:trace>
  <inkml:trace contextRef="#ctx0" brushRef="#br0" timeOffset="-41388.89">18738 10580 68 0,'0'0'78'0,"9"-5"-4"15,-9 5-15-15,0 0-20 16,-9-8-10-16,0 8-10 16,-2 2-6-16,-4 4-2 0,-1 3-3 15,-2 1-1-15,0 4-1 16,-1 3-2-16,2 0 0 15,4-1-1-15,4 1-1 16,1-1-1-16,6-4 1 0,2-3 0 16,0-9 0-16,16 9 0 15,-3-9 1-15,2-3-1 16,-1-4 0-16,3-3 0 0,-2 0 0 16,-1-3 0-16,-2 0-1 15,-3 0 1-15,-2 3-1 16,-7 10 0-16,7-14-1 15,-7 14 0-15,0 0 0 16,0 0 0-16,-6 2-1 0,0 7 1 16,1 0 0-16,3 4 0 15,0 0 0-15,2-1 0 16,0 0 1-16,0-12 0 16,18 15-1-16,-3-11 1 0,4-4 0 15,2 0-1-15,2-6-1 16,3-4 1-16,1-2-1 15,-1-2 0-15,-1-1 0 16,-4 1 0-16,-1-2 1 0,-4 3 0 16,-7 0 0-16,-2 3 0 15,-7 10 1-15,0-11-1 16,0 11 0-16,-10 1 0 0,-1 9 0 16,0 4 0-16,0 6 0 15,1 0 0-15,2 5 1 16,3-2-1-16,4 0 1 15,1-2-1-15,7-4 1 0,5-2 0 16,3-7-1 0,5-2-1-16,2-6-3 0,4 0-2 15,0-10-1-15,2-1 0 16,-2-4-1-16,-1-2 0 0,-4-3 1 16,-2 1 2-16,-7-3 3 15,0-2 2-15,-7 1 2 16,-2-2 2-16,-3 0 2 0,0 2 0 15,-4-1 2-15,1 4 0 16,-3 5 1-16,0 1-2 16,2 5 0-16,4 9-1 0,0 0-2 15,0 0-2-15,-9 4-1 16,9 8 0-16,0 5-1 16,0 4 0-16,0 3 1 15,0 3-1-15,1 2 0 0,1 0 0 16,1 3-2-16,-1-4-2 15,3 0-3-15,0-5-2 16,1-2-4-16,-1-7-6 16,5-4-11-16,-2-6-20 0,3-4-15 15,3-3-16-15,0-8-2 16,-2-2 1-16</inkml:trace>
  <inkml:trace contextRef="#ctx0" brushRef="#br0" timeOffset="-41142.45">19310 10636 61 0,'2'-14'76'15,"-2"0"-8"-15,0 14-9 16,0-11-14-16,0 11-14 16,0 0-12-16,-12 0-6 0,12 0-6 15,-13 9-1-15,13-9-1 16,-13 11-1-16,13-11 0 16,-9 13-1-16,9-13 1 0,-4 14 0 15,4-14-1-15,2 16 1 16,3-7 0-16,1 0 0 15,4 0 0-15,2 0-1 16,2-1 0-16,0-1-2 16,4 1-8-16,-3-3-15 0,-15-5-53 15,21 12-3-15,-7-8-6 16,-4-1-4-16</inkml:trace>
  <inkml:trace contextRef="#ctx0" brushRef="#br0" timeOffset="-40714.41">19449 10799 29 0,'0'0'84'0,"1"-13"2"16,-1 13-3-16,0-14-18 0,0 14-24 15,0 0-12-15,0 0-12 16,0 4-6-16,0 7-4 15,0 6-3-15,-1 2-2 0,1 4 0 16,0 4 0-16,-2 0 0 16,2 2-2-16,0-2 2 15,0-2-1-15,0-1 0 0,0-4-2 16,0-1-5 0,-2-6-4-16,2 1-12 0,-3-4-28 15,3-10-29-15,-8 9-6 16,8-9-5-16,0 0-1 0</inkml:trace>
  <inkml:trace contextRef="#ctx0" brushRef="#br0" timeOffset="-40378.37">19298 10979 22 0,'-14'-3'78'0,"0"2"5"0,4-1-1 15,1 0-28-15,9 2-11 16,0 0-7-16,0 0-12 0,0 0-6 15,5 1-4-15,9-1-3 16,3-2-2-16,5-3-2 16,5 0-1-16,0 0-1 15,2-1-1-15,-1 0-2 0,-1 2 1 16,-4 0-1-16,-2 0-1 16,-4-1 1-16,-3 4-1 15,-6 0 0-15,-8 1 2 16,12-2-3-16,-12 2 0 0,0 0 0 15,0 0 0-15,0 0 0 16,0 0 0-16,0 0-3 16,0 0-6-16,0 0-11 15,0 0-59-15,-5 6-8 0,5-6-2 16,0 0-8-16,-12 3-1 16</inkml:trace>
  <inkml:trace contextRef="#ctx0" brushRef="#br0" timeOffset="-30939.59">28661 11192 19 0,'0'0'18'0,"-18"4"0"16,8-4-4-16,1 0-3 15,-1 0-10-15,2-2-20 0,8 2-20 16</inkml:trace>
  <inkml:trace contextRef="#ctx0" brushRef="#br0" timeOffset="-30125.56">28637 10981 16 0,'3'-15'71'15,"1"1"3"-15,-4 14-4 16,7-15-31-16,-7 15-5 0,11-16-5 16,-11 16-5-16,7-11-2 15,-7 11-4-15,0 0-4 16,0 0-3-16,8-6-2 15,-8 6-4-15,3 10 0 0,-3 2-2 16,1 5-1-16,-1 2-1 16,0 4 0-16,-1 4 2 15,-4 1 0-15,2 1-1 16,-1-2 1-16,0-1 0 16,-2-2-1-16,0-5 1 0,3-2 0 15,0-5-2-15,1-3 1 16,2-9 1-16,0 0 0 15,0 0-1-15,0 0 0 16,-5-9 0-16,5-7 0 0,4-2-1 16,1-5 0-16,3-4-2 15,3-4-1-15,1-5 1 16,3-2-1-16,3-2 0 0,2 0 1 16,3 1-1-16,-2 5 1 15,-2 3 0-15,-1 6 0 16,-4 7 1-16,-1 8-1 0,-1 9 1 15,-12 1-1-15,16 16 1 16,-10 2 0-16,2 9 1 16,-3 2 0-16,-1 5-1 15,0 1 1-15,-2 3 0 16,-2-3 1-16,0-4 0 0,0-3 0 16,0-5 0-16,0-6 0 15,2-4 1-15,-2-3-1 16,0-10 1-16,0 0-2 0,17-3 0 15,-6-8 0-15,4-3-1 16,2-4-1-16,2-3-1 16,5-4 1-16,-1-2-1 15,1 1 0-15,-4 5 1 0,-2 1-1 16,-2 3 1-16,-5 7 0 16,-11 10 1-16,10 0-1 15,-10 9 1-15,-1 10-1 0,-6 3 1 16,-1 2 2-16,1 6 0 15,-2 0 0-15,2 1 0 16,2-1 0-16,-1-4-2 16,4-1-3-16,-1-6-3 0,2 1-9 15,-3-9-18-15,0-3-50 16,4-8-2-16,10 0-7 16,5-4-4-16</inkml:trace>
  <inkml:trace contextRef="#ctx0" brushRef="#br0" timeOffset="-28773.44">29381 10933 6 0,'17'-21'81'0,"-10"5"5"15,-2 4-4-15,-5 12-3 16,0 0-46-16,0 0-6 16,-7 0-6-16,2 12-6 15,-5 4-5-15,3 5-3 0,-2 3-1 16,-2 4 1-16,0 2-2 15,3 1 0-15,-4-1-1 0,5 1-2 16,-4-1-1-16,3-2-3 16,-2-4-2-16,6-2-6 15,0-7-4-15,2-1-9 16,2-6-14-16,0-8-17 16,12 1 1-16,0-3 2 0,3-7 2 15,-1-5 7-15,1 0 12 16,3-7 19-16,2 0 26 15,-3-1 24-15,-2-3 4 16,-1 4 3-16,-3 1-3 0,-2 4-4 16,0 1-7-16,-9 15-6 15,1-13-7-15,-1 13-8 16,-14 2 0-16,1 6-5 0,-2 3-1 16,-4-1 1-16,-2 3-3 15,-1 0 0-15,5 2 0 16,0-1 1-16,3-1-3 0,4-2 1 15,3 0 0-15,7 1-1 16,0-3 1-16,10 1-1 16,1 0 0-16,8 0 0 15,5-4-2-15,5 2 0 0,2-2-3 16,6-3-1-16,2-1-1 16,1-2 0-16,2-4 0 15,-2-5 1-15,-3-3 1 16,-4-7 0-16,-3-1 3 15,-5-5 2-15,-5-4 0 0,-3 0 1 16,-6-3 1-16,-3 3 1 16,-3 1 0-16,-3 3 1 15,-2 2 0-15,0 4-1 0,-4 5 2 16,2 5-2-16,2 9-1 16,0 0-1-16,-11 1 0 15,7 11-1-15,1 5 0 0,0 4 0 16,-2 6-1-16,-1 3 2 15,-1 2 0-15,1 2 0 16,-2 0-1-16,3 1-2 16,-4-5-2-16,2 2-3 15,-1-5-2-15,2-5-6 16,-4-2-1-16,3-7-1 0,-1-3 0 16,8-10 1-16,-14 2 4 15,14-2 2-15,-10-10 4 0,7-6 5 16,3 1 2-16,0-4 1 15,9-3 1-15,1 0 2 16,6 1-2-16,1 2 0 16,2 3-2-16,3-1 1 0,5 8-1 15,-4 3-2-15,3 4 0 16,-1 4 0-16,1-2 0 16,1 5 0-16,0-1 0 15,-4 1 1-15,-4-2 0 0,0 2 1 16,-6-4 1-16,-1-1 0 15,-12 0 1-15,0 0 0 16,0 0-1-16,5-8 2 0,-5 8-2 16,-8-10 1-16,-4 6-1 15,-2 3 1-15,-2 1-1 16,0 0 1-16,-5 5-1 0,-1 5 0 16,2 0-1-16,4 3 0 15,3 3 0-15,4-2 0 16,3 0-1-16,6 0 0 15,0-3 1-15,8-1-1 0,3 0 0 16,3-4 0-16,0 1 0 16,1 0 0-16,0 0-1 15,0 4 0-15,-2 1 1 16,-4 4-1-16,-2 5 0 16,-2 5 0-16,-2 4 0 0,-3 2 1 15,0 4-1-15,-5 3 1 16,-3 2 0-16,-1-1-2 15,-6 2 1-15,-3-5 0 0,-3-2 0 16,-5-3 1-16,-1-4 1 16,-4-8 2-16,-1-6 1 15,-5-7 1-15,3-6 1 16,0-3 1-16,1-11-1 0,4-4 1 16,4-4-4-16,4-7-4 15,10-6 0-15,8-2 0 16,5-5 0-16,13-1 0 15,7-2 0-15,7 2 0 0,2 0 0 16,9 12-6-16,-6-4-21 16,-2 13-58-16,5 5-3 15,-1 6-4-15,-2 3-7 16,-3 2-1-16</inkml:trace>
  <inkml:trace contextRef="#ctx0" brushRef="#br0" timeOffset="-23392.41">25844 11544 41 0,'0'0'52'0,"-17"7"-6"16,17-7-20-16,0 0 4 15,0 0 1-15,0 0 0 16,0 0-1-16,0 0-2 16,0 0-5-16,0 0-6 0,7 8-5 15,1-7-3-15,5-1-1 16,3 0-1-16,3 0 1 0,4 0 0 15,3 0-1-15,7 0-1 16,0 1 0-16,6-1-1 16,-2-1 0-16,1 1-1 15,-1-3-1-15,2 0 0 16,-4 0-1-16,-3 3-1 0,-5-3 1 16,-6-1-1-16,-5 3 1 15,-6-1-1-15,-10 2 1 16,14-4-1-16,-14 4-1 0,0 0 0 15,0 0-2-15,0 0-4 16,0 0-5-16,0 0-8 16,0-11-28-16,0 11-32 15,0 0-2-15,0 0-7 0,-14-3-1 16</inkml:trace>
  <inkml:trace contextRef="#ctx0" brushRef="#br0" timeOffset="-22988.72">25800 11678 43 0,'0'0'69'0,"0"19"-9"15,0-19-16-15,14 6-2 16,-3-5-2-16,6 2-9 16,1-3-7-16,5 0-3 0,1 0-3 15,4-4-5-15,1-1-2 16,1-2-1-16,1 1-2 16,0 0-1-16,-5 0 0 0,1 1-2 15,-4-1 0-15,-6 3-1 16,0-1-1-16,-6 2 0 15,-2 0-1-15,-9 2 0 16,11-2 0-16,-11 2 0 16,0 0-1-16,0 0 0 0,0 0-3 15,0 0-8-15,0 0-25 16,11-3-44-16,-11 3-3 16,0 0-6-16,-8-17-6 15,3 6 6-15</inkml:trace>
  <inkml:trace contextRef="#ctx0" brushRef="#br0" timeOffset="-19343.56">26095 10092 24 0,'0'-14'58'0,"3"3"-13"16,3-2-3-16,1-1-5 15,-3 0-6-15,2 1-3 16,1 1-1-16,-2 0-4 0,-3 1-1 16,2-1-4-16,-2 2-1 15,1 1-1-15,-3 9-4 16,2-13 0-16,-2 13-2 16,0 0-2-16,0 0-2 0,0-9-2 15,0 9-2-15,0 0 0 16,0 7-2-16,-1 4 0 15,-1 2-1-15,-1 7 0 16,-1 1 0-16,1 5 1 0,-3 2 0 16,0 2 0-16,1 1 1 15,1 0 0-15,-1-1 0 16,0-3-1-16,1 1 1 0,1-5 0 16,0-3 0-16,0-1 0 15,0-6-1-15,1-2-2 16,2-11-3-16,-3 12-1 15,3-12-2-15,0 0-3 0,0 0-2 16,0-7-2-16,0-2-1 16,2-2 2-16,0-4 3 15,2-2 2-15,-1 0 2 16,0 0 4-16,-1-1 4 0,-1 5 3 16,1-1 1-16,1 4 2 15,0 1 1-15,-3 9 0 16,6-11 1-16,-6 11-1 15,8-3 0-15,2 1-1 0,0 1-1 16,3 0-2-16,5 0 1 16,-2 0 0-16,2-2-1 15,0 0 0-15,0 0-1 16,1-2 1-16,-4 0-1 0,0-1 0 16,-5 0 1-16,3-1-2 15,-4 0 1-15,-9 7-1 16,14-18 1-16,-7 10-1 15,-1-3 1-15,-3 0-1 0,0-1 0 16,-1 0 1-16,-1-1-1 16,0 2 1-16,1 2-1 15,-2-1 0-15,0 10 0 0,0-11-1 16,0 11-1 0,0 0 0-16,0 0 0 0,0 0 0 15,-10 7-1-15,5 3 1 16,0 3-1-16,1 4 1 15,0 4 0-15,0 0 0 0,-2 1 0 16,2 2 0-16,0 0 0 16,2-1 1-16,2-2-1 15,-2 1 0-15,1-1 0 0,0-5-3 16,1 1-3-16,0-7-5 16,1 3-7-16,-1-13-18 15,0 0-43-15,8 7-6 0,2-7-4 16,-1-6-4-16</inkml:trace>
  <inkml:trace contextRef="#ctx0" brushRef="#br0" timeOffset="-18548.88">26483 10101 20 0,'0'0'75'15,"3"-13"4"-15,-3 13-4 0,1-13-32 16,-1 13-12-16,0 0-8 15,12 1-7-15,-12-1-5 16,5 16-3-16,-5-4-2 0,1 3-2 16,-1 3-1-16,0 0 0 15,-1 3 0-15,-3-1-2 16,1 1 1-16,0-2-1 16,-2 0 0-16,0-4 0 15,1-1 0-15,1-4 0 0,3-10 0 16,-6 14 1-16,6-14 0 15,0 0 1-15,0 0 0 16,0 0 0-16,-11 2 1 0,11-2-1 16,0-9 0-16,0-2-1 15,0-3-1-15,0-2 0 16,2-4 1-16,1-3-2 16,5-4 0-16,-1 0 0 0,3-1 1 15,0-2-1-15,5-1 0 16,0 0 1-16,1 1 0 15,-2 4 0-15,3 3 0 16,1 2 1-16,-3 4 0 0,0 3 0 16,-3 5 0-16,-2 2-1 15,2 3 1-15,-4 2-1 16,2 2-1-16,-3 0 0 0,-7 0 0 16,16 7 0-16,-16-7 0 15,13 15 0-15,-10-4 0 16,1 0 0-16,-4 2 0 15,0-2 0-15,-2 2 0 0,-5-1 0 16,-3 2 0-16,-1-3 0 16,-3 0 0-16,0-2 1 15,-1-2-1-15,1-2 1 16,2 1-1-16,1-2 1 0,4-2-1 16,7-2 0-16,-11 5 0 15,11-5 0-15,0 0 0 16,-5 11-1-16,5-11 1 15,0 13 0-15,0-2 0 0,0-2 0 16,4 2 0-16,2 1 1 16,3 0 0-16,0 1-1 15,5-1 1-15,-1 1 0 0,5-1 0 16,-2-1 0-16,2-2 0 16,-2 0-1-16,-3-3 1 15,0-1-1-15,-3-1 0 0,-10-4-3 16,12 4-6-16,-12-4-8 15,0 0-25-15,0 0-38 16,0 0-4-16,0 0-6 16,0 0-3-16</inkml:trace>
  <inkml:trace contextRef="#ctx0" brushRef="#br0" timeOffset="-18078.4">26194 10451 43 0,'0'0'75'16,"0"0"1"-16,1-9-13 16,-1 9-23-16,16-5-5 15,-1-1-8-15,1 3-9 16,2-2-3-16,3-1-3 0,2 0-2 15,4-1-4-15,-2 1-1 16,4 0-1-16,-4 1-1 16,2-1-1-16,-2 0-1 0,-4 0 0 15,1 2 1-15,-7 0-2 16,0 0 0-16,-5 2-4 16,-10 2-4-16,0 0-6 15,0 0-9-15,0 0-31 0,0 0-25 16,0 0-5-16,-9 3-4 15,-5 2 4-15</inkml:trace>
  <inkml:trace contextRef="#ctx0" brushRef="#br0" timeOffset="-17446.26">26227 10525 37 0,'-4'9'56'15,"4"-9"2"-15,0 0-6 16,0 0-9-16,0 0-5 0,0 0-7 16,9 7-5-16,-9-7-5 15,13 1-4-15,-4-1-2 16,2 0-3-16,3-1-1 15,3-1-3-15,4-1-1 0,-2 0-1 16,2-1-2-16,4 1-1 16,-3 0-1-16,1-1-1 15,-2 1 1-15,-2-1-2 16,0 0 1-16,-2 2 0 0,-3-1 0 16,-3 1 0-1,-1 0 0-15,-10 2 0 0,13-3 1 16,-13 3-1-16,0 0 1 0,7 0 0 15,-7 0-1-15,0 0 1 16,0 0-1-16,0 0 1 16,0 0-1-16,0 0 1 15,0 0 0-15,0 0 0 0,0 0 0 16,0 0 0-16,11-2-1 16,-11 2 1-16,0 0-1 15,0 0 1-15,0 0-1 16,0 0 0-16,0 0-1 0,0 0 1 15,0 0-1-15,0 0 0 16,0 0 1-16,0 0-1 16,0 0 0-16,0 0 0 15,0 0 1-15,0 0-1 0,0 0 0 16,0 0 1-16,0 0-1 16,0 0 0-16,0 0-2 15,0 0-4-15,4-9-10 16,-4 9-42-16,0 0-25 15,0 0-4-15,0 0-6 0,0 0-4 16</inkml:trace>
  <inkml:trace contextRef="#ctx0" brushRef="#br0" timeOffset="-13116.52">14247 11994 47 0,'-12'-6'77'0,"12"6"1"0,0 0-2 15,0 0-38-15,0 0-4 16,-2-10-6-16,2 10-6 16,0 0-7-16,4-14-4 15,-4 14-3-15,21-17-2 0,-6 6-3 16,4 0 0-16,3-2-1 15,4 0 0-15,-4 1 0 16,2 1-1-16,1 1-1 16,-3 1 0-16,-7 3-4 15,0 2-7-15,-15 4-8 0,14-3-20 16,-14 3-23-16,0 7-16 16,0-7-7-16,-7 18-3 15</inkml:trace>
  <inkml:trace contextRef="#ctx0" brushRef="#br0" timeOffset="-12925.59">14313 12021 37 0,'0'0'80'0,"-13"11"0"15,13-11-4-15,0 0-22 16,0 0-12-16,9 0-11 16,5-3-8-16,6-7-7 15,1-2-6-15,8-2-4 16,0-4-3-16,7 2-4 0,-1-4-10 15,2 2-18-15,1 0-48 16,-7 2-3-16,-7 0-5 16,-6 0-5-16</inkml:trace>
  <inkml:trace contextRef="#ctx0" brushRef="#br0" timeOffset="-11721.81">4141 12149 35 0,'0'0'62'0,"2"-8"2"0,8 6-27 16,-10 2-5-16,0 0-4 15,7-12-3-15,-7 12-6 0,14-12-5 16,-14 12 0-16,17-18-3 15,-6 8-2-15,4 0-2 16,0-2-1-16,4 0-2 0,-1 0 0 16,3-1-2-16,0 0-1 15,3 2 0-15,-3-1-1 16,2 3-2-16,-5 1-8 16,1 0-15-16,3 10-30 15,-8-2-17-15,-2 0-5 0,-12 0-1 16</inkml:trace>
  <inkml:trace contextRef="#ctx0" brushRef="#br0" timeOffset="-11480.86">4290 12249 41 0,'0'0'71'16,"-3"-9"-1"-16,3-2-1 16,17-3-42-16,-9 0-3 0,3-1-4 15,4-3-4-15,0 1-7 16,5 0-4-16,3 2-15 16,-4-2-53-16,7 5-5 0,1-1-6 15,1 1-3-15</inkml:trace>
  <inkml:trace contextRef="#ctx0" brushRef="#br0" timeOffset="-4474.08">14414 10319 11 0,'-13'-9'21'16,"0"0"1"-16,2 1 2 16,-4 1 2-16,1-1 0 15,3 1 1-15,-3-1-2 0,1 3-2 16,-4-2-5-16,3 4-2 16,-1-2-4-16,0 2-4 15,-3 0-2-15,-2 2-2 16,0 1-1-16,-3 0-1 0,0 0 0 15,0 1 1-15,-6 2-1 16,-2 3-1-16,2-2 0 16,-5 2 0-16,-1 1 0 15,0-1 1-15,1 3-1 16,-3 0 0-16,4 1 2 0,2 1-3 16,-4 1 2-16,5-2-1 15,0 3 2-15,2 5-2 0,2-4 1 16,1 5-1-16,4-2 0 15,1 2 0-15,2-2 0 16,2 6-1-16,3-4 0 16,1 2 1-16,-2 2-1 15,5 2 1-15,0 0 0 0,2 4 0 16,-3 2 1-16,5 1 1 16,-5 3 0-16,4-2 0 15,-2 3 3-15,-1-1-2 16,3 1 1-16,-3-1-1 0,2 0 2 15,1 3-1-15,-1-2 0 16,3 0 0-16,1-2 0 16,-1 3-1-16,2-5 0 15,-1 6 1-15,1-5-2 0,0-2 1 16,2 1-2-16,0-3 1 16,0 3 0-16,0-3-1 15,5-2 1-15,2 0-1 0,0 1 0 16,4-3-1-16,0 2 1 15,3-3 0-15,2 2 0 16,0-3-2-16,4 3 1 0,2-2-1 16,1-2 1-16,4 1-1 15,-1 0 0-15,5-2 1 16,2 0-1-16,2 1 1 16,2-3-1-16,1-2 1 0,2 2 0 15,2-2 0-15,6 0 0 16,0-1-1-16,2 0 1 15,1-1 0-15,2 0 0 0,1-3 0 16,1 1 0-16,2-2 0 16,-2-1 0-16,3-1 0 15,3-1-1-15,1-3 1 16,1-3 0-16,3 2 0 16,0-3 0-16,3-1-1 0,0 0 1 15,2 0 0-15,1 0-1 16,-3 0 1-16,6 1-1 15,-1-1 1-15,0-1-1 0,2 1 1 16,0-3 0-16,2 0-1 16,-2 1 1-16,2-2 1 15,2 1-2-15,-2-1 0 0,-1 0 1 16,2 2 0-16,2-2 0 16,-4 0-1-16,6-2 1 15,0 3 0-15,-2-2 0 16,2-1 0-16,0 1 0 15,-1-2 0-15,1 3 0 0,-3-2-1 16,-3 3 1-16,3 0 0 16,-4 1 0-16,0-1-1 15,-3 1 1-15,4 1 0 16,-2 0 0-16,0-2-1 0,0 2 1 16,-2-1-1-16,3-1 1 15,-3 1-1-15,2 0 1 16,-2-1-1-16,-2-1 0 0,-1 2 0 15,1-1 0-15,-5 1 1 16,2 1-1-16,-4 0 0 16,-1 2 1-16,-2-1 0 15,2 0 0-15,-2 0-1 0,2 0 1 16,1 0 0-16,3 0 0 16,-2 0 0-16,4 1 0 15,1-1 0-15,-1-1-1 16,2 1 1-16,-2 0-1 0,1-1 1 15,-1-1-1-15,0 4 1 16,-5-2-1-16,3 0 1 16,-2 1 0-16,1-1 0 15,1 0-1-15,1 0 1 0,1 1 0 16,1 1 0-16,1-2-1 16,-2 3 1-16,4-2-1 15,-6 0 0-15,2 2 1 16,-2-1-1-16,-1 1 0 0,0 1 1 15,1-2-1-15,1 4 0 16,-1-1 1-16,4-1-1 16,1 3 0-16,0 1 1 15,2 0-1-15,1 1 0 0,3 0 0 16,0 0 0-16,-1-1 0 16,-1 3 0-16,3-5 1 15,-1 3-1-15,-1-2 0 0,-2 0 0 16,0-2 0-16,1 0 1 15,0 1-1-15,1-1 0 16,0-1 1-16,-1 0-1 16,2-1 1-16,4 0 0 15,-4-1-1-15,3 0 1 0,0 0-1 16,-5-2 0-16,2 0 1 16,-3 2-1-16,-2-2 0 15,-5 0 0-15,1 0 0 0,-4 0 1 16,-2-4-1-16,0 2 1 15,0 2-1-15,-5-2 1 16,0 0-1-16,3 1 0 0,-2 2 1 16,-1-1-1-16,-1 0 0 15,0 0 1-15,-2 3-1 16,0 0 1-16,-3 1-1 16,1-1 0-16,1 2 1 15,-2-2-1-15,1 0 0 0,1 1 0 16,2-1 0-16,4 1 0 15,-3-1 0-15,8 1 0 16,-1-4 1-16,4 0-1 0,-1 1 0 16,3-1 0-16,1 0 0 15,-1 0 0-15,3 1 0 16,-1-1 0-16,-1 0 0 16,1 1 0-16,1 1 0 0,-5 0 0 15,4 0 1-15,-2 0-1 16,0 1 0-16,0-1 1 15,-1 1-1-15,-6 1 0 0,3 0 1 16,-5-1-1-16,-2 3 0 16,0 0 0-16,-2-1 0 15,-2 0 0-15,-1 1 0 16,-2 0 0-16,0-1 0 16,-5 2 0-16,2-3 0 0,-6 1 0 15,2-1 0-15,-3 1 0 16,-1-2 0-16,-1 1 0 15,1 0 0-15,1 1 0 0,-2 0 0 16,0-1 0 0,4 1 0-16,-3 1 0 0,1-3-1 15,4 0 1-15,-1 1 0 16,3-1 0-16,0 0 0 0,1-1 0 16,4-2 0-16,4 0 1 15,-2 2-1-15,5-1 0 16,1-1-1-16,3 0 1 0,3 1 0 15,1-3 0-15,-1 0 0 16,4-1 1-16,1 1-2 16,1-2 1-16,0 1 0 15,1 0 0-15,-1 0 0 0,4 0 0 16,0 2 0-16,-1-1 0 16,1 0 0-16,-2-1 0 15,6 0 0-15,-3 1 0 0,2-2-1 16,1-2 1-16,-1-1 0 15,2 1 0-15,1-3-1 16,2-1 1-16,-3 1 0 0,3-1 0 16,-5 4 0-16,2 0-1 15,-4 2 1-15,-1 1 0 16,0 3 0-16,-8 0 0 16,2 0 0-16,-2 1 0 15,1-1 0-15,-1-1 0 16,4-1 0-16,2 0 0 0,0 1 0 15,3-2 0-15,0 3 0 16,4-1 0-16,-3 1 0 0,0 1 0 16,-3-1 0-16,-5 0 0 15,-4 2 0-15,-4 0 1 16,-7-2-3-16,-11-1-7 16,-3-19-66-16,-16 13-9 15,-16-6-3-15,-10-10-6 16,-23-8-6-16</inkml:trace>
  <inkml:trace contextRef="#ctx0" brushRef="#br0" timeOffset="-1770.64">14270 10458 28 0,'21'-11'45'0,"2"-2"2"16,1-6-39-16,1 5-6 15,-1-3-1-15,8 4-1 0,-4-3 3 16,4 3 3-16,6-1 2 15,-1 2 3-15,4 3 1 16,-1-2-1-16,8 2 2 0,-4-3-1 16,10 3-2-16,-5-2-2 15,-1 2-3-15,7-2-2 16,-1 2 0-16,6-2 0 16,2 4-2-16,1-4 1 15,6 2 0-15,0 0 1 0,3 0 3 16,5-3 0-16,0 5 2 15,5-2 1-15,2-1 1 16,3-2-1-16,2 0 1 16,4 0-2-16,1-1-2 0,5-2 1 15,3 1-3-15,2-1-1 16,-1 1 0-16,3 1-1 16,-1 0-1-16,4 0 1 0,3 1-1 15,-1 1 1-15,0-1-1 16,2 1 1-16,-4 2-1 15,2-2 0-15,4 1 1 16,-4 0-1-16,2 0 0 0,0 2 0 16,-3 1 0-16,5-1-1 15,3 1 1-15,-2 3 0 16,-4-1 0-16,3 2-1 16,0 1 1-16,-2 1 0 15,2 0-1-15,-3 2 1 0,-4-1-1 16,5 1 1-16,1 0-1 15,-6 3 1-15,1 0-1 16,-1 1 2-16,-4-2-2 16,4 3 0-16,-2 1 0 0,-6-1 0 15,1 2 1-15,-5-1-1 16,-1 1 0-16,-1-2 1 16,-3 2 1-16,-3 1-2 0,0 0 1 15,-1 1 0-15,-4-1 0 16,1 0 0-16,-1 1 0 15,-2-2-1-15,2 2 1 16,0-3 0-16,4-2-1 0,-5 1 1 16,4-4 0-16,3 2 0 15,0-4-1-15,2 0 1 16,3 1 0-16,-1-3-1 0,0-1 2 16,5-2-1-16,1-1-1 15,4-1 1-15,5-1-1 16,1 0 1-16,-1-1-1 15,4-1 1-15,-2 0 0 0,5 0-1 16,-1-1 1-16,-3 0 0 16,1 1 0-16,0-2-1 15,-2-1 0-15,1 2 1 16,3-1-1-16,-6-3 1 0,-3 2 0 16,1-1 0-16,-2-1-1 15,1 1 1-15,-2-1 0 16,0 3 0-16,-4-1 0 15,4 2-1-15,-4-1 1 0,3 4-1 16,0-2 0-16,-4 0 1 16,-2 1-1-16,0 1 1 15,-2-2 0-15,-2 0 0 0,-2 2 0 16,-3-1 1 0,-2 2-1-16,0-1 1 0,-4 1-1 15,3 2 1-15,-2-2-2 16,-1 2 1-16,0 0-1 0,-3-1 0 15,3-1 1-15,-4-1-1 16,0 0 0-16,2 0 1 16,-2 0-1-16,0 1 1 15,0-1-1-15,3 0 1 16,-1 2-1-16,5-1 1 0,-1 1-1 16,3-1 0-16,1 1 0 15,4 1 0-15,1 0 0 16,4 1 0-16,0 1 0 0,5 0 0 15,0 1 0-15,4-1 0 16,5 0 0-16,2 2 0 16,0-1 0-16,5 0-1 0,5 0 1 15,0 1 0-15,3 1 0 16,3-1 0-16,-2 2 0 16,5-1 0-16,2 1 0 0,-2 1 0 15,2 1-1-15,1 1 1 16,-2 0 0-16,-1-1 0 15,-1 2 0-15,-6-1 0 16,-3-2 0-16,-4 0 1 16,-1 0-1-16,-4 2 1 0,-6-3-1 15,-2 3 1-15,-5-3-1 16,-3 3 1-16,-1-2-1 16,-4 2 0-16,-3 0 0 0,-6 1 0 15,1-1 0 1,-4 2 0-16,-4-1 0 0,-6 1 0 15,-5 1 1-15,-5-2 0 16,-2 0-1-16,-8 0 1 16,-6-2 0-16,-4 0 0 0,2 1 0 15,-11-1-1-15,-1-3 0 16,2 1 0-16,-10 0 0 16,6-1 0-16,-7 0 0 0,5 1 0 15,-1 2 0-15,-2-3 0 16,5 1-1-16,-2 0 1 15,5 0-1-15,-4 2 1 0,7-1-1 16,-2 4 2-16,-4-3-1 16,6 0 1-16,1 1-1 15,1-1 0-15,0 2 1 16,3-2-1-16,-2 0 1 0,-5 0-2 16,1 1 0-16,1-2 1 15,-1 1-1-15,-7-1 1 16,3 1-1-16,-5-1 1 15,2 1-1-15,3 0 1 0,-3-2 0 16,0 1-1-16,-15-2 2 16,4 2-1-16,9-2-1 15,-11 1 2-15,-1-1 1 16,13 0-2-16,-17 0 1 16,5 1 0-16,4-1-2 15,-16 0 2-15,14 0-1 16,-14 0 0-16,12 0-1 15,-12 0 1-15,0 0-2 0,11 0-4 16,-11 0-5-16,9 0-24 16,-9 0-39-16,0 0-5 15,0 0-4-15,0 0-5 16</inkml:trace>
  <inkml:trace contextRef="#ctx0" brushRef="#br0" timeOffset="821.36">17682 10661 12 0,'0'0'68'0,"0"0"4"15,-3-9-1-15,-7 5-35 0,10 4-5 16,0 0-7-16,0 0-6 16,0 0-6-16,0 0-5 15,0 0-2-15,0 0-2 0,0 0-1 16,-1 5-1-16,1-5 0 16,0 13-1-16,0-4 2 15,0 1-2-15,0 1 1 0,0-2 0 16,3 3-1-1,-1-4 2-15,1 1 0 0,-3-9 0 16,6 15 0-16,-6-15 1 16,0 0 2-16,14 8 1 0,-14-8 0 15,14 0 0-15,-5-4 0 16,6-6 0-16,-1-2-1 16,5-2 0-16,-2-5-2 15,5 0-1-15,-2-2 0 16,-3 0 0-16,-1 1-1 0,-3 2 1 15,-1 0 1-15,-3 1-2 16,-2 4 1-16,-4 1 1 16,-1 1-1-16,-2 11 1 0,2-15 0 15,-2 15-1-15,0 0 0 16,0-10-1-16,0 10-1 16,0 0 0-16,0 0-1 0,0 0 0 15,0 0-2-15,-2 8-4 16,0 3-5-16,-3-1-9 15,-1 4-17-15,1 5-25 0,-5 0-17 16,2 0-5-16,0-2-5 16</inkml:trace>
  <inkml:trace contextRef="#ctx0" brushRef="#br0" timeOffset="1398.26">17818 11004 64 0,'0'0'69'16,"0"0"-2"-16,7-8-31 15,-7 8-6-15,0 0-7 16,0 0-6-16,0 0-5 0,8-4-1 16,-8 4-1-16,10-7 0 15,-10 7-1-15,12-11 0 16,-12 11 0-16,13-17-1 0,-5 9-2 16,-1-4 0-16,1 1-1 15,-1-1 0-15,-1-3-1 16,1-1 0-16,0 1-2 0,-1-2 0 15,2-2-1-15,0 1 0 16,1 0 0-16,0-2-1 16,2 2 1-16,-1 0-1 15,0 2 0-15,-3 0 0 0,1 2-4 16,-8 14-17-16,15-5-49 16,-15 5-5-16,0 0-8 15,0 0-2-15,0 0 1 16</inkml:trace>
  <inkml:trace contextRef="#ctx0" brushRef="#br0" timeOffset="6385.67">18282 11737 34 0,'0'0'61'0,"0"0"-9"0,0 0-10 15,0 0-4-15,0 0-2 16,0 0-7-16,0 0-8 16,0 0-2-16,0 0-5 0,0 0-2 15,0 0-4-15,0 0-1 16,0 0-4-16,0 0-1 15,0 0-2-15,0 0-1 16,0 0 0-16,2 12 0 16,-2-12 0-16,1 17 1 0,0-7 0 15,1 2 1-15,0 1-1 16,-1-2 0-16,1-1 0 16,0 0 1-16,-2-10-1 0,5 11 1 15,-5-11 1-15,0 0 2 16,0 0 0-16,13 5 1 15,-13-5 1-15,11-2-1 16,-11 2 1-16,20-16-1 16,-9 7-1-16,3-3-1 0,1-3 0 15,1 0-2-15,0-2 0 16,2-1 0-16,-2 0 0 16,1 2 0-16,-1-1 1 0,-2 0-1 15,-2 6 1-15,-3 1-1 16,-9 10 0-16,14-13 1 15,-14 13-1-15,0 0 0 0,0 0-1 16,0 0 1-16,0 0-2 16,0 0 1-16,0 0-2 15,0 0-6-15,0 0-12 16,0 0-27-16,0 0-28 0,0 9-6 16,0-9-3-16,0 14-5 15</inkml:trace>
  <inkml:trace contextRef="#ctx0" brushRef="#br0" timeOffset="6986.43">18415 12002 0 0,'0'0'54'0,"7"-10"3"15,-7 10-24-15,0 0-5 0,0 0-5 16,0 0-5-16,0 0-4 16,0 0-2-16,0 0-2 15,0 0 1-15,0 0-1 0,0 0-1 16,0 0-1-16,8 7 2 16,-8-7-2-16,0 0 0 15,10 11 1-15,-10-11 1 16,0 0 0-16,11 4 2 0,-11-4 0 15,13 0 0-15,-13 0 0 16,16-13-1-16,-5 1-3 16,2-2-1-16,3-2-2 15,2-4-2-15,0 0-1 0,0-2 0 16,1-1 0-16,-3 2-1 16,-1 2 1-16,-2 0 0 15,-1 5 1-15,-4 2-2 16,-1 3 0-16,-7 9 1 0,6-9 0 15,-6 9-1-15,0 0 0 16,0 0-2-16,0 0-2 16,0 0-7-16,0 0-21 15,6 5-43-15,-6-5-6 0,0 11-3 16,0-11-7-16</inkml:trace>
  <inkml:trace contextRef="#ctx0" brushRef="#br0" timeOffset="19990">30483 11492 32 0,'11'-7'57'16,"-11"7"-6"-16,0 0-8 0,0 0-10 15,0 0-6-15,0 0-9 16,0 0-5-16,8-10-6 16,-8 10-4-16,0 0-1 0,10-7-1 15,-10 7 1-15,0 0 1 16,6-10-3-16,-6 10 2 15,0 0-2-15,5-12-2 0,-5 12-6 16,0-10-5 0,0 10-10-16,0-10-4 0,0 10-6 15,0-11 0-15,0 11 2 16,-3-12 0-16,3 12 8 16,-3-13 9-16,3 13 14 0,-4-14 8 15,4 14 12-15,-2-9 4 16,2 9 4-16,0 0 1 15,0-12 0-15,0 12 0 0,0 0-1 16,0 0-3-16,4-11-2 16,-4 11-4-16,9-6 0 15,-9 6-2-15,0 0 0 16,10-8-2-16,-10 8-2 16,0 0-3-16,10-1-2 0,-10 1-1 15,0 0-1-15,2 12-1 16,-2-2-1-16,1 3 0 15,0 1-1-15,-1 4 1 0,-1 1-1 16,-4 2-5-16,0 2-16 16,-1-3-59-16,-8-1-3 15,-4-6-4-15,0-5-8 16,0-6 1-16</inkml:trace>
  <inkml:trace contextRef="#ctx0" brushRef="#br0" timeOffset="24685.45">18219 9962 0 0,'0'0'48'0,"-7"-5"-14"0,7 5 1 16,0 0-2-16,-11-4-7 15,11 4-4-15,-8 0-5 16,8 0-2-16,-14 2-4 15,14-2 0-15,-19 9-2 0,6-1 1 16,-5 2-1-16,0 1 0 16,-4 1 1-16,0 2-1 15,0-1-2-15,2 2 1 16,2-2-3-16,2-2-1 0,5-1-1 16,3-1-1-16,8-9 0 15,-4 11 0-15,4-11 0 16,8 9 0-16,4-7 0 15,-1-1 1-15,4 2-1 0,-1-2 0 16,4 2-1-16,-3-1 0 16,1 2-1-16,-3 0 1 15,0 1-1-15,-2 0 0 0,-2 1 0 16,-9-6 1-16,13 12 0 16,-13-12 0-16,2 18 0 15,-2-9 1-15,-6 2 1 16,-3 0 1-16,-2 0-1 0,-1-1 0 15,-6 2 0-15,1-1-1 16,-3 0 2-16,-1-2-3 16,2 1 1-16,-1-4-1 15,4 1 0-15,1-2 0 0,4-1 0 16,1-1 0-16,10-3-1 16,-10 2 0-16,10-2-1 15,0 0-3-15,0 0-5 16,0 0-5-16,11-8-15 15,3 4-21-15,-1-5-23 0,9 1-6 16,4-6-1-16</inkml:trace>
  <inkml:trace contextRef="#ctx0" brushRef="#br0" timeOffset="25315.37">18333 10101 6 0,'0'0'53'15,"-3"-12"-15"-15,3 12-4 16,-5-9-6-16,5 9-8 16,0 0-8-16,-3-12-4 0,3 12-3 15,0 0-3-15,0-10 0 16,0 10-2-16,0 0 1 16,3-9-1-16,-3 9 3 15,0 0-1-15,0 0 4 16,0 0 1-16,0 0 3 0,6-9 0 15,-6 9 2-15,0 0 1 0,0 0 1 16,0 0-2-16,0 0-2 16,0 0-1-16,0 0-1 15,4-8-2-15,-4 8 0 16,0 0-1-16,0 0-1 0,0 0 1 16,2-10-1-16,-2 10 1 15,0 0 1-15,0 0 0 16,0 0 0-16,1-11-1 15,-1 11-1-15,0 0 0 16,0 0-1-16,-8 2-1 0,8-2-1 16,-14 18 0-16,3-9 0 15,2 5 0-15,-2 0 0 16,1 0 0-16,2 2 0 16,3-2 0-16,0-1 0 0,3-1 0 15,2 0 1-15,2-3 0 16,-2-9 1-16,17 15 0 15,-4-12 0-15,5 0 0 0,2-3 0 16,3 0 1-16,1-4-2 16,-1-2 1-16,1-1-1 15,1-2 0-15,-4 2 0 0,-3-2-1 16,-4 3 1-16,-3 0 0 16,-11 6 0-16,13-9-2 15,-13 9 1-15,0 0-1 16,0 0-8-16,0 0-25 15,-8 12-44-15,3-3-4 16,-2 1-3-16,-2 1-7 0</inkml:trace>
  <inkml:trace contextRef="#ctx0" brushRef="#br0" timeOffset="38481.34">31009 10818 55 0,'3'-14'78'0,"-3"14"0"0,3-10-31 15,-3 10-6-15,0 0-7 16,0 0-10-16,0 0-7 15,0 0-5-15,0 0-4 0,6 6-2 16,-4 5-2-16,0 4-1 16,-1 6 1-16,-1 6 0 15,0 4-1-15,0 6 0 16,-3 2 2-16,-3 4-1 0,0-2 0 16,-1 0 0-16,-2-1-1 15,5-4 0-15,-2-6 0 16,0-2 0-16,4-6-2 15,2-5 1-15,-3-4-1 16,1-5 1-16,2-8 0 0,-3 10 1 16,3-10 0-16,0 0-1 15,-3-11 1-15,0-2-2 16,1-5 1-16,2-6-2 16,0-3-1-16,0-8 0 0,5-4-3 15,2-5 1-15,5-1 0 16,4-2 0-16,1-2 0 15,3 2 1-15,-1 3 1 0,1 0 0 16,0 4 2-16,8 3 0 16,-3 2 1-16,2 4 0 15,1 5 1-15,5 2 0 16,-4 4 0-16,4 4 0 16,-1 2 0-16,-6 4 0 15,1 5-1-15,0 2 1 0,-3 3-2 16,-4 2 0-16,1 7 0 15,0 0-1-15,-4 6 0 0,1-1-2 16,-4 5-4-16,-6 2-9 16,0 3-29-16,-1 6-39 15,-11 1-3-15,-14 0-7 16,-5 1-4-16</inkml:trace>
  <inkml:trace contextRef="#ctx0" brushRef="#br0" timeOffset="39002.1">31080 11015 66 0,'-10'4'89'0,"10"-4"-2"15,0 0-5-15,0 0-2 0,9-1-66 16,8 1-2-16,4 1 0 16,3-1-4-16,3-1-4 15,9 1-1-15,0 0-2 16,2 0 0-16,-2-1 0 0,0-1-1 15,-2 1 0-15,-1-2 0 16,-6 0 0-16,-8 1-1 16,-4 0 1-16,-4 0-1 0,-11 2 0 15,0 0 0-15,0 0 0 16,5 12 1-16,-5-3-1 16,-3 3 2-16,-5 6 1 0,3-1 0 15,2 4 0-15,-4 2 1 16,3-2-1-16,-3 0 1 15,4-1-1-15,2 0-1 16,-2-4 0-16,-2-2-3 16,1-1-5-16,1-4-4 15,3-9-10-15,-11 8-18 0,11-8-19 16,-9-7-5-16,6-4-2 16,3-5 2-16,0-7 5 15,0-4 14-15,5-6 20 0,5-5 31 16,-2 5 30-16,-1-4 11 15,1 7 0-15,-1 1-1 16,-2 7-4-16,2 5-9 16,-5 6-9-16,-2 11-9 15,0 0-12-15,8-1-19 0,-8 1-41 16,11 12-16-16,-8-1-2 16,1 7-2-16</inkml:trace>
  <inkml:trace contextRef="#ctx0" brushRef="#br0" timeOffset="40021.77">31508 11125 55 0,'0'0'83'16,"0"-5"0"-16,7-4-3 16,3 1-3-16,2-2-62 0,-2 2-2 15,-10 8 0-15,16-10-3 16,-16 10-4-16,13 1-2 15,-13-1-3-15,1 20 0 16,-1-6-1-16,0 2 0 16,0 1 0-16,0 2 1 0,-5-1-1 15,2-2 1-15,2-2 0 16,-1-3 0-16,2-11-1 16,0 13 1-16,0-13-1 0,11 0 1 15,1-5-1-15,3-3 1 16,1-2-1-16,0-4 0 15,5-1 0-15,1 2-1 0,-3 2 1 16,-4 2 0-16,-1 3-1 16,-14 6 1-16,15-1-1 15,-5 2 1-15,-10-1-1 16,6 19 1-16,-6-8 0 16,12 1 1-16,1 1-1 0,6-1 1 15,-2-2-1-15,5-4 0 16,2 1-1-16,5-5 0 15,2-2-1-15,-7 1 0 16,-3-8 1-16,-4-2 0 16,-1-1-1-16,-2-2 1 0,-2-2 0 15,-9 2 2-15,-3 0-1 16,-1 1 0-16,1 11 1 16,-21-14 1-16,9 12-2 0,-7 2 0 15,2 4 1-15,-4 5 0 16,5 3 0-16,-7 1 0 15,13 1 0-15,-3 0 0 0,4 1-1 16,0-4 1-16,3 0-1 16,6-11 0-16,7 13-1 15,9-11 0-15,-16-2-3 16,25 2 0-16,-10-6-1 0,4-2 0 16,-2-3 0-16,-2-2 0 15,-2-1 1-15,-6 2 2 16,5-1 3-16,-4 2 0 15,5 1 1-15,-13 8 1 16,16-5-1-16,-16 5 1 0,0 0-1 16,8 10 0-16,-8 0 0 15,-1 0-1-15,-2 4 0 16,3-2 0-16,-2-2 0 0,2-1 0 16,0-9 0-16,1 8-1 15,12-6 0-15,-1-2-1 16,0-6-2-16,-12 6 0 0,20-18-1 15,-5 6 0-15,2-3 1 16,0-1 0-16,-11-1 0 16,3 4 2-16,6 0 3 15,-2 3 1-15,3 0 0 0,-6 4 0 16,-10 6 1-16,0 0-1 16,9 0 1-16,-9 0-1 15,0 9-2-15,0 0 0 0,-8 2-1 16,3-1 0-1,5 2 3-15,0-2-3 0,0 0 0 16,-3-1 0-16,3-9 0 16,0 11 0-16,0-11-5 15,0 0-2-15,8 9-6 0,-8-9-6 16,9 0-10-16,7-2-11 16,-7-5-18-16,9 3-19 15,-1-6-5-15,2 0 3 0</inkml:trace>
  <inkml:trace contextRef="#ctx0" brushRef="#br0" timeOffset="40452.18">32535 11086 1 0,'15'-3'60'0,"-6"1"-3"16,-9 2-6-16,0 0-4 16,12-1-8-16,-12 1-8 0,0 0-9 15,0 0-4 1,-2 9-4-16,-9-2-1 0,3 2-1 15,-6 2-2-15,-1 2-2 16,6 4-3-16,-8 1-1 0,7 0-1 16,3 1 0-16,0 0-1 15,2 0-1-15,8-2 1 16,7-1-2-16,-4-3 0 16,11-4-4-16,6-3-1 0,6-2-5 15,2-4-5-15,2-2-2 16,-2-7 3-16,2-3 0 15,-5-1 3-15,-1-4 7 0,-8 1 6 16,-5-1 6 0,-5 2 7-16,-6 0 1 0,-2 5 0 15,-1 10 3-15,0-9-4 16,0 9-3-16,-10 2-2 16,7 6-3-16,-2 3-1 0,5 4-1 15,-1-2-1 1,1 4 0-16,4-2-8 0,8 4-13 15,13-2-60-15,-4-3 0 16,4 0-8-16,4-9-4 16,5 1-3-16</inkml:trace>
  <inkml:trace contextRef="#ctx0" brushRef="#br0" timeOffset="42552.01">22517 11671 35 0,'10'5'66'0,"-10"-5"4"15,17-16-10-15,-7 7-34 16,7 2-1-16,-2-1-2 0,3 1-4 15,2-3-5-15,0 2-2 16,0 3-2-16,3-4-1 16,1 3-2-16,0-3 0 15,0 2-2-15,-2-1 0 0,0 2-1 16,-6-1 2-16,0 2-1 16,-4 0 1-16,1 2 1 15,-13 3-1-15,11-6 0 16,-11 6 0-16,0 0-1 15,0 0 0-15,11-6-2 0,-11 6 0 16,0 0 0-16,0 0-1 16,0 0 0-16,0 0 0 15,0 0 0-15,0 0-1 16,0 0 1-16,0 0-1 0,0 0-1 16,0 0-3-1,0 0-8-15,0 0-14 0,2 5-48 16,-2-5-7-16,0 0-7 0,-6 6-5 15,6-6 0-15</inkml:trace>
  <inkml:trace contextRef="#ctx0" brushRef="#br0" timeOffset="45433.6">31453 11533 11 0,'0'0'58'16,"0"0"3"-16,0 0 1 16,0 14-22-16,0-14-25 15,8 0 1-15,-8 0 2 0,16-5 1 16,-4 0 1-16,2 3 1 16,-3-3-5-16,7 1 0 15,-2-1-1-15,3 1-4 16,1-2 0-16,3 3-2 0,-2-2-1 15,0 1-1-15,0-1-1 16,-1 2-2-16,-2-1 0 16,-2-2 1-16,-2 3-2 15,2 0-1-15,-5-1 0 16,-1 2 0-16,-10 2-1 0,10-4-1 16,-1 4 0-16,1-1-5 15,-10 1-7-15,0 0-13 16,0 0-30-16,0 0-24 15,0 0-5-15,0 0-7 16,0 0-1-16</inkml:trace>
  <inkml:trace contextRef="#ctx0" brushRef="#br0" timeOffset="45740.4">31451 11586 6 0,'-7'8'57'0,"7"-8"-3"0,0 0 0 15,6 5-2-15,4-2-4 16,2-3-9-16,5 2-9 16,-1-1-10-16,7-1-2 0,-1 0-3 15,1 0-3-15,4-2-1 16,-5 0-2-16,-4-1-1 15,3 2-2-15,-5 0 0 16,-2-1-1-16,-4 1-1 0,-10 1-7 16,10-1-24-16,7 1-50 15,-17 0-2-15,0 0-6 16,-9-13-6-16,2 3-1 16</inkml:trace>
  <inkml:trace contextRef="#ctx0" brushRef="#br0" timeOffset="47431.59">14728 11778 20 0,'17'-7'43'0,"-4"0"2"16,-3 2-1-16,0-3-5 15,-10 8-5-15,13-10-4 0,-13 10-5 16,10-7-5-16,-10 7-6 15,0 0-1-15,9-8-5 16,-9 8-3-16,0 0-1 0,0 0-2 16,0 0-1-16,0 0 0 15,8-4-1-15,-8 4 0 16,0 0 0-16,0 0-1 16,0 0-3-16,13 0-2 0,-13 0-5 15,0 0-10-15,0 0-14 16,0 0-22-16,9 2-13 15,-9-2-4-15,0 0 5 16</inkml:trace>
  <inkml:trace contextRef="#ctx0" brushRef="#br0" timeOffset="48415.23">14544 11942 24 0,'0'0'62'0,"0"0"4"16,10 0-16-16,1-3-20 0,9-3 1 15,-5-2-2-15,9-1-7 16,-2-2-4-16,5 2-5 15,-6-1-1-15,3-1-4 0,-3 2 0 16,-2 0-2-16,0 1 2 16,-7 3-2-16,0 1 2 15,-12 4-1-15,14-6 1 0,-14 6-2 16,0 0 1-16,0 0-2 16,0 0-1-16,0 0-1 15,0 0-2-15,0 0 0 16,0 0-1-16,0 0 0 0,0 0-1 15,0 0 1-15,0 0 0 16,0 0-1-16,0 0 1 16,0 0-1-16,0 0 1 15,0 0 0-15,0 0 0 0,0 0 1 16,0 0-1-16,0 0 0 16,0 0 1-16,0 0 0 15,0 0 0-15,0 0 0 16,0 0 0-16,0 0 0 15,0 0-1-15,0 0 1 0,0 0 0 16,0 0-1-16,0 0 0 16,0 0 1-16,0 0-1 15,0 0 0-15,0 0 1 0,0 0-1 16,0 0 0-16,0 0 1 16,0 0-1-16,0 0 0 15,0 0 1-15,0 0-1 16,0 0 0-16,0 0 1 0,0 0-1 15,0 0 0-15,0 0 0 16,0 0 1-16,0 0-1 16,0 0 0-16,0 0 0 0,0 0 0 15,0 0 0-15,0 0 0 16,0 0 1-16,0 0-1 16,0 0-1-16,0 0 1 0,0 0 0 15,0 0 1-15,0 0-1 16,0 0 0-16,0 0 0 15,0 0 0-15,0 0 0 16,0 0 0-16,0 0 1 0,0 0-1 16,0 0 0-16,0 0 1 15,-5 0-1-15,5 0 0 16,0 0 0-16,0 0 0 16,0 0 0-16,0 0 0 15,0 0 0-15,0 0 0 0,0 0 0 16,0 0 0-16,0 0 0 15,0 0 0-15,0 0 1 16,0 0-1-16,0 0 0 0,0 0 0 16,0 0 0-16,0 0 0 15,0 0 0-15,0 0 0 16,0 0 0-16,0 0-1 0,0 0-5 16,-10 0-10-16,10 0-29 15,4 1-33-15,-4-1-2 16,0 0-7-16,0 0-3 15</inkml:trace>
  <inkml:trace contextRef="#ctx0" brushRef="#br0" timeOffset="52039.29">3170 11885 34 0,'0'0'28'0,"9"-12"-1"15,2 5 4-15,-5-2-3 16,6 1-2-16,-4-1-4 16,9-1-2-16,-7-3-1 0,3 1-3 15,1-1-3-15,0 0-3 16,2-1 0-16,0-2-2 15,0 3 0-15,-3-1-1 16,1 2-2-16,-2 0 1 0,-3 1 0 16,1 0-2-16,-5 2 0 15,0 0-1-15,3-1-1 16,-4 0 0-16,-1 1-1 0,-1-1 0 16,4 1-9-16,-6 9-23 15,4-14-32-15,-4 14-7 16,5-10-2-16,-5 10-1 15</inkml:trace>
  <inkml:trace contextRef="#ctx0" brushRef="#br0" timeOffset="52427.31">3239 12020 45 0,'0'0'72'0,"-10"3"-3"0,10-3-24 15,0 0-7-15,0 0-5 16,7-9-9-16,5 4-6 15,-12 5-5-15,17-19 0 0,-5 7-2 16,0-4 0-16,5-4-3 16,4-2-2-16,5-4-1 15,1-3-1-15,5-1-1 16,0-1-1-16,1-2-1 0,0 4 0 16,-1 2 0-16,-4 4-4 15,-4 7-10-15,-6 8-27 16,-18 8-33-16,19 1-4 15,-16 16-6-15,-3 8-3 0</inkml:trace>
  <inkml:trace contextRef="#ctx0" brushRef="#br0" timeOffset="64890.63">15086 9700 22 0,'-15'0'67'16,"15"0"5"-16,0 0-1 16,0 0-35-16,0 0-4 15,10-5-4-15,4 5-8 16,3-3-3-16,1 0-4 0,5-3 0 15,6 2-4-15,-2-4-1 16,6 1-3-16,0-1-1 16,2 1-1-16,-1-2-1 15,1 3-1-15,-3 0 0 0,-2-2 0 16,-2 3-1-16,-4 0-1 16,-4 2-2-16,-5 1-5 15,-3 0-3-15,-12 2-4 16,11 0-7-16,-11 0-1 0,0 0-1 15,-13 1 1-15,0 2 2 16,-2 0 5-16,-3 1 6 16,-2 0 8-16,-1 0 8 0,4 0 5 15,1-1 4-15,1 3 1 16,3-2 3-16,3 4 0 16,2 1-1-16,0 4-2 15,1 3 1-15,-1 4-5 16,2 4-1-16,-1 4-1 0,-1 3-2 15,2 2 0-15,-1 2-2 16,-4 1-1-16,5-4-1 16,0 0 0-16,-1-2-2 0,3-3 0 15,2-3-7-15,-1-4-9 16,3-8-31-16,8-2-34 16,1-7-3-16,7-3-7 15,2-11-2-15</inkml:trace>
  <inkml:trace contextRef="#ctx0" brushRef="#br0" timeOffset="65096.11">15633 9892 37 0,'-8'9'86'0,"-3"3"-1"16,-1 1-3-16,-1 0-5 0,4-1-45 15,1 0-9-15,1 3-7 16,2-4-8-16,3 2-2 15,-2-3-6-15,4 2-6 0,0-4-8 16,0-8-22-16,13 15-42 16,-13-15-3-16,17 0-6 15,-9-7-4-15</inkml:trace>
  <inkml:trace contextRef="#ctx0" brushRef="#br0" timeOffset="65266.66">15661 9778 0 0,'-2'-26'78'0,"-2"5"3"0,-5 5-1 16,2 7-7-16,7 9-36 16,-19-1-11-16,14 9-10 15,-1 7-7-15,4 2-6 16,2 7-12-16,0 6-39 0,7-4-25 16,2 2-4-16,3-3-6 15,0 0-1-15</inkml:trace>
  <inkml:trace contextRef="#ctx0" brushRef="#br0" timeOffset="66498.8">15793 9978 44 0,'0'0'84'0,"0"-14"0"16,0 14-4-16,-8-11-5 15,8 11-53-15,0 0-4 16,-9-9-4-16,9 9-6 0,0 0-3 15,-12 12-3-15,9-2 0 16,1 2-1-16,-1-3 0 16,3 3 0-16,0-3 0 15,0-9 0-15,4 13 0 0,-4-13 0 16,16 2 1-16,-5-2-1 16,1-7 1-16,2-4-1 15,1-1 0-15,1-3 0 16,1-1 0-16,-1 1 0 0,-2 2 0 15,-4 3-2-15,1 1 2 16,-11 9-1-16,8-4 0 0,-8 4 0 16,4 13 0-1,-4 0 1-15,0 3-1 0,1 2 1 16,2 0 0-16,0 1 0 16,3-3-1-16,4-2 1 15,-1-3 0-15,6-2-1 0,0-5 0 16,3-4 0-16,1 0 0 15,4-6-1-15,-2-4 0 16,1-4 0-16,-2 0 0 0,-1-3 0 16,-3 2 0-16,-4 1 1 15,0 2 0-15,-6 2 0 16,-6 10 0-16,8-13 0 0,-8 13 0 16,0 0-1-16,0 7 1 15,0-7 1-15,0 18-1 16,4-7 0-16,2-1 1 15,5 1-1-15,6-3 1 16,3-3-1-16,6-2 1 0,5-3-1 16,3 0 0-16,3-5-1 15,0-6 1-15,2 0-1 16,-4-3 0-16,-1-2 1 16,-7 1-1-16,-2 0 1 15,-7 2 0-15,-6 0 0 0,-4 3 1 16,-8 10-1-16,0 0 1 15,-7-8 0-15,-2 8 0 0,-4 7 0 16,-1 3 0-16,1 4 0 16,-1 0 1-16,2 1-1 15,1 1 0-15,2 1 0 16,4 0 0-16,2-1-1 0,3-4 1 16,1-1-1-16,6-2 0 15,6-3-1-15,4-3-1 16,4-3-1-16,7 0-2 0,4-8 0 15,4-1-1-15,3-5 1 16,5-2-1-16,-2-4 2 16,-1-2 1-16,0-3 1 15,-5 0 2-15,-5-1 1 0,-6-3 0 16,-7 2 1-16,-8-1 0 16,-7 4 1-16,-3 2 0 15,-4 2 1-15,-6 1 0 16,-4 6 0-16,0 1 0 15,-1 4 0-15,3 5-1 0,1 2 0 16,-1 1-1-16,4 7-1 16,-1 4 1-16,3 4-1 15,1 5 0-15,0 3 0 0,-1 2 1 16,4 5-1-16,2 0 0 16,0 0 0-16,2 0-1 15,5-1 1-15,3-1-1 16,3-3 1-16,4-4-1 15,0-7 0-15,3-2-1 16,-1-5 0-16,2-6-1 0,0-1-1 16,-2-5 1-16,0-6 0 15,-4-5-1-15,1 1 2 0,-4-3 0 16,0 1 1-16,-3 3 0 16,-4 1 2-16,-1 4 0 15,-4 9 0-15,0 0 0 16,0 0-1-16,0 0 1 0,-4 15 0 15,2-1-1-15,0 0 0 16,0 3-1-16,2 0 0 16,-1-2-2-16,1 2-8 15,0-6-19-15,0-2-52 0,0-9-1 16,8 10-5-16,-8-10-7 16,19-5 0-16</inkml:trace>
  <inkml:trace contextRef="#ctx0" brushRef="#br0" timeOffset="66632.19">17187 9840 56 0,'0'0'67'0,"-14"-8"-4"0,14 8-8 16,-15 0-69-16,14 7-40 16,-2 4-6-16,2 1-5 15</inkml:trace>
  <inkml:trace contextRef="#ctx0" brushRef="#br0" timeOffset="67544.49">17238 9930 23 0,'5'-12'87'0,"-5"12"1"16,1-12-3-16,-1 12-5 15,20-12-40-15,-20 12-10 16,0 0-11-16,0 0-9 15,0 0-4-15,-1 13-4 16,-1-3 0-16,1 4-2 0,-1 2 1 16,1 1 0-16,1 0 0 15,0-2-1-15,0 1 1 16,1-3-1-16,2-3 0 16,-3-10 0-16,10 9-2 15,-10-9 0-15,16 0-1 0,-6-7 0 16,-1-1 0-16,1-2 0 15,0-2 0-15,-1 0 1 0,-1 0 1 16,-1 3 1-16,-7 9 0 16,10-14 1-16,-10 14-1 15,0 0 1-15,0 0 0 0,0 0 0 16,0 0-1-16,9 8 1 16,-9-8-1-16,2 17 1 15,-2-17 0-15,7 14 0 16,-7-14-1-16,12 9 1 0,-12-9-1 15,17 2-2-15,-7-2-1 16,2-5-1-16,2-3-2 16,0 0 1-16,-1-3 0 15,3-4-2-15,-2-1 3 16,1-1 0-16,-2 0 3 0,-4 1 2 16,1 0 3-16,-4 0 2 15,-3 3 0-15,-3 3 0 16,0 10 2-16,-4-9-1 15,4 9 0-15,-17 3-1 0,7 6-1 16,1 4-2-16,-1 1 0 16,4 2-1-16,2 1-1 0,3 1 1 15,1-3-1-15,1 0-1 16,5-3 1-16,5-1-1 16,0-4-1-16,5-1-1 15,1-2-1-15,5-4-1 16,2 0 0-16,1-6-1 0,3 0 0 15,-2-4 1-15,-2-3 0 16,-2-1 2-16,-4-1 1 16,-3-2 1-16,-4 2 1 0,-7-1 1 15,-2 2 1-15,-2 2 0 16,-1 1 1-16,1 11 0 16,-15-11 0-16,6 11-1 15,9 0 0-15,-16 2 0 0,16-2-2 16,-11 13 1-16,11-13-1 15,0 17-1-15,0-7 1 16,6 0-1-16,0 2 1 0,1-2-1 16,0 0 0-16,1 1 0 15,-2 1 0-15,-1-1 0 16,-3 1 0-16,-2 0-1 16,0-1 0-16,-3 3-5 0,-6-4-8 15,0-1-34-15,-3 3-34 16,-5-3-3-16,1 2-5 15,-4-4-7-15</inkml:trace>
  <inkml:trace contextRef="#ctx0" brushRef="#br0" timeOffset="68061.7">15296 10599 29 0,'-39'9'78'0,"9"-1"2"16,9-3-2-16,8-5-3 16,13 0-48-16,0-7-9 15,18 0-2-15,7 0-1 0,11-4-4 16,6-2-2 0,13-1-2-16,9-1-2 0,10-3 0 15,7 0-1-15,7-1-1 16,9-2 0-16,7 0-1 15,4-1 0-15,2 2 0 16,-1-2 0-16,1 3 0 0,-6 0 0 16,-8 1-1-16,-5 3 0 15,-12 1 0-15,-12 3 0 16,-10 2 0-16,-15 4-1 0,-11 0-2 16,-11 3-2-16,-20 2-2 15,0 0-4-15,0 0-6 16,-24 9-12-16,-5-1-38 0,-5 0-16 15,-9 3-4-15,-6 0-6 16,-1 1 5-16</inkml:trace>
  <inkml:trace contextRef="#ctx0" brushRef="#br0" timeOffset="68477.56">15895 10542 49 0,'-9'6'69'15,"-2"-1"0"-15,11-5-21 0,-15 5-18 16,15-5-5-16,-10 9-4 16,10-9-4-16,0 0-3 15,-4 12-1-15,4-12-1 0,8 4 2 16,4-4-1-16,3 0-2 15,4-3-1-15,7-4-1 16,7-2-3-16,8-1-1 16,5-5-1-16,10-1-1 0,6-2 0 15,7-2 1 1,1 0 0-16,4 1 1 0,-2-1-1 16,0 2 1-16,-5 3-1 15,-13 3 0-15,-4 2 0 16,-11 4-2-16,-11-1-2 0,-6 6-1 15,-10-1-2-15,-12 2-6 16,0 0-21-16,-10 10-51 16,-5-4-1-16,-3 1-5 0,-5-3-7 15,-5-1 0-15</inkml:trace>
  <inkml:trace contextRef="#ctx0" brushRef="#br0" timeOffset="70015.98">17184 10658 41 0,'0'0'39'0,"-5"-12"1"16,5 12 1-16,-8-16-2 16,8 16-4-16,-8-16-5 15,8 16-3-15,-7-15-7 0,7 15-2 16,-5-14-5-1,5 14-2-15,-8-12 0 0,8 12-2 16,0 0 0-16,-9-11-2 16,9 11-1-16,0 0 0 15,0 0 0-15,0 0-2 0,0 0-1 16,0 0 0-16,0 0-1 16,0 0 0-16,0 0 0 15,0 5 0-15,0-5 1 0,12 19-1 16,-1-5 1-16,7 1 1 15,1 6-2-15,6-2 0 16,3 4 0-16,2 1-1 0,1 0 0 16,-2 0 0-1,2-2 0-15,-4-1 0 0,1-3 0 16,-7-3 0-16,-1-3-1 16,-2-1 1-16,-5-5 0 15,-2 0 0-15,-1-5-1 16,-10-1 1-16,10 3 0 0,-10-3 0 15,0 0 0-15,0 0 0 16,0 0-2-16,6-4-1 16,-6 4-2-16,0-11-5 15,0 11-4-15,-4-18-7 0,1 8-11 16,-2-2-14-16,-1-2-19 16,3 4-17-16,-4-4-3 0,2 3 2 15</inkml:trace>
  <inkml:trace contextRef="#ctx0" brushRef="#br0" timeOffset="70419.01">17440 10688 28 0,'-10'-9'67'0,"10"9"-5"16,-10-8-10-16,10 8-5 0,0 0-9 16,-12-8-7-16,12 8-8 15,0 0-4-15,0 0-2 16,0 0-5-16,0 0-1 15,0 0-2-15,0 0-3 0,0 0-2 16,0 0 0-16,3 8-2 16,-3-8 0-16,14 16 0 15,-7-5 0-15,3 1-1 16,0 1 0-16,1 2 0 0,4 0 0 16,-3 0-1-16,2 2 1 15,-1-2-1-15,-2 1 0 16,-2-1 0-16,-1 0 0 0,-2-3 1 15,-5-1-1-15,-1 2 0 16,-1-2 0-16,-6 0 1 16,-3-1 0-16,-3-3 0 15,-2 2 0-15,-2-2 1 16,-1 0-1-16,1-1 0 0,0-2-1 16,3 0-2-16,-1-4-7 15,15 0-34-15,-9 6-36 16,9-6-1-16,0 0-7 0,0 0-5 15</inkml:trace>
  <inkml:trace contextRef="#ctx0" brushRef="#br0" timeOffset="92229">4578 10454 24 0,'1'-17'29'16,"-1"17"-3"-1,0-16 0-15,0 16-3 0,0-14 0 16,0 14-1-16,-2-14-1 15,2 14-1-15,-2-15-1 0,2 15-1 16,-6-11-5-16,6 11-4 16,-2-14-1-16,2 14-4 15,-5-13-1-15,2 2-2 0,3 11-1 16,-9-15 0-16,9 15 0 16,-13-15-1-16,3 10 1 15,2-2 0-15,-5 4 1 16,-3 0 2-16,1 1-3 15,-2 1 2-15,-2-3-1 0,0 3 2 16,0-3-2-16,-3 2 0 16,0-1 0-16,2 0-1 15,-4 0 1-15,-1 1-1 0,-5-3 0 16,3 3 0-16,-7 0 0 16,0 1 0-16,-3-1 0 15,-1 0-1-15,-3 2 1 0,-2 0 0 16,-1 0 1-16,-5 0 0 15,2 0 0-15,-3 2 0 16,2 0 0-16,2 0 1 16,-4 0-1-16,4-1 0 0,-1-1 0 15,8 2 0-15,-5-2 2 16,4 0 0-16,0 0 2 16,2 0-2-16,0-3 3 0,-2 1-1 15,3 0 0-15,-2-1 1 16,1 0-2-16,-3 1-1 15,4 0 0-15,-3 1-1 16,2 0-1-16,2 0 0 0,1 1 0 16,2 0 1-16,-2 0-2 15,5 0 0-15,-1 0 1 16,2 1 0-16,3 1-1 16,0-1 2-16,-3 1-1 0,3-1 0 15,0 2 1-15,0 0 1 16,-1-2 0-16,-1 1 1 15,-3 0-1-15,-1 2 0 16,1-2-1-16,2 1 1 0,-3 0-3 16,2 1 0-16,-4-1 0 15,4 1 0-15,3 0 0 16,-2-1 1-16,6 2-1 0,-5-1 0 16,3 0 0-16,4 1 1 15,2-1 0-15,-2 3-1 16,4-1 1-16,4 4-1 15,-3-1 0-15,4 2 0 0,0-2-1 16,1 4 0-16,1-1 1 16,2 2-1-16,1-1 0 15,-1 1 1-15,4 2-1 16,-1 2 1-16,1 2 0 0,-1 1 0 16,1 1 2-16,-2 0-2 15,4 3 1-15,-3 0-1 16,0-1 2-16,-4-1 1 15,4 3-3-15,3 0 0 16,-1 2 0-16,-1-2 3 0,0 1-3 16,0 0 0-16,4 2-2 15,0 0 0-15,1-2 2 16,-1 1 3-16,5 1-5 0,1-1 1 16,-4-2 4-16,-1 0-2 15,0 1 2-15,5-2-2 16,-1-2 0-16,4 2-3 15,-2-2 3-15,0 0 0 16,-1-1-3-16,4 2 3 0,-4-2-3 16,2 1 3-16,-3 0 0 15,-4 0 0-15,2-2 0 16,0 2-1-16,2-4 1 0,-1-1 0 16,-5 2 0-16,1-3-1 15,0 0 1-15,-1 0 2 16,0 0-3-16,-3-1 1 15,2 1-1-15,-2-3 0 16,4 3 0-16,-1-1-1 0,1-3 1 16,1 2-2-16,2-1 2 15,0 2-1-15,0-2 1 16,2 2 1-16,-2-1-1 0,-1-1 1 16,-2 1 0-16,0-1-1 15,0 1 0-15,0 1 1 16,1-1-1-16,-1 2 1 15,-1-1-1-15,-1 0 0 0,2 0 0 16,0-1 1-16,-1 0-1 16,0-2 0-16,1 1 1 0,-3-1-1 15,2-1 0-15,1-2 0 16,-2 4 0-16,1-5 0 16,-1 4 1-16,1-3-1 15,-3 4 0-15,2-2 0 0,1 1 0 16,-1-1 1-16,1 2-2 15,1-3 1-15,-2 0 0 16,2-3-1-16,0-8 1 16,5 14 0-16,-5-14 0 0,17 6 1 15,-7-5 0-15,2-1 0 16,6 0 0-16,-1-1 1 16,-1-1-1-16,2-3 0 0,5 2 0 15,-1-1 0-15,9 3 0 16,-1-1 0-16,2-1-1 15,6 3 1-15,3 0 0 16,-4-1 0-16,4 0-2 0,0 1-1 16,-1-1 1-16,-2-1 0 15,2 1 0-15,-2 2-1 16,1-2 1-16,-3 0 0 16,-1-1 2-16,2 2 0 15,-1-2-1-15,1 0 1 0,0 2 0 16,2-3 0-16,0 1-1 15,3 0 1-15,3 0-2 16,-4 1 1-16,3 0 0 16,-1-1-1-16,2 3 1 0,-3-2-1 15,1 0 1-15,0 1 0 16,0 0 0-16,-1-2 1 0,2 1 0 16,-2 1-1-16,-2-2 1 15,2 1 0-15,0-2 0 16,0 1-1-16,1 0 1 15,0 0-1-15,-2 0 0 0,2-1 0 16,-1 2 0-16,4-1 0 16,-2 0 0-16,2 0 0 15,0-2 1-15,-1 1 1 16,4-2-2-16,-2-1 1 16,2-1-1-16,0-1 1 0,-3 0-1 15,4-1 1-15,-3 2-1 16,0 0 0-16,-2 1 1 15,1-1-1-15,-1 3 1 0,-1 1 0 16,-1 0 0-16,0 2 0 16,-1 0 0-16,-2 0 0 15,5 1 0-15,-3-1-1 16,2-1 0-16,-1 1 1 0,0-1-1 16,0-2 0-16,-2 0 1 15,0 0-1-15,-3 0 0 0,-2 0 1 16,-3 0 0-16,-2 1 0 15,-1 0 0-15,-1 1 0 16,-2-2 0-16,0 3 0 16,-2 1 0-16,1-1-1 15,2-1 1-15,-3 2 0 0,0-3-1 16,-3 3 1-16,2-1-1 16,-2 0 1-16,-1-1-1 15,-3 1 0-15,-1-1 0 16,-3 2 0-16,-1-2-1 15,-3 1 1-15,-2 0 0 0,-8 1 1 16,11 0-1-16,-11 0 1 16,0 0 2-16,0 0-1 15,0 0 2-15,0 0-1 16,0 0 0-16,0 0 0 0,0 0-1 16,0 0 0-16,0 0 0 15,0 0-2-15,0 0 0 0,0 0 0 16,0 0 0-16,0 0 0 15,0 0 0-15,0 0 0 16,8-1-1-16,-8 1 1 16,0 0 0-16,0 0 0 0,11 0 0 15,-11 0 0-15,12 3-1 16,-12-3 2-16,12 4-1 16,-12-4 0-16,14 3 0 15,-14-3 0-15,16 2 0 0,-8-1 0 16,2 1 0-16,-10-2 0 15,16 2 0-15,-6-1 0 16,1 0 0-16,-3-1 0 16,3 0 1-16,-1 0-1 15,1 0 0-15,0 2 1 0,0-4-1 16,0 0 0-16,-1-3 0 16,2 1 1-16,-2 0-1 15,-1 0 0-15,-9 4 0 16,13-6 0-16,-13 6 1 0,8-5 0 15,-8 5-1-15,0 0 1 16,4-11 0-16,-4 11 0 0,0-11 1 16,0 11-1-16,-7-18 1 15,1 6 0-15,0-2-1 16,-2-2 1-16,0-3 0 16,0-1-1-16,-1-5 2 0,0-1-3 15,-2-4 0-15,1 0 0 16,-2-6 0-16,2 0 0 15,0-5 0-15,0 0 0 16,3-4 0-16,1-1 0 16,1 1 0-16,-1-2 0 0,3 3 0 15,1 0 0-15,-2 1 0 16,1 1 0-16,-2 5 0 16,1-2 0-16,1 2 0 0,-1 1 0 15,-1 0 0-15,1 0 0 16,2 0 0-16,0 2 0 15,-1-1 0-15,0 2 0 0,2 0 0 16,-1 2 0-16,0 4 0 16,0 0 0-16,0 4 0 15,0 1 0-15,-1 1 0 16,1 3 0-16,0-1 0 0,1 2 0 16,1 2 0-16,1-3 0 15,-1 2 0-15,0 2 0 16,3-1 0-16,1-1 0 15,-1 2 0-15,0 1 0 0,-1 0 0 16,0 4 0-16,-2-2 0 16,0 11 0-16,0-15 0 15,0 15 0-15,-9-14 0 16,9 14-3-16,-17-11 2 0,5 6 0 16,-4 1 1-16,-3 1-1 15,-5 2 1-15,-3 0-1 0,-4 1 0 16,-6 2 1-16,-4 3 0 15,-3 2 0-15,-1 0 0 16,-3 1 0-16,-1 1 1 16,1-1 0-16,-1 0-1 15,-2 0 1-15,1 3 0 0,0-2 0 16,-2 2 0-16,-3-2-1 16,0 3-1-16,-2 0 1 15,-2-1 0-15,1 2-1 16,1-1 1-16,1-1 0 15,2-1 0-15,3-1 0 0,3 1 0 16,5-4 1-16,2 0-1 16,5-2 1-16,1-1 1 15,5-2-2-15,0 0 0 0,6-1 0 16,1 0 0-16,1 0 0 16,3 0 0-16,2-2 0 15,5 0 0-15,1 1 0 0,1 1 0 16,10 0 0-16,-11-3 0 15,11 3 0-15,0 0 0 16,0 0-6-16,0 0-9 16,-3 14-66-16,3-14-5 0,15 9-4 15,-2-8-6-15,5 0-4 16</inkml:trace>
  <inkml:trace contextRef="#ctx0" brushRef="#br0" timeOffset="99697.5">4629 11646 0 0,'0'0'25'0,"0"0"0"15,0 0-1-15,0 0-3 0,0 0 2 16,0 0-4-16,0 0-5 16,0 0-4-16,0 0-3 15,8 6-1-15,-8-6-1 16,1 10-1-16,-1-10 1 0,2 16 1 15,-1-5-1-15,0-2 2 16,3 2 1-16,-2-3 2 16,-2-8 0-16,6 15 2 15,-6-15 1-15,9 8 3 0,-9-8 2 16,11 0 0-16,-11 0 0 16,15-10-1-16,-8-4-2 15,5-1 1-15,0-4-2 0,0-3-3 16,-1-3-3-16,0 2-1 15,-1 1-1-15,-2 3 1 16,-2 2-1-16,-3 6-1 16,0 2-1-16,-3 9 0 15,0 0-1-15,0 0-1 0,0 0-1 16,0 0-1-16,0 0 0 16,0 0-1-16,0 0 0 15,0 0 0-15,0 0 1 0,0 0 0 16,0 0 0-16,0 0 1 15,0 0 0-15,3 5 0 16,-3-5 0-16,0 0-1 0,0 0 1 16,0 0 0-1,0 0 0-15,0 0-1 0,0 0 1 16,0 0-1-16,0 0 0 16,0 0-1-16,0 0 1 15,0 0-2-15,0 0-2 0,0 0-4 16,0 0-7-16,13 12-12 15,-13-12-30-15,9 8-21 16,-1-2-4-16,-8-6-6 0,20 10 3 16</inkml:trace>
  <inkml:trace contextRef="#ctx0" brushRef="#br0" timeOffset="101544.38">15239 10405 30 0,'0'0'67'15,"-8"-6"2"-15,8 6-23 16,0 0-10-16,-12-12-4 0,12 12-6 16,0-9-4-16,0 9-5 15,0-10-4-15,0 10-2 16,0 0-2-16,0 0-2 0,0 0-2 16,4-10-1-16,-4 10-2 15,0 0-2-15,0 0 1 16,0 0-1-16,0 10 0 15,0 0 0-15,1 0 0 0,0 1 0 16,4 3 1-16,-1-1 0 16,0 0-1-16,0-2 0 15,3-3 0-15,-7-8 1 16,12 13 1-16,-12-13 1 16,17 2 1-16,-3-3 0 0,2-10 2 15,4-3-1-15,3-5 1 16,5-6 0-16,2-3 0 15,3-5 0-15,0-2-2 0,3 1 1 16,-4 0-1-16,-4 3 1 16,-2 4-2-16,-5 4 1 15,-3 5-1-15,-5 4-1 0,-5 4 0 16,-8 10-1-16,10-9-2 16,-10 9-4-16,0 0-9 15,0 0-33-15,14-4-34 16,-14 4-4-16,15-4-5 0,-5-1-6 15</inkml:trace>
  <inkml:trace contextRef="#ctx0" brushRef="#br0" timeOffset="102625.36">21203 10347 31 0,'-3'-12'63'0,"3"3"3"16,0 9-1-16,5-6-42 0,-5 6-6 16,0 0-2-16,0 0-5 15,0 0-1-15,0 0-3 16,0 0-1-16,0 0-2 0,0 0 0 15,0 0-1-15,0 0-1 16,11 10 2-16,-11-10-1 16,6 16 0-16,-6-16 3 15,14 14 2-15,-7-6 3 0,5-5 1 16,4-1 2-16,2-4 1 16,5-7 0-16,5-6-1 15,4-4-1-15,5-9-3 16,1-4-3-16,5-6-1 15,-3-2-2-15,-2 2 0 0,-4 4-2 16,-5 4-1-16,-5 7-1 16,-9 7-2-16,-6 10-5 15,-9 6-16-15,8 22-49 0,-8-2-6 16,0 2-6-16,7-1-5 16,9 0 1-16</inkml:trace>
  <inkml:trace contextRef="#ctx0" brushRef="#br0" timeOffset="103669.61">28201 10201 13 0,'6'-12'51'0,"-6"12"-27"15,0 0 0-15,0 0-3 16,0 0 0-16,0 0 0 0,0 0-1 15,0 0-7-15,0 0-1 16,0 7-5-16,-5 2 1 16,-1 1-1-16,0 3-2 0,-3-1 0 15,3 1-2-15,-1 1-1 16,1-2 0-16,2-1 2 0,3-1 2 16,1-10 1-16,1 16 4 15,9-12 0-15,1 0 2 16,6-4 3-16,3 0 0 15,6-9-1-15,3-1 0 16,7-9-3-16,3-1-1 16,8-6-2-16,-1-2-3 0,3 1-1 15,-1-3-1-15,-7 3-1 16,-1 3-1-16,-7 5 0 16,-8 2-5-16,-6 9-7 0,-9 3-8 15,-10 5-34-15,13 0-25 16,-14 10-7-16,-6 3-5 15,1-1 1-15</inkml:trace>
  <inkml:trace contextRef="#ctx0" brushRef="#br0" timeOffset="105410.54">30841 10281 13 0,'0'0'60'16,"18"-10"-2"-16,-18 10 5 15,13-11-43-15,-13 11-3 16,13 0-1-16,-13 0 0 0,0 0 0 15,11 0-2-15,-11 0-1 16,0 0-5-16,1 9-3 16,-1-9-1-16,0 21-3 0,-3-8-1 15,2 6 0-15,0-2 1 16,1 2 1-16,0 1 3 16,4-4 2-16,10 1 3 15,0-7 1-15,7-1 1 16,2-6 1-16,7-3 0 0,2-5-1 15,4-6-1-15,3-7-3 16,1-6-1-16,2-1-2 16,3-3 0-16,-4-1-1 0,2-2 0 15,-7 5-1-15,-2 1 0 16,-6 2 0-16,-5 4-2 0,-7 3 1 16,-5 5 0-16,-11 11-1 15,13-13 1-15,-13 13-2 16,0 0 1-16,0 0-2 15,0 0 1-15,0 0-1 0,0 0 0 16,0 0 0-16,0 0 0 16,0 0 0-16,4 7 1 15,-4-7-1-15,0 10 1 16,0-10 0-16,0 12 0 16,0-12 0-16,1 9 0 0,-1-9 1 15,0 0-1-15,0 0 1 16,0 0-1-16,0 0 1 15,0 0-1-15,0 0 0 0,0 0 1 16,9 9-1-16,-9-9 0 16,0 0 1-16,0 0-1 15,0 0 0-15,0 0 0 16,0 0 0-16,0 0 0 0,0 0 0 16,0 0 0-16,0 0 0 15,0 0 0-15,0 0 1 16,0 0-1-16,0 0 0 15,0 0 1-15,0 0-1 0,0 0 1 16,0 0-1-16,0 0 1 16,0 0-1-16,0 0 1 0,0 0 0 15,0 0-1 1,0 0 1-16,0 0-1 0,0 0 0 16,0 0 0-16,0 0 1 15,0 0-1-15,0 0 0 16,0 0 0-16,0 0 0 0,0 0 0 15,0 0 0-15,0 0 1 16,0 0-2-16,0 0 2 16,0 0-1-16,0 0 0 15,0 0 0-15,0 0 0 0,0 0 0 16,0-5 0-16,0 5 0 16,0 0 0-16,0 0 1 15,0 0-1-15,0 0 0 0,0 0 0 16,0 0 0-16,0 0 1 15,0 0-1-15,0 0 0 16,0 0-1-16,0 0 2 16,0 0-1-16,5-9 0 0,-5 9 0 15,0 0 1-15,0 0-1 16,0 0 0-16,0 0 0 16,0 0 0-16,0 0 0 15,0 0 0-15,0-10 0 16,0 10 0-16,0 0 0 0,0 0 1 15,0 0-1-15,8-9 0 16,-8 9 1-16,0 0-1 16,0 0 0-16,10-7 0 0,-10 7 1 15,0 0-1-15,0 0 0 16,0 0 0-16,0 0 0 16,0 0 0-16,0 0 0 0,0 0 0 15,0 0-1-15,3-10 2 16,-3 10-1-16,0 0 1 15,0 0-1-15,0 0 0 16,10-2 0-16,-10 2 1 16,0 0-2-16,0 0 1 0,0 0 0 15,0 0 0-15,0 0-1 16,0 0 0-16,0 0-3 16,0 0-5-16,0 0-10 0,-9 12-50 15,9-12-16-15,0 0-5 16,0 0-5-16,0 0-2 15</inkml:trace>
  <inkml:trace contextRef="#ctx0" brushRef="#br0" timeOffset="109227.15">2685 9144 20 0,'4'-10'72'15,"-3"-4"3"-15,-1 14-16 0,0-17-15 16,3 6-7-16,0-3-7 16,0-1-7-16,-2 3-6 0,-1 0-3 15,1 0-4-15,1 1-3 16,-2 11-1-16,0-15-2 16,0 15-2-16,-6-1-2 15,-5 4 2-15,-4 9-2 16,-6 5 0-16,-9 6 0 0,0 3-1 15,-4 4 1-15,1-1 1 16,1 2-1-16,0-3-1 16,9-5 1-16,8-1-1 15,2-5 1-15,12-3 0 16,1-2 0-16,0-12 0 0,9 14 0 16,11-10 1-16,0-2-1 15,0-2 1-15,4 0-3 16,-2 0 1-16,4 0-1 0,-1 1 0 15,-2 2 0-15,-3 5 0 16,-4 3 0-16,-4 4 0 16,-6 4 1-16,-3 4 1 15,-3 1 2-15,-10 3 0 0,-6-1 0 16,-3 3 1-16,-10-2 0 16,1-3 1-16,-6 0 0 15,1-5 1-15,-5-3-2 0,6-4 1 16,9-3 0-1,2-4-1-15,1-4-2 0,10-1-3 16,10 0-6-16,-5-13-16 16,5 13-47-16,15-20-7 0,-6 1-6 15,11-4-6-15,8-4 2 16</inkml:trace>
  <inkml:trace contextRef="#ctx0" brushRef="#br0" timeOffset="111038.75">2791 9156 13 0,'8'-9'75'0,"-8"9"3"15,0 0-3-15,-2 11-9 16,2-11-38-16,-7 17-6 16,3-3-6-16,-1 5-4 0,3 5-5 15,0 4-1 1,2 4-1-16,0 4-2 0,-1 3-1 15,2 1 0-15,2 0 0 16,2-2 0-16,-2-2-1 0,-1-4 1 16,-2-4-1-16,0-8 0 15,0-4 0-15,0-8-1 16,0-8 0-16,0 0 0 16,-13-7 0-16,9-5 0 15,-4-6 0-15,2 1 0 0,-1-5-1 16,-2 4 1-16,6 0 0 15,0 2-1-15,3 5 0 16,0 1-1-16,0 10 1 0,13-13-1 16,-3 10 1-16,6 3 0 15,0-3 0-15,3 3 1 16,6-1 0-16,1 0 0 0,-2 0 1 16,3-2 0-16,-3 0-1 15,-4-2 1-15,-2 0 0 16,-1-1-1-16,-7 0 2 15,1 2-1-15,-11 4-1 0,10-7 1 16,-10 7-1-16,0 0 0 16,0 0 0-16,7 6 0 15,-7-6-1-15,0 15 1 16,0-3 0-16,0 0 0 0,0 0 1 16,0 3-1-16,0-2 1 15,3 0 0-15,-3 0-1 16,3-1 1-16,0 1 0 15,-3-2-1-15,0-1 1 16,0 0 0-16,0-10-1 0,0 16 1 16,0-16-1-16,-3 9-1 15,3-9 0-15,0 0-2 0,0 0-2 16,11-9-1-16,0-6-3 16,2-1-1-16,10-5 0 15,2-1 0-15,5-3 0 16,5 1 3-16,0 0 2 0,2 4 3 15,-5 4 1-15,0 5 2 16,-10 2 1-16,-2 4 2 16,-6 4 1-16,-14 1 1 15,8 5 1-15,-8-5-1 0,-3 16 0 16,-5-5 1-16,-2 0-2 16,2 0-1-16,-2 2-1 15,-1-3-1-15,1 2-1 0,4-2 0 16,1-2 0-16,5-8 0 15,-4 14 0-15,4-14-1 16,0 0 1-16,12 5 0 0,-2-5-2 16,1-2-1-16,3-5 0 15,-2 0-1-15,1-4-1 16,0 1 1-16,3-5-1 16,-6 3 1-16,1-1 0 0,-1 3 2 15,-4 1-1-15,-6 9 1 16,7-4 0-16,-7 4 1 15,5 10 0-15,-5 3-1 16,0 5 1-16,0-2 1 16,2 5 0-16,-1-3 0 0,3-1 1 15,-2-5-1-15,2-2 1 16,-4-10-2-16,15 2 0 16,-4-5 0-16,1-11-2 0,6-4-1 15,1-6 0 1,3-6-1-16,0-5-1 0,-3-4-1 15,0-5 1-15,-4 3 2 16,-4 1 3-16,-3 2 2 0,-7 6 2 16,-1 7 1-16,-9 7 3 15,2 10 1-15,-7 8 0 16,0 4-2-16,-5 10-2 0,5 6-1 16,1 4-1-16,4 3-1 15,5 2-1-15,1 3 0 16,3 0 1-16,5-2-1 0,8-3 0 15,4-2 0-15,1-3-2 16,0-6-2-16,4-4 0 16,0-8-4-16,4-4-1 15,-4-3-2-15,4-8-2 16,-1-5 2-16,-2-3 2 16,1-1 1-16,-6-1 3 0,-2 3 3 15,-2 3 3-15,-5 3 1 16,-9 12 1-16,0 0 1 15,0 0 0-15,0 0 1 0,-4 18-2 16,-4-2-1-16,5 0-1 16,2-2 1-16,1 3-1 15,7-6-1-15,2-4 1 16,7-4-2-16,2-3 0 0,7-4 0 16,-1-7-1-16,0-3 0 15,1-3 0-15,-1-1 0 16,-3 0 1-16,-6 4 2 15,-1 1 0-15,-5 4 0 0,-9 9 1 16,9-4 0-16,-9 4 0 16,0 16 1-16,0 2 0 15,1 8 1-15,3 4 1 16,0 7 0-16,5 9 1 0,0 4 0 16,2 9-1-16,0 6 0 15,-3 7-1-15,-4 6-2 16,-5 3-2-16,-1-4 0 0,-11-7 0 15,-3-7 0-15,-7-14 1 16,2-13 0-16,-7-19 0 16,5-16-1-16,3-13 2 15,4-21-3-15,9-14-3 0,1-18-7 16,14-11-5-16,5-9-1 16,10-4 0-16,4 2 0 15,3 6-1-15,-3 11 3 16,0 11 2-16,-4 16 7 0,-3 14 6 15,-4 13 2-15,-2 10 0 16,-2 5 1-16,3 2 0 16,-4 7 0-16,4 3 1 15,-3 1-1-15,4 3-1 0,-2 0 1 16,0 3-2-16,-3-3-1 16,1 3-2-16,-3-3-6 15,0-1-22-15,-3 1-34 16,-6-15-10-16,10 8-6 0,-10-8-4 15</inkml:trace>
  <inkml:trace contextRef="#ctx0" brushRef="#br0" timeOffset="111189.51">4400 9153 49 0,'-13'-3'64'15,"1"3"-1"-15,3 6-3 16,2 7-49-16,7-3-46 15,7 5-23-15,4 1-4 0,9-1-1 16</inkml:trace>
  <inkml:trace contextRef="#ctx0" brushRef="#br0" timeOffset="111473.85">4621 9264 44 0,'-8'0'76'0,"-4"7"-1"16,2 3-3-16,9 6-37 16,-9 1-7-16,-1 2-8 15,6 5-7-15,-1-2-3 16,5 0-2-16,1-4 2 16,2-1-1-16,4-4-1 0,5-6 1 15,0-5-1-15,5-2 0 16,1-4-1-16,0-6-2 15,0-4-2-15,3-1-5 16,-3-2-6-16,0 1-7 0,-5-1-13 16,-2-3-36-16,-3 7-15 15,-5 0-7-15,-2 2-4 16</inkml:trace>
  <inkml:trace contextRef="#ctx0" brushRef="#br0" timeOffset="111792.13">3497 9301 57 0,'-16'0'83'0,"16"0"-2"16,4-14-5-16,17-5-3 15,-11-3-57-15,30-3-6 0,10-1-2 16,5 0-4-16,6 2-5 16,-3 1-6-16,-3 9-18 15,-5 7-27-15,-17 3-24 0,-5 4-4 16,-14 5-5-16,-8 7 3 15</inkml:trace>
  <inkml:trace contextRef="#ctx0" brushRef="#br0" timeOffset="131157.78">5914 10847 18 0,'0'0'22'16,"0"0"2"-16,0 0 3 0,-2-9-1 15,2 9-4-15,0 0-1 16,0 0-1-16,0 0-3 15,0 0 0-15,0 0-4 16,0 0 1-16,0 0-3 0,0 0 0 16,0 0-3-16,0 0 0 15,0-10-2-15,0 10-1 16,3-9-1-16,-3 9 0 0,11-15 0 16,-3 4-1-16,1-2 1 15,1-3 0-15,4-1 0 16,-1-4 1-16,3-1 0 15,0-4-1-15,2-2 0 0,0-2-1 16,3-2 0-16,1-1 0 16,-1 0 0-16,3 0-1 15,-3 0 0-15,3 3 0 16,-5 0-1-16,2 2 0 16,-3 3 0-16,-1 4-1 0,-4-1 1 15,-2 5-1-15,-1 1 1 16,-3 3 0-16,0 3 1 15,-7 10 0-15,7-15 1 0,-7 15 0 16,1-10 0-16,-1 10-1 16,0 0 0-16,0-8 0 15,0 8 0-15,0 0-1 0,0 0-1 16,0 0-1-16,0 0 0 16,0 0-3-16,-7-3-4 15,7 3-2-15,-4 4-3 16,4-4-4-16,-8 12-3 15,8-12-4-15,-11 13-2 0,11-13-2 16,-8 11-4-16,8-11 1 16,0 0 3-16,-11 10 2 15,11-10 1-15,0 0 4 0,0 0 0 16,0 0 6-16,-6 11 4 16,6-11 3-16,0 0 2 15,-10 6 2-15,10-6 3 0,0 0 1 16,-10 3 3-16,10-3 1 15,0 0 3-15,-13 0 3 16,13 0 2-16,0 0 2 16,-10-7 2-16,10 7 2 0,0 0-1 15,-10-9 5-15,10 9-4 16,0 0 1-16,-10-6-2 16,10 6 1-16,-10-3-2 15,10 3-2-15,-12-2 2 0,12 2-1 16,-10-1-1-16,10 1-1 15,-11 0-2-15,11 0-1 16,-11 0-1-16,11 0-2 0,-10 1 0 16,10-1-2-16,-13 6-1 15,13-6-1-15,-13 6 0 16,13-6-1-16,-13 7 0 16,13-7-1-16,-10 6 0 15,10-6 0-15,0 0 0 0,0 0 1 16,0 0 0-16,-8 5 0 15,8-5 1-15,0 0-1 16,0 0 2-16,5-3-2 0,-5 3 1 16,16-14 0-16,-6 7-2 15,4-6 0-15,0 0 1 16,5-3-1-16,0 2 0 16,2-2 0-16,-1-2-1 0,1 1 1 15,-2 3 1-15,-1-2-2 16,-3 3 1-16,1 0-1 15,-4 4 0-15,-3 0 0 0,-9 9 0 16,15-14 1-16,-15 14-1 16,9-7 1-16,-9 7-1 15,0 0 0-15,0 0 1 16,6-9-1-16,-6 9 0 16,0 0 0-16,0 0-1 0,0 0 1 15,0 0-1-15,0 0 1 16,0 0-1-16,0 0 0 15,0 0-2-15,0 0 2 0,0 0 0 16,0 0 0-16,0 0 1 16,0 0-1-16,6 6 1 15,-6-6 0-15,2 10 0 16,-2-10 0-16,3 13 1 16,-1-3-1-16,-1 1 1 0,0 0 0 15,0 1 0-15,0 1-1 16,-1 1 1-16,0-2 1 15,0 3-2-15,0-2 0 0,0 1 1 16,0-1-1-16,0 0 1 16,0 0-1-16,0-1 1 15,0 0-1-15,-1-1 0 16,1 0 1-16,0 0 0 0,0-2 0 16,0-1 0-16,0-8 0 15,0 15 0-15,0-15 0 16,0 11 0-16,0-11 0 0,0 0-1 15,0 11 1-15,0-11-1 16,0 0 0-16,0 0 1 16,0 0 0-16,0 0 0 0,0 0 1 15,0 0 0-15,0 0 1 16,0 0 0-16,0 0 0 16,0 0-1-16,0 0 1 15,0 0-1-15,1-4-1 16,-1 4-1-16,-1-11 0 0,1 11 1 15,-8-11-2-15,8 11 1 16,-10-11-1-16,10 11 1 0,-15-8 0 16,5 5 0-1,-1 0 0-15,-2 3-1 0,-4 0 1 16,2 0-1-16,-3 0 1 16,-1 0 0-16,1 2 0 15,-1 0-1-15,-1 0 1 0,4 0 0 16,-1-1 0-16,2-1 1 15,0 2-1-15,4-2 0 16,1 0 0-16,10 0 0 0,-15 0 1 16,15 0-1-16,0 0 0 15,-10 0 0-15,10 0 0 16,0 0 0-16,0 0 0 16,0 0 0-16,0 0 0 15,0 0-1-15,0 0 1 0,0 0-1 16,0 0 1-16,0 0-1 15,0 0 1-15,0 0 0 0,0 0 0 16,0 0 0-16,0 0 1 16,0 0-1-16,0 0 1 15,0 0-1-15,0 0 0 16,0 0 0-16,-6 6-1 16,6-6-10-16,7 0-51 0,3 6-13 15,6-2-4-15,2-1-5 16,3-3-3-16</inkml:trace>
  <inkml:trace contextRef="#ctx0" brushRef="#br0" timeOffset="138097.87">6163 10898 16 0,'0'0'19'15,"0"0"-1"-15,10-9-3 16,-10 9-3-16,0 0-4 15,13-3-2-15,-13 3-2 16,15-2-3-16,-15 2-1 16,19-2 1-16,-10 1-1 0,5 0 1 15,-2-1-1-15,4-1 3 16,-2 1-3-16,4-3 1 0,-1 2 0 16,4-4 0-16,6 2 0 15,-4-2 2-15,6 0-1 16,-2-1 3-16,6 3 0 15,-5-4 0-15,9 3 4 16,-6-2 1-16,0 1 2 16,3 0 0-16,-1-2 1 0,5 0-1 15,-2-1 0-15,9-1-1 16,-3-2-3-16,11-3-1 16,3 2-1-16,5-6-3 15,7 2-1-15,-2-2 0 0,5 1 0 16,-1-1 1-16,1 1-1 15,-6 1 1-15,-5 0 1 16,1 4 1-16,-3 1 0 0,-2 0 0 16,1 1 0-16,-2 1 0 15,3-1-2 1,-2 2 0-16,2-2-1 0,-2 4 1 16,-1-2-1-16,0 0-1 0,0 3 0 15,0-2-1-15,-5 3 1 16,-2-1-1-16,-1 4 1 15,-5 1-1-15,3 0 1 0,-7 2 0 16,0 0-1-16,1 0 1 16,-3 2 0-16,3 3-1 15,-2-1 1-15,3 2-1 16,-4 2 1-16,5-1-1 0,1 1 0 16,-4 2 0-16,3-3 0 15,-3 2 1-15,5 1-1 16,-4-2 0-16,1 0 1 15,-2 2-1-15,1-3 1 0,1 1 0 16,-2 0 0-16,7-2-1 16,-6 1 1-16,11-1 0 15,-9 0 0-15,11-1-1 0,1 0 1 16,-2 1-1-16,2-2 1 16,0 1-1-16,-1 1 0 15,-1 0 1-15,3 0-1 16,-4 1 0-16,-4 2 0 0,3-1 0 15,0 0 2-15,2 1-2 16,3 0 0-16,1 0 1 16,5-1-1-16,-3 0 0 15,2-1 1-15,1-1-1 0,3 0 0 16,-5 0 1-16,-3-2-1 16,0 1 1-16,-1-4-1 15,0 2 1-15,-1-2-1 16,-6 0 0-16,3-1 1 0,-2 1-1 15,0-2 1-15,-2-2 0 16,-3 0-1-16,3-1 1 16,-5 0 0-16,1 1 0 0,-4-1 0 15,2 1 0-15,-6 0 1 16,5 2-1-16,-2-2 0 16,-2 1 0-16,3 0 1 15,-1 1-1-15,2 0 0 0,-2-2 1 16,2 1-1-16,-2-1 1 15,2 0 0-15,1-1-1 16,2 0 1-16,0 0-1 16,-4-1 0-16,10 1 1 15,-4 0 0-15,6-2-1 0,-4 0 1 16,4 1 0-16,1-1 0 16,-4 0 1-16,5 0-1 15,-2 2 0-15,0-1-1 0,-1 2 0 16,0-3 0-16,3 1 0 15,-4 1 1-15,-1 0-1 16,3 2 1-16,-7-1 0 0,2 0 0 16,-4 1 0-1,-3 1-1-15,-2 1 1 0,0 0 0 16,-4 0 0-16,-4 0 0 16,3 3-1-16,-2 3 0 0,-3-2 0 15,-1 2-1-15,2 2 1 16,-5 0-1-16,0-1 0 15,-1 2 0-15,-2 2 1 16,-1 0-1-16,0 0 1 0,-1 1-1 16,3 1 1-16,-3 0-1 15,5-2 1-15,1 2-1 16,-1 0 1-16,1 0-1 16,5 0 1-16,-2 0-1 15,1 2 0-15,0-1 0 0,1 0 1 16,-3 3-1-16,5-1 0 15,-6 0 1-15,5 0-1 16,-3-1 0-16,1 0 1 0,-1-2-1 16,0 1 0-16,-1-3 1 15,-2-2-1-15,-3-1 0 16,-2-1 1-16,-3-2-1 0,-6-2 2 16,-9-3-1-16,14 3 1 15,-14-3-1-15,0 0 1 16,0 0-2-16,0-6-2 0,0 6-2 15,-6-12-4-15,0 0-7 16,0 4-10-16,1-5-16 16,-2 0-25-16,4 0-13 15,-1 0-3-15,4 0 2 16</inkml:trace>
  <inkml:trace contextRef="#ctx0" brushRef="#br0" timeOffset="138778.19">13711 10741 1 0,'-6'-18'40'0,"1"8"-12"0,-3 0 3 15,4 0 1-15,-3 0 1 16,7 10 0-16,-11-16 2 16,11 16-3-16,-9-15-4 15,9 15-3-15,-10-9-5 0,10 9-3 16,0 0-3-16,-8-6-4 15,8 6-2-15,0 0-3 16,0 0-2-16,0 0 0 0,-8 7-1 16,8-7-1-16,0 11 1 15,0-11-1-15,0 14 1 16,0-14-1-16,7 14 1 16,-2-5-1-16,-1 2 0 15,1 0 0-15,4 1 0 16,-3 2 0-16,3 0 0 0,-2 1-1 15,1 1 1-15,1-2 0 16,-3 1-1-16,2-3 1 16,-2-1-1-16,-2 0 0 0,1 1 0 15,-3-4 1-15,0 0-1 16,-2-8 0-16,0 18 1 16,0-18-1-16,-9 17 1 15,9-17-1-15,-18 17 1 0,10-8 0 16,-4-2 0-16,0 0 0 15,0 0 0-15,-2-1 1 16,0-1 1-16,2 0-1 16,-1-1 3-16,1-1-3 0,0-1 1 15,1 2 1-15,2-3-1 16,9-1 0-16,-14 4-1 0,14-4 0 16,-12 2 0-16,12-2 0 15,0 0 0-15,-9 2-1 16,9-2 1-16,0 0-1 15,0 0 0-15,0 0 0 16,-10 1 0-16,10-1 0 0,0 0-1 16,0 0 1-16,0 0-2 15,0 0-1-15,0 0-3 16,0 0-3-16,0 0-6 0,4-6-12 16,-4 6-33-16,18-10-22 15,-18 10-4-15,21-12-5 16,-8 1 2-16</inkml:trace>
  <inkml:trace contextRef="#ctx0" brushRef="#br0" timeOffset="139331.23">13623 10733 13 0,'0'0'62'0,"0"-12"3"0,0 12-26 16,0-11-2-16,0 11-6 16,0 0-4-16,-2-11-3 15,2 11-6-15,0 0-2 0,0 0-3 16,0 0-1-16,0 0-3 15,0 0 0-15,-8-5-4 16,8 5 0-16,-8 9-2 16,3-1-1-16,-1 7-1 15,1 2 0-15,-3 2 0 0,3 2 0 16,-1 3 0-16,-3-2 0 16,6 3 0-16,-2-3 0 15,-2 2 1-15,4-5-1 16,1 1 0-16,1-3-1 0,1-1 2 15,0-1 0-15,0-2 0 16,0-1 0-16,0-3 0 16,1 1 0-16,-1-10 1 15,1 13 0-15,-1-13-1 0,0 0 0 16,1 10 1-16,-1-10 1 16,0 0-1-16,0 0 1 15,0 0 1-15,0 0-2 0,0 0 0 16,0 0-2-16,0 0-6 15,4-10-16-15,-4 10-57 16,1-10-1-16,-1 10-6 16,10-13-6-16,-7 4 0 15</inkml:trace>
  <inkml:trace contextRef="#ctx0" brushRef="#br0" timeOffset="185303.16">2475 3757 36 0,'0'0'42'0,"0"0"-34"0,0 0 1 15,7-6 7-15,2 3 4 16,-9 3 1-16,16-9 2 0,-3 5 0 15,-1-2-2-15,-1 5-5 16,2-3 0-16,4 3-6 16,1 0-3-16,5 1-2 0,2-1-2 15,4 1-1-15,-1 0-1 16,3 0 2-16,0 0-1 16,5 1 3-16,-6 0 1 15,-2 2 0-15,-1 0 0 16,-1 0 0-16,3 3 0 0,-4-2 0 15,2 0-1-15,-3 1-1 16,2 1-2-16,3-1 1 16,-3 1-1-16,1-1 1 15,0 2-2-15,4-3 0 16,-4 3 0-16,1-2 0 0,-3 3 0 16,1-2 1-16,-5 0-1 15,2 1 1-15,-4-1 1 0,1 1 0 16,1-1 0-16,0-2-1 15,-1 3 2-15,2-1-2 16,3-1 1-16,3 1-1 16,-2-1 0-16,5 1 0 0,2-2 1 15,-1-1-2 1,4 0 1-16,-3 1 0 0,4-4 0 16,-1 3-1-16,5-3 0 15,1 1 0-15,-3-1 0 0,6 0 0 16,-3 0 0-16,4 1 0 15,3-3-1-15,3-1 2 16,0 0-1-16,-3 2 1 16,8-2-1-16,-1 1-1 15,5 0 0-15,-1-1 0 16,2 2 1-16,1-2-1 0,0 1 0 16,3-1 0-16,-1 0 1 15,-2-2-1-15,1 3 1 16,-3-4 0-16,0 1-1 0,2 2 1 15,-4-2-1-15,0-1 1 16,-2 3 0-16,0-1-1 0,-2 0 1 16,0 1 1-16,0-2 0 15,0 1-1-15,-1-1 1 16,-1 1-1-16,2-3 0 16,1 1 0-16,-1-1 0 15,-2 1 0-15,0-1-1 0,0-1 0 16,-2 0 0-16,0 0 1 15,-2 1-1-15,-2 0 1 16,2-2 0-16,-4 1-1 16,3 0 0-16,-3-1 1 0,2 0 0 15,-3 2-1-15,0-3 1 16,-2 3 0-16,-3-1 1 16,-1 3-1-16,-7-1 1 15,-2 1 2-15,-11 0 0 0,-1 1 1 16,-5 2 1-16,-12 2-1 15,12-1 1-15,-12 1-1 0,0 0 0 16,0 0 0-16,0 0-2 16,0 0-1-16,0 0-1 15,0 0 0-15,0 0 0 16,0 0 0-16,0 0-1 0,0 0 0 16,0 0-1-16,0 0 0 15,0 0 0-15,0 0 0 16,0 0 0-16,10 0 0 15,-10 0 1-15,0 0 0 0,11 6 0 16,-11-6 0-16,0 0 0 16,11 8 0-16,-11-8 0 15,0 0 0-15,0 0 0 16,8 6 0-16,-8-6 0 16,0 0 0-16,0 0 1 0,10 4-1 15,-10-4 0-15,0 0 1 16,0 0 0-16,9 0-1 15,-9 0 1-15,0 0 0 0,0 0 0 16,0 0 1-16,0 0-1 16,0 0 1-16,0 0 0 0,0 0 0 15,0 0 0-15,0 0 0 16,0 0 0-16,4-7-1 16,-4 7 1-16,0 0-1 15,0 0 0 1,0-11 1-16,0 11-2 0,0 0 0 15,0 0 0-15,-4-10 0 0,4 10 0 16,0 0 0-16,0 0 0 16,0 0 0-16,0 0 0 15,0 0 0-15,0 0 0 0,0 0 0 16,0 0 0-16,0 0 0 16,0 0 0-16,-6-9 0 15,6 9 0-15,0 0 0 16,0 0 0-16,0 0 0 0,0 0 0 15,0 0 0-15,-5-8 0 16,5 8 0-16,0 0 0 16,0 0 0-16,0 0 0 15,-9-11 0-15,9 11 0 0,0 0 0 16,0 0 0-16,0 0 0 16,-8-7 0-16,8 7 0 15,0 0 0-15,0 0 0 0,0 0 0 16,0 0 0-16,0 0 0 15,0 0 0-15,0 0 0 16,0 0 0-16,0 0 0 16,0 0 0-16,0 0 0 0,0 0 0 15,0 0 0-15,0 0 0 16,-10-8 0-16,10 8 0 16,0 0 0-16,0 0 0 15,0 0-22-15,15 4-63 0,-15-4-3 16,0 0-4-16,0 0-7 15,10-3-4-15</inkml:trace>
  <inkml:trace contextRef="#ctx0" brushRef="#br0" timeOffset="191393.27">2111 1994 4 0,'8'-18'62'0,"-8"4"13"15,-2-2-3-15,-2 1-34 0,-5 6-6 16,1-3-3-16,-7 4-5 15,-1-2-8-15,2 6-6 16,-2 1 0-16,-6 3-3 16,-1 2-2-16,-4 7-2 0,-1 5-3 15,1 4 2-15,-2 6-4 16,-4 6 2-16,-1 1-2 16,3 0 0-16,4 1-1 15,8-2 0-15,-2-3 1 0,8 0-2 16,2-6 5-16,11-1 0 15,5-2 1-15,13-3 0 16,1 1 0-16,3-3 2 16,13 4-1-16,0-5-3 0,3 3 2 15,-3 2-1-15,-1-1 1 16,-6 3-4-16,-2-2 1 16,-3 5-1-16,-6-4 2 15,-13 5 5-15,-4 1 0 16,-8 1 1-16,-12 1 0 0,-8 1 3 15,-4 1 1-15,-11-2 1 16,-1-1-5-16,4-4-2 16,3-6 0-16,8-3-1 0,2-5-3 15,6-5-3-15,12-2-4 16,11-11-9-16,13-7-23 16,9-4-38-16,8-8-4 0,13-6-11 15,6-8 0-15</inkml:trace>
  <inkml:trace contextRef="#ctx0" brushRef="#br0" timeOffset="192870.83">2262 2124 25 0,'4'-12'75'0,"-12"2"5"16,-2 2-3-16,-9 0-42 16,2 2 0-16,17 6-13 0,-7-3-5 15,7 3-6-15,-13 14-4 16,13 3-3-16,0 7-2 15,3 9 1-15,5 7-5 16,-4 4 4-16,-2 6 1 0,2 5 0 16,-3-3 0-16,7 0-3 15,-8-6 0-15,-1-5-2 16,1-9 0-16,0-7 1 0,-2-10-1 16,2-15 0-16,0 0-1 15,1-8 2-15,-1-12 1 16,0-10 0-16,2-4-1 15,4-10-1-15,3 1 0 16,-3-6-1-16,10 3 1 0,7 4 1 16,1 6 0-16,4 6 1 15,-7 7 0-15,5 6 1 16,3 9 0-16,4 6 0 16,-8 2 2-16,-5 3-1 15,-1 7-1-15,3 4 0 0,0 2 1 16,-13 2 0-16,-4 3 0 15,-3 0 0-15,-2 1 1 16,-2 0 1-16,-5-2-1 16,2-2 3-16,-8-5-3 0,11-2 0 15,2-11 0-15,-5 9 0 16,5-9-3-16,10-4 1 16,3-8-3-16,8-4 0 0,11-2-1 15,1-5 1-15,5-3-1 16,2 3 0-16,-1 1 1 0,-8 1-1 15,-4 8 3-15,0 1 0 16,-13 5 0-16,-14 7 1 16,0 0 0-16,0 8 1 15,-11 3 0-15,7 2 1 16,-10 2-1-16,-1 0 1 0,5 4-1 16,5-5 0-16,0 3-1 15,2-4 0-15,3-1 0 16,0-2 0-16,0-10 0 15,12 7 0-15,-2-5 0 0,5-4 1 16,0-7 0-16,7-5-1 16,-2 1 0-16,1-2 0 15,-4 0-1-15,3 3 0 0,-4 1-1 16,-16 11 0-16,17-6 0 16,-17 6 0-16,2 15 0 15,-2 3 0-15,0 2 0 16,0 5 2-16,1-1 0 0,6-1 1 15,4-1-1-15,3-7 1 16,3-4 0-16,7-10 0 16,6-2 0-16,5-16-2 15,3-3 0-15,2-8 0 0,-4-2-1 16,3-6 0-16,-7-3 0 16,-5 5 0-16,-9-1-1 15,-6 9 4-15,-7 2-2 16,-5 7 0-16,-5 7 3 15,-5 8-2-15,-5 3 1 0,1 11 1 16,-2 6-2-16,-1 5 3 16,1 1-1-16,6 5-1 15,7 1-2-15,-2 1 3 0,4-2 0 16,7-6-3-16,6 1 2 16,7-10-2-16,1 0 0 15,8-7 0-15,-3-6 0 0,8-1-1 16,-4-8-1-16,-1-1 2 15,-3-1-1-15,-4 0 1 16,-9 0 0-16,1 0 0 16,-13 10-1-16,0-8 1 0,0 8-1 15,-4 2 0 1,4-2 0-16,-10 18 0 0,10-6-1 16,-4 3 1-16,4 1 1 15,8-5 0-15,1 5 0 0,2-5 1 16,1 1 0-16,4-3-1 15,-2 1 1-15,2 3-1 16,-2 3 1-16,-3 8 0 16,3 5 0-16,-3 9-1 15,-2 8 0-15,-4 9 1 0,-5 6-2 16,-1 4 0-16,-2-1-1 16,-5-5-1-16,1-8 2 0,-1-9 1 15,0-10 1-15,1-16-1 16,7-16 0-16,-1-6 1 15,2-20 1-15,7-9-1 16,2-9 0-16,4-11-1 16,0-7 0-16,2-5 1 0,1 4-1 15,0 9 0-15,-2 4 1 16,-2 9 0-16,-3 8 0 16,-4 11-2-16,-1 11 1 15,-5 11 1-15,0 0 0 0,7 7 0 16,-4 4-1-16,0 5 1 15,3 1 0-15,0 1 0 16,4 5 1-16,-2-3-4 0,3-3-3 16,-2-2-7-16,0-6-8 15,6-5-26-15,2-3-32 16,0-6-6-16,3-9-7 16,-1-8 0-16</inkml:trace>
  <inkml:trace contextRef="#ctx0" brushRef="#br0" timeOffset="193133.45">4025 2456 37 0,'2'-12'80'0,"-2"12"-1"16,-1-12-4-16,1 12-29 16,0 0-13-16,-12 7-10 15,9 2-7-15,-1 3-6 16,-1 2-3-16,-1 1-1 16,0 3 1-16,-1 1-1 0,1-1-1 15,1 1 0-15,-1-4 0 16,2 5-1-16,2-5 0 15,2-2 0-15,3-1-1 0,6-2 1 16,3-4-2-16,6-1 1 16,1-4 0-16,-1-1-4 15,6 2-6-15,-1-9-9 16,-3 0-24-16,-1-2-33 0,-10-2-11 16,-6 1-5-16,-3-5-5 15</inkml:trace>
  <inkml:trace contextRef="#ctx0" brushRef="#br0" timeOffset="193378.92">3451 2276 51 0,'-18'-5'87'0,"7"-2"-2"15,6-4-3-15,5-5-4 16,7 2-60-16,4 1-2 15,7-2-5-15,9 3-4 16,6 0-3-16,3 4-2 0,6 3-3 16,2 4-4-16,-1 1-6 15,2 5-13-15,-11 7-26 16,-4-1-27-16,-7 11-6 0,-9 2-6 16,-9 8 1-16</inkml:trace>
  <inkml:trace contextRef="#ctx0" brushRef="#br0" timeOffset="193831.5">3171 2798 87 0,'-11'8'95'0,"11"-8"-5"16,-12 7-7-16,12-7 0 15,6-10-68-15,8 2-2 16,5-5-1-16,5-2-6 0,8-6-2 16,7 0-2-16,2 0-1 15,12-3-1-15,-5 3-1 16,0 1-1-16,-2 3-7 0,-4 7-2 16,-10 1-5-16,-10 9-7 15,-10 0-12-15,-13 13-14 16,-12 9-4-16,-10 2-3 15,-7 6 3-15,-8 3 8 0,-3 1 13 16,-6-4 23-16,4 8 25 16,0-12 22-16,1-4 10 0,8-2 5 15,6-5 0-15,4-5-3 16,11-2-6-16,2-4-13 16,11-4-10-16,4-5-6 15,16-6-3-15,7-5-4 0,9-2-2 16,8-4-4-16,10-8-5 15,14 2-12-15,-5 3-41 16,15-6-26-16,0 2-4 16,-2 1-7-16,-2 3-6 15</inkml:trace>
  <inkml:trace contextRef="#ctx0" brushRef="#br0" timeOffset="213674.16">29005 9999 73 0,'-7'-16'77'0,"1"-3"0"15,0 2-1-15,-21 2-51 0,22 1-4 16,1 6-1-16,4 8-3 16,-1-13-6-16,1 13-3 15,0 0-2-15,0 0-2 0,-4 16-1 16,1 6-2-16,-1 5-1 15,-3 8 0-15,2 8 1 16,-3 5 0-16,0 3 0 16,-1-1-1-16,0-1 0 15,1-4 0-15,0-7 0 0,0-7 1 16,2-9 0-16,2-4 2 16,0-9-1-16,4-9-1 15,-6-5 1-15,4-13-1 16,2-10 0-16,0-9-1 0,3-11 0 15,3-9-1-15,7-9 0 16,4-3 0-16,3-2 1 16,5 4 0-16,1 7 0 15,-2 6-1-15,1 13 1 0,1 9-1 16,-6 12 1-16,0 8-1 16,-2 8 1-16,-1 4 0 15,1 0 1-15,0 10 0 0,-3 2 1 16,-1 6 0-16,-2 3 0 15,-3 6 1-15,-4 5 0 16,-6 5-1-16,-5 4 1 16,-11 2-1-16,-6 3 0 0,-6-1 0 15,-6-2-1-15,0-5 0 16,-2-5 0-16,2-6-2 16,5-7-2-16,6-8-4 0,9-4-11 15,3-7-21-15,12-1-42 16,3-13-3-16,15-1-6 15,10-3-2-15</inkml:trace>
  <inkml:trace contextRef="#ctx0" brushRef="#br0" timeOffset="-213958.75">29270 10079 32 0,'0'14'79'0,"0"-14"-2"16,0 0-4-16,0 0-4 15,0 0-55-15,0 0-10 16,15-4 0-16,-5 1-1 0,2 1 0 16,3 2-2-16,2 0 0 15,-1 6 1-15,-1 5-1 0,-2 5 1 16,-2 2-1-16,-5 3 0 16,-3 1 1-16,-3 0 0 15,-5-1 1 1,-6 0 0-16,-2-6 1 0,-1-1 1 15,0-5-1-15,0-5 1 16,3-3 0-16,11-1-2 0,-9-12-1 16,10-5-1-16,11-3 0 15,6-6-1-15,7-3-2 16,7-3 0-16,3 2 0 0,5 3 1 16,0 3 0-16,-2 4 0 15,-3 7 1-15,-5 6 1 16,-7 5 0-16,-8 4 1 0,-7 9 0 15,-7 4 0-15,-1 4 1 16,-9 2-1-16,0 4 0 16,-4 2 0-16,1 2-1 15,3-3 0-15,-1-3-1 16,6-1 0-16,3-8 0 0,1-1 1 16,0-13-1-16,19 10 1 15,-5-10 0-15,3-4 0 0,2-5 1 16,1-3-1-16,-1-2 1 15,-3-4 0-15,-5 0-1 16,-1-1 1-16,-7 1-1 16,-3-1 1-16,-4 0-1 15,-7 0 2-15,1 3-3 0,0-2 2 16,1 3-1-16,2 3 0 16,3-1 1-16,4 4-2 15,7-3 1-15,4 6-1 0,5-1 0 16,2 3 0-16,1 3 0 15,5 2 0-15,0 0 0 16,0 7 0-16,-3 4 0 0,0 3 1 16,-2 3 0-16,-2 1-1 15,-3 3 1-15,-6 0 0 16,-2 2 0-16,-4-1 0 16,-2-4 0-16,0 0 1 15,-4-4-1-15,-1-3 1 0,0-3 0 16,5-9 0-16,0 0-1 15,-8 0 0-15,8-6 1 16,1-7-1-16,5-4-1 16,0-1 0-16,6-1 0 15,-2 1-1-15,1 0 1 0,0 3-1 16,0 5 0-16,-11 10 1 16,13-7-1-16,-13 7 1 15,13 5 0-15,-8 5 0 0,1 4 0 16,0-2 0-16,0 3 0 15,2 0 0-15,-1 0 0 16,-2-4 0-16,2 0 0 0,-7-11 0 16,15 11 0-16,-5-11 0 15,-1 0 0-15,3-6-1 16,2-2 1-16,2-6 0 16,0 2 0-16,3-3-1 0,-3-1 1 15,1 3 1-15,-3 0-1 16,0 3 0-16,-5 4-1 15,-9 6 1-15,12-4 0 16,-12 4-1-16,5 9 1 16,-5 1 0-16,0 2 0 0,0 0 0 15,1 1 0-15,0 0 0 16,0-1 0-16,1-4 0 16,-2-8 0-16,8 11 0 0,1-11 0 15,1 0 0-15,1-5 0 16,5-5 0-16,-3 0 0 15,1-1 0-15,-1 1 1 16,-3-2-1-16,-10 12 0 0,11-12 0 16,-11 12 0-16,0 0 0 15,-13 6 0-15,3 3 0 16,-1 3-1-16,1-1 1 16,1-1 0-16,1 0 0 0,8-10 0 15,-4 10 0-15,4-10 0 16,11-3-1-16,-1-8 1 15,4-3 0-15,2-2-1 0,1-8 1 16,0 0-1-16,2-3 1 16,-1-1 0-16,1 2 0 15,-2 3 1-15,-2 2 1 16,-3 4 0-16,2 5 0 16,-4 6 1-16,-2 6-1 0,-8 0 1 15,8 11-1-15,-4 5 0 16,-4 3-1-16,0 5 0 0,-2 5 0 15,-4-1-1-15,-2 5 0 16,-2 2 0-16,-1-1 0 16,-2-2 0-16,4-4 0 15,0-1 0-15,-1-7 0 16,3-4 0-16,2-4 1 0,5-12-1 16,0 0 0-16,0 0 1 15,7-6-1-15,8-10 0 16,3-3 1-16,3-3-2 0,4-2 1 15,2 0 0-15,0 3 0 16,-3 4-1-16,-2 4 1 16,-7 4-1-16,0 6 1 15,-4 3-1-15,-11 0 1 0,10 18 0 16,-10-4 0-16,0 4-1 16,-6 3 1-16,0 0 0 15,0 1 1-15,1 0-2 16,0-2 1-16,-2-3 0 0,4-1 0 15,-3-3 0-15,6-5-1 16,0-8 1-16,7 5-1 16,2-5 0-16,2-6 0 0,6-3 0 15,-1 0-1-15,6-3 1 16,-1 1 1-16,-4 2 0 16,-1 2 0-16,-4-1 0 0,-1 8 1 15,-11 0 0-15,10 4 0 16,-10-4-1-16,0 17 1 15,0-5-1-15,-3 2 1 16,-3 0-1-16,4 2-1 16,1-1-1-16,1-1-1 0,0-2-1 15,0 0-1-15,0-12 0 16,8 14 1-16,-8-14-5 16,10 8-3-16,-10-8-10 0,0 0-29 15,12 0-25-15,-12 0-8 16,0 0-4-16,0 0-2 15</inkml:trace>
  <inkml:trace contextRef="#ctx0" brushRef="#br0" timeOffset="-213605.51">29714 10663 49 0,'-26'6'87'16,"5"-4"-2"-16,7-2-5 0,14 0-3 15,-6-8-58-15,13 1-5 16,15-1 0-16,7 1-5 15,5-4-3-15,8 1-2 0,5 0 0 16,1 1-1-16,1 2-2 16,-3 2-1-16,-4-1-3 15,-5 4-5-15,-8 0-8 16,-6 2-9-16,-11 2-20 16,-12-2-27-16,-2 12-12 0,-15-2-5 15,-8 4-2-15</inkml:trace>
  <inkml:trace contextRef="#ctx0" brushRef="#br0" timeOffset="-213432.02">29726 10744 48 0,'-17'10'83'15,"8"-7"0"-15,9-3-7 0,0 0-30 16,22 5-11-16,3-6-8 16,10-6-8-16,6-1-8 15,6-6-3-15,3 1-4 16,1-1-6-16,4 3-26 0,4-1-50 15,-11 2-3-15,-2 0-6 16,-10 0-4-16</inkml:trace>
  <inkml:trace contextRef="#ctx0" brushRef="#br0" timeOffset="-212894.72">29946 10494 0 0,'-7'-11'79'16,"7"11"3"-16,-10-8-1 15,10 8-5-15,0 0-43 16,0 0-12-16,0 0 1 16,0 0-5-16,-1 5-5 15,2 8-2-15,5 6-2 0,0 6-1 16,-1 3 0-16,1 8-2 16,0 2-1-16,-2 1-2 15,-1 4 0-15,0-3 0 16,-1 0-1-16,1-3 0 0,1-4-1 15,1-3 0-15,-4-6-1 16,3-3-4-16,-3-9-9 0,2 0-14 16,-2-3-43-16,-1-9-11 15,0 0-8-15,0 0-5 16</inkml:trace>
  <inkml:trace contextRef="#ctx0" brushRef="#br0" timeOffset="-211975.46">28731 11753 42 0,'0'-16'72'0,"0"16"3"0,-4-26-11 16,4 26-27-16,-3-14-3 16,3 14-6-16,-1-11-2 15,1 11-5-15,0 0-4 0,0-10-4 16,0 10-4-16,0 0-5 16,-1 13 0-16,-4 5-2 15,0 9-1-15,-1 6-1 16,0 11 1-16,-2 6-1 15,0 5 1-15,-1 2 0 0,2-1 1 16,2-3-1-16,0-6-1 16,-1-5 1-16,2-10 0 15,1-5-1-15,-2-8-2 16,2-8-4-16,3-11-10 0,0 0-15 16,-13-5-37-16,11-7-13 15,1-8-6-15,1-7-5 16</inkml:trace>
  <inkml:trace contextRef="#ctx0" brushRef="#br0" timeOffset="-210778.83">28752 11759 30 0,'-6'-13'78'15,"4"3"1"-15,2 10-6 16,-3 6-11-16,3-6-42 0,0 8-2 16,0 4-1-16,1 5-4 15,5 3-5-15,3 4-2 0,-1 4 1 16,0 4-3-16,1 2-2 15,-2 0-3-15,0 1-5 16,-7-3-7-16,1 1-9 16,-1-6-10-16,-5-3-6 0,-3-5-2 15,-3-5-1-15,-2-6 6 16,-1-5 11-16,3-3 13 16,-1-3 16-16,1-3 15 15,2-6 9-15,1 1 4 0,4-3-3 16,4 3-2-16,2-4-8 15,9 3-5-15,8-2-5 16,3 1-4-16,10-1-3 16,5 2-2-16,6-3 0 15,4 3-1-15,3-1 0 0,1 1 0 16,-2 1 0-16,-2 1 0 16,-9 4 2-16,-5-1 2 15,-9 3 0-15,-7 2 2 16,-17 2 0-16,0 0 2 0,-21 9-1 15,-7 1 1-15,-3 4-1 16,-6 3-2-16,1 5-1 16,-2 0 0-16,8 0-1 0,2-1-1 15,10 2-1-15,8-6 0 16,5-3-1-16,10-6 0 16,9-3-1-16,10-5 0 0,6-9 0 15,7-7-1-15,2-6 0 16,3-5 0-16,-3-6 0 15,0-3 1-15,-5-5-1 16,-3 2 3-16,-9 1 0 16,-7 3 3-16,-4 3 2 0,-4 6 0 15,-5 8 1-15,-2 5 0 16,0 13 0-16,-14 0-1 16,3 10-1-16,0 9-2 15,-1 5-1-15,1 5 0 0,0 6-1 16,4 2-1-16,2 1 1 15,4 0-1-15,1 1 0 16,9-3-1-16,1-2-1 0,3-6-1 16,5-3 0-16,2-9-1 15,3-3 0-15,1-9-1 16,3-4-1-16,-1-7 2 0,-1-8 0 16,-4-5 2-16,1-5 0 15,-3 0 3-15,-6-3 0 16,2 2 3-16,-8 4 1 0,-2 2 0 15,-3 7-1-15,1 3 0 16,-3 10 0-16,0 0-2 16,0 0 0-16,6 15-1 15,0 0-1-15,1 3 0 16,2 0 0-16,2 3 0 16,6-3 1-16,1 0-1 0,-1-4-1 15,4-2 1-15,-3-6-1 16,2-2 1-16,0-4-1 15,-4 0 1-15,0-9 0 0,-3-2 0 16,1-2 0-16,-3-4 1 16,-2-2 1-16,1-1 0 15,-2 2 1-15,0 1 0 0,-1 3 0 16,2 2 0-16,-4 3 0 16,-5 9-1-16,14-4 0 15,-5 4 0-15,1 6-2 16,1 6 0-16,3-1-3 0,-3 3-2 15,4 5-7 1,-3-2-13-16,1-5-38 0,0 7-20 16,-4 1-7-16,-5-3-3 15,-3-1-2-15</inkml:trace>
  <inkml:trace contextRef="#ctx0" brushRef="#br0" timeOffset="-210214.47">29333 12350 37 0,'-42'12'74'0,"11"1"-1"0,8-6 2 15,15 2-28-15,8-9-22 16,0 0-2-16,23 5-3 16,4-5-2-16,14-2-4 15,2-3-1-15,11 1-5 0,6-3-4 16,5 0-1-16,-1 0-2 15,0 3-1-15,-7-1-1 16,-4 5-4-16,-12 0-3 16,-9 2-4-16,-13 3-5 15,-12 4-9-15,-7 3 0 0,-14 3-1 16,-8 1 0-16,-9 0 4 16,-9 4 2-16,-2-1 3 15,-1 3 9-15,-1-1 11 0,0 2 7 16,3-2 6-16,4 1 2 15,5-2 3-15,11 1 1 16,2-4 3-16,10 0 0 0,6-2-2 16,7-1-3-16,13-5-5 15,7-4-2-15,10-4-3 16,8-1-3-16,7 1-2 16,6-8-3-16,5 0-3 0,-1 0-4 15,-2 0-4-15,-5 1-3 16,-10 3-2-16,-9 3-1 15,-13 1 1-15,-13 7 4 0,-10 2 6 16,-14 3 5-16,-8 1 5 16,-1 4 5-16,-5-1 4 15,0 1 0-15,7-3-1 16,5-4-1-16,10 0-6 16,9-11-7-16,11 3-22 0,22-3-50 15,6-11-4-15,10-6-7 16,12-7-5-16</inkml:trace>
  <inkml:trace contextRef="#ctx0" brushRef="#br0" timeOffset="-201138.05">518 11865 70 0,'11'-4'81'0,"-11"4"-3"15,0-13-2-15,0 4-44 0,0 0-6 16,0 0-6-16,0 9-7 16,0-13-5-16,0 13-3 15,0 0-2-15,0 0-1 0,0 0-1 16,-5 13 1-16,5 5 0 15,0 0 0-15,1 7-1 16,1-3 0-16,-1 4 1 16,0-3 0-16,1 2 3 15,-2-2-1-15,1 0 1 16,-1-6-1-16,1-3 0 0,-1-14 0 16,-1 10-1-16,1-10 0 15,-7-8-3-15,5-8-1 0,-4-8 0 16,1-6 2-16,3-4-1 15,1-2 0-15,-1 1 0 16,2-4 0-16,0 0 1 16,0 1 0-16,3 2 1 15,14-18-5-15,-10 30 4 0,7-3-2 16,0 11 1-16,6 0-3 16,-7 16 3-16,6 0-2 15,17 21-1-15,-26 0 6 16,5 2-6-16,4 33 3 15,-14-27-1-15,4 4 0 16,-9 2-7-16,-1-2-7 16,1-2-18-16,-1 0-46 15,-4-9 0-15,2-1-5 0,1-10-6 16</inkml:trace>
  <inkml:trace contextRef="#ctx0" brushRef="#br0" timeOffset="-200605.36">831 11922 44 0,'13'14'67'0,"-13"-14"3"16,8 8 0-16,-8-8-47 15,0 0-7-15,12 13 0 0,-2-8-2 16,-1 0-1-16,6 6-6 16,1 0-1-16,1 5-2 15,2 1-1-15,-6 5 1 16,3 0-1-16,-7 3 2 15,2 0-3-15,-6-3 2 0,0-1 1 16,-5-6 3-16,-1-2 1 16,1-13-1-16,-3 9-1 15,3-9 0-15,0-14 0 16,0-4 0-16,-1-6-2 0,4-2-3 16,3-3 0-16,4-1-2 15,-6 5 2-15,9 0 1 16,-11 5-1-16,7 4 1 0,-5 2 0 15,-4 14 1-15,2-14-2 16,-2 14 1-16,0 0-1 16,12 0 0-16,-8 6 0 15,-1 7 0-15,1 2 0 0,-1 3 0 16,6 3-1-16,-7-2 0 16,1 1-2-16,-2-1-2 15,-1-5-4-15,5-3-2 16,-5-11-6-16,0 0-9 15,9-5-7-15,2-10-4 0,-4-6-12 16,5-11-14-16,7-3-1 16,-3-10 6-16,4 1 11 15,0-1 20-15,-2 5 13 0,-4 4 5 16,-2 7 16-16,-7 5 10 16,5 15-8-16,-10 9-33 15,12 0-9-15</inkml:trace>
  <inkml:trace contextRef="#ctx0" brushRef="#br0" timeOffset="-200102.74">1371 11844 40 0,'11'-3'68'0,"-11"3"0"16,0 0-17-16,6-11-15 15,-6 11-10-15,0 0-8 16,0 0 0-16,11 3-5 0,-19 7-3 15,0 7-1-15,1 3 0 16,2 7-1-16,-10 2-4 16,5 4 1-16,-5-3-4 0,9 6 3 15,6-2 1-15,7 0-2 16,-7-9-5-16,0-4 0 16,16-4 2-16,-3-6 0 15,8-6 0-15,-6-5-2 16,6-11 1-16,1-6-1 0,14-3 4 15,-9-4-1-15,-2-3 1 16,-3-6-1-16,-2 1 1 16,0-4-1-16,-7 1 1 15,0 2 2-15,-10 5 2 0,-1 3 2 16,2 4-1-16,1 7 0 16,-5 14 1-16,-4-1-2 0,1 8 1 15,-9 9-3-15,10 5-2 16,-2 4 0-16,-6 2-2 15,2 1 1-15,8-1 0 16,-4-2-1-16,4-5 1 16,0-3-1-16,4-4-1 15,4-4 0-15,9-5-2 0,2-3-4 16,-1-2-8-16,5-4-18 16,-2-1-44-16,5-3-3 0,-6 0-6 15,-5 0-3-15</inkml:trace>
  <inkml:trace contextRef="#ctx0" brushRef="#br0" timeOffset="-199820.3">1157 12669 55 0,'-12'24'83'0,"3"-10"-2"15,9-14-5-15,7-3-1 0,3-14-62 16,19-6-3-16,0-9 1 16,9-6-1-16,6-3-5 15,6-3-3-15,1 0-1 16,-1 0 0-16,4 6 0 16,-15 6-4-16,7 8-3 0,-13 5-9 15,-6 10-9-15,-14 9-24 16,-13 8-27-16,1 10-6 0,-8 7-4 15,-8 7 1-15</inkml:trace>
  <inkml:trace contextRef="#ctx0" brushRef="#br0" timeOffset="-199648.71">1299 12922 73 0,'-2'10'87'0,"2"-10"-3"16,0 0-8-16,5-22-1 0,18-10-56 15,7-8-10-15,11-6-8 16,6-9-35-16,0-7-41 16,14-2-4-16,12-7-2 0,4 2-7 15</inkml:trace>
  <inkml:trace contextRef="#ctx0" brushRef="#br0" timeOffset="-119357.13">10382 12808 26 0,'0'0'44'0,"0"-8"0"15,0 8-7-15,0 0-6 16,0-12-4-16,0 12-2 16,0 0-4-16,2-10-1 0,-2 10-1 15,0 0 1-15,5-13-1 16,-5 13 0-16,0 0 1 15,0 0-1-15,2-9-3 16,-2 9-1-16,0 0-3 0,0 0-2 16,0 0-1-16,0 0-3 15,0 0-1-15,0 0-2 16,0 0-2-16,0 0-2 16,0 0 0-16,0 0-1 0,0 11 1 15,0 1-1-15,0 6 1 16,0 3 1-16,-1 7 0 15,1 3 1-15,1 4 1 16,1 3-1-16,1-1 0 0,-2 1 0 16,0-1 0-16,0-3-1 15,-1-3 1-15,0-3-1 16,1-3 1-16,-1-1-1 16,0-5 1-16,0-3-1 0,0-4 1 15,0-4-1-15,0-8 1 16,0 12 1-16,0-12-1 15,0 0 1-15,0 0 0 16,0 0 0-16,0 0 1 0,0-7-2 16,-1-4 0-16,0-6-2 15,1-1-4-15,-2-9-6 16,2 0-15-16,0 1-30 0,-5-5-27 16,7 1-5-16,2 0-4 15,-1 4-2-15</inkml:trace>
  <inkml:trace contextRef="#ctx0" brushRef="#br0" timeOffset="-119086.84">10415 12848 18 0,'0'0'83'16,"-11"-1"5"-16,11 1-5 15,0 0-22-15,-7 0-17 16,7 0-10-16,4-2-13 15,-4 2-8-15,17-11-4 16,-3 4-3-16,3-1-2 0,2 1 0 16,4 2-1-16,-2 0-2 0,4 3 1 15,1-2-2-15,0 4 0 16,2 1-4-16,-3-1-6 16,-4 0-8-16,5 0-20 15,-6 8-39-15,-4-2-7 16,-5 1-7-16,-11-7-2 15</inkml:trace>
  <inkml:trace contextRef="#ctx0" brushRef="#br0" timeOffset="-118519.42">10494 13100 22 0,'-4'9'83'0,"4"-9"2"16,-1 12-2-16,1-12-4 15,7 0-48-15,6-5-5 16,2 0-6-16,0-2-8 0,4 3-5 16,3-5-3-16,1 2-1 15,2 2-2-15,2-2 0 16,-5 1-1-16,6 0 1 16,-5-1-1-16,1 1 0 15,-4 2 1-15,-3 0-1 16,-3 0 0-16,-3 2-1 0,-11 2 1 15,10-3 0-15,-10 3 0 16,0 0 0-16,0 0 0 16,-4 9 0-16,4-9 0 0,-18 16 1 15,8-5 0-15,-2 3-1 16,-2 1 1-16,1 2 0 0,3 1-1 16,-1-1 0-1,7-2 1-15,-1 3-1 0,2-2 0 16,3-1 0-16,0-3 0 15,7-2 0-15,-7-10 1 0,15 13 0 16,-8-12-1-16,7-1 2 16,-3-1-1-16,0-6 0 15,2-3 1-15,-4-1-1 16,1-4 1-16,-3-1-1 16,2-2 0-16,-6-3-1 0,-2 1 1 15,-1 1 0-15,0-1 0 16,-1 4 0-16,-5 2-1 15,2 1 0-15,0 4-2 16,4 9-3-16,0 0-10 0,0 0-24 16,0 0-42-16,0 0-3 15,10 0-6-15,-10 0-5 16</inkml:trace>
  <inkml:trace contextRef="#ctx0" brushRef="#br0" timeOffset="-118100.52">10986 13082 10 0,'0'0'85'15,"-9"15"2"-15,9-15-5 0,-9 10-6 16,7-15-27-16,2 5-30 16,0 0-5-16,0 0-7 15,8 5-4-15,-8-5-1 0,16 11 2 16,-16-11-3-16,17 17 0 15,-5-6 0-15,-6 0 0 16,1 3 0-16,-3-1 1 16,-3 3 1-16,-1-4 0 15,0 2 0-15,-1-5 2 0,-3 1 0 16,4-10 0-16,-10 10 1 16,10-10-1-16,0 0 0 15,-6-5-1-15,6-5 0 0,0-3-1 16,1-5-1-16,2-1 0 15,3-3 0-15,3 1 0 16,-2 1-1-16,4 0 0 0,-3 3 0 16,2 5 0-16,-1 0-2 15,4 7-2-15,-6 1-4 16,5 4-13-16,-12 0-30 16,16 8-35-16,-5-2-2 15,2 0-7-15,3 0-5 0</inkml:trace>
  <inkml:trace contextRef="#ctx0" brushRef="#br0" timeOffset="-117310.79">11345 13091 5 0,'0'0'87'16,"0"0"2"-16,0 0-4 16,0 0-5-16,0 16-22 0,0-16-37 15,5-10-4-15,-5 10-7 16,7-18-5-16,-1 5-2 15,-2 0 0-15,3-1-1 16,2-1 0-16,-6 2 0 0,0 2-1 16,0 0 0-16,-3 11 0 15,0-14 0-15,0 14-1 16,-11 0 1-16,-2 2 0 16,0 6 0-16,-2 4 0 0,1 3 0 15,-2 3 1-15,1 2 0 16,1 2-1-16,7-1 1 15,-1 0-1-15,6 0-1 16,2-2 1-16,3 0-1 0,6-2 0 16,3-4 0-16,1-2 0 15,6-4-2-15,4-5-1 16,4-2-1-16,5-1-2 16,2-9-2-16,6-2-1 0,-1-5 0 15,5-2 1-15,2-2 1 16,-4 0 1-16,3-1 1 15,-4 0 3-15,-5-1 2 0,-2 5 2 16,-8 1 2-16,-3 4 1 16,-7 1 1-16,-4 5 0 15,-12 7 1-15,0 0-1 16,0 0 1-16,-16 13-2 0,0 1-1 16,-5 4-2-16,0 3 0 15,-3 3 0-15,1-1-1 16,2 3-1-16,5-5 1 15,6 1-1-15,3-2 0 0,5-5 0 16,2-2 0-16,0-13 0 16,18 11-1-16,-3-11 0 15,4-3-1-15,3-11-1 16,3 2-1-16,-2-6 0 0,2-2 0 16,-2-1 1-16,-6 1 0 15,-3 2 2-15,-3-1 1 16,-6 8 2-16,-5 0 1 0,0 11 1 15,0 0 2-15,-9-2-1 16,-4 4 0-16,7 7 0 16,-4 2-2-16,4 1 0 15,-1 2 0-15,3-3-2 16,2 0 0-16,1 1-1 0,1-3 0 16,0-9 1-16,5 11-1 15,-5-11-1-15,13 3-3 16,-13-3-8-16,15-8-37 0,-6 1-34 15,1-4-3-15,-2-1-5 16,5-1-4-16</inkml:trace>
  <inkml:trace contextRef="#ctx0" brushRef="#br0" timeOffset="-115383.09">12167 13054 26 0,'0'0'75'0,"0"0"6"15,9-21-11-15,-9 21-21 16,0 0-6-16,6-10-10 15,-6 10-9-15,0 0-6 16,-6-9-5-16,6 9-4 16,-15-3-3-16,6 3-2 0,-5 0-1 15,0 5-2-15,-1 4 0 16,-3 1 0-16,-3 5-1 16,2 2 0-16,1 3 0 0,-2 2 1 15,3 4-1-15,0-1 0 16,7 2 0-16,-3-2 0 15,8-1 0-15,1-4 0 16,4-4 1-16,2-2-1 0,6-6 1 16,6-5-1-16,6-3 1 15,7-8 0-15,0-4 0 16,7-8 0-16,2-2 0 16,2-3 0-16,-1-1-1 15,0-1 1-15,-2 0-1 0,-5 3 1 16,-5 1-1-16,-5 5 0 15,-6 3 1-15,-6 2 0 0,-3 5-1 16,-5 8 1-16,0 0 0 16,-7-4 0-16,7 4 0 15,-16 5 1-15,7 4-1 16,-4-2 0-16,4 2 0 0,-2 2 0 16,-1-2 0-16,6-1-1 15,6-8 0-15,-17 17 0 16,17-17 1-16,-9 14-2 0,9-14 1 15,-9 15 0-15,9-15-1 16,0 13 1-16,0-13 0 16,2 11-1-16,-2-11 1 15,12 5 0-15,-12-5 0 0,17 1 0 16,-17-1 0-16,16 0-1 16,-16 0 1-16,15-5 0 15,-15 5-1-15,13-6 0 16,-13 6 1-16,12-2-1 15,-12 2 1-15,0 0-1 0,10 12 1 16,-7-2 0-16,-1 2 0 16,-2 4 0-16,0 0 0 15,0 1 0-15,0 1 0 16,0 0 1-16,-5-3-1 0,3 1-1 16,-2-4 0-16,4-12-1 15,-8 12-1-15,8-12 0 0,0 0-1 16,-9-12-1-16,10-3 0 15,2-4 0-15,5-5 0 16,3-3 0-16,2-6 2 0,4 0 1 16,1-3 1-16,2 1 2 15,3 1 2-15,2 2 3 16,-3 3 1-16,0 5 0 16,2 5 0-16,-2 3 1 15,-1 6-2-15,-3 4 0 0,-4 5-1 16,-3 1-1-16,0 2-1 15,-4 9 0-15,-3 5 0 16,0 4 0-16,-3 1 0 16,-1 6-2-16,-1 4 1 15,-4 3-1-15,0-2-1 0,-1 0 0 16,-3 0 0-16,3-4 0 16,-3-2 0-16,2-6-1 0,4-3 0 15,0-6 1-15,3-11-1 16,0 0 0-16,0 0 0 15,5-4 1-15,2-10-1 0,5-7 0 16,5-1 1-16,1-3 0 16,1-2 0-16,1 3-1 15,-1 2 1 1,0 3 0-16,-1 4 0 0,-2 6 0 16,2 5 1-16,-6 5-1 0,-1 2 0 15,-1 7 1-15,-4 4-1 16,3 3 0-16,-1-1 1 15,-2 1-1-15,2-2 0 0,-2 0 0 16,3-5 0-16,-2-2 1 16,-7-8-1-16,17 2 1 15,-8-3-1-15,0-6 0 16,-1-4 0-16,3-2 1 0,-4-1-1 16,2-2 0-16,-5 2 0 15,0 2 0-15,1 3 0 16,-5 9 0-16,6-13 0 15,-6 13 0-15,0 0 0 0,0 0 0 16,3 11 0-16,-1-1-1 16,2 0 1-16,3 2 0 15,-1 0 0-15,7-1 0 16,-3-4 0-16,6-1 0 0,0-3-1 16,2-2 1-16,-1-1-1 15,3-8 1-15,-1 0-1 16,-1-1 0-16,-2-2 1 15,-2 1-1-15,-5 1 1 0,2 3 1 16,-11 6-1-16,7-6 1 16,-7 6 0-16,0 0 0 15,1 11 0-15,-1 0-1 0,0 6 1 16,1 3-1-16,-1 7 0 16,0 3 0-16,0 3 1 15,0 3-1-15,-1 2 0 16,-4 2 0-16,0-1 0 0,-9-3-1 15,1-5 0-15,-5-3-2 16,-1-5-3-16,-5-10-5 16,1-3-12-16,-9-6-31 15,-3-7-31-15,2-11-4 0,-1-7-5 16,4-7-3-16</inkml:trace>
  <inkml:trace contextRef="#ctx0" brushRef="#br0" timeOffset="-115207.17">12821 12968 85 0,'8'-40'91'16,"-7"10"-2"-16,2 11-6 0,-3-10-20 16,0 29-34-16,0-10-6 15,0 10-10-15,0 0-6 16,12 7-3-16,-3 3-5 16,2-3-5-16,7 6-14 15,0 6-55-15,3-7-8 0,1-3-5 16,5 1-5-16,-1-3-4 15</inkml:trace>
  <inkml:trace contextRef="#ctx0" brushRef="#br0" timeOffset="-113019.02">13589 13295 43 0,'0'0'75'0,"0"0"-1"16,0 0 0-16,-20 3-40 15,20-3-8-15,0 0 0 16,7 0-4-16,1 0-5 0,2-2-4 15,5 0-1-15,2-2-3 16,4 0-2-16,3-2-1 16,5 4-2-16,2-5 0 0,2 0 0 15,3 0 0-15,3 0-1 16,-1-2 1-16,-3 2-1 16,-1 2 0-16,-3-1-1 15,-8 3 0-15,-5 1 0 16,-4 0 0-16,-14 2-1 15,0 0 0-15,0 0-1 0,0 0-2 16,-6 7-4-16,-5-4-9 16,11-3-32-16,-8 3-34 15,8-3-4-15,-9 0-6 16,9 0-4-16</inkml:trace>
  <inkml:trace contextRef="#ctx0" brushRef="#br0" timeOffset="-112092.4">14985 12916 69 0,'0'0'82'16,"0"0"-2"-16,0 0-5 15,-4 9-18-15,4-9-39 0,0 0 0 16,0 0-5-16,-11 3-5 15,11-3 0-15,-11 15-2 16,2-3-1-16,4 4 0 16,-5 7-2-16,2 4 0 0,-6 7 0 15,-2 4-1-15,1 4-1 16,-4 7 1-16,-4 0-1 16,0 3 0-16,-3-2 0 0,-3-2-1 15,-1-3 1-15,1-4-1 16,-1-4 1-16,-1-6-1 15,1-6 0-15,1-7 0 0,1-6 1 16,1-8-1-16,1-4 0 16,2-6 0-16,6-9 0 15,5-5 1-15,4-8-1 16,3-3 0-16,5-3 1 16,1-1 0-16,4 1-1 0,6 3 1 15,1 2 0-15,4 3 1 16,-1 7-1-16,4 4 1 15,3 7 0-15,-2 4-1 16,4 4 2-16,2 0-1 0,0 10 0 16,0 2 0-16,3 3 1 15,-2 7-1-15,2-1 1 16,-2 8-1-16,2 1 0 0,-2 0 0 16,1 1 0-16,-4 2-2 15,1 0 1-15,0-2 0 16,-3-1 0-16,-4-3 0 15,0-3 0-15,-5-4 0 0,1-4 0 16,-4-6 1-16,-9-10-2 16,14 10 0-16,-14-10 0 0,12-8 0 15,-8-2 0-15,-1-4 0 16,4-2 0-16,-6-5-13 16,4 0-71-16,-4 2-4 15,-1-1-3-15,-1 0-6 16,-8-3-5-16</inkml:trace>
  <inkml:trace contextRef="#ctx0" brushRef="#br0" timeOffset="-110710.21">13956 13114 41 0,'-15'0'63'0,"15"0"-16"16,-14-5-12-16,14 5-1 0,0 0-3 16,0 0-6-16,0 0 0 15,0 0-6-15,0 0-1 16,0 0-3-16,0 0-1 16,0 0-1-16,0 0 0 0,0 0-3 15,-4-8-1-15,4 8 0 16,0 0-1-16,0 0-1 15,0 0-1-15,0 0-1 0,0 0 0 16,0 0-1-16,0 0 0 16,0 0-1-16,0 0 0 15,0 0-1-15,-10 4 1 0,10-4-1 16,0 0 0-16,0 9 0 16,0-9-1-16,3 8 1 15,-3-8-1-15,9 8 1 16,-9-8-1-16,14 11 0 0,-7-6-1 15,-7-5 1-15,16 8-1 16,-5-3 1-16,-3-2-1 16,4 3 1-16,-3-3-1 15,3 1 0-15,-2 1 0 16,1-1 0-16,-1 1 0 16,-2-3 0-16,2 3 0 0,-10-5 0 15,11 6 0-15,-11-6 0 16,11 7 0-16,-11-7 0 0,0 0 0 15,7 10 0 1,-7-10 0-16,0 0 1 0,0 0-1 16,0 0 0-16,0 0 0 15,2 9 1-15,-2-9-1 16,0 0 0-16,0 0 0 0,0 0 1 16,0 0-1-16,0 10 0 15,0-10 0-15,-7 12 0 16,2-3 0-16,-3 3 1 0,1 0-2 15,-6 3 1-15,2 3 0 16,-2 3 1-16,-4 2-1 16,0-1 0-16,0 1 0 15,0-1 0-15,2-3 1 16,3-1-1-16,3-4 0 0,2-3-1 16,7-11-7-16,0 0-40 15,0 0-35-15,6-4-2 0,6-12-7 16,1-5-4-16</inkml:trace>
  <inkml:trace contextRef="#ctx0" brushRef="#br0" timeOffset="-103696.6">10516 13587 1 0,'-8'5'67'0,"8"-5"3"0,0 0-17 16,0 0-7-16,0 0-5 16,0 0-10-16,0 0-7 15,0 0-4-15,0 0-2 0,0 0-2 16,0 0-4-16,0 0-2 15,3-4-3-15,-3 4-1 16,17-5-1-16,0 0-2 0,3-2-1 16,9-2-1-16,6-3 1 15,9-3 1-15,3-2-2 16,7-4 2-16,5 1 1 16,1-2 0-16,4 1 1 0,-1 1 0 15,-5 1-1-15,-2 1 0 16,-6 5 0-16,-7 3-2 15,-7 3 0-15,-5 5-1 16,-10 0-1-16,-5 2 1 16,-8 5-1-16,-4 5 0 15,-4 1 1-15,-4 0-1 0,-4 4-1 16,-4-1-2-16,-1-1-2 16,0 2-5-16,-4-5-8 15,5 2-18-15,1 2-37 0,-3-3-12 31,2-2-5-31,3-2-2 16</inkml:trace>
  <inkml:trace contextRef="#ctx0" brushRef="#br0" timeOffset="-102857.5">10972 13808 51 0,'-7'6'74'0,"7"-6"-2"16,-13 4-20-16,13-4-9 0,0 0-6 16,0 0-11-1,11-5-5-15,0-4-3 0,7-2-2 16,4-5-1-16,3-3-4 15,5-4-3-15,2 0-1 0,3-4-2 16,0 2-1-16,-2 0 0 16,1 1 0-16,-7 4 0 15,-3 2 0-15,-5 5 1 0,-7 1-1 16,-1 5 0-16,-11 7 0 16,7-5-1-16,-7 5 0 15,0 0-2-15,0 0 1 16,-2 5-2-16,2-5 0 0,-5 9 0 15,5-9 0-15,-6 12 1 16,6-12-1-16,-4 10 0 16,4-10 0-16,0 0 0 15,-5 10 1-15,5-10-1 0,0 0 0 16,0 0 1-16,0 0-1 16,0 0 1-16,-4 9-1 15,4-9 1-15,0 0-1 16,0 0 1-16,0 0-1 15,0 0 0-15,0 0 0 0,0 0 1 16,0 0-1-16,0 0 0 16,0 0 0-16,0 0-1 15,0 0 2-15,0 0-2 0,0 0 1 16,0 0 0-16,0 0 0 16,0 0 0-16,0 0 0 15,0 0 1-15,0 0-1 16,0 0 0-16,0 0 0 0,0 0 0 15,0 0 0-15,0 0 0 16,0 0 0-16,0 0 0 16,0 0-1-16,0 0 1 0,0 0 0 15,0 0 0 1,0 0 0-16,0 0 0 0,0 0 0 16,0 0 0-16,-9 9 1 15,9-9-1-15,0 0 0 16,0 0 0-16,0 0 2 0,-8 8-2 15,8-8 0-15,0 0-2 16,0 0 2-16,0 0 0 16,0 0-2-16,0 0-1 0,-11 3-3 15,11-3-5-15,0 0-18 16,0 0-54-16,0 0-4 16,0 0-5-16,0 0-5 0,-8-2 1 15</inkml:trace>
  <inkml:trace contextRef="#ctx0" brushRef="#br0" timeOffset="-90568.46">19231 12980 43 0,'0'0'57'0,"10"-7"-10"15,-10 7-7-15,0 0-6 16,11-8-6-16,-11 8-4 16,0 0-3-16,11-7-2 0,-11 7-2 15,7-8-3-15,-7 8-2 16,6-11-1-16,-6 11 0 16,6-11-2-16,-6 11-1 0,3-11-1 15,-3 11 1-15,0 0-3 16,0-10 0-16,0 10-1 15,-12-2-1-15,2 2-1 16,-4 2-1-16,-4 5 0 0,-3 1 0 16,-4 4 1-16,0 4 0 15,-4-1 0-15,2 4 1 16,-1 0-1-16,4 0 0 16,4 0 0-16,2 0-1 15,7-1-1-15,2-3 1 0,6 1-1 16,3-3 0-16,2-1 0 15,6-1 0-15,4 1 1 16,4-1-1-16,0-1 0 16,3 1 0-16,0 0 1 0,-1 1-1 15,1-1 0-15,-1 3 0 16,-2-3-1-16,-4 0 1 16,0-1 0-16,-5 1 0 0,-2 1 0 15,-5-1 1-15,0 0-1 16,-4-1 0-16,-4 3 1 15,-5-2-1-15,0 1 0 16,-4 0 1-16,-1-1-1 0,-3-1 0 16,0 0 0-16,1-2 1 15,-1-3-1-15,3 0 0 16,4-3 0-16,0 0-1 16,3-2-1-16,11 0-4 15,-9 0-6-15,9 0-7 0,0-16-17 16,7 10-22-16,0-4-21 15,7 0-8-15,3-3-1 0</inkml:trace>
  <inkml:trace contextRef="#ctx0" brushRef="#br0" timeOffset="-89139.4">19324 13212 69 0,'6'-10'77'0,"-6"10"-16"16,0 0-10-16,3-12-5 16,-3 12-12-16,0 0-10 15,-3-11-6-15,3 11-6 0,-10-2-4 16,10 2-3-16,-14 2-2 16,5 4 0-16,-2 4-1 15,-2 2 1-15,1 2-1 16,0 1 0-16,2 1 0 0,0 0-1 15,2-2 0-15,2-1 0 16,6-3-1-16,0-10 0 16,4 13 1-16,5-13-1 0,3 0 0 15,0-6 0-15,4-5 1 16,-2-1 0-16,0-2-1 16,-1 0 1-16,-2 1 0 15,-1 0 0-15,-4 4 1 16,-6 9-1-16,6-8 1 0,-6 8 1 15,0 0-1-15,0 11 1 16,-3 3-1-16,0 2 0 16,0 3-1-16,2 1 1 0,1 0-1 15,0-4-1-15,4 0 1 16,4-5 0-16,3-7-1 16,2-4 0-16,2-3 0 15,3-8 0-15,0-5 0 16,1-5 0-16,2-4 1 0,-3-5-1 15,2-3 1-15,-1-6 0 16,-2 0 0-16,-1-3 0 0,-3 0 1 16,1 5 0-16,-5 3 1 15,-1 5 1-15,-4 7 1 16,-2 8-1-16,-2 3 1 16,0 11-2-16,0 0 1 0,-11-1-1 15,11 1 0-15,-17 16-1 16,8-5-2-1,2 3 1-15,-2 3 0 0,-1 2-1 16,2 3 1-16,2 0 0 0,-1 6-2 16,0-1 1-16,3 3 0 15,0-1 0-15,0 0 0 16,4 1 0-16,0-5-1 16,-1-1 1-16,7-1-1 0,1-5 0 15,5-3 0-15,-1-4 1 16,2-7-1-16,1-1 0 15,2-3 0-15,-1-3 0 0,1-7 0 16,0-2 0-16,1-3 0 16,-1-3 0-16,1 2 1 15,-4-4 0-15,1 1-1 16,-4-1 1-16,1 0 0 0,-3 2 1 16,-2 2 0-16,-3 0 0 15,2 4 0-15,-3 2 0 16,-2 10 0-16,1-14-2 15,-1 14 1-15,0 0-1 16,0 0 0-16,-5 9 0 0,1 2 0 16,-2 2 0-16,1 1 0 15,1 3 1-15,-1 2-1 16,2-1 1-16,2-2 0 0,0 2 0 16,1-2 0-16,1-3 0 15,4 0 1-15,1-4-1 16,-6-9 1-16,17 14-1 15,-7-11 0-15,3-3 1 0,0-2-1 16,2-5 0-16,2-3-1 16,1-6 1-16,-1-3 0 15,2-3-1-15,1-3 1 16,1-1 0-16,-2 1 1 0,-4-2 0 16,0 1 0-16,-2 4 1 15,-1 2 0-15,-4 4 1 16,-2 5-1-16,-2 2 0 0,-4 9 0 15,0 0 0-15,0 0-1 16,0 0 0-16,-7-3 0 16,7 3-1-16,-12 7 0 15,2 2 0-15,3-1 0 0,-2 3 0 16,2-2 0-16,1 2 0 16,0 1 0-16,4-3 0 15,0 1 0-15,2-10 0 16,0 15 0-16,0-15 0 15,12 15 0-15,-12-15 0 0,16 14 0 16,-7-8-1-16,3 1 0 16,-4 1 0-16,2 1 0 0,-3 0-1 15,1 1 1-15,-1-2-1 16,-4 4 1-16,0-1 0 16,-3-2 0-16,0 2 0 15,-1-2 1-15,-1 2 0 0,2-11 0 16,-13 14 0-16,13-14 0 15,-16 12 0-15,16-12-3 16,-13 6-3-16,13-6-12 16,-16 11-50-16,16-11-17 0,-10-6-2 15,9-3-8-15,1-2-2 16</inkml:trace>
  <inkml:trace contextRef="#ctx0" brushRef="#br0" timeOffset="-83332.55">21260 12980 37 0,'15'-16'68'0,"-13"5"-12"16,5 0-2-16,-1 1-4 15,-1-3-9-15,1 3-7 16,1-3-8-16,-3 1-2 0,-4 12-7 15,5-20-3-15,-3 10-3 16,0 0-2-16,-2 1-2 16,0 9-1-16,0-15-1 0,0 15-1 15,-8-8-1-15,8 8-1 16,-20 4-1-16,6 10 1 16,-2 3-2-16,-1 7 1 15,-2 5 0-15,-1 5 0 16,-1 5 0-16,4 3-1 0,3-1 0 15,5-1 1-15,-1-2-1 16,7-4 0-16,3-2 0 16,2-9 0-16,10-1 0 15,0-8 0-15,6-5 0 0,4-6 1 16,2-3-1-16,7-5 0 16,1-6 0-16,3-5-1 15,0-4 1-15,2-3-1 0,-2-3 1 16,-2 2-1-16,-3-1 1 15,-8 4 1-15,-4 3-1 16,-4 5 0-16,-8 4 0 16,-6 9 1-16,0 0-1 0,-13 6 1 15,1 10-1 1,-5 5 1-16,-1 5-1 0,-4 3 0 16,6 3 1-16,-2 1-1 15,5-3 0-15,4 0 0 0,4-5 0 16,5-5 0-16,0-5 0 15,10-5 0-15,0-5 1 16,3-5-1-16,4-2 1 16,0-7-1-16,1-4 0 0,0-3 0 15,-2-4 0-15,-4 0-1 16,0-5 1-16,-4 4 0 0,-1-2 0 16,-5 1 0-16,-2 4 0 15,0 3 0-15,0 3 1 16,-3 3-1-16,3 9 0 15,0 0 1-15,-13-3-1 16,13 3 0-16,-3 7 0 0,3-7 0 16,0 14 1-16,1-5-1 15,-1-9 1-15,10 13-1 16,-2-8 0-16,3-3 1 16,0 1-1-16,2-3 1 0,-1 0-1 15,-1 0 0-15,2 0 0 16,-6 0 0-16,3 2 0 15,-10-2 0-15,9 12 0 16,-5-3 0-16,0 1 0 0,-2 0 0 16,-1-1 0-16,-1-9 0 15,2 15 1-15,-2-15-1 0,0 0 0 16,14 6 0-16,-14-6 0 16,16-6 0-16,-9-4 0 15,6-1 0-15,-3-2 1 16,1-1-1-16,-3 1 0 0,3 2 0 15,-5 1 0-15,-6 10 0 16,9-11 0-16,-9 11 0 16,0 0 0-16,2 7 0 15,-1 2 0-15,-1 1 0 0,1 0 0 16,2 1 0-16,0 0 0 16,-3-11-1-16,13 13-2 15,-13-13-2-15,17 0-1 16,-6-6-4-16,1-5 0 15,2-3 0-15,-1-3 0 0,-1-3 0 16,0-2 3-16,2-2 3 16,-4-1 3-16,0-2 5 15,-3 5 2-15,2-2 1 0,-4 5 3 16,-3 2-2-16,2 5 1 16,-4 12 1-16,1-9-2 15,-1 9-1-15,-2 9-2 0,-3 6 0 16,1 3-2-16,-5 9-1 15,2 1 1-15,-1 7-2 16,1 4 1-16,-1 2-1 16,0 4 0-16,2 1 0 15,4 1-1-15,0 0 1 0,-1-3 0 16,3-3-1-16,0-4 0 16,0-8 0-16,4-4 0 15,-1-7 0-15,-4-8 1 16,1-10-1-16,0 0 0 0,0-5 0 15,1-11 0-15,-1-5 0 16,2-7 0-16,2-9 0 16,5-5 0-16,-1-1 1 0,5-4-1 15,0 4 0-15,3 1 1 16,1 6-1-16,0 7 0 16,0 6 2-16,-2 10-2 15,2 6 0-15,-1 7 0 0,-6 2 0 16,2 9 0-16,-4 5 0 15,-1 3 0-15,-7 3 0 16,0 3 0-16,-5-1 0 16,-7 2 0-16,-3-2 0 0,-3-2 0 15,0-4-2-15,0-3-1 16,2-5-2-16,1-8-3 16,15-2-7-16,-13-9-13 15,13-12-43-15,7 1-14 0,5-6-4 16,1-3-4-16,4-1-2 15</inkml:trace>
  <inkml:trace contextRef="#ctx0" brushRef="#br0" timeOffset="-83071.03">22257 13150 3 0,'7'16'81'0,"-7"-16"4"16,3 12 0-16,-3-12-22 15,0 0-11-15,0 11-12 16,0-11-13-16,0 9-9 0,0-9-4 16,2 12-3-16,-2-12-4 15,2 13-1-15,-2-13-2 16,5 10-1-16,-5-10-2 16,0 0-2-16,2 9-4 15,-2-9-14-15,2 11-59 0,-2-11-8 16,0 0-3-16,5-11-7 15,-1 1-2-15</inkml:trace>
  <inkml:trace contextRef="#ctx0" brushRef="#br0" timeOffset="-76661.66">23695 13008 10 0,'8'-17'45'0,"-8"17"0"0,7-18-4 15,0 4-3-15,-2 5-4 16,-1-5-3-16,2 3-3 16,-1 1-2-16,-2 1-4 15,-2-2-1-15,-1 11-3 0,2-13 0 16,-2 13-2-16,-2-12-4 15,2 12-2-15,-13-8-2 16,5 6-3-16,-6 2 0 0,-3 0 0 16,-3 7-3-16,-2 3 0 15,-8 4 1-15,-1 6 0 16,-3 5-1-16,-1 3 1 16,-1 5-1-16,3 3 0 15,-1 2-1-15,8 2 1 0,4-1-1 16,6-4 0-16,5 1 0 15,10-5 0-15,2-3 1 0,8-5-1 16,9-2 1-16,5-8-1 16,3-2 0-16,6-5 0 15,0-6 0-15,1 0 0 16,3-8-1-16,-3-4 0 16,-1-2 0-16,-6-3 0 15,-4 1 0-15,-6 0 0 0,-3 0 0 16,-6 2 0-16,-5 2 0 15,-2 3 1-15,0 9-1 0,-14-12 1 16,4 10 0-16,1 1 0 16,9 1-1-16,-13 0 1 15,13 0 0 1,-3 10-1-16,3-10 1 0,1 14-1 0,4-6 1 16,3 3-1-16,-1 0 0 15,2 1 0-15,-3 1 0 16,-1 1 0-16,1 0 0 15,-1 2 0-15,-4-1 0 16,-1 2-1-16,0-4 0 0,-2 0-4 16,-4-3-1-16,6-10-5 15,-5 11-4-15,5-11-4 16,0 0-3-16,2-15-3 0,6 2 1 16,-2-5 4-16,5-2 1 15,-2-3 8-15,5 0 6 16,-2-4 5-16,0 5 8 15,1 1 5-15,-1 1 3 0,-1 5 2 16,2 3 1-16,-1 3-1 16,-2 4-2-16,3 5-2 0,-3 0-2 15,2 0-4-15,2 5-1 16,-3 3-2-16,0 0-1 16,3 3 0-16,-5-2-1 15,2 2-1-15,-4 0-1 16,0 0 1-16,-3 1-1 0,-4-3 0 15,0 1-1-15,0-1 1 16,0-9 0-16,-7 13 0 16,7-13-1-16,0 0 0 15,0 0-1-15,0 0 0 0,0-11 0 16,9 2-1-16,3-6 1 16,7-1 0-16,2-1 0 15,1 3-1-15,6 1 2 0,-2 1 0 16,-3 4 0-16,2 4 0 15,-7 3 0-15,-5 1 0 16,-2 7 1-16,-9 5 0 0,-1 0 1 16,-1 4-1-16,-2-1 1 15,-2 3-1-15,-2-3 1 16,1-1-1-16,3-1-1 16,1-3 1-16,1-10 0 15,1 11 0-15,-1-11-1 0,16 0 0 16,-8-4 0-16,5-3-1 15,0-3 1-15,-2-3-1 16,0-1-1-16,0 0 1 16,-5-1 1-16,-5 1-1 0,-1 0 1 15,0 1 0-15,-1 1 0 16,-5 4 0-16,6 8 0 16,-12-15 0-16,12 15 0 15,-10-4 0-15,10 4 0 0,0 0 0 16,0 0 0-16,11 0 0 15,1 0 0-15,1 0 0 0,3 0 0 16,1 2 0-16,1 3 0 16,-1-1 0-16,-1 2 0 15,-4 0 0-15,-4 1 0 16,-3 2 0-16,-3 2 0 16,0 1 0-16,-2-1 0 0,-3 0 0 15,0 1 1-15,0 0-1 16,1 0 0-16,2-4 0 15,0-8 0-15,0 12 0 16,0-12-1-16,8 4 1 0,-8-4 0 16,15 0-1-16,-4-3 1 15,-2-2-1-15,4-2 1 16,-3-1-1-16,-10 8 1 16,15-16 0-16,-15 16 0 0,11-11 0 15,-11 11 1-15,0 0-1 16,0 0 1-16,0 0-1 15,0 0 0-15,0 0 0 0,0 11 0 16,0-2 0-16,0 0 0 16,1 2 0-16,3-1 0 15,-4-10-1-15,14 13-2 16,-3-11-1-16,-4-2-3 0,7 0-2 16,-7-7-2-16,4-2-1 15,-4-3 0-15,2-4 1 16,-3-1 1-16,-2-5 3 15,3-2 2-15,-2-3 4 0,0-2 4 16,0-2 5-16,5 1 0 16,-7 3 2-16,7 1 1 15,-6 4 1-15,1 6-1 16,-3 4-1-16,-2 12-1 0,0 0-3 16,0 0-1-16,12 2-1 15,-10 10-2-15,1 2-1 16,2 6 0-16,2 2-1 15,-3 1 1-15,3 4-1 0,-2-1 0 16,0 1-1-16,-3-2 1 16,0 0-1-16,-2-2 0 0,-1-1 0 15,-2-6 0-15,-7-2 0 16,2-4 0-16,1-4-1 16,7-6 1-16,-12 0-1 15,12 0 0-15,-3-11 0 0,3-3 0 16,7-2-2-16,7-5 0 15,3-2 1-15,2-2-1 16,2 0 1-16,1-1 0 16,3 0 2-16,-1 4 0 15,-4 3 1-15,-3 1 2 16,-2 2 0-16,-6 5 1 0,-3 1 0 16,-6 10 2-16,0-11-1 15,0 11 1-15,-18-1-1 0,5 1 0 16,-2 6-1-16,0 3 0 15,3 2-1-15,-2 3 0 16,2 4-1-16,5-1 0 16,0 4-1-16,1-2 1 0,3 4-1 15,3-3 0-15,-1 3 0 16,1-5 0-16,0 0 0 16,1-2 0-16,0-2 0 15,1-4 0-15,3-1 0 0,-5-9 1 16,11 5-1-16,-11-5 0 15,14-1 0-15,-6-9 1 16,3 0-1-16,0-3 1 0,1-2 0 16,1 0 0-16,-1 2 0 15,-2 2 1-15,-2 3 0 16,1 3 0-16,-9 5 0 16,13 0 0-16,-13 0-1 15,6 15 1-15,-4-3-1 0,1 2 0 16,0 0-1-16,2 0-2 15,1 1-4-15,-4-4-9 0,9-11-50 16,-4 10-21-16,7-4-2 16,-3-3-7-16,4-3-4 15</inkml:trace>
  <inkml:trace contextRef="#ctx0" brushRef="#br0" timeOffset="-75103.35">25274 13092 4 0,'11'-6'94'0,"-11"6"0"16,0 0-6-16,-9 5-7 15,9-5 0-15,-17 34-54 16,10-24-27-16,-3 3 0 0,1 4 1 16,-2 2-1-16,3 2 0 15,-4 1 1-15,5 1-1 16,-1-4 1-16,3 1-1 0,-2-2 0 15,2-4 0-15,1-3 0 16,4-11 0-16,-4 11 0 16,4-11-1-16,0 0 1 15,-2-9 0-15,2-4-1 0,0-5 0 16,0-3 1-16,2-4-1 16,1-4 1-16,4-4 0 15,5-3 0-15,1 0 0 0,3 1 0 16,2 1 0-16,3 4 0 15,1 3 0-15,-2 7 1 16,2 5 0-16,0 7 0 16,-1 4 0-16,-3 4 0 15,-4 2 1-15,-1 7 0 16,0 2-1-16,-8 5 0 0,0 0-1 16,-5 5 0-16,-2 0 0 15,-8 0 0-15,-6 3-1 0,-9-3 1 16,-2 0-2-16,-4-3 2 15,0-3-1-15,-1-1 0 16,1-4 1-16,5-4-1 0,3-2 1 16,8-3 0-16,5-1 0 15,10 0 0-15,0 0 0 16,0-8 0-16,6 6-1 16,6 2 1-16,3 2 0 0,0 0-1 15,2 4 1-15,0 5 0 16,1 3 0-16,0 1 0 15,1 1 0-15,1 0 0 16,-1 0 0-16,3-2 0 0,0-2 0 16,0-1 0-1,3-5-1-15,-1-4 0 0,0-2 0 16,1 0-1-16,-3-8 1 16,-3-2 0-16,0-3 0 15,-6-1 0-15,-3-4 1 0,-1 2 1 16,-5-2 0-16,-4 2 1 15,0-1 0-15,-8 3 0 0,-2 4 0 16,-4 4 0-16,-3 4 1 16,0 1-2-16,-3 5 0 15,0 6 0-15,1 3 0 16,2 1-1-16,4 0 0 0,3-1 0 16,3-1 0-16,4-1-1 15,3-2 0-15,0-9 0 16,17 7-1-16,-2-7 0 15,2 0-1-15,0-5 0 0,2-2 1 16,-1-1-1-16,-1-2 2 16,-4 1 0-16,-3 0 1 15,-10 9 1-15,11-12 1 16,-11 12 0-16,0 0 0 16,-7-4 1-16,7 4-1 15,-13 9-1-15,5 1 1 0,3 2-1 16,2 0-1-16,2-1 1 15,1 1-1-15,3-1 0 0,5-4 0 16,5-2-1-16,2-5 0 16,4 0-2-16,-1-2 0 15,3-4 0-15,2-4 1 0,-1-4-1 16,-1 0 0-16,-2-5 1 16,-3 1 1-16,-3-5 1 15,-2-1 2-15,-4-2 0 16,2 0 1-16,-7-2 1 0,-1 4 1 15,-1 1-1-15,-2 3 1 16,-6 4-1-16,2 3 0 16,6 13-1-16,-17-10-1 15,9 10 0-15,-2 2-1 0,3 7 0 16,-5 5-1-16,6 4 0 16,-4 2 0-16,4 3 0 15,1 4 0-15,-1-2 0 16,5 4 0-16,1-3-1 0,7 2 1 15,1-2 0-15,7-2-1 16,3-4-1-16,1-1 1 16,4-7-1-16,6-3 0 0,0-4 0 15,2-4 0-15,2 0 0 16,-1-8 1-16,-3-3 0 16,1-4 0-16,-7-1 0 15,-2-2 1-15,-6 0 1 16,-2-3 0-16,-8 3 0 0,-4 2 0 15,-1 4 1-15,-6 1-1 16,-6 6 1-16,-1 2-1 16,0 2 1-16,-1 7-1 15,-2 3-1-15,4 4 1 0,3 1-1 16,-2 2 0-16,5-1 0 16,5 3 0-16,1-5 0 15,0 3-1-15,5-4 1 0,8-2 0 16,1-2-1-16,3-3 1 15,2-3-1-15,3-1 1 16,0-2-2-16,1 0 1 0,2-7-1 16,-3-3 0-16,-3-1-1 15,-4-2-2-15,-1 0-6 16,-6-6-13-16,-6-4-53 16,-1 3-5-16,-1-3-5 0,-6 1-7 15,-7-2 1-15</inkml:trace>
  <inkml:trace contextRef="#ctx0" brushRef="#br0" timeOffset="-74778.45">25824 13026 6 0,'-24'0'83'0,"4"1"4"15,3-1 0-15,5 0-5 16,7-11-23-16,5 11-38 15,0 0-1-15,15-12-1 0,4 9-6 16,5-1-4-16,6 1-2 16,2 0-2-16,5-1-1 15,4 1 0-15,1 1-1 0,-3 0-1 16,0 1-2-16,-5-1 0 16,-2 3 0-16,-7-2 0 15,-4 1 0-15,-6 0 0 16,-4 0 0-16,-11 0 0 15,0 0 0-15,0 0 0 16,0 0-28-16,-2 5-56 16,-16-3-4-16,-3-1-3 0,-3-1-8 15,0 0-3-15</inkml:trace>
  <inkml:trace contextRef="#ctx0" brushRef="#br0" timeOffset="-62486.8">19203 12676 53 0,'0'0'65'0,"-3"-9"-21"15,3 9-4-15,0 0-5 0,0-8-4 16,0 8-6-16,0 0-4 16,0 0-4-16,5-11-2 15,-5 11-3-15,0 0 0 16,0 0-3-16,4-10-1 0,-4 10-3 15,0 0 0-15,0 0-2 16,0 0 0-16,0 0-1 16,9 5-1-16,-9-5 0 15,9 16 0-15,-4-8 0 0,3 2 0 16,-1 0 0-16,-7-10 1 16,12 13 1-16,-12-13 1 15,13 6 1-15,-13-6 0 16,17-3 0-16,-6-7 1 0,0-6-1 15,2-3 0-15,5-7-1 16,1-2-1-16,0-5-1 16,4-1 1-16,1 0-1 15,-4 0 0-15,0 4 1 16,1 5 0-16,-8 4 0 0,0 3 1 16,-4 5 0-16,-9 13-1 15,9-9 0-15,-9 9 1 16,0 0-2-16,0 0 0 0,0 0-1 15,0 0 0-15,0 0-1 16,0 0 0-16,0 0 0 16,0 0 0-16,0 0 0 0,0 0 0 15,0 0 0-15,0 0 1 16,0 0-1-16,0 0 0 16,0 0 1-16,0 0-1 15,0 0 1-15,0 0-1 0,0 0 0 16,0 0 0-16,0 0 1 15,0 0-1-15,0 0 0 16,0 0 0-16,0 0 0 16,0 0 0-16,0 0 0 0,0 0 0 15,0 0 1-15,0 0-1 16,0 0 0-16,0 0 0 16,0 0 0-16,0 0 0 15,0 0 0-15,0 0 0 0,0 0 0 16,0 0 0-16,0 0 0 15,0 0 0-15,0 0 0 16,0 0 1-16,0 0-1 0,0 0-1 16,0 0 0-16,0 0-3 15,0 0-3-15,0 0-9 16,0 0-33-16,0 0-35 0,0 0-2 16,12 0-7-16,-12 0-5 15</inkml:trace>
  <inkml:trace contextRef="#ctx0" brushRef="#br0" timeOffset="-61501.61">21220 12474 4 0,'0'0'69'15,"3"-15"2"-15,-3 15-16 0,6-11-7 16,-6 11-6-16,0 0-8 16,2-9-9-16,-2 9-7 15,0 0-4-15,0 0-3 0,0 0-4 16,0 0-3-16,2 13 0 15,-1-3-1-15,2 2-1 16,-2 3 1-16,1 0 1 16,1 1-1-16,0-1 2 0,3-2-1 15,0-1 2 1,-6-12 1-16,17 11 0 0,-4-11 0 16,1-5 0-16,4-7 0 15,6-5-1-15,1-8-1 0,5-2-1 16,0-8-2-16,3 0 1 15,1-5-1-15,0 0 0 16,-1 1 0-16,-7 4 0 16,0 3 1-16,-5 6-1 15,-8 6 1-15,-2 4 1 0,-4 7-4 16,-7 9 0-16,0 0 0 16,0 0 0-16,0 0 0 15,0 0 0-15,0 0 0 0,0 0 0 16,0 0 0-16,5 4 0 15,-5-4 0-15,0 12 0 16,0-12 0-16,-2 15 0 0,2-7-6 16,0-8-7-16,-2 15-15 15,2-5-56-15,0-10-3 16,0 13-4-16,0-13-6 0,9 2-1 16</inkml:trace>
  <inkml:trace contextRef="#ctx0" brushRef="#br0" timeOffset="-57222.42">24289 12597 10 0,'5'7'59'0,"-5"-7"4"0,0 17-31 15,-1-5-2-15,-2 3 0 16,2-1 1-16,-1 0-4 15,1 0-3-15,0-3-2 0,1-1 1 16,0-10-1-16,4 11 0 16,-4-11-3-16,18-2 0 15,-2-11-3-15,1-4-2 0,5-5-3 16,7-5-3-16,4-5-2 16,4-4-1-16,5-2-1 15,-1 1-1-15,1 1 0 16,0 2 0-16,-5 3 0 15,-6 9-1-15,-3 2-2 16,-10 6 0-16,-6 5 0 0,-3 4 0 16,-9 5 0-16,0 0 0 15,0 0 0-15,0 0 0 0,0 0 0 16,0 0-13-16,0 5-45 16,0-5-29-16,-11 15-1 15,2-11-8-15,-6-4-4 16</inkml:trace>
  <inkml:trace contextRef="#ctx0" brushRef="#br0" timeOffset="-47921.41">16521 13060 32 0,'0'0'54'15,"-4"-10"1"-15,4 10-2 16,-3-15-6-16,3 15-5 0,-4-14-7 16,4 14-6-16,-3-16-5 15,3 16-3-15,-4-11-5 16,4 11-3-16,0 0-4 0,-3-11-1 15,3 11-5-15,-2 6 0 16,1 6-1-16,0 3-1 16,-1 4-1-16,-2 7 0 15,2 3 0-15,-1 3 1 16,1 3-2-16,0-2 1 16,2 0 0-16,0-1 0 0,0-4 0 15,-1-3 0-15,1-3-3 16,-2-6-3-16,2-1-6 0,0-15-9 15,-8 12-29-15,8-12-27 16,0 0-7-16,0 0-4 16,-6-11 0-16</inkml:trace>
  <inkml:trace contextRef="#ctx0" brushRef="#br0" timeOffset="-46485.49">16624 12967 37 0,'0'0'71'0,"0"0"0"16,-6-12-24-16,6 12-6 15,-16-3-9-15,5 3-11 0,-1 3-6 16,-1 4-6-16,-3 8-4 16,-1 1-1-16,0 6-2 15,-1 6-1-15,1 2 0 0,0 5 0 16,5 2-1-16,1 2 0 15,2 0 0-15,3-1 0 16,5-1 0-16,1-5 0 16,6-2 0-16,3-5 2 0,3-4 0 15,6-5 2-15,1-5 1 16,4-6 0-16,-1-5 0 16,4-6 1-16,0-7-1 15,1-6 0-15,-1-9-2 16,-5-4 0-16,-2-5-1 0,-2-4 1 15,-5-3-1-15,-5 0 0 16,-6 0-1-16,-1 4 1 16,-6 5-1-16,-7 6 1 0,-2 8 0 15,-4 7-1-15,-2 10 1 16,0 4-1-16,-4 7 1 16,4 6-1-16,0 3 1 15,3 4-1-15,3 1 1 0,6 0-1 16,1 3 0-16,6-1-1 15,1 0 0-15,2 1 1 16,6 0-1-16,1-2 0 0,5 1 0 16,0-3 1-16,3 0-1 15,1-4 0-15,5-2 2 16,0-4-2-16,0-4 0 16,2-6 1-16,1 0-1 0,-1-4 1 15,1-4 0 1,-5-3 0-16,2-2-1 0,-3-2 1 15,-1 0-1-15,-4-3 1 16,0 0-1-16,-1-4 0 16,-3 2 1-16,1-2-1 0,-1 0 0 15,-2-1 0-15,-2 1 1 16,-1 3-1-16,-3-1 1 16,-1 4 0-16,-1 0 0 0,0 5 0 15,-3 2 0-15,3 9 0 16,-11-9 0-16,11 9 0 15,-14 0 0-15,14 0-1 16,-15 17 2-16,8-2-1 16,-1 4 0-16,-1 4 0 0,3 2 1 15,-2 3-1-15,2 1 0 16,2 1 0-16,2 1-1 16,2-4 1-16,0-1-1 0,4-3 0 15,4-3 1-15,3-4-1 16,0-3 0-16,3-5 0 15,-1-3 0-15,3-5 0 16,-1-2 0-16,0-6-1 0,-2-5 1 16,2-2 0-16,-4-3 0 15,-2 1 0-15,-2 2 0 16,0 0 0-16,-5 5 1 0,-2 10-1 16,0-9 0-16,0 9 0 15,-2 5 0-15,-1 6 0 16,-1 1 0-16,3 0 0 15,1 2 0-15,0-1 0 0,3 0 0 16,3-4 0-16,3-2 0 16,1-3 1-16,4-4-1 15,-3 0 1-15,4-2-1 0,-1-6 0 16,2-2 1-16,-3-1-1 16,-2-1 0-16,0 0 0 15,-4 2 0-15,-7 10 0 0,12-10 0 16,-12 10-1-16,1 6 1 15,-1 9 0 1,-2 8-1-16,-5 7 1 0,0 5 0 16,1 3 0-16,-5 6-4 15,2-1-4-15,2 3-8 0,-6-5-12 16,6-3-27-16,4-5-26 16,-2-4-6-16,0-8-5 15,0-8 2-15</inkml:trace>
  <inkml:trace contextRef="#ctx0" brushRef="#br0" timeOffset="-46085.35">16968 13214 1 0,'-13'-5'81'0,"2"5"5"0,1-2-2 16,10 2-20-16,-10 0-19 15,10 0-7-15,0 0-12 16,11-9-9-16,0 4-5 0,3-4-5 16,1 1-1-16,4-2-1 15,1 1-2-15,-1-1-1 16,0-2 0-16,-1 4-1 16,-1-1 0-16,-4 2 1 0,2 1-2 15,-5 1 1-15,-1-1-1 16,-9 6 1-16,16-8-1 15,-16 8 1-15,8-6-1 0,-8 6 0 16,0 0 0-16,0 0 0 16,9-2 0-16,-9 2 0 15,0 0 0-15,0 0-1 16,0 0-2-16,0 0-2 16,0 0-7-16,0 5-12 0,0-5-41 15,0 0-18-15,0 0-4 16,-1 12-6-16,1-12-1 15</inkml:trace>
  <inkml:trace contextRef="#ctx0" brushRef="#br0" timeOffset="-45054.9">19261 13529 14 0,'0'0'66'0,"0"0"-6"15,-5-6-10-15,5 6-6 16,0 0-4-16,0 0-7 16,0 0-6-16,0 0-5 15,12 7 0-15,-4-7-3 0,3 0-2 16,6 0-4-16,0-4-2 15,5-2-4-15,2 0 0 16,2-1-3-16,-2 0 0 0,5-2-1 16,-4 3-2-16,0-1 1 15,-1 1-1-15,-4 2 0 16,-1 0-1-16,-3-1 1 16,-4 3-1-16,-2 0-2 15,-10 2-2-15,15-2-4 0,-15 2-7 16,0 0-12-16,0 0-27 15,0 0-27-15,0 0-7 16,-11 5-3-16,3 1 2 16</inkml:trace>
  <inkml:trace contextRef="#ctx0" brushRef="#br0" timeOffset="-44592.46">19319 13663 53 0,'-8'12'78'16,"8"-12"3"-16,0 0-28 0,0 0-8 16,0 0-5-16,10 0-6 15,3-7-10-15,3-4-6 16,6-5-4-16,2 3-4 16,1-1-2-16,4 0-2 0,-3 0 0 15,1 1-2-15,-2 2 1 16,-3 2-1-16,-3 3 0 15,-3 1-1-15,-1 0 0 16,-4 1 0-16,-2 1-1 16,-9 3 1-16,12-4-2 0,-12 4 0 15,0 0 0-15,11-2 0 16,-11 2 0-16,0 0-1 16,0 0 1-16,0 0-1 0,0 0 0 15,0 0 0-15,0 0 1 16,0 0-1-16,0 0 0 15,0 0 1-15,0 0-1 0,0 0 0 16,0 0 2-16,0 0-2 16,0 0 0-16,0 0 0 15,0 0 0-15,0 0-4 16,0 0-1-16,0 0-5 16,0 0-13-16,0 0-53 0,-5-6-11 15,-4 6-4-15,-1 0-5 16,-4 0-3-16</inkml:trace>
  <inkml:trace contextRef="#ctx0" brushRef="#br0" timeOffset="-42639.3">16508 12995 10 0,'0'0'43'15,"-1"-10"-1"-15,1 10 2 16,-4-8-4-16,4 8-5 16,0 0-4-16,-10-12-3 0,10 12-3 15,-10-4-5-15,10 4 0 16,0 0-5-16,-9 0-2 15,9 0 0-15,-7 11-2 16,7 4-3-16,-2 7-1 0,1 8-1 16,-3 8 0-16,3 9-1 15,1 9-1-15,0 5-1 16,0 6-1-16,-1 2 0 16,1 0-2-16,0-3 1 0,1-3 0 15,0-9 0-15,2-8 1 16,-3-10-2-16,1-7 2 15,0-10 0-15,-1-4 1 16,0-15-1-16,0 0 1 0,0 0 0 16,-6-10-1-16,2-8 0 15,-3-7 0-15,2-6-1 16,-1-5-1-16,0-4 1 16,2-6 0-16,1-4 0 0,2-4-1 15,1-2 1-15,0-1 0 16,0 1 1-16,8 0-1 15,-2 4 0-15,1 5 0 0,4 7 1 16,1 4 0-16,2 6 1 16,1 7-1-16,2 6 1 15,2 3 0-15,-1 5 0 16,5 3-1-16,-1 5 0 0,4 1-1 16,-2 1 1-16,3 7-2 15,-2 3 1-15,1 3-1 16,-2 4 0-16,-1 3 0 0,-3 2 0 15,-2 4 0-15,-2 1 0 16,-5 2 0-16,-3 1 0 16,-4-1 0-16,-3 1 0 15,-3 0 0-15,-6-1 1 0,-7-2-1 16,-3-1 0-16,-5-3 0 16,-4-1 0-16,-3-2 0 15,-2-3-1-15,0-5 1 16,0-1 0-16,3-4-1 15,3-3 0-15,7-3 0 0,2-2-1 16,8-3-2-16,9 3-3 16,-7-17-2-16,10 4-4 15,6 2-5-15,4-3-3 0,4 0-2 16,1 0-2-16,5 1 2 16,0 1 4-16,0 0 2 15,1 3 5-15,-2 2 5 0,2 1 7 16,-4 0 6-16,-2 2 3 15,-1 1 3-15,-2 3 2 16,0-1 2-16,-2 1 0 16,0 0 3-16,-1 0-4 0,2 0-1 15,0 0-3-15,-1 0-2 16,2 2-1-16,0 0-3 16,1 0 0-16,0 2-2 0,0 3-1 15,-3 2 0-15,0 3-1 16,-2 3 0-16,-3 1 0 15,-2 4-1-15,-1 0 1 16,-4 1-1-16,-1 1 1 16,-4-3-1-16,-5 0 1 0,1-4 0 15,-2-3-1-15,-1-4 1 16,2-3 0 0,0-5 0-16,9 0 0 0,-12-10 0 15,10-3 0-15,2-5 0 16,0-3 0-16,6-5 0 15,3-2-1-15,0-1 0 0,3 1 1 16,-1 1 0-16,0 4 0 16,1 1 0-16,-3 5 1 15,-1 3-1-15,-8 14 2 16,17-12-1-16,-17 12 0 0,16-1 0 16,-16 1 1-16,16 4-2 15,-7 4 1-15,-2 4-1 16,0 1 0-16,1 3 0 15,-2 0 0-15,-2 1-1 0,-2 1 1 16,1 0-1-16,-2-3 1 16,0-2-1-16,-1-3 0 15,0-10-1-15,0 12 0 16,0-12 0-16,0 0-1 16,-8-10-1-16,6-1 1 0,0-5-1 15,1-4 1-15,1-5-1 16,0-3 0-16,1-3 1 15,4 0-2-15,0-1 0 0,2 5-4 16,1 3-6-16,1 5-6 16,-3 7-19-16,-6 12-42 15,12-6-3-15,-12 6-5 16,13 12-3-16</inkml:trace>
  <inkml:trace contextRef="#ctx0" brushRef="#br0" timeOffset="-41765.1">17518 13279 61 0,'0'0'82'15,"-12"-8"-2"-15,12 8-2 16,-24-16-35-16,24 16-13 15,-9-15-6-15,9 15-9 0,-10-11-5 16,10 11-3-16,-10-4-1 16,10 4-2-16,-15 4 0 15,4 4-2-15,-1 5 0 0,0 2-1 16,-1 2 0-16,-1 4 1 16,3 0-1-16,-2 1 1 15,3 0-1-15,3-3 1 16,0 2-1-16,4-2 1 0,-1-3 0 15,4-1 0-15,0-2 0 16,5 0-1-16,2-1 0 16,2-4 1-16,4-1-1 15,1 0 0-15,4-4 0 0,0-2 0 16,3-1-1-16,-2-2 1 16,3-6 0-16,1 0 0 15,-1-3 0-15,1-3 0 16,-4-1 0-16,1-2-1 0,-3-3 1 15,1 2 0-15,-6-1 0 16,1 0 0-16,-4-1 1 16,-2 3 0-16,-3-2 0 15,2 2-1-15,-3 1 1 0,-1 0 0 16,-1 5 0-16,-1 1 0 16,0 0 0-16,0 10-1 0,0-12 0 15,0 12 0-15,0 0-1 16,-7-8 0-16,7 8 0 15,-10 0-1-15,10 0 1 16,-13 12-1-16,13-12 1 0,-15 18-1 16,7-6 1-16,1 2-1 15,-1 4 1-15,1-2 0 16,1 2 0-16,2 2 0 16,1-2 0-16,2 0 0 15,1 1 0-15,0-2 1 0,2-2-1 16,4 1 0-16,0-4 0 15,5-1 1-15,-1-4-1 0,3-1 1 16,2-3-1-16,-1-3 1 16,4 0 0-16,0-7-1 15,0-3 1-15,-1 0 0 16,-2-2 0-16,-1 0 1 0,0 1-2 16,-4 2 0-16,-1 0 0 15,-9 9 0-15,7-12 0 16,-7 12 0-16,0 0 0 15,0 0 0-15,0 0 0 0,2-9 0 16,-2 9 0-16,0 0-4 16,0 0-54-16,0 0-30 15,-9 5-2-15,9-5-6 0,-11 6-5 16</inkml:trace>
  <inkml:trace contextRef="#ctx0" brushRef="#br0" timeOffset="-41177.41">18037 13247 20 0,'0'0'84'0,"-9"-15"-1"15,8 6-1-15,1 9-5 16,0-16-46-16,0 6-2 16,0 10-9-16,4-17-5 15,-4 17-4-15,5-12-1 16,-5 12-3-16,0 0-1 0,-1-9-2 16,1 9-1-16,-12 0 0 15,3 2-2-15,-1 3 1 16,-2 2-1-16,-1 0 0 0,0 3 0 15,2 1 0-15,0 0 0 16,3 2-1-16,1-3 1 16,3 1-1-16,2-1 0 15,2-1 0-15,0 3 1 0,0-4-1 16,0-8 0-16,6 18 0 16,0-10 1-16,-6-8-1 15,15 18 0-15,-7-10 1 0,2 2-1 16,1-1 0-16,0 1 0 15,1-1 0-15,-2-1 0 16,0 0-1-16,-10-8 1 16,13 16 0-16,-13-16-1 0,4 14 1 15,-4-14 0-15,-4 13 0 16,4-13 0-16,-17 14 0 16,7-4 1-16,-4 0-2 15,0-3 0-15,-1 1-2 0,1-2-4 16,0 2-9-16,-3-8-23 15,-2 4-44-15,7-1-4 0,2-1-5 16,-1-1-5-16</inkml:trace>
  <inkml:trace contextRef="#ctx0" brushRef="#br0" timeOffset="-40655.92">17113 13837 64 0,'0'0'89'0,"5"3"-2"15,6-4-5-15,7-6-1 16,1-2-61-16,6-3-3 15,8-1 1-15,6-5-6 0,3 1-3 16,6-4-2-16,4 1-2 16,1-2-1-16,2 1-1 15,-1-1-2-15,0 2 0 16,-5 1 0-16,-4 3-1 0,-8 2 0 16,-7 3 1-16,-6 5-1 15,-5 1-1-15,-10 1 0 16,-9 4 0-16,0 0-2 15,-1 9-3-15,-11-3-3 0,0 5-10 16,-6-2-17-16,-3-3-40 16,-1 7-10-16,0 0-6 15,-1-1-4-15</inkml:trace>
  <inkml:trace contextRef="#ctx0" brushRef="#br0" timeOffset="-40025.08">17254 13916 7 0,'-17'12'68'0,"2"-4"3"16,4-3-1-16,-10-4-30 0,21-1-7 16,0 0 0-16,0 0-8 15,0 0-3-15,15 2-2 16,-2-2-3-16,4-3-1 0,3-2-3 15,3-3-3-15,5-1-1 16,1-2-2-16,3-1-1 16,2-2-1-16,7-3 0 15,0-1-2-15,4 0-1 0,0-4 0 16,0 3-1-16,2-1-1 16,-5 2 1-16,-3 1-1 15,-6 3 0-15,-4 2 1 0,-8 2 0 16,-4 3 0-16,-6 3 1 15,-11 4 0-15,9-3 0 16,-9 3 0-16,0 0 1 16,0 0-2-16,0 0 0 15,-7 0 0-15,7 0 0 0,0 0 0 16,0 0-1-16,0 0 0 16,0 0 0-16,0 0 0 15,0 0 0-15,0 0 0 16,0 0 0-16,0 0 0 0,0 0 1 15,0 0-1-15,0 0 0 16,0 0 0-16,0 0 1 16,0 0-1-16,0 0 1 15,0 0-1-15,0 0 0 0,0 0 1 16,0 0-1-16,0 0 2 16,0 0-2-16,0 0 0 15,0 0 0-15,0 0 0 16,0 0 0-16,0 0 0 0,0 0 0 15,0 0 0-15,0 0-4 16,0 0-8-16,0 0-39 0,-7 10-36 16,7-10 0-16,0 0-8 15,-13 0-5 1</inkml:trace>
  <inkml:trace contextRef="#ctx0" brushRef="#br0" timeOffset="-38799.64">19994 12870 0 0,'0'0'29'0,"0"0"5"15,-7-10 4-15,7 10 5 0,-4-9-3 16,4 9 0-16,-2-10-4 16,2 10-4-16,-2-9-7 15,2 9-4-15,0 0-4 0,-3-10-3 16,3 10-4-16,0 0 0 15,0 0-3-15,-7 10-1 16,6 2-1-16,-1 2-1 16,2 3 1-16,0 3 1 0,0 0 0 15,0-1 0-15,3-1 1 16,4-3 0-16,-2-5 1 16,-5-10 0-16,18 8-1 15,-4-8 0-15,0-7-1 16,4-5 0-16,3-4-1 0,-1-6-1 15,4-6-1-15,3-3 0 16,-1-3-1-16,2-1 2 16,-3-3-4-16,-3-1 0 15,1 6 0-15,-5 2 0 0,-1 5 0 16,-4 5 0-16,-4 6 0 16,-4 5 0-16,-5 10 0 0,0 0 0 15,0 0 0-15,0 0 0 16,7 16 0-16,-8-5-21 15,-2 10-64-15,-6 6-4 16,-4 2-3-16,-3 4-7 16,-10-2-4-16</inkml:trace>
  <inkml:trace contextRef="#ctx0" brushRef="#br0" timeOffset="-36091.15">17503 12990 22 0,'-7'8'41'16,"7"-8"6"-16,0 0 0 0,-6 9-4 15,6-9-3-15,0 0-6 16,0 0-3-16,0 0-4 16,2-9-6-16,1 0-3 15,0-3-5-15,-1-7-4 0,3 1-3 16,2-6 0-16,-2-1-2 16,0-4 0-16,1 0 0 15,0-3-1-15,-2 0 1 16,1 2 0-16,-3 2 0 15,-2 4 0-15,0 3-1 0,0 5 0 16,0 5-2-16,0 11 0 16,-1-11-2-16,1 11-2 15,0 0-4-15,-8 4-3 16,8 6-2-16,-2 2-5 0,1 6-7 16,-1 1-10-16,0 9-21 15,2 5-22-15,0 3-3 16,-1 4 0-16</inkml:trace>
  <inkml:trace contextRef="#ctx0" brushRef="#br0" timeOffset="-35753.27">17532 13095 20 0,'0'0'72'0,"0"0"5"0,-3-22-14 16,3 3-13-16,1-5-12 15,4-5-7-15,0-1-8 16,0-5-5-16,3-1-4 0,-1-3-3 15,0 3-2-15,1-1 0 16,-1 3-1-16,0 6 0 16,-4 2-1-16,2 8-1 15,-3 3 0-15,-2 6-2 0,0 9 0 16,0 0-2-16,0 0-1 16,0 0-1-16,0 9 0 15,0 2 0-15,3 1-1 0,-1 3 1 16,0 0 0-16,1 0 0 15,-1-2 0-15,2 0 1 16,-1-5-1-16,-3-8-2 16,5 14-3-16,-5-14-8 0,0 0-20 15,9 8-47-15,-9-8-3 16,9 3-7-16,-9-3-5 16</inkml:trace>
  <inkml:trace contextRef="#ctx0" brushRef="#br0" timeOffset="-34775.49">19755 12726 40 0,'0'0'65'0,"0"0"2"16,0 10-25-16,0-10-11 16,0 8-3-16,0-8-3 15,0 12-5-15,0-12-2 0,-2 11-2 16,2-11-2-16,-2 11 0 16,2-11 0-16,0 0-3 15,0 0-1-15,0 0-1 0,0 0-1 16,1-16-1-16,-1 1-2 15,1-3 0-15,3-7-3 16,-2-1 0-16,1-4 0 16,-2 1 0-16,1 0 0 15,0 3 1-15,0 2 0 16,-2 4-1-16,1 4 1 0,-1 5-1 16,0 11-1-16,0-11 0 15,0 11-1-15,0 0 0 0,-1 9-2 16,-2 0-1-16,2 3-3 15,-1 2-5-15,2 3-6 16,-1 2-12-16,1-2-22 16,2 9-26-16,2-6-10 15,2-1-3-15,-1 1 2 0</inkml:trace>
  <inkml:trace contextRef="#ctx0" brushRef="#br0" timeOffset="-33810.05">19843 12761 35 0,'0'0'69'0,"0"0"-14"15,0 0-2-15,4 11-5 16,-4-11-7-16,0 0-9 16,0 0-5-16,0 0-2 15,0 0-6-15,11-10-3 0,-7-2-3 16,-1-3-3-16,1-3-4 15,-1-2-1-15,1-4-1 16,1 1-1-16,-1-2 0 16,-1 3 0-16,-1 2-1 0,0 2 1 15,-1 3 0 1,-1 5 0-16,0 10 0 0,0-14-1 16,0 14 0-16,0 0-1 15,0 0-1-15,0 0 1 0,0 0-1 16,0 0 0-16,0 0 0 15,-4 7-1-15,4-7 2 16,0 8-1-16,0-8 0 0,0 0 1 16,-2 10-1-16,2-10 1 15,0 0 0-15,0 0 0 16,0 0-1-16,0 0 1 16,0 0 0-16,0 0 0 0,0 0 0 15,0 0 0-15,0 0 0 16,0 0-1-16,0 0 1 15,0 0-1-15,0 0 1 16,0 0 0-16,0 0-1 16,0 0 1-16,0 0 0 0,0 0 0 15,0 0 0-15,0 0-1 16,0 0 1-16,0 0-1 16,0 0 0-16,-10 0 0 0,10 0 1 15,0 0-1-15,0 0 0 16,0 0 1-16,0 0-1 15,0 0 0-15,0 0 0 16,0 0 1-16,0 0-1 0,0 0 0 16,0 0 0-16,0 0 1 15,0 0-1-15,0 0 2 16,0 0-2-16,0 0 0 0,0 0 0 16,0 0 0-16,0 0 0 15,0 0 0-15,0 0 0 16,0 0 0-16,0 0 0 15,0 0 0-15,0 0 0 16,0 0 0-16,0 0 0 0,0 0 0 16,0 0 0-16,0 0 0 15,0 0 0-15,0 0 0 16,0 0 0-16,0 0 0 0,0 0 0 16,0 0 0-16,0 0 0 15,0 0 0-15,0 0 0 16,0 0 0-16,0 0 0 15,0 0 0-15,0 0 0 0,0 0 0 16,0 0 0-16,0 0 0 16,0 0 0-16,0 0 0 15,0 0 0-15,0 0 0 0,0 0 0 16,0 0 0-16,0 0 0 16,0 0 0-16,0 0 0 15,0 0-2-15,0 0-9 0,-8-5-12 16,8 5-54-16,0 0-10 15,0 0-4-15,0 0-6 16,0 0-2-16</inkml:trace>
  <inkml:trace contextRef="#ctx0" brushRef="#br0" timeOffset="-25364.34">21715 12814 6 0,'-5'-10'19'15,"5"10"0"-15,-5-10-1 0,5 10-2 16,0 0 0-16,-5-11 0 16,5 11-1-16,0 0 0 15,0 0 2-15,0 0-2 0,0 0 1 16,0 0 1-16,0 0-2 15,0 0-1-15,0 0-2 16,-7-10-2-16,7 10-2 16,0 0-2-16,0 0-2 0,0 0-2 15,0 0 2-15,0 0-1 16,0 0 0-16,0 0 1 16,0 0 0-16,-3-8 3 15,3 8-2-15,0 0 0 16,0 0 0-16,0 0 1 0,0 0-2 15,0 0-1-15,0 0-1 16,0 0-1-16,0 0 0 16,0 0 0-16,0 0-2 0,0 0-7 15,0 0-23-15,0 0-34 16,0 0-6-16,-9-11-3 16,9 11-1-16</inkml:trace>
  <inkml:trace contextRef="#ctx0" brushRef="#br0" timeOffset="-24464.08">21426 12734 3 0,'0'0'52'15,"-2"-9"-1"-15,2 9-2 16,-1-10-4-16,1 10-8 15,0 0-6-15,0-10-7 0,0 10-7 16,0 0-3-16,0 0-3 16,0 0-3-16,0 0-2 15,0 0-1-15,0 0-2 16,0 0 0-16,0 0 0 16,9-5 0-16,-9 5-1 0,0 0 2 15,8 5-2-15,-8-5 1 16,8 7 0-16,-8-7 1 15,13 9-1-15,-13-9 1 16,16 3 1-16,-1-2-1 16,-6-1 1-16,6-6 0 0,-2-4 0 15,5-1 0-15,-3-4 0 16,4-4 0-16,-5-5 0 16,4-2 0-16,0-3 0 15,2-3-1-15,1-1 1 0,-1-2-1 16,-1 3 0-16,0 2-1 15,-3 3 0-15,-3 3 1 16,-3 6-1-16,-2 3 0 16,-2 4 0-16,-6 11 0 0,7-14 0 15,-7 14 0-15,0 0-1 16,0 0 0-16,0 0-1 16,0 0 1-16,0 0-1 0,0 0 0 15,0 0-1-15,0 0 1 16,0 0-1-16,0 0 1 15,0 0-1-15,0 0 0 0,0 0 0 16,0 0 0-16,0 0 0 16,0 0 0-16,0 0 0 15,0 0 0-15,0 0 0 0,0 0 0 16,0 0-2-16,0 0-3 16,0 0-8-16,0 0-22 15,-6 0-49-15,6 0-1 16,0 0-5-16,0 0-8 0</inkml:trace>
  <inkml:trace contextRef="#ctx0" brushRef="#br0" timeOffset="-23474.09">17197 12800 45 0,'0'-11'70'0,"-1"0"1"16,1 11-26-16,0-12-6 15,0 12-6-15,0 0-7 0,0 0-7 16,0-10-4-16,0 10-3 16,0 0-3-16,0 0-3 15,0 0-1-15,0 6-1 16,0 4-1-16,0 3 0 0,0 5-1 16,1 0 1-16,-1 6-1 15,0-3 1-15,0 2-1 16,2 3-1-16,0-6 1 15,-1 2-1-15,1-6 0 16,-2-1 0-16,2-2 1 0,-1-4-2 16,-1-9 1-16,1 12-1 15,-1-12 0-15,0 0-1 16,0 0-3-16,0 0-8 16,0 0-16-16,0 0-31 0,0 0-18 15,0 0-6-15,-2-12-4 16</inkml:trace>
  <inkml:trace contextRef="#ctx0" brushRef="#br0" timeOffset="-21615.05">17207 12687 62 0,'0'0'66'16,"-10"0"-6"-16,10 0-22 15,-11 3-7-15,11-3-8 0,-14 11-6 16,5-2-6-16,0 3-2 16,-2 2 1-16,-4 2-2 15,3 1 0-15,-3-1-2 0,5 1-1 16,-2-2 0-16,3-2-2 16,0-2 1-16,9-11 0 15,-9 12 0-15,9-12 0 16,0 0-1-16,0 0 2 0,0 0-2 15,0-5 1-15,0 5-1 16,10-19-1-16,-4 6 0 16,2-3 0-16,4-2-1 15,-2-3 1-15,4 0 0 0,-1 1 0 16,0 1 2-16,-1 1 0 16,-1 4 1-16,-4 4-1 15,-7 10 0-15,10-13 1 16,-10 13-1-16,0 0-1 0,0 0-1 15,8 5 0-15,-8-5 0 16,5 11 0-16,-5-11-1 16,11 16 1-16,-11-16-1 15,9 16 1-15,-9-16-1 0,10 14 0 16,-10-14 0-16,6 9-1 16,-6-9 1-16,0 0 0 15,8 12-1-15,-8-12 1 16,0 0 0-16,0 0-1 0,0 0 1 15,0 0-1-15,11 6 0 16,-11-6 1-16,0 0-1 16,0 0 1-16,0 0-1 15,0 0-1-15,0 0 2 0,0 0-1 16,0 0 0-16,8 9 0 16,-8-9 0-16,0 0 0 15,0 0 1-15,0 0-1 0,0 0 1 16,0 0-1-16,0 0 1 15,0 0 0-15,0 0-1 16,0 0 1-16,0 0 0 0,0 0 0 16,0 0-1-16,0 0 1 15,0 0 0-15,0 0-1 16,0 0 0-16,0 0 1 16,0 0 0-16,0 0-1 0,0 0 0 15,0 0 1-15,0 0-1 16,0 0 1-16,0 0-1 15,0 0 1-15,0 0 0 16,0 0-1-16,0 0 1 0,0 0 0 16,0 0 0-16,0 0 0 15,0 0 0-15,0 0-1 16,0 0 1-16,0 0-1 16,0 0 1-16,0 0-1 0,0 0 0 15,0 0 1-15,0 0-1 16,0 0 0-16,0 0 0 15,0 0 0-15,0 0 0 16,0 0 1-16,0 0-1 0,0 0 0 16,0 0 1-16,0 0-1 15,0 0 0-15,0 0 0 16,0 0 0-16,0 0 0 16,0 0 0-16,0 0-1 0,-6 6 0 15,6-6 0-15,-16 2 1 16,5 1-1-16,-1 0 0 15,-2 1 1-15,-1 0-1 16,-1 1 1-16,1-3 0 0,-1 3 0 16,2-1 0-16,1-2 0 15,3 0 0-15,0 0 0 16,10-2 0-16,-12 2 1 0,12-2-1 16,0 0 0-16,-9 0 0 15,9 0 0-15,0 0 1 16,0 0-1-16,0 0-1 15,0 0 1-15,0 0 0 0,0 0 0 16,0 0 0-16,0 0 0 16,-8 0-1-16,8 0 1 15,0 0 0-15,0 0 0 16,0 0 0-16,0 0 0 0,0 0 0 16,0 0 0-16,0 0 0 15,0 0 0-15,0 0 0 16,0 0 0-16,0 0 0 15,0 0 0-15,0 0 0 16,0 0 0-16,0 0 0 0,0 0-1 16,0 0 1-16,0 0 0 15,0 0 0-15,0 0-1 16,0 0 1-16,0 0 0 0,-7 10 0 16,7-10-1-16,0 0 1 15,0 0 0-15,0 0 0 16,0 0 0-16,0 0-1 0,0 0 1 15,0 0 0-15,0 0 0 16,0 0-1-16,0 0 0 16,0 0 0-16,0 0-1 0,0 0 0 15,0 0 0-15,5 8 0 16,-5-8 0-16,0 0 0 16,0 0 1-16,0 0 0 15,0 0 0-15,0 0 1 0,0 0 0 16,0 0 0-16,0 0 0 15,0 0 0-15,0 0 1 16,0 0-1-16,0 0 0 0,0 0 1 16,0 0-1-16,0 0 0 15,0 0 0-15,0 0 1 16,0 0-1-16,0 0 0 16,0 0 0-16,0 0 0 15,0 0 1-15,0 0-1 0,0 0 0 16,0 0 1-16,0 0-1 15,0 0 0-15,0 0 1 16,0 0-1-16,0 0 1 0,0 0-1 16,0 0 0-16,0 0 1 15,0 0-1-15,0 0 0 16,0 0 1-16,0 0-1 0,0 0 0 16,0 0 1-1,0 0-1-15,0 0 0 0,0 0 0 16,0 0 0-16,0 0-2 15,8 6 0-15,-8-6-2 16,0 0-3-16,0 0-4 0,0 0-3 16,0 0-3-16,0 0-4 15,0 0-7-15,12 0-3 16,-12 0-13-16,16 8-33 16,-16-8-1-16,14 6 0 0</inkml:trace>
  <inkml:trace contextRef="#ctx0" brushRef="#br0" timeOffset="-18707.15">23215 12482 66 0,'0'0'73'0,"-8"-11"0"16,8 11-2-16,0 0-48 16,-6 11-3-16,5 1-3 15,0 4-3-15,-1 4-4 16,1 4-1-16,-1 7-2 0,1 0-2 16,0 6-3-16,-1-3 0 15,0 0 0-15,0-2-1 0,-1-3 0 16,0-3 0-16,1-4 0 15,-2-5 1-15,4-5 0 16,-2-2 1-16,2-10 1 16,0 0 1-16,0 0-1 15,-13 0 1-15,10-13-1 0,2-5 1 16,-2-5-2-16,-1-4 0 16,3-5 0-16,2-5 0 15,1-5-1-15,4-2 1 0,1-4 0 16,4 2 1-1,4-2 0-15,-2 1-1 0,4 6 1 16,-2 4-1-16,1 6 0 16,0 5 0-16,2 6-1 0,-3 7 0 15,-2 3 0 1,0 8-1-16,1 2 0 0,-1 2 0 16,-3 7-1-16,1 3 1 15,-4 6 0-15,0 4 0 16,-2 5-1-16,-5 1 0 0,-1 2-2 15,-6 2-1-15,-2 1-2 16,-4-3-2-16,-2-2-3 16,-2-4-3-16,3-5-3 0,-2-6-3 15,2-4-4-15,1-3-2 16,13-6 0-16,-12-4 1 16,11-6 5-16,1 0 2 15,0-6 5-15,3 0 7 0,2-2 8 16,2 0 5-16,2 2 6 15,-2 0 2-15,5 2 2 16,-3 5 0-16,1 0 0 0,6 3-1 16,-2 5-1-16,4 1-3 15,-3 1-2-15,5 6-3 16,-1 4-2-16,-3 4-1 16,0 1-1-16,-1 2-2 0,-1 4-1 15,-8 0 0 1,1 1 0-16,-4-1 0 0,-2-3-1 15,-1-2 1-15,-1-2 1 0,-3-5-1 16,4-10 1-16,-9 13-1 16,9-13 1-16,0 0-1 15,-3-7 0-15,3-1 0 16,3-4 0-16,3-3-1 16,3-2 1-16,3-4-1 0,-2 4 1 15,4 0-1-15,0 1 1 16,-2 2-1-16,0 4 1 15,1 4 0-15,-4 4 0 16,2 2 0-16,-11 0 1 0,14 16-1 16,-9-5 0-16,-2 3 0 15,3 0-1-15,1 1 0 16,-3-3 0-16,-1 0-1 0,2-3 0 16,-5-9 0-1,10 7-1-15,-10-7 0 0,19-4-1 16,-13-5 1-16,7-3 1 0,-1-3-1 15,-1-2 1-15,2-2 0 16,2 5 1-16,-4-1 0 16,-1 3 0-16,-2 5 1 15,-8 7-1-15,11-5 1 0,-11 5 0 16,3 8 0-16,-3 1-1 16,-1 2 0-16,1 3 1 15,0-1-1-15,0 0 0 16,3-1 0-16,3-3 0 0,-6-9 0 15,13 11 1-15,-1-10-1 16,0-1 1-16,1-4-1 16,0-4 1-16,4-2-1 0,-3-2 0 15,0 2 1-15,-3-1-1 16,1 1 0-16,-12 10 0 16,11-12 0-16,-11 12 0 15,0 0 0-15,0 5 0 16,-7 6-1-16,1 2 1 0,-3 2 0 15,5 2-1-15,-2-1 1 16,2 1 0-16,4-3 1 0,0-2-1 16,8-3 0-16,0-5 0 15,5-3 0-15,5-1-1 16,-1-5 1-16,2-4 0 16,3-5-1-16,1 0 1 15,-2-3-1-15,-2 2 1 16,-4 0 0-16,-2 3 1 0,-2 2 0 15,-11 10 0-15,4-8 0 16,-4 8 1-16,0 0-1 16,-6 9 1-16,0 3-1 0,1 2 0 15,2 1 0-15,0 0 0 16,2 0-1-16,1 0-2 0,1-5-3 16,5 3-16-1,2 1-54-15,1-11-6 0,2-1-6 16,-3-2-4-16,2 0-4 15</inkml:trace>
  <inkml:trace contextRef="#ctx0" brushRef="#br0" timeOffset="17664.86">10252 13107 6 0,'0'0'61'16,"0"0"3"-16,0 0-23 0,0 0-4 15,0 0-4-15,5 9-7 16,-5-9-6-16,0 0-2 15,0 0-1-15,0 0-3 16,0 0 0-16,0 0 0 0,10 6-2 16,-10-6 1-16,0 0-3 15,0 0 0-15,0 0-2 16,0 0-1-16,0 0-1 16,0 0-1-16,0 0-2 0,-8 2 0 15,8-2-1-15,-14 5-1 16,4-2 0-16,-4 0 0 15,-5 0-1-15,-1 0 1 16,-2 0-1-16,-5-1 1 0,1 0-1 16,-3-2 1-16,3 2-1 15,1-2 0-15,0 0 1 16,4 0 0-16,0 0 0 16,5 0 1-16,0 0 0 15,3 0 0-15,2-2 1 0,-1 2 0 16,12 0 0-16,-15-1 0 15,15 1 0-15,-11-2-1 0,11 2 0 16,-10-1-1-16,10 1 1 16,0 0-1-16,-7-2-1 15,7 2-1-15,0 0-1 16,0 0-2-16,0 0-3 0,0 0-7 16,3-10-10-16,-3 10-22 15,8-8-35-15,1 5-5 16,-9 3-4-16,18-12-2 15</inkml:trace>
  <inkml:trace contextRef="#ctx0" brushRef="#br0" timeOffset="18096.58">9965 12980 23 0,'0'0'59'0,"0"-13"-1"16,0 13-3-16,0 0-7 16,0 0-8-16,0 0-8 0,0-9-7 15,0 9-6-15,0 0-3 16,0 0-4-16,-9 1-3 16,9-1-3-16,-16 10-1 15,3-4-2-15,3 4 1 16,-2-1-1-16,-4 1 0 0,4 1-1 15,-3 2-1-15,4-1 1 16,-4 2-1-16,4-2 0 16,1 1 0-16,-1 0 0 15,3 1 0-15,1-2 1 16,0 0 1-16,2 1 0 0,3-1-1 16,0 2 1-16,2-3 1 15,0 4 0-15,4-2 0 0,2 2-1 16,4-2 0-16,-1 3 0 15,6-3-2-15,2 2-3 16,0-1-11-16,3-10-51 0,-2 10-18 16,0-2-3-16,-2 1-7 15,-3-4-3-15</inkml:trace>
  <inkml:trace contextRef="#ctx0" brushRef="#br0" timeOffset="19086.47">7678 12955 6 0,'0'0'80'16,"0"0"2"-16,-12-8-2 15,12 8-3-15,0 0-43 0,-8-6-8 16,8 6-7-16,0 0-7 16,-14 0-2-16,14 0-3 15,-11 3-1-15,11-3-1 16,-17 13-1-16,8-3-1 0,-4 3-1 15,-1 4 0-15,0 3-1 16,-4 3-1-16,-2 1 1 16,1 1-1-16,0 1 0 15,1-3 0-15,0-2 0 0,4-1 0 16,0-4 0-16,4-5 0 16,3-1 0-16,7-10 0 15,-11 13 1-15,11-13-1 16,0 0 1-16,0 0 0 0,0 0 2 15,0 0 0-15,0 0 0 16,5 3 2-16,6-3-1 16,2 0 1-16,7-2-1 15,3 0 1-15,4-3-2 0,5 0 0 16,-1-1-1-16,3 2-1 16,-2 0 0-16,-1 2-2 15,-7 1-1-15,0 1-1 16,-6 0-2-16,-3 0-5 0,-3 0-7 15,-4 4-14-15,-8-4-37 16,9 7-16-16,-9-7-6 16,0 0-3-16,4-6 0 0</inkml:trace>
  <inkml:trace contextRef="#ctx0" brushRef="#br0" timeOffset="19395.77">7678 12966 86 0,'-10'-4'91'16,"2"3"-2"-16,8 1-7 15,-15 6-18-15,15-6-34 16,-7 4-9-16,7-4-7 16,-6 14-5-16,4-1-2 0,0 4-2 15,0 7 0-15,1 3 0 16,-3 9-2-16,3 6-3 15,-2 5 0-15,2 7 0 0,1 1 0 16,0 1 0-16,0-1 0 16,-1-5 0-16,6-1 0 15,-4-8-2-15,7-1-16 16,-8-1-61-16,4-16-8 16,-1-7-5-16,-3-16-5 15,14 8-4-15</inkml:trace>
  <inkml:trace contextRef="#ctx0" brushRef="#br0" timeOffset="19924.47">8033 13219 0 0,'0'0'81'0,"-12"-4"4"16,12 4-4-16,-7-12-2 15,7 12-40-15,2-10-11 16,-2 10-8-16,0 0-7 16,0 0-4-16,0 0-3 15,-7-3-1-15,7 3-2 0,-15 7-1 16,7 3-1-16,-2 1 0 15,2 1 0-15,-1 1-1 0,4 1 1 16,1 1-1-16,3 0 0 16,1-1 0-16,0 1 0 15,3-1 1-15,2-1-1 0,6-2 0 16,-3 1 0-16,3-1-2 16,3-1 0-16,-2 0-1 15,2 0 0-15,-4-2 0 16,0 0-1-16,-10-8 1 15,14 15 0-15,-14-15 2 0,0 14 0 16,0-14 1-16,-15 16 0 16,1-8 1-16,-2 0-1 15,-2-1 1-15,-1 2-1 16,2-6 0-16,3 0-3 0,2-3-4 16,12 0-6-16,-12-12-9 15,12 0-23-15,12 3-26 16,2-6-11-16,4-1-4 15,3-1 0-15</inkml:trace>
  <inkml:trace contextRef="#ctx0" brushRef="#br0" timeOffset="20742.25">8138 13333 67 0,'0'0'87'0,"13"-9"1"0,-13 9-7 16,0 0-28-16,0 0-16 15,0 0-12-15,9 0-10 16,-9 0-4-16,0 8-3 0,0 0-4 15,0 2-1-15,-1 2-1 16,0 5 0-16,0 1-1 16,0 1 0-16,1-1-1 15,0 0 0-15,1 0 0 0,3-4 1 16,3-1-2-16,-2-5 0 16,-5-8-1-16,15 13-2 15,-15-13-2-15,15 0-2 0,-15 0-4 16,10-8-2-16,-5-2-1 15,-5-2 1-15,1-1 1 16,-1-4 2-16,-1-1 3 16,-2 3 5-16,0-3 5 15,2 1 6-15,-1 2 1 0,2 1 1 16,0 0 1-16,1 1 0 16,1 3-2-16,4 1-1 15,-6 9-2-15,12-14-1 0,-12 14-1 16,17-7-1-16,-8 7-1 15,2 0 0-15,1 4-1 16,-1 5 0-16,1 2-1 16,0 4 0-16,-2 3 0 0,1 0 0 15,-4 2-1-15,1-1 1 16,-3-2-1-16,-2 0 0 16,2-4 0-16,-4-4 0 0,-1-9 1 15,2 11-1-15,-2-11 0 16,0 0 0-16,4-11 0 15,-3-1 1-15,2-1-1 16,-1-4 1-16,1 1-1 16,1 0 2-16,0 2 1 0,-1 0 0 15,1 5 0-15,-4 9 0 16,7-8 0-16,-7 8 0 16,10 2-1-16,-10-2 0 0,14 14 0 15,-8-3-1-15,1 0 0 16,1-1 0-16,-3-1 0 15,2 1 0-15,-7-10 0 0,8 10 0 16,-8-10 1-16,0 0-2 16,14 0 0-16,-14 0 0 15,13-14 0-15,-5 3 0 16,-1 0 0-16,3 0 0 16,-4 1 1-16,2 1 0 0,-8 9 0 15,10-10 1-15,-10 10 0 16,11 0 1-16,-11 0-1 15,9 12-1-15,-5-1 1 16,2 2-1-16,0 2 0 0,-1-1-4 16,2 2-7-16,-6-6-24 15,-1 5-46-15,2-2-2 16,-1-3-6-16,-1-10-6 0</inkml:trace>
  <inkml:trace contextRef="#ctx0" brushRef="#br0" timeOffset="22037.65">8657 13437 66 0,'0'0'91'0,"0"0"-5"0,0 0-4 15,0 0-3-15,0 0-58 16,11 0-8-16,0-1-5 16,-3-5-5-16,2-2-3 15,1 0-1-15,-1-4-1 0,-2 0 0 16,1 1 0-16,-4-3 0 16,-1 1 1-16,-1 1 0 15,-2 1 2-15,-1 2 1 0,0 9 0 16,-2-11 2-16,2 11 0 15,-9 0 0-15,9 0 0 16,-13 14 1-16,8 0-2 0,-1 1 0 16,1 4 0-16,3 0-1 15,0 0 0-15,2-1-1 16,0-2 0-16,3-2-1 16,5-3-1-16,0-5-2 0,4-4-2 15,-2-2-5-15,1-4-2 16,3-4-3-16,-6-5 0 15,5-4 1-15,-3-1 2 16,-2-5 5-16,-1 0 7 16,-2-4 6-16,2 0 5 0,-4-3 4 15,2 3 2-15,-3-2 1 16,3 4-2-16,-4 3-1 16,1 4-4-16,-1 7-4 0,1 2-1 15,-2 9-2-15,0 0-4 16,6 8 0-16,-2 4 0 15,1 5 0-15,-2 4 0 16,0 3 0-16,2 2 0 0,1 0 0 16,-3 2 0-16,1-1 0 15,-3-2 0-15,0-1-2 16,-1-4-3-16,0-1-1 16,0-5-1-16,0-2 0 0,0-12 1 15,-7 13 0-15,7-13 1 16,0 0 2-16,0 0 1 15,-6-13 1-15,6 1 1 0,0-2 1 16,3 1 0-16,0 0 1 16,3 1 0-16,0 1 0 15,2 2-1-15,-8 9 1 16,16-11-2-16,-8 9 1 0,3 1-1 16,-1-1-1-16,0 2 0 15,-2 0 0-15,1 0 0 16,-9 0 1-16,15 0-1 0,-15 0 1 15,8-1 0-15,-8 1 0 16,0 0 0-16,13 0 0 16,-13 0 1-1,4 12-1-15,-1-3 0 0,0 0 1 16,1 3 0-16,-1 1-1 0,1 0 0 16,-2-3 1-16,2 0-2 15,-4-10-1-15,11 13-3 16,-11-13-6-16,13 0-6 15,-13 0-5-15,12-8-2 0,-3-2-1 16,-2-2 3-16,-1-1 5 16,3 1 5-16,-4-2 12 15,-5 14 10-15,10-17 6 0,-10 17 2 16,0 0 2-16,10-6-1 16,-10 6-3-16,11 3-4 15,-11-3-4-15,12 13-3 16,-12-13-2-16,15 17-1 0,-6-10 0 15,-9-7 0-15,17 9-1 16,-17-9 0-16,17 2 0 16,-17-2-1-16,18-2 1 0,-18 2-1 15,13-12 0-15,-13 12 0 16,15-11 0-16,-15 11 1 16,11-10-1-16,-11 10 1 15,8-3 0-15,-8 3-1 0,0 0 1 16,12 8 0-16,-9 2 0 15,0 3 0-15,2 3-1 16,-2 1 1-16,0 3 1 16,0 3-1-16,1 2-1 15,-2 1-1-15,1 4-1 0,-2-2-2 16,0 1-3-16,-1-2-3 16,0 1-8-16,-5-4-12 15,-2-7-40-15,4 0-10 0,-7-3-6 16,10-14-1-16</inkml:trace>
  <inkml:trace contextRef="#ctx0" brushRef="#br0" timeOffset="22414.54">9052 13170 70 0,'-20'-13'89'0,"2"-2"-3"16,3 3-3-16,3-9-24 0,3 12-28 15,4-1-5-15,-1 0-7 16,6 10-6-16,1-16-3 16,-1 16-3-16,18-16-1 0,-3 8-1 15,5 0-2-15,3-1 1 16,0 0-4-16,4 0 0 15,2 1 0-15,-1 2 0 16,0-1 0-16,-1 2 0 0,-2 1 0 16,-5 0 0-16,-1 2 0 15,-2 1 0-15,-7 1 0 16,-2 0 0-16,-8 0-4 16,0 0-9-16,1 9-17 0,-11-2-55 15,10-7-2-15,-15 14-5 16,15-14-4-16,-17 14-2 15</inkml:trace>
  <inkml:trace contextRef="#ctx0" brushRef="#br0" timeOffset="25249.74">7061 12874 59 0,'-15'-5'68'0,"-3"2"-22"16,4-1-3-16,4 1-4 0,-1 3-8 16,11 0-7-16,-16 0-5 15,16 0-3-15,0 0-2 16,0 0-1-16,0 0-4 15,0 0 0-15,0 0-3 0,0 0-1 16,7-3-2-16,4-2 0 16,7 0-1-16,3-4 0 15,6-1 0-15,9-3-1 16,5-1 0-16,9-4 0 16,4-2 0-16,6-3-1 0,3 1 1 15,6-4 0-15,4-1 0 16,-2 1-1-16,-1 2 1 15,-5 1 0-15,-5 3-1 0,-8 2 1 16,-11 5-1-16,-7 3 0 16,-14 3 1-16,-3 3 0 15,-9 4 0-15,-8 0 0 16,0 0 1-16,0 0 0 0,0 7 0 16,0-7 0-16,-5 13 1 15,5-13-3-15,-7 17 1 16,5-6 0-16,-3 2 0 0,2 4 0 15,0 2 0-15,0 5 0 16,0 2 0-16,2 5 1 16,0 5-1-16,-2 6 1 15,2 3 0-15,0 6 0 0,1 1-1 16,2 7 0-16,3-1 0 16,-1 2 0-16,1-3 0 15,3 1-1-15,-4-2 0 16,-1-2 0-16,-3-2 1 0,0-2 0 15,-1-1 0-15,-1-1 1 16,-2-3 0-16,-3 0 0 16,3-2 0-16,2-4 0 15,-2-1 0-15,3-3 0 16,1-3-1-16,0-6 1 0,0-3-1 16,0-4 0-16,1-4-1 15,2-2 1-15,-1-3-1 16,-2-10 1-16,3 11-1 0,-3-11 1 15,0 0 0-15,0 0 0 16,0 0 0-16,0 0 1 16,0 0-1-16,0 0 0 15,0 0 0-15,-9 0 0 0,9 0-1 16,-17-7 1-16,7 4-2 16,0 2 1-16,-5 1 0 15,-1 2-1-15,-3 4 1 0,-5 2-2 16,-4 3 1-16,-4 2 0 15,-4 1 0-15,-4 2-1 16,-3 0 1-16,-7-1 0 16,0 0 1-16,1-4-1 15,-2 0 1-15,0-4 0 16,4-3 0-16,4-4 0 0,4-1 0 16,7-2 0-16,6-3 1 15,5 1-1-15,2 0 0 0,6-1 0 16,3 3 1-16,10 3-1 15,-8-2 1-15,8 2-1 16,0 0 1-16,0 0-1 0,0 0 0 16,0 0 1-16,0 0-1 15,0 0 1-15,0 0-1 16,0 0 1-16,-5 4 0 16,5-4 0-16,0 0 0 15,0 0 0-15,0 0 0 0,0 0 0 16,0 0 0-16,0 0 0 15,0 0 0-15,-5-8-1 16,3-5 0-16,-2-8 0 16,1-5 0-16,0-9-1 15,0-9 0-15,-3-8 0 0,2-9-1 16,-1-4 0-16,0-5 0 16,1-6 1-16,0-2 0 0,1 1 0 15,1 3 1-15,0 4 0 16,-1 4 0-16,3 5 2 15,-2 8-2-15,1 7 1 0,1 6-1 16,-1 5-1-16,0 5 1 16,2 5-1-16,2 2 0 15,1 3 1-15,0 3-1 16,-1 2 1-16,0 4 0 0,2 2 1 16,-5 9-1-16,0 0 1 15,4-8-1-15,-4 8 0 16,0 0 0-16,0 0 0 15,0 0-1-15,0 0 1 0,0 7 0 16,0-7-1-16,0 14-1 16,1 0-3-16,-1-2-13 15,-1 8-63-15,1 2-1 16,-2 4-7-16,0-2-5 16,-2 2-3-16</inkml:trace>
  <inkml:trace contextRef="#ctx0" brushRef="#br0" timeOffset="42891.44">3289 13202 17 0,'-4'-2'68'0,"4"2"4"0,-6-17-14 16,6 17-25-16,0 0-5 16,0 0-6-16,0 0-11 15,-7 7-4-15,6 4 0 16,1 4-3-16,0 6 0 0,0 4 0 16,0 9 1-16,0 0 0 15,0 7-1-15,-1 0 0 16,1-1-2-16,0-1 1 15,-1-5-1-15,1-2 0 16,-1-9 1-16,1 0-1 16,-1-11 6-16,1-12 0 0,-2 11-1 15,2-11 1-15,-10-8 0 16,5-7-2-16,0-3-1 16,-3-5-1-16,3-4-1 0,-1-6-1 15,-3-3 0-15,4-3-1 16,3-3-2-16,2-2 3 15,0-1 1-15,0 0-2 16,1 1 0-16,7 3 0 0,1 4 1 16,2 5-1-16,2 4 1 15,0 5 1-15,0 6-3 16,1 4 2-16,1 4-1 16,2 3 0-16,-1 3 0 15,1 3-1-15,2 0 1 0,0 5-1 16,1 2 0-16,-3 5 0 15,1 1 0-15,-1 4 0 16,-5 0 0-16,-1 3 1 16,-3 2-1-16,-5-3 0 0,-3 5 0 15,-7-2 0-15,-2 0-1 16,-6 1 1-16,-2-2-1 16,-4-2-1-16,0-1 1 0,0 0 0 15,0-4 0-15,3 0 0 16,0-4 0-16,5 0 0 15,0-4 0-15,13-6 0 0,-13 11 0 16,13-11 1-16,0 0-2 16,-5 10 1-16,5-10 0 15,0 0 1-15,12 12 0 0,-12-12 1 16,18 14 0 0,-9-3 1-16,6-1-2 0,1 1 1 15,3 4 2-15,-1-1-2 16,4 1 0-16,2 1 0 15,-2-3 0-15,1 2 0 0,-1-3 0 16,-1-1 0-16,-2 0-2 16,-4-4 0-16,2 2-7 15,-5-6-13-15,-4-3-54 0,8 0-5 16,-5 0-6 0,0-5-5-16,1-4 5 0</inkml:trace>
  <inkml:trace contextRef="#ctx0" brushRef="#br0" timeOffset="43413.07">3844 13403 10 0,'-6'-11'79'16,"6"11"3"-16,-10-13-5 0,6 2-3 15,4 11-49-15,-9-8-3 16,9 8-7-16,0 0-8 16,-11-12-2-16,11 12-2 0,-9 0-2 15,-1 2 0-15,10-2-1 16,-21 20 0-16,12-7-1 16,-6 2 1-16,3 3 1 15,-1 1-1-15,2 1 1 16,3-3-1-16,4 1 1 15,3-6 0-15,1 0 1 16,0-12 0-16,12 11 0 0,-1-11 0 16,2-3 0-16,0-7 1 15,4-2-1-15,0-3 0 16,-2 0-1-16,0-3 0 0,-4 3 2 16,0 0 0-1,-4 2 2-15,3 5-1 0,-10 8 1 16,4-15 0-16,-4 15 1 15,0 0-2-15,0 0-1 16,0 6-1-16,0 4 0 0,0 0-1 16,1 3 0-16,1 1 0 15,1 2-1-15,0-1 0 16,3-1-4-16,2 0-9 16,-2-2-31-16,-6-12-36 15,15 10-5-15,-3-10-6 16,1-2-6-16</inkml:trace>
  <inkml:trace contextRef="#ctx0" brushRef="#br0" timeOffset="45234.66">4066 13280 31 0,'-13'3'86'0,"3"0"-1"15,0-1-3-15,3 11-6 16,7-13-45-16,-14 3-6 16,14-3-7-16,0 0-6 15,0 0-4-15,0 0-2 16,0 0-1-16,0 0-2 0,6 0 0 16,5-3-1-16,2 0 0 15,2-1 0-15,3 0-1 16,1 0 0-16,-1 0 0 0,0 2 0 15,-2 0-1-15,-2 2 0 16,-4 0-1-16,-1 0 1 16,-9 0-1-16,13 10 0 0,-13-10 0 15,4 17 1-15,-4-7-1 16,0 2 1-16,-1 2 0 16,-5 1-1-16,-1-1 2 15,0 0-1-15,-2 0 0 16,4-1 0-16,1-2 0 0,-1-3 0 15,5-8 0-15,-4 14 0 16,4-14-1-16,0 0 1 16,0 11 0-16,0-11 0 15,9 6 0-15,-9-6 0 0,17 8-1 16,-7-3 0-16,2 1 1 16,2 1-2-16,-1 2 1 15,-2-1-1-15,3 4 1 0,-4 1-1 16,0 1 1-16,-5 4 1 15,-2 0-1-15,-2 0 1 16,-2 3 1-16,1-1-1 16,-6 1 1-16,-6 0 0 0,1-3 0 15,-2 2 0-15,-3-5 0 16,-1 0 1-16,-1 0-1 16,-1-6 1-16,3-1 0 15,-1-3-1-15,8-3 0 0,-6-2 1 16,15 0-2-16,-13-9 1 15,11-1-2-15,3-5 1 16,0 0-2-16,8-4 0 0,-2-2 0 16,7 0-1-16,1-3 1 15,2 1 0-15,2-2 0 16,1 3 0-16,-5 1-1 16,1 4 2-16,2-1 0 15,-4 0 1-15,3 3-1 0,-5 1 1 16,0 0 1-16,-2 1 0 15,1 1 1-15,-2 1 0 16,-1 0 1-16,-1 1-1 0,-1 1 1 16,-6 9-1-16,14-17 1 15,-14 17-1-15,10-14 1 16,-10 14-1-16,7-11 0 16,-7 11 0-16,5-8 0 0,-5 8 0 15,0 0 0-15,0 0 0 16,0 0-1-16,8-10 0 15,-8 10 0-15,0 0-1 0,0 0 0 16,0 0 0 0,-4 5 0-16,4-5 0 0,-8 12-1 15,8-12 1-15,-4 18 0 16,2-8 0-16,1 1-1 16,1 1 1-16,0-1 0 0,1-1 0 15,2 0 0-15,2-1 0 16,-5-9 0-16,11 13 0 15,-11-13 0-15,15 7 1 0,-15-7-1 16,17 0 1-16,-8 0-1 16,0-4-1-16,3-2 1 15,-2-4-1-15,-2 2 1 0,1-3-1 16,-2 0 0-16,-2-1 0 16,0 1 0-1,-1-1 1-15,-3 2 0 0,-1-1 0 16,0 2 0-16,-1 1 0 0,1 8 0 15,-10-13 0 1,10 13 0-16,-15-8 0 0,15 8 1 16,-14-2-1-16,14 2 0 15,-15 0 0-15,15 0 0 16,-16 7-1-16,16-7 1 16,-12 10-1-16,12-10 1 0,-8 12 0 15,8-12 1-15,-7 11-1 16,7-11 0-16,-3 9 1 15,3-9-1-15,0 0 0 0,0 0 1 16,6 8-1-16,-6-8 1 16,10 0-1-16,-10 0 0 15,13-2 1-15,-13 2-1 0,17-9 0 16,-9 2 0-16,1-1 0 16,0 0 0-16,3-2 0 15,-3 0 0-15,1 3 0 16,0-2 0-16,-10 9 0 0,14-12 0 15,-14 12 0-15,16-7 0 16,-16 7-1-16,17-2 1 16,-7 2 0-16,-2 0-1 0,1 0 1 15,-1 3 0-15,-8-3 0 16,18 10 0-16,-8-3 0 16,-1 1-1-16,2 0 1 15,-3 2 0-15,0 1 0 16,0 1 0-16,1 0 0 0,-3 1 0 15,-1 0 0-15,-1 0 0 16,0 0 0-16,-2-4-1 16,-2 4 0-16,1-4 1 0,-1-9-1 15,-1 14 1-15,1-14-1 16,0 0 0-16,0 0 1 16,-9 5 0-16,9-5-1 15,-3-7 1-15,2-2 0 0,0-3 1 16,1-4-1-16,1 0 0 15,-1 0 0-15,0-3 0 16,0 1 1-16,4 1 0 16,-1 0 0-16,4 3-1 15,-2 2 1-15,2 1 1 0,1 2-1 16,-8 9 0-16,16-14 1 16,-16 14-1-16,13-11 0 15,-13 11 1-15,14-7-1 0,-14 7-1 16,9-3 1-16,-9 3 0 15,0 0-1-15,9-1 0 16,-9 1-1-16,0 0-4 0,0 0-14 16,0 0-63-16,-3 9-5 15,3-9-2-15,-6 11-8 16,6-11-4-16</inkml:trace>
  <inkml:trace contextRef="#ctx0" brushRef="#br0" timeOffset="45860.46">3920 13906 47 0,'-10'3'83'0,"10"-3"-1"0,0 0-2 15,7-3-34-15,-7 3-7 16,8-12-8-16,2 5-9 15,-10 7-7-15,20-16-3 0,-6 5-1 16,2-1-4-16,3 1 0 16,4-3-3-16,1-1 0 15,-1 1-1-15,2-1-1 0,3 0-1 16,-1-1 0-16,-2 4-1 16,-4 1 0-16,-1 1 1 15,-2 2-1-15,-4 3-1 16,1-1 1-16,-15 6-1 0,9-5 0 15,-9 5-2-15,0 0-2 16,0 0-6-16,0 0-10 16,0 0-32-16,0 0-31 15,5 9-3-15,-5-9-5 0,-5 14-3 16</inkml:trace>
  <inkml:trace contextRef="#ctx0" brushRef="#br0" timeOffset="46344.57">4053 14003 45 0,'0'0'70'0,"0"0"2"15,0 0-24-15,0 0-4 0,-2 10-7 16,2-10-9-16,0 0-3 16,0 0-3-16,6 3-2 15,-6-3-2-15,0 0-3 0,13-3-3 16,-13 3-2-16,16-13-3 16,-7 6-1-16,3-4-2 15,2-2 0-15,1-1-1 16,2 0-1-16,-3-1 0 0,4 1-1 15,0 0 0-15,-3-1 0 16,-1 4-1-16,0 1 0 16,-6 2 1-16,2 1 0 0,-10 7-1 15,12-10 1-15,-12 10 0 16,9-7 0-16,-9 7 0 16,0 0 0-16,0 0 1 15,0 0-1-15,0 0 0 16,6-8 0-16,-6 8-2 15,0 0-1-15,0 0-7 0,-4-1-20 16,-9 1-54-16,13 0-3 16,0 0-6-16,-13 0-4 0,13 0-4 15</inkml:trace>
  <inkml:trace contextRef="#ctx0" brushRef="#br0" timeOffset="50154.23">1618 13265 22 0,'-6'-15'77'0,"4"1"5"16,-2 1-4-16,4 13-3 16,-4-13-49-16,4 13-3 15,-12-1-7-15,12 1-5 0,-6 12-5 16,5 3-3-16,-1 10-1 16,-3 2-1-16,1 7 0 15,3 4 2-15,1 3-4 0,0 1 1 16,0-1 1-16,-1-4-1 15,1-4 0-15,4-3 1 16,1-7 0-16,-3-3 0 16,-1-9 2-16,-1-11 0 0,0 0 0 15,0 0 0-15,-8-3-1 16,0-10 0-16,-4-6-1 16,1-4-1-16,3-4-1 15,2-5 2-15,-7-5 0 0,12-3 0 16,1-3 0-16,1-4 1 15,-1-2-1-15,3 3 2 16,5 3 0-16,-1 2-2 16,4 8 0-16,-4 5 1 0,2 8-1 15,3 6 0-15,0 10 1 16,-12 4-1-16,20 0 0 16,-3 9 0-16,-7 4 0 0,7 7 0 15,-1 1 0-15,-4 8 0 16,-3 3 0-16,3 2 0 15,-12 1 0-15,0 3-1 16,-6-2 0-16,-5 0-1 0,-7-6 0 16,2-3-3-16,4-6 0 15,-2-5-3-15,0-5-1 16,14-11-8-16,0 0-11 16,-9 0-30-16,9-6-22 0,7-7-3 15,-2 0-4-15,6-1 0 16</inkml:trace>
  <inkml:trace contextRef="#ctx0" brushRef="#br0" timeOffset="51500.03">1757 13362 10 0,'0'0'65'0,"0"0"-3"0,0 0-5 16,0 0-4-16,8 6-8 15,-8-6-10-15,10 5-6 16,-10-5-6-16,16 6-6 0,-1-1-5 15,-4 0-4-15,3 4-3 16,2 0-4-16,1 3 1 16,-2 3 1-16,-2-1-2 15,-3 6-3-15,0-1 0 0,-3-1 2 16,-6 2 0 0,-1-3 0-16,-3-3 0 0,-3-1-1 15,-2-3-1-15,8-10 5 16,-22 4 0-16,10-5-3 15,4-9 0-15,-1-4 1 16,9-4-2-16,0-6 2 0,0-1 1 16,0-2-1-16,10 2-1 15,1-2 1-15,1 6-2 16,4 0 4-16,-1 4-2 16,2 7-2-16,-1 1 0 0,2 3 0 15,-2 3 0-15,0 1-1 16,-5 2 3-16,2 0-3 0,-4 2 2 15,1 2 0-15,-10-4 0 16,12 10 1-16,-12-10-1 16,8 8 0-16,-8-8 1 15,13 7-1-15,-13-7 1 16,0 0-1-16,12 6 1 0,-12-6-1 16,12 1 0-16,-12-1 1 15,0 0-1-15,16 0 1 0,-16 0-1 16,14 0 1-1,-14 0-1-15,9-2 0 0,-9 2 0 16,14-1 0-16,-14 1 0 16,0 0 0-16,0 0 0 0,0 0-1 15,0 0 1-15,-2 8 0 16,-9-3 0-16,11-5 1 16,-9 16-1-16,0-7 1 15,3 2 1-15,-7 1-2 0,4-1 1 16,-2 4-2-16,2-1 1 15,1 2 0-15,4 0 0 16,3 0-2-16,1-1 2 16,4 0-1-16,5-2 0 0,1-3 2 15,8-4 0-15,-2 0 1 16,-4-6 0-16,9 0 0 16,-10-4 0-16,10-6 0 15,-6-3 0-15,6 0-1 16,-11-1 2-16,2-4-1 15,-3 1 0-15,-8-1 0 0,-1 0 0 16,-9 1-1-16,-8 2 0 16,-3 0 1-16,-1 4-3 15,-2 4 1-15,8 0-1 0,-9 4 0 16,8 3-1-16,7 0 0 16,9 0 1-16,-14 7-2 15,14-7-2-15,0 10-2 0,0-10-3 16,10 9-3-16,3-5-4 15,3-4-6-15,14 1-8 16,-6-1-6-16,5-1-1 16,-2-4 3-16,7 3 3 15,-8-2 7-15,-1 0 11 16,-5 4 15-16,-8-3 16 0,-1 3 13 16,0 0 3-16,-11 0 2 0,0 0-2 15,0 0-3-15,0 0-6 16,0 0-6-16,-6 6-8 15,-5-1-3-15,-2 0-2 16,5 3-1-16,-4 3 0 0,3 3-2 16,-4 1 0-16,7 1-1 15,5-3 0-15,1 1 0 16,0-4-1-16,2-1 1 16,8-5-1-16,-10-4 2 0,26-2 0 15,-10-4-1-15,-6-4 1 16,3-3 1-16,2-5 0 15,-4 0-2-15,-7-4 0 16,4 0 0-16,-8-2 0 0,-5 0 1 16,1-1-1-16,-2 2-1 15,4 1 2-15,-5 5 0 16,2 2 1-16,2 4 0 16,3 11 0-16,-8-5 1 15,8 5-1-15,-4 11 1 0,-3 3-2 16,6 3 1-16,0 5-1 15,1 1 0-15,4 4-1 16,4 1 2-16,-2 4-2 0,6-2-2 16,1 3-4-16,-3-5-14 15,7-6-46-15,1 4-17 16,1-4-6-16,-2-6-8 16,3-4-2-16</inkml:trace>
  <inkml:trace contextRef="#ctx0" brushRef="#br0" timeOffset="52206.14">2720 13487 59 0,'0'0'88'0,"0"0"-1"16,0 0-4-16,-1 10-27 15,1-10-24-15,0 0-7 0,0 0-10 16,0 0-5-16,0 0-3 16,0 0-3-16,6-4 0 15,6 1-2-15,4-2 1 16,-1 0-1-16,5 0 0 0,-6-2 0 15,-1 0 0-15,4 1-1 16,2-1 0-16,-3 1 1 16,-6 0-1-16,0 0-2 15,-10 6 0-15,0 0-1 0,16-8-3 16,-16 8-4-16,0 0-4 16,2-13-4-16,-2 13-5 15,-2-9-5-15,2 9-5 16,-2-17 3-16,-6 7 1 0,0-1 4 15,-1 2 4-15,1-1 7 16,-1 0 10-16,9 10 8 16,-18-15 9-16,9 13 5 15,-2-2 1-15,11 4 3 0,-15 0-1 16,15 0-2-16,-13 0 0 16,13 0-6-16,-9 8-1 15,9-8-2-15,0 0-3 16,7 13-1-16,-7-13-1 0,13 12-1 15,-3-7 1-15,4 4-1 16,2-2-1-16,-5 2-1 16,4-1 0-16,0 2-1 15,-1 0-1-15,0 3 0 0,-2 0 0 16,-2-1 0-16,-3 4 0 16,-3 0 0-1,-5 1 0-15,-4-2 1 16,2 2-2-16,-7-2-3 0,2-2-10 15,3-5-67-15,-4 5-3 16,9-13-4-16,-9 12-7 16,9-12-3-16</inkml:trace>
  <inkml:trace contextRef="#ctx0" brushRef="#br0" timeOffset="54223.61">5114 13556 24 0,'0'0'54'0,"0"0"4"0,-5 5-36 16,5-5 2-16,2 8 1 16,10-2-1-16,-12-6-1 15,10 13 1-15,-10-13-2 16,12 12-2-16,-12-12-1 0,11 8-4 16,-11-8 0-16,9 3-1 15,-9-3-2-15,0 0-2 16,11-6-2-16,-9-3 0 0,1-3-3 15,-2-4-2-15,2-2 0 16,-1-7-2-16,1-3-1 16,-3-5 1-16,1-3-1 15,-1-5 0-15,-3-1 1 0,-2-6 2 16,-1-3-3-16,-3 1 0 16,-1-1 2-16,-3 0-1 15,2 3 1-15,0 3-1 16,0 5 1-16,3 4-1 15,-1 7 1-15,4 4 1 0,1 7-1 16,2 0 1-16,-2 8-1 16,4 0 2-16,0 10-1 0,-2-10 0 15,2 10-1-15,0 0 0 16,0-11-1-16,0 11 0 16,9-1-1-16,2 2 0 15,0-1-1-15,2 0 1 0,3 0 0 16,2 0 0-16,4 0 0 15,0 0 1-15,0-2 0 16,3-5-1-16,5-1 1 16,0-5 0-16,4-1 0 0,1-3 0 15,-1 1 0-15,-2 2-1 16,-1 2 1-16,-5 3-1 16,-6 0 1-16,-4 4-1 0,-4 2 0 15,-12 3 0-15,8 0-1 16,-8 0 1-16,0 0-2 15,0 11-2-15,-2 0-4 16,2-11-9-16,-10 22-26 16,7-5-39-16,-6-1-3 15,-1 3-6-15,-1-2-4 0</inkml:trace>
  <inkml:trace contextRef="#ctx0" brushRef="#br0" timeOffset="54740.74">5262 13427 14 0,'0'0'59'16,"-12"3"0"-16,12-3-29 0,-10 12-1 15,10-12-5-15,-5 11-6 16,5-11-3-16,-1 11 3 15,1-11 2-15,0 8 1 0,0-8 1 16,9 6 0-16,-9-6-1 16,15 0-1-16,-4 0-4 15,1-7-3-15,5 0-3 16,3-2-2-16,2 0-1 0,4-3-2 16,1 1-1-16,2 0-1 15,1-1 0-15,-3 1-1 16,1 1 0-16,-8 1-1 15,-1 1 0-15,-5 4-1 0,-5 0-1 16,-9 4-4-16,0 0-7 16,10 3-14-16,-12 10-44 15,-2-3-12-15,-2 5-6 16,-3-1-4-16,-2 6 1 0</inkml:trace>
  <inkml:trace contextRef="#ctx0" brushRef="#br0" timeOffset="55584.91">5262 13763 9 0,'-7'12'69'0,"7"-12"4"16,-9 10-3-16,9-10-35 0,-10 17-6 15,6-4-3-15,1-1-7 16,1 7-8-16,0 1-2 16,1 3-2-16,1 3 1 15,-1 2-3-15,1-1 0 0,0 3-1 16,1-4 0-16,2 1 0 16,4-1-1-16,-2-4 0 15,3 0 0-15,1-4-1 16,1-1 0-16,0-6 0 15,4 3 0-15,-2-6 0 0,3-2 0 16,1-2 0-16,3-2-1 16,1-2 1-16,2 0 0 15,3-2-1-15,2-4 0 0,1-3 1 16,1 0 0-16,-1-2-1 16,1-2 1-16,-3 3 0 15,-2-3 0-15,-3 3-1 0,-4 1 1 16,-3 0 0-16,-4 3-2 15,-10 6 1-15,12-7 0 16,-12 7-2-16,0 0-1 16,0 0-3-16,0 0-3 15,0 0-4-15,0-12-1 0,0 12-1 16,0 0-1-16,-10-9 2 16,10 9 2-16,-15-7 3 15,15 7 4-15,-17-6 4 16,17 6 3-16,-17-2 4 15,17 2 1-15,-15 0 2 0,15 0 0 16,0 0 2-16,-9 0 0 16,9 0-3-16,0 0 0 15,0 0-3-15,8 0 0 0,-8 0-2 16,17 0-1-16,-7 3 1 16,0 3-2-16,2 0 0 15,-1 4 1-15,-1 3-3 0,2 5 1 16,-6 1-1-16,-2 3-2 15,-3 1-9-15,-4 4-22 16,-8-5-43-16,3 2-3 16,-2-7-6-16,-2-7-5 0</inkml:trace>
  <inkml:trace contextRef="#ctx0" brushRef="#br0" timeOffset="56239.49">5288 13316 54 0,'0'0'74'15,"-15"-1"2"-15,15 1-24 16,0 0-9-16,-7-10-9 0,7 10-11 16,0-11-5-16,0 11-4 15,10-14-4-15,-10 14-2 16,19-9-3-16,-5 6-1 16,1 0-1-16,1 0-1 0,3 3 0 15,5 0-1-15,-1-3 1 16,2 3-1-16,1-1 0 15,-1 0 0-15,0 1-1 0,-3 0 1 16,-4-1-1-16,-2 1 0 16,-6 0 1-16,-10 0-1 15,13 3 1-15,-13-3 0 16,2 13-1-16,-2-5 1 0,0 4 1 16,-4 1-1-16,0 4 1 15,-3 1-1-15,-1 0 0 16,0 1 0-16,-1 0 0 15,0 0-1-15,-1-2-1 0,-1-2-5 16,2-7-5-16,1 3-17 16,0-2-39-16,8-9-14 31,-9-9-5-31,7-6-3 0</inkml:trace>
  <inkml:trace contextRef="#ctx0" brushRef="#br0" timeOffset="56862.84">5294 12651 57 0,'0'0'76'0,"-15"0"0"16,15 0-28-16,0 0-7 0,0 0-8 16,0 0-10-16,0 0-6 15,0 0-5-15,0 0-3 16,0 0-3-16,11-8 0 16,-11 8-2-16,17-9 1 0,-6 3-2 15,3 0 0-15,1-1-1 16,2 3 0-16,2-2 0 15,-1 1-1-15,3 1 0 16,0 1 0-16,-1 0 0 16,-2 2-1-16,0 1 1 0,-1 0-1 15,-2 0 0-15,-3 0 0 16,-2 0 1-16,0 0-1 16,-10 0 0-16,13 0 0 0,-13 0 0 15,0 0 1-15,9 3 0 16,-9-3 0-16,0 0 3 15,4 12-3-15,-4-12 2 0,-1 19 0 16,-4 0-1-16,-5 3-7 16,2 7-39-16,-6 11-34 15,-4 6-2-15,-3 4-8 16,0 4-4-16</inkml:trace>
  <inkml:trace contextRef="#ctx0" brushRef="#br0" timeOffset="63693.54">800 13325 37 0,'-4'-10'69'0,"2"-2"0"16,2 12-18-16,-8-10-8 15,4 0-8-15,4 10-6 16,-9-9-4-16,3 0-7 0,6 9-3 15,-8-8-3-15,8 8-6 16,-10-4 2-16,10 4-5 16,0 0-1-16,-7 8-2 15,1 4 0-15,3 10 0 16,1 1 0-16,-1-12 2 16,2 5-3-16,0 18 0 15,-3-18-1-15,1 1-2 0,-2 12-4 16,5-12-12-1,-1 1-41-15,6 3-20 0,-1-6-4 16,-4-15-3-16</inkml:trace>
  <inkml:trace contextRef="#ctx0" brushRef="#br0" timeOffset="64370.71">787 13135 49 0,'-8'-7'52'0,"8"7"6"0,-13-7-35 15,0 7-3-15,1-2-1 16,-6 2-4-16,7 0-8 15,2 2-1-15,-2 4 3 16,-2-3-2-16,1 5-1 0,0 1 4 16,0 2-4-1,2 1 1-15,-3 1 0 0,-3 2 1 16,5 5 1-16,0-3 1 16,-4 4-1-16,3 1-4 15,1 3 0-15,0 0-2 16,4 1-1-16,-2 0-2 0,3 2-1 15,1-1-2-15,-1 2 1 16,6-2 4-16,0 0 0 0,0 0 2 16,12 16-2-1,6 1 1-15,-5-28 3 16,2 4-1-16,-1-9 2 0,9-1 0 16,10 5-2-16,12-9 0 15,-7-6 2-15,-1-9-2 16,-9-9-1-16,-2-6 0 15,-1-1-1-15,-6 0 0 0,-1-2 1 16,-2-1-2-16,0-1 3 16,-7-3 2-16,-1 0-3 15,-4-2 1-15,-4-2 1 16,1-1-1-16,-4 1 0 0,-6 1 1 16,-3 2-2-16,-1 3-2 15,5 16 4-15,2 1-4 16,-4 2 2-16,-1 4-3 15,0 0 2-15,-3-1-1 16,-3 3-1-16,2 3-3 16,0 2-9-16,0 0-13 0,-4 4-56 15,4 1 0-15,1 4-8 16,6 3-7-16,-4-2 0 16</inkml:trace>
  <inkml:trace contextRef="#ctx0" brushRef="#br0" timeOffset="65569.72">840 14300 9 0,'-11'2'72'16,"11"-2"5"-16,-8 0-3 0,8 0-31 15,-15-2-7-15,15 2-6 16,0 0-6-16,0 0-10 16,0 0-1-16,-2-9-3 15,2 9-3-15,0 0-2 0,0 0-2 16,0 0-1-16,0 0-1 15,4-7 0-15,-4 7 1 16,0 0-2-16,13-1 0 16,-5 1 1-16,-8 0 0 15,22 3 0-15,-10 1-1 0,0 3 1 16,4 0-2-16,-3 3 1 16,-3 3 1-1,0 2-1-15,-3 4-1 0,-7 1-1 16,1 1 0-16,0 2 0 15,-2-1-1-15,-5 0-1 0,-4-2 1 16,0 0 0-16,-1-6 1 16,2-1 1-16,-1-4 0 15,10-9 1-15,-13 14 1 0,13-14 0 16,0 0 0-16,-8 7 0 16,8-7 0-16,0 0 1 15,0 0 0-15,0 0 0 16,0 0 0-16,0 0-1 15,0 0 1-15,0 0 0 0,0 0 0 16,0 0 0-16,0 0 1 16,7-4 0-16,-7 4 0 15,17-10 1-15,-3 3-1 16,-1 0 1-16,3 1-1 0,0-1-1 16,-3 1-1-16,7 1-1 15,-6 1-2-15,1 4-6 16,-2-5-10-16,-1 0-28 15,5 3-31-15,-17 2-4 0,18-8-6 16,-10-1-3-16</inkml:trace>
  <inkml:trace contextRef="#ctx0" brushRef="#br0" timeOffset="66376.37">1018 14072 7 0,'-16'-13'61'0,"-2"4"3"16,0-1 1-16,-14 3-38 16,13 6-5-16,3-4 0 15,1 5-5-15,5 0-3 16,-2 0-4-16,2 0-2 15,-1 5 0-15,4 0-2 0,-5 1-2 16,0 4 0-16,4 1-1 16,-3 2-1-16,1 5 0 0,-2 0-1 15,3 5-1-15,-2-3 0 16,8 7 0-16,-3-14 1 16,-1 4 1-16,5 14-2 15,-1-12 1-15,1 0 1 16,-2 2 0-16,3-3-1 0,1 4 1 15,0 4-1 1,1 14-2-16,7 4 3 0,-2-3-2 16,0-21 2-16,1-2-1 15,7 19 2-15,7-9 0 16,-6-4-1-16,6-8 2 16,-4 4 0-16,0-7 1 15,0 5-2-15,4-8 2 0,-3 1 0 16,-6-4 1-16,2 0 0 15,4-1 1-15,-3-4 0 16,6-2 0-16,-5-4 1 16,-1-4-2-16,-2-2 0 0,-1-4-1 15,2 0 0-15,4-3-1 16,1-3 0-16,-7 5-1 16,2-1-1-16,1 0 0 0,3-2 1 15,-3 2 0-15,-3-2-1 16,-7-2 0-16,-1-2 1 15,-4-1-1-15,0-3 0 16,0-2 0-16,-7-3-1 0,-1-2 0 16,-1-2 0-16,1-1 0 15,-3 0-1-15,-3 2 1 16,-1 2-1-16,-3 6 1 16,2 2-1-16,-2 5 0 15,-5 2 1-15,1 7-1 0,2 4-1 16,-8-1 1-16,6 6-1 15,-1 0-1-15,0 0 2 16,3 1-2-16,5 0 0 0,0 0-3 16,1 2-5-16,14-2-10 15,-11 0-26-15,11 0-37 16,0 0-4-16,8 11-5 16,-8-11-4-16</inkml:trace>
  <inkml:trace contextRef="#ctx0" brushRef="#br0" timeOffset="72066.95">2001 14401 62 0,'1'-10'74'16,"-1"10"-4"-16,0 0-6 15,0 0-41-15,0 0-7 16,0 14-5-16,0 2-3 16,0 2-5-16,1 6-2 0,2 2 1 15,-2 5-1-15,4-1-1 16,1 3 2-16,0-3 0 16,-3 0 0-16,3-7 0 15,-4-1 0-15,1-5 1 0,0-6 2 16,-1 1 1-16,-2-12 0 15,-6 6 2-15,6-6-2 16,-10-6 1-16,1-7 1 0,-5-1-1 16,1-8-2-16,-3-3-1 15,8-9-1-15,-6-3-3 16,8-8 0-16,-4 0 3 16,8-7-2-16,2 2-1 0,2 0 2 15,1 3-1-15,5 5-1 16,2 6 3-16,1 9 1 15,1 3-3-15,-1 9-2 0,3 2 3 16,3 6-3-16,0 7 2 16,-1 0 0-16,1 11 0 15,-2 3 0-15,1 10 0 16,-1 3 0-16,-4 6 1 0,-3 6 0 16,-3 2-5-16,-2 4-3 15,-2-4-4-15,-2 1-6 16,-10-8-12-16,8-4-16 15,-2-4-17-15,-5-8-9 0,5-5-11 16,5-13 0-16</inkml:trace>
  <inkml:trace contextRef="#ctx0" brushRef="#br0" timeOffset="72621.78">2137 14474 43 0,'8'-11'69'15,"-8"11"-5"-15,6-19-9 16,2 14-12-16,7-4-10 0,0 2-10 15,4 2-8-15,-6 0-3 16,9 3-3-16,1 0-1 16,-1 2-3-16,-1 4 0 15,-2 5-2-15,-1 2-1 0,-4 6 1 16,2-1-1-16,-4 5 0 16,-7-1 1-16,-5 0-1 15,1-3 0-15,-1-2 0 16,0-3-1-16,0-12 1 15,-6 11-1-15,6-11-1 16,0 0 1-16,0-14 0 0,1-1-1 16,0-1 1-16,5-3-1 15,0-2 0-15,2 3-1 0,1-2 1 16,1 5 0-16,4 3 0 16,-1 3 1-16,-2 5 0 15,0 5 0-15,7 3 0 16,-5 6 3-16,-2 1-2 0,0 7 2 15,-4-2 0-15,3 1-3 16,-4 2 2-16,-2-5 2 16,-3-3-4-16,-1-11-6 15,2 13-2-15,-2-13-4 16,5-5 0-16,-5-9 1 0,0-6-4 16,0-7 3-16,0-3-1 15,1-6 8-15,-1-4 3 16,-3 2 3-16,-2 1 5 15,0 5 2-15,1 6-2 16,0 4 2-16,-2 7-1 0,6 15-3 16,0 0-2-16,0 0-9 15,3 9-25-15,12 13-36 0,-5-5-8 16,10 3-6-16,0-2-6 16</inkml:trace>
  <inkml:trace contextRef="#ctx0" brushRef="#br0" timeOffset="73133.98">2838 14340 10 0,'0'0'79'0,"-6"6"4"0,6-6-4 16,-17 2-6-16,9 2-41 16,-3 2-7-16,0 2-9 15,0 3-7-15,-2 4-4 0,4 4-2 16,-2 3 0-16,5 2-1 15,0 5 0-15,1 0-1 16,5-1 0-16,0-1-1 16,3-2 1-16,7-1 0 15,1-4 0-15,1-5 1 0,5-5 0 16,3-5 0-16,5-5 0 16,-1-3 0-16,2-7 1 0,1-5-1 15,-3-5 0-15,3-3 0 16,-8-2-1-16,-2-1 1 15,-3 0-1-15,-1 1 0 0,-9 3 0 16,2-1 0-16,-6 8 1 16,0 0-2-1,0 5 1-15,0 10 0 0,-12-8-1 16,1 10 2-16,5 7-1 16,-1 4 0-16,1 3 1 15,2 1 0-15,0 3 0 0,-1 0 0 16,5 0 0-16,0 0 0 15,6-3 0-15,1 0-1 16,0-2 1-16,0-2 0 16,4 0-1-16,-1-3 0 15,2-1-3-15,-3-6-8 0,6-3-39 16,-2 3-31-16,2-3-3 16,1-3-6-16,2-7-6 0</inkml:trace>
  <inkml:trace contextRef="#ctx0" brushRef="#br0" timeOffset="73721.15">3654 14550 24 0,'-10'2'75'0,"10"-2"6"0,-11 5-19 15,11-5-10-15,-10 4-9 16,10-4-13-16,0 0-7 16,0 0-8-16,0 0-4 0,8 1-4 15,-8-1-1-15,14-3-1 16,-4-3 1-16,2 0-2 0,2-2 1 16,-1-2-2-1,2 0-1-15,-2 1-1 0,0-1-2 16,-1 0-4-16,-1 1-5 15,-1 1-8-15,-10 8-10 0,8-14-15 16,-8 14-14-16,3-9-10 16,-3 9-2-16,0-10-1 15,0 10 9-15</inkml:trace>
  <inkml:trace contextRef="#ctx0" brushRef="#br0" timeOffset="73954.3">3762 14418 6 0,'-14'-5'42'15,"14"5"2"-15,-9-5 0 0,9 5-6 16,0 0-3-16,-2-10-4 15,2 10-3-15,6-6-4 16,-6 6-3-16,15-9 0 16,-5 5-1-16,-10 4 0 15,17-8-3-15,-17 8-3 0,15-6-4 16,-15 6-1-16,10-1-2 16,-10 1-2-16,3 7-1 15,-2 8-1-15,-1 1 0 16,0 7-2-16,-5 2-1 0,4 7-12 15,-9 1-42-15,8-2-23 16,2-1-4-16,-1-8-6 16,2-6-6-16</inkml:trace>
  <inkml:trace contextRef="#ctx0" brushRef="#br0" timeOffset="80727.81">3601 13705 30 0,'0'0'34'0,"0"0"0"15,0 0-1-15,0 0-6 0,-7-8-4 16,7 8-1-16,0 0-1 16,0 0-1-16,0 0-3 15,0 0-2-15,0 0-2 16,0 0-2-16,0 0-3 15,0 0-3-15,0 0-1 0,0 0-2 16,0 0-2-16,0 0-5 16,1-11-37-16,-1 11-24 15,11 0-4-15,-11 0-4 0</inkml:trace>
  <inkml:trace contextRef="#ctx0" brushRef="#br0" timeOffset="81359.07">3168 14005 36 0,'-6'-14'76'16,"-1"1"0"-16,1 1 0 15,6 12-31-15,-12-9-16 0,12 9-5 16,0 0-6-16,0 0-4 16,0 0-6-16,0 0-3 15,0 0-1-15,-6 12-1 0,6 3-1 16,0 6 0-16,0 4 1 16,3 6-1-16,-3 1 1 15,1 3-1-15,0-2 1 16,1 2-1-16,-1-3 0 15,1-2 1-15,-1-2-3 0,0-6 0 16,0-1-7-16,-2-5-17 16,1-16-43-16,0 19-9 15,0-19-7-15,0 0-5 16,0 0-1-16</inkml:trace>
  <inkml:trace contextRef="#ctx0" brushRef="#br0" timeOffset="81663.48">3028 14250 64 0,'-13'2'83'0,"13"-2"-1"16,-8 1-5-16,8-1-33 16,0 0-7-16,4-7-11 15,5-2-8-15,2 0-6 0,5-1-2 16,5-1-1-16,4-3-2 15,2 1-4-15,4-2 0 16,0 0-1-16,1 2 0 16,1 0-1-16,-8 3 0 0,0-1-1 15,-5 4 0-15,-9 1 1 16,0 2-1-16,-11 4-3 16,10-7-8-16,-10 7-22 0,12 1-48 15,-12-1-2-15,0 0-7 16,0 0-5-16</inkml:trace>
  <inkml:trace contextRef="#ctx0" brushRef="#br0" timeOffset="86746.98">3085 14134 9 0,'0'0'58'15,"0"-10"3"-15,0 10-18 16,-6 0-14-16,6 0 1 0,0 0-3 16,0 0-3-16,-12-6-5 15,12 6-1-15,0 0 0 16,0 0-3-16,0 0-1 15,0 0-2-15,-14-7-3 16,14 7-3-16,-12-8-1 0,2 5-2 16,0 1-1-16,-2 2-1 15,-9 0-1-15,0 0 0 16,-1 0-1-16,-5 3 1 0,-4 0-1 16,-1 6 0-16,-3-6 0 15,-5 5 0-15,1-3 1 16,-2 3 1-16,-11-4 0 15,5 0 1-15,-3 1-1 0,-4-3 1 16,1 0-1-16,-3-1 0 16,3 0 1-16,-1-1-3 15,11 0 0-15,-7 0 0 0,1-4 1 16,8 2 0-16,-2-3 3 16,7-3 0-16,0 1 0 15,3 0 1-15,-2 0-1 16,9-1 1-16,2 1-1 0,2 0 0 15,0 2-2-15,1 0-1 16,-3-1 0-16,6 3 0 16,1 0 0-16,-6 0 0 15,4 2 0-15,-1 1 0 16,1-2 0-16,3 1 0 0,8 1 1 16,-6 0 0-16,-1-2 0 15,2 2 1-15,-4 0-2 16,17 0 0-16,-16 0 1 15,4 0 0-15,-6 0-1 0,3 2 0 16,3 2-1-16,4 2 1 16,2 3-1-16,-5 5-1 15,4 1 1-15,-6 2 0 16,8 6 0-16,-5 1 0 0,5 6 1 16,-1 4-1-16,-4 1 1 15,4 7 0-15,5 2 1 16,-2 2-1-16,0 5 0 15,3 1 1-15,0 0-1 0,6-2 0 16,1-2 0-16,3-1 3 16,-8-7-3-16,-2-4 0 15,5-4 0-15,-2-6-1 0,-3-3 1 16,0-6 0-16,0-4 0 16,0-13-4-16,2 14 4 15,-2-14 0-15,10 7 1 16,-10-7-1-16,0 0 0 15,11 6 0-15,-11-6 1 0,13 2 0 16,-13-2-1-16,20 0 1 16,-8 0 0-16,3 0 1 15,2-3-2-15,5-2 2 0,1 0-1 16,1-2 1-16,10-2-1 16,1 3 1-16,6-2-1 15,1 2-1-15,8 1-1 16,0 3 0-16,1 0 0 0,0 4 0 15,1-2 1-15,2 0-1 16,4 0 0-16,-4 0 3 16,0 2-1-16,-4-1 1 15,10-1-1-15,-3 0-1 0,-3 0-1 16,-2 1 1-16,-5-1-1 16,6 0 0-16,-3 0 0 15,0-2 1-15,-2 0-1 16,-1-2 2-16,-1-1 0 0,-1 0 0 15,0 1 0-15,-2 0 0 16,-2 0 0-16,-1 1-1 16,-3 0 1-16,-2 0-2 15,1-1 0-15,-1 1 1 0,-7-2-1 16,3 2 0-16,-2-1 0 16,-3 1 2-16,0 0-2 15,-4 1 2-15,-1 1-1 16,-5 0 0-16,-1 1 0 0,-3 0 0 15,-2 4 0-15,-2-1 0 16,-8-3 0-16,16 7 1 16,-16-7-1-16,9 5 1 0,-9-5 1 15,9 2 0-15,-9-2 1 16,0 0 1-16,7-6-1 16,-7 6 1-16,2-18 0 15,-2 3 0-15,-4-3-1 16,-1-5 0-16,2-6-2 0,-3-5 1 15,-2-5-1-15,2-6 0 16,2-5-1-16,-2 0 1 16,2-4 0-16,2-1 0 0,-2 3 0 15,1 4 0-15,-1 4 2 16,2 6-1-16,-8 7 1 16,2 5 0-16,2 5-1 0,0 6 1 15,0 2-1-15,6 13 0 16,-16-14 0-16,16 14-2 15,-8-12 0-15,8 12 0 0,0 0 0 16,-13-7 0-16,13 7 0 16,0 0 0-16,0 0 0 15,-9-5 0-15,9 5 0 0,0 0 0 16,0 0 0-16,-9-6 0 16,9 6 0-16,0 0 0 15,0 0 0-15,0 0 0 16,0 0 0-16,-10-2 0 15,10 2 0-15,0 0 0 0,0 0 0 16,-9 4 0-16,9-4 0 16,-6 10 0-16,4 1-13 15,-8 1-32-15,6 0-41 16,-1-2 0-16,5-10-7 0,-16 7-7 16</inkml:trace>
  <inkml:trace contextRef="#ctx0" brushRef="#br0" timeOffset="89781.27">1928 12700 23 0,'0'0'47'15,"0"0"6"-15,0 0-4 0,-11-6-10 16,11 6-8-16,-19 3-5 15,3 3-8-15,-2-1-3 16,-2 1-2-16,-1 2-3 0,-1-1-5 16,-6 0-1-16,-9 1 1 15,7 2-3-15,-4-2 0 16,-9 3-1-16,4-1 1 16,-4 1 0-16,2 0 1 0,-4-2 0 15,13 2 3-15,-3-2-2 16,7-2 2-16,7-1 0 15,1 1-1-15,8-3 1 16,-3 3-1-16,15-7 0 0,-14 7-3 16,14-7 0-1,-12 12 0-15,12-12-1 0,-6 17 0 16,3-6-1-16,1 2 0 16,-1 4 1-16,3 2-1 0,-2 5 1 15,2 3 0-15,-4 4 0 16,3 2 1-16,-1 3-1 15,1 3 0-15,-3 3 0 16,4-2 0-16,-2 5 0 16,2-3 0-16,0 3 1 0,0-1-2 15,-3-2-1-15,3-3 1 16,0-2 0-16,0-2-1 16,1-4 1-16,0-2 0 15,-1-3-4-15,0-3 2 0,7-3 0 16,-3-3 3-16,-4-3 1 15,0-3-2-15,0-1-2 16,0-10 3-16,2 10 2 16,-2-10 0-16,0 0 1 0,0 0-4 15,4 10 1-15,-4-10-1 16,0 0 0-16,0 0 1 16,0 0-1-16,5 10-1 0,-5-10 2 15,11 4-2-15,-11-4-1 16,16 3 4-16,-4-3 3 15,1 0-6-15,5 0 2 0,6 0 1 16,-1 0-4-16,4 0 4 16,0 2-1-16,1 0-2 15,1-1 0-15,5 1 4 16,-10 0-4-16,8-2 4 0,-2 0-1 16,8 1 0-16,2-1 0 15,-10 0 1-15,5 0-4 16,5 0 1-16,7 0-1 15,-9 1 0-15,-2-1 3 16,2 2-2-16,-2-2-1 0,3 2 0 16,-2-2 3-16,-3 0-1 15,2 1 0-15,-3-2 0 16,7 1-3-16,-16-1 3 0,10 1 0 16,-4 0 0-16,-5 2 0 15,6 0-1-15,-9 3 1 16,7 0-2-16,-3 0 0 15,7 0 0-15,-9-1 2 0,4 1-2 16,2-2 0-16,-1 3 0 16,-4-2 0-16,5-1 2 15,-6 0 0-15,3-1-1 16,-3 0 0-16,-2-2 1 16,-3 0 0-16,-1 0-1 0,-4-2 1 15,1 0 1-15,-7-1-1 16,-8 3 0-16,10-6 1 15,-10 6 0-15,0 0 0 0,4-11 0 16,-4 11-1-16,0-18 1 16,0 4-1-16,-1-4-1 15,-1-7 0-15,1-4 0 16,-4-6-1-16,0-4 1 0,3-4-2 16,0 0 2-16,-2-3 1 15,2-1-1-15,-7 1 1 16,5 0 0-16,0 2 1 15,-3 1 0-15,-1 1 1 0,2 0-1 16,-3 1 0-16,2 1 0 16,1 0 0-16,-2 2-1 15,4-1 1-15,-2 3-1 0,-2 1 0 16,2 3 0-16,-3 3 0 16,6 1 0-16,-1 3 0 15,-3 2 0-15,0 3 0 16,0 0 0-16,0 2 0 0,2 1 0 15,-1 1 0-15,-5 1-1 16,1 1 2-16,0 1 0 16,0 1-2-16,-5 0 1 0,-2 1 0 15,-4 1-1 1,-3 2 0-16,-6 2 0 0,-2 5-2 16,-16 1 0-16,-7 5 2 15,-2 6-3-15,-13 6 4 0,4 5-3 16,-9 3 2-16,-3 3 1 15,2-2-1-15,3-1 1 16,14-1 0-16,2-5 1 16,9-4-3-16,1-4 4 0,4-3-3 15,14-4 0-15,5-1 2 16,9-3 0-16,3 0-1 16,-8 0 1-16,6 0 0 15,14 0 0-15,0 0 0 16,-9-3 0-16,9 3-2 0,0 0 0 15,0 0 0-15,0 0 0 16,0 0 0-16,0 0 0 16,0 0 0-16,0 0 0 0,0 0 0 15,0 0 0-15,0 0 0 16,0 0 0-16,0 0 0 16,0 0 0-16,0 0 0 15,0 0 0-15,0 0 0 0,0 0 0 16,0 0 0-16,0 0 0 15,0 0 0-15,-9-1 0 16,9 1 0-16,0 0 0 0,0 0 0 16,0 0 0-16,0 0 0 15,0 0 0-15,0 0 0 16,0 0 0-16,0 0 0 16,5 0 0-16,-5 0 0 0,0 0 0 15,0 0 0-15,0 0 0 16,0 0 0-16,0 0 0 15,0 0 0-15,-5 0 0 16,5 0 0-16,0 0 0 16,0 0 0-16,0 0 0 0,0 0 0 15,0 0 0-15,0 0 0 16,0 0 0-16,0 0 0 16,0 0 0-16,0 0 0 0,0 0 0 15,0 0 0-15,0 0 0 16,0 0 0-16,0 0 0 15,0 0 0-15,0 0 0 16,0 0 0-16,5 0 0 0,-5 0 0 16,0 0 0-16,0 0 0 15,0 0 0-15,0 0 0 16,0 0 0-16,0 0 0 16,-8 0 0-16,8 0 0 0,0 0 0 15,0 0 0-15,0 0 0 16,0 0 0-16,5 0 0 15,-5 0 0-15,0 0 0 0,0 0 0 16,0 0 0-16,0 0 0 16,0 0 0-16,0 0 0 15,-5 0 0-15,5 0 0 16,0 0 0-16,0 0 0 0,0 0 0 16,0 0 0-16,0 0 0 15,0 0 0-15,5 0 0 16,-5 0 0-16,0 0 0 0,0 0 0 15,0 0 0-15,0 0 0 16,0 0 0-16,0 0 0 16,0 0 0-1,0 0 0-15,0 0 0 0,0 0 0 0,0 0 0 16,0 0 0-16,0 0 0 16,0 0 0-16,0 0 0 15,0 0 0-15,0 0 0 0,0 0 0 16,0 0 0-16,0 0 0 15,0 0 0-15,0 0 0 16,0 0 0-16,0 0 0 16,0 0 0-16,10 4-3 15,-10-4-5-15,11 7-4 0,-11-7-3 16,11 10-9-16,-11-10-11 16,8 12-36-16,0-2-12 15,-4 1-4-15,-1 1-4 0,-1-3 9 16</inkml:trace>
  <inkml:trace contextRef="#ctx0" brushRef="#br0" timeOffset="92536.81">968 15357 16 0,'0'0'65'0,"0"0"5"0,0 0-17 15,0 0-13-15,0 0-3 16,0 0-7-16,-7 0-6 0,7 0-4 16,0 0-3-16,0 0-1 15,0 0-4-15,0 0-3 16,0 0-2-16,0 0-1 16,-2-9-2-16,2 9-2 0,0 0 0 15,2-14-1-15,-2 14 0 16,19-7-1-16,-19 7 0 15,17-7 0-15,-8 7 0 16,3-1 0-16,-2 1-1 0,3 0 1 16,-4 6 0-1,-9-6 0-15,14 16 0 0,-10-3 0 16,3 1 1-16,-7 2-1 16,3 4 1-16,-1-2-1 15,-2 3 1-15,0-2-1 0,-4 0 1 16,1-3-1-16,-10-4 0 15,13-1 0-15,0-11 1 16,-15 14-1-16,15-14 2 16,0 0-2-16,-7 5 1 0,7-5-1 15,0 0 1-15,0 0-1 16,0 0 0-16,0 0-1 16,0 0 1-16,0 0-1 15,0 0 1-15,0-5-2 0,0 5 1 16,0 0 1-16,7-3 0 15,4 3-1-15,-2 0 1 16,-9 0 0-16,18 0 0 0,-5 3 0 16,2 2-1-16,0 1 0 15,-5 0 0-15,0 1 0 16,-4 1 0-16,4 4 0 16,-7-2 1-16,-2 2 0 15,-4 1 1-15,-6 1 0 0,-1 2 0 16,-3-3 0-16,-4 0 0 15,-2-1 0-15,0-4 0 16,-1-2 0-16,4-1 1 16,-5-4-2-16,6-1 0 0,4 0 1 15,1 0-1-15,10 0 0 16,-15-6-4-16,15 6-5 16,-3-11-14-16,3 3-32 0,0 8-21 15,3-13-5-15,3 2-5 16,4-3-1-16</inkml:trace>
  <inkml:trace contextRef="#ctx0" brushRef="#br0" timeOffset="93228.67">1118 15177 0 0,'-9'-12'73'16,"-3"1"0"-16,3 2 0 15,-1 8-6-15,-3-5-40 16,2 4-3-16,-2 2-10 16,-3 0-6-16,0 0-2 0,-1 4 1 15,-2 0-3-15,0 2 0 16,-2 0 0-16,3 1-2 15,-1 5 0-15,5-3-1 0,2 4 0 16,-1 1 0-16,-2 4-1 16,2 2-1-16,5 5 1 15,1-15 2-15,3 10-2 16,-3-4 2-16,6 7-2 16,-5 21 0-16,5 0-1 15,0 4 0-15,1 0 0 0,7 2-2 16,1-1 2-16,9-6-1 15,2-8 1-15,0-3 1 16,0-2 1-16,8-3 0 0,-1-4 1 16,3-1-1-16,-2-4 0 15,3-2 1-15,2-4 1 16,2-2 0-16,1-4 1 16,-2-4-1-16,-1-2 1 0,-1-2 1 15,-7-7-2-15,7-3 3 16,-10-4-3-16,-3-2 1 15,0-7 2-15,-6-1-3 16,-3-5 1-16,-3-5-1 0,2-8 2 16,-8-2-3-16,0-5 2 15,1-4 3-15,-2 1-2 16,-2 1 3-16,-10 2-1 16,-1 4-2-16,2 8 1 0,-4 6 1 15,-3 8-2-15,-7 7-1 16,-2 6-4-16,4 4 0 15,3 5-2-15,-2 3 2 16,-2 3-6-16,0 0-8 0,7 4-33 16,2 3-38-16,7-3 0 15,-5-1-7-15,2-6-6 16</inkml:trace>
  <inkml:trace contextRef="#ctx0" brushRef="#br0" timeOffset="97452.71">17606 11801 26 0,'-11'-3'38'16,"11"3"-1"-16,0 0-1 15,0 0-5-15,0 0-4 0,0 0-6 16,0 0-4-16,0 0-3 16,0 0-1-16,0 0-3 15,0 0-1-15,0 0-3 16,0 0-2-16,0 0 0 0,0 0 0 15,0 0-2-15,0 0 0 16,0 0-1-16,0 0 1 16,0 0 0-16,0 0 2 15,0 0 0-15,0 0 0 0,9 5 2 16,-9-5 0-16,13 5-1 16,-4-3 1-16,2 0-1 15,1 1 0-15,5-1-1 16,5 2-1-16,0-2 0 0,5 0-1 15,1 1 0-15,5-2 0 16,1 0 0-16,8-1 0 16,-2 2 0-16,2-2-1 15,4 0 0-15,0-2 1 0,6 0-1 16,-2-1 0-16,7 3 0 16,0-4-1-16,0 4 1 15,3-2-1-15,0 2 2 0,1 0-2 16,-1 0 1-16,3 0-1 15,-2 2 1-15,-1-2-1 16,3 0 1-16,-1 0 1 16,0 0 0-16,1 0 0 15,-2 0 2-15,2 2 0 0,-4 1 0 16,2 0 1-16,-3 0-1 16,-4 2 1-16,3 0-2 15,-7 1 0-15,0 0-1 16,0 0 0-16,-4-1 0 0,-3 3-1 15,-5-3 1-15,0 1-1 16,-4-1 1-16,-3-1 0 16,-4 0-1-16,-3-2 0 15,1 0 0-15,-5-2 1 0,-1 0-2 16,-2 0 1-16,0 0 0 16,-3-1 0-16,0-2-1 0,2 0 1 15,-2 0-1-15,2-1 1 16,-2 1-1-16,0 1 1 15,0-4-1-15,1 5 0 16,-3-2 1-16,0 1-1 16,1 0 0-16,-1 0 0 0,-1 1 0 15,1 0 0-15,-2-2 0 16,3 1 0-16,-1-2 0 16,-2 0 1-16,3-1-1 15,-2-2 1-15,1 0-1 0,1-3 1 16,-2-1 1-16,1-1-1 15,-1-2 1-15,1 0 1 16,-1-3-1-16,1 0 0 0,-2-1 1 16,0-3 0-16,0 1-1 15,2 0 0-15,-2-3 0 16,1-2-1-16,1 0 0 0,-2-1 0 16,1-1 0-16,0-3-1 15,0 1 1-15,0 0 0 16,1 0-1-16,-2 0 1 15,5 1-1-15,-6 0 1 0,2 4-1 16,-1-1 0-16,0 4 0 16,-1 1 0-16,1 2 0 15,-2 0 0-15,-1 3 0 16,-2 2 0-16,1 2 0 16,0 1 1-16,-6 10-1 0,3-14 0 15,-3 14 0-15,1-12 0 16,-1 12 0-16,1-10 1 15,-1 10-1-15,0-13 0 0,0 13 0 16,0-17 0-16,0 7 0 16,-1-1 0-16,-1 0 1 15,-5 0-2-15,1-2 1 0,-2 1-1 16,-4 1 1-16,-1-2-1 16,-2 2 0-16,-5 3 0 15,-2-2 0-15,-2 2 0 0,-3 1 1 16,-2 3-1-16,-3 1 1 15,-1 0 0-15,-5 1-1 16,2 1 1-16,-3 1 0 16,-1 0 0-16,-5 0-1 15,0 0 1-15,-4 1 0 0,1 1 0 16,-4-1 0-16,0 1 0 16,-2-2 0-16,1 0 0 15,-2 0 0-15,-1 0 0 16,1 0 0-16,-1-3 0 0,-3 0 1 15,-1 0-2-15,-2-1 2 16,-4 1-1-16,-1 1 0 0,-2-1 0 16,-3 2 0-16,-4 0 0 15,-2 0 0-15,-4 1 0 16,1 0 0-16,-1-1 0 16,0 1 0-16,-1 0 0 15,3-1 0-15,2 1 0 0,1-1 0 16,4-1 0-16,1-3 0 15,2-2 0-15,2 0 0 16,-1-3 0-16,1 0 1 16,1 0-1-16,1-3 0 0,-3 2 0 15,2 0 0-15,-1 1 0 16,1 1 0-16,1 0 0 16,1 1 0-16,-1 3 0 15,2-1 0-15,1 3 0 0,-2 0 0 16,3 3-1-16,1 0 1 15,2 0 0-15,1 1 0 0,1 3 0 16,4 2 0-16,2-1 0 16,5-1 0-16,5 2 0 15,1-2 0-15,6 1 0 16,4-2-1-16,4 0 1 0,5-1 0 16,3 0 0-16,4-1 0 15,1 1 0-15,13-2-1 16,-14 1 1-16,14-1-1 15,0 0 1-15,-9 6-1 0,9-6 0 16,0 0 1-16,0 12-1 16,0-12 0-16,0 14 1 15,0-14 0-15,-1 15 0 16,1-5 0-16,0 0 0 16,0-2 1-16,0 0-1 0,-1 2 0 15,0-1 0-15,0 3 0 16,0 0 0-16,-1 2 1 0,1 0 0 15,-2 4 0-15,3-1 1 16,0 3-1-16,-2 2 0 16,2 3 0-16,0 1 2 15,0 2-3-15,-1 2 1 0,1 0-1 16,0 6 1-16,1 1 0 16,1-1-1-16,-1 3 1 15,3 1 0-15,-1-1 0 16,0 1 0-16,3-3-1 0,-1-1 0 15,2-3 0-15,0-2 0 16,2-2 0-16,-1-3-1 16,1-2 1-16,0-3 0 15,2-2-1-15,-2-2 1 16,2-3 0-16,-3-2 1 0,4-1-1 16,-3-4 0-16,2-1 0 15,-2-2 0-15,0-1 1 16,2-2-1-16,-2-1 1 0,3 0-1 15,-1 0 1-15,2-1-1 16,0-2 0-16,-1 1 1 16,2-2-1-16,-2 2 0 15,1-1 0-15,0 0 0 0,-1 0 0 16,2 2 0 0,0-1 0-16,1 1 0 0,3 1 0 15,1-1 0-15,4 0 0 0,1 0 0 16,5 1 0-16,1-2 0 15,4 2 0-15,3-1 0 16,5 0 0-16,3 1 0 0,1-1 0 16,4-2 0-16,5 1 0 15,0 0 0-15,4 0 1 16,1 1-1-16,2 0 0 16,-1 0 0-16,4 0 0 15,1 2 0-15,-3-2-1 0,4 1 1 16,-4 0 0-16,2 0 0 15,-4 0-1-15,0 0 1 16,-3 1 0-16,-2 0 0 16,-4 2 0-16,-4 1 0 0,-2 1 1 15,-6-1 0-15,-5 0 0 16,-5 1 0-16,-5 0 0 16,-5-1 0-16,-6 0 1 0,-4-2-1 15,-10-2 0-15,11 8 0 16,-11-8-4-16,-3 10-8 15,3-10-68-15,-22 10-5 16,0-3-4-16,-4 0-7 0,-9-4-5 16</inkml:trace>
  <inkml:trace contextRef="#ctx0" brushRef="#br0" timeOffset="109215.15">1861 15392 25 0,'-14'3'48'16,"14"-3"-30"-16,-1 12-2 15,1-3 0-15,2 6 0 0,5 0-4 16,2 9 1-16,-2-4-6 15,4 2-3-15,-8 0 2 16,8 1 0-16,-8-2 5 0,0 1 0 16,-3-3 11-16,0 1-7 15,-1-5 8-15,-2-1 0 16,0-5-3-16,0 1 1 16,3-10-6-16,-3 10 3 0,3-10-7 15,0 0 4-15,0 0-8 16,-12-2 1-16,1-5 2 15,1-6-2-15,0 0-2 0,2-5-3 16,-3-6 2-16,6-2-4 16,-1-3 2-16,6-4-3 15,0-5-1-15,0 0 1 16,4 0-1-16,2 2 0 16,4 2 1-16,-3 2-1 15,5 7 1-15,-2 4 0 0,6 6-3 16,1 4 0-16,0 5 0 15,1 2 1-15,-2 4-1 16,2 2 1-16,-2 5 0 16,1 1 0-16,-6 5 3 0,1 0 0 15,-7 3 0-15,0 0 0 16,-3 1 1-16,-2 4 0 16,-7-2 0-16,-1 3 2 15,-5-1-3-15,-3 0 0 0,1-2-1 16,3-2 0-16,-3-1-1 15,-3-6-11-15,10 0-22 16,6 0-40-16,2-10-5 0,0 0-5 16,13 0-5-1</inkml:trace>
  <inkml:trace contextRef="#ctx0" brushRef="#br0" timeOffset="109496.43">2234 15200 29 0,'0'0'84'0,"-5"-7"1"0,5 7-3 16,-19-2-4-16,23 2-47 15,-4 0-6-15,-13 9-6 16,1-1-7-16,7 3-4 0,-1 8-4 16,4 0-2-16,-4 8 0 15,5 1-1-15,1 5-1 16,5 4 1-16,4 0-1 0,-3 1 0 15,2-5-1-15,6-1-2 16,4-3-3-16,-3-8-6 16,6-6-13-16,-6-8-26 15,7-7-27-15,4-7-5 16,4-8-4-16,-5-5-2 16</inkml:trace>
  <inkml:trace contextRef="#ctx0" brushRef="#br0" timeOffset="110428.34">2491 15382 57 0,'0'-16'83'0,"1"4"-1"0,-4 1-4 16,-4 2-30-16,7 9-9 16,-12-7-14-16,12 7-8 15,-9 6-6-15,-2 4-3 16,4 4-3-16,-5 3-1 0,3 3-2 16,-2 2 0-16,7 1 0 15,-7 2-1-15,3-2-1 16,8-1 0-16,-3-3 0 15,3-5 0 1,6-5 1-16,4-3-1 0,0-6 0 0,7-3 1 16,2-10-2-16,-4-3 1 15,5-2 0-15,-4-3-2 16,-2 1-1-16,-4 3 3 0,-1 1-2 16,-4 5 2-16,-2 2-1 15,-3 9 0-15,0 0 3 16,0 0 1-16,0 6-1 0,0 5-1 15,-1 2 2 1,1 2-2-16,0 0 1 0,-2 1 0 16,2-1-3-16,0-3 2 15,2-2 1-15,-2-10-3 16,16 12 0-16,-6-12 0 0,0 0 1 16,4-7-2-16,-4-6 2 15,5-1-3-15,3-4 0 16,-4-2 2-16,1 0-1 0,-3 2 1 15,2 0-1-15,-3 5 2 16,-3 3 0-16,-8 10 0 16,12-9 0-16,-12 9 2 15,6 6 0-15,2 5-1 0,-8 1 1 16,5 3 0-16,-4 0 0 16,5-1 0-16,-1 0-1 15,1-4 0-15,2-3 0 16,3-5 0-16,0-2-2 15,4 0 1-15,0-8-1 0,4-5 0 16,2-3-1-16,2-3 0 16,1-2 0-16,-1 1 1 15,-2-1 0-15,-6 5 0 0,0 2 1 16,-6 3-1-16,-9 11 1 16,11-7 0-16,-11 7 0 15,0 9 0-15,0 6 0 16,0 0 0-16,1 3 1 0,0 2 0 15,6-1 1-15,-2 1-1 16,0-5 0-16,4-1 0 16,1-5 0-16,4-4 0 15,-2-5 0-15,0 0 0 0,0-7 0 16,4-4 0-16,-1-3-1 16,-4-3 0-16,7-1-1 15,-8 0 1-15,-3 1 1 0,0 3 0 16,0 2 0-16,-4 2-1 15,-3 10 3-15,0 0-2 16,-4-3 2-16,4 3-1 16,-6 16-2-16,2-3 1 0,3 2 0 15,1 3 2-15,2-2-2 16,6 0-1-16,1-2-2 16,5-4-2-16,4-2-5 15,4-8-18-15,-4-1-56 0,13-9-1 16,2-5-7-16,0-5-3 15,0-5 0-15</inkml:trace>
  <inkml:trace contextRef="#ctx0" brushRef="#br0" timeOffset="111566.19">1059 16372 29 0,'-1'-14'69'15,"1"14"4"-15,-10-21-2 16,10 21-35-16,-10-12-5 0,10 12-5 16,0 0-8-16,-11 3-5 15,6 9-4-15,2-1-3 16,2 7-2-16,1 1-3 15,0 5 0-15,1 1 0 0,0 1-1 16,2-3 1-16,3-2-1 16,2-2 1-16,-2-2 0 15,3-5 0-15,-2-3 2 16,4-4 0-16,-3-5 2 16,3 0-1-16,-3-8 2 0,4-2-1 15,-3-5 1-15,4-1-1 16,-8-2 0-16,3 0-1 15,-3 3 0-15,-3 3-1 0,0 2 0 16,-2 10-2-16,5-10 0 16,-5 10 0-16,0 0-1 15,-1 12 0-15,4 0 0 0,0 3 0 16,3 4-1-16,-1 3 2 16,-2 4-1-16,4-2-4 15,-1 2 2-15,-4 0-5 16,3-3-11-16,-4 0-26 15,-1-6-32-15,0-4-5 0,0-13-6 16,0 0 0-16</inkml:trace>
  <inkml:trace contextRef="#ctx0" brushRef="#br0" timeOffset="112087.28">1131 16224 45 0,'-21'0'70'16,"-2"1"-2"-16,-4 4-2 15,8 2-39-15,-1 0-5 0,3 3-6 16,-2-1-6-16,0 3-6 16,3 4-2-16,2 2 0 15,5 5-1-15,-4 3 0 16,-1 4 0-16,6 2 0 0,-1 8-1 15,0-1-3-15,3 5 3 16,2 3-1-16,3 0 0 16,3 0-1-16,9-1 0 15,5-2 1-15,4-5 0 16,5-3 5-16,4-10-2 16,0-7 2-16,7-5 1 0,2-8 2 15,-8-6 1-15,4-6 6 16,1-11 0-16,-14-4-2 0,9-5 2 15,-4-6-1-15,-9-1 4 16,-3-5-7-16,6-2 3 16,-16-6-8-16,-3-2-1 0,-1-5 1 15,-3-3 0-15,-8-1-2 16,-3 0-2-16,-1 2 5 16,-5 6-4-16,6 7 3 15,-4 9-1-15,2 10-1 16,0 9-5-16,-1 9-3 0,-2 5-6 15,8 9-12-15,-4 1-40 16,6 10-21-16,7 1-2 16,2 1-6-16,8-3-3 15</inkml:trace>
  <inkml:trace contextRef="#ctx0" brushRef="#br0" timeOffset="112744.61">1806 16393 76 0,'-19'-6'82'16,"9"6"-6"-16,-1 0-4 16,11 0-3-16,-10 15-61 15,6 5-4-15,3-1-3 0,1 9-2 16,0 0 0-16,4 5-5 15,3 4 5-15,1 0 0 16,0 0 0-16,4-5-3 0,-1-1 5 16,-3-8-3-16,1 1 5 15,-5-9 6-15,1-7-6 16,-5-8 0-16,0 0 4 16,-3-7 3-16,-7-9-3 15,-3-5 5-15,0-8-6 0,0-4-2 16,-1-10 2-16,1-5 0 15,-3-6-3-15,9 0 1 16,0 2 0-16,5 3-3 16,-1 3 2-16,2 7 0 0,1 7-1 15,6 8-1-15,8 10 0 16,0 6 0-16,3 4-1 16,1 3 0-16,5 1-3 15,-2 4 3-15,-2 3 1 0,1 6-1 16,-2 3-3-16,-2 8 3 15,-6 3-3-15,0 5-5 16,-10 4 2-16,0 4-9 0,-2-3-5 16,-4 3-13-16,-13-7-14 15,4-2-32-15,-1-5-5 16,0-9 1-16,2-6 0 0</inkml:trace>
  <inkml:trace contextRef="#ctx0" brushRef="#br0" timeOffset="115262.97">2027 16455 36 0,'0'14'81'15,"0"-14"-4"-15,0 0-4 16,0 9-28-16,0-9-20 15,0 0-8-15,5 0-8 0,5-1-7 16,-1 0-2-16,5 1 0 16,-1 1 0-16,2 4 0 15,-4 5 0-15,6 0 0 16,-3 5 0-16,-1 1 0 16,-6 1 0-16,-8 2 1 0,1-1 0 15,-1-3-2-15,-7 2 4 16,-8-4 0-16,3-4 1 15,-2-2 1-15,5-6-1 16,1-1-3-16,9 0 0 16,-11-17 3-16,11 3-5 0,5-4-3 15,4 1-2-15,1-2-4 16,3 2 3-16,1 2 2 0,6-2 1 16,4 6 1-16,-3-2 0 15,2 4 3-15,-5 0 1 16,8 3 1-16,-1 1 1 15,-6 3 0-15,-8 2 1 0,-2 3 0 16,1 6 1 0,-5 3-1-16,2 6 1 0,-6 2 1 15,-1 1-2-15,4-1-1 16,2 1-5-16,1-1 3 0,-3-4-1 16,6-1 1-16,-9-6 0 15,-1-9 3-15,21 5-2 16,-10-5 1-16,0-6 3 0,1-7-3 15,4 0-2-15,-4-5 1 16,0 0-2-16,1-1-1 16,-12 1 2-16,-1 1-1 15,-5 1 1-15,-5 2-1 0,1 1 2 16,-6 1-1-16,-2 5 3 16,-1-1-2-16,4 3 2 15,5 4-1-15,9 1 1 0,-16-6 0 16,16 6 0-16,-10-4-1 15,10 4-1-15,8-7 0 16,-8 7-1-16,22-10-1 16,-5 6 0-16,3 1 1 0,-2 1-1 15,7 2 1-15,1 0-3 16,-3 4 1-16,-2 6-1 16,-1 1 1-16,-1 4-1 15,-3 2 1-15,-3 1-1 16,-4-1 0-16,-1-2 3 0,-6-3-1 15,1 1 1-15,-3-13 1 16,0 0-1-16,0 0 1 16,10 0-1-16,-8-10 0 15,0-4 1-15,1-2-2 16,1-1 0-16,1 2 0 0,-2 1-1 16,0 3 0-16,3 1 1 15,-6 10-1-15,11-7 1 16,-11 7-1-16,10 1 1 0,-10-1 0 15,16 12 0-15,-5-6 1 16,-6 4-1-16,-5-10 1 16,15 16-1-16,-8-8 1 0,-7-8-1 15,13 11 1-15,-13-11-1 16,10 2 0-16,-10-2-1 16,9-3 0-16,-9 3 0 15,7-18-1-15,2 6 0 0,-5 0 0 16,4 0 0-16,-4 1 1 15,4 3 0-15,-8 8 1 16,8-10 0-16,-8 10 0 0,9 0 0 16,-9 0 0-16,13 7 1 15,-3 2-1 1,-1-1 1-16,-1 2-1 0,9 0 1 16,-1 1-1-16,4-4 0 15,-7-1-2-15,7-3-2 0,0-3-2 16,0 0 0-16,1-8 0 15,1-2 0-15,-3-4 0 16,1-1 1-16,-2-2 2 0,-3-1 3 16,-4 4 4-16,2 0 0 15,-6 3 3-15,-7 11 1 16,2-12-1-16,-2 12 1 16,0 0 0-16,-5 10-1 15,3-1-1-15,-6 5-1 0,0-1-2 16,5 2-1-16,0 0-1 15,1 0 0-15,2 0-1 0,0 0 0 16,1-3-2-16,6 1 2 16,5-3-3-16,-2 0 1 15,7-5 0-15,0-4 0 16,3-1 0-16,1-4 0 16,-1-4 2-16,0-4-2 15,-2-3 3-15,-4 0-1 0,-3 2 1 16,-3-3-1-16,-5 5 0 15,-3 0 0-15,0 11 0 16,-24-14 2-16,6 10 0 0,-1 1 0 16,-3 0 0-16,1 3 1 15,4-1-1-15,2-1-1 16,1-1 1-16,14 3-4 16,-5-16 0-16,5 3 2 15,4-1-1-15,9-6-1 0,6-3-1 16,2 0 2-16,8-5-1 15,-1 3 2-15,4 0 0 16,1 6-2-16,0 4 1 0,-7 3 1 16,0 9 1-16,-3 3 0 15,-5 10 0-15,-4 6 1 16,-4 7-1-16,1 3 0 0,-10 4 1 16,4 3-1-16,-1-1 0 15,-4 1-1-15,1 0 0 16,-1-1 1-16,0-1-2 15,0-2 1-15,1-3 0 0,-1-4 0 16,0-3 0-16,0-5 1 16,-6-5-1-16,6-9 0 15,0 0 0-15,-12-3 0 0,10-9 0 16,0-2 0-16,-1-3-1 16,3 0 0-16,3-2 1 15,3 3-1-15,3-1 1 16,5 2 0-16,2 4-1 15,3 0 1-15,3 2 1 0,0 2-1 16,2 2 0-16,-1 2 0 16,-1 0 0-16,-1 3 0 15,-4 0 0-15,-1 2 1 0,-5 2-1 16,-11-4 1-16,15 12-1 16,-15-12 1-16,6 15 0 15,-6-15 0-15,3 12 0 16,-3-12 0-16,0 12-1 0,0-12 0 15,3 9-1-15,-3-9-2 16,0 0-1-16,0 0-4 16,0 0-2-16,11 0-4 0,-10-9-1 15,7-5-2-15,-2-3 0 16,3-6 2-16,-2 1 3 16,2-6 3-16,0 2 8 15,-5 4 3-15,5 1 3 16,-7 5 1-16,1 6 0 0,-3 10 1 15,0 0-2-15,0 0 0 16,11 3-3-16,-5 9-2 16,0 3 0-16,3-1 2 15,-1 2-1-15,3 0 0 16,-3-1-1-16,6-4 1 0,-3 0 0 16,-1-6 0-16,1-4 0 15,1-1 0-15,0-5 0 16,1-6 1-16,-1-1-1 0,-3-3 1 15,0 2-1-15,-2 2 0 16,0 2 0-16,-7 9 1 16,0 0 1-16,0 0 0 15,0 0 0-15,7 5 0 0,-6 4 0 16,1 2 0-16,-1-2 0 16,1 2-1-16,-2-11-1 15,9 11 1 1,0-10-1-16,2-2-1 0,0-7 1 0,1-5 0 15,0-5 1-15,2 0-1 16,1-4 0-16,2 2 1 16,-3 1 0-16,-4 2 1 0,1 5 1 15,-2 4 0-15,-9 8 1 16,13-3 0-16,-13 3-1 16,10 5 0-16,-10-5-1 0,9 16 0 15,-3-5 0-15,0-2-2 16,2 1 0-16,1-1 0 15,-1 0-1-15,2-3 1 16,-1-2 0-16,1-3-1 16,-2-1 0-16,2 0-2 0,-10 0-3 15,14-2-7-15,-14 2-12 16,7-14-43-16,-7 14-16 16,0 0-6-16,0 0-4 15,0 0-1-15</inkml:trace>
  <inkml:trace contextRef="#ctx0" brushRef="#br0" timeOffset="115606.68">3294 16340 31 0,'0'0'86'0,"2"-8"-1"16,8-4-4-16,5-2-5 0,3-2-54 16,4-1-3-16,5 0-5 15,-3-2-5-15,0 7-4 16,1-1-2-16,-3 5-1 15,-5 3-1-15,-4 1-1 0,-3 4 0 16,-10 0-7-16,9 6-15 16,-9-6-54-16,-5 16-4 15,-3-4-3-15,3 2-7 16</inkml:trace>
  <inkml:trace contextRef="#ctx0" brushRef="#br0" timeOffset="120498.39">4655 16367 48 0,'-3'-16'75'0,"-1"2"-1"16,2 2-3-16,-2 2-50 0,4 10-2 15,0 0 0-15,0 0-5 16,0 0-4-16,1 8-3 15,5 9-2-15,-2 1-1 16,1 5 2-16,-1-2-1 0,1 6-2 16,-3-5 1-16,-2 0-1 15,0-4 0-15,-1-4 1 16,-7-4 0-16,-1-5 1 16,-3-5-1-16,-4-1 1 0,3-12 0 15,-3-2-1-15,0-10 0 16,-1-5-1-16,2-9 0 15,1-6 0-15,5-3 0 0,0-4-1 16,4 4 0-16,4-1 0 16,2 5 0-16,4 5 0 15,3 8-1-15,1 5 0 0,7 7 0 16,1 5-2-16,1 7 2 16,3 4-1-16,0 3 0 15,3 5 0-15,-1 7 0 16,0 5 1-16,-2 6 0 0,-4 4 0 15,-2 4 0-15,-6 5 0 16,-3 3 0-16,-7 1 0 16,-1 1 0-16,-8-3-1 0,0-6 1 15,-3-2-1-15,1-10 1 16,3-3 0 0,0-7-1-16,9-10 0 0,0 0 0 15,-8 1 0-15,8-1 0 16,5-7-1-16,5 2 0 15,-1-1 1-15,3 1-1 0,2 1 1 16,3 2 0-16,2 2 0 16,0 1 0-16,-2 6 0 15,1 1 0-15,0 2-1 0,-3 4 1 16,-2 3 0-16,-4 0-1 16,-4 1 1-16,-4 0 0 15,-1 1 0-15,-10-2 0 16,-1 0 1-16,-4-4-1 0,-2-4 1 15,-2-4 0-15,3-3 0 16,-1-2-1-16,5-7 0 16,2-7 0-16,3-4 0 15,6-2-1-15,1-6 0 0,8-1 1 16,6 0-1-16,4-4 0 16,2 3 1-16,4 0 0 15,0 2 0-15,4 0 0 16,-3 6 0-16,-2 1 1 0,-1 6 0 15,-3 3 0-15,-4 3 0 16,1 4 0-16,-5 3 1 16,-1 4-1-16,-2 7 1 0,-1 4 0 15,-1 0-1-15,-1 4 1 16,0 1-1-16,0 1 0 16,0-1-1-16,0-4 0 15,2 0 0-15,-1-5 0 0,-6-11 0 16,19 7-1-16,-8-8 1 15,1-10 0-15,1-2-1 16,0-7 1-16,0 1 0 16,-1-5 0-16,1 3 0 0,-5 1 0 15,0 4 1-15,-3 4-1 16,-1 1 0-16,-4 11 1 16,0 0-1-16,0 0 0 15,0 11-1-15,0 1 1 0,0 4-1 16,1 2 0-16,1-2 1 15,3 1 0-15,3-3-1 16,1-3 1-16,4-4 0 0,1-6 0 16,5-1-1-16,-1-7 0 15,1-5 0-15,1-4 0 16,0-3 0-16,-2-2 0 16,-1 2 0-16,-2 1 0 15,-7 0 2-15,-1 4 0 0,-6 3-1 16,-1 11 1-16,-5-7-1 15,-5 7 1-15,-2 8 0 16,-5 5 0-16,5 3-1 16,-3 6 1-16,2-1 0 0,2 4 0 15,2-4-1-15,5-2 0 16,4-4 0-16,0-4 0 16,0-11 0-16,19 0-1 15,-5-9-1-15,6-10-2 0,2-6 1 16,3-6-1-16,4-5 1 15,1-4-2-15,-2-1 1 16,1-1 1-16,-5 2 3 16,-4 2 0-16,-6 0 2 15,-7 8 1-15,-5 5 1 0,-2 5 1 16,-6 8 0-16,-5 9-1 16,-3 3 1-16,-1 10-1 0,-2 9-1 15,1 4-1-15,1 3 0 16,2 3 0-16,2 1-1 15,4-1 0-15,4 1 0 16,3-2 0-16,4-3-1 0,2-3 1 16,6 0-2-16,0-4 0 15,3-1 0-15,1-8 0 16,3-2-1-16,-1-5-1 0,4-2 0 16,1-6-1-1,3-9-1-15,-1-3 0 0,2-6 1 16,0-1-1-16,0-1 1 15,-2-1 0-15,-2 2 1 16,-5 5 2-16,-2 4 2 0,-6 7 0 16,-10 9 0-16,0 0 3 15,1 5-1-15,-5 12 1 16,-7 2-1-16,2 2 0 16,-1 4-1-16,1-3 0 0,1 1-1 15,2-4-1-15,4-2 0 16,1-4 0-16,1-13 0 15,2 14 0-15,-2-14 0 0,15 5 1 16,-6-3-1-16,2 1 0 16,3 4 0-16,0 4 0 15,1 7-1-15,-2 7 0 16,1 7 0-16,-3 8 0 16,0 6 0-16,-4 8-3 0,-6 6 3 15,-1 4 0-15,-2 0 1 16,-9-3-1-16,-1-4 2 15,-3-8 0-15,-1-12 1 16,-2-10 1-16,0-16-1 0,1-11-1 16,3-13-1-16,0-12 0 15,4-9 1-15,-1-8-2 0,5-4-1 16,4-3 1-16,2-1 0 16,0 2 0-16,7 3 1 15,5 4-1-15,1 3-1 16,3 5 3-16,1 5-1 15,2 3 0-15,1 1 1 0,0 2 0 16,-1 1 0-16,0 2 0 16,-1 0 1-16,-1 1-1 15,-4-1 1-15,-2 3-1 0,2-4 0 16,-6 2 1-16,-2 2-1 16,-3 0 1-16,-2 1 0 15,0 1 0-15,-1 2 0 16,-5 2 0-16,6 10 0 15,-15-12 0-15,5 11-1 0,1 1 0 16,0 7 0-16,-2 5-1 16,3 4 0-16,2 4 0 15,1 4 0-15,1 1 0 0,4 0 0 16,0 1-1-16,2-5 1 16,4-2 0-16,5-3 0 15,1-6 0-15,1-4 0 16,2-6 0-16,2-3 0 15,2-8 1-15,0-4-1 0,2-6-1 16,0-4 1-16,-3-3-2 16,2-3 1-16,-2 1-1 15,-2-3 0-15,-3 1 0 16,0 0 1-16,-7 3 1 0,-3 2 0 16,-1 5 1-16,-2 5 1 15,-1 1 0-15,-3 6 1 16,4 10-1-16,-9-6 0 15,9 6 0-15,-7 6 0 0,5 4-2 16,2 3 1-16,0 3-1 16,0 2 1-16,5 3-1 0,1 0 1 15,0 1 0-15,1 2-1 16,1-1 1-16,0 1 0 16,1-2-1-16,-3 0-1 15,2 0 0-15,-2-5 0 0,0 1 0 16,-1-7 0-16,-2-1 0 15,-3-10 1-15,3 11-1 16,-3-11 1-16,0 0 0 16,0-6 0-16,0-5 0 0,0 1 0 15,-1-4 0-15,1-1 0 16,0 3 0-16,0-4-1 16,2 4 1-16,5 2-1 15,-7 10 1-15,16-12 0 16,-4 8 0-16,-1 1-1 0,0 1 1 15,0 2 0-15,0 0-1 16,-1 0 0-16,-10 0-2 16,15 5-6-16,-15-5-16 15,0 0-55-15,0 0-4 0,0 11-5 16,0-11-8-16,-17 5 1 16</inkml:trace>
  <inkml:trace contextRef="#ctx0" brushRef="#br0" timeOffset="121026.22">4684 17014 36 0,'0'0'83'0,"0"0"0"16,0 0-3-16,0 0-30 15,0 0-11-15,8-9-7 16,-4-3-10-16,7-2-8 16,0-3-3-16,8-1-2 0,4-3-1 15,1-3-2-15,8-1-1 16,4 0-1-16,0-1-1 15,0 1-1-15,0 0 0 16,-2 4-2-16,-3 4 0 16,-2 2-1-16,-7 1-1 15,-3 7-1-15,-4 3-2 0,-4 4-3 16,-11 0-5-16,4 14-12 16,-5 1-31-16,-12 1-26 0,3 4-4 15,-5 0-4-15,-3 2-3 16</inkml:trace>
  <inkml:trace contextRef="#ctx0" brushRef="#br0" timeOffset="121301.52">4816 17180 12 0,'-9'12'83'0,"8"-2"5"16,1-10-2-16,0 0-5 15,0 0-38-15,13 0-13 16,1-12-4-16,5-3-7 0,4-2-8 16,3-9-3-16,1-2-3 15,4-3-1-15,-3 1-3 16,1-1 0-16,-3 2-1 0,-3 5-1 16,-3 5-3-16,-9 2-7 15,3 12-30-15,1 5-44 16,-15 0 0-16,0 11-5 15,-9 6-7-15</inkml:trace>
  <inkml:trace contextRef="#ctx0" brushRef="#br0" timeOffset="123048.64">2511 16107 28 0,'0'0'61'15,"-12"0"0"-15,12 0-31 16,0 0-5-16,0 0-1 0,-5 9-6 16,5-9-1-16,-2 16-5 15,1-5 1-15,1 2 1 0,3 5 0 16,2 2-2-16,-1 1-1 15,5 4 0-15,-3 2-2 16,4 0-2-16,-1-1 1 16,3-1-2-16,-6-1 2 15,4-5-1-15,-4-3 3 0,0-6-2 16,-6-10 4-16,14 6 0 16,-5-10-1-16,1-12 0 15,7-7-2-15,2-9 1 16,7-7-4-16,-2-8-1 15,5-4-3-15,0-3-1 0,-3-1 0 16,8 0 0-16,-3 4-1 16,-6 7 0-16,-2 5 1 15,2 10-1-15,-10 3 1 0,-2 8 0 16,0 6 0-16,-13 12 0 16,9-9-1-16,-9 9 1 0,0 0-1 15,0 0 0-15,0 0 1 16,0 0-1-16,0 6 0 15,0-6 1-15,0 0-1 16,0 0 1-16,0 0-1 16,0 10 1-16,0-10-1 15,0 0 0-15,0 0 1 0,0 0-1 16,0 0 0 0,0 0 0-16,0 0 0 0,0 0 0 15,0 0 0-15,0 0 0 16,3 10 0-16,-3-10 1 0,0 0-1 15,0 0 0-15,-1 10 0 16,1-10 0-16,0 0 1 16,0 9-1-16,0-9 0 15,0 0 1-15,0 0-1 0,0 0 2 16,0 0-2-16,-1 11-2 16,1-11-1-16,0 0-5 15,0 0-13-15,-1 9-62 16,1-9-4-16,0 0-4 0,0 0-6 15,0 0-4-15</inkml:trace>
  <inkml:trace contextRef="#ctx0" brushRef="#br0" timeOffset="125448.6">3264 15249 31 0,'-6'-12'37'0,"6"12"1"15,-5-11 0-15,5 11-3 0,-2-8-6 16,2 8-1-16,-1-10-5 16,1 10-1-16,0 0-5 15,0 0-4-15,0-8-1 16,0 8-3-16,0 0-2 0,0 0-2 15,0 0-2-15,0 0 0 16,0 0-2-16,0 0 0 16,4 7-1-16,-4-7 1 15,9 14-1-15,-4-5 1 0,0 4 1 16,4-2-1-16,-4 3 0 16,2-2 1-16,-1 2-1 15,-1-2 0-15,3 1 2 16,-3-3-3-16,-1 1 2 15,0-2 0-15,2 0 0 0,-6-9 0 16,7 14 1-16,-7-14 0 16,6 10 1-16,-6-10 0 15,0 0 1-15,7 10 1 16,-7-10 0-16,0 0 0 0,10-3 1 16,-10 3-2-16,14-14 1 15,-1 1-2-15,5-4 0 16,-1-2-1-16,6-6-1 0,1-1-1 15,4-5 1-15,-2 2-1 16,4-4 0-16,-4 1 0 16,2 1 0-16,-4 1 0 15,-4 7 0-15,-1 4 0 0,-7 3 1 16,-2 4 0-16,-10 12 1 16,11-13 0-16,-11 13 0 15,0 0 0-15,0 0-1 16,0 0 1-16,0 0-1 0,0 0-1 15,0 0 0-15,0 0 0 16,0 0 0-16,0 0 0 16,0 0 0-16,0 0 0 15,0 0 0-15,0 0-1 0,0 0 1 16,0 0 0-16,0 0-1 16,0 0 1-16,0 0-1 15,0 0 1-15,0 0-1 0,0 0 1 16,0 0-1-16,-4 0 0 15,4 0 0-15,0 0 0 16,0 0 1-16,0 0-1 0,0 0 0 16,0 0 0-16,0 0 0 15,0 0 0-15,0 0 0 16,0 0 0-16,0 0-1 16,0 0 1-16,0 0 1 0,-10 1-2 15,10-1 1-15,0 0 0 16,0 0 0-16,0 0 0 15,0 0 0-15,0 0 0 0,0 0 0 16,0 0 0 0,0 0 1-16,0 0-1 0,0 0 0 15,0 0 0-15,0 0 0 16,0 9 0-16,0-9 0 16,0 0 0-16,0 0-1 0,0 0 1 15,0 0 0-15,0 0 0 16,0 0 1-16,0 0-1 15,0 0 0-15,0 0 0 0,0 0 1 16,0 0-1-16,0 0 0 16,0 0 0-16,0 0 0 15,0 0 0-15,0 0 0 16,-8 5 1-16,8-5-1 16,0 0 0-16,0 0 0 15,0 0 0-15,0 0 0 0,0 0 0 16,0 0 0-16,0 0 0 15,0 0 0-15,0 0 0 16,0 0-1-16,0 0 1 16,0 0 0-16,-5 10 0 0,5-10 0 15,0 0 0-15,0 0 1 16,0 0-1-16,0 0 0 16,0 0 0-16,0 0 0 15,0 0 0-15,0 0 0 0,0 0 0 16,0 0 0-16,0 0 1 15,0 0-1-15,-5 9 0 0,5-9 0 16,0 0 1-16,0 0-1 16,0 0 0-16,0 0 0 15,0 0 1-15,0 0-1 16,0 0 0-16,0 0 1 16,0 0-1-16,0 0 0 0,-9 2 0 15,9-2 0-15,0 0-1 16,0 0-3-16,0 0-12 15,0-9-59-15,0 9-8 0,0 0-5 16,9-7-5-16,-7-3-5 16</inkml:trace>
  <inkml:trace contextRef="#ctx0" brushRef="#br0" timeOffset="128347.63">3247 14394 5 0,'0'0'56'0,"0"0"-7"15,-3-10-7-15,3 10-3 0,0 0-6 16,0 0-3-16,0-11-4 16,0 11-3-16,0 0-2 15,0 0-4-15,0 0-2 16,1-9-2-16,-1 9-3 0,0 0-1 16,0 0-2-16,0 0-4 15,0 0-1-15,0 0 0 16,0 0-2-16,0 0 1 15,0 0-1-15,0 0 0 0,0 0-1 16,0 0 2-16,8 2-1 16,-8-2 1-16,0 0-1 15,0 0 1-15,10 11 0 0,-10-11 0 16,0 0 0-16,6 12 0 16,-6-12 0-16,3 9 0 15,-3-9 0-15,7 10 0 16,-7-10 0-16,5 13 0 0,-5-13 1 15,4 12-1-15,-4-12 0 16,6 11 0-16,-6-11 0 16,6 11 1-16,-6-11 0 15,0 0 0-15,8 10 1 16,-8-10 0-16,0 0 2 0,0 0-2 16,0 0 2-16,11 3 1 15,-11-3-1-15,0 0 0 16,7-11-1-16,-2-1 1 0,2-2-2 15,5-3-1-15,-1-5 0 16,1-1-1-16,-1-3 0 16,3 1 0-16,2 0 0 15,-3 0-1-15,-2 2 1 0,1 3-1 16,-3-2 1-16,0 6-1 16,0 0 0-16,-3 5 0 15,-2 1 1-15,-4 10-1 16,11-14 0-16,-11 14 0 0,2-9 1 15,-2 9-1-15,0 0 1 16,0 0 0-16,8-9-1 16,-8 9 1-16,0 0 0 15,0 0 0-15,12-9 0 16,-12 9-1-16,0 0 1 0,10-2-1 16,-10 2 0-16,0 0 0 15,0 0 0-15,0 0 1 16,0 0-2-16,0 0 1 15,0 0-2-15,0 0-5 0,-5-6-8 16,5 6-25-16,7 0-43 16,-7 0-2-16,0 0-5 15,-5 13-7-15</inkml:trace>
  <inkml:trace contextRef="#ctx0" brushRef="#br0" timeOffset="130051.59">2499 13029 0 0,'-16'-7'64'0,"16"7"5"16,-14-7-3-16,14 7-29 16,0 0-7-16,0 0-4 0,0 0-3 15,-2-8-7-15,2 8-6 16,0 0-2-16,0 0-1 0,0 0 0 15,1 7-1-15,4 2-2 16,0 3 0-16,2 6 0 16,3 2 0-16,0 2-2 15,7 1-1-15,-3 0 0 16,3-3-1-16,-6-1 0 0,2-3 2 16,0-6 2-16,-2-1 3 15,-11-9 2-15,12 3 1 16,-12-3 0-16,14-13-1 0,-5-3 1 15,1-5-2-15,4-6-3 16,2-5-2-16,4-4-1 16,0-2-1-16,4 0 0 15,1 2 0-15,-6 3 0 16,4 5-1-16,-2 2 1 0,-3 7-1 16,-7 5 1-16,-2 7-1 15,-9 7 0-15,8-10 1 16,-8 10-2-16,0 0 1 15,0 0 0-15,0 0 0 0,0 0 0 16,0 0 0-16,0 0 0 16,0 0 0-16,0 0 0 15,3 8 1-15,-3-8-1 16,0 0 1-16,0 0-1 16,0 0-1-16,10 9-1 0,-10-9-4 15,7 9-11-15,-7 1-35 16,0-10-29-16,6 18-3 15,-6-18-5-15,-2 17-6 0</inkml:trace>
  <inkml:trace contextRef="#ctx0" brushRef="#br0" timeOffset="137420.31">4926 12954 50 0,'13'-18'41'0,"-2"5"-5"16,-1 2-3-16,-10 11-2 15,16-15-6-15,-10 4-6 16,-6 11-6-16,12-15-4 0,-12 15 0 16,8-16-1-16,-8 16 1 15,10-14 1-15,-10 14 2 16,4-13 0-16,-4 13 1 0,1-14-2 16,-3 5 0-16,2 9-3 15,-13-17-1-15,13 17-1 16,-17-16-3-16,3 6-2 15,1 3 0-15,-4-1 0 0,-2 1-1 16,-5 0 0-16,-2 2 0 16,-3 1 1-16,-2 0-1 15,-5 1 0-15,-4 3 1 0,-6 0 1 16,-2 0-1-16,-7 5 0 16,-3 1 0-16,-3-1-1 15,-5 4 1-15,-1-1 0 16,-6 1 0-16,0-2-1 0,-2 4 1 15,-2-4 0-15,0 2 0 16,-4-1-1-16,2-1 1 16,-2-1 0-16,-2-2 0 15,-1 1 0-15,0-1 0 16,-1-3 0-16,0 1 0 0,-2 0 0 16,-2-4 0-16,2 2-1 15,1 0 1-15,-2-1 2 16,-2-2-3-16,1-1 1 0,2 0 0 15,7 0 0-15,-8-2-1 16,6 1 1-16,-1-4 2 16,3 2-2-16,6-2 0 0,1 0 0 15,1-2 0-15,1 1 0 16,4 1 0-16,5-1 0 16,2 0-3-16,3 2 1 0,-1 0-1 15,2 1 1-15,5 0 2 16,3 0-1-16,3-2 1 15,-7 4 0-15,1-1 0 16,5-1 0-16,4 0 0 0,1 1 0 16,-3-1-2-16,2 2 0 15,0 0 0-15,3-1 0 16,8 2 0-16,-3 0 0 16,-1 1 1-16,-1 1-1 15,17-1 4-15,-3 1-1 0,1 1 1 16,-1-2 0-16,2 0 0 15,-2 2 1-15,3-1 0 16,-2 0-1-16,2-1-2 16,-5 2-1-16,3 1 0 0,1 0-1 15,1 0-1-15,-1 0 0 16,3 2-1-16,-1 2 0 16,5 2 0-16,0 1 1 15,3 4 0-15,3 1 0 0,-1 1 1 16,2 4 0-16,0 4 1 15,3 4 1-15,1 5 0 0,2 6 0 16,0 3 0-16,2 7 0 16,5 8 1-16,-3 2 0 15,2 7-4-15,0 6 2 16,0 6-1-16,1 4 0 16,1 3 1-16,3-25-3 15,-4 31 2-15,-3 6 0 16,5-2 2-16,-1 3 0 0,-3-1 0 15,10-7-1-15,4 90-1 16,-14-95 4-16,3 7-1 16,-3-10 0-16,7-1-3 15,7 67 0-15,-11-21 0 0,9-6 2 16,-12-63 2-16,1 4-2 16,5 40-3-16,-1-5 0 15,3-1 3-15,-13-58 2 16,0 5 0-16,-1-2 0 15,8 6-5-15,-2 38 0 16,-5-45 4-16,4 8-1 16,0-7 0-16,3 5-3 15,-4 30 0-15,2 0 0 0,-3-40 3 16,3 6 0-16,6 35-1 16,-2-16 0-16,-9-30 0 15,5 9 1-15,9 24 0 16,-6-2 0-16,2-3-1 0,-2 0-1 15,1-5 1-15,-2-5 0 16,-6-24 0-16,5 2-1 16,0 13 1-16,-4-6-1 15,3-3 1-15,4-2 0 16,-6-1-1-16,3-4-2 0,-5 1 2 16,3-5 0-16,-3-1 1 15,-1-1-1-15,0-2 0 16,0 0 1-16,0-13 3 15,0 12 0-15,0-12 1 16,-10 14 0-16,10-3-4 0,4 2 0 16,-4 2 2-16,8 0-2 15,-5-1-5-15,6 3 5 16,-9-17-1-16,4 17-3 16,16 1 3-16,-15-2 1 15,2-1-1-15,5 1 1 16,-6-3 0-16,6-4 0 0,-9 4-3 15,13-5 5-15,-16-8-1 16,21 12 1-16,-4-7 0 16,-1 0-1-16,5 1 1 0,-1-2-1 15,2 0 1-15,4 2 0 16,0-3-2-16,-11 2-2 16,6-2 1-16,1 1-1 0,2-3 0 15,2 1 4-15,4-2-4 16,-4 1 4-16,4 0-4 15,3 4 4-15,-1 0-1 16,7-2 1-16,-2 1 0 16,-11 0-4-16,5 3 4 0,-2-2-4 15,4 1 4-15,4-2 0 16,-1-1-2-16,-2 2 2 16,2-1 0-16,9 0-3 15,-1-1 1-15,6 0-1 0,-4-1 0 16,1-2 0-16,10 0 3 15,-10 0-3-15,-2-3-1 16,-4 1 4-16,7-1-1 16,1 0 1-16,2 0 0 0,3 2-1 15,-6-1-1-15,7-2 0 16,5 4 0-16,4 0 0 16,-6-1-1-16,-3-1 1 0,-3 1-1 15,6-1 0-15,-3-3 3 16,-1 3-1-16,-2-4 0 15,-1-1-1-15,4 0 0 16,-4 1 0-16,2-2-1 0,-2 0 1 16,-1 2-1-16,-3-1 1 15,6 0-1-15,-5 3 2 16,5 0-1-16,-3-2 1 16,-1-1-1-16,4-1-1 0,2-1 0 15,3-1 0-15,-5-1 0 16,7 1 0-16,-5 1 1 15,2 0-1-15,-1 1 0 16,-2 2 1-16,0 2 0 0,-1 1 1 16,-1 0-1-16,-4 1 0 15,5 0 0-15,1 1 1 16,-4-2-1-16,3 0 0 0,-1 0 0 16,-1-2 0-16,3 1 0 15,2 0 0-15,-3-2 0 16,-2 0 0-16,2 2 1 15,-6 0-1-15,4 1 0 16,-2 0-1-16,-4 1 1 0,2 0 0 16,-3-1-1-16,3 0 2 15,-5-2-2-15,7 1 1 16,-3-3 1-16,2 2-1 16,2-2 0-16,-2 1 0 15,2 1 0-15,0 2 0 0,1 0 0 16,-3 2 0-16,0 1 0 15,0 0 0-15,0 0 0 16,2 4 1-16,-6-1 0 16,3 2-1-16,-2-1 0 0,1 3 1 15,-2-1-1-15,1-2 1 16,-3 0-1-16,0-2 0 16,-2 0 0-16,0 0 0 0,-5-2 0 15,0 0 0-15,-4 0 1 16,-1 0-1-16,-4 0 0 0,-3 0 0 15,0 0 0-15,-4 0 0 16,3 0 0-16,-4 0 0 16,1 0 1-16,-2 0-1 15,0 0 1-15,0 0-1 16,-4 0 1-16,-2-6 0 0,-1 0 0 16,-3-5 0-16,-1-5 2 15,-4-5 0-15,-2-7 0 16,-1-7 0-16,-5-5 1 15,-4-10-1-15,-2-5 1 0,1-4-1 16,0 0-2-16,-4-2 2 16,4 4-1-16,-2 4-1 0,2-1 0 15,4 8-1-15,-4 0 0 16,3 2 1-16,-1-1 1 16,3-2-1-16,-5-5 1 15,4-3 0-15,-4-6 2 16,-2-9-1-16,0-2 0 0,-1-4 1 15,-1-5-2-15,-2-3-2 16,1-1 0-16,-3-1 0 16,2 2 0-16,0 2 0 15,0 3 0-15,1 3 0 0,-3 0 0 16,4 6 0-16,-2 1 0 16,0 0 0-16,0 1 0 15,-1 2 0-15,1-2 0 16,-2-1 0-16,2 0 0 15,-1-1 0-15,2 1 0 0,-1-1 0 16,2 2 0-16,-3 0 0 16,2 5 0-16,0 5 0 15,0 1 0-15,-1 7 0 0,-1 3 0 16,-1 7 0-16,1 2 0 16,2 6 0-16,0-2 0 15,1 1 0-15,2 0 0 16,0 2 0-16,4-2 0 0,-1 0 0 15,3-1 0-15,-1 1 0 16,2 4 0-16,1-1 0 16,-3 1 0-16,4 0 0 15,0 5 0-15,0-2 0 16,1 1 0-16,1 0 0 0,1 0 0 16,0 0 0-16,1 4 0 15,0-3 0-15,1 4 0 16,1 0 0-16,1 1 0 0,0 2 0 15,-1 1 0-15,1 0 0 16,0 1 0-16,0-1 0 16,1 2 0-16,1 0 0 0,-2-1 0 15,-1 1 0-15,-1 2 0 16,0 1 0-16,-1 11 0 16,1-18 0-16,-1 18 0 0,0-11 0 15,0 11 0-15,0 0 0 16,-7-10 0-16,7 10 0 15,-10-6 0-15,10 6 0 16,-12-7 0-16,3 5 0 16,-2-1 0-16,0-1 0 15,-5 2 0-15,1 1 0 0,-5 0 0 16,1 1 0-16,-8 0 0 16,-2 0 0-16,-5 1 0 15,-5 4 0-15,-3 3 0 0,-6 0 0 16,-7 3 0-16,-5 2 0 15,-6 0 0-15,-5 4 0 16,-4-1 0-16,-5 0 0 0,-5 0 0 16,-1 0 0-16,-4-1 0 15,-1-3 0-15,3 0 0 16,0 0 0-16,1-2 0 16,3-1 0-16,4 4 0 0,-1-5 0 15,9-8-72-15,3 19-17 16,2-2-1-16,7 0-8 15,6 0-5-15</inkml:trace>
  <inkml:trace contextRef="#ctx0" brushRef="#br0" timeOffset="140440.51">6709 15158 6 0,'0'0'22'0,"-12"8"3"0,12-8 2 15,-10 10 4-15,10-10-1 16,-11 17 2-16,4-8-2 16,-3 2-4-16,4 1-2 15,-5 1-5-15,1 1-1 0,0 0-3 16,0-3-1-16,0 0-1 15,2 0-3-15,8-11-1 16,-10 13-1-16,10-13-1 0,0 0-1 16,0 0-1-16,5 4-1 15,5-7 1-15,5-3 0 16,5-6 0-16,3-3 0 16,7-4 0-16,3-3 0 0,8-6-1 15,2-2-1-15,9-7 0 16,2-3 1-16,7-1-2 15,7-4 1-15,3-7 0 16,5-1 0-16,5-1 1 0,4-3 0 16,2-2-1-1,2-3 1-15,0-3 1 0,5 0-1 16,-3 1-1-16,2-1 1 16,-3 1-1-16,2-1 1 15,-5 4-1-15,0 0 0 0,-1 4 0 16,-3 1-1-16,-2 3-1 15,-3 1 0-15,-4 4 0 16,-2 1-1-16,-2 3 0 0,-4 4-1 16,-6 2 1-16,-3 3-1 15,-3 2 1-15,-1 0-1 16,-3 3 0-16,-4 4 1 16,2 0-1-16,-4 3 1 0,1 0 0 15,-5 3 0-15,1-2-1 16,0 3 1-16,-2-2 1 15,0-1-1-15,0-1 0 16,-1 1 1-16,1-2-1 0,2-3 0 16,1 0 1-16,0 0-1 15,-1 1 0-15,1-1 1 16,1-1 0-16,-3 3-1 16,-3 1 1-16,0 1 0 0,-2 2 0 15,-3 2 0-15,-4 2 0 16,-2 4 0-16,-6 2-1 15,-5 3 1-15,-3 2-2 16,-2 2 1-16,-10 4 0 0,0 0 0 16,0 0 0-16,0 0 0 15,-10 7-1-15,1 0 1 16,-5 1-1-16,2-1-1 0,0 3 1 16,-4-2-2-16,1-1 1 15,-2 0 0-15,1-2 0 16,-2 0 1-16,-1 0 0 0,1-2 1 15,-2-1 0-15,-1 1 0 16,3-3 0-16,-1 0 0 16,2 0 1-16,0-1-1 15,5 1 1-15,1-1 0 16,1 0-1-16,10 1 1 16,-9-3 0-16,9 3 0 0,0 0-1 15,0 0 1-15,4-10 0 16,6 6-1-16,5-1 0 15,4 0 0-15,5 0 1 16,0 1-1-16,3-2 1 0,2 3 0 16,-3 1 0-16,0 2 0 15,-2 0 1-15,0 2-1 0,-5 4 1 16,-4 6-1-16,-4 6 1 16,-6 9-1-16,-5 10 1 15,-8 10-3-15,-13 15-7 0,-16 6-29 16,-7 13-46-16,-10 4-2 15,-9 1-6-15,-8 1-7 16,-9-4 0-16</inkml:trace>
  <inkml:trace contextRef="#ctx0" brushRef="#br0" timeOffset="141676.54">9723 12983 20 0,'5'-11'31'0,"4"1"-2"15,-2 3-2-15,-7 7 0 16,18-13 0-16,-18 13 2 16,15-10-2-16,-15 10 1 0,15-9-3 15,-8 2-1-15,-7 7 0 16,15-14-3-16,-15 14-2 16,14-12 0-16,-14 12-2 0,7-7-3 15,-7 7-1-15,0 0-2 16,0 0-2-16,-5 10-3 15,-8 3-1-15,-4 0-2 0,-2 3-2 16,-2 3 1 0,-2 1-1-16,-3 0 0 15,4-2-1-15,0-1 1 0,3-1-1 16,3-5 0-16,2-1 1 16,5-3 0-16,9-7-1 15,-15 9 1-15,15-9-1 0,0 0 1 16,0 0-1-16,0 0 0 15,-9 8-1-15,9-8 1 16,0 10 0-16,0-10 0 0,9 18 1 16,-5-8-1-16,2 6 0 15,2-2 1-15,-1 3-1 16,6 3 1-16,1-1 0 16,2 1 0-16,2 2 0 0,5 1 0 15,0-1 0-15,3 4 0 16,2-3-1-16,3 4 1 15,-1-2 0-15,1 0 0 0,1 0-1 16,-5-2 2-16,1-1 0 16,-4-1-1-16,-3-4 1 15,-4-1 0-15,-2-1 0 16,-4-5 0-16,-5-1 0 0,-6-9 0 16,7 12 0-16,-7-12 0 15,0 0 0-15,0 0 1 16,0 0 0-16,0 0-1 0,0-10 2 15,-1 0-4-15,-5-1 0 16,2-2 0-16,-4-6 0 16,1 1 0-16,-2-4 0 15,-2-2 0-15,-2-3 0 0,-3-4 0 16,0-4 0-16,-5-3 0 16,1 0 0-16,-1-4-2 15,3 11-35-15,-4 0-47 0,-4 5-4 16,0 3-5-16,-1 5-6 15,2 4-3-15</inkml:trace>
  <inkml:trace contextRef="#ctx0" brushRef="#br0" timeOffset="148586.53">4028 15754 14 0,'0'0'70'0,"-16"3"1"0,16-3 1 16,-12 0-43-16,12 0-1 16,0 0-1-16,0 0-3 15,0 0-6-15,0 0-2 0,-1-6-5 16,1 6 0-16,4-10-3 16,-4 10-2-16,18-14-2 15,-7 6-1-15,2 1 0 16,-1 1-2-16,4 4 0 0,-1 0 0 15,2 2 0-15,-4 0-1 16,0 3 0-16,2 4 0 16,-3 4 0-16,0 2 1 15,-3 2-1-15,-3 3 1 16,-2 2-1-16,-1 3 1 0,-3-1 0 16,-6 1 0-16,-1 2 0 15,-4-5 0-15,3 0 0 16,-2-5 0-16,4-3 0 15,-1-4 0-15,7-8 0 0,-9 9 0 16,9-9-1-16,-2-6 0 16,2-4 1-16,0-3-1 15,2 0 0-15,3-5 0 0,2-1 0 16,2-5 0-16,2 2 1 16,0-3-1-16,-1 2 1 15,2 0-1-15,0 3 0 16,-1 1 1-16,-2 1-1 0,-2 7 2 15,0 1-2-15,-7 10 0 16,11-11 0-16,-11 11 1 16,0 0 0-16,0 0-1 15,0 0 1-15,0 0 0 16,0 0-1-16,0 0 1 0,0 0 0 16,-3 6-1-16,3-6 1 15,-7 17 0-15,4-6-1 16,-2 3 1-16,1 1-1 15,1 2 0-15,3 2 0 0,-4 0 1 16,4 1-1-16,0-3 0 16,1 1 0-16,5-2 1 15,0-2-1-15,3-1 1 0,-1-3 0 16,7-4 0-16,-4-2-1 16,4-3 1-16,0-1 0 15,1-3 0-15,0-2 0 16,-2-3 0-16,-2 0-2 0,-1 0-2 15,-1 2-9-15,-4-5-21 16,-6 11-45-16,12-15-5 16,-1 4-6-16,0 1-6 15</inkml:trace>
  <inkml:trace contextRef="#ctx0" brushRef="#br0" timeOffset="148866.53">4624 15819 49 0,'-7'13'84'0,"7"-13"-1"16,0 0-6-16,-8-7-13 15,8 7-45-15,0 0-5 0,0 7-4 16,0-7-5-16,3 17-2 15,-1-5 0-15,1 1 0 16,-1 2-1-16,0 2 0 16,-2 2 0-16,0-1-8 0,0-1-36 15,-3 4-33-15,-1-4-5 16,-5-3-4-16,9-14-6 16</inkml:trace>
  <inkml:trace contextRef="#ctx0" brushRef="#br0" timeOffset="149926.53">4985 15520 5 0,'0'0'79'0,"-8"2"2"15,8-2-3-15,0 0-4 16,-10-11-43-16,10 11-8 15,6-16-5-15,1 7-6 16,-7 9-4-16,14-16-1 0,-6 10-2 16,3-1-2-16,-1 4 0 15,3 0-2-15,-1 3-1 16,-1 3 0-16,2 3-1 16,0 4 0-16,-3 2-1 0,2 5-1 15,-5 2-2-15,1 4-2 16,-7-1 0-16,0 5-1 15,-1-1 0-15,-4 2 0 0,-5-2 2 16,-1 1 0-16,-1-6 3 16,0-1 2-16,3-4 4 15,-3-5 1-15,11-11 1 16,-11 15 1-16,11-15 2 0,0 0-1 16,0 0 0-16,0 0 0 15,0 0 0-15,0 0-1 16,0 0-1-16,7-10-1 15,-7 10 0-15,19-16-1 16,-7 5 1-16,2-1 0 0,0-1-1 16,4 0 0-16,-3 3 0 15,3-1-1-15,-2 2 0 16,2 3-1-16,-3-1-1 16,-3 1-2-16,2 4-6 0,-2-4-10 15,-2 0-26-15,7 4-35 16,-7-4-5-16,-2-2-7 15,0 0-1-15</inkml:trace>
  <inkml:trace contextRef="#ctx0" brushRef="#br0" timeOffset="150626.53">5318 15496 14 0,'0'0'77'0,"0"0"1"16,-10-3-2-1,8-11-21-15,2 14-25 0,0 0-7 16,3-11-7-16,-3 11-6 16,15-6-3-16,-7 4-2 15,2 1-2-15,1 1-1 16,0 0 0-16,-3 2-1 0,-8-2 0 16,16 12 0-16,-10-2-1 15,-2 3 1-15,-2 0 0 0,-2 3 0 16,0 3 0-1,0-1 0-15,-6 0 0 0,0-1 0 16,1-1-1-16,-1-3 1 16,1-1-1-16,5-12 0 0,-8 13 0 15,8-13 1-15,0 0 0 16,0 0-1-16,6 0 1 16,-6 0 0-16,15-17 0 15,-4 6 0-15,1-2 0 16,2-2-1-16,-1-1 1 0,3-2 0 15,-2-1 0-15,3 0 0 16,-4 1 0-16,1 1 0 16,-4 2 1-16,0 0-1 0,-3 3 2 15,-4 3 0-15,-3 9 0 16,2-10 1-16,-2 10-1 16,0 0 0-16,-5-3 1 15,5 3-2-15,0 0 0 16,-11-1 0-16,11 1-1 0,0 0 0 15,-10 9 0-15,10-9-1 16,-9 11 1-16,9-11 0 16,-11 18 0-16,8-7-1 0,-1 1 0 15,1 2 0-15,0 0 0 16,3 1 1-16,0-1-1 16,5-1 0-16,1-2 0 0,5-1 0 15,0-2 1-15,1-4-1 16,3-3 1-16,-2-1 0 15,2 0 0-15,-1-4 0 16,-1-3 0-16,-4 0-1 16,-1-2 0-16,-8 9-4 15,10-14-5-15,-10 14-21 0,8-10-49 16,-8 10-3-16,-3-12-7 16,-5 3-4-16</inkml:trace>
  <inkml:trace contextRef="#ctx0" brushRef="#br0" timeOffset="151876.53">5779 15033 34 0,'-12'-7'84'0,"4"4"-3"15,-2-2-2-15,0 0-5 0,1 0-51 16,0 1-5 0,-1 2-6-16,-2 0-4 0,3 2-3 15,-5 0-2-15,-1 5 0 16,-2 3-2-16,-1 2 0 15,-4 5 0-15,-5 4-2 0,-3 0 0 16,-5 5 0-16,-3 0-1 16,-5 2 0-16,-3 0 0 15,-4 0-1-15,-1-1 1 16,-4-1 0-16,0-4 1 0,2-1 1 16,3-2-1-16,1-1 1 15,7-5 1-15,3-2 0 16,5-2-1-16,4-1 1 0,7-3 0 15,3 0 1-15,2-3-1 16,7 1 1-16,2-1 0 16,9 0-1-16,-10 2 0 15,10-2 0-15,0 0 0 0,0 11-1 16,0-3 0-16,5 3 0 16,0 5 0-16,-1 1 1 15,2 4-1-15,0 3 1 16,0 3 0-16,4 1-1 15,-3 5 1-15,-2 0-1 0,3 4 1 16,-1 1-1-16,-1-1 0 16,1 4 0-16,-1-2 0 0,-1-2 0 15,3-1 0-15,-2-1 0 16,-1-6 1-16,2-3-1 16,-1-3 1-16,3-4 1 15,-2-4-1-15,0-2 1 16,3-3 0-16,-10-10 0 0,13 12 1 15,-13-12-1-15,13 4 1 16,-13-4-1-16,17 2 1 16,-7-2-1-16,1 0 0 15,0 0 0-15,6-2-2 0,0 2 0 16,1-4 0-16,2-1 0 16,6-1-1-16,3-2 1 15,5-2 0-15,3-2 0 16,4-4 1-16,4 0 0 15,6-6 0-15,5 0 0 0,3-2 0 16,1-4 0-16,4-1-1 16,-3-2 1-16,0 0-1 15,-3 1 1-15,-2-1-1 0,-5 3 1 16,-6 2-1-16,-5 3 1 16,-8 5-1-16,-4 3 1 15,-8 5 0-15,-4 1-1 0,-5 5 1 16,-11 4 0-16,0 0 1 15,8-4-1-15,-8 4 0 16,0 0 1-16,-8-7 0 16,8 7-1-16,-14-18 0 15,2 3 1-15,4-8-2 0,-5-5 1 16,0-8 0-16,1-9-1 16,-4-7 1-16,2-8-1 0,-2-3 0 15,2-2 1-15,-1 6 0 16,1 5 1-16,-1 5-1 15,1 8 1-15,1 9 0 16,-2 11 0-16,1 6 0 16,-1 4 0-16,2 5 0 0,-1 1 0 15,0 0 0-15,1 2 1 16,2 1-3-16,1-1 0 16,1 2 0-16,0-2 0 15,9 3 0-15,-12-4 0 0,12 4 0 16,-12 0 0-16,12 0 0 15,-11 0 0-15,11 0 0 16,0 0 0-16,-13 13 0 0,13-13 0 16,-9 16 0-16,9-2-9 15,-2 4-49-15,6-6-29 16,8-3-1-16,5-4-8 16,6-5-4-16</inkml:trace>
  <inkml:trace contextRef="#ctx0" brushRef="#br0" timeOffset="152316.53">10576 13327 23 0,'40'-2'50'0,"-11"-1"-10"16,3-4-7-16,2 7-58 15,-4 0-1-15,-2 6 0 16,-6 0-1-16,2 2-6 0</inkml:trace>
  <inkml:trace contextRef="#ctx0" brushRef="#br0" timeOffset="153196.53">10673 13639 60 0,'0'0'70'0,"-12"-13"0"0,12 13 0 16,0 0-51-16,0 0-2 16,0 0-1-16,0 0-2 15,0 0-2-15,0 0-2 16,0 9-1-16,0-9-1 0,0 20 0 15,3-5-1-15,1 4 0 16,1-2-1-16,-1 3-1 16,3 0 0-16,0-1 0 15,-3-2-1-15,6-2-1 0,-4-4 2 16,-1-1-1-16,-5-10 2 16,12 12 0-16,-12-12-1 15,11 4 1-15,-11-4 0 16,12-1-1-16,-12 1-1 0,15-15-1 15,-7 2-1-15,3-3 0 16,3-2-2-16,0-5 0 16,2-3 0-16,2-3 0 0,5-1-1 15,0-4 0-15,1 0 1 16,6-1 0-16,0-1 0 16,-3 0 2-16,5 0-1 15,-4 5 1-15,1 1 0 0,-4 5 1 16,-1 2-1-16,-6 3 0 15,-3 5 0-15,-3 4 0 16,-1 3 0-16,-11 8 0 16,11-9-1-16,-11 9 1 0,0 0 0 15,0 0 0-15,0 0 0 16,0 0-1-16,0 0-1 16,0 0 0-16,-5 0-1 15,5 0-3-15,-13 4-3 0,13-4-8 16,-16 13-16-16,8-7-45 15,-2 6-10-15,1 1-6 16,1 2-5-16,-1-3 2 0</inkml:trace>
  <inkml:trace contextRef="#ctx0" brushRef="#br0" timeOffset="153736.53">10969 13829 7 0,'0'0'79'0,"12"3"-1"16,-12-3-3-16,0 0-5 16,6-16-17-16,-6 16-52 0,2 8-1 15,0 1 2-15,1 1-2 16,3 2 0-16,-1 2 2 15,4-3 0-15,-2 2 0 0,4-1 2 16,-1-2 1-16,3-4 3 16,0-4-1-16,2-2 2 15,1-8 0-15,6-6 1 0,2-8 0 16,-1-5 0 0,6-6-1-16,-3-3 0 15,5-6-1-15,-1 1-1 0,-2 0-1 16,2 2-1-16,-6 4 0 15,-4 7-2-15,-2 4-1 0,-4 6-1 16,-5 8-4-16,-9 10-7 16,0 0-37-16,0 0-37 15,0 10-2-15,-7 2-7 0,-9 3-6 16</inkml:trace>
  <inkml:trace contextRef="#ctx0" brushRef="#br0" timeOffset="161606.54">6569 16328 28 0,'-11'2'59'16,"3"-2"-16"-16,8 0-13 0,-14 0 1 15,14 0 0-15,-11 0-2 16,11 0-6-16,-9 0-2 16,9 0-4-16,0 0-2 15,0 0-3-15,-10 1-3 0,10-1-2 16,-4 21-1-16,4-1-2 15,0 3-2-15,2 6 1 16,2 4-1-16,3 2 1 16,0 1 0-16,3-4 3 15,6-6 0-15,-2-6 2 0,2-8 1 16,2-11 1-16,5-8-1 16,1-15 0-16,5-16-1 15,-1-7-1-15,2-10-2 0,-3-9-1 16,1-5-3-16,-5-1 0 15,-2 1-2-15,-6 4-2 16,-1 13-6-16,-10 7-6 16,-1 11-13-16,-3 13-23 0,-6 12-28 15,6 9-8 1,-17 15-4-16,5 7 3 0</inkml:trace>
  <inkml:trace contextRef="#ctx0" brushRef="#br0" timeOffset="162666.53">4176 15000 63 0,'0'0'69'0,"0"-12"-1"16,15 10-33-16,-15 2-9 15,0 0-5-15,0 0-8 16,0 0-1-16,-1 5-5 0,1 6-2 16,0 3 1-16,0 3-2 15,4 5 0-15,0 1 1 16,5 3-1-16,-1-5 0 0,0 0 1 15,5-4 1-15,1-7 2 16,0-6 1-16,5-5 0 16,1-12 0-1,1-10 0-15,4-7-2 0,2-5-1 0,1-8-2 16,-2-3-2-16,1-4-3 16,-1 0-4-16,-4-2-8 15,-2 8-25-15,3 8-33 16,-10 1-8-16,-5 4-6 15,1 5-1-15</inkml:trace>
  <inkml:trace contextRef="#ctx0" brushRef="#br0" timeOffset="163056.54">4509 13889 50 0,'0'0'64'16,"-9"-3"-3"-16,9 3-1 15,-13 0-52-15,0 8-3 16,9 1 1-16,-6 2-2 0,8 2 1 15,-4 0 0-15,6 2 2 16,1-2 2-16,5-5 4 16,9-1 0-16,-2-7 2 15,6-1-1-15,0-13-2 0,7-3 0 16,-2-8-1-16,-2-4-4 16,4-6-3-16,0 0-4 15,2-1-7-15,-3 2-19 0,-6 3-44 16,4 11-6-16,-5 4-4 15,-2 8-3-15</inkml:trace>
  <inkml:trace contextRef="#ctx0" brushRef="#br0" timeOffset="165306.54">11867 12305 9 0,'0'0'64'0,"13"-6"-12"0,-13 6-1 16,0 0-4-16,12-12-7 0,-12 12-9 16,5-12-3-1,-5 12-8-15,3-14-5 0,-3 14-3 16,0-15-3-16,0 15-1 15,-3-16-2-15,3 16-1 0,-17-10 0 16,3 4-2-16,0 3-1 16,-5-1 0-16,-2 1 0 15,-3 0-1-15,-8 0 1 16,-2 2-1-16,-6 0 1 16,-4-1-1-16,-9 2 0 0,-10 0 0 15,-5 2-1-15,-10 3 1 16,-3 4-1-16,-9 0 0 15,-3 5 0-15,-4 0 0 16,-4 3 0-16,4-1 0 0,-2 3 1 16,2-2-1-16,4 2 0 15,1-1 0-15,2-1 0 16,6 0 1-16,6-2-1 16,4 0 1-16,8-3-1 0,6 0 1 15,5-2 1-15,13-3 0 16,4-1 0-16,5-2 0 0,9-1 1 15,5-1-1-15,6 2 0 16,2 1 0-16,11-5-1 16,-8 15 1-16,8-3-1 15,0 6-1-15,1 2 1 0,5 8 0 16,1 3 0-16,-1 5 0 16,1 5 0-16,2 5 1 15,1 4-1-15,0 6 1 0,-1 4-1 16,2 4 0-16,-2 7 0 15,0 1-1-15,5 3 1 16,-5-1-1-16,5-3 1 16,-1-1 0-16,0-3 1 0,2-3-1 15,-1-4 2-15,1-2-1 16,-4-3 1-16,-2-3-1 16,0-2 0-16,-1-1 0 15,-2-2 0-15,-1-5 0 0,2-3-1 16,-5-3 1-16,4-6-1 15,0-3-1-15,0-3-1 16,-1-7 1-16,6-2-1 16,-6-2 1-16,6-3-1 0,0-5 0 15,2 0 1-15,6-3 0 16,1 0 1-16,6-2-1 16,2 1 1-16,5-4 0 15,4-2 1-15,6-1-1 0,4-1 1 16,2 0-1-16,4 0 0 15,3 0 1-15,5 1-1 16,3-1-1-16,3 1 0 16,4-1-1-16,2 0 1 15,5 0 0-15,2-1 0 0,2 1 0 16,6-3 0-16,-1 0 0 16,0-1 0-16,3 0-1 15,0-1 1-15,0-1 0 0,1 2 0 16,1-2 0-16,1-1 0 15,1 1 0-15,4-1 0 16,-3 0 0-16,3 1-1 0,2 0 1 16,-4 0 0-16,4 3 0 15,-3-3 0-15,0 2 0 16,0-1 0-16,-3 0-1 16,1-1 1-16,-6 2 0 15,-1-2 0-15,-4 1 0 0,-1 1 0 16,-5-3-1-16,-3 1 1 15,-2 1 0-15,-5 1 0 16,-5 1 0-16,-2 1 0 16,-7 5 0-16,-8-1 0 0,-4 4 0 15,-8 1 0-15,-3 0 0 16,-8 3 0-16,-1 0-1 16,-9 1 2-16,0-2-1 15,-5-1 0-15,-8-1 0 0,10 2 1 16,-10-2 0-16,0 0 0 15,0 0 0-15,0 0-1 0,0 0 1 16,5-5 0-16,-5 5 0 16,0-13-1-16,0 2 0 15,0-1 1-15,0-4-1 16,-4-5 0-16,1-5 0 0,-1-6 0 16,-3-8 1-16,3-7-1 15,-1-9 1-15,-2-7 0 16,3-4 0-16,1-6 0 0,-1 0-1 15,-3-3 0-15,2 4 1 16,-1-1-1-16,-4 4 1 16,0 3-1-16,-5 3 0 15,-1 0 0-15,-5 6 1 16,-1 1-1-16,-2 4 1 0,1 0-1 16,0 5 1-16,2 3-1 15,-1 0 2-15,0 2-2 16,3 2 0-16,1 2 0 15,-1 2-2-15,-1 4 2 0,-1 2 0 16,-4 4 0-16,-2 7-1 16,-3-1 1-16,-2 8 0 15,-6 2 0-15,-7 3 0 16,-1 2-1-16,-10 3 1 0,-5 2 0 16,-7-1 0-16,-5 1-1 15,-6 5 1-15,-4 0 0 0,-4 1 0 16,-5 3 0-1,-3 0 1-15,-1 2 0 0,2-1-1 16,2 1 1-16,5 1 1 16,3 1-2-16,3 0 0 15,9-1 0-15,8 0 0 0,6 0 0 16,9-1-2-16,6-2-1 16,11 1-5-16,4-5-5 15,13 4-14-15,2-2-34 16,10 2-24-16,3 1-4 0,9 1-4 15,7 0-3-15</inkml:trace>
  <inkml:trace contextRef="#ctx0" brushRef="#br0" timeOffset="165846.54">12302 12355 22 0,'-15'2'77'16,"-1"-2"3"-16,7 0-3 0,9 0-4 15,-7-16-50-15,7 7-5 16,8-2-2-16,7-2-5 16,1-2-4-16,7 4-2 0,2-2-1 15,5 5 0-15,-3 1-1 16,6 4-1-16,-2 3 0 16,-2 1-1-16,-3 9 0 0,-4 1-1 15,-1 4 0-15,-7 2 1 16,-3 1-1-16,-8 0 1 15,-3 5-1-15,-5 0 1 16,-6 0 1-16,-3 0-1 16,-1 3 1-16,2-2 0 0,-3 2 0 15,2 0 0-15,6-2-1 16,-3-1 1-16,8-2-1 16,1 1 1-16,1-5-1 15,2 0-1-15,4-4 1 0,6-1 0 16,0-2 0-16,3-4-2 15,0-5-2-15,5-1-10 0,-8-3-19 16,9-11-31-16,8 1-16 16,0-7-6-16,-1-6-5 15,6-3 6-15</inkml:trace>
  <inkml:trace contextRef="#ctx0" brushRef="#br0" timeOffset="166166.53">12900 12298 7 0,'-13'-7'77'16,"3"3"1"-16,-2-1 0 0,0 2-3 16,0 1-40-16,12 2-6 15,-12-4-7-15,12 4-6 16,0 0-3-16,0-8-2 0,0 8-3 16,16 0-3-16,-4 0-2 15,2 0-2-15,0 6 0 16,2 2 0-16,-3 6-1 15,-4 4 0-15,-1 3 1 0,-5 1-1 16,-3 4 0-16,-2 1 0 16,-8 2 0-16,1 0 0 15,-1-1 0-15,1-2 0 16,-1-2 1-16,4-5-2 0,4-2 0 16,2-6-6-16,5 0-8 15,6-6-24-15,2-5-38 16,7 2-5-16,4-2-6 15,1 1-3-15</inkml:trace>
  <inkml:trace contextRef="#ctx0" brushRef="#br0" timeOffset="166356.54">13122 12712 24 0,'-4'12'81'15,"0"-3"1"-15,4-9-2 0,-8 11-4 16,-14-5-53-16,22-6 1 15,0 0-5-15,0 9-5 16,0-9-6-16,0 0-13 16,0-6-58-16,0 6-12 15,0 0-6-15,0 0-6 0,0 0-3 16</inkml:trace>
  <inkml:trace contextRef="#ctx0" brushRef="#br0" timeOffset="167416.54">6061 15377 36 0,'2'20'68'16,"-2"-10"-1"-1,1 15-27-15,1-6 0 0,4 5-5 16,-2-11-6-16,5 4-2 15,0-11-3-15,2-6 0 16,4-4-4-16,-1-10-2 16,6-6-4-16,-2-10-3 0,6-3-2 15,-2-8-2-15,3-2-4 16,-2-4-1-16,2 0-2 16,-3 3-4-16,-2 5-10 0,-6 6-27 15,-7 4-40-15,6 6-2 16,-9 7-8-16,-4 4-3 15</inkml:trace>
  <inkml:trace contextRef="#ctx0" brushRef="#br0" timeOffset="167976.53">5197 14572 10 0,'0'0'64'0,"-13"0"3"16,13 0 0-16,-9 15-33 15,6-2-8-15,1 3-7 16,2 2-1-16,0-2-4 0,4 0 0 16,3-1-1-16,0-5 0 15,4-3 0-15,0-7-1 16,6-3-1-16,0-10-2 0,5-8-2 15,1-6-3-15,3-6-8 16,-3-7-17-16,-1-8-52 16,5 4-3-16,-3 0-6 15,-3 6-4-15</inkml:trace>
  <inkml:trace contextRef="#ctx0" brushRef="#br0" timeOffset="170086.54">11711 13476 3 0,'0'-10'17'0,"0"10"6"16,0 0 3-16,0 0 4 15,0 0 4-15,0 0 1 0,0 0 2 16,0 0-2-16,0 0-1 16,0-11-5-16,0 11-4 15,0 0-5-15,0 0-3 16,0 0-2-16,0 0-3 0,-3-8-4 16,3 8-2-16,0 0-2 15,0 0-1-15,0 0-1 16,0 0-1-16,0 8 0 15,0-8 0-15,0 0 3 0,4 10 1 16,-4-10 1-16,10 3 0 16,0-3 1-16,3-7 0 15,6-3 0-15,3-5-1 16,2-2-1-16,9-5-2 16,1 0 0-16,-1-1-2 0,-2 1 0 15,-1 4 0-15,-8 4-1 16,-2 3-3-16,-5 6-5 15,-15 5-14-15,11-4-40 16,-11 9-21-16,-6 6-4 0,-3 2-5 16,-5 3-5-16</inkml:trace>
  <inkml:trace contextRef="#ctx0" brushRef="#br0" timeOffset="170256.54">11895 13489 16 0,'-7'11'82'0,"7"-11"3"15,0 0-2-15,10-11-4 16,3-2-43-16,0-2-14 16,5 0-4-16,2-2-8 15,4 4-21-15,0 2-60 0,-1-7-6 16,3 1-6-16,-7-3-7 16,0 0 0-1</inkml:trace>
  <inkml:trace contextRef="#ctx0" brushRef="#br0" timeOffset="180316.54">5280 12739 30 0,'0'0'61'15,"0"0"-12"-15,-8 0-14 16,8 0 1-16,0 0-3 15,0 0-8-15,0 0-6 0,0 0-1 16,0 0-2-16,0 0-2 16,0 0-2-16,0 0-1 15,0 0-1-15,0 0-2 0,0 0-1 16,0 0-1-16,0 0 0 16,0 0-1-16,6-10 0 15,5-2-1-15,1-2 0 0,5-5 0 16,1-1-1-16,5-5 0 15,3 0 0-15,2-4-1 16,0 1 1-16,2-2-1 16,-1 0 2-16,0-1-3 15,0 3 1-15,-2 0 0 16,2 1-1-16,-3 1 1 0,3-3-1 16,-3 3 0-16,0 1 0 15,-1 3-1-15,-5 2 1 16,-1 1-1-16,-2 3 1 0,-3 5-1 15,-5 1 0-15,-9 10 1 16,14-13-1-16,-14 13 0 16,0 0 0-16,9-7 0 0,-9 7 0 15,0 0 0-15,0 0 0 16,0 0 0-16,0 0 0 16,0 0-2-16,0 0-1 15,0 0-4-15,0 0-4 0,0 0-7 16,0 0-10-16,0 0-17 15,0 0-19-15,-10-10-14 16,10 10-4-16,-17 0 0 16</inkml:trace>
  <inkml:trace contextRef="#ctx0" brushRef="#br0" timeOffset="180706.53">5661 12136 36 0,'-15'-2'58'16,"3"2"1"-16,0 0-5 15,12 0-6-15,-12 0-10 16,12 0-7-16,0 0-7 0,0 0-6 16,0 0-1-16,7-1-7 15,2-3-4-15,3 0-1 16,0-4-1-16,4 3 0 0,2-4-1 16,1 3-1-16,0 0 0 15,-1 1 0-15,-1 1-1 16,-2 1 0-16,-2 2 0 15,0 1 0-15,-4 0 0 0,-9 0 0 16,13 5 1 0,-13-5-1-16,8 13 1 0,-5-2 1 15,-2 4 0-15,-1 3-1 16,0 2 1-16,0 2-1 16,-4 1 0-16,-1 2 0 0,-1-1-1 15,-2 0 0-15,0-5 0 16,-1-1-4-16,1 0-5 15,0-5-18-15,-3-8-49 0,11-5-5 16,-5 10-6-16,5-10-4 16</inkml:trace>
  <inkml:trace contextRef="#ctx0" brushRef="#br0" timeOffset="181746.54">6432 11978 1 0,'2'-11'63'16,"-2"11"4"-16,-1-9-19 0,1 9-7 15,-5-11-7-15,5 11-6 16,-3-11-8-16,3 11-6 16,-5-15-1-16,5 15-3 15,-7-14-1-15,7 14-3 0,-10-10-1 16,0 7-1-16,10 3-2 16,-20 2 0-16,8 5 1 15,-4 2-1-15,1 4-1 0,-3 2 2 16,0 3 0-16,1-1 2 15,-1 1 0-15,4-2-1 16,-1-3 0-16,3 1 1 16,2-3-2-16,2 1 0 0,2-4 0 15,6-8-1-15,-4 13 0 16,4-13-1-16,0 12 1 16,0-12 0-16,11 11 0 15,-11-11-1-15,18 9 1 16,-8-5 0-16,2-1-1 0,1 0 0 15,2 2 0-15,-2-2 0 16,1 1 0-16,1 0-1 16,-1-1 1-16,1 0-1 0,-2 2 0 15,1 0 0-15,-3-1 0 16,0 2 0-16,-1-2 0 16,-2 1 1-16,-8-5-1 15,12 12 0-15,-12-12 0 16,7 12 1-16,-7-12-1 0,3 14 0 15,-3-14 0-15,0 18 0 16,0-18 0-16,-9 17 1 16,0-5-1-16,-1-1 2 0,-3 0-2 15,-1 1 0-15,-1-2 0 16,-1 2 0-16,-2-4 1 16,1 2-1-16,0-5 0 15,0 1 1-15,0-2-1 16,1-1 1-16,1-3 0 0,2 0-1 15,1 0 1-15,1 0 0 16,1 0-1-16,10 0 1 16,-15-3 0-16,15 3 0 0,-12-1 1 15,12 1 0-15,0 0 1 16,-8-2 0-16,8 2 0 16,0 0 0-16,0 0 1 15,0 0-1-15,0 0-1 0,0 0 0 16,0 0-1-16,0 0 1 15,0 0-2-15,0 0 1 16,0 0-1-16,0 0 0 0,0 0-2 16,0 0-6-16,10 3-22 15,4-2-51-15,-2-1-1 16,3 0-6-16,2-7-6 0,2-4 1 16</inkml:trace>
  <inkml:trace contextRef="#ctx0" brushRef="#br0" timeOffset="182986.53">6553 11982 9 0,'0'0'50'15,"0"0"-3"-15,-10-10-3 16,10 10-6-16,0 0-6 0,0 0-6 16,0 0-2-16,-9-6-4 15,9 6-2-15,0 0-1 16,0 0-4-16,0 0-1 16,0 0-1-16,0 0 0 0,-8-6-2 15,8 6 1-15,0 0-2 16,0 0-1-16,0 0-1 15,0 0 0-15,0 0-2 16,0 0-1-16,0 0 0 0,0 0-1 16,0 0-1-16,6 0 0 15,-6 0 0-15,18 0 0 16,-4 0 0-16,4 0 2 0,2-3-3 16,4-2 1-16,4-3 1 15,0 0-1-15,4 0 0 16,-1-3 0-16,-3 3-1 15,0-3 1-15,-4 4-1 0,-5-1 1 16,-2 3 0-16,-6 1-1 16,-11 4 1-16,14-5 0 15,-14 5 0-15,0 0 0 16,0 0 0-16,0 0 0 16,0 0 0-16,0 0 0 0,0 0 0 15,0 0 0-15,0 0 0 16,0 0-1-16,0 0 0 15,0 0-2-15,0 0-3 0,0 0-8 16,-8 6-15-16,-1 3-30 16,-3-4-21-16,12-5-5 15,-17 9-6-15,17-9 1 0</inkml:trace>
  <inkml:trace contextRef="#ctx0" brushRef="#br0" timeOffset="183606.54">6728 11954 30 0,'0'0'62'0,"-9"0"-8"15,9 0-8-15,0 0-5 16,0 0-8-16,0 0-7 0,0 0-4 15,0 0-4-15,0 0-3 16,0 0-3-16,0 0-1 16,0 0-3-16,0 0 0 15,0 0-3-15,0 0 0 0,-5 6 0 16,5-6-2-16,0 12 1 16,0-4-1-16,0 3 1 15,0 2 0 1,0-1-1-16,1 4 0 0,-1 1 0 15,1 1-1-15,-1 1 0 0,1 0 0 16,0 1-1-16,-2-1 2 16,3 1-3-16,-2 0 1 15,1-1-1-15,0 0 1 0,0-1-1 16,0 0 1-16,1-3 0 16,-1 2-1-16,0-2 1 15,0-2 0-15,1-1 0 16,-2-1 0-16,0 1 1 0,0-12 0 15,2 15-1-15,-2-15 1 16,-1 12 0-16,1-12-1 16,0 0 2-16,1 10-1 0,-1-10 0 15,0 0 1-15,0 0 0 16,0 0 0-16,0 0 0 16,0 0 1-16,0 0-1 15,0 0 0-15,0 0 0 0,0 0-1 16,0 0 0-16,0 0-1 15,0 0 0-15,0 0-2 16,0 0-6-16,0 0-10 0,1-11-59 16,-1 11-9-16,0 0-2 15,0 0-8-15,6-12-2 16</inkml:trace>
  <inkml:trace contextRef="#ctx0" brushRef="#br0" timeOffset="185996.53">7078 11953 42 0,'0'-13'64'0,"0"13"-15"16,0 0-4-16,0 0-5 15,0-8-9-15,0 8-7 16,0 0-5-16,0 0-3 0,0 0-6 16,0 0-1-16,0 0-3 15,0 0-2-15,0 4 0 16,0-4-2-16,0 16 0 15,0-4 0-15,0 3 0 0,0 2 0 16,2 3 0-16,0 2-1 16,1 1 1-16,-1-1-1 15,2 1 1-15,-1-2 0 0,-1-1-1 16,0-2 0 0,1-3 0-16,0-1 0 15,-3-5 0-15,3 2 0 0,-3-11 0 16,2 15-1-16,-2-15 2 15,0 0-1-15,0 0 0 0,1 11 2 16,-1-11-1-16,0 0 1 16,0 0 0-16,0 0 0 15,0 0-1-15,0 0 1 0,-3-5-1 16,3 5 0-16,-5-12-1 16,5 12 0-16,-7-18 0 15,3 9-1-15,1-5 0 16,-1 0 0-16,3-3 1 0,-2-1-1 15,1-1 0 1,0-2 0-16,1 0 0 0,0-2 0 16,0 3 0-16,1-1 0 15,0-1 0-15,0 0 0 0,1 1 1 16,1 1-1-16,2 0 1 16,0 3 0-16,1-2 0 15,0 3 0-15,-2 2 0 16,4 2 1-16,-2-1-1 0,1 3 1 15,-1 1-1-15,-5 9 0 16,11-14-1-16,-11 14 1 16,10-12 0-16,-10 12-1 15,11-10 2-15,-11 10-2 0,16-6 0 16,-16 6 0-16,15-4 0 16,-15 4 0-16,18-3 0 15,-10 3 0-15,1 0 0 16,-9 0 0-16,16 6 0 0,-16-6 0 15,14 14 0-15,-6-6 0 16,-3 2 0-16,-1 2 1 16,-3 1-1-16,1 1 1 0,-2 1 0 15,-1 0 0-15,-4 2 0 16,-5 0 0-16,0 1 0 16,-2-2 0-16,-2-2 0 15,0 2 0-15,-1-3 0 16,-1-3-1-16,4 0 1 0,2-5 0 15,1 0 0-15,9-5-1 16,-11 5 0-16,11-5-3 0,0 0-8 16,0 0-15-16,0 0-43 15,0 0-9-15,0 0-7 16,-2 8-6-16,2-8 2 16</inkml:trace>
  <inkml:trace contextRef="#ctx0" brushRef="#br0" timeOffset="186736.53">6587 12559 35 0,'0'0'70'16,"8"-8"1"-16,-5 0-24 16,-3 8-6-16,19-18-6 0,-8 8-8 15,3-1-8-15,1-1-3 16,2 0-2-16,1 0-2 15,0 0-2-15,-1 0-3 0,2 1-1 16,-2 0-1-16,0 1 0 16,-5 3-1-16,2 0-1 15,-5 2-1-15,1-1 0 16,-10 6 0-16,14-5-1 0,-14 5 0 16,9-4 0-16,-9 4-1 15,0 0 0-15,10-1 0 16,-10 1 0-16,0 0 0 15,0 0-3-15,0 0-1 0,7 6-5 16,-7-6-4-16,0 10-10 16,0-10-16-16,-11 13-21 15,5-2-19-15,-2-1-4 16,-3 1 0-16</inkml:trace>
  <inkml:trace contextRef="#ctx0" brushRef="#br0" timeOffset="187746.54">6641 12618 6 0,'-12'4'56'0,"12"-4"0"0,0 0-6 16,0 0-6-16,0 0-8 15,0 0-4-15,0 0-7 16,0 0-4-16,0 0-5 16,0 0-1-16,0 0-2 0,7-4-2 15,-7 4 0 1,15-10-2-16,-4 2-1 0,3-3-2 16,1-1-1-16,1-1-2 15,3-1 0-15,0 1 0 16,0 0-2-16,0 0 1 0,0 3 0 15,-4 0-1-15,0 1 2 16,-2 1-3-16,-2 2 1 0,-2 2 0 16,-9 4 0-16,13-7-1 15,-13 7 1-15,0 0 0 16,12-5 0-16,-12 5-1 16,0 0 1-16,0 0 0 15,0 0 0-15,0 0-1 0,0 0 1 16,0 0 0-16,0 0 1 15,0 0-1-15,0 0 0 16,0 0 0-16,0 0 0 16,0 0 0-16,0 0 0 0,0 0 0 15,0 0 0-15,0 0 0 16,0 0 1-16,0 0-1 16,0 0 0-16,0 0 1 15,0 0-1-15,0 0 1 0,0 0-1 16,0 0 1-16,0 0-1 15,0 0 0-15,0 0 0 16,0 0 0-16,0 0-1 0,0 0 1 16,0 0 0-16,0 0-1 15,0 0 1-15,0 0-1 16,0 0 0-16,0 0 1 16,0 0-1-16,0 0 0 15,0 0 1-15,0 0-1 0,0 0 1 16,0 0-1-16,0 0 1 15,0 0 0-15,0 0-1 0,0 0 1 16,0 0 0-16,0 0-1 16,0 0 1-16,0 0-1 15,0 0 1-15,0 0-1 0,0 0 1 16,0 0-1-16,0 0 0 16,0 0 1-16,0 0-1 15,0 0 1-15,0 0-1 16,0 0 0-16,0 0 1 0,0 0-1 15,0 0 0-15,0 0 1 16,0 0-1-16,0 0 0 16,0 0 0-16,0 0 0 15,0 0 1-15,0 0-1 0,0 0 0 16,0 0 0-16,0 0 0 16,0 0 0-16,0 0 1 15,0 0-1-15,0 0 0 16,0 0 0-16,0 0 0 15,0 0 0-15,0 0 0 0,0 0-1 16,0 0 0-16,0 0-3 16,0 0-3-16,0 0-8 0,0 0-18 15,0 12-47-15,0-12-4 16,0 0-6-16,0 0-5 16</inkml:trace>
  <inkml:trace contextRef="#ctx0" brushRef="#br0" timeOffset="206566.53">8197 14861 31 0,'-11'0'64'0,"11"0"3"15,0 0-29-15,-12-6-4 16,12 6-3-16,0 0-7 16,0 0-4-16,0 0-2 15,0 0-4-15,0 0-2 0,0 0 0 16,0 0-4-16,0 0-1 15,0 0-1-15,4 8-2 16,-1 1-1-16,0 6-1 0,3 5 0 16,-2 2 0-16,5 3-1 15,0 3 1-15,1 0-1 16,0-1 0-16,1 0-1 16,-2-3 1-16,-1-1 0 15,2-4-1-15,-5-4 1 16,1 0-1-16,-3-6 1 0,-3-9 0 15,3 12 0-15,-3-12 1 16,0 0-1-16,0 0 1 16,0 0 1-16,0 0-1 0,0 0-1 15,-5-12 1-15,0 0 0 16,-6-3-2-16,3-3 1 16,-3-6-1-16,1-3 1 15,0-2-1-15,1-2 1 0,1 1-1 16,2 1 1-16,0 1 1 15,4 4-1-15,2 3 1 16,1 4 0-16,-1 1 0 0,4 1 0 16,3 2 0-16,-1 0 1 15,4-1 0-15,-2 1-1 16,5-1 0-16,-3 0-1 16,1 1 1-16,2-1-2 15,-4 2-1-15,2 3-5 0,-1-2-6 16,1 6-15-16,-3 4-35 15,-8 1-17-15,15 1-6 16,-15-1-5-16,9 14 2 0</inkml:trace>
  <inkml:trace contextRef="#ctx0" brushRef="#br0" timeOffset="207006.54">8246 15048 32 0,'-2'10'73'0,"2"-10"1"16,8-4-4-16,1-3-32 15,5-7-19-15,7 0-1 16,-3-4-5-16,5 0-6 15,-6 1-4-15,1 1-1 0,-1 0 0 16,0 4-1-16,-5 1-1 16,0 2 0-16,-1 2 1 15,-11 7-1-15,14-6 0 16,-14 6 0-16,11 0 0 16,-11 0 0-16,12 13 2 0,-12-13 0 15,11 17 1-15,-4-5 2 16,-3 1-1-16,1-2 1 15,0 0 0-15,1 3 1 16,-3-4-3-16,-1-2 0 0,0 2-3 16,-2-10-6-16,3 11-14 15,-3-11-27-15,0 0-25 16,0 0-6-16,0-6-5 0,-1-3 1 16</inkml:trace>
  <inkml:trace contextRef="#ctx0" brushRef="#br0" timeOffset="207746.54">8522 14734 14 0,'0'0'45'0,"14"9"-4"16,-8 0-3-16,-6-9-7 16,16 19-4-16,-5-11-6 0,-4 6-5 15,6-6-5-15,-7 7-2 16,5-5-3-16,-4 0 0 15,0-1-2-15,-1 1-1 0,-2 1-1 16,-3 0 0-16,-1-1 2 16,0-2-1-16,0-8 1 15,-2 16 1-15,2-16 1 0,0 0-1 16,-9 3-1-16,9-3 0 16,-2-9-1-16,2-2 0 15,0-2-2-15,1-2-1 0,4 0 0 16,0 0 0-16,2-2 1 15,2-5-1-15,-1 7 1 16,1-3 1-16,0 5 0 16,0-2 1-16,-3 4 1 0,0 1 0 15,-6 10 1-15,10-10 1 16,-10 10 1-16,0 0 1 16,0 0 0-16,0 0 0 15,2 8-1-15,-2-8-1 16,0 16-3-16,0-6 0 0,0 2-1 15,0 1-1-15,0-3-1 16,3 2 0-16,-3-12-1 16,9 16 1-16,-9-16 0 15,12 9 0-15,-12-9 1 0,13 5 0 16,-3-3-1-16,-10-2 0 16,16 5 1-16,-7-2-1 0,-9-3 0 15,14 11 0-15,-14-11-1 16,13 17 0-16,-8-8 0 15,-3-1-1-15,0 4-3 16,-2-2-3-16,0-1-3 16,0-9-5-16,-3 9-10 0,3-9-14 15,-9 0-17-15,9 0-15 16,-3-19-4-16,3 2 2 16</inkml:trace>
  <inkml:trace contextRef="#ctx0" brushRef="#br0" timeOffset="208086.54">8790 14687 5 0,'-3'-21'70'0,"0"9"2"16,3 12-6-16,-3-13-15 0,3 13-10 16,0 0-10-16,9 9-9 15,-3 0-6-15,1 0-4 16,1 2-2-16,0 2-2 16,2 0-1-16,-3 1-2 0,1 3-1 15,-2-2 0-15,1 0-1 16,1 3 0-16,-4-2 1 15,2 0 0-15,-2-1-2 16,1-3 1-16,-3-1 1 0,-2-11 0 16,4 12 0-1,-4-12 1-15,0 0-1 0,0 0 1 16,2-5-1-16,-2-4-1 16,0-3 0-16,0-1 1 0,0-1-2 15,0-1 0-15,-1 1-2 16,1 0-1-16,0 1-6 15,0 0-13-15,0 0-47 16,0 13-16-16,0 0-4 0,11-8-5 16,-11 8-6-16</inkml:trace>
  <inkml:trace contextRef="#ctx0" brushRef="#br0" timeOffset="208656.54">9118 14463 34 0,'-16'-5'83'0,"1"1"-1"0,5-2-1 16,2 23-15-16,8-17-36 15,0 0-4-15,0 0-7 16,0 0-6-16,0 0-3 0,8 1-2 16,2 7-2-16,2-1 0 15,1 2-2-15,-1 2 0 16,5 2-1-16,-3-1-1 0,-1 2-1 16,-1-1 0-16,0-1-1 15,0 0-1-15,-2-3-1 16,2-6-2-16,-3-1-3 0,2-2-3 15,-3-5-2-15,4-6 0 16,-6-1 1-16,0-5 0 16,0-3 1-16,-2-1 3 15,-4-1 4-15,0 4 5 16,0-2 4-16,0 5 1 0,-4 1 1 16,2 5 1-16,2 9 0 15,0 0 0-15,0 0 0 16,-9 11-2-16,9 7-2 0,0 0 0 15,3 7 0 1,1 1 0-16,0 3-1 0,2 2-1 16,1 2 1-16,1-1-2 15,-4 0 0-15,1-1-1 16,2 0-2-16,-5-3-3 0,2 0-10 16,-4-6-24-16,-1-5-45 15,1-4-1-15,0-13-8 0,0 0-4 16</inkml:trace>
  <inkml:trace contextRef="#ctx0" brushRef="#br0" timeOffset="209216.54">9380 14587 3 0,'0'0'83'0,"-8"10"3"16,8-10-4-16,0 0-4 15,0 0-31-15,0 0-21 0,0 0-7 16,2-5-5-16,-2 5-7 16,8-6 0-16,-8 6-2 15,12-4 0-15,-12 4-2 0,17-2 0 16,-9 2-2-16,3 1 0 15,2 2 0-15,1 3-1 16,-2 1 0-16,1 0 0 16,-3 3 0-16,2 2 1 15,-5-2-1-15,1 0 0 0,-6 0 0 16,-2 0-1-16,0 0 1 16,0-10 0-16,-2 12-1 0,2-12 0 15,-12 4 0-15,12-4 0 16,-8-6 0-16,5-4 1 15,0-5-1-15,3-3 1 16,0-4 0-16,0-1 1 16,0-1 1-16,3-2 0 15,1 3-1-15,3-1 2 0,-1 3-1 16,2 1 1-16,-3 4-1 16,5 0 0-16,-4 2 0 0,0 2 0 15,-6 12-1-15,11-14-1 16,-11 14 0-16,0 0-1 15,11-2-5-15,-11 2-12 16,0 0-53-16,4 6-12 0,-4 4-3 16,-1 3-7-16,1 0-3 15</inkml:trace>
  <inkml:trace contextRef="#ctx0" brushRef="#br0" timeOffset="209656.54">9408 14968 4 0,'0'0'83'16,"0"0"3"-16,7 0-2 16,-7 0-4-16,12-14-38 0,3 4-14 15,0-2-6-15,3-4-8 16,0 2-6-16,0-4-2 15,-2 3-1-15,1 0-1 0,-2-2-2 16,-1 5 1-16,-6 0 0 16,2 3 0-16,-10 9-1 15,12-17-2-15,-12 17-3 16,6-8-7-16,-6 8-22 0,7 3-48 16,-7-3-4-1,0 11-5-15,0-11-7 0</inkml:trace>
  <inkml:trace contextRef="#ctx0" brushRef="#br0" timeOffset="210006.54">9269 15282 20 0,'0'0'81'16,"-3"11"4"-16,3-11-4 15,0 0-3-15,11-9-51 0,2 2-1 16,2-8-1-16,6 0-4 16,7-7-7-16,-1-3-2 15,7-2-3-15,0-3-2 16,3 0-1-16,-1-1-3 0,0 3-1 15,-4 1 0-15,-3 6-2 16,-1 2 0 0,-8 6-3-16,-5 1-2 0,-4 7-8 15,-11 5-12-15,0 0-51 16,0 0-9-16,0 0-5 16,-2 7-5-16,-10 0-2 0</inkml:trace>
  <inkml:trace contextRef="#ctx0" brushRef="#br0" timeOffset="214696.53">18059 12659 24 0,'-6'-11'42'0,"6"11"4"16,-4-10-1-16,4 10-4 0,0-10-6 16,0 10-4-16,0 0-6 15,0-10-5-15,0 10-3 16,0 0-5-16,0 0-3 15,0 0-2-15,0 0-2 0,0 0 1 16,0 7-4-16,0 3 2 16,0 5-1-16,0 1 0 15,0 2 0-15,0 1 1 16,0-2-2-16,0-2 1 16,0-2 1-16,2-2 2 0,-2-11 1 15,11 7 1-15,0-7-1 16,2-6 1-16,7-10-1 15,3-1 0-15,5-7-2 16,3-6-1-16,2-2-1 0,1-3-1 16,1 0 0-16,-2-1 1 15,-3 2-1-15,-4 4 2 16,-6 7 0-16,-2 4 0 0,-5 2 1 16,-5 8-1-16,-8 9 0 15,0 0-1-15,0 0 0 16,0 0 0-16,0 0-2 15,0 0 1-15,0 0-2 0,-7 8 1 16,7-8 0-16,-6 14-1 16,6-14 0-16,-6 10 0 15,6-10 1-15,0 0-1 16,-5 11 1-16,5-11-1 0,0 0 0 16,0 0 1-16,0 0-1 15,0 0-1-15,0 0-5 16,0 0-10-16,0 0-57 0,0 0-11 15,0 0-5-15,0 0-5 16,0 0-6-16</inkml:trace>
  <inkml:trace contextRef="#ctx0" brushRef="#br0" timeOffset="-213900.19">19858 12412 4 0,'-6'-15'37'0,"6"15"2"15,-1-14 0-15,1 4 0 16,0-1-3-16,0 2-3 16,3-3-2-16,-2 3-4 15,2-2-4-15,-3 11-1 0,2-19-5 16,-2 19-2-16,0-10-2 15,0 10-2-15,0 0-4 16,-2 7-2-16,0 4 0 0,1 1-2 16,0 4 0-16,1-1 0 15,0 2 0-15,0-1-1 16,3-2 2-16,3-2 0 16,2-3 0-16,3-4 2 15,3-5 0-15,4-3 0 0,4-8 1 16,4-7-1-16,1-3 1 15,2-4-2-15,3-5 0 16,-3-1 0-16,0 0-1 0,-5 0 1 16,2 3 0-16,-11 2-1 15,-1 3 0-15,-2 3 0 16,-4 6-1-16,-2 2-3 16,-6 12 0-16,4-13 0 0,-4 13 0 15,0 0 0-15,0 0 0 16,0 0 0-16,0 0 0 15,0 0 0-15,0 0 0 0,0 5-13 16,-8 1-36-16,3 5-38 16,0 3-1-16,0 0-6 15,-4 2-6-15</inkml:trace>
  <inkml:trace contextRef="#ctx0" brushRef="#br0" timeOffset="-212390.19">22131 12670 41 0,'0'0'66'0,"0"0"1"16,0 0-29-16,0 0-8 15,0 0-3-15,0 0-3 16,0 0-5-16,0 0-3 15,7 10-4-15,-7-10-1 0,10 13-1 16,-8-5 0-16,3 1-3 16,-2 0 0-16,-3-9-1 15,11 15 0-15,-11-15 0 0,10 13 0 16,-10-13 1-16,17 3 0 16,-6-3 1-16,6-7 0 15,1-4 0-15,4-6-2 16,2-2 1-16,4-5 0 15,-3-4-2-15,4-1 1 0,-3-3-1 16,1-1 0-16,-5 2-1 16,-2 1 1-16,-1 3-1 15,-4 4-1-15,-1 5 1 16,-8 5-1-16,1 3-3 0,-7 10 0 16,7-8 0-16,-7 8 0 15,0 0 0-15,0 0 0 16,0 0 0-16,0 0 0 15,0 0 0-15,-6 6 0 16,6-6-10-16,-4 12-14 0,-2 5-49 16,1-9-14-16,-4 2-4 15,5-1-5-15,4-9-4 0</inkml:trace>
  <inkml:trace contextRef="#ctx0" brushRef="#br0" timeOffset="-209060.19">18872 14207 9 0,'-27'2'51'0,"1"-2"-1"16,7 1-6-16,1-1-4 15,8 0-8-15,-2 0-4 16,12 0-6-16,-8-1-5 0,8 1-2 16,0 0-5-16,0 0 0 15,5 0-3-15,-5 0-1 16,20 4-1-16,-8 1 0 16,8-2 1-16,2 2 0 0,9-1 1 15,8 2 0 1,2-4 0-16,8-1 0 0,6 0-1 15,5 0 0-15,7-1 0 0,5 0-1 16,2-3 0-16,4 1-2 16,10-1 1-16,5 0-2 15,3 0 0-15,8 1 0 16,6-1 0-16,3 0-1 16,7 0 0-16,0 0 1 15,4-1-1-15,0-2 0 0,2 1 1 16,3 0 0-16,-1-1 0 15,-5 1-1-15,2 0 1 16,-1-2 0-16,-2 3-2 0,2-2 1 16,-7-1-1-16,2 4 1 15,-3-3-1-15,-1-1 0 16,-2 3 1-16,0-2-1 0,0 0 0 16,-5 3 1-16,1-2-1 15,-1-1 0-15,-5 0 0 16,0 3 0-16,-1-1 1 15,-4-1-1-15,-5 2 0 0,-2-3 0 16,-1 3 0-16,-8-1 0 16,-1 2 1-16,-6-1-1 15,-1 0 0-15,-4 0 1 16,-6 0 0-16,0 0 0 0,-7 0 0 16,-3 0 1-16,-4 0-1 15,-7 1 1-15,-6-2 0 16,-2 2 0-16,-11 2 0 15,0-2 0-15,-10 1 0 0,-2 1 0 16,-12 0-1-16,11 0 1 16,-11 0-1-16,0 0 0 15,0 0 0-15,0 0 0 0,0 0-1 16,0 0 1-16,0 0 0 16,0 0-1-16,0 0 1 15,0 0-1-15,0 0 1 16,0 0 0-16,0 0-1 15,0 0 1-15,0 0-1 0,0 0 0 16,0 0 0-16,0 0 1 16,0 0-1-16,0 0 0 15,0 0 1-15,0 0-1 0,0 0 1 16,0 0-1-16,0 0 1 16,0 0-1-16,0 0 0 15,0 0 1-15,0 0-1 16,0 0 1-16,0 0 0 0,0 0-1 15,0 0 1-15,0 0-1 16,0 0 0-16,0 0 1 16,0 0-1-16,0 0 0 15,0 0 0-15,0 0 0 0,0 0 0 16,0 0 0-16,0 0 0 16,0 0 0-16,0 0 0 15,0 0 0-15,0 0 0 0,0 0 0 16,0 0 0-16,0 0 0 15,0 0 1-15,0 0-1 16,0 0 0-16,0 0 0 16,1 5 1-16,-1-5 0 15,0 0-1-15,0 0 1 0,2 9-1 16,-2-9 1-16,0 0-1 16,0 0 1-16,0 0-1 15,0 0-3-15,4 12-8 16,-4-2-64-16,0-10-10 0,0 0-3 15,0-4-6-15,-5-9-6 16</inkml:trace>
  <inkml:trace contextRef="#ctx0" brushRef="#br0" timeOffset="-202570.2">21371 13635 34 0,'-17'-8'65'16,"17"8"3"-16,-13-9-2 0,7-1-35 15,6 10-16-15,0 0-5 16,0 0 1-16,0 0-2 16,0 0 0-16,0 0 2 15,0 0-2-15,-3 11 0 0,3 3-1 16,1 0 2-16,4 4-2 16,2 4 2-16,-3 0-3 15,6 1-1-15,-1 0-1 16,-1-3-1-16,2 1 0 15,4-3-1-15,-4-2-1 0,3-1 0 16,0-5-1-16,-1-1 1 16,2-2-1-16,1-2 0 15,1-2-1-15,-2-3-1 16,0 0-2-16,0-3-2 0,1-4-4 16,-6-3-3-16,1-3-4 15,-2-1-3-15,-1-3 0 16,-3-4 0-16,1-2 2 0,-2-2 1 15,0-2 4-15,-1-1 7 16,-1 2 4-16,-1 4 5 16,1-3 5-16,-1 7 0 0,0 3 4 15,0 15 0-15,-8-14 3 16,8 14-2-16,-17 4-1 16,5 9 0-16,-3 7-1 15,-4-1-1-15,1 8-1 0,-3 1-2 16,-3 4-1-16,1-2 0 15,0-2-2-15,0 1 0 16,-2-3 0-16,1-1-2 16,4-4 1-16,-1-2-1 15,3-2 0-15,1-3-1 0,1-1 1 16,4-6-1-16,2 0 0 16,10-7 1-16,-14 7-1 0,14-7 1 15,0 0-1-15,0 0 1 16,0 0-1-16,0 0 0 15,0 0 0-15,0 0-1 16,0 0 1-16,0 0-1 16,0 0 0-16,0 0 0 0,0 0-1 15,0 0 1-15,0 0-1 16,0 0 1-16,0 0-2 16,0 0-4-16,0 0-15 15,-17-3-60-15,17 3-4 16,4-15-5-16,3 2-5 0,-3-7-5 15</inkml:trace>
  <inkml:trace contextRef="#ctx0" brushRef="#br0" timeOffset="-201140.19">20551 12512 50 0,'-7'-8'65'15,"-1"-6"-1"-15,2 1-1 16,0 1-46-16,2 1-3 0,0 1 1 16,4 10-1-16,-6-12 0 15,6 12 1-15,0 0-1 16,-14 0-2-16,8 12 0 15,-2 8-3-15,1 9-1 0,1 10-1 16,-5 9-1-16,4 10-1 16,-1 11 1-16,2 10-1 15,1 12-2-15,1 9 1 16,1 7-2-16,3 6 1 0,0 4 0 16,-1 4 0-16,3-1-1 15,-1-6 1-15,2-9-1 16,-5-11 1-16,2-12 0 0,0-11-1 15,-1-12-1-15,-2-9 0 16,-2-12-1-16,1-8-4 16,0-8-37-16,-2-4-37 15,-7-10-5-15,-1-8-4 0,-10-12-3 16</inkml:trace>
  <inkml:trace contextRef="#ctx0" brushRef="#br0" timeOffset="-200280.19">16426 12437 22 0,'0'-17'66'0,"-4"6"3"16,2-2-21-16,2 13-5 0,-3-14-7 16,3 14-9-16,0 0-6 15,0 0-5-15,0 0-4 16,-11 7-1-16,7 9-3 0,-4 8 0 16,1 11-1-16,0 11-1 15,-3 13 1-15,1 10-2 16,-1 17-1-16,2 11 0 15,-1 14-2-15,4 7-1 16,1 4 0-16,3 4-1 0,-1 3 0 16,2 0-1-16,2-6 0 15,1-8-1-15,0-11-1 16,-2-6 1-16,3-11 0 0,-2-9 0 16,0-16 0-16,-2-9 1 15,0-13 0-15,0-9 1 16,1-8-2-16,-1-7-4 15,0-6-15-15,-1 1-33 16,1-11-22-16,0 0-4 0,-4-9-4 16,4 9 0-16</inkml:trace>
  <inkml:trace contextRef="#ctx0" brushRef="#br0" timeOffset="-197500.19">17149 14151 0 0,'-7'-11'64'0,"7"11"5"16,0 0 0-16,-9-10-34 15,9 10-1-15,0 0-6 0,0 0-5 16,0 0-6-16,0 0-2 16,0 0-2-16,0 0-2 15,-3 7-2-15,3-7-2 16,-1 10-2-16,0-1-2 0,-2 3-1 16,0 3 0-16,1 2 0 15,-1 4-1-15,2 2 0 16,-3 2-1-16,1 0 1 15,-2-1 1-15,3-1-1 16,-1-1-1-16,1-2 1 0,-1-2 0 16,1-5 0-16,1-1-1 15,1-12 1-15,0 15-1 16,0-15 1-16,4 9-1 16,-4-9 1-16,0 0 0 0,11 10 0 15,-11-10 0-15,16 10 1 16,-4-5 0-16,1 0 0 15,1-2 1-15,5 1 1 0,6-2 0 16,0-1 0-16,5-1 0 16,4 0-1-16,1-3 1 15,1-1-1-15,1 0-1 16,-1-2 0-16,0 2-1 0,-4-1 0 16,-2 1 0-16,-5 1 0 15,-4 1 0-15,-6 0-1 16,-3 2 1-16,-12 0 0 15,13 0 0-15,-13 0 0 0,0 0-2 16,0 0-2-16,0 0-6 16,0 0-11-16,0 0-28 15,-8-9-32-15,8 9-5 16,0-13-6-16,4 2-3 0</inkml:trace>
  <inkml:trace contextRef="#ctx0" brushRef="#br0" timeOffset="-197130.19">17666 14329 63 0,'-14'3'74'0,"5"-3"1"16,-2 19-15-16,11-19-32 15,-11 0-2-15,11 0-1 0,0 0-3 16,0 0-4-16,0 0-5 15,0 0-4-15,0 0-3 16,0 0-1-16,12 0-2 16,-3 1 0-16,1 3 0 15,2 2-1-15,-1 2 1 16,0 3-1-16,0 0 0 0,-3 4-1 16,-3 2 1-16,-3 3 0 15,-2 1-1-15,-1 1 2 16,-7 3-1-16,-5-1 0 0,-1-2-1 15,-5 0 1-15,1-2-1 16,-3-4 0-16,5-4-5 16,3 0-11-16,-3-6-37 15,16-6-28-15,0 0-4 0,-2-9-5 16,13-8-5-16</inkml:trace>
  <inkml:trace contextRef="#ctx0" brushRef="#br0" timeOffset="-195920.19">19521 13897 6 0,'4'-11'32'0,"-2"1"5"15,2 2 5-15,-1-2-4 16,1 0-1-16,-4 10-4 16,6-12-5-16,-6 12-7 0,7-10-2 15,-7 10-1-15,8-10 0 16,-8 10-1-16,0 0 0 16,0 0 0-16,7-9 1 15,-7 9-4-15,0 0-1 16,0 8-4-16,-2 3-1 0,-1 3-1 15,-1 3-2-15,3 3 1 16,-2 4-2-16,3-1 0 0,0 4-1 16,3 2 0-16,1-2-1 15,1 0 0-15,4 1 0 16,-3-3-1-16,0 1 0 0,1-5-2 16,-2 1 1-16,-2-5 0 15,0 0 0 1,-2-2-1-16,-1-4 1 0,0-2-1 15,-2-1 1-15,2-8 1 16,-14 12-1-16,5-9 0 0,-4-1 0 16,1-1 0-16,-5-1-1 15,-1 0 1-15,-2 0-1 16,-5-3 0-16,2-2 1 16,-4 0-1-16,3-1 0 0,1 1 0 15,2-1 1-15,1 1 0 16,5 1 0-16,0-1 0 15,6 0 0-15,9 5 0 0,-12-5 1 16,12 5 0-16,0 0-1 16,0 0 0-16,0 0-1 15,0 0 3-15,0 0-1 16,0 0 0-16,0 0-3 0,0 0 1 16,-9 0 1-16,9 0 1 15,0 0-1-15,-9 1-1 16,9-1 1-1,0 0-1-15,0 0 3 0,0 0 0 16,0 0-2-16,0 0 2 0,0 0-1 16,-9-8 0-16,9 8 0 15,0-8 0-15,0 8-2 16,0-12 1-16,0 12 0 0,8-11 0 16,-8 11-1-16,10-12 1 15,-10 12 0-15,12-13-1 16,-12 13 1-16,12-13 0 15,-12 13 0-15,10-10 0 16,-10 10 0-16,8-9 0 0,-8 9 0 16,0 0 0-16,0 0 1 15,0 0-1-15,0 0 0 16,0 0 1-16,-6 0-1 0,-4 3 1 16,-4 6 0-16,-2 1-1 15,-2 2 1-15,-5 2-1 16,4 0 0-16,-2 2 0 15,1 1 0-15,2 0 1 0,1-1-1 16,6 1 0-16,3-1 1 16,3 0 1-16,3-1 0 15,2 1 0-15,6-2 0 16,3-1 1-16,7 1-1 16,0-2 0-16,4-2-1 0,0 0 0 15,5-3 0-15,-3-1-1 16,-1 0-4-16,-5-6-6 15,2 6-16-15,-5-1-56 0,-13-5-5 16,0 0-4-16,-3 8-6 16,-10-6-3-16</inkml:trace>
  <inkml:trace contextRef="#ctx0" brushRef="#br0" timeOffset="-194720.19">18254 14482 5 0,'-11'11'74'0,"1"-2"4"15,1-1 0-15,-3-7-27 16,12-1-12-16,-6 15-7 16,6-15-4-16,-1 11-8 0,1-11-3 15,0 0-1-15,5 10-3 16,-5-10-2-16,12 0-1 16,-4-2-1-16,4-7-1 15,2-1-1-15,1-5-2 0,2-3-1 16,3-4-1-16,2-2 0 15,-2-5-3-15,2 0 0 16,-1-4 0-16,-2-2 0 0,-1 1 0 16,-1-3 0-16,-5 3 0 15,0 1 0-15,-3 2 0 16,-4 4 0-16,-2 3 0 16,-2 3 0-16,-1 6 0 0,0 2 0 15,-4 2 0-15,4 11 0 16,-7-15 0-16,7 15 0 15,-11-10 0-15,11 10 0 16,-11-7 0-16,11 7 0 0,-14-2 0 16,3 2 0-16,0 2 0 15,-1 4 0-15,-1 4 0 16,-3 1 0-16,2 5 0 16,0 1 0-16,0 4 0 15,-1 2 0-15,4 0 0 0,-1 1 0 16,3 2 0-16,2 4 0 15,0-2 0-15,5 2 0 16,2-1 0-16,0-2 0 16,7 2 0-16,2-4 0 0,4-1 0 15,4-4 0-15,-1-1 0 16,5-3 0-16,-1-4 0 16,3-3 0-16,2-3 0 0,1-3 0 15,-3-2 0-15,1-1 0 16,-2-4 0-16,-2-3 0 15,-1 0 0-15,-4 0 0 16,-5 1 0-16,-10 6 0 16,14-13 0-16,-14 13 0 0,0 0 0 15,10-10 0-15,-10 10 0 16,0 0 0-16,0 0-9 0,1-9-48 16,-1 9-31-1,-5 2-1-15,5-2-8 0,-17 8-5 16</inkml:trace>
  <inkml:trace contextRef="#ctx0" brushRef="#br0" timeOffset="-191650.19">17156 12279 41 0,'-2'-10'66'0,"4"-3"-14"16,-2 3-8-16,0 0-5 15,0 10-6-15,-1-11-5 16,1 11-5-16,-2-10-6 0,2 10-3 15,0 0-2-15,0-10-4 16,0 10-1-16,0 0-3 16,0 0-1-16,0 0-1 15,-2 11-1-15,2-2 0 16,0 2-1-16,0 3 1 0,0 2 0 16,0 0 0-16,2-2 0 15,3-3 1-15,2-1 1 16,3-4 1-16,3-4 0 0,3-3 1 15,2-8 0-15,4-5-1 16,0-7 1-16,4 0-2 16,1-5-1-16,0-3 0 0,-1 0 0 15,1-2-1-15,-2 4 2 16,-5 0 0-16,-1 5 0 16,-3 1 2-16,-6 6-1 15,0 1 1-15,-5 5-1 0,-5 9-1 16,7-10 0-16,-7 10-2 15,0 0-5-15,0 0-8 16,0 0-22-16,-4 8-46 16,4 1-1-16,-3 3-7 0,0 0-6 15</inkml:trace>
  <inkml:trace contextRef="#ctx0" brushRef="#br0" timeOffset="-190710.19">19322 12096 25 0,'0'-10'45'0,"0"0"0"0,0 0-2 15,0 10-6-15,0-17-3 16,0 17-5-16,0-11-4 15,0 11-4-15,0 0-3 0,0 0-4 16,0 0-3-16,0 0-2 16,-7 0 0-16,7 0-4 15,-6 15-1-15,3-3-2 0,2 3 1 16,0-1-1-16,1 2 2 16,0-1 1-16,0-5 0 15,2-1 2-15,-2-9 0 0,12 10 1 16,-2-10 1-1,4-3-1-15,2-10 0 0,4-3-1 16,2-5-2-16,3-7-1 16,2-1-1-16,-1-1-1 15,-1 4 0-15,-4 3-2 0,-5 7 0 16,-4 10 0-16,-7 14-7 16,-6 10-16-16,-12 17-55 15,-3 8-3-15,-4 10-4 16,-2 6-7-16,-3 1-1 0</inkml:trace>
  <inkml:trace contextRef="#ctx0" brushRef="#br0" timeOffset="-185080.19">14447 15172 17 0,'-1'-11'74'0,"-4"1"3"15,5 10 0-15,-3-12-34 16,3 12-11-16,0 0-4 15,0 0-7-15,0 0-6 0,0 0-4 16,0 11-5-16,0 8-2 16,0 2-2-16,0 10-1 15,0 2 1-15,0 8-1 16,0 2 0-16,0 1 0 0,0-3-1 16,0-4 0-16,0-5-1 15,0-6 1-15,0-5-1 16,0-9 0-16,0-12 0 15,0 0-1-15,0 0 1 0,0-9 1 16,0-8-1-16,0-7 1 16,3-4 0-16,2-5 0 15,-1 0 1-15,-1-2 0 16,0-1 2-16,2 6 0 0,0 3 1 16,-2 6-1-16,0 4 1 15,0 7-1-15,-3 10 0 16,11 0-1-16,-4 7-1 0,2 9 0 15,1 0 0 1,7 4-1-16,1 3 1 0,4 2-1 16,3-1 2-16,-2-2-2 15,0-4 0-15,1-1 0 0,-4-6 0 16,-4-3 0-16,-4-3 0 16,0-5 1-16,-12 0 0 15,15-16 0-15,-10-2 0 16,-2-3 0-16,1-5 0 15,1-5 0-15,-1-5 0 16,0 1 1-16,1-1 0 0,0 3 0 16,-1 5 1-16,0 2-1 15,-1 8 0-15,-2 5 0 16,-1 13-1-16,0 0-2 0,0 0-5 16,13 10-9-16,-12 4-23 15,-1 3-41-15,8 2-4 0,3 2-6 16,1 0-6-16</inkml:trace>
  <inkml:trace contextRef="#ctx0" brushRef="#br0" timeOffset="-184670.2">14913 15354 30 0,'-10'8'80'0,"10"-8"-1"16,0 0-1-16,0 0-25 0,0 0-21 15,0 0-8-15,5 3-7 16,-5-3-7-16,19-8-3 16,-7-1-1-16,0-2-3 0,3 0 0 15,-2-4-2 1,-3 1 0-16,1 0 0 0,-5-3 0 16,-1 2 0-16,-3 0 0 15,-2 0 0-15,0 3-1 0,-7 2 1 16,7 10 0-16,-17-9-1 15,8 9 1-15,-3 3-1 16,2 8 1-16,-3 5 0 16,0 3-1-16,4 5 1 0,-1 1 2 15,4 0-3-15,0 2 1 16,2-2 0-16,2-2 0 16,2-3 1-16,3-2-1 15,6-6-1-15,-1-3-3 16,8-2-5-16,-2-7-11 0,4 0-17 15,-3-9-16-15,3 0-15 16,-1-3-8-16,-3-1 1 16,-2-1 6-16</inkml:trace>
  <inkml:trace contextRef="#ctx0" brushRef="#br0" timeOffset="-184420.19">15061 15341 4 0,'2'-10'56'0,"-2"-1"10"16,0 1-1-16,0 10-4 0,2-16-11 15,-2 16-10-15,0 0-10 16,0 0-8-16,11-3-6 15,-11 3-3-15,0 0-4 16,14 13-2-16,-9-4-1 0,2 1-1 16,2 1-2-16,1 5 0 15,-1-1-1-15,3-1 0 16,-2 2-1-16,3 0 1 0,1 0-1 16,-4-2 0-16,4 1-2 15,-5-5-2-15,0 3-4 16,-9-13-6-16,16 15-15 15,-16-15-36-15,0 0-16 0,11 0-7 16,-7-7-6-16,0-4 4 16</inkml:trace>
  <inkml:trace contextRef="#ctx0" brushRef="#br0" timeOffset="-184220.19">15274 15326 35 0,'-3'-10'84'15,"3"10"1"-15,-10-11-4 16,10 11-18-16,-10 3-27 15,10-3-11-15,-13 18-9 0,5-5-3 16,-1 3-6-16,1 2 0 16,-2 4-2-16,1 1-2 15,0 2-1-15,1-3-3 16,3 3-7-16,-3-6-13 0,5-6-46 16,3 1-14-16,0-14-6 15,5 11-5-15,-5-11-2 16</inkml:trace>
  <inkml:trace contextRef="#ctx0" brushRef="#br0" timeOffset="-183800.19">15341 15247 75 0,'3'-16'94'0,"-1"4"-5"15,-2 2-5-15,1-7-3 16,-1 17-59-16,0 0-7 0,0 0-5 15,4 10-5-15,-2 3-2 16,-1 3 0-16,0 4-2 16,1 4 1-16,-1 3-1 15,-1 0 0-15,0 3 0 0,0 0 0 16,0-1 0-16,0-1-1 16,0-4 0-1,-1-1 0-15,1-3-1 0,0-2 0 16,0-7 0-16,0-2-1 15,0-9 1-15,0 0 0 0,0 0 0 16,0 0 1-16,6-10 0 16,-4-5 1-16,3 0-1 15,0-4 1-15,1 0 1 0,0 0-1 16,1 1 0-16,0 1 1 16,-2 3-1-16,5 4 0 15,-4 2 0-15,-6 8-2 16,15-12-2-16,-6 12-12 0,-9 0-45 15,10 0-25-15,-10 0-2 16,10 1-7-16,-10-1-4 16</inkml:trace>
  <inkml:trace contextRef="#ctx0" brushRef="#br0" timeOffset="-183090.19">16103 15126 57 0,'-13'-11'89'0,"13"11"-4"16,-11-13-3-16,11 13-28 16,0 0-20-16,-8-1-11 0,8 1-5 15,0 5-7-15,5 7-4 16,1 3-2-16,6 3-3 16,-1 4 0-16,3 4 0 15,3 0-1-15,2 0 0 0,-1 0-1 16,1-3 0-16,-2-4-1 15,1-6 0-15,1-2-2 16,-3-8-1-16,0-3 1 16,1-6-2-16,-1-7 1 0,-2-4 0 15,1-2 1-15,-2-3 2 16,-1-3 1-16,-1 0 2 16,-2 3 1-16,-5 1 1 0,0 6 1 15,-3 3 0-15,-1 12 0 16,0 0 1-16,-4 2-2 15,-4 17 1-15,-3 6-2 16,0 6-1-16,-3 4 0 16,-2 5 0-16,0 3 0 15,0 0-1-15,0 0 0 0,0 0-3 16,2-3-4-16,2 1-11 16,-3 2-44-16,4-13-24 15,4-6-4-15,4-9-6 0,3-15-3 16</inkml:trace>
  <inkml:trace contextRef="#ctx0" brushRef="#br0" timeOffset="-182160.19">16548 15356 63 0,'-12'7'84'0,"2"2"-1"15,-2-5-4-15,18 4-42 0,-6-8-4 16,-4 10-6-16,4-10-10 16,0 0-6-16,9-3-2 15,1-5-2-15,3-3-1 16,2 0-1-16,1-5-1 16,1 0 0-16,-2-3-2 0,-2 2 0 15,-5 0 0-15,-1 1 0 16,-6 5-1-16,-1 11 0 15,-9-11-1-15,-2 11 0 16,-5 6 1-16,-2 7-1 0,-3 4 0 16,-1 5-1-16,0 3 1 15,5 3 0-15,2-1 1 16,4 1-1-16,6-3 1 0,3-2-1 16,2-2 0-16,7-6 1 15,8-2 0-15,1-5 0 16,7-5-1-16,0-3 1 15,4 0-1-15,2-8 0 16,1-3-1-16,1-1 1 16,-2-5-1-16,-1-1 0 0,-3 1 0 15,-2-1 0-15,-6 0 1 16,-3 1 0-16,-4 3 1 16,-4 3 0-16,-6 11 0 0,0-12 1 15,0 12-1-15,-13 2 0 16,1 8 0-16,0 4 0 0,-1 2 0 15,-1 4 0-15,5 1-1 16,-1 0 1-16,4-1-1 16,3-2 0-16,2-3 0 15,1-2 1-15,0-13-1 16,10 11 0-16,0-11 0 0,2 0 0 16,3-8-1-16,-2-2 1 15,3-4-1-15,-1 1 1 16,-2-1-1-16,-3 2 1 0,-2 1 0 15,-8 11 0-15,10-14 1 16,-10 14 0-16,0 0 0 16,0 0 0-16,2 9 0 15,-2-1 0-15,1 2 0 16,2 2 0-16,-2 0-1 0,3-1 1 16,1-2 0-16,-5-9-1 15,15 10 1-15,-5-9 0 16,1-1 0-16,1-4-1 15,0-5 0-15,1-1 1 0,1-1-1 16,-3-1 0-16,1 1 0 16,-4 1 0-16,0 2 1 0,-8 8-1 15,11-6 2-15,-11 6-2 16,9 2 1-16,-9-2 0 16,9 11 1-16,-9-11-2 15,15 17 0-15,-15-17 0 0,16 15 0 16,-7-12 0-16,1 1-6 15,-10-4-7-15,18-1-33 16,-6-2-41-16,-12 3 0 16,13-16-8-16,-9 6-4 15</inkml:trace>
  <inkml:trace contextRef="#ctx0" brushRef="#br0" timeOffset="-181660.19">15664 16081 64 0,'-14'7'88'0,"5"-2"-1"0,9-5-7 16,0 0 2-16,6 0-60 15,14-6-10-15,6-5 0 16,7 0 0-16,6-3-2 16,4-3-3-16,5 1 0 0,4-1-2 15,0-3-3-15,-1 2 0 16,-2 1-1-16,-3 1 0 16,-7 4-1-16,-8 1-1 15,-4 4-1-15,-8 1-2 16,-8 6-3-16,-11 0-5 0,0 0-9 15,-8 10-16-15,-10-2-33 16,2 7-14-16,-7 1-7 16,-1 3-4-16</inkml:trace>
  <inkml:trace contextRef="#ctx0" brushRef="#br0" timeOffset="-181310.19">15839 16191 5 0,'-15'11'82'15,"1"1"4"-15,6-6-1 16,8-6-3-16,-21 4-39 0,21-4-15 16,16-2-3-16,4-6-5 15,1 0-5-15,6-5-3 16,6 0-3-16,3-2-1 0,5-2-3 16,0 0 1-16,1 0-6 15,-2 3 0-15,-3 1 0 16,-3 3 0-16,-6 1 0 15,-5 4 0-15,-9 0 0 16,-2 3 0-16,-12 2 0 0,11-1 0 16,-11 1 0-16,0 0 0 15,0 0 0-15,0 0 0 16,0 0 0-16,0 0 0 16,0 0 0-16,0 0 0 0,0 0 0 15,0 0-11-15,0 0-22 16,0 0-54-16,0 0-3 15,0 0-5-15,1-14-6 0,-3 4 7 16</inkml:trace>
  <inkml:trace contextRef="#ctx0" brushRef="#br0" timeOffset="-177770.19">18869 15213 35 0,'-13'-4'62'0,"0"0"3"0,-3-2-30 16,16 6-7-16,-16-8-5 15,16 8-1-15,-13-5-4 0,13 5-2 16,-8-7-2-16,8 7-1 15,0 0-2-15,0 0 0 0,-10-7-1 16,10 7 0-16,0 0-2 16,0 0 0-16,0 0-2 15,0 0 0-15,0 0-2 0,0 0-1 16,14 0 0-16,-1 1 0 16,4 1 1-16,5-1-1 15,4-1 1-15,6 0-1 16,2 0 0-16,5 0-1 0,0-1 1 15,7-3 0-15,-2 2 0 16,4-2-1-16,-3 0 0 16,2-1 1-16,-4-1-1 15,1 0 0-15,-3-1 0 16,-6 1-1-16,-5-1 1 16,-2 1-1-16,-6 0 1 0,-6 1 0 15,-5 2 0-15,-11 3-1 16,9-9 1-16,-9 9-1 15,-5-2 0-15,-7 2 0 0,-2 0-1 16,-6 1 0-16,-2 3 0 16,-5 3 0-16,-1 3 0 15,-5 0 0-15,-2 1-1 16,1 2 1-16,-3 0 0 0,1 0 0 16,-1-1-1-16,0 0 1 15,1-2 0-15,-1 1 0 16,3-2 0-16,2 0 0 15,1-3 0-15,1-1 0 0,4 0 0 16,4-2 0-16,2-1 0 16,2-1 1-16,5 0-1 15,0-1 0-15,4 0 1 16,9 0-1-16,-9 0 0 0,9 0 0 16,0 0 1-16,0 0-1 15,0 0 0-15,0 0 0 16,0 0 0-16,0 0 0 0,8-4 0 15,-8 4 0-15,20-5 0 16,-9 2 0-16,3-2 1 16,2 2-1-16,3 0 0 0,1 1 0 15,3-2 0-15,3 0 1 16,1 1-1-16,3 0 0 16,3-1 0-16,2-2 1 15,2 2-1-15,1-2 0 0,1 1 0 16,-1-1 1-16,0-1-1 15,0 0 1-15,-4 1-1 16,-2 1 0-16,-9 2 1 16,-1 0 0-16,-6 0-1 0,-4 1 2 15,-12 2-1-15,0 0 0 16,0 0 1-16,0 0-1 16,-8 4 1-16,-4-1 0 15,-1 0-1-15,-2 1 0 0,-2-1 0 16,-1 2-1-16,2-1 0 15,-2-3 0-15,5 4-3 16,0-6-4-16,4 7-13 0,0 1-39 16,9-7-26-16,0 0-2 15,0 0-7-15,0 0-4 16</inkml:trace>
  <inkml:trace contextRef="#ctx0" brushRef="#br0" timeOffset="-176750.19">19462 14666 10 0,'0'0'74'0,"-10"-15"6"16,10 15-2-16,-7-11-33 16,7 11-5-16,0 0-5 15,-7-11-5-15,7 11-8 16,0 0-6-16,0 0-4 0,0 0-3 16,0 0-1-16,-2 12-1 15,1 2-3-15,1 4 0 16,0 5-1-16,0 6-2 15,0 3 1-15,0 1-1 0,0 2-1 16,0-3-1-16,0-3-3 16,0-2-4-16,0-6-10 15,0-5-22-15,6-4-42 16,-6-12-3-16,0 0-6 0,0 0-5 16</inkml:trace>
  <inkml:trace contextRef="#ctx0" brushRef="#br0" timeOffset="-176470.19">19360 14807 44 0,'0'0'84'0,"-18"9"1"16,18-9-4-16,-15 7-30 16,15-7-7-16,0 11-12 15,0-11-8-15,13 5-7 0,-3-5-3 16,5-2-3-16,4-2-2 15,3-4-1-15,3 2-3 16,2-4-3-16,2 1-2 16,1 0 0-16,-1 2 0 0,-1 0 0 15,-5 2 0-15,-1 5 0 16,-5-2 0-16,-1 3-17 16,-16-1-24-16,0 0-45 15,5 13-1-15,-5-13-7 16,0 16-6-16</inkml:trace>
  <inkml:trace contextRef="#ctx0" brushRef="#br0" timeOffset="-175400.19">19290 15505 41 0,'0'0'86'16,"-8"2"0"-16,8-2-5 16,-6-6-17-16,6 6-31 0,0 0-9 15,0 0-6-15,6-4-6 16,-6 4-3-16,19-6-2 16,-6 3-1-16,5-1-2 15,-3 2 0-15,4-1-1 0,-1 0 0 16,0 0-1-16,-1 2-1 15,-3-1 1-15,-2 2 0 16,-4 0-1-16,3 0 1 16,-11 0-1-16,8 0 1 0,-8 0-1 15,0 0 1 1,0 0-2-16,0 0 1 0,11 0-1 16,-11 0 1-16,0 0-1 15,0 0 0-15,0 0 0 0,0 0 1 16,0 0-1-16,0 0 0 15,0 0 0-15,0 0 1 16,0 0-1-16,0 0 1 0,0 0-1 16,0 0 0-16,0 0 1 15,0 0-1-15,0 0 1 16,0 0-1-16,0 0 1 0,0 0-1 16,0 0 0-16,0 0 1 15,0 0-1-15,0 0 0 16,0 0 1-16,0 0-1 15,0 0 0-15,0 0 1 0,0 0-1 16,0 0 1-16,0 0-1 16,0 0 0-16,0 0 2 15,0 0-2-15,0 0 0 16,0 0 0-16,0 0 0 16,0 0 0-16,0 0 0 0,0 0 0 15,0 0 0-15,0 0 0 16,0 0 0-16,0 0 0 15,0 0 0-15,0 0 0 0,0 0 0 16,0 0 0-16,0 0 0 16,0 0 0-16,0 0 0 15,0 0 0-15,0 0 0 16,0 0 0-16,0 0 0 0,0 0 0 16,0 0 0-16,0 0 0 15,0 0 0-15,0 0 0 16,0 0 0-16,0 0 0 15,0 0 0-15,0 0 0 16,0 0-7-16,0 0-9 0,0 0-44 16,0 0-26-16,-10-2-3 15,10 2-7-15,-9-5-6 16</inkml:trace>
  <inkml:trace contextRef="#ctx0" brushRef="#br0" timeOffset="-173100.2">17749 15116 55 0,'0'0'77'0,"-6"-18"-15"0,1 9-3 16,1 1-7-16,4 8-11 15,-7-13-12-15,7 13-8 16,0 0-6-16,-11-3-4 16,11 3-3-16,-2 18-2 15,2 0-3-15,-1 8 0 0,1 5-1 16,0 6-1-16,0 5 0 15,3 1 0-15,-2 0 0 16,1-3 0-16,-1-2 0 16,1-5 0-16,-2-8 0 0,1-5 1 15,-1-7 0-15,0-13 0 16,0 0-1-16,0 0 0 16,-8-15 0-16,3-5 1 0,1-7-1 15,0-4-1-15,1-9 1 16,3-3-1-16,0-7 0 15,4 0 1-15,3-1 1 16,2 0 0-16,4 3 0 16,-2 5 1-16,0 6 0 0,4 5 1 15,-3 10-1-15,2 5 0 16,0 7-1-16,1 6 0 16,0 3 0-16,1 1-1 0,0 5-1 15,0 6 1-15,-2 7-1 16,-1 3 0-16,-4 6 1 15,-3 4-1-15,-5 2 0 16,-1 0 1-16,-4 1-1 0,-4-2 0 16,-3-5 0-16,0-2 0 15,1-6 0-15,3-5-1 16,0-5 1-16,7-9 0 0,-6 12 0 16,6-12-1-16,0 0 1 15,0 0 0-15,7 0 0 16,-7 0 0-16,12 0 0 15,-12 0 0-15,17 0 0 16,-6 4 0-16,-1 2 0 0,3 2 0 16,-1 2-1-16,-1 2 1 15,1 3 0-15,-4-1-1 0,-2 2 1 16,-2 0 0-16,-4 0-1 16,-1 0 1-16,-8 1 0 15,-4-3 0-15,-2 0 0 16,-5 0 1-16,-3-3-1 15,0-2 0-15,-1-2 1 0,1-2-1 16,0-3 0-16,5 0 1 16,2-2-2-16,4 0-2 15,12 0-3-15,-15-13-6 16,15 13-9-16,3-12-26 16,-3 12-36-16,18-16-5 0,-1 8-6 15,4 0 0-15</inkml:trace>
  <inkml:trace contextRef="#ctx0" brushRef="#br0" timeOffset="-171940.19">18066 15341 36 0,'9'-10'85'0,"-9"10"1"16,7-15-4-16,-8 3-22 15,1 12-22-15,2-14-11 16,-2 14-8-16,4-13-7 0,-4 13-2 15,1-8-3-15,-1 8-2 16,0 0 0-16,0 0-2 16,0 0 0-16,-7 0-2 15,7 0 0-15,-15 19 0 0,5-5-1 16,1 4 1-16,3-1-1 16,-2 1 1-16,3-1-1 15,2-1 0-15,3-3 0 16,0-4 0-16,0-9 0 0,8 8 0 15,2-8-1-15,-2-3 0 16,3-5-1-16,0-1 1 16,-1-5 0-16,-1 2 0 15,1-3 0-15,-4 2 0 0,-2 1 1 16,-2 3 1-16,-2 9-1 16,2-8 1-16,-2 8 0 0,0 0 0 15,-4 11 0-15,0 0 0 16,0 3 0-16,1 3 0 15,-1-1 0-15,-1 2-1 16,4-1 1-16,1-2-1 0,0-4 0 16,1-2 1-1,-1-9-1-15,13 9 1 0,-4-9 0 16,2-3-1-16,2-6 1 16,-1-3-1-16,3-1 0 15,0-4 0-15,0-3-1 0,-1 1 1 16,0 0 0-16,-4-1-1 15,-1 1 1-15,-2 3 1 16,-2 3-1-16,-3 1 0 16,-2 12 1-16,0-9-1 0,0 9 0 15,0 0 0-15,-12 7 1 16,6 1-1-16,1 4 0 16,1 0 0-16,1 0 0 15,1 1 0-15,0 0 0 0,2 0 0 16,-1-2 0-16,1 1 0 15,4-3 1-15,1 2-1 16,3-2 0-16,-8-9 0 0,17 12-1 16,-7-4 1-16,-1-1-1 15,-9-7 1-15,16 12-1 16,-16-12 0-16,11 12 0 16,-11-12 0-16,2 11 0 0,-2-11 0 15,-1 10 0-15,1-10 0 16,-15 8-1-16,7-4 1 15,-3 0-1-15,1-2-1 16,1-1 1-16,9-1-1 0,-14 2 1 16,14-2-1-16,0 0 2 15,0 0-1-15,0 0 1 16,0 0 0-16,15-8 0 0,-4 3 0 16,3-3 1-16,1 0 0 15,2-2 0-15,2-2 0 16,-1 0 0-16,1-2 0 15,-2-2 2-15,-2 1-1 16,1 1 2-16,-4 0 0 0,-4-2 0 16,-1 3 0-16,-3 1 1 15,-2 2 0-15,-2 0-1 16,0 0-1-16,0 10 0 0,-4-9-1 16,4 9 0-16,-10 0 0 15,10 0-2-15,-10 8 1 16,4 4 0-16,2 2 0 15,-1 0 0-15,0 3 0 0,3-1 0 16,1 0 1-16,1-2-1 16,1-2 1-16,5 0-1 15,2-3 1-15,-8-9 0 16,17 12-1-16,-5-9 0 0,-2-2 0 16,4 1-4-16,-3-2-4 15,1 0-20-15,5 0-54 16,-17 0-3-16,16 0-7 15,-16 0-5-15,0 0 2 0</inkml:trace>
  <inkml:trace contextRef="#ctx0" brushRef="#br0" timeOffset="-171520.19">17960 15849 38 0,'0'0'85'16,"-11"6"0"-16,11-6 0 15,0 0-3-15,14-3-55 0,3-4-5 16,6 0 1-16,5-2-5 16,7-2-3-16,3-1-3 15,9-1-4-15,2 0-2 0,4-2-1 16,1 0-5-16,2 1 0 16,-2 0 0-16,-4 0 0 15,-3 4 0-15,-12 0 0 16,-5 3 0-16,-7 1 0 15,-7 6 0-15,-16 0-2 0,0 0-10 16,-3 6-10-16,-9-1-31 16,-2 6-34-16,-8-1-3 15,-4 2-5-15,-3 0-5 0</inkml:trace>
  <inkml:trace contextRef="#ctx0" brushRef="#br0" timeOffset="-171290.19">18125 15907 79 0,'-22'16'94'16,"7"-3"-2"-16,5-4-6 16,6 6-1-16,4-15-61 15,9 6-4-15,8-6-6 0,3 0-4 16,5-7-3-16,6-2-7 16,3-2 0-16,4-1 0 15,0-1 0-15,-1-1 0 0,-1 1 0 16,-5-2 0-16,-1 2 0 15,-9-1-17-15,-2 3-23 16,-3 2-47-16,-12-3-1 16,-4-3-9-16,-6 0-3 15</inkml:trace>
  <inkml:trace contextRef="#ctx0" brushRef="#br0" timeOffset="-170670.2">17811 14797 49 0,'0'0'83'15,"-9"4"0"-15,9-4-1 0,-10-1-32 16,10 1-14-16,12 1-8 15,-1 0-7-15,4-1-5 16,1-1-4-16,4-3-4 0,1 0-2 16,3-2-2-16,-4 0-1 15,2 1-1-15,-2 0 0 16,-2 0-1-16,-2 0-1 16,-5 2 1-16,-1 2-1 0,-10 1-1 15,12-2 0-15,-12 2-5 16,0 0-8-16,0 0-19 15,6 9-42-15,-6-9-8 0,0 10-5 16,0-10-7-16,-5 9 4 16</inkml:trace>
  <inkml:trace contextRef="#ctx0" brushRef="#br0" timeOffset="-170380.19">17912 14884 0 0,'-11'9'76'0,"1"-4"7"0,10-5-2 16,-19 10-21-16,19-10-13 16,0 0-11-16,-2 8-10 15,2-8-6-15,10 0-4 16,1 0-4-16,2-3-1 0,5-2-4 16,2-3-1-16,1-1-2 15,0-1-1-15,-1-1 0 16,-2 0-1-16,0 3 0 15,-6 0-1-15,-2 2 1 16,-10 6-2-16,14-8-2 16,-14 8-6-16,0 0-13 0,6 5-48 15,-6-5-16-15,0 0-4 16,-2 9-7-16,2-9-2 16</inkml:trace>
  <inkml:trace contextRef="#ctx0" brushRef="#br0" timeOffset="-158930.19">19431 13952 4 0,'-3'-14'8'0,"3"14"2"15,-4-13-2-15,4 13-7 16,-2-16-25-16</inkml:trace>
  <inkml:trace contextRef="#ctx0" brushRef="#br0" timeOffset="-148780.19">20982 14623 37 0,'0'0'73'0,"-1"-16"0"0,-2 7 0 16,3 9-42-16,-9-12-5 15,9 12-1-15,-9-13-5 16,9 13-1-16,-17-9-5 15,5 4-2-15,-1 4-3 0,-2 0-1 16,0 2-1-16,-4 6-2 16,-5 5 1-16,-1 6-4 15,-2 5 1-15,-2 5-1 0,-1 7 0 16,4-1-1-16,3 5-1 16,4 0 0-16,7-5 0 15,4 1-1-15,8-6 1 16,10-5-1-16,8-5 1 15,9-5 0-15,5-7 0 0,3-4 1 16,7-3-1-16,2-3 0 16,-1-8 1-16,2 0-1 15,-5-3-1-15,0 0 2 16,-7-2 0-16,-5 2 0 16,-4-2 1-16,-5 3 0 0,-8 3-1 15,-2 0 2-15,-9 10-1 16,0 0 1-16,-11-3-2 15,2 6 1-15,-4 10-1 0,-4 4-1 16,3 2 1-16,1 3-1 16,2 2 0-16,1-1 0 15,6 1 0-15,2-3 0 16,2-1 0-16,3-4 0 0,7-3 0 16,0-3 1-16,3-6-1 15,3-2-1-15,0-2 0 0,1-7 0 16,2-4 0-16,-3-3 0 15,-2-2 0-15,-2-4 1 16,0-1-1-16,-4 0 1 16,-2 0 2-16,-1 2 0 0,-3 2 0 15,0 1 1-15,-2 7-2 16,1 1 1-16,-1 8-1 16,0 0 0-16,0 0-1 15,0 0 0-15,9 10-1 0,-5-1 0 16,-1 4 1-16,1 1-1 15,2-1 1-15,0-3 0 16,-1 1 0-16,2-2 1 16,-7-9-1-16,12 9 1 15,-12-9-1-15,18 0 1 0,-6-2-1 16,-2-5 1-16,3-3-1 16,1-2 0-16,2-1 1 15,-4-1-1-15,0 2 1 0,2 2-1 16,-14 10 0-16,13-8 0 15,-13 8 0-15,9 2-1 16,-9-2 1-16,6 20-1 16,-3-8 1-16,2 1-1 0,-1-3 1 15,2-1 0-15,-6-9 0 16,15 11-1-16,-5-11 0 16,-2 0-1-16,5-9 0 15,-2-2-2-15,2-3 1 0,-1-5 0 16,0-3 0-16,2 0 0 15,-2-2 1-15,-1-1 1 16,-3 2 1-16,-1 1 0 16,0 3 1-16,-2 2 1 0,-4 1 1 15,0 7 1-15,-1 9-1 16,1-10 0-16,-1 10 1 16,0 0-1-16,-2 9 0 0,2 3-1 15,-1 6-1-15,-2 2 0 16,2 6 0-16,-2 3-1 15,1 3 0-15,2 1 0 0,-2 1-1 16,1 1 1-16,0-1 0 16,0-2-1-16,-1 0 1 15,1-5 0-15,0 1-1 16,-2-7 0-16,1-3 0 16,-2-3 0-16,1-6-1 0,3-9 1 15,0 0-1-15,0 0 1 16,-7-11 0-16,7-5 0 15,1-3 1-15,4-4 0 16,0-1 0-16,0-3 0 0,1 4 0 16,2 4 1-16,0-1-1 15,-2 6 0-15,3 5 1 16,-2 3-1-16,-7 6 0 16,14 0 0-16,-14 0 0 0,14 12 1 15,-11-1-1-15,0 2 0 16,-2 2 1-16,-1-2-1 15,0 4-1-15,-1-5-4 0,-1 4-18 16,0 4-54-16,2-20-4 16,-10 13-7-16,10-13-5 15,0 0-2-15</inkml:trace>
  <inkml:trace contextRef="#ctx0" brushRef="#br0" timeOffset="-148590.19">21961 14898 6 0,'11'10'83'16,"-3"-2"2"-16,-8-8-5 15,6 14-5-15,-6-14-2 16,0 0-77-16,0 0-9 16,-3 11-32-16,3-11-27 0,0 0-6 15,0 0-5-15,5-10-2 16</inkml:trace>
  <inkml:trace contextRef="#ctx0" brushRef="#br0" timeOffset="-147880.19">22146 14920 30 0,'-10'4'82'0,"10"-4"3"15,0 0-2-15,0 0-5 16,0 0-50-16,0 0-6 16,5-8-1-16,-5 8-5 15,16-3-5-15,-2-1-4 0,1 0-3 16,6-3-2-16,2 1-1 16,8-2 1-16,0-1-1 15,1-1 1-15,4-1-1 16,-1 0 0-16,-1 1 0 15,-1-3 0-15,0 3 0 16,-8 1-1-16,-1-1 0 0,-5 2 0 16,-5 0 0-16,-2 1 0 15,-12 7-1-15,4-14 1 0,-4 14 0 16,-5-15-1-16,-6 9 1 16,0-2-1-16,-4 2 1 15,-1 0-1-15,-2 0 1 0,3 1 0 16,0 1 0-16,3 0 0 15,-1 0 0-15,4 1 0 16,9 3 0-16,-10-1 1 16,10 1 0-16,0 0 0 0,0 0 0 15,0 0 0-15,9 0 1 16,2 0 0-16,4 1-1 16,0 4 1-16,3 0-1 0,-2 3 0 15,5 1 0-15,-3 1 0 16,-5 5 0-16,-1 0-1 15,-5 4 0-15,-2 3-1 16,-5-1 0-16,-3 4-4 16,-8-5-8-16,1-2-38 0,-2 3-33 15,-2-5-2-15,0-6-6 16,5-6-6-16</inkml:trace>
  <inkml:trace contextRef="#ctx0" brushRef="#br0" timeOffset="-146590.19">23198 14654 55 0,'0'-11'73'0,"0"11"2"0,0-25-9 16,0 25-36-16,0 0-4 15,0 0-1-15,0 0-1 16,0 0-5-16,0 0-4 0,0 0-5 16,0 0-2-16,3 7-1 15,-3 2-2-15,1 2-1 16,-1 6-1-16,2 3 1 0,1 2-2 16,-1 0 0-16,0 2 0 15,-2 0-1-15,0-1-1 16,1-4 1-16,0-1-1 15,-1-4 1-15,0-3-1 16,0-11 1-16,0 9 0 16,0-9 1-16,-2-6 0 0,-1-5 0 15,-1-3 0-15,2-5 0 16,1-3-1-16,1-3-1 0,0-3 1 16,4 0-1-16,2-1 1 15,3-1-1-15,3 3 0 16,3 2 0-16,0 4 0 15,1 6 0-15,-2 3 0 0,3 4 1 16,-1 7-1-16,2 1 0 16,-3 6 1-16,2 6 0 15,-4 2-1-15,-3 4 1 0,-2 1 0 16,-2 4-1-16,-6-1 1 16,0 3-1-16,-6-2 0 15,-5 0 0-15,0-4 0 16,1-4 0-16,-1-2-1 15,2-5 0-15,-1-2-1 0,10-6 1 16,0 0-1-16,0 0 0 16,-4-13 0-16,6 3 1 15,9-3 0-15,0 0-1 0,3 0 1 16,3 0 1-16,0 4-1 16,1 4 1-16,0 2 0 15,1 3 0-15,-4 3 1 16,-3 6 0-16,-2 1 0 0,2 3 0 15,-6 1 0-15,-3 1 0 16,0-1 0-16,0-2 0 16,-1-1-1-16,-1-1 1 15,-1-10-1-15,0 0 0 0,7 6-1 16,-7-6 0-16,16-9 0 16,-9-3 0-16,6-1 0 15,-4-5 0-15,3 3 0 16,3-3 0-16,-6 3 3 0,0 2 0 15,1 2 0-15,-10 11 1 16,9-10 0-16,-9 10 1 16,0 0 0-16,1 8-1 15,-1 2-1-15,0 1 0 0,-1 1-3 16,0 0-3-16,0 1-9 16,1-13-18-16,0 0-49 15,0 0-3-15,7 4-7 16,4-7-6-16,2-9 4 0</inkml:trace>
  <inkml:trace contextRef="#ctx0" brushRef="#br0" timeOffset="-146180.19">23845 14601 0 0,'13'-12'81'0,"-13"12"3"16,0 0-3-16,0 0-1 15,-3 8-3-15,-2 2-65 0,1 1-2 16,-4 3-1-16,2 2 0 15,0 2-2-15,-4-2-2 16,8 3-1-16,-4-5-2 0,3 2-1 16,3-4-1-16,0-3 0 15,0-9 0-15,12 13-1 16,3-12-1-16,0-1 0 16,3 0 0-16,3-6 1 15,-2-3-1-15,4 0 1 0,-2-4 0 16,-2-1 1-16,-2 3 2 15,-3-2 0-15,-1 3 2 16,-10 0 0-16,-3 10 0 0,4-10 0 16,-4 10 1-16,0 0-1 15,-6 2-1-15,6-2 0 16,-15 16-1-16,11-4 0 16,-4 1-1-16,4 1 0 15,3-1-2-15,1 0-3 0,0-5-7 16,11 4-18-16,7 3-48 15,1-10-7-15,3-2-5 16,2-3-7-16,7 0 1 16</inkml:trace>
  <inkml:trace contextRef="#ctx0" brushRef="#br0" timeOffset="-145260.19">25119 14523 56 0,'-10'-10'69'15,"-1"-2"1"-15,1 1-1 0,-28 0-46 16,23 3-6-16,-3 3 1 16,1 5-1-16,-4 0-1 15,-1 5-1-15,0 5-2 16,1 0-4-16,1 5-3 0,3-2-2 16,2 5-1-16,5 0-1 15,5-2-1-15,3 1-1 16,2-1 0-16,9-1 0 15,4-1 1-15,3-2-1 0,4 1-1 16,0-2 0-16,2-1 0 16,-1-1 0-16,-1 0 0 15,-2-2 0-15,-3-2 1 16,-3 2-1-16,-12-7 2 16,6 15 0-16,-6-15 1 0,-13 13-1 15,-6-6 1-15,-3 1 1 16,-7 1 0-16,-1-1-1 15,-2 0 0-15,2-1-1 0,3-1 0 16,5-2-1-16,4 0-5 16,5-4-9-16,13 0-18 15,0 0-26-15,0 0-18 0,21-12-7 16,5 2-3-16</inkml:trace>
  <inkml:trace contextRef="#ctx0" brushRef="#br0" timeOffset="-144410.19">25116 14654 12 0,'26'-13'87'0,"-6"5"1"16,-10-1-6-16,-10 9-3 16,17-8-32-16,-17 8-22 0,-10-2-7 15,-5 2-8-15,-2 0-4 16,-2 0-2-16,0 2 0 16,-1 6-1-16,-1 0-2 15,3 0 0-15,2 2-1 16,2 2 0-16,5-1-1 0,3 3 1 15,4-3 0-15,2 0-1 16,8-2 0-16,1-2-2 16,8-1 0-16,1-5 0 0,0-1 0 15,3 0 0-15,-1-5 0 16,-1-2 1-16,-1-1 1 16,-4-3 2-16,0 3 2 15,-7-2 1-15,-7 10 1 16,10-13-1-16,-10 13 1 0,0 0-1 15,0 0 0-15,0 0-2 16,-9 0-1-16,9 0 0 16,-7 13-1-16,3-4 0 15,4 3 1-15,0-4-1 0,0-8 0 16,15 11 0-16,0-8 0 16,4-2-2-16,4-1 0 15,3-6 0-15,1-2-1 16,0-5 0-16,2-1 0 0,-3-6 1 15,-2-1 1-15,1-5 0 16,-2-3 2-16,-7-5 1 16,0-1 2-16,-7 1 0 0,1 2 1 15,-6 3 0-15,-4 1 0 16,-1 11 0-16,-9 5 0 16,1 6-1-16,-7 6-2 15,1 6 0-15,-3 6-1 16,3 8 0-16,2 4 0 0,0 4-1 15,2 2 1-15,5 3-1 16,4-1 0-16,2-2-1 0,2-1 0 16,5-3-1-16,7-4-1 15,4-2 0-15,2-6-1 16,8-3-2-16,-1-4 1 16,3-5 1-16,-2-2-1 15,2-2 2-15,-3-7 0 0,-2-3 1 16,-4-5 2-16,-3-2 1 15,-3 0 1-15,-8-1 1 16,2 3 0-16,-6-1 1 0,-2 5 0 16,-1 3-1-16,0 10-1 15,-9-1 1-15,9 1-2 16,-9 16 0-16,6-2-1 0,1 4 0 16,2 2 0-16,1-1 0 15,5 0 0-15,5-2-1 16,-2-4-3-16,6 1-6 15,-6-10-16-15,-9-4-55 0,18 8-3 16,-18-8-6-16,15-1-6 16,-15 1 1-16</inkml:trace>
  <inkml:trace contextRef="#ctx0" brushRef="#br0" timeOffset="-140440.19">15719 14232 59 0,'0'0'73'0,"0"0"-1"0,0 0-30 16,0 0-4-16,0 0-6 15,0 0-7-15,7-2-5 0,-7 2-4 16,10 8-1-16,-1 1-2 15,2 1-1-15,4 4-2 16,2 3-2-16,1 3-1 16,4 1-1-16,4 4-1 0,1 0-1 15,1 4-1-15,-1-3-1 16,3 1 0-16,-5-2-1 16,2-4 0-16,-3-1 0 15,-2-4 0-15,-5-3-1 16,-2-4 1-16,-5-2-1 0,-10-7-1 15,12 6-1-15,-12-6-3 16,0 0-3-16,0 0-3 16,1-13-3-16,-1 1-5 15,0-4-5-15,-1-2-7 0,0-4-1 16,0-2-2-16,1-2 3 16,0-1 3-16,0 0 3 15,1 0 5-15,1 2 10 16,0 2 11-16,3 2 10 15,-3 2 7-15,1 5 4 0,-3 0 3 16,1 3 2-16,-1 2 0 16,0 9 0-16,0-9-5 15,0 9-1-15,0 0-4 0,0 0-2 16,-11-3-3-16,11 3-2 16,0 0-1-16,-10 1-1 15,10-1-1-15,-15 10 0 0,4-1-1 16,0 3 0-1,-5 3-1-15,-2 4-1 0,-3 3 0 16,-5 4-1-16,2 3 0 16,-6 5-1-16,2-1 0 0,-2 3 0 15,1-2-1-15,1 0 0 16,1-7-1-16,4 1-1 16,4-6-1-16,2-4-4 15,8-2-7-15,-4-11-13 0,13-5-46 16,0 0-12-16,0 0-5 15,0 0-5-15,0 0-2 16</inkml:trace>
  <inkml:trace contextRef="#ctx0" brushRef="#br0" timeOffset="-96040.19">8443 14241 48 0,'0'0'65'0,"-13"-12"1"16,13 12 0-16,-10-10-48 0,10 10-3 15,0 0 0 1,-7-10 1-16,7 10-2 0,0 0-2 16,0 0-1-16,0 0-1 15,-2 7 0-15,2 6-1 0,0 6-3 16,2 7 1-16,2 8-1 16,4 8-1-16,-2 6-1 15,5 5-1-15,0 10 0 16,2 0-2-16,3 8 0 0,1 7 0 15,1 5 0-15,2 3-1 16,1 5 0-16,1 1 0 16,0 2 0-16,2 4 0 15,-5-6 0-15,0 0 1 0,-1-8-1 16,-2-3 1-16,-5-9 1 16,-2-4 0-16,-4-8 0 15,0-10 0-15,-4-4-1 0,-1-9 1 16,0-5-4-1,-7-7-10-15,4-5-22 0,-3-4-32 16,-3-12-13-16,-1-4-7 16,0-15-4-16</inkml:trace>
  <inkml:trace contextRef="#ctx0" brushRef="#br0" timeOffset="-95630.19">8541 15619 55 0,'-9'0'77'0,"-2"1"-1"0,-1-1-1 16,12 0-43-16,-15 0-9 15,15 0-4-15,0 0-3 16,-11-1-5-16,11 1-4 16,0 0 0-16,7 8-3 0,4 4-1 15,0 3 0-15,3 4 0 16,2 7-1-16,3 2 0 15,2 2 0-15,-1 1 1 16,3 0 0-16,-2-1 1 16,-1-7 1-16,1-2 1 0,0-8 0 15,-2-3 1-15,0-8 0 16,0-2 1-16,-3-8-2 16,3-5 0-16,-3-7-1 15,1-5-2-15,0-5 0 0,-1-5 0 16,-2-3-2-16,-1-5 0 15,-2 5 0-15,-3 1 0 16,-1 5-1-16,-3 5-2 16,0 9-5-16,-3 7-12 0,-1 11-55 15,0 0-12-15,7 18-3 16,-6 4-7-16,-2 2-4 16</inkml:trace>
  <inkml:trace contextRef="#ctx0" brushRef="#br0" timeOffset="-94600.19">8265 16322 17 0,'-1'11'69'0,"1"3"0"16,0 1-2-16,-1 20-6 15,2-12-58-15,3 3-2 16,3 5 0-16,1 1 0 0,-1 3-1 16,2-2 0-16,-1 2 3 15,0 0-1-15,-3-6 5 16,-1-1 2-16,-1-10 4 16,2 0 0-16,-5-18 2 0,0 16 1 15,0-16 0-15,0-6-3 16,-4-4-1-16,0-8-5 15,0-3-2-15,-1-10-1 16,-2-4-2-16,1-8 0 16,-3-5-1-16,3-4 1 0,3-3-2 15,-1 2 2-15,3 3 0 16,1 7-1-16,0 4 1 16,5 9-1-16,3 6 0 0,3 8 0 15,1 6 0-15,1 5-1 16,4 3 1-16,3 2-1 15,2 8 0-15,0 6 0 16,2 5 0-16,1 3 1 0,0 5-1 16,-4 2 0-16,0 2 0 15,-4 1 1-15,-1-4-1 16,-5-4 1-16,-4-4-1 0,-2-5 1 16,-1-4 0-16,-4-11 0 15,0 0 1-15,0 0-1 16,4-21 1-16,-4-3-1 15,0-4 1-15,1-10-1 0,2-3 0 16,0-1 0-16,2 2-1 16,1 5 1-16,1 6-1 15,1 8 1-15,0 8-1 16,4 9 0-16,-2 5 0 0,3 11 0 16,1 6 0-16,-2 4 1 15,1 4-1-15,2 3 1 16,-4 3 0-16,1 2-1 15,-2 1 1-15,-4 1 0 0,-1-3 0 16,-3-1 0-16,-1-2 0 16,-1-3-1-16,-1-4-1 15,-5-5-2-15,3-3-7 16,3-15-12-16,-10 8-41 0,10-8-20 16,0 0-5-16,0-8-5 15,0-7-2-15</inkml:trace>
  <inkml:trace contextRef="#ctx0" brushRef="#br0" timeOffset="-94030.19">9163 16068 18 0,'0'-14'81'0,"-3"5"2"15,2 0-1-15,0-14-13 0,-1 14-42 16,2 9-3-16,-3-12-9 16,3 12-7-16,0 0-3 15,-10-8-1-15,10 8-2 0,-10 6 0 16,1 4-1-16,2 3 0 15,-5 5 1-15,-3 2-1 16,2 4 1-16,-1 0 0 16,-1 0-1-16,3-2 1 15,4 0 0-15,0-6-1 0,5-1-1 16,3-4 1-16,0-11 1 16,6 14-2-16,3-11 0 15,4-1 0-15,0-1 1 16,3-1-1-16,2 0 1 0,1 0-1 15,-1-2 0-15,1 1 0 16,-1 1 0-16,-3 0 0 16,-2 1-1-16,-13-1 1 15,12 10 0-15,-10 2 0 0,-2 0 0 16,-6 3 1-16,-4 4 0 16,-5 1-1-16,-3 5 1 15,-2-3-1-15,-2 3 1 16,-4-5-1-16,0 0 0 0,3-4 0 15,0-3-1-15,6-3-9 16,0-7-17-16,5-3-46 16,12 0-8-16,0-10-5 15,5-3-6-15</inkml:trace>
  <inkml:trace contextRef="#ctx0" brushRef="#br0" timeOffset="-93360.19">9396 16304 6 0,'-15'5'74'0,"2"1"3"16,13-6 0-16,0 0-36 16,0 0-6-16,0 0-4 15,0 0-9-15,0 0-2 16,0 0-6-16,6 0-2 0,-6 0-2 15,12-6-1-15,-2-1-3 16,2-3 0-16,2-3-2 16,1-2-1-16,3-3-1 0,4-2-1 15,-3 0-1-15,3-2-2 16,0 0-3-16,-4 1 0 16,-2 2-3-16,-3-2 2 0,-4 6-1 15,-5 1 0-15,-4 1 2 16,0 5 1-16,-9 2 3 15,-5 4 1-15,-4 2 3 16,-2 2 1-16,-3 4 2 16,2 1-1-16,2 0 1 15,3 0 0-15,5-3 0 0,11-4-1 16,0 0-1-16,0 0-2 16,4 0 0-16,11 0-1 15,5-4 0-15,0 1-1 0,3 0 2 16,2 3-2-16,-1 0 1 15,-1 9 0-15,-5 4 0 0,-1 6-1 16,-5 7 0-16,-4 4-1 16,-5 7-3-16,-3 0-5 15,-1 3-11-15,-9 1-35 16,1-7-25-16,0-7-5 16,3-12-7-16,6-15-1 0</inkml:trace>
  <inkml:trace contextRef="#ctx0" brushRef="#br0" timeOffset="-92830.19">10230 15565 10 0,'0'0'72'0,"0"0"3"16,-9 5-2-16,-5-5 0 15,1 2-57-15,1-2 6 16,-1 0 0-16,4 0-1 0,-1 0-6 16,10 0-1-16,-11 5-1 15,11-5-4-15,-3 20-3 16,2-4-3-16,5 4-1 0,1 4 0 16,1 3-1-16,2 5 0 15,-1-1 0-15,-1-3-1 16,3-3 0-16,-5-3 1 0,2-6 0 15,0-6 0-15,-6-10 0 16,0 0 0-16,5-10 0 16,-5-10 0-16,0-8 0 15,1-8 0-15,-1-10 0 16,-1-6 0-16,-1-7 0 0,2-1 0 16,0 2 0-16,0 4 2 15,0 7-1-15,0 8 1 16,0 11-1-16,1 10 1 0,-1 18-1 15,13 0 1-15,-8 18 0 16,6 5-1-16,-3 8 0 16,8 5-1-16,-1 4 1 15,3 3-1-15,1 4-2 0,0 0-2 16,-2-2-5-16,1 1-16 16,-4 3-47-16,-4-9-14 15,-2-5-5-15,-3-6-7 16,-4-9-1-16</inkml:trace>
  <inkml:trace contextRef="#ctx0" brushRef="#br0" timeOffset="-92320.19">10274 15600 19 0,'0'0'78'16,"0"0"0"-16,0 0 0 0,11 0-28 15,-1-5-21-15,6-3-4 16,2 0-7-16,3-6-7 16,2 1-4-16,2-1-2 15,-5-1-1-15,1-1-2 0,-3 3 2 16,-2 1 1-16,-5 3 0 16,-11 9 1-16,9-14 1 15,-9 14 0-15,0 0-1 0,-3 0 1 16,3 0 0-16,-17 18-3 15,8-4 0-15,2 4-1 16,-1-1 0-16,0 1 0 0,4 0-1 16,4 0-1-1,0-3 1-15,0-1-2 0,5-3 1 16,5-2-1-16,1-4 1 16,3 0-1-16,1-1 1 15,1-2-1-15,2 0 0 16,0 0 1-16,-2 1-1 0,-4 1 0 15,-1 2 0-15,-4 2 0 16,-5 4 1-16,-2 1-1 16,-6 1 0-16,-6 3 1 15,-6-2-1-15,-2 0 1 0,-3-2-1 16,2-5 0-16,0-2-2 16,1-6-3-16,6-3-3 0,0-11-8 15,11-3-18 1,3-5-39-16,3-10-11 0,10-4-7 15,1-5-3-15</inkml:trace>
  <inkml:trace contextRef="#ctx0" brushRef="#br0" timeOffset="-92050.19">10635 15280 54 0,'15'-23'92'0,"-5"4"-4"16,-1 4-4-16,-9 4-25 15,0 11-14-15,0 0-14 0,0 0-9 16,0 0-8-16,-5 6-4 15,5-6-2-15,-9 16-4 16,9-5-4-16,0 1 0 16,1 2 0-16,7 6 0 0,4 0 0 15,4 5 0-15,2 2 0 16,2 4 0-16,-1 2 0 16,-1 1 0-16,-1 0 0 15,-3-2 0-15,-3 0 0 0,-3-7-12 16,2-1-10-16,-8-7-27 15,-2-8-38-15,0-9-2 16,10-3-6-16,-4-13-3 16</inkml:trace>
  <inkml:trace contextRef="#ctx0" brushRef="#br0" timeOffset="-91730.19">10892 15241 30 0,'0'0'88'16,"0"-10"-1"-16,0 10-3 15,0 0-3-15,-4 14-45 0,-2-1-13 16,-1 2-8-16,-2 5-5 16,-2 0-3-16,-2 3-2 15,-1 0-2-15,-3 1-1 0,5 0-1 16,-4-4 1-16,5-2-1 16,2-2 1-16,5-4 0 15,1-3 1-15,3-9 0 16,14 10 0-16,2-9 1 15,7 1-1-15,6-2 0 0,3 0 0 16,3-1-1-16,5-3 0 16,2-2-2-16,5-1 1 15,-5 0-3-15,-1 3-6 16,-6-4-19-16,-11 4-55 16,1-1-5-16,-13 2-5 0,-12 3-5 15,0 0-3-15</inkml:trace>
  <inkml:trace contextRef="#ctx0" brushRef="#br0" timeOffset="-88730.19">12204 14759 37 0,'-11'2'75'16,"11"-2"-1"-16,-2 18-3 0,2 19-18 15,0-17-37-15,6 6-2 16,3 0-2-16,-1 6-3 16,3-4-1-16,-2 3-1 15,1-2 3-15,-4-5-1 0,0-1 1 16,-4-4 1-16,-2-5-1 15,-3-4 2-15,3-10-3 16,-16 6 0-16,5-9-1 16,0-9-2-16,0-5-1 0,-2-7-1 15,5-6 0-15,-4-7 0 16,5-6 0-16,-1-3 0 16,4-4 1-16,2 1-1 0,2-1-1 15,1 2 1-15,-1 4-4 16,4 4 0-16,5 7 0 15,0 3 0-15,6 7 0 16,-2 3 0-16,3 8 0 16,-2 6 0-16,6 3 0 0,1 3 0 15,-2 9 0-15,0 9 0 16,-3 4 0-16,-2 8 0 16,-2 4 0-16,-5 2 0 0,-6 6 0 15,-1-1 0-15,-8 0 0 16,-6-4-5-16,3-2-5 15,-3-7-4-15,-1-8-7 16,4-8-6-16,11-12-9 0,0 0-8 16,-3-3 0-16,5-19 2 15,6-1 6-15,3-2 13 16,-2-2 17-16,1 4 14 0,0 2 15 16,-3 4 11-16,0 5 3 15,-7 12 1-15,16-2-4 16,-16 2-6-16,14 4-8 15,-4 5-5-15,1 1-4 0,-1 1-2 16,3 2-3-16,-2 3-2 16,-1-2-1-16,-3 2-1 15,1 0-1-15,-8 1 0 16,0-2 0-16,-7-2 0 0,-1-3 0 16,-3-2 1-16,1-7-1 15,-2-1 0-15,6-9 0 16,2-4 0-16,1-8 0 15,5-3 0-15,4-3-1 0,3-2 0 16,5 1 0-16,3 0 1 16,2 4-2-16,1 4 1 15,2 4-1-15,0 7 1 0,-1 3-1 16,-6 4 1-16,-2 2 0 16,-1 3 0-16,-4 4 0 15,-2 6 0-15,-3-2 0 16,-2 0 1-16,-1 2-1 15,0 0 1-15,0-1-1 0,0-3 0 16,0-9 0-16,0 16 0 16,0-16 0-16,11 8 0 15,-11-8 0-15,16 1 0 0,-3-1 0 16,1-5 0-16,2-2-1 16,-5-4 0-16,2 1 0 15,1-1 1-15,-5-1-1 16,-1 1 1-16,-5-1-1 15,-3 1 1-15,0 11 1 0,-15-15-1 16,1 11 1-16,-5 1-1 16,-1 1 1-16,2 2-1 15,1 0 0-15,4 2 0 0,2 2 0 16,11-4 0-16,0 0 0 16,0 0 0-16,14 6-1 15,2-6 0-15,4-3-3 16,2-4 1-16,4-5 0 0,3-3 0 15,0-2 0-15,-2-5-1 16,4-1 1-16,-6-1 2 16,1 3 2-16,-3 1 0 0,-8 3 1 15,-4 7 0-15,-11 10 1 16,0 0 0-16,0 16 0 16,-7 7 0-16,-4 4 0 15,2 4-1-15,-1 3 1 16,6-1-2-16,3-4 0 0,1-4 0 15,5-5 0-15,9-4-1 16,0-10-1-16,2-6-1 16,-1-6-1-16,3-8 0 0,0-6-2 15,-3-7 1-15,-2-3 0 16,-4-2 0-16,-1-6 1 16,-5 1 2-16,-3-1 3 0,0 1 0 15,-2 3 2-15,-5 4 1 16,-1 6 2-16,1 6-1 15,0 7 0-15,7 11 0 0,-8 0-2 16,6 8 0 0,2 11-1-16,0 5-1 0,0 8-4 15,3 3-2-15,2 9-15 16,-1 7-62-16,1-1-5 16,-1 4-4-16,-4 0-7 0,1 1-5 15</inkml:trace>
  <inkml:trace contextRef="#ctx0" brushRef="#br0" timeOffset="-87300.2">12385 15424 49 0,'0'0'82'16,"-11"-9"1"-16,11 9-4 16,0 0-33-16,-10-2-10 15,10 2-8-15,0 0-9 0,-6 5-6 16,6-5-3-16,0 0-3 16,0 0-3-16,0 15-1 15,1-7-1-15,2 5-1 16,4 3 0-16,-3 3-1 15,3 4 1-15,0 2-1 0,-2 0 1 16,4-3-1-16,-4 0 0 16,-2-3 0-16,0-6 0 15,-1-1 1-15,-2-12 0 0,3 13 1 16,-3-13-1-16,0 0 1 16,0 0-1-16,-2-14 1 15,-1 1-1-15,-1-3 0 16,-3-5-1-16,-3-4 0 0,3-1 0 15,-3-2-1-15,3-1 1 16,-4 0 0-16,5 1 0 16,-2 1 0-16,4 2 0 0,2 2 1 15,-2 1-1 1,2 1 0-16,2 4 0 0,0 1 1 16,2-1-1-16,2 2 0 15,0 1 1-15,5-1-1 16,-2 1 1-16,5 2 0 0,-3 0 0 15,2 1 0-15,-1 4-1 16,1 1 1-16,0 4-1 16,-1 2 1-16,0 1-1 0,-4 9 1 15,-1 0-1-15,3 6 0 16,-4 4 1-16,-3-1-1 16,0 6 1-16,-2 0-1 15,1 1 0-15,0-3-2 0,0 2-4 16,-8-8-10-16,3-5-40 15,0 2-27-15,0-3-3 16,5-11-7-16,-13 4-5 16</inkml:trace>
  <inkml:trace contextRef="#ctx0" brushRef="#br0" timeOffset="-86690.2">12481 15483 43 0,'0'0'83'16,"0"0"-2"-16,0 0-2 15,0-8-29-15,1-1-16 16,9-2-10-16,-10 11-11 0,14-18-5 16,-3 13-2-16,1 0-3 15,-2 4-1-15,4 1 0 16,-4 4-2-16,1 6 1 16,1 2-1-16,-3 1 0 15,0 3 0-15,-3-1 1 0,0 0-1 16,-2-1 0-16,-2-1-1 15,-2-4 1-15,0-9-1 16,0 8-1-16,0-8 0 16,0 0 0-16,-2-12-1 0,2-2 0 15,0-6 1-15,0-3-1 16,3-2 1-16,1 1 2 16,-1 0 0-16,2 3 1 0,1 2 2 15,0 5 0-15,1 5 0 16,3 5 0-16,-10 4 1 15,18 0-1-15,-11 0 1 16,4 6-1-16,1 1 0 0,-4 4 1 16,1 0-1-16,-1 1 1 15,-1-1-1-15,1 4 0 16,-4-3-1-16,-1-2-1 16,0 1-2-16,-3-11-4 0,7 14-8 15,-7-14-16-15,0 0-24 16,0-6-19-16,0-7-12 15,-1-1-6-15,-1-7 0 16</inkml:trace>
  <inkml:trace contextRef="#ctx0" brushRef="#br0" timeOffset="-86510.2">12743 15208 16 0,'-3'-21'71'0,"3"4"1"0,-1 5-6 16,1 12-23-16,0 0-30 15,5 0-41-15,-5 0-33 16,12 14-6-16,-2-4-5 0</inkml:trace>
  <inkml:trace contextRef="#ctx0" brushRef="#br0" timeOffset="-85970.2">12953 15208 74 0,'0'0'94'0,"0"-10"-4"16,0 10-6-16,0 0-3 0,-9-11-56 16,9 11-11-16,0 0-6 15,-7 0-5-15,7 0-2 16,-10 13-1-16,5-2 0 0,1 2-1 16,-1 4 1-16,0 1 0 15,2 2 1-15,1 0-1 16,2-3 0-16,0 1 0 15,0-1 0-15,6-5 1 0,3 1-1 16,1-5 0-16,1-3 1 16,4-3-2-16,-1-2 1 15,0-2 0-15,0-6-1 0,3-3 1 16,-1-4-1-16,-1-2 1 16,-4-1-1-16,-1-3 1 15,-1-2-1-15,1 1 1 16,-4-3 1-16,-1 4 0 15,-2-1 0-15,-2 5 2 0,-1 2 0 16,0 2 0-16,0 13 0 16,-1-10 0-16,1 10 0 15,-10 1-1-15,10-1 0 0,-9 19-2 16,0-5 0-16,4 3 0 16,0 0 0-16,1 2 0 15,2-1 0-15,2-2-1 0,0 1 1 16,7-4 0-16,-1-2 0 15,5-3 1-15,-1-2-1 16,4-4 0-16,2-2 0 16,-2-1 1-16,0-5-2 15,-1-2 0-15,1-2 0 0,-5 0-4 16,1-2-2-16,-2 5-13 16,-8 7-43-16,1-10-22 15,-1 10-3-15,1-11-5 16,-1 11-4-16</inkml:trace>
  <inkml:trace contextRef="#ctx0" brushRef="#br0" timeOffset="-84490.19">12715 15856 59 0,'0'0'77'0,"0"0"-1"16,-14 3-4-16,14-3-45 0,-7 14-5 15,3-3-4-15,4 2-4 16,0 2-5-16,4 3-3 0,0 3 1 16,4 3-2-16,2 3-1 15,-3 2-1-15,6 3-1 16,-7-1 0-16,3 0 0 15,-4-2-1-15,-1-1 1 16,2-6-2-16,-3-4 1 0,-2-4 0 16,0-4 1-16,-1-10 0 15,0 9 0-15,0-9-1 0,-9-6 1 16,4-6 0-16,-1-6 0 16,-2-4-2-16,1-8 0 15,-3-7 1-15,3-2 1 16,-1-3 1-16,3-5 1 0,0 2 1 15,5 2-1-15,0 2 1 16,0 6 1-16,4 7-2 16,2 4 0-16,2 4-1 15,-2 8-1-15,5 5 0 0,-4 1-1 16,5 6 0-16,0 0-1 16,-1 4 1-16,2 6-1 15,1 4 0-15,-3 4 0 16,2 4 0-16,-6 3 0 0,1 4 0 15,-6 2-2-15,-2 2-2 16,-5-1-2-16,-6 1-1 16,-5-2-3-16,2-3-5 15,-2-6-6-15,1-4-22 16,3-3-28-16,1-10-12 0,11-5-2 16,-9-4-3-16</inkml:trace>
  <inkml:trace contextRef="#ctx0" brushRef="#br0" timeOffset="-83380.19">12976 15916 34 0,'11'-5'64'15,"-11"5"-14"-15,3-11-7 0,-3 11-4 16,6-9-6-16,-6 9-9 15,7-12-2-15,-7 12-2 16,5-15-3-16,-3 6-2 16,-2 9 0-16,3-16-1 0,-3 16-1 15,0-12-2-15,0 12-1 16,0 0-3-16,0 0 0 16,0 0-3-16,0 0 0 15,-5 14-2-15,3 1-2 0,-3 3 1 16,3 2-1-16,2 1 0 15,0-2 0-15,0 1 0 16,5-5-1-16,1-2 1 16,-6-13 0-16,18 13-1 15,-9-13 0-15,5-1-1 0,0-9-1 16,0-2 0-16,-1-4-2 16,2-4 1-16,-2-1 1 15,1 0 0-15,-6 2 1 0,0-1 2 16,-4 6 1-16,-2 0 1 15,-2 14 1-15,0-14-1 16,0 14 1-16,-12 3-1 16,7 8 0-16,-6 3 0 0,5 1 0 15,-1 4-1-15,-2 0 0 16,5 0 0-16,1-2 0 16,1-3 0-16,2-3-1 15,0-11 0-15,5 10 0 16,-5-10 0-16,18-2-1 0,-10-5-1 15,3-3 1-15,-1-2-1 16,-1 0 1-16,1-3-2 16,-3 2 2-16,-3 3-1 0,-4 10 1 15,8-14 0-15,-8 14-1 16,0 0 2-16,0 0-1 16,0 0 0-16,5 14-1 0,-3-4 0 15,0 1 0-15,3 2-3 16,0-2 0-16,0-3-2 15,-5-8-3-15,14 8-5 16,-14-8-8-16,16-5-2 0,-10-5-5 16,6-3-4-16,0-3 1 15,1-2 2-15,2 0 3 16,-6-1 13-16,6 2 16 16,-8 0 12-16,5 5 10 0,-10-1 6 15,-2 13 3-15,1-11 0 16,-1 11-2-16,0 0-4 15,0 0-6-15,-6 7-6 16,6-7-4-16,-7 21-3 0,2-10-2 16,5 2-1-16,0 0-3 15,0 1 0-15,2-4 0 16,3 2-1-16,0-3 0 16,-5-9 1-16,17 13-1 0,-17-13 0 15,14 1 0-15,-14-1-1 16,13-3 0-16,-13 3-2 15,13-14 0-15,-7 3-1 16,1 0 0-16,-2 0 1 0,0-1 0 16,0-1 1-16,-1 1 2 15,-2 3 2-15,-2 9 1 16,3-15-1-16,-3 15 1 16,0 0-1-16,0 0 1 0,0 0-1 15,-4 6-1-15,1 4-1 16,0 0-1-16,-1 3 0 15,1 0-2-15,3 0-3 16,-1-4-3-16,1 3-7 0,0-12-5 16,8 11-6-16,-8-11-7 15,11 2-9-15,-11-2-17 16,14 0-15-16,-14 0 2 0</inkml:trace>
  <inkml:trace contextRef="#ctx0" brushRef="#br0" timeOffset="-79870.2">12860 16502 35 0,'0'0'40'0,"0"0"3"15,0 0-1-15,5 9-2 16,-5-9-4-16,0 0-2 0,0 0-5 15,0 0-5-15,2 11-5 16,0-2-4-16,2 5-3 16,1 4-2-16,1 6-3 15,4 2-3-15,-1 10 0 0,2 1-2 16,0 1-1-16,2 1 1 16,-2 0-1-16,-2 0 0 15,-1-7 0-15,-1-3 1 16,-4-8-2-16,0-3 1 0,-2-5-2 15,-1-13 0-15,0 0 0 16,-5 0 0-16,-2-12-1 16,-1-6 0-16,0-4 0 15,-5-2 1-15,4-7 0 0,-1-1 2 16,-1-4 0-16,3 0 0 16,2 2 2-16,-1 0-1 15,5 4 1-15,2 2 0 16,0 5 0-16,0 3-1 0,8 5 0 15,-1 3-1-15,1 3 0 16,3 5-1-16,0-2 1 16,1 4-1-16,3 1 0 15,-1 2 1-15,1-1-1 0,-2 1 0 16,2 4-1-16,-1 1 1 16,-2 0 0-16,-2 2-1 15,0 5 1-15,-4-1-1 0,-6 4 0 16,0 2 0-16,0 0-1 15,-7 0 0-15,-4 2 0 16,1-3 0-16,-2-3-2 16,-1-1-1-16,2-5-4 15,0-5-7-15,11-3-13 0,-15-6-16 16,11-8-23-16,2 0-10 16,2-2-6-16</inkml:trace>
  <inkml:trace contextRef="#ctx0" brushRef="#br0" timeOffset="-78150.19">13016 16541 26 0,'0'0'73'0,"13"2"-1"15,-13-2-16-15,10 1-12 16,-10-1-11-16,19 8-11 16,-10-2-8-16,5 0-5 0,-4 0-3 15,2 1-3-15,1 0-1 16,-4 2 0-16,4 2-1 15,-7-2 1-15,2 2-1 16,-4 0 2-16,-2 2-1 0,-2-2 0 16,0 2 0-1,0-2 0-15,0-11 1 0,-5 16 0 16,5-16-1-16,0 0-1 16,-10 2-2-16,10-2-4 15,-2-14-2-15,2-1-5 0,0-2 0 16,0-1 0-16,4 0 1 15,2 3 3-15,1-3 4 16,4 6 4-16,-2-2 5 0,3 4 5 16,0 0 1-16,1 1 0 15,2 2 0-15,-2 2-2 16,-2 0-3-16,1 3 2 16,-4 1-2-16,2 1 0 0,-10 0 0 15,11 6 0-15,-11-6 0 16,5 16 0-16,-4-5 0 15,1-3 0-15,0 5-1 0,0-1-1 16,1-2-1-16,3-1 0 16,-6-9-1-16,8 13-1 15,-8-13 0-15,13 4 1 16,-13-4-1-16,13-3 0 0,-5-7 1 16,-3 0-1-16,3-3 0 15,-2 0 0-15,0-4 0 16,0 3 0-16,-2-2-1 15,-2 1 1-15,-1 3 0 16,1 2 1-16,-2 2 0 0,0 8 0 16,2-12 0-16,-2 12 0 15,0 0 0-15,0 0 0 16,11 0 0-16,-11 0-1 0,12 5 0 16,-12-5 0-16,12 13 0 15,0-4-1-15,-6 1 1 16,2-2-1-16,-8-8 1 15,11 15-1-15,-11-15 1 16,13 10 0-16,-13-10 0 0,7 3-1 16,-7-3 1-16,10-5 0 15,-10 5 0-15,8-17 0 16,-1 8 0-16,-2-2 0 16,-1-1-1-16,3 3 0 0,-7 9 0 15,10-13 0-15,-10 13-1 16,12-3 1-16,-12 3 0 15,9 1 0-15,-9-1 0 16,16 8 0-16,-16-8-1 0,15 12 2 16,-15-12-1-16,16 5 0 15,-8-5 0-15,4 0 0 16,-3-6 1-16,4-5-1 0,3-2 0 16,0-3 0-16,2 0 0 15,-2-2 0-15,1 4-1 16,-5 1 1-16,1 2 0 15,-2 5-1-15,-11 6 1 0,14-1-1 16,-14 1 1-16,9 7 0 16,-6 3-1-16,0-1 1 15,2 1 0-15,-1 0-1 16,-4-10 0-16,7 13-1 0,-7-13-1 16,10 2 0-16,-10-2-2 15,12-11-1-15,-1 1 1 16,-5-4-1-16,5 0 1 15,-2-1 1-15,2 3 1 0,-1-3 1 16,-3 5 3-16,2 1 0 16,-9 9 2-16,11-11 0 15,-11 11 0-15,0 0 1 0,0 0 0 16,0 0 0-16,0 10 0 16,0-2-2-16,-2 2 1 15,-1 1-1-15,1 2-1 16,1-3 0-16,1 0 0 0,0 0 0 15,0-10-1-15,5 11 1 16,-5-11-1-16,16 3 1 16,-7-3-1-16,3-5 1 15,1-3-1-15,-2-3-1 0,5-1 1 16,-4-1-1-16,-2-2 0 16,2 1 0-16,-7-1 0 15,2 1 1-15,-6 0-1 16,-1 1 2-16,0-1 0 0,-2-1 0 15,-3 1 1-15,2 0-1 16,0 1 1-16,0 2 0 16,1 0 0-16,2 11 0 0,0-15 0 15,0 15-1-15,0 0 0 16,6-8 0-16,-6 8 0 16,13 2 0-16,-13-2 0 15,14 17-1-15,-4-6 1 0,-1 3-1 16,-1 2 1-16,0 2-1 15,-1-1 1-15,-2 2-1 16,-3-2 0-16,1 0 0 16,-2-5 0-16,2 1 1 15,-3-13-1-15,1 13 0 0,-1-13 0 16,0 0 1-16,0 0-1 16,0 0-1-16,9-10 1 15,-7 1-1-15,5-2 0 16,-2 0 0-16,-1 1 0 0,-4 10 0 15,12-14-1-15,-12 14 1 16,12-5 1-16,-12 5-1 16,15 0 1-16,-4 0 0 0,-2 3 1 15,3 1-1-15,-1-1 1 16,1-1 0-16,2 1 0 16,2-3 0-16,-1 0 0 15,-3 0 0-15,2-4-1 0,1-1 1 16,-6 1 0-16,1-2-2 15,-10 6-2-15,0 0-7 16,10-8-18-16,-10 8-56 0,0 0-3 16,0 0-4-16,-9-6-7 15,-2 2-2-15</inkml:trace>
  <inkml:trace contextRef="#ctx0" brushRef="#br0" timeOffset="-75580.19">11920 14368 4 0,'0'-9'28'0,"0"9"4"0,-1-14 2 15,1 14-1-15,-3-12-6 16,3 12-6-16,-3-13-5 16,3 13-4-16,-1-15-2 15,1 7-1-15,0-2 1 0,0-1 1 16,0 1 2-16,3 2 2 16,-3-3 2-16,1 2-2 15,-1-2 2-15,1 3-2 16,-1 8-1-16,2-13-1 0,-2 13 0 15,1-10-2-15,-1 10-2 16,0 0-1-16,0 0-2 16,0 0-1-16,0 0-2 15,0 0-1-15,0 0 0 0,0 0-1 16,0 0 0-16,0 6 0 16,-4 3 0-16,0 3 0 15,-6 6 1-15,3 2 0 0,-7 2-1 16,0 5 0-16,-1 2 1 15,-1 3-1-15,-2 4 0 16,1-2 0-16,0 2 0 0,0 2 0 16,0-2 0-16,0 0-1 15,0 0 1-15,3-4 0 16,4 0-1-16,-1-1 0 16,6-4 0-16,1-1-1 15,1-4 1-15,3-2-1 0,6-2 1 16,1-2-1-16,8-1 1 15,0-2 0-15,3-1 0 16,3 1 0-16,0-2 0 0,6 0 1 16,-1 3-1-16,3-2 0 15,-2 2 1-15,2 3-1 16,-4-2 0-16,0 4 1 16,1-1-1-16,-5 3 0 0,0 0 1 15,-4 3-1-15,0-2 1 16,-2 3-1-16,-6 1 0 15,3 3 0-15,-8 1 1 16,0 0-1-16,-4 4 0 16,0-1 1-16,-3 0-1 15,-4 1 0-15,-5 0 1 0,2-3-1 16,-2-1 0-16,-2-2 0 16,5-1 0-16,-1-4 0 15,3-2 0-15,0-3-1 0,5-3 1 16,2 1 0-16,0-3 0 15,6-1 0-15,0 0-1 16,6-1 1-16,-2 0 0 16,4-1 0-16,-1 1 0 0,-1 4 0 15,3-2-1-15,0 3 1 16,-2 0 0-16,-2 0 0 16,3 3 0-16,-2-2 0 0,-2 5 0 15,4-3 0-15,-6 3 0 16,1 2 0-16,-1 1 0 15,0 3 0-15,-4 0 1 16,0 2 0-16,-2 1-1 0,-2 1 1 16,0 1 0-16,-4-1 0 15,-2 0-1-15,-5-3 1 16,2 1-1-16,-2-2 0 16,1-3 0-16,-1-1 0 0,-1-5 0 15,6-3 0-15,-2 0 0 16,1-5 0-16,4 0 0 15,1-2-1-15,2-9 1 0,0 15-1 16,0-15 1-16,6 12-1 16,-6-12 1-16,18 11 0 15,-5-5 0-15,1-2 0 16,-1 4 0-16,2-1 0 0,0-1 0 16,2 3 0-16,-3 0 1 15,-1 2-1-15,0 4 0 16,-1 0 0-16,-3 3 1 15,0 4-1-15,-5 4 0 0,1-1 0 16,-2 7 0-16,-3-1 1 16,0 1 0-16,0 1 0 15,-1 1 0-15,0-6 1 16,0 1-1-16,0-1 0 16,1-4 0-16,0 0 0 0,4-4-1 15,2 1 1-15,1-2-1 16,4-2 1-16,-3 1 0 15,6-4 0-15,-6-3 0 0,4 0 0 16,2-2 0-16,-3-3 1 16,0-3 0-16,1 0 0 15,-3-3 1-15,2 3-1 0,-4-3 1 16,-7 0 0-16,13 1 0 16,-13-1-1-16,7 3 0 15,-7-3-1-15,0 0 1 16,11 2-1-16,-11-2 0 0,0 0 0 15,0 0-1 1,0 0 1-16,9 4-1 0,-9-4 0 16,0 0 1-16,0 0-1 15,0 0 0-15,8 9 0 0,-8-9 0 16,0 0-2-16,1 13-3 16,-1-13-9-16,0 0-33 15,0 10-37-15,0-10-1 16,-6 0-8-16,6 0-5 0</inkml:trace>
  <inkml:trace contextRef="#ctx0" brushRef="#br0" timeOffset="-70980.2">11854 15734 9 0,'7'-11'16'0,"-7"11"3"16,0 0 4-16,12-10 2 15,-12 10 2-15,0 0-3 0,7-5-2 16,-7 5-3-16,0 0 0 15,10-4-1-15,-10 4-3 16,8-7 1-16,-8 7-1 0,13-9 1 16,-13 9-1-16,10-7-1 15,-10 7 1-15,0 0-2 16,11-5-1-16,-11 5-1 0,0 0-1 16,0 0 0-16,0 0-3 15,3 6-1-15,-3-6-2 16,-7 18 0-16,-3-4-1 15,1 4 0-15,-8 4 0 0,-1 0-1 16,-7 3 1-16,1 1 0 16,-1 2 0-16,-4-2 0 15,4-3 0-15,0 0 0 16,1-1 0-16,4-5 0 16,3-1-1-16,-1-3 0 0,4-3 0 15,3-2-1-15,1-2 1 16,10-6-1-16,-11 9 0 15,11-9 0-15,0 0-1 0,-9 6-2 16,9-6-2-16,0 0-5 16,0 0-6-16,-1-6-8 15,1 6-14-15,0-13-14 16,1 3-13-16,2 0-2 0,0-2-1 16,5 1 4-16,-4-1 14 15</inkml:trace>
  <inkml:trace contextRef="#ctx0" brushRef="#br0" timeOffset="-70600.2">11617 15917 13 0,'0'-9'44'0,"0"1"9"0,0 8-1 16,-6-17 1-16,6 17-7 16,-7-11-6-16,7 11-7 15,-12-11-6-15,12 11-3 0,-8-6-6 16,8 6-3-16,-10-3-4 16,10 3-2-16,-8 0-3 15,8 0-2-15,-13 3-2 16,13-3 0-16,-10 14 0 0,3-3-1 15,0 2 0-15,0 4 0 16,0 0 0 0,2 3 0-16,0 2 1 0,-1 0-1 15,4 0 1-15,1-2-1 16,1 1 1-16,1-3 0 0,4-3 0 16,4-2 1-16,-2-1-1 15,6-4 2-15,0-2-2 16,1-3 1-16,4-3 0 15,4 0 0-15,0-6-1 0,0-3 0 16,1-3-1-16,2-1 0 16,-5 1-1-16,-1 0-1 15,-4 3-4-15,-6-2-5 0,4 10-12 16,-13 1-51-16,0 0-13 16,0 10-5-16,-8-2-4 15,-2 2-3-15</inkml:trace>
  <inkml:trace contextRef="#ctx0" brushRef="#br0" timeOffset="-67470.2">9377 16862 28 0,'-10'-11'45'0,"10"11"1"0,-7-14-4 16,7 14-3-16,-5-13-4 15,5 13-3-15,-5-12-6 16,5 12-4-16,-5-13-1 16,5 13-4-16,-3-8-1 0,3 8-2 15,0 0-4-15,-2-10-3 16,2 10-2-16,0 0-1 16,0 0-2-16,0 10 0 15,2 1-1-15,1 5-1 0,4 4 0 16,1 4 2-16,1 2-1 15,1 4 0-15,1 4 0 16,-2 0 0-16,4-2 1 16,-4 0-1-16,1-1 0 15,-1-3-1-15,0-2-3 0,-5-6-4 16,4-5-6-16,-5-4-10 16,-3-11-19-16,10 10-26 0,-10-10-13 15,17-5-2-15,-11-8-2 16</inkml:trace>
  <inkml:trace contextRef="#ctx0" brushRef="#br0" timeOffset="-66530.2">9652 16891 29 0,'0'-11'57'15,"0"11"-3"-15,0 0-8 16,0 0-10-16,0 0-6 16,0 0-8-16,0 0-4 0,0 0-7 15,0 8-4-15,0-8 0 16,0 20 0-16,0-6-1 16,0 0 0-16,0 1 0 15,2-1-1-15,2 1 1 0,-1-1-1 16,2 0-1-16,-1-4-1 15,-4-10 2-15,13 17-2 16,-4-15 1-16,-9-2 0 16,15 0 1-16,-3 0-1 0,-4-8 0 15,3-4-1-15,-4-1 1 16,5-1-2-16,-7-1 0 16,1-4 0-16,-1 3-1 15,-1-1 0-15,-4 2-1 16,0 0 1-16,-4-1 0 0,-5 3-1 15,1 1 1-15,-5 4 0 16,2 0-1-16,-1 3 1 16,-3 2-1-16,3 1 0 0,1 2 0 15,1 0 1-15,10 0-1 16,-12 0 0-16,12 0-1 16,0 0 1-16,0 0-1 0,0 0 1 15,0 0 1-15,0 0-1 16,0 0 1-16,10-2 0 15,2-2 1-15,1-1 0 16,1-1 0-16,4-1-1 16,0-1 0-16,1 1 0 0,-1 0-1 15,-2 2 1-15,0 2-1 16,-5 0 0-16,-1 2 0 16,-10 1 0-16,16 0 1 0,-16 0-1 15,7 11 1 1,-7-11-1-16,9 16 1 0,-7-5 0 15,3 2-1-15,-1 1 1 16,3-2 0-16,-3 1-1 16,1 2 0-16,3-3 1 0,-3-2-1 15,-1 1 0-15,-4-11 1 16,13 14-1-16,-13-14 1 16,11 5-1-16,-11-5 1 0,11 0 1 15,-11 0-2-15,14-16 0 16,-8 3 1-16,-1 0-1 15,2-4 0-15,-4-1 1 16,1-1-1-16,-2 1 0 0,-2-2 1 16,0 2-1-16,-3 2 1 15,-2 2 0-15,-4 2-1 16,-1 5 2-16,-1 1-1 16,2 2 0-16,-4 3-1 0,6 1 1 15,-5 2 0-15,12-2-1 16,-12 9 0-16,12-9-3 15,-5 12-7-15,5-12-13 0,0 14-35 16,0-14-22-16,7 5-5 16,-7-5-7-16,18 0 1 15</inkml:trace>
  <inkml:trace contextRef="#ctx0" brushRef="#br0" timeOffset="-65470.2">10239 16636 60 0,'-8'1'79'0,"8"-1"-1"16,-14 0-25-1,14 0-11-15,0 0-10 0,0 0-9 16,4-9-4-16,-4 9-5 16,16-12-3-16,-2 3-2 15,-1-1 0-15,3-1-3 0,1-1 0 16,1-2-2-16,2 1-1 16,-4 0-1-16,0 2-1 15,-2 0 0-15,0 1-2 16,-14 10-1-16,12-11-3 0,-12 11-4 15,0 0-4-15,0 0-4 16,0 0-2-16,0 0-2 16,0 0 0-16,-8 4 3 0,-3 0 1 15,11-4 6-15,-12 16 3 16,12-16 7-16,-10 16 4 16,6-7 4-16,2-1 2 15,1 3 1-15,0 0 4 0,1-1-1 16,0 3 0-16,0 1 1 15,1 1-1-15,2 3-4 16,1 0 0-16,1 3-2 16,2 1-1-16,-4 2-1 15,3 2-3-15,0-3-4 0,1 2-6 16,-3-2-13-16,2-5-37 16,1-3-20-16,-1-4-5 15,-6-11-6-15,14 4 5 16</inkml:trace>
  <inkml:trace contextRef="#ctx0" brushRef="#br0" timeOffset="-64470.19">10166 16955 49 0,'0'0'72'0,"-9"7"-1"0,9-7-24 16,-13 0-7-16,13 0-8 16,0 0-6-16,0 0-6 15,-9-1-4-15,9 1-3 16,0 0-3-16,7-9-2 16,-7 9-2-16,9-8-2 0,-9 8 0 15,12-14 0-15,-12 14-2 16,16-15 0-16,-16 15-1 15,10-13-1-15,-10 13 0 0,8-9-3 16,-8 9-3-16,0 0-5 16,0 0-4-16,0 0-7 15,0 0-3-15,0 0 0 0,-13-10 0 16,4 8 3-16,-6 2 2 16,2-3 7-16,-1 0 6 15,6 0 8-15,-5-1 5 16,13 4 2-16,-12-8 3 0,12 8 1 15,0 0 2-15,2-12 1 16,-2 12-2-16,11-8 1 16,3 6-2-16,-5 1-2 15,6 1-1-15,-3 5-2 16,2 4-3-16,-3 8-8 0,0 5-25 16,-9 7-40-16,4 3-4 15,0 4-6-15,-5-1-1 16</inkml:trace>
  <inkml:trace contextRef="#ctx0" brushRef="#br0" timeOffset="-63150.2">10191 16602 5 0,'5'-11'51'15,"-5"11"0"-15,2-10 0 16,-2 10-5-16,0 0-5 16,0 0-5-16,0 0-8 0,0 0-6 15,-1-9-6 1,1 9-3-16,0 0-3 0,-10 0-4 16,10 0-1-16,-7 0-1 15,7 0-3-15,-15 5 0 16,8 1 0-16,-6 2-1 0,3 2 0 15,-1 2 0-15,-2 1-1 16,1 3 1-16,2 3 1 16,-5 4 0-16,8-1 0 15,-1 2 0-15,1-2 0 16,5 1 0-16,0-2 0 0,2-2 1 16,0-6-1-16,4-1 0 15,-4-12 1-15,18 8 1 16,-5-8 0-16,0-5 1 0,-1-6-1 15,4-4 1-15,-2-3-1 16,-1-2 0-16,-1-3-1 16,-4 1 0-16,-3-3-1 0,-5 3 0 15,1 0 0-15,-10 0-1 16,-2 3 1-16,-3 2-1 16,-3 5 0-16,-1 3 0 15,0 6 0-15,0 3-1 0,2 3 0 16,1 5-2-16,6 8-5 15,-5-3-9-15,11 6-26 16,3 2-33-16,0-1-6 16,2 1-4-16,3-3-3 0</inkml:trace>
  <inkml:trace contextRef="#ctx0" brushRef="#br0" timeOffset="-57350.19">9925 17611 60 0,'0'0'76'16,"-5"-11"-1"-16,5 11-21 0,0 0-10 15,0 0-7-15,-8-12-9 16,8 12-5-16,0 0-7 16,0 0-3-16,-5-11-4 15,5 11-1-15,0 0-2 16,0 0-2-16,0 0 0 0,0 8-2 15,0-8 1-15,0 18-1 16,1-6 1-16,1 3-1 16,0 4-1-16,2 0-2 15,-1 0-2-15,0 2-4 0,1 1-7 16,-2 2-11-16,5-5-28 16,1 0-25-16,-2-3-6 15,3-4-4-15,-2-2-1 0</inkml:trace>
  <inkml:trace contextRef="#ctx0" brushRef="#br0" timeOffset="-56900.2">10094 17633 36 0,'0'0'76'0,"0"0"0"16,0 0-3-16,0 0-29 15,0 0-16-15,-4 8-8 16,4-8-8-16,-5 17-3 0,5-7-4 16,-1-1 0-16,1 1-3 15,7-3 0-15,-4 3 0 16,6 0-1-16,-9-10 1 16,12 15-1-16,-12-15 1 15,18 11-1-15,-8-7 1 0,1 0-1 16,-2-3 0-16,2-1 0 15,-1 0-2-15,2-5 1 16,-5-3-1-16,5-1 0 16,-9-1 0-16,2-1 1 15,-2-2-1-15,-2-1 3 16,-1 0 1-16,0 0 2 0,-1 1 0 16,-4 2 0-16,0 1 1 15,5 10-1-15,-17-13 0 16,9 8 0-16,-1 2-4 0,-2 3 1 15,3 0-2-15,-3 1-3 16,11-1-7-16,-12 11-20 0,12-11-45 16,-9 12-4-16,9-12-6 15,1 10-4-15</inkml:trace>
  <inkml:trace contextRef="#ctx0" brushRef="#br0" timeOffset="-56590.2">10438 17315 79 0,'0'0'90'0,"-8"3"-6"16,8-3-5-16,0 0-2 15,-12 15-56-15,12-15-13 16,-2 15-1-16,2-5-3 0,-1 1-4 15,4 3 2-15,9 1 0 16,-10 2 0-16,1 3-1 16,-1 0 1-16,0 1 0 15,2 1-1-15,2 2-1 0,-2-1-3 16,0 1-5-16,2-1-11 16,-1 1-35-16,-3-4-23 15,0-1-7-15,-1-5-5 16,0-2-2-16</inkml:trace>
  <inkml:trace contextRef="#ctx0" brushRef="#br0" timeOffset="-56320.19">10364 17449 75 0,'0'0'93'0,"-16"-4"-4"0,16 4-6 16,-13 1-2-16,13-1-57 16,-10 10-10-16,10-10-5 15,-7 13-3-15,7-13-3 0,-3 12-2 16,3-12-1-16,0 9-3 16,11-6-7-16,-11-3-17 15,15 8-48-15,-15-8-7 0,17 7-5 16,-8-6-8-16,4-1 1 15</inkml:trace>
  <inkml:trace contextRef="#ctx0" brushRef="#br0" timeOffset="-56080.19">10647 17475 22 0,'0'0'96'0,"10"13"-1"16,-6-3-6-16,-4-10-4 16,4 15-3-16,-4-15-68 0,2 14-5 15,-2-14-4-15,0 15-3 16,0-15-4-16,0 10-12 16,-3-1-61-16,3-9-10 15,0 0-3-15,0 0-6 16,0 9-4-16</inkml:trace>
  <inkml:trace contextRef="#ctx0" brushRef="#br0" timeOffset="-55320.2">10871 17326 60 0,'-18'-6'88'0,"18"6"-2"16,-15-8-5-16,15 8-1 16,-14-13-52-16,14 13-9 15,-4-9-4-15,4 9-6 0,0-13-2 16,0 13-3-16,0 0 0 16,13-8-1-16,-6 8 0 15,4 0-2-15,0 3 1 16,1 3-1-16,2 0-1 0,-3 0 1 15,2 0-1-15,2-3 0 16,-4-3-1-16,0 0-1 16,0 0 0-16,-3-7-1 15,4-3 0-15,-6-3 0 16,0-4 0-16,0 1 1 0,-3 0 0 16,-2-2 2-16,-1 2 0 15,0 0 2-15,0 4 0 16,0 2 1-16,0 10-1 15,-2-10 1-15,2 10 0 0,-2 5 0 16,2 8 0-16,0 5-1 16,1 5-1-16,2 4 0 0,-3-10-1 15,4 2 0 1,-1 1 0-16,2 5-1 0,-1-1 0 16,-1 2-2-16,1-1-7 15,0 3-17-15,-4-6-53 16,5 3-2-16,-1-6-7 15,1-1-6-15,1-6-2 0</inkml:trace>
  <inkml:trace contextRef="#ctx0" brushRef="#br0" timeOffset="-54410.19">11332 17214 73 0,'-11'8'82'0,"1"-3"-2"0,10-5-4 16,-15 9-33-16,15-9-19 16,0 0-3-16,0 0-8 15,0 0-4-15,0 0-2 16,0 0-1-16,10 4-2 0,-10-4 1 15,15-3-2-15,-5-1-1 16,-2-4 0-16,3 1 0 16,-4-3-1-16,1-1 0 15,-4 1-1-15,-1 0 0 0,-3 10 0 16,0-16 1-16,0 16-1 16,-3-14 0-16,3 14 0 15,-15-5 0-15,6 4 0 16,-2 1-1-16,2 2 1 15,-3 3 0-15,2 5 0 0,2 1 0 16,-3 3 0-16,4 1 0 16,3 4 1-16,-2 0 0 15,3 1 0-15,3-10-2 0,0 1 1 16,0-1 0-16,0 1 0 16,1 0 1-16,1 0-1 15,3 0 1-15,-1-1 0 0,2 0 2 16,4 0 0-16,-3-3-1 15,4-1 0-15,-1-3 0 16,2 1-1-16,2-4 1 16,-5 0 0-16,21-6 1 15,-1-7-1-15,-3-7-1 16,1-6 1-16,-4-2-1 0,-5-2 0 16,-7 1 0-16,-3 2-2 15,-3 3 0-15,-5 1 0 16,1 4 1-16,-1 2 0 15,0 0 0-15,-1 5 0 0,-1-1 0 16,2 13 1-16,-4-12-1 16,4 12 1-16,0 0-1 15,0 0 0-15,-11 0 0 0,11 0-1 16,-4 15 1-16,0-5 0 16,-1 1 1-16,3 0-1 15,2-1 0-15,0 2 1 0,0-3 0 16,0-9-1-16,11 16 0 15,-11-16 0-15,16 11 1 16,-7-6-1-16,2 0 0 16,-1-2 0-16,3 0 0 15,-1 1 1-15,-3-1-1 0,4 2 1 16,-5 1-1-16,-8-6 1 16,13 15-1-16,-8-7 1 15,-3 3-2-15,-2 0-1 0,-2 1-2 16,2-12-10-16,-12 11-20 15,-10-1-48-15,9-1-1 16,-1-4-7-16,-5-4-5 16,2-1 7-16</inkml:trace>
  <inkml:trace contextRef="#ctx0" brushRef="#br0" timeOffset="-52030.19">10837 17641 4 0,'0'0'37'0,"-11"-3"-3"16,11 3 1-16,0 0-4 15,0 0 0-15,0 0-4 16,-10 0-1-16,10 0-2 16,0 0-2-16,0 0-3 0,-11 0-1 15,11 0-2-15,0 0-3 16,0 0-1-16,0 0-2 16,-8 4 0-16,8-4-2 0,0 0-1 15,0 0-2-15,-13 6-1 16,13-6-1-16,0 0-1 15,0 0 1-15,0 0-1 16,0 0 0-16,0 0 1 16,0 0-1-16,6 5 0 0,-6-5 0 15,0 0-1-15,13-2-1 16,-13 2-1-16,14-6-2 16,-14 6-1-16,15-8-1 15,-15 8-2-15,13-11-1 0,-13 11-1 16,12-13-2-16,-12 13 3 15,6-12-1-15,-6 12 0 16,3-14 0-16,-3 14 0 16,0-11 0-16,0 11 2 0,0-9 1 15,0 9 2-15,0 0 0 16,-11-8 4-16,11 8 5 16,-10-4-1-16,10 4 3 15,-7-2 0-15,7 2 3 16,0 0-1-16,-14-1 0 0,14 1-1 15,0 0-1-15,0 0-1 16,-7 0 1-16,7 0-1 16,0 0-1-16,0 0-1 0,0 0 0 15,0 0 0-15,6 2 0 16,-6-2 0-16,0 0-1 16,14 9 0-16,-14-9 0 0,8 9-1 15,-8-9 0-15,12 13 0 16,-12-13-2-16,6 15-4 15,-3-6-12-15,0 5-38 16,-2-3-20-16,0 0-6 16,-1-1-3-16,0-1-4 0</inkml:trace>
  <inkml:trace contextRef="#ctx0" brushRef="#br0" timeOffset="-43300.2">10453 18229 42 0,'0'0'70'0,"0"0"1"16,0 0-15-16,0 0-14 15,0 0-9-15,0 0-7 16,0 0-6-16,0 0-2 16,0 0-2-16,0 0-3 0,0 0-2 15,0 0-1 1,0 0-2-16,0 0-2 0,0 0 0 16,0 0-1-16,0 0-2 15,0 0 1-15,0 0-3 16,0 0 0-16,0 0 1 15,0 0-1-15,0 4 0 16,0 1 0-16,0 0-1 16,0 44 1-16,2-28-1 0,-2-21 1 15,8 21-1-15,0 1 0 16,-8-22 0-16,9 20 0 16,3 2 0-16,-12-22 0 15,0 0 1-15,11 8-1 16,-3 1 0-16,4 0 1 15,-2 2-1-15,2-8 0 0,1 1 1 16,-2 1-1 0,2 2 0-16,-13-7 0 0,10 5-1 15,0 2 0-15,3-1 0 16,-2 3-1-16,-11-9-1 16,1 9-2-16,0 1-2 15,0 1-4-15,4 1-7 16,-5-12-14-16,-6 10-25 0,-3 1-21 15,1-1-5-15,-3-1-4 16,0-11 2-16</inkml:trace>
  <inkml:trace contextRef="#ctx0" brushRef="#br0" timeOffset="-42920.2">10510 18304 31 0,'0'0'83'0,"6"-22"1"15,3-1-4-15,-9 23-4 16,0 0-41-16,0 0-16 16,0 0-6-16,9-8-6 15,2-1-4-15,0-1-2 0,0 1-1 16,-11 9-2-16,15-10-1 16,-2 1 1-16,-2-1 0 15,2-1 0-15,-4 1 0 16,0 0 1-16,1 1 1 15,0-3 1-15,-10 12 1 16,0 0 1-16,12-9 1 0,-2-2 0 16,2 1 2-16,-2-1-1 15,-10 11 2-15,0 0-2 16,0 0 1-16,9 7-2 16,-2 5 0-16,2 1-1 15,11 26 0-15,-10-14-1 16,-1-1-4-16,-4-2-8 0,2 6-30 15,-1 0-40 1,0-8-1-16,2 1-8 0,-8-21-5 16</inkml:trace>
  <inkml:trace contextRef="#ctx0" brushRef="#br0" timeOffset="-42710.19">10817 18288 14 0,'-7'-20'91'0,"-2"-1"-1"16,9 21-4-16,0 0-6 16,0 0 0-16,0 0-64 15,0 0-9-15,-12-1-5 0,4 0-10 16,-3-1-22-16,0 1-48 16,11 1-3-16,0 7-6 15,4 4-6-15,-1 0 4 16</inkml:trace>
  <inkml:trace contextRef="#ctx0" brushRef="#br0" timeOffset="-42510.2">10817 18288 20 0,'47'-21'94'0,"-47"21"-1"16,0 0-6-16,0 0-3 15,0 0-3-15,0 0-67 16,42 5-8-16,-42-5-6 15,0 0-19-15,4 11-58 0,-2-2-6 16,2 2-3-16,3-1-7 16,-7-10-4-16</inkml:trace>
  <inkml:trace contextRef="#ctx0" brushRef="#br0" timeOffset="-41560.2">11113 18260 51 0,'-5'20'68'0,"-5"1"7"16,10-21-1-16,-11 29-43 0,-2 1-5 16,13-30 0-16,-15 19 1 15,3 3-4-15,12-22-3 16,0 0-6-16,0 0-3 15,0 0-3-15,0 0-1 16,0 0-1-16,0 0-1 16,0 0 0-16,0 0-1 0,0 0-1 15,0 0-1-15,0 0-2 16,0 0 0-16,2-3 1 16,5-3-1-16,52-46 0 15,-38 38-1-15,-1-3 1 16,4 0-1-16,-4 2 1 15,-1 0-1-15,-19 15 0 0,24-19-1 16,1-1 0-16,-25 20-2 16,0 0-2-16,0 0 0 15,0 0-3-15,0 0 1 16,0 0 0-16,0 0-1 16,0 0 2-16,0 0 1 15,0 0 2-15,0 0 2 16,0 0 1-16,-2-1 2 0,-4-2 1 15,1 1 3-15,-47-11 0 16,32 13 0-16,20 0 1 16,0 0 0-16,-11 0 0 15,2 0 1-15,-2 0-2 16,2-2 0-16,9 2-2 0,0 0 1 16,0 0-1-16,0 0 0 15,0 0-1-15,0 0 0 16,0-5 0-16,4 0-1 15,-2 0 0-15,38-26 0 16,-18 28 1-16,-22 3 0 16,22 0 0-16,-1 0 0 15,-21 0 1-15,0 0-1 16,10 5 1-16,2 3-1 0,-3 0 1 16,9 26-2-16,-11-9-3 15,-7-25-4-15,0 29-16 16,-6 1-55-16,6-30-7 15,-9 25-4-15,-2 0-7 16,11-25-2-16</inkml:trace>
  <inkml:trace contextRef="#ctx0" brushRef="#br0" timeOffset="-39000.2">12087 17648 30 0,'10'-10'65'0,"-10"10"-7"0,0 0-14 15,0 0-2-15,0 0-6 16,2-9-4-16,-2 9-7 16,0 0-6-16,0 0-3 15,0 0-4-15,-8-4-2 0,8 4-3 16,-13 0-3-16,3 0-2 15,1 3 0-15,-6 1-1 16,0 1 0-16,-1 1-1 16,-3 2 1-16,-1 2 0 0,-3 2 0 15,-1 0 0-15,-5 2-1 16,2 1 1-16,-1 1 1 16,-1 1-1-16,1-1 1 15,-1 0 0-15,1 0 0 16,1 1 0-16,2-2 0 0,0 0 1 15,1-1-1-15,3 0 2 16,1-4-1-16,3 2 0 16,2-3 0-16,3 0 0 15,1-3 0-15,1 0-1 0,10-6 0 16,0 0-2-16,-20 16 2 16,20-16-2-16,0 0 0 15,0 0 0-15,0 0 0 16,0 0 0-16,0 0 0 15,-4 11 2-15,1 0-2 0,2 1 2 16,-3 0-1-16,4 1 0 16,0-1 0-16,0 2 0 15,3 28 1-15,-1-14-1 16,0-6 0-16,1 1 0 16,1 2 0-16,1 0 0 0,-1 2 0 15,-2-1 0-15,3-1 0 16,1 1 0-16,-1-3-1 15,0 2 0-15,-5-25 1 16,11 27-1-16,-2 3 0 16,-9-30-1-16,13 20 1 15,-4 3 1-15,-9-23-1 0,0 0 0 16,0 0 1 0,9 9-1-16,4 1-1 0,-5 1 1 15,3 0-1-15,-1-8 0 16,2-2 0-16,-3 1 0 15,26 2-1-15,-10-1 1 16,-5-3 0-16,0 0-1 16,0 0 1-16,4-2-1 15,6-3 2-15,-3 1-1 0,5-3 1 16,1-3-1-16,3-2 0 16,0-1 1-16,1-2-1 15,41-17 1-15,-36 11-1 16,0 0 0-16,0-1 0 15,-1-4 0-15,4 1 1 0,-5-3 0 16,3 0-1-16,1-2 0 16,-4 2 3-16,-1 0 0 15,1-1-1-15,-2-1 0 16,2 4 1-16,-3-2-1 16,0 4 1-16,-4 0 0 15,0 2-2-15,-2 2 0 0,-7 2 1 16,4 1 1-16,-6 4-1 15,-2 0 1-15,-1 1 0 16,-3 2 0-16,0 1 0 16,-5 3 0-16,-3 0-2 0,-8 6 1 15,12-13 0-15,-12 13-1 16,0-13 0-16,0 13 0 0,-8-18 1 16,2 8-1-16,-3 0 0 15,1-2 1-15,-6 0-1 16,4 0 1-16,-4-1 0 15,-2 1-1-15,-1-2 1 0,0-1 0 16,-2 0 0-16,2-1-1 16,-2 1 1-16,1 0-1 15,0 0 0-15,0 0 1 16,1 0-1-16,1 0 0 16,-1 0 1-16,2 0-1 0,0 1 0 15,0 1 0-15,-1 0 0 16,1 0 0-16,4 2 0 15,-4 1 0-15,1 1 1 0,-1 2-1 16,0 1 0-16,2 0 0 16,-1 3 0-16,-3 0 0 15,2 2 1-15,-2-2-1 16,1 3 0-16,-3 0 0 0,3-1 1 16,-4 1-1-16,3 0 1 15,-3 3 0-15,-1 1 0 16,2-1 0-16,-1 4 0 15,1-1 0-15,-2 2-1 16,-1 0 0-16,0-1 1 0,2 3-1 16,-1 1 1-1,1-2-1-15,2 1 0 0,0 1 1 16,1-1 0-16,1 1-1 16,1-3 2-16,2 1-1 0,-1 0 0 15,2 1 0-15,2-3 0 16,-2 0 1-16,12-7-2 15,-15 13 0-15,15-13 0 0,-9 13 0 16,9-13 0-16,-10 10-6 16,10-10-5-16,-5 13-23 15,5-13-50-15,-5 11 0 16,5-11-8-16,-1 8-4 0,1-8-2 16</inkml:trace>
  <inkml:trace contextRef="#ctx0" brushRef="#br0" timeOffset="-38300.19">11940 17992 1 0,'-1'5'67'0,"0"2"5"15,1-7 0-15,0 0-31 16,-3 4-8-16,-3-1-5 0,0 2-5 16,1-1-5-16,2 0-2 15,-3-1-2-15,-1 1-3 16,2 3-2-16,5-7-1 0,0 0-2 16,0 0 0-16,0 0-2 15,0 0 0-15,0 0-1 16,0 0-1-16,0 0 0 15,0 0 0-15,0 0 0 16,-1 6-1-16,-1-1 0 16,0 1 0-16,0-1 0 15,-4 28 0-15,7-18-1 0,5-3 1 16,-1 1 0 0,1-3-1-16,4 1 1 0,-4-2 0 15,4 1 0-15,0-10 0 16,2 0 0-16,-3 0-1 15,35-25 3-15,-40 10-1 16,0-2 1-16,-2 0 0 16,-2-3-1-16,0 1 1 0,-3 2 0 15,-2 1-1-15,-3 0-1 16,0 5 0-16,-2 1-1 16,10 10-3-16,0 0-1 15,0 0-5-15,-10-5-7 0,-4 2-13 16,4-1-32-1,-3-1-20-15,-15 14-5 0,28-9-5 16,0 0 4-16</inkml:trace>
  <inkml:trace contextRef="#ctx0" brushRef="#br0" timeOffset="-37950.19">12037 17961 18 0,'9'-2'83'16,"-9"2"0"-16,16 0-2 15,-16 0-6-15,0 0-31 16,0 0-25-16,0 0-6 16,0 0-5-16,0 0-5 0,10 3-2 15,-1 3-1-15,5 0 0 16,-4 3 0-16,-10-9 0 16,11 8-1-1,-2 1 1-15,1 0-1 0,3 1 1 16,-3-2 0-16,2-1 1 15,-3 1-1-15,2 0 2 16,23 0 3-16,-34-8 0 16,3-11 0-16,-3-2-1 0,0 1 0 15,0-7 0-15,0 6-2 16,-2-5-2-16,-1 1-8 16,0-1-6-16,1 1-17 15,1 3-30-15,0 1-17 0,1 0-7 16,0 13-3-16,1-13 1 15</inkml:trace>
  <inkml:trace contextRef="#ctx0" brushRef="#br0" timeOffset="-37700.2">12291 17898 42 0,'8'5'64'0,"-8"-5"-2"16,15 0-8-16,-15 0-21 0,14 0-12 15,-14 0-8-15,9-9-2 16,-9 9-4-16,12-9 0 15,-12 9 2-15,7-12-1 0,-7 12 0 16,6-9 3-16,-6 9 1 16,0 0 1-16,12-6 1 15,-12 6-2-15,0 0 0 16,12-2-3-16,-12 2-4 0,0 0-10 16,9 0-28-16,-9 0-41 15,12 2-2-15,-12-2-8 16,0 0-4-16</inkml:trace>
  <inkml:trace contextRef="#ctx0" brushRef="#br0" timeOffset="-36830.2">12588 17752 16 0,'-6'10'84'0,"0"1"0"15,3-1-2-15,0-1-7 16,-1 0 0-16,4-9-67 0,-5 12-1 16,5-12 0-16,0 0-2 15,0 0-1-15,10 4 0 16,-2-5 0-16,5-11-2 0,1 3 0 16,4-1-1-16,3-1-1 15,-1-2 0-15,4 0 1 16,4-2-2-16,-2 1 1 15,3-2 0-15,0 0 0 16,-1-1 0-16,2 2 0 0,-6 2 1 16,0-2-1-16,-1 3 0 15,-4 0 1-15,-4 1-2 16,-2 2-1-16,1 1-1 16,-14 8-2-16,8-13-3 0,-8 13-1 15,0 0-1-15,-3-10 0 16,-4 8 2-16,-6 1 0 15,0 1 3-15,-4 0 2 0,2 0 4 16,-3 0 3-16,0 0 3 16,0 0 0-16,2 0 2 15,-1 0 0-15,2 0 0 16,-1 0-2-16,7 0 0 0,9 0-1 16,-13-8-1-16,13 8-2 15,0 0 0-15,7-12 0 16,6 6-1-16,4 1 0 15,1 0 1-15,2 0-1 16,5 2 0-16,2 2-1 0,-3 0 0 16,4 1 0-16,-4 2 1 15,1 5-1-15,-4 3-1 16,-3 2 0-16,-5 1-4 0,0 3-7 16,-6-2-34-16,1 2-37 15,-5 0 0-15,-3-3-9 16,0-1-5-16</inkml:trace>
  <inkml:trace contextRef="#ctx0" brushRef="#br0" timeOffset="-36360.19">13547 17206 45 0,'0'0'93'0,"0"6"-4"16,-7-1-6-16,-13 0-3 16,-4 0-2-16,-3 1-78 15,3 3 1-15,-5 1 1 16,4 3 1-16,11-6-2 16,1 0 0-16,2 2 1 0,-2 0-2 15,2-1 0-15,3 0 0 16,1 1-1-16,1 1 0 15,6-10 0-15,0 15 2 16,0-15-1-16,9 15 0 16,0-8 0-16,4 1-1 0,4-2 0 15,0-1 0-15,3 1 0 16,0-1 0-16,0-1-1 16,2 2 1-16,1-2 1 15,-4 0-1-15,-2 2 1 0,-5 0 1 16,0 1-1-16,-12-7 0 15,6 17 2-15,-6-17-1 16,-1 16-1-16,1-16 1 16,-16 16-1-16,7-8-2 0,-3 0-3 15,-1-1-6-15,4-1-13 16,-2-1-20-16,3-4-32 0,8-1-9 16,0 0-6-16,0 0-1 15</inkml:trace>
  <inkml:trace contextRef="#ctx0" brushRef="#br0" timeOffset="-35390.2">13594 17436 68 0,'37'-20'84'16,"-19"8"-3"-16,3 1-4 15,-3 5-45-15,1 0-2 16,-9 4-3-16,-10 2-10 0,11 0-4 16,-11 0-4-16,2 7-2 15,-2-7-1-15,-4 15-2 16,-1-4 0-16,-4 0-2 15,4 1-1-15,0-1 0 0,-2-1-1 16,4 1 0-16,1-2-1 16,2-9-1-16,0 11-1 15,0-11-2-15,11 1-1 16,-11-1-2-16,17-3-2 0,-9-4 2 16,4-1 0-16,-4-3 2 15,-8 11 5-15,21-34 3 16,-7 7 3-16,-1 1 3 15,-7 2 1-15,-2 6 0 16,-1 3 0-16,-1 4 0 0,-2 11-3 16,9-7-2-16,-9 7-1 15,16 1-1-15,-2 0 0 16,0 5 0-16,-14-6-2 0,18 8 0 16,-10-2-1-16,4 1 1 15,-2 1-1-15,2-1 1 16,-3 2-1-16,3 0-1 15,-2 0 3-15,-1 0-1 0,2-3 1 16,-3 1-1-16,-8-7-1 16,15 10 1-16,-15-10-1 15,11 2 0-15,-11-2 2 16,10-4 0-16,-9-9-1 16,-1-5 1-16,0-2 1 0,0 1 0 15,0 2-1 1,2 7 1-16,-2 10-2 0,0 0 1 15,15-3 0-15,-15 3 0 16,15 10 0-16,-15-10-2 0,8 10 0 16,-8-10 0-16,15 10 0 15,-15-10 0-15,15 9-1 16,-15-9 0-16,18 4 0 16,-1-1 4-16,2-3-2 0,2-1 1 15,1-8-2 1,-5-3 1-16,0-2 0 0,-3-1 0 15,-1 0 1-15,-7 3-2 16,-6 12 1-16,7-14 1 0,-7 14 0 16,0 0 0-16,0 0 1 15,3 10-1-15,-3 0 0 16,-2 1 0-16,2-11-3 16,3 10 2-16,1 2-2 15,-4-12 0-15,12 12-2 16,-2-11-1-16,3-1-1 15,3-7 0-15,3-2 0 0,-2-7-2 16,5-1 0-16,-3-4 1 16,0-2 1-16,-2 0 2 0,-2 2 4 15,-5 2 2-15,-5 0 3 16,0 5 2-16,-5 4 2 16,0 10 1-16,-8-6 0 0,8 6-1 15,-11 10-1-15,2 2-3 16,5 5 0-16,0 1-2 15,0 0 0-15,4 2-2 16,0-4-2-16,5 0-5 16,4 2-17-16,-1-4-54 15,7-9-7-15,-1-2-4 0,0-3-7 16,1-7-2-16</inkml:trace>
  <inkml:trace contextRef="#ctx0" brushRef="#br0" timeOffset="-35090.2">14791 17050 55 0,'-5'18'79'0,"0"-6"0"0,3 2 0 16,-1-4-2-16,4 1-60 15,-1 2-3-15,3 2 1 16,1 4-1-16,4-1-2 0,2 2-3 16,0-1-4-16,0-2-5 15,2-1-3-15,-3-2-6 16,1-4-5-16,-10-10-17 16,12 14-33-16,-12-14-15 0,0-6-7 15,-3-6-2-15,-3-2 7 16</inkml:trace>
  <inkml:trace contextRef="#ctx0" brushRef="#br0" timeOffset="-34910.19">14793 17047 42 0,'-7'-32'82'0,"2"1"1"15,-1 9-11-15,-1-2-19 16,5 10-12-16,-1 6-12 0,3 8-11 16,0 0-7-16,0 0-4 15,0 0-11-15,7 10-10 16,4 0-19-16,7 4-41 15,-4-2-7-15,3 0-5 0,1-3-5 16</inkml:trace>
  <inkml:trace contextRef="#ctx0" brushRef="#br0" timeOffset="-33840.19">15042 17030 14 0,'15'15'86'0,"-15"-15"1"16,0 0-6-16,0 0-5 15,0 0-1-15,0 0-71 16,-10-12-1-16,10 12 0 0,-15-16 1 16,5 10-1-16,1 4 1 15,0 2 0-15,0 2 0 16,-1 5-1-16,2 6-1 0,-2-1 0 16,3 5 0-16,-2 3 1 15,3-1-2-15,3 1 1 16,2-1 0-16,1-3-1 15,1-2 0-15,5-1 0 16,6-4-1-16,0-4 1 0,4-3-1 16,0-2 0-16,2 0-1 15,-2-9 1-15,2-1-1 16,-2-3 0-16,0-3 0 0,-6-4 0 16,2-7 0-16,-7-5 1 15,-5-4 0-15,0-4 2 16,-4-4 0-16,-3-1 2 0,-6 3 1 15,0 3 1-15,-3 7-1 16,3 8 2-16,-2 8-2 16,3 8 0-16,1 8 0 15,0 4-3-15,4 10-2 0,1 4 0 16,1 7 0-16,4 0 0 16,1 5 0-16,-1 3 0 15,6-3 0-15,4 5 0 16,-1-2 0-16,5-2 0 0,-1-3 0 15,8-2 0-15,0-3 0 16,6-3 0-16,2-6 0 16,1-5 0-16,5-4 0 15,-1-5 0-15,1 0 0 16,-4-7-2-16,4-6-1 0,-6-2 1 16,-2-4 0-16,-3-1 1 15,-4-3 0-15,-5 3 0 0,-3 1 1 16,-7-1 0-1,-2 5 0-15,-2 4 1 0,0 11 0 16,-17-7-1-16,4 7 1 16,1 3 1-16,-2 5-1 15,0 5-1-15,3 3 1 16,-2 3 0-16,8 0-1 0,1 0 0 16,4 2 0-16,1-1-1 15,6-1 0-15,6-3 1 16,2-4-1-16,5-3 0 0,4-3-1 15,-2-6-1-15,3 0 1 16,1-4-1-16,0-7-1 16,0-5 1-16,-4-3 0 15,0-3 1-15,-3-3 0 0,-5 1 1 16,-3-2 1-16,-3 5 0 16,-5 1 0-16,-2 6 1 15,-1 14 0-15,0 0 0 16,-10-4 0-16,1 11 0 0,1 12 0 15,-1 1 0-15,4 2 0 16,-1 1 0-16,1-1-1 16,4-1 0-16,1-6 0 15,6-4-1-15,3-5-1 0,2-4-2 16,4-2 1-16,-2-5-2 16,3-9 0-16,-2 0 1 15,-1-1 0-15,-2-2 1 0,0 2 3 16,-5 0 1-16,-4 3 3 15,1 0 0-15,-3 12 2 16,0 0 0-16,0 0 1 0,0 0-2 16,-3 8 1-16,3 3-3 15,0 3 0-15,0-1-3 16,6 3-3-16,-4-4-6 16,7 3-31-16,2-4-44 15,-11-11-1-15,16 8-7 0,-16-8-5 16</inkml:trace>
  <inkml:trace contextRef="#ctx0" brushRef="#br0" timeOffset="-33130.2">15921 16714 38 0,'-8'0'87'0,"-3"0"0"15,11 0-6-15,-12-9-2 16,12 9-48-16,2-8-16 0,-2 8-2 16,8-16-4-16,4 10-3 15,2 1-3-15,3 2 0 16,2-1-1-16,2 2-2 0,0 2 1 16,3 0-1-16,-2 2 0 15,-1 3 1-15,-5 3-1 16,-2 3 0-16,-3 3 1 15,-6 2 1-15,-4 2 0 16,-1 4 1-16,-6 1 0 16,-6 3 1-16,-3 0 0 0,2 2-1 15,-2-1 0-15,1 0-1 16,2 0-1-16,4-1-2 16,2-1-2-16,3 0-3 0,3-4 0 15,1 1-4-15,6-2-1 16,5-3-2-16,0-1 0 15,1-1 0-15,2-3 2 16,1-1 2-16,-4-4 0 0,2-3-1 16,-1 1-8-16,-4-5-11 15,-9 0-29-15,14-3-14 16,-9-6-5-16,1-1-3 0</inkml:trace>
  <inkml:trace contextRef="#ctx0" brushRef="#br0" timeOffset="-32680.2">16224 16695 18 0,'0'0'81'0,"-10"3"3"16,10-3-3-16,0 0-3 0,0 0-41 16,0 0-19-16,13-5-4 15,0 3 1-15,3 1-6 16,1 1-2-16,2 0 0 15,0 7-3-15,-1 2-1 0,0 4-1 16,-2 2 1-16,-2 2-1 16,-1 4 2-16,-1-1-1 15,-6 5 0-15,-2-4 1 0,-1 1-1 16,-2-1 0-16,-1 2-1 16,0-4-1-16,0 0-2 15,-4 0-4-15,2-1-5 16,-4-3-14-16,6-15-44 15,-1 23-15-15,0-11-6 0,1-1-5 16,0-11-1-16</inkml:trace>
  <inkml:trace contextRef="#ctx0" brushRef="#br0" timeOffset="-32480.19">16473 17145 43 0,'0'10'75'0,"0"-10"-6"16,-9 13-13-16,-2-9-19 16,1-2-94-16,10-2-12 15,-8 3-4-15,8-3 1 0</inkml:trace>
  <inkml:trace contextRef="#ctx0" brushRef="#br0" timeOffset="-32270.19">16137 17304 35 0,'-7'8'89'0,"7"-8"-2"0,-11 16-6 15,11-16-3-15,-4 14-10 16,4-14-77-16,-2 10-26 16,2-10-43-16,0 0-3 15,0 0-6-15,0 0-1 16</inkml:trace>
  <inkml:trace contextRef="#ctx0" brushRef="#br0" timeOffset="-27000.2">12998 17131 55 0,'-12'-16'68'0,"12"16"0"0,-10-35-11 16,10 35-32-16,-6-8-6 16,6 8-2-16,0 0-2 0,0 0-4 15,0 0-3-15,0 0-3 16,6 13-1-16,1 0-2 15,3 4-1-15,1 3 1 0,2 6-1 16,1 1 0-16,3 1 0 16,-12-14-2-16,4-1 0 15,-4 2 0-15,5-1-1 16,-3-3 2-16,-3-1-1 16,6 8 2-16,-5-7 1 15,-5-11 3-15,0 0 2 0,0-7 0 16,-1-9 2-16,-7-9-1 15,-2-7 1-15,-3-2-1 0,4-4 0 16,-1 6 1 0,2 0-1-16,-2 3-1 15,5 7-1-15,1 4-2 0,2 9 1 16,2 9-2-16,0 0 0 16,3 19-2-16,4-2 0 15,4 6 0-15,0 1-1 0,4 3 2 16,1-1-1-16,1-2 0 15,0-3-1-15,0-1 1 16,-3-7 0-16,-1-3 0 0,0 0-1 16,-1-7 1-16,-12-3 0 15,16-6 0-15,-10-8-1 16,-2-2 1-16,0-7-1 0,-3-5 0 16,1-7 0-16,-2-2 0 15,0 1-1-15,0 2 1 16,-4 2 0-16,4 6 0 15,-2 4-1-15,1 10 1 16,1 12-1-16,0 0-4 0,2 12-5 16,-1 8-11-16,11 5-19 15,-10 3-18-15,9 1-22 16,11 1-7-16,-1-2-6 16</inkml:trace>
  <inkml:trace contextRef="#ctx0" brushRef="#br0" timeOffset="-26140.19">13546 17148 62 0,'4'-12'81'16,"-4"3"-2"-16,-3-6-14 15,3 15-25-15,-17-10-8 16,7 10-3-16,-4 0-10 0,-3 7-6 16,4 7-4-16,-3 1-3 15,5 5-2-15,-4 2-1 16,7 2-1-16,-1-1 0 15,5 0-1-15,4-1-1 0,0-7 1 16,0-3-1-16,0-12 1 16,13 7-1-16,-4-8-1 15,5-11 1-15,0-5-1 16,-1-4 0-16,1-4-1 0,2-3 1 16,-1 0-1-16,-3-4 1 15,-2 2 1-15,-2-1 0 16,-4 5 1-16,-1 1 2 0,-3 4 1 15,0 3 1-15,0 5 0 16,0 13 0-16,-4-13 0 16,4 13-1-16,0 0-1 15,0 0 0-15,0 0-2 0,0 0 0 16,4 0-1-16,-4 0 0 16,12 13 0-16,-12-13 0 15,15 20 1-15,-6-6-1 16,-1 1 1-16,3 1-1 0,-3 2 0 15,2-2 0-15,-3 2 0 16,3-1-1-16,-4-6 0 16,3 0 0-16,-1-2-1 15,-8-9 0-15,10 8-1 0,-10-8 1 16,0 0-1-16,10-13 1 16,-8-3 0-16,-1 0 1 15,-1-5 0-15,0-4 1 16,0 1 0-16,-1-1 2 0,-1 4 0 15,-1-1 0-15,3 8 1 16,-2 3 0-16,2 11-1 16,0-12 0-16,0 12 0 15,0 0-1-15,11 13 0 0,-5-1 0 16,-1 1-1-16,5 5 1 16,-2 1 0-16,2 2-1 15,-3-3 1-15,4 1-1 0,-3-3 1 16,-1-4-2-16,1-2 1 15,-8-10-1-15,11 13 0 16,-11-13 1-16,0 0-1 16,8 0 0-16,-8 0 0 15,2-11 0-15,-2 1 1 0,2-3 0 16,0 1 0-16,2-1 0 16,0 1 0-16,2 2 0 15,2 0 1-15,1 3-1 16,5 2 0-16,1 2 0 0,0 3 0 15,2-1-2-15,3 1-1 16,-4 0-3-16,4 1-8 16,-5 1-18-16,-15-2-46 0,21 0-6 15,-11-2-5-15,-1 1-4 16</inkml:trace>
  <inkml:trace contextRef="#ctx0" brushRef="#br0" timeOffset="-25270.2">14026 17767 41 0,'-1'10'64'16,"-2"-1"-1"-16,3-9 5 15,0 15-32-15,0-15-16 16,0 11 0-16,0-11 1 16,0 0 0-16,8 10 1 0,-8-10-1 15,10 0-5-15,0 0-5 16,-2 0-1-16,6-3-3 16,1-2 0-16,3-1-1 0,2-1 0 15,4-2 1-15,5-1-1 16,0 0 0-16,4-3-1 15,3-1 0-15,1-2 0 16,4 1 0-16,0-2-2 16,1 0 1-16,-2 1-1 0,3 0-1 15,-5 3-2-15,-2-2 0 16,-3 4 0-16,-3-1 0 16,-2 3 0-16,-5 1 0 0,-4 1 0 15,-2 3 0-15,-6 1 0 16,-11 3 0-16,13 0 0 15,-13 0-3-15,0 0-7 0,-4 10-6 16,4-10-13 0,-17 17-23-16,3-8-31 0,3 1-4 15,-3 0-6-15,-3 1-1 16</inkml:trace>
  <inkml:trace contextRef="#ctx0" brushRef="#br0" timeOffset="-24560.2">14406 17916 20 0,'0'0'68'0,"0"0"5"15,0 0-1-15,0 0-29 16,-5 11-8-16,-2 0-5 15,0 0-6-15,0 2-2 16,7-13-4-16,-16 23-3 16,16-23-3-16,0 0-2 15,0 0-1-15,6-3-2 0,3-3-1 16,0-2-1-16,5 0 0 16,2-1-3-16,3-5 0 15,1 0-1-15,5-3 1 16,2 2-1-16,2-3 0 0,0 3 0 15,5-6 0-15,0 4 1 16,1-2-1-16,-1 0 1 16,2 4 1-16,-1 0-1 0,-3 0 1 15,0 4-1-15,-2-1 1 16,-4 1-1-16,-2 1 0 16,-4 4 2-16,0-1-4 15,-5 3 0-15,-2 0 0 16,-3 2 0-16,-2 1 0 0,-8 1 0 15,13 0 0-15,-13 0 0 16,0 0 0-16,0 0 0 16,0 0 0-16,0 0 0 0,0 0 0 15,0 0 0-15,0 7 0 16,0-7 0-16,0 0 0 16,0 0 0-16,0 0 0 15,0 0 0-15,0 0 0 0,0 0 0 16,0 0 0-16,0 0 0 15,-5 5 0-15,5-5 0 16,0 0 0-16,0 0 0 0,0 0 0 16,-5 9 0-16,5-9 0 15,0 0 0-15,0 0 0 16,0 0 0-16,0 0 0 16,-4 11 0-16,4-11 0 15,0 0 0-15,0 0-24 0,0 0-62 16,0 0-3-16,0 0-4 15,0 0-7-15,0 0-2 16</inkml:trace>
  <inkml:trace contextRef="#ctx0" brushRef="#br0" timeOffset="-23980.19">15361 17575 34 0,'0'0'79'15,"-10"13"2"-15,10-13-2 0,-5 11-2 16,5-11-48-16,-5 10-12 15,5-10-2-15,-5 11 0 16,5-11-2-16,0 14-2 0,0-14-3 16,3 17-1-16,16-10-3 15,-11 3 0-15,4 3-1 16,0 1 1-16,4 0-1 16,2 4-1-16,0-1 1 0,3 4-1 15,-21-21-2 1,25 21 1-16,-2-1 0 0,1 5-1 15,5-1-1-15,-5-2 1 16,2 2-1-16,-3-3 0 16,-1 0 0-16,-22-21 0 15,27 25-3-15,0 0-6 16,-27-25-13-16,0 0-37 0,34 36-21 16,-34-36-5-16,0 0-5 15,0 0-3-15</inkml:trace>
  <inkml:trace contextRef="#ctx0" brushRef="#br0" timeOffset="-23510.19">15534 17924 26 0,'-10'3'73'0,"-3"1"5"15,1 1 0-15,3 0-1 16,-2 0-50-16,11-5-6 16,0 0-1-16,-19 14 1 15,19-14-3-15,0 0-5 0,0 0-5 16,0 0-3-16,0 0-1 16,0 0-2-16,8 6 1 15,4 0-3-15,0 0 0 16,27 9 1-16,-11-4 0 15,-5-4 0-15,-1 0 0 16,0 1 1-16,2 0 0 16,-2-4 1-16,0 2 1 0,-2-1-1 15,2 0 1-15,-22-5-1 16,23 0 0-16,-2 0 2 16,-9-6-1-16,-8-4-4 15,-3-1 0-15,-1 0 0 0,0-1 0 16,-5-1 0-16,3 0 0 15,0-3 0-15,-3 3-2 16,3-1-11-16,-3 2-10 16,3-5-40-16,2 7-23 15,0 0-3-15,0 0-5 0,8-1-2 16</inkml:trace>
  <inkml:trace contextRef="#ctx0" brushRef="#br0" timeOffset="-22930.2">16188 17685 11 0,'0'0'87'0,"8"-9"-1"15,-8 9-3-15,0 0-5 16,0 0 1-16,-9-7-70 16,9 7-4-16,-13 0 0 15,4 0 1-15,-2 0-1 0,0 1-1 16,0 2 0-16,0 2-1 15,11-5-1-15,-18 13 0 16,10-5-1-16,-2 2 1 0,4 1-1 16,2 1 0-16,0 0 0 15,0 0-2-15,4 0 1 16,0 0-1-16,4-1-1 16,1-1 1-16,3 0-1 15,3 2 0-15,-1-1 0 16,-1-3 0-16,3 1 1 0,-1-2 0 15,-1 2 1-15,-1-3 1 16,1 1-1-16,-10-7 2 16,10 13 0-16,-10-13 1 15,0 0-2-15,0 23 2 0,0-23-2 16,0 0 0-16,0 0 0 16,0 0-1-16,-6 10-2 15,-3-1-3-15,-2 1-4 16,0 0-18-16,-33 18-40 0,44-28-12 15,-18 2-7-15,18-2-3 16,-11-2-4-16</inkml:trace>
  <inkml:trace contextRef="#ctx0" brushRef="#br0" timeOffset="-21070.2">16197 17836 54 0,'14'-8'83'0,"1"2"1"15,-3 1-2-15,-1 0-2 16,-11 5-42-16,15 0-24 16,-15 0-2-16,0 0 0 15,9 8-2-15,-9-8-3 16,1 16-2-16,-1-16-2 0,0 17-2 16,0-9 1-16,0 3-1 15,0-11-3-15,3 21 2 16,-2-11 0-16,-1-10 0 15,4 16-1-15,-4-16-1 0,0 0 1 16,10 7-1-16,-10-7 2 16,8-3-1-16,-8 3 0 15,11-14 0-15,-7 5 1 0,1-3 0 16,0 0 2-16,-1 0 0 16,1 1 0-16,-2 0 0 15,3 2 1-15,-6 9 0 0,8-13-1 16,-8 13 0-16,0 0-1 15,12 0 0-15,-12 0 0 16,0 0 0-16,11 11-1 16,-11-11-1-16,7 13 1 15,-7-13-1-15,8 10-1 0,-8-10 1 16,0 0-1-16,14 5 0 16,-14-5 1-16,9-3 0 15,-9 3 0-15,11-15 1 16,-6 7 0-16,3-2 1 0,-3 0 0 15,1 1 0-15,-6 9 0 16,12-14 0-16,-12 14 1 16,15-9-2-16,-15 9 1 15,15-3-1-15,-6 3 0 0,1 0 0 16,0 0-1-16,2 1 0 16,1 0-2-16,0 0 0 15,1-1 0-15,2 0-1 0,-1-1 1 16,1-3 0-16,-1-2 0 15,3 1 1-15,-1-1 2 16,-2-1 1-16,-1-2 0 16,-2 2 2-16,-1 0-1 0,-1 1 1 15,-2 2 0 1,-8 4-1-16,15-2 0 0,-15 2 0 16,0 0-2-16,10 6 0 15,-10-6-1-15,2 9-1 16,-2-9-1-16,2 11-1 0,-2-11-1 15,0 0 1-15,7 9-1 16,-7-9 1-16,10 1 0 16,-10-1 1-16,11-1 2 15,-11 1 1-15,13-10 1 0,-13 10 2 16,12-11 0-16,-12 11 1 16,7-14 0-16,-7 14 1 15,2-9 0-15,-2 9-1 0,0 0 0 16,-4 0-1-16,4 0-1 15,-10 2-1-15,10-2-1 16,-11 10-1-16,11-10 0 16,-15 10-2-16,15-10-1 15,-8 8-1-15,8-8-2 0,0 0 0 16,0 0 0-16,0 0-1 16,11 5 2-16,1-5 2 15,-2-3 0-15,1-2 2 16,3 1 3-16,-3-1 4 0,3 1-3 15,-2 1 3-15,-2-1-1 16,2 2 1-16,-4 1-1 0,-8 1-1 16,15 0 0-16,-15 0-2 15,10 0 0-15,-10 0-1 16,0 0 0-16,0 0 0 16,0 0-1-16,0 0 1 0,10 4 0 15,-10-4-1-15,9-5 1 16,-3-3 0-16,0-5 0 15,3-5-1-15,-3-1 2 0,2-5-1 16,1-1 1 0,-8 9 4-16,14-37 0 0,0 0 1 15,-6 6 1-15,-3-1 1 16,-6 11 0-16,-1 13-1 16,1 24-7-16,-12-3 0 15,12 3 0-15,-10 11 0 0,4 2 0 16,1 2 0-16,1 3 0 15,0 3 0-15,1 2 0 16,-2 2 0-16,4 2 0 16,0 1 0-16,1-1 0 0,0 1 0 15,1 1 0-15,2-2 0 16,3 1 0-16,2-1 0 16,1-4 0-16,3-4-5 0,0-4 1 15,2-5 0-15,0-4 0 16,2-4 1-16,0-2 0 15,2-9 1-15,-2-1 0 16,1-5 1-16,-3-3 1 0,1 1 0 16,-1-1 2-16,0-2 0 15,-5 4 0-15,1 0 2 16,-1 2-1-16,-3 4 0 16,-1 1 0-16,-5 9-1 0,0 0 0 15,0 0-1-15,9 0 0 16,-8 7-1-16,0 5 0 15,0 2 0-15,2-1-1 16,0 2 0-16,1-1 0 0,2-1-1 16,0-4 1-16,0 2-1 15,4-4 1-15,-1-2 0 16,1-2 0-16,1-3 0 16,-1-1 1-16,-1-4-1 15,2-1 2-15,-2-2 0 0,-1-2 0 16,-4 2 1-16,-4 8 0 15,11-15 0-15,-11 15 0 16,0 0 0-16,4-8-1 0,-4 8 1 16,0 0-2-16,0 0-2 15,0 0 2-15,0 7-1 16,0-7 1-16,2 13-1 16,-2-13 1-16,9 15-1 15,-9-15 0-15,16 11 1 0,-16-11-1 16,17 5 1-16,-6-5-1 15,2 0 2-15,-2-2 0 16,0-2 0-16,-2 1 1 16,0-2 1-16,1 1-3 0,-10 4 0 15,16-7 0-15,-16 7 0 16,10-2 0-16,-10 2 0 0,0 0 0 16,0 0 0-16,0 0-10 15,10 5-19-15,-10-5-43 16,0 12-17-16,0-12-1 15,0 0-7-15,9 5-2 0</inkml:trace>
  <inkml:trace contextRef="#ctx0" brushRef="#br0" timeOffset="-20110.19">17969 17388 19 0,'5'-11'88'16,"-1"3"1"-16,-4 8-4 15,0 0-5-15,0-9-34 16,0 9-25-16,-9 0-6 16,9 0-3-16,-16 5-2 15,6 2-4-15,1 1-1 0,-1 2 0 16,1 4-2-16,-1-1-2 15,3 1 0-15,0 0 1 16,1 2-2-16,2-2-1 16,0 2 0-16,3-1 0 0,1-1 0 15,3 0-1-15,3-1 0 16,2-1-1-16,0-2 1 16,3 0 1-16,-2-2 0 15,1 0 0-15,-1 0 1 16,-9-8 0-16,12 12 1 0,-12-12 0 15,3 14 1-15,-3-14-1 16,-3 14 1-16,3-14-1 0,-16 11 0 16,6-5 0-1,0-1-1-15,-4 0-1 0,4-1-1 16,1 0 0-16,9-4-2 16,-16 7-2-16,16-7-1 15,0 0 1-15,0 0-1 0,7-1 1 16,4-4 1-16,3-2 1 15,4-2 2-15,1 1 3 16,1-2 4-16,0 1 0 0,1-3 1 16,2 3 2-16,-2-1 0 15,-3 0 0-15,-1 1 0 16,-3 2 0-16,-2 1-3 16,-3 2 0-16,-9 4-1 0,11-3-1 15,-11 3 0-15,0 0-2 16,3 4-1-16,-3-4 0 15,-3 15-2-15,3-15 0 0,-4 13-2 16,4-13 0-16,-2 13-1 16,2-13 1-16,1 8-1 15,-1-8 2-15,13 1 0 16,-4-1 1-16,1 0 2 16,1 0 2-16,1 0 1 15,0 0 1-15,-1 2 1 0,1 1 0 16,-1 1 0-16,-1 4-1 15,-2 3-1-15,1 3 0 16,-3 2-2-16,0 3-1 0,-3 3-1 16,-1 2-2-16,-2-1-2 15,0 1-4-15,0-24-16 16,0 27-26-16,-4 22-27 16,3-32-8-16,1-4-6 0,0-3-5 15</inkml:trace>
  <inkml:trace contextRef="#ctx0" brushRef="#br0" timeOffset="-18670.2">18492 17419 50 0,'0'0'75'0,"11"-14"-8"0,-11 14-1 16,6-10 0-16,-6 10-48 16,0 0-20-16,2-10 1 15,-2 10 5-15,2-16 7 16,0 5 2-16,1-2 4 0,0 5-4 16,-3 8-2-16,9-13-1 15,-9 13 1-15,0 0-1 16,0-12 1-16,0 12-1 15,-8-1 0-15,-1 1-1 0,-2 0-1 16,-2 2-2 0,13-2-4-16,-16 9 1 0,7-1-1 15,-3 2-1-15,2 2 1 16,-1 5-2-16,0 0 0 16,3 3-1-16,0 1 2 15,0 1 0-15,5 2-2 0,0 0 0 16,2-1-1-16,1 0-1 15,1-2 0-15,4 1-1 16,7-2 0-16,0-3 1 0,4-3-1 16,1-6 1-16,3 0 0 15,-2-7 2-15,2-1 0 16,-1-5 1-16,-3-3 1 0,-1-4 1 16,-3 0 1-16,-2 0-1 15,-1 0 1-15,-5-2 0 16,0 2 0-16,-3 1-1 15,-1 0-1-15,0 3 0 0,0 8 0 16,-8-14-1-16,8 14 0 16,-10-3-1-16,10 3 1 15,0 0-1-15,-3 7 0 16,3-7 1-16,3 18-1 16,4-7 1-16,-1 0-1 0,1 1 1 15,-1 2 1-15,1-2-1 16,1-1 0-16,0 1 0 15,-1-2-2-15,2 0 0 16,0 0 0-16,-9-10-1 0,16 9 0 16,-6-6 0-16,-10-3 0 15,16-1 1-15,-7-7 0 16,3-2 1-16,-2-3 2 0,2 0 0 16,1-1 1-16,-2-4 0 15,1 4 1-15,-1-1 0 16,-2-2 1-16,1 1 0 15,-4 2-1-15,-2 2 0 0,-1 0 0 16,-3 12-1-16,1-10 0 16,-1 10-1-1,0 0 0-15,0 0-1 0,-8 12 0 16,5-1 0-16,0 1-1 0,0 1-1 16,2-1 0-1,1 3 0-15,0-3-2 0,4-1 0 16,1 0 0-16,2 0 0 15,3-5 1-15,1 0 1 0,1-5-1 16,2-1 3-16,-2 0 0 16,1-3 2-16,1-2 1 15,-2-1 1-15,-2-3 0 16,1 1 0-16,-11 8-1 16,14-15 0-16,-14 15-1 0,11-9-1 15,-11 9 0-15,0 0-1 16,0 0-2-16,0 0 1 0,0 0-1 15,10 0 0-15,-10 0 0 16,0 0 0-16,10 5 0 16,-10-5 1-16,13 3 0 15,-13-3 1-15,14 1 0 16,-14-1 1-16,16-3 1 16,-16 3 1-16,16-7 0 0,-16 7 0 15,14-9 0-15,-14 9 0 16,11-9-1-16,-11 9 1 15,0 0-2-15,0 0 0 0,0 0 0 16,0 0-1-16,0 0 1 16,0 0-1-16,0 0 0 15,-4 5 0-15,4-5 0 0,-6 9 2 16,6-9-2-16,0 0 0 16,-8 13 0-16,8-13 0 15,0 0 0-15,0 0 0 16,0 0 0-16,-8 8 0 15,8-8 0-15,0 0 0 0,0 0 0 16,0 0 0-16,0 0 0 16,0 0 0-16,0 0 0 15,0 0 0-15,0 0 0 0,0 0 0 16,0 0 0-16,0 0 0 16,0 0 0-16,0 0 0 15,0 0 0-15,0 0 0 16,0 0-6-16,-9 0-24 15,9 0-55-15,0 0-4 0,-8-5-5 16,8 5-5-16,-5-14-2 16</inkml:trace>
  <inkml:trace contextRef="#ctx0" brushRef="#br0" timeOffset="-16480.19">19908 16505 5 0,'-16'10'89'15,"-5"-1"-1"-15,-3 0-6 0,-3-1-8 16,-2-2-1-16,-9 1-67 15,2-1-8-15,-4 2 1 16,-1 1 0-16,-2 1 2 16,-5 0 1-16,-2 0 3 15,0 0 0-15,0-2-1 0,1 2 0 16,3-3 0-16,1 0-3 16,6 0 0-16,5-1 1 15,6 0-1-15,3-1 0 0,8 0 0 16,2-1 0-16,6 1 0 15,9-5 0-15,-4 8 0 16,4-8 0-16,7 9-1 16,4-2 0-16,2-1 1 0,0 1 0 15,4 0-1-15,-1 2 1 16,2 3 1-16,-1 3-1 16,-2 3 3-16,-3 3-2 0,-1 7 1 15,0 0 0-15,-7 6 0 16,-2 5 0-1,-2 0-1-15,0 4 0 0,-1-4 0 16,-4 1 1-16,-2-4-1 16,-1 1 1-16,1-6-1 0,1-6 0 15,1-2 0-15,0-5 0 16,-1-5 0-16,3-2-1 16,3-11 0-16,-4 9-1 15,4-9 1-15,0 0-1 0,0 0 1 16,0 0-1-16,0 0 0 15,7 0 0-15,-7 0 1 16,13 0-1-16,-13 0 0 16,14 0 0-16,-5 0 0 0,0 0 0 15,2 0 0-15,4 3 0 16,1-3 0-16,2 2 0 16,4-2-1-16,0 0 1 15,5 0-1-15,5 0 0 0,2 1 1 16,1-4-1-16,7 3 1 15,2-3 0-15,6 2 0 16,1 1 0-16,1-1 1 0,5 2-1 16,2-1 1-1,0 0 0-15,3 0-1 0,2 0 1 16,-3-2-1-16,3 1 0 16,-3-1 0-16,0-1 0 0,-3 1 1 15,-2-2 0-15,-5 3 1 16,-6 0 0-16,-2 2 0 15,-5-1-2-15,-3 3 0 16,-6 3 0-16,-3-1 0 0,-2 3 0 16,-5-2 0-16,-1 0 0 15,-7 0 0-15,0-2 0 16,-11-4 0-16,12 4 0 0,-12-4 0 16,0 0 0-16,0-7 0 15,0 7 0-15,-8-18 0 16,4 4 0-16,0-1 0 15,0-4 0-15,2-3 0 16,0-3 0-16,1-5 0 0,2-8 0 16,-1-3 0-16,0-3 0 15,0-6 0-15,0-2 0 16,0 1 0-16,1 2 0 0,-1 5 0 16,0 5 0-16,0 7 0 15,1 4 0-15,-2 6 0 16,-2 4 0-16,0 2 0 15,-2 3 0-15,-1-1 0 16,1 2 0-16,1-1 0 0,0 0 0 16,-2-2 0-16,0 2 0 15,4 0 0-15,-2 0 0 16,2 2 0-16,-3 1 0 0,5 10 0 16,-7-15 0-16,7 15 0 15,-11-4 0-15,11 4 0 16,-16-1 0-16,7 2 0 15,-1 3 0-15,0 0 0 0,-4 1 0 16,0-2 0-16,-3 0 0 16,-1-1 0-16,-4-1 0 15,-3-2 0-15,-6 1 0 16,-2 0 0-16,-5-2 0 0,-3 2 0 16,-1 0 0-16,-4 0 0 15,-1 2 0-15,-1 3 0 16,-3 4 0-16,-2 3 0 15,6 2 0-15,-6 1 0 16,1 1 0-16,4-2 0 0,-1 1 0 16,1-3 0-16,5 1 0 15,2-5 0-15,6 1 0 0,3-5 0 16,4-1 0-16,4-1 0 16,8 0 0-16,1-2 0 15,5 0 0-15,10 0 0 16,-13 0 0-16,13 0 0 15,0 0 0-15,0 0 0 0,0 0 0 16,0 0 0-16,0 0 0 16,6-4 0-16,-6 4 0 15,9-1 0-15,-9 1 0 0,0 0 0 16,9-2 0-16,-9 2 0 16,0 0 0-16,0 0 0 15,0 0 0-15,0 0 0 16,0 0 0-16,0 0 0 15,0 0 0-15,0 0 0 0,0 0 0 16,0 0 0-16,0 0 0 16,0 0 0-16,0 0 0 15,0 0 0-15,0 0 0 0,0 0 0 16,0 0 0-16,0 0 0 16,0 0 0-16,0 0 0 15,0 0 0-15,0 0 0 16,0 0 0-16,0 0 0 0,0 0 0 15,0 0 0-15,0 0 0 16,0 0 0-16,0 0 0 16,0 0 0-16,0 0 0 15,0 0 0-15,0-10 0 0,0 10-24 16,0 0-65-16,-8-11-3 16,-6 0-6-16,1 0-4 15,-5-4-3-15</inkml:trace>
  <inkml:trace contextRef="#ctx0" brushRef="#br0" timeOffset="-15360.2">18449 16347 41 0,'0'0'80'16,"0"0"3"-16,0 0-3 16,0 0-2-16,0 0-51 0,0 0-11 15,0 0-2-15,10 3 1 16,-10-3-2-16,16 2-3 16,-6 1-2-16,7 0-2 0,1 2-1 15,6 2-2-15,4 3 0 16,6 4-2-16,3 0 1 15,7 3-1-15,5 1-1 0,4 4 0 16,4-3-1 0,2 4 1-16,3 0-1 15,-1-1 1-15,1 3-1 0,-2 0 1 16,0 1 0-16,-5 1-1 16,-3 2 1-16,-5 0 0 0,-5-1 1 15,-5 0-1-15,-5-1 1 16,-7-4 1-16,-4 1 0 15,-5-5 2-15,-7-1-1 16,-2-1-1-16,-3-3 1 0,-4-3 0 16,0-11-1-16,-6 14-1 15,6-14 0-15,-13 4-2 16,13-4 0-16,-13-7-1 16,7-2-2-16,2-2 0 0,-2-4-3 15,4-2-2-15,-2-2-2 16,3-2-2-16,-1-2-1 15,-1 1-3-15,-2-4-1 16,4 5-1-16,-2-1 2 16,-1 4 3-16,0 2 3 0,-4 2 5 15,1 3 4-15,-2 2 7 16,9 9 5-16,-17-7 4 16,17 7 5-16,-16-6-1 15,16 6 0-15,-13 0-1 0,13 0-3 16,0 0-3-16,0 0-3 15,0 0-2-15,0 0-3 16,6 1-2-16,6 4 0 0,1 1 0 16,2 4-1-16,3 1 0 15,4 4 0-15,1 1 0 16,-2 1-1-16,1 4 1 0,-2-1 0 16,-2 0 0-16,-1-2 0 15,-4 0 1-15,-6-1-1 16,-4-3 0-16,-4 3 0 0,-8-4 1 15,-3-2-1-15,-8 1 1 16,-2 0 0-16,-5-3 1 16,3 3 1-16,-4-2 1 15,2 0 0-15,4-3-1 16,-2 2 1-16,6-3 1 16,4 1-5-16,2-2 0 0,3-1 0 15,9-4 0-15,-10 7 0 16,10-7 0-16,0 0 0 0,0 14 0 15,0-14 0-15,4 9 0 16,-4-9 0-16,7 8 0 16,-7-8 0-16,0 0-7 15,0 0-12-15,12-3-52 16,-12 3-17-16,12-14-3 0,-4 5-6 16,0-4-4-16</inkml:trace>
  <inkml:trace contextRef="#ctx0" brushRef="#br0" timeOffset="-10760.2">13482 15257 9 0,'0'0'77'0,"0"0"3"16,0-8-1-16,0 8-4 15,0 0-46-15,0 0-8 0,-2-11-3 16,2 11-5-16,0 0-5 16,0 0-2-16,-1 9-1 15,1 1-1-15,0 1-2 16,4 3 0-16,-1-1 1 15,3 1 1-15,0-3 1 0,-6-11 1 16,16 12 0-16,-8-12 1 16,6-9-1-16,-4-5 0 15,4-6 0-15,0-6-1 16,0-5-1-16,3-4-1 16,-4-1 0-16,1 0-1 0,-4 4 1 15,0 4-1-15,-5 6 1 16,2 5-2-16,-7 17 1 0,4-10 0 15,-4 10-1-15,0 15-2 16,-3 4-3-16,-2-3-6 16,2 11-15-16,3 6-49 15,0-7-12-15,7 1-5 16,-3-2-6-16,2-1-3 0</inkml:trace>
  <inkml:trace contextRef="#ctx0" brushRef="#br0" timeOffset="-9450.19">13726 15730 11 0,'0'0'58'0,"-2"-10"-7"16,2 10-6-16,0 0-4 0,-1-13-5 15,1 13-5-15,0 0-4 16,0-9-2-16,0 9-4 16,0 0-4-16,0 0-1 15,0 0-3-15,0 0-3 0,0 0-3 16,0 0-1-16,0 0-2 15,0 0-1-15,0 0-2 16,2 8 0-16,-1 1 0 0,-1 2 0 16,2 0 0-16,1-1-1 15,1-2 1-15,-4-8-1 16,6 17 2-16,-6-17 0 16,0 0 1-16,11 8 1 15,-11-8 1-15,0 0 0 0,11-6 1 16,-4-6-1-16,0-3 1 15,2-2-1-15,3-6-2 16,0-1 1-16,-1-3-2 16,1 1 0-16,1 0 0 0,-5 6-1 15,1 4 0-15,-4 2-1 16,-2 5-1-16,-3 9-2 16,0 0-5-16,1 7-8 0,-2 6-16 15,0-1-43-15,1 8-9 16,3 3-7-16,6 0-5 15</inkml:trace>
  <inkml:trace contextRef="#ctx0" brushRef="#br0" timeOffset="-8390.19">14412 16930 37 0,'0'0'77'0,"0"0"-1"0,-7 10 0 15,-15-10-38-15,22 0-10 0,0 0-4 16,0 0-4-16,0 0-3 15,0 0-5-15,3 10-2 16,-3-10-1-16,11 18-1 16,-6-5-2-16,2 3-1 15,1 0 0-15,1 2-1 0,-1-2-1 16,-1-2 2-16,3-5 0 16,-10-9 0-16,18 4 0 15,-10-8 1-15,3-8-1 16,-1-10 0-16,3-3 0 0,0-6-2 15,-4-4 0-15,3-2 0 16,1-4 0-16,-5 0 0 16,2 1-3-16,-1 2 0 15,-1 6 0-15,-3 2 0 16,-1 9 0-16,0 2 0 0,-1 6 0 16,-3 13 0-16,2-11 0 15,-2 11 0-15,0 0 0 16,1 6 0-16,-1-6 0 0,0 16-2 15,0-6-5-15,0 1-8 16,-3 0-14-16,3-11-43 16,-7 18-16-16,5-8-5 15,2-10-4-15,-7 12-1 16</inkml:trace>
  <inkml:trace contextRef="#ctx0" brushRef="#br0" timeOffset="-5250.19">19671 17338 7 0,'79'-12'25'16,"11"-2"-6"-16,-9-6-6 15,-3-5-17-15,2 1-13 16,-7-10-4-16,-4-2-1 0</inkml:trace>
  <inkml:trace contextRef="#ctx0" brushRef="#br0" timeOffset="-3320.19">21238 15287 36 0,'0'-16'39'16,"0"16"-3"-16,0-9 3 15,0 9 1-15,-5-8 3 0,5 8-1 16,-14-13-5-16,1 9-7 16,-5-4-7-16,-5 0-4 0,-7-2-7 15,-6 0-3-15,-7-2-4 16,-11-2-1-16,-8 1-2 16,-11-3-1-16,-10 3 0 15,-10-2-1-15,-13 2 1 0,-6 5-1 16,-14 0 1-16,-8 6-1 15,-9 1 1-15,-6 3-1 16,-10 7 1-16,-5 6-1 16,-4 6 1-16,-7 7-1 0,-5 8 1 15,-3 5-1-15,-4 11 1 16,1 9-1-16,0 4 0 16,1 10 1-16,5 6 0 15,5 3 1-15,11 5-1 0,10 6 2 16,15 1-1-16,11 6 1 15,12 2-1-15,15-2-1 16,12 1 1-16,15 0-3 0,11-2 2 16,14 0-1-16,11-2 1 15,10-5 1-15,13-6 0 16,9-4 1-16,8-7 1 16,7-41-1-16,2 2 0 15,6-2 0-15,10 2-1 0,1-4 0 16,8 5 0-16,7-3-1 15,4 3 0-15,7-2 2 16,6 4-1-16,5-1 0 16,6 3 0-16,7 1-1 15,6 1-1-15,4 2 1 0,7 1-1 16,10-3 0-16,2 1 1 16,5-2-1-16,3-1 0 15,1-4 2-15,7 0 0 16,4-6-2-16,0-1 1 0,3-4 1 15,3-4-1 1,2-6-1-16,0-4 1 0,3-7-2 16,5-4 1-16,-3-3 0 15,0-7-1-15,0 1 1 16,-3-7 1-16,2 0 0 0,-5-3 0 16,-2-2 0-16,-3-1-1 15,-4-4 1-15,-1-1-1 16,-1-3-2-16,-6-2 0 15,2 0-1-15,-5-3 1 0,-2-1 0 16,-5-1 0 0,-3-3 1-16,-45 6 2 0,138-58 2 15,-27-14-1-15,-19-5 1 16,-17-7-1-16,-25-2 0 16,-20-1 0-16,-22 6 1 15,-29 17-2-15,-6 5 0 0,-8 7 0 16,-7 0 0-16,-5 9 0 15,-7 1 1-15,-5 4 2 0,-1 0-4 16,-6 3 0-16,-6 0 0 16,-2 0 0-16,-3 4 0 15,-5-1 0-15,-5 1 0 16,-4 0 0-16,-9 0 0 16,-6 0 0-16,-10 3 0 0,-7 3 0 15,-8 1 0-15,-7 4 0 16,-2 5 0-16,-5 5 0 15,1 6 0-15,2 4 0 16,1 6 0-16,4 4 0 0,5 5 0 16,2 0 0-16,5 7 0 15,3 0 0-15,0 2 0 16,3 3 0-16,2-1 0 16,0 0 0-16,3-1 0 0,3 2-17 15,-2 6-56-15,12-4-15 16,6-5-3-16,7-4-7 15,11 1-4-15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1-09T03:54:37.3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2631 1404 17 0,'-10'6'34'0,"1"10"0"15,3 0-2-15,-4 5-3 0,8 8-6 16,-1 2 0-16,2 4-6 15,6-1-1-15,-5-8 0 16,0 0-1-16,0-3 0 0,0-3-1 16,0-2 0-16,0-3-1 15,-2-5 7-15,2-10-1 16,-2 12-4-16,2-12 4 16,0 0-5-16,0 0-1 0,-5-12 0 15,5-1-2-15,1-4-6 16,-2-5-2-16,-1-4 1 15,2-5-2-15,4-3 0 16,-2 14-3-16,2 1 0 16,2-1 2-16,0-3 0 0,-3 5-1 15,1-3 0-15,2 2 2 16,0 2-2-16,-1 1 2 16,3 1 3-16,-1 4-4 0,1 0 1 15,2 5 0-15,-1 2-1 16,5 4 1-16,8 7 0 15,-1 15 0-15,-5 5-1 16,5 3 1-16,-2 4-1 16,-7-1 1-16,0-5-1 0,-7-6-1 15,1-6 0-15,-4-5 1 16,3 1 0-16,-5-12 1 16,1 9 0-16,-1-9 0 0,10-8 0 15,-3-5 0-15,-1-2 1 16,7-5-1-16,-10 7-2 15,4-2 0-15,-2-2 0 16,2-1 0-16,-2 0 0 0,5 0-1 16,-3 2 0-16,3 1 0 15,-4 0 1-15,2 5 0 16,-2 0 0-16,-6 10 0 16,17-13 1-16,-17 13 1 15,22 0 0-15,-3 12 0 0,0 12 0 16,-1 12 0-16,-6 2 0 15,-4 3-1-15,7 0 0 16,-6-7 1-16,-6 2-4 16,-1-1-2-16,-3 1-5 0,-7-5-16 15,-5 1-58-15,6-7-4 16,1-2-5-16,2-7-5 16,4-16-4-16</inkml:trace>
  <inkml:trace contextRef="#ctx0" brushRef="#br0" timeOffset="348">3376 1469 51 0,'-13'-10'89'15,"13"10"0"-15,-9-10-7 0,9 10 2 16,-10-9-52-16,10 9-14 15,-9-10-1-15,9 10-8 16,-7-10-3-16,7 10-2 0,0 0-1 16,0 0-1-16,0 0 0 15,0 0-1-15,10 22 0 16,-3 5 1-16,-2 7-1 16,-1 8 1-16,-2 4-1 0,-2 1-1 15,-2-1 0 1,-3-3-1-16,-2-1 1 0,2-6-1 15,-1-3-2-15,1-4-3 16,0-12-8-16,5-1-16 16,0-3-53-16,0-13-2 0,11-6-7 15,0-9-5-15</inkml:trace>
  <inkml:trace contextRef="#ctx0" brushRef="#br0" timeOffset="701.36">3537 1489 62 0,'0'0'88'16,"0"0"-3"-16,0 0-5 15,0 0-2-15,19 0-57 16,-19 0-5-16,-6 9-4 16,6-9-7-16,-14 19-2 0,2-8-2 15,-2 3 0-15,0 3 0 16,-4 0 0-16,3-2-1 15,0 0 0-15,2-2-1 16,3-1 1-16,3 1 0 0,1-4 0 16,6-9 0-16,-2 16-1 15,2-7 0-15,1 0 1 16,5 2 0-16,4 1 0 16,-1 1 0-16,6 3 0 0,1 1 0 15,2-2 0-15,1 3-1 16,-1-2-6-16,3 0-10 15,-3-6-26-15,-4 0-36 0,5 0-4 16,-1-5-5-16,3-4-4 16</inkml:trace>
  <inkml:trace contextRef="#ctx0" brushRef="#br0" timeOffset="1120.57">3892 1538 41 0,'2'-21'91'15,"1"7"-1"-15,-3 6-6 0,0 8-2 16,-13-3-43-16,3 5-15 16,5 8-8-16,-2 3-8 15,3 7-3-15,2 2-2 16,-2 6 0-16,2 3-1 0,2 2-1 16,0 3-1-16,0 0-1 15,0-2 0-15,-1-2-3 16,-2-3 0-16,2-3-2 0,-2-7-1 15,0-5 0-15,1-4 0 16,2-10 0-16,0 0 2 16,-11 0 1-16,9-10 1 15,-2-7 2-15,3-2 2 0,-2-3 1 16,3-1 2-16,0-1 1 16,0 5 2-16,1 1 0 15,3 0 1-15,1 7-1 0,1 3 0 16,6 1-2-16,0 3 0 15,6 1-2-15,6 2-1 16,1-2-2-16,1 1 0 16,8 2-4-16,-5-4-16 15,-15 2-61-15,13 2-4 0,-5-3-5 16,0 1-6-16,-9-5-3 16</inkml:trace>
  <inkml:trace contextRef="#ctx0" brushRef="#br0" timeOffset="1749.63">4848 1587 59 0,'16'-20'89'0,"-5"2"-1"15,-7 2-4-15,0 0-2 16,-4 6-60-16,-11 2-2 16,-3 4-5-16,-8 1-8 0,-1 3-2 15,-3 0-2-15,3 4-2 16,-3 4 0-16,3 3-1 16,4 0 1-16,4 1-2 0,5 3 1 15,4 1-1-15,5 0 0 16,1 2 1-16,3 0 0 15,3 0-1-15,4 1 1 16,1 1 0-16,4 0 0 0,1 2 0 16,2-3 0-16,-1 4-1 15,0-2 0-15,0-2 1 16,-6 3 0-16,-2-2 0 16,-7 0 0-16,-2-4 0 15,-7 3 0-15,-7-2 1 16,-8-2-1-16,-5-1 1 0,-2-2 0 15,-3-4 0-15,-1-1 0 16,1-5 0-16,5-3-1 16,3 0-2-16,5-9-3 15,9 0-12-15,3-9-40 0,7-4-26 16,14-4-4-16,7-8-6 16,7-3-2-16</inkml:trace>
  <inkml:trace contextRef="#ctx0" brushRef="#br0" timeOffset="3164.3">4997 1489 73 0,'13'-6'92'0,"-4"0"-2"15,0 1-5-15,-9 5-1 16,13-7-47-16,-13 7-24 16,10-3-2-16,-10 3-4 15,0 0-2-15,5 6-2 16,-1 11-1-16,1 5 0 0,0 6-1 15,-2 4 1-15,2 4-1 16,-3 3-2-16,-2 2 1 16,0-3 0-16,0 0-1 0,0-3 1 15,-1-5 0-15,-1-6-1 16,0-5 1-16,2-6 0 16,0-13-1-16,0 9 1 0,0-9 0 15,10-12-1-15,-2-2 0 16,3-5 0-16,0-7 0 15,3-3-1-15,1 2 0 16,-2 0 1-16,0 2-1 0,-2 7 1 16,-2 3-1-16,0 5 1 15,-9 10 1-15,13 2-1 16,-9 10 0-16,1 3 1 16,0 4 0-16,1 2-1 0,0 6 1 15,3-2 0-15,1 0 0 16,2-1 0-16,0-3 0 15,6-2 0-15,3-1-1 16,4-4 0-16,0-7-2 0,4-2-2 16,-1-5-1-16,5-2 0 15,-1-10 0-15,-1-5-1 16,-2-2 2-16,-4-6 1 16,-1 0 1-16,-6-1 3 0,-3 0 3 15,-8 3 1-15,-3 2 0 16,-4 2 1-16,-5 5 1 15,-7 6-1-15,-4 4 1 0,-1 4-2 16,-3 0 0-16,0 7-1 16,1 4-1-16,3 4-1 15,3 2 0-15,5 1 0 16,2 0-1-16,5-1 0 0,1 2 0 16,4-2 0-16,6-3 0 15,0-3 0-15,4-4-1 16,2-3 0-16,1-4-1 0,0-1-1 15,-1-7 0-15,1-3-1 16,0-1 1-16,-2-3 0 16,-2-1 1-16,-2 1 2 0,-4 1 1 15,-2 4 1 1,-5 10 0-16,8-11 0 0,-8 11 0 16,0 0 0-16,-1 11 0 15,1 2-1-15,0 4 0 0,0 2-1 16,0-1 0-16,3 3 1 15,2-2-1-15,4-2 0 16,-2-2 1-16,4-4 0 16,-1-4 0-16,3-4-1 0,-1-1 1 15,2-2-2-15,1-8 0 16,0-3 0-16,2-5 0 16,1-4-2-16,0-5 1 15,2 0 1-15,-2-2-1 0,0 0 2 16,-3 1 0-16,-2 5 0 15,-3 1 2-15,-2 7-1 16,-8 13 0-16,10-12 0 0,-10 12 0 16,1 6-1-16,0 5 0 15,2 6 0-15,-1 0 0 16,3 4 0-16,0 2 0 16,4-1 0-16,0-1 1 15,1 0-1-15,2-3 0 0,1-3 0 16,0-3 1-16,4-3-1 15,1-3-1-15,2-5 0 16,3-1-1-16,4-1-3 0,3-7-1 16,1-3 1-16,2-3-1 15,-2-3 1-15,-2-2 0 16,0-3 1-16,-3-4 2 16,-7 2 3-16,-2 2 3 15,-7-2 0-15,-2 3 2 0,-6 3 0 16,-2 3 1-16,-3 3 0 15,-6 4 0-15,-3 3-1 0,-1 3-2 16,-2 2-1-16,0 2-2 16,2 6 0-16,-1 1 0 15,4 5-1-15,1 2 0 16,4 4 0-16,2 2 0 0,3 0 0 16,-2 3-1-16,5-3 1 15,4-1 0-15,3 0 1 16,4-3-1-16,2-2 1 15,3-3 0-15,0-4-1 0,2-5 2 16,1-1-1-16,-2-3 0 16,1 0 0-16,-2-3 0 15,-4-3 0-15,-2-2 0 16,-3-1-2-16,-6-1-2 16,-4 10-5-16,0-18-19 0,-9 12-56 15,9 6-4-15,-18-10-6 16,7 5-5-16,-1-1-1 15</inkml:trace>
  <inkml:trace contextRef="#ctx0" brushRef="#br0" timeOffset="4629">7518 1542 67 0,'6'8'84'0,"-6"-8"-3"15,18 1-3-15,-6-4-2 16,1-3-65-16,8 3-1 0,4-1-1 15,3 2-3-15,0-1-2 16,1 1-2-16,-1 0-1 16,-1 2-3-16,-5 2-5 15,-1 1-12-15,-7 4-38 0,-3-3-19 16,-11-4-6-16,6 13-6 16,-6-13 1-16</inkml:trace>
  <inkml:trace contextRef="#ctx0" brushRef="#br0" timeOffset="4874.33">7559 1723 37 0,'-9'7'84'0,"9"-7"0"15,-9 8-3-15,9-8-2 0,18 0-54 16,-5-3-6-16,5-2-1 15,1 1-6-15,5-2-4 16,3 0-1-16,3-2-3 16,-2 1-2-16,-2-1-8 0,4 2-22 15,4-1-50-15,-15 2-3 16,-2-2-7-16,-4-2-5 16</inkml:trace>
  <inkml:trace contextRef="#ctx0" brushRef="#br0" timeOffset="5131.87">7819 1377 86 0,'-9'-13'91'16,"1"1"-3"-16,-3 1-8 15,11 11-1-15,-16-10-65 0,16 10-6 16,-9 0-2-16,5 8-3 15,4 5 0-15,0 22-1 16,2 8 1-16,6 8-1 16,5 12 0-16,-1 6-4 0,3 10-9 15,-3-6-28-15,-4-3-42 16,6-2-4 0,-2-8-5-16,-2-9-6 15</inkml:trace>
  <inkml:trace contextRef="#ctx0" brushRef="#br0" timeOffset="5826.75">8572 1481 66 0,'-17'3'84'0,"5"0"-4"0,4-1-6 16,8-2-3-16,-12 14-60 15,10-2-5-15,2 8-1 16,0 4-4-16,0 5-2 16,2 5 0-16,0 2 1 0,0 0 0 15,0-4-1-15,-1-2 2 16,-1-6 0-16,0-5 1 15,0-8 0-15,0-11-1 16,0 0 0-16,0-5 0 0,0-17 0 16,0-2 0-16,0-9 0 15,0-6-1-15,2 12-2 16,0 0 1-16,0-3 0 16,1-2 2-16,0 1 0 0,2 1 1 15,1 3 0-15,-1 1 0 16,-1 3 1-16,3 1 2 15,-2 6-1-15,2 1 0 16,-7 15 0-16,12-5 0 0,5 5 0 16,2 15 0-16,-3 20 0 15,-3 7-1-15,2 2-1 16,-2-3 1-16,0-5-1 16,-6-16-2-16,2-5 2 0,-9-15-1 15,14 10 1-15,-14-10-1 16,16-10 1-16,-7-5 0 15,-3-8-1-15,-2 10-1 16,2-5-1-16,-2-2 0 16,0-1 0-16,2 1-1 15,1 0 1-15,-3-1-2 0,1 3 0 16,1 3 2-16,-2 4 0 16,-4 11 0-16,0 0 1 15,17-3 1-15,-10 13-1 0,3 18 1 16,-4 17-7-16,-4 8-12 15,5 0-44-15,2 5-17 16,-3-17-7-16,6-8-5 0,-1-5-2 16</inkml:trace>
  <inkml:trace contextRef="#ctx0" brushRef="#br0" timeOffset="6410.89">9197 1504 51 0,'0'0'85'16,"-21"-1"-4"-16,2 10-3 0,0 5-2 16,4 4-53-16,-2 3-9 15,0 2-3-15,5 2-6 16,1 0-2-16,6-3-1 16,2 2 0-16,3-8-1 0,1-1 0 15,7-4 1-15,2-7 1 16,1-1-1-16,3-6 1 15,0-4 1-15,0-8-1 16,2-3 1-16,-3 0-1 0,1-2-1 16,-4 2 0-16,-1 1-1 15,-2 5-1-15,-2 2 0 16,-5 10-1-16,0 0 0 16,0 0 0-16,9 10 0 0,-8 3 0 15,3 3 0 1,4 1 1-16,-3-1 0 0,0 1 0 15,1-3 1-15,2-3 0 16,-8-11 0-16,18 12 0 16,-9-12 1-16,2-1 0 0,1-7 0 15,1-4-1-15,1-4 1 16,1-1 0-16,2 1-1 0,-3-2 1 16,-4 2-1-16,1 2 1 15,-4 3-1-15,-7 11 0 16,12-9 0-16,-12 9 0 0,4 5 0 15,-3 8 0 1,2 0-1-16,2 3 0 0,-1 1 0 16,0 5 1-16,5-3-1 15,1 0 0-15,4-3 0 16,4-6-2-16,5-2-8 0,0-7-18 16,3-7-50-1,5-4-3-15,4-7-8 0,-1-7-6 16,-2-2 0-16</inkml:trace>
  <inkml:trace contextRef="#ctx0" brushRef="#br0" timeOffset="6623.87">9775 1499 87 0,'0'-21'93'15,"0"-1"-4"-15,0 2-4 16,-2 0-1-16,-2 2-64 0,0 1-7 16,0 6-3-16,1 0-5 15,3 11-3-15,-10-8-1 16,10 8 1-16,-10 22-1 15,10 9 1-15,7 10 0 0,6 3-1 16,-3 5 0-16,3-1-3 16,-2-9-6-16,-3 0-12 15,-2-1-45-15,4-10-21 16,-2-8-2-16,2-8-8 0,3-9-2 16</inkml:trace>
  <inkml:trace contextRef="#ctx0" brushRef="#br0" timeOffset="7490.23">10038 1495 84 0,'-2'-11'90'16,"-15"7"-6"-16,-3 4-4 0,-8 7-3 16,-3 8-68-16,-1 0-2 15,5 1 0-15,8-3-7 16,7-3 0-16,0-2 0 15,12-8 0-15,-6 16-3 0,6-16 2 16,0 9 0-16,0-9 0 16,11 8 1-16,-11-8-1 15,17 6 1-15,-5 0 0 16,3 0 0-16,0 2 0 0,-1 2 0 16,4-1 0-16,0 4 0 15,4-2 1-15,0 0-1 16,-2-3 0-16,2-1 1 15,3-3 0-15,-1-2 0 0,-3-2 0 16,2-7 1-16,0 0-1 16,2-5 1-16,-6-3 0 15,-1-1 0-15,-4-2 0 0,-5 0 0 16,1 1 0-16,-6 0 0 16,-4 2-1-16,-1 4 0 15,1 11 1-15,-18-11-1 0,7 11 0 16,2 0 0-16,-4 8-1 15,7 5 0-15,-1 3 1 16,3 2-1-16,4 2 0 16,1-1 0-16,5 2 0 0,2-3 0 15,6 2 0-15,-2-4 1 16,2-5 0-16,4-5 0 16,1-3 0-16,0-3-1 15,3-6 0-15,1-5-1 16,-1-5 0-16,1-5-2 0,1-3-1 15,-1-5 1-15,-15 14-1 16,3-5 0-16,-4 1 2 16,2-1 1-16,-3 3 3 15,-2-4 1-15,0 4 0 0,2 0 0 16,-4 0 1-16,-1 4 0 16,-1 3-2-16,0 10-1 15,0-13 0-15,0 13 0 0,-5 16 0 16,2 11 0-16,3 8 1 15,0 4-1-15,0 0 0 16,7-3 1-16,-4-7-3 16,2 0 0-16,1-4 0 0,-1 0 0 15,-3-7 0-15,0-2 1 16,0-5-1-16,-2-11 1 16,0 0 0-16,0 0 0 15,8-6 1-15,-4-11 0 16,-1-2 1-16,4-1-1 0,3 0 0 15,0 0 0-15,1 4-1 16,4 3 0-16,-3 6-2 16,-3-1-14-16,6 1-62 0,2 7-3 15,1 3-6-15,2 3-5 16,0 1-3-16</inkml:trace>
  <inkml:trace contextRef="#ctx0" brushRef="#br0" timeOffset="8796.59">11544 1531 55 0,'-4'-14'84'16,"4"14"-2"-16,-8-18-4 16,4 8-1-16,-4 1-51 0,1-2-13 15,-6 1 1-15,3-2-4 16,-2 5-1-16,-6-1-3 15,2 2-1-15,-1 0-2 16,-1 0 0-16,-9 6 0 16,-10 16-1-16,4 5 0 0,5 11-1 15,9 4 1-15,11 3-1 16,5-2 0-16,6-2 0 16,8-5 0-16,6-3-2 15,7 0 0-15,-2-8-1 0,5 0-1 16,1-5-1-16,-1-5-1 15,0-6 0-15,-1-1 0 16,-2-5 0-16,-3-8 1 16,-3-3 2-16,-4-5 1 0,-3-1 2 15,1-2 3-15,-8 1 1 16,-2 2 1-16,-2-1 0 16,0 6 0-16,-3 4 0 0,3 10-1 15,-19-7 0-15,7 9-2 16,2 6-1-16,-1 5-1 15,3 3-1-15,1 2 0 16,3 1 0-16,4-3 0 0,0 2 0 16,6-2 0-16,3-6-1 15,-1-1-2-15,3-6 1 16,2-2-2-16,-3-2 0 16,4-5 1-16,-2-6-1 15,-2 2 1-15,2-4 1 0,-7-1 1 16,3 4 2-16,-5-2 1 15,-2 5 0-15,-1 8 0 16,2-12 0-16,-2 12-1 0,0 0 1 16,0 0-1-16,3 13-1 15,1-1 0-15,2 0 0 16,0 2 0-16,-1 1 0 0,3-2 0 16,0-3-1-16,4-2-1 15,-3-3-2-15,5-4-1 16,0 0-1-16,-1-7-2 15,-1-6 0-15,4-2-1 0,-3-5 2 16,-3-3 1-16,3-4 4 16,-4-1 3-16,-2 12 2 15,-4 0 2-15,3 0 3 16,-1-1 1-16,-1 3 0 16,-1-1-2-16,-2 3 0 0,-1 11-2 15,5-19 0-15,-5 19-1 16,0 0-3-16,0 16 0 15,-4 11 0-15,1 11 0 16,-3 8 0-16,-3 7-1 0,4 6-1 16,-4 3 1-16,2 1-1 15,1 1 1-15,-1-4 1 16,2-3 0-16,2-7-1 16,-1-11 1-16,1-6 1 0,2-11 0 15,1-8 1-15,0-14-2 16,0 0 1-16,0-8-2 15,0-11 0-15,5-12 0 16,0-7-1-16,3-11-1 0,3-8-1 16,4-5 1-16,2-1 1 15,0 1 0-15,3 4 0 16,-1 8 0-16,-1 7 1 16,1 11-1-16,-2 12 1 0,-1 9-1 15,-2 6 0-15,1 5 1 16,0 4-1-16,1 5 1 15,-2 4 0-15,-3 4 0 16,2-2 0-16,-6 5 1 0,1-1 0 16,-6-1 0-16,-2 1 0 15,-6-2 0-15,-5 1 0 16,-6-3 0-16,-3-2 0 16,-2-4-2-16,-4-7-2 0,5 5-14 15,1-7-52-15,1-7-15 16,5-4-2-16,7-5-7 15,4-2-3-15</inkml:trace>
  <inkml:trace contextRef="#ctx0" brushRef="#br0" timeOffset="9760.34">13679 1409 53 0,'9'-17'80'0,"-9"17"0"15,12-15-5-15,-12 15-3 0,4-13-59 16,-4 13-2-16,0-12 0 16,0 12-3-16,0-10-3 15,0 10-1-15,-16-3-1 0,8 3 0 16,-4 0-2-16,-1 3 0 16,3 2 1-16,-1 2-2 15,-2 1 0-15,5 0 1 0,-3 0-1 16,3 4 0-16,6-2 1 15,-9 16 1-15,8 1-1 16,4 0 0-16,10 0-3 16,8-3-1-16,3-2-1 15,1 0 0-15,-1-5-2 0,1 0-2 16,-7-3 0-16,-4 0 1 16,-2-2 2-16,-9-1 5 15,-2 0 2-15,-12-2 2 16,-6 0 0-16,-8 0 4 0,-2-1 0 15,-7-2 1-15,0-3-1 16,-1-1-1-16,3-2 0 16,4 0-3-16,5-5-2 0,7-4-8 15,6-3-17-15,4-6-52 16,11-2-4-16,6 9-7 16,0-6-4-16,8 1 5 15</inkml:trace>
  <inkml:trace contextRef="#ctx0" brushRef="#br0" timeOffset="10885.37">13743 1345 56 0,'34'-22'92'0,"-8"0"-3"15,2 1-4-15,-5 3-5 16,-4 2-27-16,-2 7-46 16,-3 5 0-16,-4 4-2 15,-10 0-3-15,10 14 0 0,-8-1 0 16,-1 3-1-16,-2 7 2 15,4 20-2-15,1 7 1 16,1 4 0-16,-1 1-1 16,-2-5 1-16,1-9-1 15,-3-6 1-15,0-18-2 0,0-4 1 16,0-4 0-16,0-9 1 16,0 0-1-16,12-6 1 15,-7-3 0-15,9-8-1 0,-2-3 0 16,-6 9-2-16,3 0 0 15,0-4-1-15,-1 3 0 16,3 0-1-16,-1 1 0 16,-2 3 0-16,4 2 0 0,1-5 4 15,3 11 0-15,-2 3 0 16,-2 11 1-16,-2 8-1 16,-2 3 1-16,-1 6-1 15,3-4 1-15,-1-3-3 16,4-6-3-16,2-3-1 0,-1-4-2 15,5-5-2-15,1-5-1 16,2-1 1-16,-1-7 1 16,0-6 0-16,-4-3 4 15,0-5 3-15,-4-2 4 0,-9 12 2 16,0-2 1-16,-2 0 1 16,-1 1 0-16,-1 0 0 15,1 1 0-15,-1 1-2 16,0 10-1-16,-9-21 2 0,-3 18-2 15,0 3-1-15,2 6-1 16,-1 9 0-16,6 5 0 16,-1 0-1-16,5 3 1 15,1-7-2-15,4-2 0 0,2-4 0 16,-6-10 0-16,18 11 1 16,-6-11-1-16,-3-3 1 15,3-4-1-15,0-4 1 16,-1-1 1-16,1-2-2 0,-2 1 0 15,-1-1 0-15,-3 1 0 16,2 4 0-16,-3 0 0 16,-5 9 0-16,5-9 0 15,-5 9 0-15,0 0 0 0,10 3 0 16,-10-3 0-16,7 15 0 16,-2-6 0-16,2 2 0 15,0-3 0-15,1 3 0 16,1-4 0-16,0-3 0 0,0-1 0 15,1-3 0-15,0 0 0 16,2-5 0-16,-3-1 0 16,2-1 0-16,-4 0 0 15,-7 7 0-15,16-14 0 0,-16 14 0 16,0 0 0-16,10-8 0 16,-10 8 0-16,0 0 0 15,5 8 0-15,-5-8 0 16,3 16 0-16,3-6 0 0,0 1 0 15,0-1 0-15,-6-10 0 16,14 14 0-16,-3-11 0 16,0-2-2-16,1-1 0 15,2-4 0-15,-3-4 0 0,5-1 1 16,-3-2-1-16,-2-3 0 16,2 0 1-16,-2-2 1 0,-11 16 0 15,10-14-1-15,-10 14 1 16,10-14-1-16,-10 14 1 15,5-8 1-15,-5 8-1 16,10-3 1-16,-10 3 0 16,0 17 1-16,0-1-3 15,0 8-6-15,-6 0-13 0,0 1-62 16,6-2-4-16,0 0-4 16,4-7-6-16,6-5-4 15</inkml:trace>
  <inkml:trace contextRef="#ctx0" brushRef="#br0" timeOffset="11732.72">15092 1559 18 0,'3'-12'87'0,"-2"3"-2"16,-1 9-1-16,-1-10-3 15,-8 10 0-15,-4 7-74 0,0 14-1 16,1 8 1-16,1 9 0 15,4 10-1-15,0 2-3 16,3 4-1-16,2 1-1 16,-4 0 0-16,2 4-1 0,-1-5 1 15,0-3-2 1,-3-9 2-16,1-6 0 0,1-10 0 16,-2-9 0-16,8-17 1 15,-10 1-1-15,3-13 0 0,6-12 0 16,1-9 1-16,1-6 0 15,9-14-1-15,-1-8 0 16,9-4 0-16,2-5 1 16,-6 36-2-16,0-5-1 15,3 3 0-15,-1-2 0 0,0 5-1 16,1-4 0-16,-2 10 0 16,3-2 0-16,-2 7 1 15,2 4-1-15,-4 4 2 16,-5 7 1-16,16-1 0 0,-5 9 1 15,-5 13 0-15,-9 11-1 16,-5 3 1-16,-2 2 0 16,-2-6 0-16,-2-9-1 0,-3-4 0 15,8-11-1-15,-8 11 1 16,8-11 1-16,0 0-1 16,5-14 0-16,5 2 0 15,-4 2-2-15,2 1 0 16,2-1-1-16,1-2 1 0,0 1-1 15,0 0 0-15,-1 2-1 16,3-1 0-16,-1 2 2 16,-2 2 1-16,9 0 1 15,3 6 0-15,-1 2 1 0,-3 8-1 16,-6 8 1-16,-1 2 0 16,-4 3 0-16,0-4 0 15,-1-4-3-15,-2-4 2 0,-1-2-1 16,-3-9 1-16,12 6 0 15,-12-6 0-15,18-5 0 16,-8-6-1-16,0 0 1 16,4-6 0-16,-8 8-2 15,2-1 0-15,-2-3 0 0,5 2 0 16,-4 0 1-16,-1-1 0 16,2 3 0-16,-1-1 0 15,-2 1 1-15,-5 9 0 16,11-11 0-16,-11 11 2 0,16-3-1 15,-16 3-1-15,10 5-2 16,-5 11-5-16,-5-1-9 16,2-4-49-16,0 3-20 15,-2-14-4-15,9 7-6 0,-9-7-7 16</inkml:trace>
  <inkml:trace contextRef="#ctx0" brushRef="#br0" timeOffset="12323.3">15724 1464 56 0,'5'-17'92'0,"-1"1"-1"16,-1-1-10-16,1 4 0 16,-1-1-46-16,1 3-25 15,-2 0-3-15,-2 11-4 0,10-14-3 16,-10 14-4-16,10-3-2 16,-10 3-4-16,12 4-5 15,-12-4-7-15,14 18-3 16,-14-18-1-16,15 19 4 0,-4-9 6 15,-5 1 10-15,4-1 11 16,-3 0 9-16,-7-10 8 16,15 12 6-16,-15-12 2 15,11 5-2-15,-11-5-4 0,9 4-7 16,-9-4-4-16,0 0-5 16,9 0-2-16,-9 0-2 15,0 0-2-15,0 0-1 16,0 0-1-16,0 0 2 0,-2 15-1 15,0 0 1-15,2 1-2 16,2 6 0-16,2-3 0 16,3 1 0-16,5-5 0 15,-1-5 0-15,4-4-4 0,2 0 0 16,2-4 0-16,0-2 1 16,1 0 0-16,1-5 2 15,0-2 1-15,-21 7 0 16,19-14 0-16,-12 5 2 15,0 0 1-15,2-2 0 0,-4 2 0 16,-1-1-1-16,2 0 0 16,-2 1 2-16,-4 9-4 15,5-15 0-15,-5 15 0 0,3-12 0 16,-3 12 0-16,7 6 0 16,-4 9 0-16,1 4 0 15,2 3 0-15,2 3 0 16,3-8-4-16,5-1-31 0,2-4-50 15,-1-5-3-15,2-5-5 16,-1-2-6-16,1-2-1 16</inkml:trace>
  <inkml:trace contextRef="#ctx0" brushRef="#br0" timeOffset="14780.44">12195 2122 1 0,'-8'2'77'0,"8"-2"4"16,0 0 0-16,0 0-4 0,-23 0-43 15,23 0-9-15,0 0 0 16,8 0-6-16,4 0-4 16,-1-1-4-16,7-4-4 15,6 1 0-15,5-2-2 0,5 0-2 16,8-2 1-16,4 1-2 16,7-2-1-16,1 1 1 15,4 1-1-15,-2-2 1 16,-1-1 0-16,-1 0 0 0,-3 1 0 15,-9-1-1-15,-4 4 0 16,-4 0 0-16,-8 1 1 16,-3 1-1-16,-9 1-1 15,-2 0 0-15,-12 3-1 16,11-3-3-16,-11 3-7 0,0 0-13 16,-1-15-56-16,1 15-5 15,-11-11-5-15,3 1-7 16,-2 0 2-16</inkml:trace>
  <inkml:trace contextRef="#ctx0" brushRef="#br0" timeOffset="15154.94">12669 1856 73 0,'-13'0'82'0,"1"0"-1"15,-2 0-3-15,7-15-27 16,7 15-30-16,0 0-3 16,0 0 1-16,0 0-4 0,0 0-3 15,7 0-1-15,9 0-2 16,1 0-3-16,4 0 0 16,6 3-1-16,1-3-1 15,6 4-2-15,-2 2-1 0,4 2-1 16,-5 1 0-16,1 5 0 15,-1 2-1-15,-6 2 0 16,-3 3 0-16,-6 2 1 0,-4 2 0 16,-9 1-1-16,-5 5 2 15,-11-1-1-15,-9-3-2 16,-2 3-2-16,-11-7-11 16,1-13-57-16,-7 8-11 15,2-7-3-15,5-9-9 0,2-2-2 16</inkml:trace>
  <inkml:trace contextRef="#ctx0" brushRef="#br0" timeOffset="15985.56">14959 906 68 0,'-6'-25'87'0,"0"1"-1"16,6 24-5-16,-4-27-4 0,-2 0-60 15,6 27-2-15,0 0-2 16,0-11-7-16,0 2-3 15,-3-11-2-15,2 26-1 0,0 7 0 16,-1 4 0-16,1 8 0 16,0-1 0-16,0 5 0 15,-1-2-1-15,1 2-3 16,-3-3-4-16,1 3-4 16,0-2-5-16,2-1-5 0,-3-2-7 15,0-6 0-15,-2-4 3 16,2-4 7-16,4-10 7 15,-8 2 10-15,5-8 7 0,3 6 7 16,0 0 7-16,-2-30 6 16,-2-3-1-16,4 1-1 15,0 0-2-15,0-2-4 16,4-1-1-16,0 1 0 16,1-1-2-16,3 2-5 15,1-3-1-15,0 8-3 0,4-1-2 16,2 6-1-16,0 0-1 15,-15 23-2-15,25-19-2 16,0 1-10-16,-25 18-19 16,23 0-49-16,-1 1-1 15,-22-1-8-15,21 15-4 16,-1 0-2-16</inkml:trace>
  <inkml:trace contextRef="#ctx0" brushRef="#br0" timeOffset="16738.19">15055 828 9 0,'-14'13'79'16,"3"-6"4"-16,-2 0-2 16,0 0-3-16,4-1-43 15,9-6-2-15,-13 10-9 16,13-10-11-16,0 0-4 0,0 0-3 16,14 12-4-16,-2-12-1 15,3 1-2-15,2-1-2 16,0 0 0-16,0 0 0 15,1 0 1-15,0-1-1 0,-2 1 3 16,0 0-2-16,-2-1 2 16,-1-3 2-16,-2 3-2 15,-2 1 1-15,-9 0 0 16,15 6-1-16,-15-6 0 16,7 12-1-16,-7-12 1 0,2 17 0 15,-2-5 0-15,1-1 0 16,-1 0 0-16,0 1 1 15,2 0 0-15,0-1-1 0,0 0 0 16,2-2-1-16,-4-9 0 16,12 10 0-16,-12-10 1 15,13 0-2-15,-5-2 2 16,-8 2 2-16,18-19-1 0,-9 9 2 16,2-3 1-16,-2 1 0 15,0-1 1-15,1-1-2 16,-3 2 0-16,0 1 0 0,0 2-2 15,-7 9 0-15,13-11-1 16,-13 11 0-16,10 0-1 16,-10 0 1-16,9 5 0 15,-9-5 0-15,9 16 0 16,-9-16 0-16,7 17 1 0,-7-17-1 16,12 16 0-16,-12-16 0 15,14 16 0-15,-14-16-1 16,13 7 2-16,-4-6-1 0,-9-1 0 15,16-1 0-15,-8-5 0 16,-8 6 1-16,17-11 0 16,-17 11 0-16,16-13 0 15,-6 7-1-15,-10 6 0 0,14-7 0 16,-14 7 0-16,13-5 0 16,-13 5-1-16,14-1 1 15,-14 1 0-15,14 1 0 0,-14-1 1 16,15 6-1-16,-15-6 1 15,13 7-2-15,-13-7-1 16,17 2-2-16,-17-2-6 16,14 0-11-16,-14 0-47 15,15 0-11-15,-15 0-5 0,9-6-5 16,-9 6-1-16</inkml:trace>
  <inkml:trace contextRef="#ctx0" brushRef="#br0" timeOffset="18161.1">3354 2268 60 0,'0'0'84'0,"0"0"-2"16,0 0-3-16,0 0-38 15,0 0-14-15,0-8-5 16,0 8-7-16,14-12-6 0,-1 5-1 15,4-2-2-15,2 0-1 16,2 0 0-16,4-3-1 16,-3 4-1-16,2-2-1 15,1 1-1-15,2-1 0 16,-7 2-1-16,1 2-4 0,-5 0-6 16,-4 2-8-16,1 4-14 15,-4 0-33-15,-9 0-18 0,0 14-6 16,-8-4-3-16</inkml:trace>
  <inkml:trace contextRef="#ctx0" brushRef="#br0" timeOffset="18495.73">3357 2443 47 0,'-14'13'80'0,"3"-6"0"0,11-7-2 15,-33 8-39-15,33-8-7 16,0 0-3-16,6 0-8 16,8-8-6-16,2-4-2 0,5-2-2 15,3-2-2-15,8-3-2 16,2-5-2-16,-2 5-2 16,-1-3-1-16,5 0-1 15,-4 3 0-15,-8 3 0 16,1 1 0-16,-12 5 0 0,2 0-1 15,-2 3 1-15,-5 1 0 16,-8 6-1-16,0 0 0 16,15-4-3-16,-15 4-8 15,0 0-28-15,0 0-43 0,0 0-3 16,-9 10-6-16,-4-4-6 16</inkml:trace>
  <inkml:trace contextRef="#ctx0" brushRef="#br0" timeOffset="20123.79">3326 2706 5 0,'1'-15'82'0,"-1"15"4"16,1-14-4-16,-1-1-23 16,0 15-20-16,-3-13-8 0,3 13-11 15,-11-10-9-15,0 6-4 16,0-3-2-16,-4 5-3 15,-2 1-1-15,-4 1 0 0,-3 1-1 16,2 5 0-16,-2 3-2 16,-3 4 1-16,4 1-1 15,4 0 0-15,-1 2 0 16,3-2-1-16,6-1 2 0,2 1-2 16,-1-4 3-16,9 0 0 15,0 0 0-15,1-1 0 16,10 1 0-16,-3-2 1 15,6 1 0-15,1 2 1 0,1-3-1 16,4 3 0-16,3 2 0 16,-4-2 0-16,1 1 0 15,-1 2-1-15,-4-3 0 16,-1 3 1-16,-2-1 0 0,-7 1-1 16,-4-1 1-16,-5 0 0 15,-6-1 0-15,-4 0 1 16,-4 0-1-16,-1-3 0 15,-2-3-1-15,2 0 1 0,1-5 1 16,2-1-2-16,2 0-2 16,2-7-3-16,7-3-7 15,1-6-14-15,0-16-40 16,2 11-15-16,5-5-5 0,2-2-4 16</inkml:trace>
  <inkml:trace contextRef="#ctx0" brushRef="#br0" timeOffset="21367.43">3316 2560 64 0,'0'0'89'0,"10"-12"-2"0,-10 12-5 16,0 0-32-16,0 0-17 15,0 0-11-15,0 0-10 16,0 0-6-16,0 0-3 0,7 15-1 15,-4-2-2-15,-1 7-1 16,2 6 1-16,-1 2 0 16,2 5 0-16,0 0 1 0,-3 1 0 15,2-2-1-15,0-2 0 16,0-4 1-16,0-5 0 16,-1-5 0-16,-1-2 1 15,0-5-1-15,-2-9 0 16,10 4 0-16,-10-4-1 0,9-8 0 15,0-4 0-15,-1-1-1 16,-1-5 0-16,3-1-1 16,-2 1 1-16,0-1-1 15,-2 5 1-15,1 2-1 0,-2 3 0 16,-5 9 0-16,13-2 1 16,-13 2 0-16,11 12 0 15,-3 5 1-15,-4-1-1 16,2 2 2-16,5 0-1 0,-2 2 1 15,1-4-1-15,-2-1 1 16,5-4-1-16,-2-2 0 16,-1-3-3-16,6-4-4 0,-4-1-5 15,0-3-3-15,-1-6-2 16,3-3-1-16,-5-3-1 16,1-3 2-16,-3 1 3 15,-4-7 5-15,3 5 9 16,-5 1 6-16,-1-1 5 0,-3 3 0 15,-2 4 1-15,5 11 0 16,-7-8-1-16,7 8-1 16,-12 5-3-16,5 7-2 0,3 2-2 15,2 3 0-15,-1 3 0 16,3-2 0-16,0 1 0 16,2-2 0-16,2-3 0 0,2-2-1 15,-6-12 1-15,15 13-1 16,-8-12 0-16,-7-1 0 15,18-1 0-15,-18 1-1 16,15-17 0-16,-5 6 0 0,-3 0-1 16,-3-1 0-16,1 2 1 15,-3 1 1-15,-2 9 0 16,3-13 0-16,-3 13 0 0,0 0 0 16,0 0 0-1,0 0 0-15,8 11-1 0,-2 0 0 16,0 1 0-16,1 1-1 15,1 2 1-15,-2-1 0 16,4-3 0-16,-1 1 0 0,1-4 0 16,-2-2 0-16,2-3 0 15,1-3 0-15,3 0-1 16,0-4 0-16,1-3-1 16,-2-1 0-16,2 1 1 15,-1-2-1-15,-2 3 0 0,-4 1 0 16,-8 5 1-16,11-3 0 15,-11 3 0-15,0 0-1 0,9 8 1 16,-9-8 0-16,5 13 0 16,2-3 1-16,-7-10-1 15,14 15 1-15,-4-9 0 16,1-2 0-16,1-3 1 0,2-1-1 16,0 0 1-16,1-6-1 15,0-3 1-15,1 2-1 16,0-4 1-16,-4 0-1 15,0-2 0-15,-2 0 0 0,-2-3 0 16,-1 2 0-16,-5 2 0 16,-1 1-1-16,-1 1 0 15,0 10-1-15,-1-9 0 16,1 9 0-16,0 0 0 0,-11 1 0 16,11-1 1-16,-6 16-1 15,5-6 1-15,-1 3 0 16,2 0 1-16,0 3-1 15,4-1 1-15,0-1 0 0,6-1 0 16,-3-1 0-16,8-4-1 16,5 1-6-16,0 1-44 15,6-10-31-15,3 0-3 16,6-10-8-16,-1-5-4 0</inkml:trace>
  <inkml:trace contextRef="#ctx0" brushRef="#br0" timeOffset="22466.66">4767 2755 48 0,'0'0'72'0,"-11"-10"-2"15,11 10-3-15,-20-3-48 16,6 3-5-16,-1 4-4 16,-4 5-5-16,2 3-2 15,-2 3-1-15,1 2 0 0,1 2 0 16,5-2 1-16,4 1 0 15,4-5 2-15,4-1 1 16,0-1 2-16,0-11 0 16,17 7 2-16,-5-7 0 0,2-6 1 15,2-4-1-15,2-6-2 16,-1-3-1-16,1-3-2 16,0-5-1-16,-2-3-1 0,0-3 0 15,1-2-1-15,-4 3 1 16,0 1-1-16,-5 3 2 15,1 4 1-15,-3 7-1 16,-2 4-3-16,-4 13 1 0,0 0 1 16,4 10 0-16,-2 12-1 15,-1 9-2-15,0 8 1 16,2 10 0-16,3 13 1 16,-2 9 1-16,0 11-1 0,0 7 0 15,-4 5 0-15,3 4-2 16,-1-2-4-16,0-1-1 15,2-9-7-15,-3-14-11 16,2-13-42-16,5-10-16 0,1-14-8 16,0-16-2-16,0-17 2 15</inkml:trace>
  <inkml:trace contextRef="#ctx0" brushRef="#br0" timeOffset="23010.74">5262 2698 56 0,'0'0'87'0,"-13"11"-5"16,7 5-4-16,-1 5-5 0,4 8-58 16,1 2-5-16,1 4 0 15,0 2-5-15,1 1-2 16,3-1 0-16,1 1-1 15,0-2 0-15,-1-2 0 0,-2-3 0 16,1-7 0-16,-2-3 0 16,0-7 2-16,-1-4-2 15,1-10 1-15,0 0-1 16,-12-13 0-16,6-8-1 0,2-7-1 16,-1-9-1-16,4-8-2 15,-1-9-1-15,2-7 2 16,0-4-1-16,4-2 0 15,4 4 0-15,1 4 2 0,3 6 0 16,1 6 2-16,0 12 1 16,3 9-1-16,-1 10 0 15,2 7 1-15,1 7-1 0,-1 2 0 16,-2 8 1-16,2 5-2 16,-2 5 1-16,-1 6-1 15,-5 2 1-15,-2 3 0 16,-4 5-1-16,-3 0-1 0,-5 2 1 15,-5-1 0-15,-1 0 0 16,-5-2 0-16,0-5 0 16,-2-3-1-16,2-6 1 15,-1-3-3-15,7-4-15 0,1 3-54 16,9-15-7 0,0 0-7-16,5-16-6 0,8-4 3 15</inkml:trace>
  <inkml:trace contextRef="#ctx0" brushRef="#br0" timeOffset="23790.97">5586 2601 12 0,'15'-8'88'15,"-6"2"1"-15,-9 6-4 0,0 0-5 16,0 0 1-16,-5 12-72 16,1 2-2-16,0 1 1 15,2 8-3-15,0 1-2 16,1 2-1-16,1 3 0 0,0 3-2 15,-1 1 1-15,3-1-2 16,0-2 1-16,0-2 1 16,0-4 1-16,-2-5-1 15,2-4 0-15,-2-6-1 0,0-9 0 16,0 0 0-16,11 0-1 16,-5-13-1-16,1-4 0 15,2-5-1-15,2-3 1 16,0 1-1-16,-1 0 1 0,-2 3 0 15,-1 6 1-15,1 6 0 16,-8 9 1-16,11 0 1 16,-6 12-1-16,1 6 0 0,2 2 1 15,2 3 0-15,-1 0 0 16,5 1 0-16,-1-1 0 16,3-5 0-16,-2-4 0 15,2-5 0-15,-1-4 0 0,2-5 1 16,-2-3-2-16,1-6 1 15,0-5-1-15,-1-3-1 16,-3-2 1-16,1-2-1 16,-2 0 1-16,-4 3-1 0,-2 0 1 15,-1 6 0-15,-1 2 0 16,-3 10-1-16,0 0 1 16,0 0 0-16,0 0 0 15,12 15-1-15,-5 0 1 0,1-1 1 16,4 2-1-16,0-2 1 15,2-1 0-15,-1-6-1 16,-1-1 1-16,3-5 0 16,-1-1 0-16,1 0 0 0,-4-7-1 15,2 3 0-15,-3-1 0 16,-1 4 0-16,3 2-1 16,-6 7 1-16,-2 10 0 15,-2 8 0-15,-1 9 1 0,-1 8 0 16,0 8 1-16,-6 5 0 15,-1 4 0-15,-4 2 0 16,1 1-1-16,-1-2 1 16,1-4-2-16,2-9 1 0,2-8-2 15,1-7 0-15,1-14-3 16,4-11-2-16,0-8-4 16,12-20-4-16,0-14-7 15,6-10-18-15,5-8-40 0,5-20-5 16,6-10-4-16,4-4-2 15</inkml:trace>
  <inkml:trace contextRef="#ctx0" brushRef="#br0" timeOffset="24299.46">6428 2828 75 0,'25'-34'87'0,"-10"7"-3"15,-6 13-3-15,-9 14-28 16,0 0-23-16,0 0-11 16,-10 0-7-16,-4 5-6 0,-3 4-1 15,-1 4-2-15,1 1-1 16,1-2 0-16,1 2-1 15,4-2 0-15,3 1 0 0,5-2 0 16,3 0 0-16,3 0-1 16,8 1 1-16,3-2-1 15,5 2 1-15,1 2 0 16,3-1 0-16,0-1 0 16,-2 3-1-16,0-1 1 0,-3-1-1 15,-7 3 1-15,-4-2-1 16,-6 0 0-16,-2 2 1 15,-9-3 0-15,-6-1-1 16,-1-2 2-16,-2-3-1 0,0-4 1 16,-1-3 0-16,5-3-1 15,3-9 0-15,4-1 0 0,5-2-2 16,3-6-3-16,1 4-3 16,7-2-3-16,6 3-3 15,-2 4 0-15,2 0 0 16,2 6 0-16,0 2 2 15,-1 4 4-15,-3 1 5 16,0 4 4-16,-12-5 3 0,14 13 2 16,-10-3-1-16,-2 0 1 15,-2 1-1-15,0-2-1 16,-2 1-2-16,2-10-2 0,-8 15 0 16,8-15-6-16,-8 10-11 15,8-10-45-15,-10 0-16 16,10 0-6-16,4-14-6 0,4 0 0 15</inkml:trace>
  <inkml:trace contextRef="#ctx0" brushRef="#br0" timeOffset="24485.24">6629 2704 0 0,'5'-30'94'0,"-1"4"3"16,-1 9-4-16,-3 5-8 15,0 12-1-15,0 0-63 16,0 0-7-16,0 0-4 0,0 12-5 15,4 2-3-15,2 3-4 16,4 7-5-16,-4-1-14 16,5-4-59-16,-4 12-7 15,2-1-5-15,-2-3-5 0,-1-4-3 16</inkml:trace>
  <inkml:trace contextRef="#ctx0" brushRef="#br0" timeOffset="24718.82">6762 2900 55 0,'-11'-10'92'0,"11"10"-2"15,-12-12-4-15,12 12-4 16,-8-8-45-16,8 8-25 16,0 0-2-16,0 0-3 15,2 8-4-15,2 5-2 16,1 2 0-16,2 2-2 0,-2 4-2 15,3 2-7-15,-5-2-14 16,-3-1-57-16,2 0-2 16,2-2-5-16,1-5-7 15,-5-13 4-15</inkml:trace>
  <inkml:trace contextRef="#ctx0" brushRef="#br0" timeOffset="25284.03">7054 2966 56 0,'11'-13'94'0,"-3"3"-4"16,-4 0-5-16,-4 10-2 16,-22-10-52-16,12 7-10 0,1 3-8 15,-5 0-5-15,0 6-3 16,0 1-1-16,0 5-1 16,2 0-1-16,2 4-1 15,2-1 1-15,4 3-2 0,2-1 1 16,2-1-1-16,2 0 1 15,5-4-1-15,4-1 0 16,5-1-1-16,-1-7-1 0,5-1-2 16,-2-2 0-1,3-5 0-15,0-5 0 0,-2-2 0 16,-2-1 0-16,-3 0 3 16,-3-1 1-16,-1 1 2 15,-7 1 1-15,-2 4 1 0,-1 8 1 16,0-13 0-16,0 13-1 15,0 0 0-15,-10 0-1 16,10 0-1-16,-6 11 0 0,6-1-2 16,0 3 0-16,0 1 1 15,3 2-1-15,2-4 0 16,3-1 0-16,0 0-1 16,4-6-1-16,-3-2-2 0,2-3 0 15,2 0 0-15,0-8 0 16,0 2 1-16,0-2-1 15,-3 1 2-15,1 1 1 0,-11 6 1 16,15-5 2 0,-15 5 0-16,9 5-1 0,-7 6 1 15,1 0 0-15,-1 2-1 16,0 3 0-16,2 1-4 0,-4-5-9 16,0-12-53-16,9 17-18 15,-9-17-4-15,3 12-6 16,-3-12-5-16</inkml:trace>
  <inkml:trace contextRef="#ctx0" brushRef="#br0" timeOffset="29063.64">2930 1003 0 0,'-14'0'57'0,"1"2"1"16,1-2-9-16,3 2-30 16,-3-2 1-16,12 0-1 15,-7 0-4-15,7 0-6 16,0 0-2-16,0 0-1 0,12-11 2 15,1 9-2-15,3-1 2 16,4 0-2-16,7 0-1 16,1-1 3-16,6 3-3 15,1-5-1-15,5 4-1 16,7-1 0-16,4 0-2 0,-1 2 1 16,11-4 0-16,-3 3 1 15,5-1 0-15,5 0 0 16,2-2 0-16,5 3 0 0,1-2 1 15,4 2-1-15,2-1-1 16,5 3 0-16,0-2-1 16,4 2 0-16,2-2 0 15,1 0-1-15,2 0 4 0,4 2 3 16,-1-1 3-16,2 1 1 16,-2 1 1-16,1-2 0 15,2 2 1-15,-6-1-1 16,0 2-3-16,-2-2-3 15,-7 0-1-15,-2-2-3 0,-4 0 0 16,-4-1-1-16,-6 1 0 16,-4 0 0-16,-4 0-1 15,-5 0 0-15,-5-1 1 0,-4 1-1 16,-6 1 0-16,-5-1 0 16,-2 0 0-16,-5 1 1 15,-3 0-1-15,-2 2 0 0,-3-2 0 16,-3 1 1-16,-2-1-1 15,1 1 0-15,-2 0 0 16,2 0 1-16,0 0-1 16,-2 0 0-16,3 1 0 0,0-1 0 15,4 0 0-15,0 0 0 16,1 0 0-16,2 0 0 16,2 0 0-16,1 1 1 15,0-1-2-15,0 0 1 16,3 0 0-16,-2 0 1 0,-1 1-2 15,1-1 1-15,-5 2 0 16,1-1 0-16,-4 0 0 16,1 2-1-16,-2-2 0 15,-4 2 0-15,-1 0 1 0,-2 2-1 16,0 1-1-16,-2 1 2 16,-2 1-1-16,-1-1-1 15,0 4 2-15,-1 0-1 0,1 2-1 16,-2-1 1-16,1 2 1 15,1 3-1-15,0 0 0 16,-1 1 1-16,2 4-1 16,-1 0 1-16,1 1 1 0,1 3 0 15,-1 1 0-15,-1-8 3 16,15 44-1-16,1 4 0 16,-2 2 1-16,-4 2-1 0,1 4 0 15,-3-1 0-15,-2-1-1 16,-3-10-2-16,-2 1 0 15,1 1 0-15,2-1 1 16,-2 3 0-16,0-2 2 16,-1 0-1-16,0 5 1 0,0 0 0 15,0 3 0-15,-1-2 1 16,2 1-3-16,-3-2 1 16,2-4-2-16,-1-2 1 15,0-3-1-15,-1-6 0 0,1-1 0 16,-2-1 0-16,1-3 1 15,0-1 0-15,2-1 0 16,-2 1 0-16,3-3-1 16,0 0 0-16,-2-1 0 0,3-4 0 15,-4 2 0-15,0-3-1 16,0 0 1-16,-1-2-1 16,-3-1 1-16,3-3 0 15,0 1 0-15,0-5 0 0,0 1 0 16,2-4 0-16,-1-2 1 15,-2-1-1-15,0-4-1 16,-3-1 1-16,-2-4 0 0,0-1 0 16,-2-3 0-16,0-2 1 15,0-9 0-15,-4 12 1 16,4-12 0-16,0 0 0 16,-10 0 0-16,10 0 0 0,-11-8-2 15,11 8 0-15,-20-18 0 16,5 7 0-16,-2 1 0 15,-7-1 0-15,-5 1 0 0,-4-1 0 16,-6 0 0-16,-5 1 0 16,-4 2 0-16,-3-2 0 15,-2 2 0-15,-4-1 0 16,-3 4 0-16,1-1 0 0,-5 3 0 16,-3 0 0-16,-5 0 0 15,-6 3 0-15,-5 0 0 16,-5 2 0-16,-7 1 0 15,-8 1 0-15,-4 2 0 0,-2 1-2 16,-3 0 2-16,0 3-1 16,2-1 1-16,-2 1-1 15,5-1 0-15,-1 1 0 16,5 1 1-16,2-4 0 0,-4 1-1 16,3-2 1-16,1 0-1 15,1-3 1-15,1 2-1 16,5-2 1-16,2 1-1 0,3 2 0 15,5-1 1-15,7 3-1 16,6 0 1-16,2 0 0 16,6-1-1-16,1 2 0 15,1-2 1-15,1 0 0 0,0 0-1 16,-3-1-1-16,0 1 1 16,-4 0-1-16,2-1-1 15,-4 0 1-15,2 1-1 16,-4-3 2-16,6-2 0 0,-3 2 1 15,2-2 0-15,4-2 0 16,-5 1 0-16,5-1 1 16,3 1-1-16,-1 4-1 15,3-2-1-15,2 5 1 16,1 1-1-16,2-2 1 0,7 3 0 16,3 0 2-16,0-1 0 15,4-3 0-15,9 0 1 16,1-1 0-16,3-4 0 0,5 1 1 15,7-2 0-15,-5 0-3 16,7 0 1-16,-2 0 0 16,4-2 0-16,-9 1-1 15,18 1 0-15,-14-5 0 0,-2 0 0 16,7 1 0-16,-11 0 0 16,20 4 1-16,-25-14-1 15,14 4 1-15,-7 0 0 16,-1-3 0-16,1-1 0 0,3-2-1 15,-3-4 1-15,-5-3 0 16,7-4 0-16,1-3-1 16,-4-4 0-16,6-7 1 15,2-5-1-15,-3-5-1 0,2-5 2 16,4-6-2-16,-7-7 4 16,4-4-4-16,-1-6 3 0,1-3-3 15,1-2 0-15,-4-3 3 16,7-1-3-16,-6-1 2 15,0 0-1-15,5 3 1 16,-1 2-3-16,2 1 4 16,2 4-1-16,1 7-3 0,-2 0-2 15,3 6 3-15,2 2 1 16,-4 5 0-16,3 2 0 16,1 2 1-16,-2 3 0 15,1-1-1-15,3 7 4 0,-1 2-5 16,0 5-1-16,2-2 1 15,1 9-1-15,-3 2 0 16,3 6 0-16,-1 0 0 16,1 8 2-16,-2-1-1 15,1 2-1-15,2 1 0 0,2 1 0 16,-6 13-1-16,8-15-1 16,-1 5-1-16,-1-2 3 15,0 3 1-15,-1-3 0 0,1 1 0 16,1 0-3-16,1-1 5 15,1-1-1-15,1 2-1 16,0-3-1-16,2 2 0 16,0 0-1-16,2-1 0 0,0-1 4 15,1 1-4-15,0 0 4 16,-1 0 0-16,8 2-1 16,1 0 1-16,2-2 0 0,1 4-1 15,-1-3 1-15,4 0 0 16,0 2-1-16,2-1 1 15,-3-1 0-15,4 5-2 16,1-3 0-16,1 0 0 16,1 1 0-16,0 1 0 0,3-2 1 15,-2 1-1-15,-1 2 0 16,1-1 2-16,3 1 0 16,-1 0 0-16,0 1 0 15,0-1-1-15,-3 3 0 0,0-1 0 16,1 1 0-16,-4 1-1 15,0 0 1-15,-1 2-1 16,-3-1 1-16,-1 2-1 16,-5 0 1-16,-1 0 0 0,-3 0 0 15,-3 0-2-15,-2 0 2 16,-6 0 0-16,4 0 1 16,-11 0-1-16,10 3 1 0,-10-3-2 15,0 0-4-15,10 3-10 16,-10-3-59-16,0 0-4 15,0 0-6-15,0 0-4 16,0 0-5-16</inkml:trace>
  <inkml:trace contextRef="#ctx0" brushRef="#br0" timeOffset="31320.06">8406 4442 73 0,'0'0'82'0,"0"0"3"0,0 0-15 15,0 0-29-15,-10-5-6 16,10 5-11-16,0 0-6 16,0 0-5-16,0 0-3 15,0 0-2-15,0 0-3 16,0 0-1-16,0 0-2 0,0 0-1 15,0 0-1-15,0 0 0 16,-2 6 0-16,2 7-1 16,0 4 1-16,0 1 0 15,0 5 0-15,0 5 1 0,0-1 0 16,0 1 1-16,0 0-1 16,0-3 1-16,-1-2-1 15,-2-1 0-15,1-7-3 16,2 0-7-16,0-15-8 0,-5 10-42 15,5-10-25-15,0 0-3 16,0-8-8-16,0-8-2 16</inkml:trace>
  <inkml:trace contextRef="#ctx0" brushRef="#br0" timeOffset="31688.41">8477 4254 57 0,'0'0'90'15,"0"0"-2"-15,10-9-6 16,-10 9-2-16,16-3-61 16,-2 3-7-16,-1 1-1 15,5 0-3-15,-1 5-5 0,6 5-1 16,-2 5 0-16,0 3-2 15,0 8 0-15,0 3 0 16,-4 9 0-16,-1 3 0 0,-4 5 0 16,-6 2 1-16,-4 2 0 15,-2-3 0-15,-7 0 1 16,-8-3 0-16,-6-6 0 16,-1-4 1-16,-5-8-2 0,1-3-3 15,-2-11-4-15,5-1-13 16,2-6-60-16,2-6-3 15,1-6-7-15,3-7-6 16,5-1 0-16</inkml:trace>
  <inkml:trace contextRef="#ctx0" brushRef="#br0" timeOffset="32903.89">9533 4484 73 0,'0'0'82'0,"-4"-16"2"0,4 16-7 15,-21-11-44-15,21 11-7 16,0 0-6-16,0 0-8 16,2 4-6-16,1 10-2 15,2 7-2-15,-2 6 0 0,-1 6 0 16,1 6-1-16,0 4 1 16,-2 1 0-16,0-1 0 15,1-1 1-15,-2-6-1 16,0-5-1-16,-5-5 1 0,0-5 0 15,0-8 1-15,5-13 0 16,-14 10 0-16,4-10-1 16,2-9 1-16,-2-4-1 15,1-7-1-15,1-6 1 0,1-3-2 16,1-7-1-16,0-4 0 16,1-6 0-16,5-7 1 15,0 0-1-15,0-6 1 0,7 0 0 16,3 1 0-16,-1 4 1 15,4 5 0-15,2 5 1 16,3 7-1-16,1 8 1 16,3 6 0-16,1 5 1 15,2 5-1-15,0 2-1 0,3 7 1 16,-3 1-1-16,2 3 0 16,-4 3-1-16,1 8 1 15,-5 6-2-15,-3 4 1 16,-3 8 0-16,-8 4 0 0,-3 6 0 15,-3 4 0-15,-5 3 0 16,-10-1 1-16,-5 2-1 16,-3-7 1-16,-3-2 0 15,-1-7-1-15,-1-6-1 0,-1-6-2 16,5-8-5-16,5-4-9 16,-7-5-45-16,14-2-22 15,0-8-4-15,4-4-6 0,6 0-2 16</inkml:trace>
  <inkml:trace contextRef="#ctx0" brushRef="#br0" timeOffset="33855.83">9855 4574 23 0,'-6'5'87'0,"6"-5"-1"16,-16 0-1-16,16 0-6 0,-5-10-48 16,5 10-6-16,0 0-7 15,4-14-8-15,-4 14-2 16,17-16-3-16,-7 11-1 16,3-1-2-16,1 4 0 0,0 2-1 15,1 1-1-15,1 6 1 16,0 4-1-16,-1 3 0 15,0 2-1-15,-3 2 2 0,-2 0-1 16,-2 1 0-16,-4 3 1 16,-3-4 0-16,-1 1-1 15,-9-1 1-15,-1-3 0 16,-4-2 0-16,-3-1 0 16,1-5 0-16,-1-3 0 0,1-4 0 15,5 0 0-15,-2-6 0 16,7-5 0-16,0-2 0 15,5-2-1-15,1 0-1 0,3-1-1 16,6 1 1-16,0 3-1 16,4 2 1-16,2 2 0 15,2 3-1-15,1 3 1 16,1 2 0-16,0 0 1 16,-1 0 0-16,0 1 0 0,-1 0 0 15,-2 2 0-15,-4-1 0 16,1-1 1-16,-3 0-1 15,-9-1 0-15,12 1 1 0,-12-1 0 16,11 0-1-16,-11 0 1 16,7 0-1-16,-7 0 1 15,0 0-1-15,12-5 0 16,-12 5 0-16,0 0-1 0,0 0 1 16,9 0 0-16,-9 0 0 15,0 0 1-15,3 10-1 16,-3-10 0-16,1 14 1 15,-1-4-1-15,0 0 1 0,0 2-1 16,0 0 0-16,0 2 0 16,0 0 0-16,4-2 0 15,0 1 1-15,0-1 0 16,6-1-1-16,-1-2 1 0,2-2 0 16,0-2 0-16,2-2 1 15,3-3-1-15,0 0 0 16,2-6 0-16,2-3 0 0,-1-2 0 15,0-5 0-15,0 2 0 16,-3-5 0-16,-3-1-1 16,-7 1 0-16,-5-1 0 15,-1 3 0-15,-10-1-1 0,-4 3 1 16,-5 5-1-16,-5 3 2 16,-2 2-1-16,3 4 0 15,-1 1 1-15,3 4-2 16,3 3 1-16,3 0 0 0,7 2 0 15,8-9 0-15,-8 17-1 16,8-17-4-16,9 17-10 16,-2-2-49-16,9-11-20 0,5-3-3 15,5 0-7-15,2-1-5 16</inkml:trace>
  <inkml:trace contextRef="#ctx0" brushRef="#br0" timeOffset="34533.13">10710 4470 44 0,'0'-18'86'0,"-2"-3"0"15,-7 0-2-15,1-13-23 0,5 17-31 16,-6 0-3-16,6 4-6 16,0 1-7-16,-1 2-4 15,4 10-3-15,0 0-3 0,0 0 0 16,-10 4-2-16,9 14-1 15,-1 2 0-15,2 6 0 16,-1 8 0-16,1 6 1 16,0 6 1-16,0 2-1 15,0 7 1-15,-2 4-1 0,1 5 1 16,-2 4-2-16,-4 0 1 16,2 0-1-16,-3 0 0 15,-2-5-1-15,-4-6 0 0,3-8 1 16,-6-8 1-16,2-9 0 15,-2-9 0-15,1-10-2 16,1-7 0-16,2-6 0 0,3-7 0 16,3-10 0-16,0-8 0 15,5-5 0-15,0-7 0 16,2-3-3-16,0-3 0 16,7 0 2-16,4 1 0 15,-1 4 0-15,5 1 1 0,3 8-1 16,7 2 0-16,-1 4 1 15,4 5-1-15,3 2 1 16,1 0 0-16,1 4 0 16,-3-1 0-16,-2 3 1 0,-6-1-1 15,0 2 1-15,-3 0-1 16,-5 0 1-16,-3 1-1 16,-11 8 1-16,11-11-1 0,-11 11 0 15,0 0 0-15,0 0-1 16,0 0 1-16,0 0 0 15,9 12-1-15,-9 4 1 16,0 2 0-16,0 3 0 0,0 4 0 16,0-3 1-16,-1 3-1 15,1-5 0-15,0-2-1 16,2-1-3-16,-2-9-6 0,0-8-20 16,18 6-54-16,-18-6-2 15,14-17-6-15,-6-3-6 16,3-3 1-16</inkml:trace>
  <inkml:trace contextRef="#ctx0" brushRef="#br0" timeOffset="34681.88">10956 4567 55 0,'0'-32'92'15,"0"4"-3"-15,-3 8-6 16,0 8-2-16,3 12-55 16,0 0-8-16,-9 7-9 0,9 7-7 15,0-1-9-15,2 5-37 16,2 3-36-16,0-1-3 15,5-1-6-15,-2-6-6 0</inkml:trace>
  <inkml:trace contextRef="#ctx0" brushRef="#br0" timeOffset="35064.1">11150 4527 5 0,'4'-13'94'0,"-4"13"1"16,0 0-8-16,0 0-5 15,0 0 0-15,0 0-72 0,0 0-2 16,-2 16-3-16,2-1-4 16,0 4 0-16,1 5 0 15,3 4 0-15,2 0 0 16,-2 1 0-16,1 0 0 0,1-3 0 16,-3-1-1-16,-1-4 1 15,0-3-1-15,-2-5 1 16,0-5 1-16,0-8-1 0,0 0 1 15,0 0 0-15,0 0 1 16,-1-11 0-16,1-5 0 16,0 0 0-16,3-4 0 0,4 1 0 15,4-4-1-15,3 4 0 16,1 1-1-16,0 3 0 16,4 4-1-16,1 2 0 15,0 5-2-15,1 4-3 16,-7-1-10-16,6 1-68 0,-5 7-4 15,-5 1-3-15,2-1-6 16,-12-7-5-16</inkml:trace>
  <inkml:trace contextRef="#ctx0" brushRef="#br0" timeOffset="35912.13">12190 4470 89 0,'-12'-10'93'16,"5"3"-7"-16,-3 3-5 15,10 4-1-15,-9 6-70 0,7 6-4 16,0 8 0-16,2 3-3 15,3 4-1-15,-1 7 1 16,0 1-1-16,0 0 0 16,-1 2 1-16,-1-4-2 0,0-1 1 15,-4-5 0-15,1 0 0 16,-3-8-1-16,0-3 1 16,2-5 0-16,4-11 0 15,0 0 0-15,-10 0 0 0,7-7 0 16,1-9 0-16,0-4 0 15,2-5-1-15,0-3-1 16,2-9 0-16,5-4 0 16,0-4-1-16,1-1 1 0,3-1 0 15,1 3-1-15,-3 4 2 16,3 4-1-16,-4 9-1 16,2 6 1-16,-5 10-1 0,-5 11 0 15,17-6 0-15,-17 6 0 16,14 7 0-16,-5 4 0 15,2 4 0-15,-1 4 1 16,4 1-1-16,1 5 1 16,-2 0-1-16,-3 3 1 0,4-2-1 15,-4 2 1-15,-2-3 0 16,-1-2 0-16,1-4 0 16,-4-4 1-16,-1-4 0 15,-3-11 0-15,4 10 0 0,-4-10 0 16,0 0 0-16,13-11 0 15,-4-2 0-15,-1-2 0 0,5-5 0 16,2-5-1-16,2-1 0 16,-1-3 0-16,0 4 0 15,1-1 0-15,0 5 0 16,-3 0 0-16,-5 9-1 0,2 3 1 16,-11 9-1-16,11 0 0 15,-7 7 1-15,-1 9-1 16,1 0 0-16,3 6 1 15,-1 3 0-15,-1 2 0 0,3 2 0 16,-2-2 1-16,-3 3 0 16,2-4 0-16,-1 2 0 15,-1-1 0-15,-2 0-1 16,0-3-1-16,0 2-5 16,-1-6-8-16,2-2-33 0,2 0-37 15,2-6-2-15,1-3-7 16,-7-9-5-16</inkml:trace>
  <inkml:trace contextRef="#ctx0" brushRef="#br0" timeOffset="36432.34">12915 4640 37 0,'7'-10'83'0,"3"1"1"0,-4 1-3 15,-6 8-10-15,10 0-46 16,-10 0-2-16,0 0-7 16,0 0-6-16,0-10-4 15,0 10-2-15,-8 0-2 0,0 0-2 16,-4 4 0-16,-6 3 0 16,0 4 1-16,-1 4 1 15,-4 2 0-15,2 3 0 16,3 2 0-16,2 0 0 15,3-1 0-15,6 1 0 0,2-4-1 16,5-1 0-16,0-3 0 16,7-4 1-16,-7-10 0 15,17 9 0-15,-6-9-1 16,2 0 1-16,3-5-1 0,-1-5 0 16,-2-4-1-16,1-1 0 15,0-3 0-15,-2-3 0 16,-2 2-2-16,-1-2 2 15,-2 1 0-15,-5 5 1 0,0 2 1 16,0 4 0-16,-2 9-1 16,0 0 0-16,0 0 2 15,0 0-1-15,0 5 1 0,2 6-2 16,1 5 0-16,-1 0 0 16,1 5 0-16,-1-3-3 15,3 4-5-15,-3-3-14 16,-7-2-62-16,7-3-2 0,7-3-3 15,-2-5-8-15,4-6-3 16</inkml:trace>
  <inkml:trace contextRef="#ctx0" brushRef="#br0" timeOffset="37000.64">13122 4677 86 0,'0'-13'89'0,"0"13"-5"0,0 0-3 15,0 0-1-15,17 3-69 16,-11 6-2-16,4 1-1 16,-2 2-4-16,5 1 0 15,0 1-1-15,-1 2-1 0,1-1-1 16,1-1 0-16,-4 1 0 16,2-1-1-16,-1-3 1 15,-3-1 0-15,3-2 0 16,-3-1 0-16,-8-7 0 0,18 6 0 15,-18-6 0-15,17 0-1 16,-8-6 0-16,-9 6-3 16,12-19-1-16,-4 5-4 0,-2-4-2 15,-2 0-5-15,3-5-3 16,-1 0-1-16,1-5-1 16,3 2 3-16,-4 0 4 15,1 2 6-15,1 2 4 16,-6 3 7-16,0 3 6 15,-2 2 2-15,0 14 3 0,-8-11 0 16,-3 9-2-16,2 2-3 16,-5 0-2-16,-1 4-1 0,-3 5-2 15,2 2 0-15,0 4-2 16,2 1 1-16,-1 5 0 16,0 0 0-16,2 2 0 15,1 2 0-15,0 0 0 0,-2 1 0 16,5 0-1-16,-2 0-1 15,3 0-1-15,-1-2 0 16,5-1-1-16,0-1 1 0,-1-4-2 16,5 1-4-16,0-6-8 15,0-13-41-15,11 9-28 16,-11-9-4-16,18 9-6 16,-2-9-5-16</inkml:trace>
  <inkml:trace contextRef="#ctx0" brushRef="#br0" timeOffset="37264.94">13503 4816 0 0,'0'0'88'0,"12"4"4"15,-12-4-6-15,8 6-6 16,-8-6 0-16,18 10-70 15,-18-10-2-15,11 16 0 0,-6-8-3 16,-2 4-2-16,1-2-1 16,-1-1 0-16,-3-9-1 15,6 16-1-15,-6-16-9 16,0 0-70-16,0 0-1 0,-8 0-6 16,3-12-7-16,-3-8-2 15</inkml:trace>
  <inkml:trace contextRef="#ctx0" brushRef="#br0" timeOffset="38349.97">10254 3156 13 0,'-20'-2'62'0,"4"2"2"0,-3 15-7 16,0-10-29-16,-2 5-3 16,0 0-6-16,-2 5-5 15,4 4-4-15,4-1 0 0,-3 8-3 16,5 4-2-16,-2 2 0 16,3 4 1-16,4 0-2 15,4 4 1-15,1 0 0 16,2 1 1-16,7-2 1 0,2-4 0 15,9-2 0-15,3-3 1 16,5-4-1-16,3-5 1 16,4-7-1-16,5-4-1 15,-3-9-1-15,4-3 1 16,-3-11-2-16,0-3 0 0,-3-8 0 16,-2-2-2-16,-5-8 1 15,-1-2-2-15,-8-4 1 16,-3-4 0-16,-4 0 1 0,-7-2-3 15,-2 1 1-15,-1 2 0 16,-9 5 0-16,-1 2 1 16,-4 10-1-16,-4 4 0 0,1 8 0 15,-4 4 1-15,-2 4-1 16,1 5 0-16,2 1 0 16,1 0-1-16,0 3 1 0,3 2-1 15,1 2 0-15,3 2 0 16,5 2 0-16,-4 3 0 15,7 1 0-15,1 2-4 16,4 5-12-16,3 6-43 16,6-8-20-16,7-1-3 0,5-3-6 15,6-5-5-15</inkml:trace>
  <inkml:trace contextRef="#ctx0" brushRef="#br0" timeOffset="38962.67">10679 3144 82 0,'-16'-14'90'16,"16"14"-6"-16,-10-9-5 0,4 27-7 15,6-18-55-15,0 0-3 16,-4 19-9-16,2-4-3 15,0 5-2-15,0 3 0 16,1 6 0-16,0 6 0 16,-2-1 0-16,-2 3 0 0,2 0 0 15,0-1 0-15,1-2 0 16,1-3-1-16,-1-4 2 16,1-6-1-16,-1-3 1 15,0-7 0-15,0 0 1 0,2-11 1 16,0 0-1-16,0 0 0 15,0 0 1-15,6-10-1 16,-2-2 0-16,2-2 0 0,4-3-2 16,-2 0 0-16,4 0 1 15,-3 1-2-15,4 4 1 16,1 1-1-16,1 5 0 0,-1 4 0 16,3 2 0-16,0 0 0 15,1 8 0-15,0 4 1 16,0 0-1-1,0 3 0-15,-4 4 1 0,0-1-1 0,-6 1 1 16,-2 3 0-16,-6-1-1 16,0 1 1-16,-10-2 1 15,-3-1-1-15,-5-3 0 16,-5-4 1-16,-4-4 0 16,-3-6 0-16,-3-2 0 0,3-4 0 15,2-7 0-15,4-2 0 16,5-2 0-16,3-3-3 15,8 2-4-15,3 0-10 0,7-2-43 16,8 7-20-16,2 2-6 16,8 2-5-16,3 3-3 15</inkml:trace>
  <inkml:trace contextRef="#ctx0" brushRef="#br0" timeOffset="39324.77">11039 3523 22 0,'1'-11'85'15,"-1"11"2"-15,0-9-3 16,2 13-11-16,-2-4-33 0,0 0-12 16,3-4-11-16,-3 4-6 15,0 0-5-15,0 0-3 16,12 10-1-16,-8 1-2 15,4 5 0-15,-1 6 0 0,0 4 0 16,0 5 0-16,-3 7 0 16,0 5 0-16,-2 3 0 15,-2 4 0-15,-1 2 0 0,0-2 0 16,-3-2 1-16,-2-6-1 16,-5-4 1-16,2-8-1 15,-2-5 0-15,-2-10-1 0,1-4-3 16,-2-10-9-16,1-2-29 15,7-10-39-15,-2-8-2 16,6-5-6-16,2-8-4 16</inkml:trace>
  <inkml:trace contextRef="#ctx0" brushRef="#br0" timeOffset="39570.89">11146 3291 68 0,'-9'-11'91'0,"2"0"-3"16,2 3-4-16,-2-3-3 0,7 11-52 15,-6-11-9-15,6 11-7 16,-2-11-5-16,2 11-4 16,0 0-1-16,0-9-2 15,0 9-1-15,0 0 0 0,9 13-5 16,-5-3-9-16,3 9-25 15,1 5-43-15,-1 2-2 16,-2 1-7-16,5 1-6 16</inkml:trace>
  <inkml:trace contextRef="#ctx0" brushRef="#br0" timeOffset="40013.06">11276 3548 70 0,'-10'8'81'0,"10"-8"-1"16,0 0-5-16,10 3-45 16,-2-3-3-16,7 0-6 0,2 0-12 15,1-2-2-15,5-2-4 16,-2 0 0-16,0-2-2 15,0-2 0-15,-5-2 0 0,0-1 0 16,-8-2-1-16,-1 0 0 16,-4 0 0-16,-3-1 0 15,-4 2 0-15,-3 1 0 16,-6 5 1-16,-2 2 0 16,1 4 0-16,-5-1 1 15,2 8 0-15,-2 4 0 0,0 5 0 16,3 1 0-16,0 3 0 15,3 2 0-15,6 1 0 16,0 1 0-16,6 0-1 0,1 1 1 16,7-4-1-16,1-1 2 15,5-1-3-15,-1-4-9 16,9-13-62-16,0 8-5 16,1-4-7-16,8-4-4 0,0-4-5 15</inkml:trace>
  <inkml:trace contextRef="#ctx0" brushRef="#br0" timeOffset="40941.95">11769 3548 29 0,'0'0'86'0,"0"0"2"0,0 0-6 15,-4-13-2-15,4 13-52 16,-9-12-5-16,9 12-6 15,-4-12-7-15,4 12-5 16,-5-10-2-16,5 10-1 0,-13-5-2 16,13 5 0-16,-17 0 0 15,7 7 0-15,0 3 0 16,-3 2-1-16,3 4 1 0,-1 2 1 16,7 3-2-16,-3 2 2 15,4 1-1-15,3 0 0 16,0-2 1-16,6-3 0 15,4 0 0-15,3-7 1 0,5-1-1 16,0-6 1-16,8-3 0 16,4-2-1-16,5-5-1 15,0-6-1-15,2-5-2 16,2-3-1-16,-3-4 0 16,0-3-2-16,-5-3 1 0,-6-3 2 15,-2-5-2-15,-5 1 3 16,-4 0 4-16,-8 0 3 15,0 2-1-15,-6 4 3 0,1 5 0 16,-3 6 0-16,-3 3 0 16,1 6-1-16,4 10-2 15,-7-5 0-15,7 5-2 16,-9 11-1-16,5 1-2 0,3 5 0 16,0 3 0-16,0 2 0 15,1 5 0-15,0 0 0 16,0 3 0-16,0 1 0 15,2 0 1-15,-2 0 0 0,3 1 0 16,0-2 0-16,2-1 0 16,-2-5 0-16,-1-1 0 15,0-5 0-15,-1-6 0 0,-1-3 0 16,0-9-1-16,0 0 1 16,0 0 0-16,-2-5 0 15,0-6 0-15,0-4 0 16,1-2 0-16,0-3 0 15,1 1 1-15,2-1-2 0,4 1 1 16,0 4 0-16,4 1-1 16,0 3 1-16,2 0-1 15,4 5 0-15,-1 2 0 0,0 1 1 16,-1 2 0-16,3 0-1 16,-3 1 1-16,1 0 0 15,-3 0 1-15,-4 0-1 16,3 0 0-16,-11 0 0 0,12-1 1 15,-12 1 0-15,0 0-1 16,12-4 0-16,-12 4 0 16,0 0-1-16,0 0 1 0,0 0-1 15,8 14 1-15,-7-2-1 16,2 1 0-16,-2 4 1 16,0 1 0-16,0 1 0 15,0-1 0-15,0 0-4 0,-1-6-11 16,0-12-58-16,2 10-7 15,-2-10-6-15,0 0-7 16,14-10-2-16</inkml:trace>
  <inkml:trace contextRef="#ctx0" brushRef="#br0" timeOffset="41114.31">12426 3405 5 0,'-1'-12'84'16,"1"12"3"-16,-10-12-6 15,10 12-4-15,0 0-2 16,0 0-71-16,-3 8-1 0,3 2-6 16,2 0-15-16,-2 4-57 15,2 1-1-15,6-2-6 16,-2 2-5-16</inkml:trace>
  <inkml:trace contextRef="#ctx0" brushRef="#br0" timeOffset="41484.09">12464 3555 64 0,'0'0'91'16,"-5"-9"-4"-16,5 9-5 16,0 0-4-16,0 0-59 0,7-6-2 15,-7 6-8-15,15 3-5 16,-4 5-3-16,-2 3-1 15,2 1 1-15,-1 2-1 16,2 2 0-16,-4-1 0 0,3 1 0 16,-5 0 1-16,1-3-1 15,-1-2 1-15,-6-11 1 16,6 12 0-16,-6-12 0 16,0 0 0-16,13-3 0 0,-13 3 0 15,11-21 0-15,-4 8-1 16,1-2 0-16,3-2 0 15,1 0-1-15,-2 1 1 16,2 1-2-16,-5 0-4 0,6 3-9 16,-6 3-22-16,-7 9-44 15,11-9-3-15,-11 9-7 16,12 6-5-16</inkml:trace>
  <inkml:trace contextRef="#ctx0" brushRef="#br0" timeOffset="42273.43">12722 3689 67 0,'0'0'79'16,"8"0"-1"-16,-1-5-3 15,2-2-47-15,1-2-1 16,3 0-6-16,-2-2-7 0,0-2-4 16,1 2-4-16,-3-2-2 15,2 1-1-15,-3 0 0 16,2-2-1-16,-3-1 0 15,4 2 1-15,-5-4 0 16,-3 5 1-16,1 0 0 0,-1 1 1 16,-1 2-1-16,-2 9 1 15,0-11-2-15,0 11 1 16,-8-2-2-16,8 2 0 0,-15 3-1 16,7 4 0-16,-1 3-1 15,-2 0 0-15,0 2 1 16,4 3-1-16,-2 0 1 15,3 1-1-15,3 3 0 0,-1-2 0 16,2 1 0-16,0 0 0 16,2-3 1-16,0 1-1 15,3-2 1-15,1 0 0 16,2-4 0-16,5-1 0 0,-1-4 0 16,4 0-1-16,2-4 1 15,3 0-1-15,-1-6-1 16,2-2-1-16,4-6 0 15,0 2 0-15,-3-4 0 0,1-1 1 16,0-4-1-16,1-1 2 16,-2-3-1-16,-2 2 2 15,-4 0 0-15,-1-1 2 0,-2 2-1 16,-5 5 0-16,0 4 1 16,-4 2-1-16,-3 10 0 15,0-13 0-15,0 13-1 16,0 0 0-16,-14-4-1 0,14 4-1 15,-13 0 1-15,13 0 0 16,-16 9 0-16,16-9-1 16,-16 16 1-16,8-7 0 15,4 0 0-15,2 2 1 0,0 0-1 16,2-1 1-16,1 3-1 16,3-1 1-16,7-2 0 15,-2 1 0-15,6-1 0 16,-1 1-1-16,0-1 1 0,2-1-1 15,-3 0 0-15,1 2-1 16,-6-3 1-16,-1 1-1 16,-4 0 1-16,-3 1 0 0,0 0 0 15,-8 1-1-15,-1-3-3 16,-3 0-10-16,-4 9-55 16,1-13-13-16,-1 0-4 0,-2-4-7 15,2-4-3-15</inkml:trace>
  <inkml:trace contextRef="#ctx0" brushRef="#br0" timeOffset="44125.47">10493 3900 10 0,'0'0'56'0,"0"0"5"15,0 0-23-15,0 0-12 16,0 0 2-16,0 0 0 15,5-5-2-15,-5 5 0 16,0 0-6-16,0 0-2 0,0 0-5 16,0 0-4-16,10 0-1 15,-10 0 0-15,7 3-3 16,-7-3-1-16,15 6-2 0,-2-2-1 16,2 0 0-16,0 1 0 15,6 0-1-15,3 1 1 16,2-2 0-16,7-1-1 15,3 0 1-15,1-1-1 16,1-2 1-16,2 0-1 0,0 0 1 16,-3 0-1-16,2 1 1 15,-2-1-1-15,0 1 1 16,0 1-1-16,1 0 1 0,-1 1-1 16,0 0 0-16,-1-3 1 15,-3 2 1-15,-3 1 0 16,-1-2 1-16,-4 0 0 15,-2 1 0-15,-1-1 0 0,-1 1 0 16,-1 0 0-16,5-1-1 16,-1 1 0-16,-1 0-1 15,0 0 0-15,4 0 0 0,-3 2-1 16,1-4 1-16,0 2 0 16,-4-1 0-16,3 1 0 15,1-1 0-15,-2 1 0 16,-2-1 0-16,2 1 0 15,2-1 0-15,-1 1 1 0,1 0-2 16,1-1 0-16,-1 3 0 16,2-2 1-16,-2-1-1 15,0 2 0-15,-2 0 1 0,-1 1-1 16,-2-3 1-16,-2-1-1 16,0 2 0-16,0 0 0 15,-2-2 0-15,0 2 0 16,-1-1 0-16,2 0 0 15,-2 3 0-15,2-1 1 0,-1 2-1 16,2-3 1-16,-1 1-1 16,1 0 0-16,-4-3 1 15,0 3-1-15,-1-2 0 0,2-1 1 16,-2 0-1-16,-2 0 0 16,2 0 0-16,4 0 1 15,-5 0-1-15,1 0 0 16,2 0 0-16,0 0 0 0,0 0 0 15,-3 2 0-15,0-2 1 16,1 1-1-16,-2-1 0 16,0 0 0-16,2 0 0 15,-4 0 0-15,4 0 0 0,-1 0 1 16,0 0-1-16,2-3-1 16,3 3 2-16,-1-1-1 15,1-1 0-15,0 0 0 16,2 2 0-16,-2-2 0 0,1-1 0 15,-4 3 0-15,1-2 0 16,-1 0 0-16,2 0 0 16,-6 1 1-16,4-1-2 0,-1-1 1 15,1 3 1-15,-2-2-2 16,3 1 1-16,1-1 0 16,2 1 0-16,-3 1 0 15,1-1 0-15,-1 1 0 16,-2-1 0-16,2-1 0 0,2 1 0 15,-1 1 0-15,3-2 1 16,-2 0-1-16,0 0 0 16,0 1 0-16,2-2 0 0,-3 2 0 15,1-1 0-15,-3 1 0 16,0-2 0-16,-2 3 2 16,-4 0 0-16,-8 0 1 0,13 0 2 15,-13 0-1-15,0 0 2 16,0 0-1-16,0 0 1 15,0 0-2-15,0 0 0 16,0 0-2-16,0 0-1 0,0 0-2 16,0 0-4-16,0 0-9 15,0 0-26-15,1-9-44 16,-1 9-2-16,0 0-6 16,0-10-6-16</inkml:trace>
  <inkml:trace contextRef="#ctx0" brushRef="#br0" timeOffset="45466.57">14248 3324 25 0,'-9'-10'64'0,"9"10"4"16,-15-12-14-16,6 6-25 15,9 6-1-15,-17-8-7 16,17 8-6-16,-15-6-3 0,5 6 0 16,-1 0-1-16,-3 2-1 15,1 3-1-15,-4 5-1 16,-2 4-1-16,-4 4-3 15,2 4 0-15,2 3 0 0,-1 3-2 16,0 4-1-16,5-2 0 16,3 3 1-16,5 0 0 15,3-4 1-15,3-1 1 16,0 2-1-16,7-5 1 0,8 2 0 16,-4-5-1-16,8-1 1 15,0-5-1-15,5-2 0 16,1-4 0-16,-1-5-1 15,4-3 0-15,0-2 0 16,4-3 0-16,-5-4-1 0,1-5 1 16,-4-1-2-16,-3-3 0 15,-2 0 0-15,-5-2 0 16,-5 3 0-16,-1-3 0 0,-4 4 0 16,-3 4 1-16,0 10-2 15,-1-13 2-15,1 13-1 16,0 0-1-16,-12 0 1 15,12 0 0-15,-8 16 0 0,5-2-2 16,-1 1 2-16,3 3 0 16,0 1 0-16,1 0 0 15,1 0 2-15,4-4-2 0,3 0 1 16,-1-5 0-16,5 0 1 16,2-4 0-16,0-2 0 15,-1-4 0-15,4 0-1 16,-3 0 1-16,2-7 0 0,-6 1 0 15,1-3-1-15,-4-6 0 16,-1-1 0-16,-4-3 1 16,-2-1-1-16,0-1 0 0,-4 0 1 15,-4-1 0-15,0 2 0 16,-2 3 0-16,0 4 0 16,0 2 0-16,-1 2 0 15,11 9-1-15,-14-11 0 0,14 11-1 16,-12 0-1-1,12 0-1-15,0 0-6 0,-3 8-13 16,3 6-58-16,0-14-2 16,11 9-7-16,1-6-5 0,3-3-3 15</inkml:trace>
  <inkml:trace contextRef="#ctx0" brushRef="#br0" timeOffset="45689.94">14614 3514 54 0,'10'-9'94'16,"-10"9"0"-16,7-9-7 0,-7 9-2 16,0 0-48-16,0 0-11 15,0 0-12-15,0 0-5 16,0 0-4-16,0 0-2 16,0 0 0-16,8 0-3 15,-8 0-2-15,0 0-4 0,2 17-10 16,-2 4-59-16,0-21-10 15,-6 15-6-15,6-15-5 16,-16 8-6-16</inkml:trace>
  <inkml:trace contextRef="#ctx0" brushRef="#br0" timeOffset="46476.38">13363 3551 38 0,'-8'0'85'0,"8"0"-3"16,0 0-2-16,-2-3-25 15,2 3-20-15,7-5-8 0,3 1-13 16,4 0-5-16,0-1-2 16,4 2-1-16,0-2-3 15,2 2-1-15,-2 1 0 0,1-1-1 16,-2 0 0-16,-2-1 0 16,0 2-1-16,-5-2 1 15,1 2 0-15,0-1-1 16,-11 3 0-16,13-6-1 15,-13 6-2-15,15-6-4 16,-15 6-5-16,0 0-9 0,10-7-23 16,-10 7-26-16,0-11-14 15,0 11-3-15,0-13 0 16</inkml:trace>
  <inkml:trace contextRef="#ctx0" brushRef="#br0" timeOffset="46862.35">13557 3401 19 0,'-14'-3'70'16,"14"3"-2"-16,-7-4-10 16,7 4-6-16,0 0-12 15,-13-2-7-15,13 2-4 0,0 0-7 16,0 0-5-16,0 0-3 16,0 0-3-16,0 0-3 15,0 0-1-15,6-1-3 16,5 1-2-16,1 2 0 15,-1 1 0-15,5 2 0 0,-1 1-2 16,0 3 1-16,-4 0-2 16,1 1 1-16,-4 1 0 15,0 5 0-15,-4-4 0 16,-3 3 0-16,0 0 0 0,-1 0 0 16,0 0 0-16,-2-1 1 15,-3-1-1-15,-4-1 1 0,3 0-1 16,-3-2 1-16,0-2 0 15,9-8-1-15,-16 13 0 16,16-13-2-16,-10 5-4 16,10-5-11-16,0 0-31 0,-10 7-33 15,10-7-3-15,0 0-5 16,0 0-5-16</inkml:trace>
  <inkml:trace contextRef="#ctx0" brushRef="#br0" timeOffset="51672.25">13486 3919 30 0,'0'0'37'0,"0"0"-4"0,0 0-5 16,0 0-4-16,0 0-2 16,0-8-2-16,0 8-2 15,0 0-1-15,0 0-2 0,0 0 0 16,0 0 0-16,0 0-2 16,0 0 0-16,0 0-3 15,0 0 0-15,0 0 0 16,0 0-3-16,0 0 0 0,0 0-1 15,0 0-2-15,0 0 0 16,0 0-2-16,0 0 1 16,0 0-1-16,9-4-1 15,-9 4 2-15,15-1-2 16,-3 0 1-16,4 0 1 0,3-1-1 16,1-1 0-16,1 2-1 15,1-2 0-15,3-1 2 16,-2 0-2-16,-1 1-1 0,-3-1 1 15,-1 0-1-15,-3 1 2 16,-1 1-1-16,-7 0 0 16,-7 2-1-16,13-3 1 0,-13 3 0 15,0 0 0-15,0 0-1 16,0 0 0-16,0 0-3 16,0 0-11-16,0 0-6 15,0 0-23-15,0 0-29 16,-5 0-8-16,5 0-2 0,-10 7 3 15</inkml:trace>
  <inkml:trace contextRef="#ctx0" brushRef="#br0" timeOffset="52523.42">13701 3798 44 0,'-10'-11'69'0,"6"3"-2"15,4 8-27-15,0 0-4 0,0 0-4 16,0 0-9-16,0 0-5 15,-2-10-2-15,2 10-3 16,0 0 0-16,0 0 0 0,0 0-3 16,0 0-1-16,0 0-1 15,0 0-2-15,0 0-2 16,0 0-1-16,0 0-1 16,0 0-2-16,0 0-1 0,0 0 1 15,10 4-1-15,-10-4 0 16,16 11 0-16,-4-5 1 15,-1 0 0-15,-1 1 1 16,4-3-1-16,-2 1 0 0,-2-3 0 16,2 1 1-16,-12-3-1 15,15 2 1-15,-15-2-1 16,11 1 0-16,-11-1 1 16,0 0-1-16,12 3 0 0,-12-3-1 15,0 0 1-15,7 6 0 16,-7-6-1-16,0 0 1 15,8 11-1-15,-8-11 1 16,1 10 0-16,-1-10 0 0,0 14 0 16,0-14 0-16,-9 20 0 15,4-12 0-15,-1 2 0 16,-3 0 0-16,-1 1 0 16,1-3 1-16,1 2-1 0,-2-1 0 15,10-9 0-15,-16 14 1 16,16-14-1-16,-11 11 1 15,11-11 0-15,-11 7 0 16,11-7 0-16,0 0 0 0,-9 6 0 16,9-6-1-16,0 0 1 15,0 0 0-15,0 0 0 16,0 0-1-16,0 0-6 16,0 0-18-16,-17 1-51 0,17-1-5 15,0 0-4-15,0 0-7 16</inkml:trace>
  <inkml:trace contextRef="#ctx0" brushRef="#br0" timeOffset="60039.93">14171 2648 9 0,'0'0'64'0,"0"-16"6"16,0 7-17-16,0 9-7 16,1-13-7-16,-1 13-7 15,0 0-8-15,6-11-3 16,-6 11-2-16,3-10-3 16,-3 10-3-16,3-11-1 0,-3 11-2 15,0 0-2-15,5-9-2 16,-5 9-3-16,0 0-1 15,0 0-1-15,0 6 0 16,0 2-2-16,0 8 1 0,-2-1-1 16,0 3 1-16,0 6-1 15,-1 0 0-15,1 3 0 16,1-1 1-16,0 1-1 0,0 1-1 16,0 0 2-16,0-3-1 15,0 1 1-15,0-2 1 16,-1-1-1-16,1-2 1 0,1-2-1 15,0-2 1-15,0-5 0 16,0-1 0-16,0-2 0 16,0-9 0-16,0 10 0 15,0-10 1-15,0 0-1 0,0 0-1 16,0 0-3-16,0 0-3 16,0 0-6-16,0 0-15 15,0 0-40-15,0 0-13 16,-1-5-5-16,1 5-5 0</inkml:trace>
  <inkml:trace contextRef="#ctx0" brushRef="#br0" timeOffset="60901.37">14026 2918 4 0,'0'0'70'16,"0"0"4"-16,0 0 1 15,10-8-31-15,-10 8-9 0,0 0-3 16,10-4-12-16,-10 4-5 16,0 0-4-16,10 0-2 15,-10 0-4-15,13 8-2 0,-8 1-1 16,2 1 0-16,0 5-1 16,1-2 1-16,2 1-1 15,-3 1 1-15,3 2-1 0,-3-1 1 16,2-2-1-16,-3 2 1 15,4-5-1-15,-2 2 0 16,-2-2 0-16,2-1 1 0,-8-10 0 16,13 13 0-16,-13-13 1 15,10 6-1-15,-10-6 0 16,9 2 1-16,-9-2 0 16,9-1 0-16,-9 1-2 15,10-9 1-15,-10 9-1 0,9-11 1 16,-1 2-1-16,-3 0 1 15,0-2-1-15,2-2-1 16,-2-2 1-16,-1-1 0 16,2-1-1-16,1-4 0 0,-2 3 0 15,1-3 0-15,2 1 0 16,-2 1 1-16,2 3-1 16,-1 1 0-16,-3 3 0 0,1 2 0 15,-5 10 0-15,11-11 0 16,-11 11 0-16,0 0 0 15,0 0 0-15,9-7 0 16,-9 7 1-16,0 0-2 0,0 0 1 16,0 0 0-16,0 0 0 15,0 0-1-15,0 0 1 16,-6 1 0-16,-1 3 0 16,-6-2 1-16,-4 1-1 0,-3 0 1 15,-5 2-1-15,-3-2 1 16,-1 0-1-16,-1-2 0 15,2 2 1-15,3-3-1 16,4 1 1-16,3-2-1 0,5 1 1 16,4 0-1-16,9 0 0 15,-11 0 0-15,11 0-1 16,0 0-3-16,0 0-8 0,0 0-13 16,0 0-53-16,0 9-2 15,0-9-7-15,17 11-3 16</inkml:trace>
  <inkml:trace contextRef="#ctx0" brushRef="#br0" timeOffset="61579.6">14996 2805 5 0,'11'-14'76'15,"-11"14"3"-15,5-14 0 16,-5 3-5-16,-22 3-45 0,19-1-8 16,3 9-4-16,-8-16-5 15,8 16-4-15,-16-10-3 16,6 8-3-16,-3 2 0 15,0 0-2-15,-4 5 0 0,2 0 0 16,-3 5 0-16,3-2 0 16,0 2 0-16,4 0 0 15,-3 2 0-15,9-2 1 0,0 1 0 16,3 0 1-16,2 0-1 16,0 0 0-16,5 2 0 15,2-1 0-15,5 3 0 16,-2-1 0-16,4 0 0 0,0 3 0 15,-1-2 0-15,-1 1 0 16,-1 1-1-16,-2-2 1 16,-1 0 0-16,-5 1-1 15,-3-2 1-15,0-1 0 0,-6-3 0 16,-7 0 1-16,-1-3-1 16,-4-1 1-16,2-3 0 15,-2-3-1-15,3 0 1 0,2-4-5 16,1-3-5-1,12 7-13-15,-4-18-46 0,4 2-12 16,5-2-4-16,5-3-6 16,1-5 1-16</inkml:trace>
  <inkml:trace contextRef="#ctx0" brushRef="#br0" timeOffset="62097.4">15036 2704 64 0,'0'0'86'0,"14"-13"-6"15,-14 13-5-15,4-17-3 16,-4 17-56-16,5 4-3 0,-5-4-4 16,10 20-7-16,-6-4-2 15,2 3-1-15,-1 3 1 16,-1 4-1-16,-1 1 0 16,-2 2 1-16,-1 0-1 15,0-2 2-15,-1-3 1 16,-3-2-1-16,-2-2 1 0,1-4 0 15,0-4 1-15,5-12 0 16,-10 11 0-16,10-11 0 16,0 0 0-16,-1-5 0 15,1-6-1-15,10 0-1 0,-2-4-2 16,4-2 0-16,1-2-1 16,5-1-4-16,0 2 0 15,2 2 0-15,2 0 0 0,-1 4 0 16,2 2 0-16,0 5 2 15,-2 2 0-15,-3 4 2 16,1-1 1-16,-5 3 1 0,0 4 0 16,-3 1 0-16,-5 4 0 15,2 3 1-15,-3 0 0 16,-4 0 0-16,-1 2 0 16,0 2 0-16,-2-3 0 0,-6-2 0 15,1-2 1-15,1-3-1 16,6-9 1-16,-13 15-1 15,13-15-2-15,0 0-4 16,-11 0-8-16,11 0-25 16,3-9-29-16,3 1-10 0,1-4-6 15,3-1-1-15</inkml:trace>
  <inkml:trace contextRef="#ctx0" brushRef="#br0" timeOffset="63438.27">15514 2866 66 0,'33'-10'75'16,"-2"3"0"-16,-3-1-19 15,-1 1-11-15,-4 1-14 16,-3 2-9-16,-2-1-4 0,-5 2-5 16,-5 0-2-16,-8 3-3 15,0 0-3-15,0 0 0 16,-10 7-2-16,-3 0-2 16,-1 4 0-16,-1 2 0 0,3 0 1 15,1 3-2-15,4-1 1 16,0-1 0-16,7-3 1 15,0-1 0-15,0-10-1 0,18 15 1 16,-5-12-1-16,2-3 1 16,-2 0-1-16,2-3 0 15,0-3-1-15,0-3 0 16,-3-2 0-16,-2 1 1 16,0-1-1-16,-5 2 0 0,-1 0-1 15,-4 9 1-15,3-10-1 16,-3 10 1-16,0 0-1 15,0 0 1-15,-2 12 0 0,2-1-1 16,0 3 2-16,0 0-1 16,0 0 1-16,5-1 1 15,3-1-1-15,0-2 0 16,6-5 0-16,4-3 1 0,3-2-3 16,-1-3-1-16,5-5 0 15,-1-7-2-15,0-1 1 16,1-5-1-16,-4-3 0 15,-3-6 1-15,-4 0 2 0,-3-4 1 16,1 0 2-16,-6 0 1 16,-1 6 2-16,-3 3-1 15,-1 3 1-15,-1 7-1 16,0 15 0-16,0 0-1 0,-8-1 0 16,2 8-1-16,0 8-1 15,0 6-2-15,4 0 1 16,-1 5-1-16,3 0 1 0,-1 1 0 15,1-1-1-15,6-1 2 16,4-1-1-16,-2-2 1 16,5-1 1-16,4-3 0 0,2-3-1 15,0-2-2-15,5-4-2 16,0-3-1-16,0-6 0 16,-1 0-1-16,-2-5 0 15,1-4 1-15,-5-4 0 16,-3-3 2-16,-4-1 1 0,-4-2 1 15,-4 5 1-15,-2 1 0 16,-3 3 0-16,3 10 0 16,-15-8 0-16,6 10 0 15,1 7 0-15,1 2 0 0,4 2 1 16,0 3-1-16,2-2-1 16,1 3 2-16,4-2-1 15,2-2 0-15,2 1 0 0,0 2 0 16,2-1-1-16,-3 5 1 15,1 5-1-15,3 6 0 16,-4 4 0-16,1 8 1 0,-1 4-1 16,0 6-1-16,-4 1 1 15,-3 2-1-15,-1-3 1 16,-12-2 0-16,0-6-1 16,-4-7 0-16,-1-9 1 15,0-8 2-15,3-8-2 0,3-11 1 16,12-2-2-16,-9-18 0 15,9-4 0-15,9-9 0 16,6-6-3-16,2-11-2 16,7-6-1-16,2-5 0 0,6-6 1 15,1-1 0-15,2 4 1 16,-2 6 3-16,-3 6 3 16,-2 10 3-16,-7 11 3 15,-4 8 1-15,-5 12-1 0,-3 3 1 16,0 6-2-16,-9 0-2 15,15 12-1-15,-6-1-2 16,-1 4 0-16,2 2 0 16,-1 0-1-16,1 1 1 0,-1 0 1 15,1-3 0-15,1-4 0 16,1-3 0-16,1-5 0 16,4-3 0-16,-1-3 0 15,2-6-1-15,-1-6 0 0,0-2-1 16,-2 0 0-1,1 0-1-15,-5 2 2 0,-2 1-2 16,-3 5 0-16,-6 9 1 16,0 0-1-16,0 0 1 0,2 16 0 15,-5 7 0-15,-6 8 0 16,-1 4 1-16,-4 7 0 0,-3 3 0 16,-4 1-2-16,0-1-2 15,-1-3-4-15,1-6-8 16,4-9-33-16,0-1-34 15,4-10-3-15,0-9-7 0,5-7-2 16</inkml:trace>
  <inkml:trace contextRef="#ctx0" brushRef="#br0" timeOffset="63675.11">16496 2723 23 0,'-19'-16'97'0,"1"7"-2"0,1 5-5 16,6-1-4-16,11 5-2 16,8-12-70-16,7 6-2 15,8 3-2-15,3-5-10 16,5 3 0-16,5-1 0 16,1 1-4-16,4 2-14 0,-10-3-27 15,-13 6-39-15,1 0-3 16,-9 3-5-16,-10 7-7 15</inkml:trace>
  <inkml:trace contextRef="#ctx0" brushRef="#br0" timeOffset="64269.26">14801 3814 61 0,'0'0'85'0,"-9"0"-1"16,9 0-5-16,0 0-35 0,0 0-6 16,1-7-11-16,-1 7-9 15,19-15-5-15,-7 4-3 16,7-2-2-16,5-3-3 0,2 1-1 15,3-3 0-15,0-1-2 16,6 1-1-16,-3-1 0 16,-2 1-2-16,-4 5-3 15,-4 0-4-15,-3 7-7 16,-19 6-12-16,10-13-45 0,-10 13-12 16,-7 5-6-16,-7 4-5 15,-5 1 7-15</inkml:trace>
  <inkml:trace contextRef="#ctx0" brushRef="#br0" timeOffset="64570.2">14723 3904 66 0,'-11'7'85'15,"11"-7"-1"-15,-8 6-3 0,8-6-37 16,0 0-12-16,15-3-3 15,-2 0-8-15,7-7-9 16,5 0-2-16,3-3-2 16,5-2-3-16,2 1-2 0,3-4-1 15,-1 3 0-15,-1-2-1 16,-3 3-1-16,-2 2 0 16,-8 0 0-16,-4 3-1 15,-7 3-2-15,-12 6-3 0,11-5-5 16,-11 5-9-16,-2-10-48 15,-7 11-16-15,-1 3-4 16,-3 2-5-16,-1-2-1 16</inkml:trace>
  <inkml:trace contextRef="#ctx0" brushRef="#br0" timeOffset="76301.59">10030 5109 9 0,'0'0'52'0,"-13"2"2"15,13-2-35-15,0 0-1 16,0 0 2-16,0 10 4 0,0-10 2 16,6 3-1-16,-6-3 2 15,16 1-1-15,-5-1-2 16,1-1-3-16,0-3-3 16,5-2-2-16,0-1-3 0,2 2-4 15,1-5-2-15,2 2-2 16,4-2-2-16,-3 2 0 15,0-1-1-15,0 1-1 16,1 0 0-16,-3-1 0 0,-3 3-1 16,0 0 1-16,-3-1-1 15,-3 1 1-15,-1 1-1 16,-11 5 0-16,15-5 0 0,-15 5-1 16,0 0-1-16,0 0-4 15,7-4-6-15,-7 4-10 16,0 0-35-16,0 0-22 0,-2 7-4 15,2-7-6-15</inkml:trace>
  <inkml:trace contextRef="#ctx0" brushRef="#br0" timeOffset="76828.7">10154 5202 10 0,'-10'6'54'0,"10"-6"-1"0,0 0-1 15,6 0-4-15,7 2-8 0,-4-2-7 16,9 1-6-16,-5-2-5 15,8-1-5-15,-3-3-2 16,1 1-3-16,-1-3-4 16,-2 1-1-16,0 1-2 0,-1-1-2 15,-2 1 0-15,-3 1-2 16,0 1 0-16,-10 3 0 16,10-3-1-16,-10 3-1 15,0 0 1-15,0 0 0 16,0 0 0-16,10 0 0 0,-10 0 1 15,0 0-1-15,0 0 1 16,0 0-1-16,0 0 1 16,0 0-1-16,0 0 0 15,0 0 0-15,0 0-1 0,0 0 1 16,0 0-2-16,0 0-1 16,0 0-1-16,0 0-3 15,0 0-1-15,0 0-4 0,-4 7-2 16,4-7-4-16,0 0-8 15,0 0-13-15,0 0-19 16,0 0-18-16,0 0-1 16,-8 9 8-16</inkml:trace>
  <inkml:trace contextRef="#ctx0" brushRef="#br0" timeOffset="79802.96">8218 5738 60 0,'0'0'66'0,"-10"-2"-17"15,10 2-10-15,0 0-5 0,0 0-4 16,0 0-10-16,0 0-2 16,0 0-2-16,0 0-2 15,7-1-1-15,-7 1 0 16,0 0 0-16,12-3-4 16,-12 3 0-16,10-3-3 0,-10 3-1 15,15-2-2-15,-15 2 0 16,16 0-2-16,-5 0 0 15,-11 0 0-15,18 2 0 16,-9 1-1-16,0 3 0 0,-9-6 0 16,19 15 0-16,-14-3 0 15,-1-2 0-15,3 3 0 16,-5 2 0-16,0 3 1 0,-2-1-1 16,0 4 0-16,-2-1 0 15,-7 1 0-15,-1 0 0 16,-5-2 0-16,-1 0-1 15,-2-5 1-15,1 2 1 16,2-3-1-16,-1-4 0 0,5-2 1 16,1-3 0-16,10-4 0 15,-12 7 0-15,12-7 0 16,0 0 1-16,0 0 0 0,0 0 2 16,0 0-1-1,0 0 2-15,0 0-1 0,0 0 1 16,0 0 0-16,13-1-1 15,-3 0 0-15,3-3-1 0,2 3 0 16,1 0-1 0,1 0 0-16,0 1-1 0,-1 0 0 15,-1 0-1-15,1 0 1 16,-3 0-1-16,-1 1-1 0,-1-1-1 16,-1 0-4-16,-10 0-5 15,16 0-9-15,-16 0-27 16,0 0-35-16,12-5-4 15,-12 5-4-15,10-19-3 0</inkml:trace>
  <inkml:trace contextRef="#ctx0" brushRef="#br0" timeOffset="80196.04">8415 5663 5 0,'-10'-9'80'15,"-5"1"3"-15,2 1-2 0,2-2-2 16,24 5-45-16,-13 4-6 16,-6-9-5-16,6 9-6 15,0 0-6-15,0-10-4 0,0 10 0 16,9-7-3-16,2 7-2 16,-1 0 1-16,2 0-1 15,3 7-1-15,1 3 1 0,1 5-1 16,0 5 0-16,1 7 0 15,1 4 0-15,-1 5-1 16,-2 7 0-16,-4 4 1 16,0 5-1-16,-5 0 0 0,-6 0 1 15,-1 1 0-15,-11-3-1 16,-4-6 2-16,-6-5-1 16,-7-6 1-16,0-5-1 15,-3-7-1-15,4-9-3 16,2-4-6-16,2-8-14 0,-3-1-58 15,13-6-1-15,2-4-6 16,5-3-8-16,2 0 2 16</inkml:trace>
  <inkml:trace contextRef="#ctx0" brushRef="#br0" timeOffset="82080.44">9220 5802 45 0,'-5'-12'74'0,"5"12"-1"16,0 0-22-16,0-10-13 15,0 10-7-15,0 0-9 0,0 0-7 16,-2 8-4-16,1 1-4 15,1 6-2-15,-1 8-3 16,1 4 1-16,-2 6 0 0,1 4 0 16,-3 4 0-16,0 2-1 15,-1 2 0-15,0-7 0 16,-1-2 1-16,1-5-1 16,2-6 0-16,0-6 3 0,-1-6 2 15,4-13 0-15,0 0 1 16,0 0-1-16,0 0 0 15,2-20 1-15,-2 0-2 16,0-7-2-16,1-4-2 0,1-6-2 16,-1-7 2-16,1-3-2 15,2-1 1-15,0-2-1 16,2-1 0-16,0 3 0 16,1 3 0-16,0 6 0 15,-1 7 0-15,4 5-1 0,-4 8 0 16,1 5 1-16,1 5 0 15,-8 9-1-15,18-4 1 16,-8 8 0-16,2 5 1 16,4 6-1-16,0 5 1 0,-1 3 0 15,0 7-1-15,0 2 1 16,0 3-1-16,-1 1 1 16,-4-1-1-16,-1-1 0 15,-2-1 0-15,0-4 0 0,-3-5 0 16,-1-6 1-16,1-4 0 15,-1-5 1-15,-3-9 0 16,0 0 1-16,11 0-1 16,-7-9 0-16,4-7 1 0,-3-5 0 15,5-5-1-15,-1-6-1 16,0-2 0-16,2-1-1 16,2-1 1-16,-1 2-1 0,-2 5 0 15,1 5-1-15,-4 4-1 16,1 10 1-16,-8 10 0 15,14-4 1-15,-14 4-1 16,13 14 1-16,-5 1 0 0,1 4 0 16,0 4 2-16,3 2-1 15,-1 1 1-15,-2 5-1 16,3-1-1-16,-6 2 1 0,1 3 0 16,1-1 0-16,-6 0-1 15,0 1 1-15,-1-2-1 16,0-1-1-16,-1-6-5 15,0 1-14-15,-1-6-60 0,1-5-4 16,0-5-5-16,0-11-6 16,0 0-4-16</inkml:trace>
  <inkml:trace contextRef="#ctx0" brushRef="#br0" timeOffset="82937.28">10067 5738 3 0,'-6'-14'77'0,"6"14"4"16,0 0-3-16,-7-10-6 0,7 10-43 15,0 0-6-15,0 0-3 16,3 10-8-16,-3 0-4 16,0 5-1-16,1 6 1 0,-2 2-1 15,1 7 1-15,0 4-1 16,0 4 1-16,-1 3-2 15,-3 1 0-15,-1 1-1 16,-1 0-1-16,1-4 0 0,2-1-1 16,-1-4-1-16,-3-6-1 15,5-4 1-15,1-4-1 16,0-6 0-16,1-3 0 16,0-11 1-16,0 10-2 0,0-10-3 15,0 0-4-15,0-6-14 16,0 6-46-16,1-23-16 15,5 1-5-15,1-6-5 16,1-3-3-16</inkml:trace>
  <inkml:trace contextRef="#ctx0" brushRef="#br0" timeOffset="83805.3">10186 5939 17 0,'0'0'81'0,"0"0"1"15,0 0-5-15,0 0-4 0,-5-3-49 16,5 3-5-16,-17 2-7 16,10 5-7-16,-9 1-4 15,1 2 0-15,-3 0-1 0,1 3 1 16,-2-1 0 0,-2 1 0-16,4-2 1 0,0 0 1 15,5-3 0-15,3 0 0 16,9-8 1-16,-14 15 1 0,14-15 0 15,-3 10 1-15,3-10-1 16,0 12 0-16,0-12-1 16,10 14 0-16,0-5 0 15,1 2-2-15,0 0 0 16,4 0 0-16,0 3-1 0,3-2 0 16,-2-2-1-16,-1 0 1 15,0-1-1-15,4-6-1 16,1-1-2-16,1-2-2 0,1-4-2 15,-1-6-2-15,0-3-3 16,3-4-1-16,1-5-2 16,-5-5 1-16,-1-3 2 15,-1-5 4-15,-1-3 3 0,-3-2 7 16,-2 0 6-16,-1 4 5 16,-5 2 3-16,-1 6 1 15,0 4 1-15,-5 9-2 0,0 6-1 16,0 9-3-16,0 0-4 15,-9 0-2-15,5 8-1 16,1 6-2-16,0 4-1 16,0 4-1-16,0 4 1 15,2 5-1-15,0 1 1 0,1 4-2 16,0 0 1-16,-1 0 0 16,3 0 0-16,4 0 0 0,-2-4 0 15,3-3-1-15,4-2 1 16,-1-5-1-16,1-4 0 15,3-7-2-15,-2-2-1 16,3-8-1-16,3-1-2 16,3-10-1-16,-2-4 0 0,4-5 0 15,-1-4 0-15,0-3 2 16,0 1 1-16,-4 0 1 16,-3 4 2-16,-2 0 0 15,-8 6 1-15,-2 3 0 0,-2 2 0 16,-1 10 0-16,0-8 0 15,0 8 0-15,0 0 0 16,0 0 0-16,0 0 0 16,0 0 0-16,0 0 0 0,0 0 0 15,0 0 0-15,0 0 0 16,0 0 0-16,0 0-1 16,0 0-2-16,0 0-4 0,0 0-6 15,0 5-7-15,0-5-26 16,-8 6-31-16,8-6-7 15,0 0-3-15,0 0-1 16</inkml:trace>
  <inkml:trace contextRef="#ctx0" brushRef="#br0" timeOffset="84148.06">10294 5910 67 0,'-10'0'88'0,"10"0"0"15,-11 0-4-15,11 0-2 16,4-10-59-16,9 3-7 0,5-2-1 15,3 0-1-15,7 1-5 16,-2 0-2-16,4-1-3 16,-1 2-1-16,1 2-1 15,-2 1-1-15,-1 2-1 0,-4 1-2 16,-2 2-7-16,-7-1-35 16,2 0-39-16,0 4-2 15,-7 1-7-15,2-3-7 16</inkml:trace>
  <inkml:trace contextRef="#ctx0" brushRef="#br0" timeOffset="84878.54">11485 5821 4 0,'6'-10'80'16,"-3"1"3"-16,-2-2-4 16,-1-1-5-16,0 26-14 15,0-14-48-15,-9-11-2 0,9 11-1 16,-16-9-4-16,5 6-1 15,-2 3 0-15,0 0 0 16,-6 1 0-16,2 5 0 0,-4 3 1 16,1 0 0-16,-1 1 1 15,0 2-1-15,5 2 0 16,0-2-1-16,6 4-1 0,-1-3-1 16,8 0-1-16,2 1 0 15,-1 1 0-15,5-3 0 16,5 0-1-16,4-1 1 15,5 0 0-15,0-1 1 16,2-1-2-16,2 1 1 0,1 0 0 16,1 0-1-16,-2 1 0 15,-2 0 1-15,-2 0-1 16,-6 2-1-16,-1-1 1 16,-7 2 0-16,-3 0 0 0,-2 0 0 15,-12 0 1-15,-3-1-1 16,-4 0 0-16,-4-2 1 15,-7-3 0-15,-2 1 0 0,1-5 0 16,-1-2-1-16,6-2 1 16,2 0-4-16,4-10-5 15,13 3-22-15,9-9-51 0,0-3-2 16,6-5-7-16,10-5-5 16,3-2-2-16</inkml:trace>
  <inkml:trace contextRef="#ctx0" brushRef="#br0" timeOffset="85424.7">11549 5673 12 0,'0'-12'92'16,"0"3"0"-16,-2-1-4 16,1 0-3-16,1 10-3 15,-7-15-68-15,7 15-4 16,0 0 0-16,6-1-4 0,-6 1-3 15,11 14-2-15,-1 5 0 16,-3 5-1-16,3 8 1 16,-2 3 0-16,3 5-1 0,-6 3-1 15,1 1 1-15,0-2 0 16,-2-1 0-16,-4-2-1 16,2-7 1-16,2-4 0 15,-3-6 0-15,0-3 1 0,1-6 0 16,0-5 1-16,-2-8 0 15,0 0-1-15,7-1 1 16,-2-9-1-16,2-6-1 16,-1-3 0-16,5-5 0 0,-4-4-1 15,6 0 0-15,-4-1 0 16,3 3 1-16,-3 1-1 16,1 8 1-16,-5 0-1 15,-5 17 1-15,14-11-1 0,-14 11 0 16,6 8 0-16,-4 5 0 15,2 3 1-15,0 2 0 16,-1 3 0-16,2-1 0 0,2 1 0 16,0-3 1-16,-3 1 0 15,5-5-1-15,-2 1 1 16,4-5-3-16,-2-2-2 16,2-3-6-16,1-4-8 0,-2-1-10 15,7-2-32-15,-1-3-20 16,0-5-10-16,3-2-3 15,-2-3 6-15</inkml:trace>
  <inkml:trace contextRef="#ctx0" brushRef="#br0" timeOffset="86500.94">12022 5938 55 0,'7'-17'85'15,"-2"3"0"-15,-2 1-9 16,-3 13-12-16,0-16-25 16,0 16-16-16,-10-11-9 0,10 11-5 15,-13-5-2-15,13 5-3 16,-18-1-1-16,8 1 0 15,-4 6-1-15,1 1 0 0,1 7 0 16,0 1 0-16,0 2-1 16,5 1 1-16,1 3 0 15,1-2-1-15,4-1 1 16,1 1 0-16,0-5 0 0,7-3 0 16,-7-11 0-16,15 14 0 15,-5-13 0-15,4-1-1 16,-2-3 0-16,2-6 0 15,-1-3 0-15,3-3-1 16,-4-1 1-16,-1-2-1 0,-1-2 1 16,-4 4 0-16,-2-1 1 15,-1 5-1-15,1 0-1 16,-4 12 1-16,1-10 0 0,-1 10-2 16,0 5 0-16,0 5 0 15,0 2 0-15,0 1 0 16,0 4 1-16,0-1 0 15,4 0 0-15,-2-3 1 0,-1 0 0 16,4-1-1-16,-5-12 2 16,10 14-2-16,-10-14 1 15,14 4-1-15,-7-4 0 16,6-4-1-16,-3-4 0 0,4-4-1 16,3-2 0-16,-1-2-1 15,0-2 2-15,-3 2 0 16,1-1 0-16,0 2 1 0,-7 2 0 15,3 4 1-15,-10 9 0 16,8-8 0-16,-8 8-2 16,0 0 0-16,9 14 1 15,-7-4-1-15,-1 2 1 0,1 2 0 16,1-1 0-16,0 2-1 16,2-4 2-16,-2 1 0 15,0-4 0-15,-3-8 0 16,14 14-2-16,-14-14-2 0,18 5-3 15,-10-5-5-15,5 0-5 16,-4-5-7-16,3-2-3 16,3-1-8-16,-6-1-2 15,2-1 10-15,-4-1 12 0,3 4 7 16,-10 7 12-16,9-14 6 16,-9 14 6-16,0 0 7 15,0 0 4-15,0 0-6 0,0 0-7 16,9 0-4-16,-9 0-3 15,6 10-1-15,-6-10-1 16,13 9-1-16,-13-9 0 16,18 4-2-16,-7-4 0 0,1-2-1 15,3-3 0 1,1-3-1-16,-1 0 1 0,-1-3-1 16,-1-3 1-16,1 2-1 15,-7-3 0-15,1 1 0 0,-5-1 0 16,-3-1 0-16,0 4 0 15,-6 3 0-15,-5 2-1 16,2 5 1-16,-2 2 1 0,-4 1-1 16,3 7 1-16,0 4-1 15,0 3 0-15,4 1-1 16,-3 4 1-16,7-1-1 16,-2 1 1-16,2-1-1 0,1 2 1 15,3-3-1-15,1-3 2 16,6 1-1-16,0-5 1 15,6-1 0-15,-3-4-1 0,5-3-1 16,1 0-2-16,0-3-4 16,0-4-8-16,-7-4-16 15,-1-2-53-15,-1 1-2 16,2-1-7-16,-3 0-5 16,-5 0 5-16</inkml:trace>
  <inkml:trace contextRef="#ctx0" brushRef="#br0" timeOffset="89683.91">8126 7112 17 0,'0'0'68'15,"0"0"4"-15,0 0-16 16,0-6-16-16,0 6-6 16,7-2-10-16,-7 2-7 0,9-2-3 15,-9 2-3-15,14-3-1 16,-14 3-1-16,16-2-3 15,-16 2-1-15,18 0-1 16,-10 0-2-16,4 5-1 0,-2-1 0 16,0 3 0-16,3 1-1 15,-4 0 1-15,0 5-1 16,-2-1 1-16,0 1 0 16,-3-1-1-16,-3 4 1 0,-1-4-1 15,-1 2 0-15,-4-2-1 16,-3 1 0-16,2-3 0 15,-5-1 0-15,3 0 0 0,-4-1 1 16,1-2-1-16,2-2 1 16,-2 0 1-16,11-4-1 15,-15 5 1-15,15-5 0 16,-11 3 0-16,11-3 0 16,0 0 1-16,0 0-1 0,0 0 0 15,0 0 1-15,0 0 0 16,0 0 0-16,0 0 1 15,10-3 0-15,-10 3 1 0,14-4 0 16,-5 3-1-16,2 0 1 16,-2 1-2-16,0 0 1 15,2 0-2-15,-3 2 0 0,3 4-1 16,-1-1 0 0,0 2 1-16,-2-1-1 0,2 4 0 15,-3-1 0-15,-1 1 0 16,-1 0 0-16,-2 0 0 0,-2 2 0 15,-1 1 0-15,0-2 0 16,-2 0-1-16,-3 0 1 16,-3 0-1-16,0 1 0 15,-4-2 1-15,2-1-1 0,-4-1 1 16,1-1-1-16,2-1 1 16,-3-1 1-16,0-2-1 15,0-2 1-15,2-1 0 16,-1 0 0-16,0-2 0 0,3-2 0 15,-2-4 2-15,4 3-3 16,-2-1 1-16,10 6 1 16,-13-10-1-16,13 10 0 0,-8-8-1 15,8 8 0-15,0 0 0 16,0 0-1-16,0 0 1 16,0 0-1-16,0 0-4 15,0 0-5-15,0 0-13 0,4 8-37 16,-4-8-18-16,10 6-7 15,-10-6-4-15,14 0-1 16</inkml:trace>
  <inkml:trace contextRef="#ctx0" brushRef="#br0" timeOffset="90758.01">8425 7015 41 0,'0'0'66'15,"0"0"-14"-15,0 0-6 16,0 0-8-16,0-9-9 0,0 9-6 16,0 0-3-16,0 0-2 15,0 0-3-15,0 0-2 16,0 0-1-16,4-9 0 15,-4 9-3-15,0 0-2 0,0 0 0 16,0 0 0-16,4-11-2 16,-4 11 0-16,0 0-1 15,0 0 0-15,0 0-1 0,5-9-1 16,-5 9 0-16,0 0-1 16,0 0 0-16,0 0 0 15,9-6 0-15,-9 6 0 16,0 0-1-16,15 0 1 0,-15 0-1 15,13 8 0-15,-4 1 0 16,4 2 0-16,-4 3 0 16,5 4 0-16,0 5 0 15,-3 4 0-15,5 4 1 0,-2 3-1 16,2 6 1-16,-4 7-1 16,0 3 1-16,-3 3-1 15,-4 2 1-15,-2 0-1 16,-3-2 0-16,0-5 0 0,-5-4 0 15,-1-4 1-15,-2-10 0 16,0-7 0-16,-2-4 0 16,4-6 0-16,-3-4 1 0,9-9-1 15,-14 8 1-15,14-8 0 16,-12 0 0-16,12 0-1 16,-12-12 1-16,12 12-1 15,-6-13 0-15,6 13-1 0,-7-14 0 16,7 14 1-16,-4-10-1 15,4 10 0-15,0 0 0 16,0 0-1-16,-2-9 1 16,2 9-3-16,0 0-2 0,0 0-7 15,0 0-10-15,5 0-40 16,-5 0-19-16,0 0-6 16,11 0-5-16,-11 0-1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1-09T03:57:01.3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13382 5835 20 0,'0'-13'80'0,"-2"1"3"16,2 1-2-16,0-17-15 15,2 20-31-15,-2 8-6 16,0-10-10-16,0 10-6 15,0 0-5-15,0 0-1 0,3 4-3 16,-1 10 0-16,-4 6-2 16,2 9 0-16,0 4-1 15,0 5 1-15,-6 5 0 16,2 2-1-16,-3-2 0 16,-1-1 0-16,2-6-1 0,-3-7 2 15,5-8-1-15,0-3 2 16,2-7 0-16,2-11-1 15,0 0 1-15,0-7 0 0,0-10-1 16,4-5 0-16,2-8 0 16,3-8 0-16,0-7-1 15,4-8 0-15,3-4 0 16,-1-4-1-16,3 1 1 16,-1 2 0-16,-2 8 0 0,3 7-1 15,-4 9 1-15,0 11-1 16,0 13 1-16,-5 10 1 15,4 3-1-15,-5 14 0 0,4 3 0 16,1 8 1-16,-3 5-1 16,3 3 1-16,-1 6-1 15,-4 0 0-15,0 0-1 0,0-2 0 16,-5-1 0-16,0-6 0 16,-1-4 0-16,-1-7 0 15,-1-3 0-15,0-8 1 0,0-11 0 16,0 0 0-16,0 0 1 15,12-15-2-15,0-8 0 16,0-5 0-16,6-8 0 16,3-5 0-16,1-2 0 15,2 2 0-15,-2 4 0 0,-2 5 0 16,-2 5 0-16,-4 11 0 16,1 7 0-16,-4 9 0 15,-3 5 0-15,-1 8 0 16,1 6 0-16,-3 3 0 0,0 5 0 15,0 3 0-15,-1 4 0 16,-4 4 0-16,0 0 0 16,-1 4 0-16,-4-4 0 15,-2 2 0-15,0-4-5 0,3-1-8 16,-6-7-13-16,9-5-31 16,1-4-27-16,2-7-6 15,13-9-5-15,6-3-2 0</inkml:trace>
  <inkml:trace contextRef="#ctx0" brushRef="#br0" timeOffset="436.52">14219 5976 53 0,'15'-23'85'0,"-2"4"1"0,-9-5-10 16,-4 11-20-16,-1 1-12 16,-8 1-13-16,9 11-11 0,-14-10-5 15,5 7-5-15,-1 3-4 16,-1 0-1-16,-2 7-2 15,2 4-3-15,-2 4 0 16,-1 4 0-16,4 3-1 16,1 2 1-16,0-1-1 0,7-1 0 15,2-3 1 1,3 0 0-16,6-6 0 0,3-4 1 16,3-6 0-16,2-3-1 15,3-1 1-15,-2-8 0 0,1-4 1 16,-1-3-1-16,-2-3 0 15,0-4 0-15,-2 3 1 16,0 0 0-16,-8 3 1 0,3 3 0 16,-6 2 0-16,-3 12-1 15,5-10-2-15,-5 10 0 16,0 0 0-16,7 14 0 16,-6-3 0-16,2 3 0 15,2 3 0-15,3 2 0 0,-1-1 0 16,5 1 0-16,-3-2-2 15,4 2-11-15,-5-6-21 0,-1 1-51 16,5-5-2-16,3-4-5 16,1-5-7-16,1-1 0 15</inkml:trace>
  <inkml:trace contextRef="#ctx0" brushRef="#br0" timeOffset="718.85">14651 5863 38 0,'-9'-7'94'16,"9"7"-3"-16,-8-1-5 16,8 1-1-16,0-23-24 15,0 23-43-15,15 4-6 0,-5 2-5 16,7 1-2-16,1 2-1 16,2 3-1-16,-1-1-2 15,3 1-1-15,-2 2 0 16,-2-1 0-16,0 2 0 15,-2 0-2-15,-1-3-1 0,0 1-3 16,-2-4-4-16,-3 2-6 16,1-6-9-16,-11-5-34 15,18 2-26-15,-18-2-3 16,5-7-5-16,-5-7 1 0</inkml:trace>
  <inkml:trace contextRef="#ctx0" brushRef="#br0" timeOffset="955.54">14905 5803 66 0,'-6'-22'80'15,"2"6"-1"-15,-2 4-18 16,6 12-12-16,-12-7-10 16,12 7-9-16,-14 6-8 0,5 2-4 15,3 3-5 1,-4 3-1-16,3 3-3 0,-4 4-1 16,2 5-3-16,-3 0-1 15,-2 6 0-15,-2 1-2 0,-1 2-1 16,4 0 0-1,-1 0-1-15,2-4-2 0,6 2-7 16,-1-9-24-16,7-1-50 16,8-7-3-16,5-5-5 0,7-10-7 15,9-1 0-15</inkml:trace>
  <inkml:trace contextRef="#ctx0" brushRef="#br0" timeOffset="1134.64">15284 6004 59 0,'9'7'100'0,"-9"-7"-4"0,-4 11-6 16,4-11-2-16,-9 33-27 15,9-33-46-15,0 0-13 16,0 0-2-16,0 0 0 16,0 0 0-16,0 10-76 0,0-10-12 15,0 0-3-15,12-10-8 16,0-3-5-16</inkml:trace>
  <inkml:trace contextRef="#ctx0" brushRef="#br0" timeOffset="18384.75">9405 7213 5 0,'-2'-18'81'16,"2"3"2"-16,-1 3 0 16,0 1-6-16,1 11-46 15,0-16-6-15,0 16-5 16,0 0-5-16,0 0-7 15,3-8-2-15,-3 8-2 0,0 0-2 16,10 6 0-16,-6 3 0 16,2 7-1-16,0 3 1 15,0 5-1-15,3 8 0 0,-4 6 1 16,0 5-1-16,-1 1 0 16,-2 2-1-16,1-4 0 15,-1-3 0-15,-2-6 0 16,0-6 1-16,-1-9 1 0,1-4-1 15,0-14 1-15,0 0 0 16,0 0 0-16,-5-15 0 0,2-4 0 16,1-9-1-16,-2-8 0 15,1-8-1-15,0-8 0 16,1-6 0-16,4-9 0 16,-1-3 0-16,5-2-1 15,3 2 1-15,4 3 0 16,2 6 0-16,6 7 0 0,-2 6 0 15,6 12 0-15,-2 6 0 16,2 9 1-16,4 4-1 16,-1 5 1-16,1 3 0 0,2 3-1 15,-4 4 1-15,4 2-1 16,-6 4 0-16,-1 7 0 16,-2 8 0-16,-9 7 0 0,-5 6-1 15,-9 8 0-15,-5 4-1 16,-10 4 0-16,-11 3-1 15,-5-1 1-15,-7-1 1 16,-2-8-1-16,0-2 1 0,-3-8 0 16,6-7 1-16,4-7 1 15,6-3 0-15,6-5-1 16,5-4 0-16,3-3 1 16,14-2-1-16,-9-2 0 0,9 2 1 15,0 0 0-15,7-7 1 16,-7 7 0-16,18 0 0 15,-6 3 0-15,5 4 0 16,0 5 1-16,3 4-2 0,0 3 1 16,3 5-1-16,-3 3 0 15,1 5-1-15,1 2-2 0,-4 1-2 16,3 1-9-16,-4-3-13 16,1-8-49-16,0 5-8 15,-1-7-6-15,3-5-6 16,0-12 3-16</inkml:trace>
  <inkml:trace contextRef="#ctx0" brushRef="#br0" timeOffset="19147.68">10165 7371 38 0,'-14'19'87'16,"-1"-3"-3"-16,4-4-3 15,-1-2-6-15,12-10-50 0,-8 14-6 16,8-14-5-16,5 5-7 16,8-5-2-16,-2 0-1 15,6-8 0-15,1-2-1 0,2-1 0 16,-1-4-1-16,-1-4-1 16,-1-1-1-16,-6-1-1 15,-4 2-1-15,-5 2-1 0,-3 1 0 16,-8 6-1-16,-9 5 0 15,-3 5 1-15,-7 3 0 16,0 9 0-16,-4 6 2 16,0 4 0-16,5 4 1 0,0 3 0 15,6 2 1-15,9-1 1 16,4 0 0-16,6-3 0 16,2-3 1-16,7-2 1 15,6-5-2-15,5-4 1 16,3-4 0-16,4-5-1 0,3-2-3 15,5-2-4-15,1-6-8 16,0-5-6-16,2-1-6 16,-1-3-21-16,-3-5-20 0,1-2-9 15,-4-2 2-15,-3 2 11 16,-5-2 27-16,-2 3 23 16,-7-1 21-16,0 6 30 15,-4 4 30-15,-6 2 4 16,-2 10-5-16,0 0-10 0,0 0-14 15,0 0-14-15,0 0-12 16,2 9-6-16,2 1-4 16,3 2-1-16,-3 2 0 0,3 3-2 15,4-1-1-15,1 4 0 16,-1-4-2-16,2 3 0 16,3-2-1-16,-5-1 0 15,1-2 0-15,1-1 0 16,-7-5 0-16,-6-8 1 0,13 8 0 15,-13-8 0-15,5-6 1 16,-2-5-1-16,0-6 0 16,2-5 0-16,-1-3-1 0,1-2 0 15,0 0 0-15,1 1-1 16,-3 6 0-16,-1 2 0 16,1 7-3-16,-3 11-3 0,0 0-10 15,0 0-19-15,0 0-45 16,9 10-6-16,1 2-6 15,3-1-6-15</inkml:trace>
  <inkml:trace contextRef="#ctx0" brushRef="#br0" timeOffset="20416.59">10897 7425 57 0,'-7'8'95'0,"-4"-2"-5"16,11-6-5-16,-14 0-4 15,14 0-40-15,0 0-31 16,0 0-2-16,0-12-3 0,8 2-4 16,0-1-3-16,4-2-1 15,2 1 0-15,-4-1-2 0,1-1 0 16,-5 1 0-16,-2-1 0 16,-3 2 1-16,-1 3 1 15,0 9 0-15,-10-9 1 16,-4 9 2-16,0 4-1 15,-3 4 2-15,-1 5-1 0,2 4 2 16,1 2-1-16,0 3 1 16,5 1 0-16,3-2 0 15,6 2 0-15,1-3 0 0,4-2-1 16,7-2 1-16,-1-3 0 16,4-3 0-16,2-3-1 15,2-3 1-15,0-4-1 16,2 0 1-16,2-5-1 15,3-4 0-15,0-3 0 0,-2-3 0 16,4-4 1-16,-3 1-1 16,-1-1-1-16,-2-1 1 15,-3 1 0-15,-1 4 0 0,-7 2 1 16,-2 3 1-16,-8 10 0 16,11-8 0-16,-11 8 1 15,0 0 0-15,0 12 0 0,0-1 0 16,0 3-2-16,0 0 1 15,2 2-2-15,1 0 1 16,0 0-1-16,3-3 0 16,-1 0-1-16,2-5 1 0,-7-8-1 15,16 14 0-15,-5-12 0 16,-2-2-1-16,2-2 0 16,1-5-1-16,-1-4 1 15,2 0-1-15,2-4 1 16,-5 4 0-16,1-2 0 0,-3 3 1 15,-8 10 0-15,11-13 0 16,-11 13 0-16,0 0 0 16,0 0 0-16,6 8 0 0,-6-8 0 15,6 19 0-15,-1-9 0 16,0 2 1-16,5-2-1 16,-1 0 0-16,5-5 1 0,1-2-1 15,1 0 0-15,0-3-1 16,4-4-1-16,-2-3 0 15,0-4-1-15,0-3 0 0,-3 0 0 16,-4-1 0 0,3 1 0-16,-8 1 1 0,-3 1 1 15,-3 12 2-15,3-15-1 16,-3 15 1-16,0 0 1 16,0 0-1-16,-6 5 1 0,5 4-1 15,1 2 0-15,0 0 0 16,0 0-1-16,4 1 1 15,5-1-1-15,-2 0 0 16,5-3 0-16,-2-2 0 0,5-1 0 16,0-3-1-16,3-2-1 15,-1 0 0-15,-2-7 0 16,2-2 0-16,-4-2 1 0,3-1-1 16,-3-1 1-16,0 0 1 15,-3 2 0-15,-1-1 2 16,-5 3 0-16,-4 9 0 0,4-8 0 15,-4 8 0-15,0 0 0 16,-3 9 0-16,1 1-1 16,-2 5 0-16,0-1 0 15,2 0-1-15,2 2 0 0,1 0 0 16,7-3 0-16,-2-4 0 16,8-2 0-16,-4-1 0 15,5-5-1-15,2-1 1 16,0-4 0-16,1-5-1 15,-2 0 0-15,1-5 0 0,-2-1 0 16,-4 1 1-16,1 0-1 16,-4 3 2-16,-3 0-1 0,-5 11 1 15,2-13 0-15,-2 13 1 16,0 0-1-16,-7 3 0 16,3 7 0-16,0 3-1 15,4 2 0-15,0 0-4 0,0 7-11 16,0-1-40-16,7-2-29 15,4-1-3-15,5-5-7 16,1-2-4-16</inkml:trace>
  <inkml:trace contextRef="#ctx0" brushRef="#br0" timeOffset="21296.36">12685 7236 59 0,'-7'15'87'0,"-4"5"-2"16,6 0-6-16,1 7-1 15,3 0-63-15,1 2-1 0,0 1-3 16,0-1-5-16,-1-1-2 0,2-5-3 16,-1-3-1-16,0-4 2 15,1-5-1-15,-1-11 0 16,0 10 0-16,0-10 0 16,-1-9-1-16,-2-4 1 0,1-7 0 15,0-5-1-15,0-6 0 16,1-6 0-16,1-6-1 15,0-2 1-15,0-3 0 16,3 2 1-16,1 3 1 0,3 7 2 16,-3 4-1-16,1 12 2 15,2 5 1-15,-7 15 0 16,12 0 1-16,-3 8 0 16,-1 7-2-16,4 2 0 0,0 6 1 15,0 1-2-15,4 4 0 16,-2 0-4-16,-1 3 0 15,-4-2 0-15,4-1 0 16,-7-2 0-16,1-3 0 0,-2-3 0 16,-2-5 0-16,-1-5 0 15,-2-10 0-15,0 0 0 16,0 0 0-16,10-10 0 0,-4-7 0 16,-1-6-2-16,7-3 1 15,-3-7 0-15,3-1 0 16,2 2 0-16,-3 4 0 15,1 2 1-15,-2 8-1 16,-3 5 1-16,-7 13 1 0,13-4 0 16,-13 4 1-16,8 17 2 15,-3-2-4-15,2 3 0 16,-2 2 0-16,4 4 0 16,-1 1 0-16,-2 2 0 0,3 3 0 15,-1 1 0-15,2 0 0 16,-3-1-2-16,8 5-18 15,-9 1-50-15,5-8-18 16,3-10-3-16,-1-4-8 0,4-8-2 16</inkml:trace>
  <inkml:trace contextRef="#ctx0" brushRef="#br0" timeOffset="21814.5">13339 7365 14 0,'6'-12'96'0,"-6"12"-2"15,1-11-6-15,-1 11-3 16,-4-11-3-16,4 11-71 16,0 0-1-16,-6-13-2 15,6 13-5-15,0 0-1 0,-13-6-1 16,13 6 0-16,-18-1-2 16,5 1 1-16,0 2 0 15,-4 5-1-15,-1 1 1 0,-1 4-1 16,1 2 0-16,2 0 1 15,2 2-1-15,6 1 0 16,0-2 1-16,6 0-1 16,2-3 0-16,1-2 1 15,8 0 0-15,-1-5 0 16,5-3 0-16,1-2 0 0,-2-2 1 16,4-4-1-16,1-4 1 15,0-2-1-15,-4 0 0 0,-2-5 0 16,-1 2 1-16,-4-2-1 15,-2 3 1-15,0 0 0 16,-4 3 0-16,0 11 0 16,0-13 0-16,0 13 0 0,0 0 1 15,0 0-1-15,-4 11 1 16,4 0 0-16,0 3-1 16,4 0 1-16,1 2-1 15,0 3 1-15,3-2 0 0,-1-1-2 16,6 2-2-16,-5-3-1 15,7 1-7-15,-8-6-18 16,-7 1-56-16,12-2-5 16,-4-5-2-16,4-4-8 0,-2-2-1 15</inkml:trace>
  <inkml:trace contextRef="#ctx0" brushRef="#br0" timeOffset="22108.08">13468 7322 4 0,'0'0'90'0,"-16"-7"2"16,16 7-5-16,-8 0-4 16,8 0 1-16,5 5-70 15,-5-5-2-15,19 13 0 16,-3-7-5-16,1 4-1 16,4 1-2-16,-1 0-1 0,0 0-2 15,0 2 0-15,1-2 0 16,-4 1-1-16,-1-1 0 15,-2 0 0-15,-2-2 0 16,-3-2 0-16,-9-7-1 0,14 11-1 16,-14-11-2-16,0 0-5 15,8 0-8-15,-8 0-31 16,15-14-36-16,-13 1-4 0,2-3-5 16,3-5-5-16</inkml:trace>
  <inkml:trace contextRef="#ctx0" brushRef="#br0" timeOffset="22396.39">13731 7192 68 0,'-14'0'92'15,"0"6"-3"-15,-4 0-4 0,4 3-1 16,-11 3-61-16,13 3-5 16,5 1-2-16,-2 0-4 15,5 2-3-15,0 1-2 16,1 3-1-16,1 1-4 0,-3 1-2 15,3 2 0-15,0-1 0 16,1 0 0-16,0-1 0 16,1-5 0-16,0-1 0 15,0-4 0-15,0-3 0 0,0-11 0 16,0 13 0-16,0-13 0 16,0 0 0-16,0 0 0 0,0-8-55 15,0 8-34-15,0-11 0 16,0 11-8-16,-7-17-6 15</inkml:trace>
  <inkml:trace contextRef="#ctx0" brushRef="#br0" timeOffset="23733.46">13939 7458 31 0,'0'0'87'16,"0"0"-2"-16,0 0-4 0,0 0-5 16,0 0-49-16,0 0-6 15,0 0-6-15,0 0-6 16,0 0-2-16,0 0 0 0,0 0 0 15,0 0 0-15,4-2 0 16,-4 2 0-16,0 0 0 16,0 0-2-16,0 0-1 0,0 0-1 15,0 0-5-15,7-10-54 16,-7 10-28-16,0 0-1 16,12-5-8-16,0-5-7 15</inkml:trace>
  <inkml:trace contextRef="#ctx0" brushRef="#br0" timeOffset="33269.26">14732 7396 47 0,'0'0'71'0,"-8"-6"-14"15,8 6-2-15,0 0-9 16,0 0-10-16,0 0-9 16,0 0-5-16,0 0-3 15,0 0-2-15,0 0-4 0,0 0-2 16,-8-10-2-16,8 10-1 16,0 0-3-16,0 0 1 15,0 0-2-15,9-4 0 16,-1 2-1-16,6-1-1 0,4 0 1 15,6 2-1-15,6-3 0 16,5 1 0-16,6 1-1 16,5 2 0-16,2-1 0 15,4 1 0-15,3-1-1 16,0 1 1-16,-1-2 0 0,-3 2-1 16,1-1 1-16,-9-2 0 15,-3 2 0-15,-5-2 1 16,-6 1 0-16,-10 0 0 0,-1 0 1 15,-9 0 0-15,-9 2 1 16,12-2-2-16,-12 2 1 16,0 0 0-16,0 0-1 15,0 0 0-15,0 0-1 0,0 0-1 16,0 0-3-16,0 0-2 16,-5-11-9-16,5 11-23 0,0 0-48 15,-11 0-1-15,-1 0-9 16,-3 0-3-16</inkml:trace>
  <inkml:trace contextRef="#ctx0" brushRef="#br0" timeOffset="33784.3">14876 7625 40 0,'-13'8'75'0,"13"-8"1"15,0 0-3-15,0-5-44 16,0 5 0-16,0 0-2 0,10-7-9 15,-10 7-2 1,14-10-3-16,-14 10-3 0,17-10 0 16,-9 5-2-16,5 0-1 15,-4 2-3-15,5-2 0 16,1 2-1-16,6 0-1 0,-1 0-1 16,9-2 1-1,1 1 0-15,5-1-1 0,7-1 1 16,0 1 1-16,0-3-1 0,4 2 1 15,-5-1 0-15,-1 0 0 16,-3 3 0-16,-7-2 0 16,-7 3 1-16,-4-1-2 15,-5 1 1-15,-3 1-1 16,-11 2-1-16,8-2 0 0,-8 2 0 16,0 0-1-16,0 0-3 15,0 0-6-15,0 0-15 16,0 0-57-16,0 0-4 15,-5-3-5-15,5 3-6 0,-3-15-2 16</inkml:trace>
  <inkml:trace contextRef="#ctx0" brushRef="#br0" timeOffset="34403.16">15406 7148 22 0,'-10'0'83'16,"-2"0"2"-16,12 0-3 16,-15-5-3-16,15 5-52 15,0 0-5-15,1-8 0 0,-1 8-5 16,10-8-7-1,-10 8-1-15,17-9-3 0,-7 7-2 16,4 1 0-16,2 1-2 16,3 0 0-16,0 0-2 15,3 5 1-15,3 1-1 0,0 3 1 16,2-2-1-16,2 2 0 16,-5 2 0-16,4-2 0 15,-3 3 0-15,-3-1 1 16,-3 2-1-16,0 0 0 0,-7 3 0 15,0 1 1-15,-7 4-1 16,-4 3 0-16,-1 3 0 16,-5 4 0-16,-6 2-1 0,-3 3 1 15,-3 1-1-15,-4 0 1 16,-1-3 0-16,-1 0 1 16,1-6 1-16,0-3 0 15,1-5 1-15,5-4 0 0,0-5 0 16,3-1 0-1,13-10 0-15,-13 9 0 0,13-9 0 16,0 0-1-16,0 0 0 16,0 0 1-16,0 0-3 15,0 0 0-15,0 0 0 0,0 0 0 16,0 0 0-16,0 0 0 0,0 0 0 16,0 0 0-1,0 0-15-15,0 0-69 0,-8-2-5 16,8 2-3-16,0-13-7 15,1 3-5-15</inkml:trace>
  <inkml:trace contextRef="#ctx0" brushRef="#br0" timeOffset="35581.53">14957 4558 54 0,'-14'0'76'15,"3"0"1"-15,-4 0-33 16,15 0-5-16,-13 0-3 0,13 0-9 15,0 0-5-15,-9 4-4 16,9-4-5-16,0 0-3 16,9 0-4-16,0 1-1 15,7-1-2-15,2 0 0 0,5 0-1 16,7 0 1-16,4-1-2 16,3-1 0-16,6-2 0 15,2 0 0-15,1-1 0 16,0 0 0-16,-3 0 0 0,-4 3 0 15,-5-1 0-15,-4 0-2 16,-7 2-5-16,-9 0-4 16,-5 1-16-16,3 5-53 15,-12-5-4-15,-8 11-6 0,-4-4-4 16</inkml:trace>
  <inkml:trace contextRef="#ctx0" brushRef="#br0" timeOffset="35921.6">14906 4768 17 0,'-22'13'80'16,"5"-4"2"-16,3-2-2 0,5-4-4 16,9-3-51-16,0 0-7 0,0 0 0 15,12 0-1-15,4 0-7 16,3 0-1-16,3 0-1 15,9 0-2-15,1-2 0 16,7 1-2-16,1 0-1 16,2-1 0-16,7 0 0 15,-2-1-1-15,2 0 0 16,1-1-1-16,-3 2 0 0,-4-1 0 16,-4 0 0-16,-6 0 0 15,-8 2 0-15,-5-2-2 0,-6 2-2 16,-3 1-8-16,-11 0-29 15,0 0-42-15,4-8-2 16,-4 8-8-16,0-19-6 0</inkml:trace>
  <inkml:trace contextRef="#ctx0" brushRef="#br0" timeOffset="36354.99">15444 4295 56 0,'-33'1'90'15,"8"2"-2"-15,4-3-6 16,7 0-1-16,-25-1-67 16,39 1-1-16,0 0 1 15,13-6-7-15,3 6-4 0,6 0-1 16,3 0-1-16,7 2-1 15,4 4 0-15,2 3 0 16,2 1 0-16,6 5 0 0,-4 0 0 16,0 3 0-16,-1 1 0 15,-5 3 0-15,-5-1 0 16,-3 2-1-16,-7 0 1 0,-7 2 0 16,-8 1 0-16,-5 3 0 15,-5 0 2-15,-11 4 0 16,-8 2 1-16,-7-1 1 15,-7 2-1-15,-3-1 1 16,-8 0-1-16,5-3 0 0,-3-1-2 16,7-2-1-16,7-1-5 15,3-8-15-15,5 5-61 0,15-5-3 16,9-5-6-16,10-5-6 16,12-8 0-16</inkml:trace>
  <inkml:trace contextRef="#ctx0" brushRef="#br0" timeOffset="37779.02">16186 7102 57 0,'-12'9'67'0,"-2"1"-25"16,8 2-2-16,1-2 0 16,4 3-6-16,1-1-7 0,1 6-3 15,4-2-6-15,3 3-2 16,2 0-2-16,1 4-4 16,5-3-3-16,-4 3-3 15,6-5 1-15,0-1-1 0,-2-4 2 16,0 0 1-16,-1-5 2 15,0-4-1-15,-4-3 2 16,2-1-1-16,0-10 0 16,-2-6-2-16,3-9-1 15,1-8-2-15,0-12-2 0,0-17 1 16,4-14-2-16,-4-15 0 16,6-13 0-16,1-13 0 15,-1-14 0-15,2-8 0 0,3-1 0 16,-1 1 0-16,0 0-1 15,4 4 1-15,-4 4-2 16,1 11 1-16,-3 10 0 16,-2 7-3-16,-2 7 0 0,-4 6 0 15,-1 10-1-15,-4 5 2 16,-1 7-1-16,-5 6 1 16,0 6-1-16,-2 5 4 0,-2 6-1 15,0 9 0 1,0 2 1-16,0 7-1 0,0 3 0 15,-1 1 0-15,-2 4 0 16,2 2 0-16,-1 4 0 16,2 1 0-16,-1 3 0 0,1 9 0 15,-1-13 0-15,1 13 0 16,0 0-1-16,0 0 1 16,0 0-1-16,0 0 0 0,0 0 0 15,0 0 0-15,0 0 1 16,0 0-1-16,0 0 0 15,0 0 1-15,4 5 0 0,-4-5 0 16,0 0 1-16,0 0-1 16,0 0 0-1,0 0 1-15,0 0 0 0,0 0-1 16,0 0 0-16,0 0 1 0,0 0-1 16,0 0 0-16,-6 7 0 15,-11-7 1-15,-6 0-1 16,-6-1 0-16,-6 1 0 15,-8 0 1-15,-7 0-1 0,1 0 1 16,0-1-1-16,0 1 1 16,6-4 0-16,4-2-1 15,8-1 1-15,6 0-1 0,6 0 0 16,7-4 0-16,12 11-1 16,-9-18-2-16,11 10-5 15,4-5-11-15,11-8-53 16,1 8-12-16,5-1-6 0,3-2-5 15,6-4-2-15</inkml:trace>
  <inkml:trace contextRef="#ctx0" brushRef="#br0" timeOffset="38132.56">16759 4289 1 0,'-15'-9'72'0,"15"9"-2"16,-19-12-1-16,9 7-3 16,-13-2-59-16,9 4 0 15,-4 2-2-15,-3 1 0 0,-5 5-2 16,-6 5 1-16,-2 3 1 16,-3 5 3-16,-5 2 0 15,-1 3 1-15,1 2 0 16,-2 0 0-16,4 0 0 0,6 0-1 15,0 0-2 1,8-1-1-16,4 0-1 0,6-2-2 16,3 0 0-16,7 1-1 15,2-2 0-15,4 0 1 16,4 3-1-16,6 1 1 0,6 1-4 16,3 1-19-16,0 2-51 15,17 5-4-15,2 2-7 16,7 2-3-16</inkml:trace>
  <inkml:trace contextRef="#ctx0" brushRef="#br0" timeOffset="38783.43">17355 6139 68 0,'0'0'79'16,"-18"-15"-2"-16,9 12-6 0,-3 3-3 15,30 2-66-15,-26 11-2 16,-6 6 1-16,2 5-1 16,0 5 1-16,0 4 1 15,1 0-1-15,1-1 0 0,0-3 0 16,4-4 2-16,1-8 6 15,0-5 0-15,5-12-1 16,0 0 1-16,0-9 0 0,0-13 0 16,8-9 1-16,2-7-4 15,2-11-3-15,4-8 0 16,3-9 0-16,1-4 0 16,3-2 0-16,5 0 0 15,-2 7 0-15,0 6 0 0,-4 11 0 16,-2 12 0-16,-3 12-1 15,-3 14 1-15,-1 10 0 16,-4 10-1-16,-3 10 0 0,0 7 0 16,2 4 0-16,-2 8-1 15,1 2 0-15,1 8-1 16,-6 3 1-16,-1 4-3 0,-1 5-2 16,0 1-5-16,-5-3-5 15,-1 1-11-15,-7-6-31 16,-3-7-27-16,-1-5-5 15,1-11-4-15,-3-11 0 16</inkml:trace>
  <inkml:trace contextRef="#ctx0" brushRef="#br0" timeOffset="40024">17317 6276 26 0,'-4'-16'84'0,"4"1"0"15,0 5-3-15,8 13-13 16,6-5-30-16,4-1-8 0,9 0-11 15,1-2-6-15,8 0-5 16,3 0-2-16,3-2-3 16,1-2-2-16,-1 1 0 15,-1-2-2-15,-4-3 0 0,-4-1-1 16,-6 1 1-16,-5-2 0 16,-3 0 1-16,-8-1-1 15,-4 2 1-15,-5 3 2 16,-1 0 0-16,-1 11 0 0,0-12-1 15,0 12 2-15,0 0-2 16,-5 10 2-16,3 3-1 16,0 5 0-16,1 3 0 0,1 2 0 15,0 2 0 1,-1 2 0-16,2-3 0 0,4 1-1 16,2-5 0-16,3-3 1 15,0-3-1-15,4-6 0 16,2-8 1-16,4-3-1 0,-1-6 0 15,4-8 0-15,1-6 1 16,1-6-2-16,0-1 1 16,-1-4-1-16,-2 3 0 15,-5 4 0-15,-2 2 0 0,-5 6-1 16,-2 8 0-16,-8 11 1 16,0 0-1-16,4 7 1 0,-4 10-1 15,0 3 1-15,-1 4 0 16,1-1 0-16,-1 2 1 15,3-3-1-15,5-1 1 16,3-3 0-16,4-7 0 16,4-3 0-16,3-5 0 0,4-3 0 15,4-8 0-15,1-4-1 16,0-6 1-16,3-5-2 16,-5-4 0-16,-2-5 0 0,-2-4 0 15,-5-3 0-15,-5-4 0 16,-4 0-1-16,-3 2 1 15,-6 5 2-15,-1 6-1 16,-3 5 2-16,-4 9-1 16,7 16 1-16,-16-4 0 0,10 10 0 15,-1 9 0-15,1 5 0 16,4 7-2-16,1 2 1 16,1 5-1-16,0 2 0 0,0 3 1 15,0 0-2-15,1 1-2 16,0-3-3-16,1 0-3 15,-2-5-7-15,5-5-11 16,-5-5-15-16,0-9-20 0,-7-3 1 16,7-10 6-16,-15-2 15 15,7-12 15-15,-2-2 17 16,1-7 20-16,3-1 21 16,2-3 24-16,4 3-2 15,0-2-9-15,9 7-9 0,2 1-13 16,7 2-8-16,4 5-5 15,2 3-4-15,5 1-3 16,3 2-2-16,4 2 0 16,2-1-1-16,-1 1 0 0,-2 0-1 15,-1 1 1-15,-1 0-1 16,-3-1 1-16,-7 0 0 16,-5 2 0-16,-5 0 1 0,-13 1 1 15,13-1 0-15,-13 1 0 16,0 0 0-16,-11 9 1 15,0 0-1-15,-1 4 0 0,0 3-1 16,0 1 0-16,-2 4-1 16,5 0 0-16,3 0-1 15,3-2 1-15,3 0-1 16,4-2 1-16,4-5 0 0,5-3 0 16,5-4 1-16,2-2 0 15,3-3-1-15,2-3 1 16,-1-4-1-16,-1-6 0 15,-3 0 1-15,-2-5-2 0,-3-2 0 16,-5-2 0-16,-4-2 0 16,-6 0 0-16,0-2 0 15,-9 1 0-15,-2 4 0 16,0 2 0-16,-3 7 0 0,4 4 0 16,-3 7 0-16,13 1-7 15,-13 9-16-15,13 0-59 16,7 6-6-16,2 2-2 0,5-1-8 15,5 0-2-15</inkml:trace>
  <inkml:trace contextRef="#ctx0" brushRef="#br0" timeOffset="40653.38">19055 6081 78 0,'-4'-6'91'16,"4"6"-2"-16,-4-11-6 0,4 11 0 15,0-9-62-15,0 9-9 16,10-6 0-16,-10 6-5 16,12 0-3-16,-12 0-2 0,17 17 0 15,-10-5-1-15,0 2 1 16,-1 0-1-16,0 5 0 16,0-2 0-16,-2-1 0 0,-1-1 0 15,1-4 0-15,-2-1 0 16,-2-10 0-16,4 11 1 15,-4-11-1-15,0 0 1 16,11-7-1-16,-3-3 1 16,-2 0-1-16,8-8 1 0,-2 0-2 15,2-3 1-15,2 2-1 16,0 1 0-16,3 4 0 16,-5-1 1-16,-1 6-1 0,-3 5 0 15,2 2 0-15,-5 2 0 16,-7 0 1-16,14 13-1 15,-11-3 2-15,5-1-2 16,-2 4 0-16,-1-2 0 0,1 0 0 16,0-1 0-16,-6-10 0 15,11 14 0-15,-11-14 0 16,12 4 0-16,-12-4 0 16,16 0 0-16,-8-6 0 0,3-2 0 15,1-1 0-15,-1-3 0 16,2 1 0-16,-1-3 0 15,-2 0 0-15,3 2 0 0,-4 2 0 16,-9 10 0-16,14-11 0 16,-14 11 0-16,13 0 0 15,-13 0 0-15,10 15 0 16,-4-4 0-16,2 5 0 0,0-3-6 16,4 7-4-1,-1-6-9-15,8 3-8 0,0-1-22 16,-1-5-37-16,4-2-4 15,5-7-4-15,0 1-1 0</inkml:trace>
  <inkml:trace contextRef="#ctx0" brushRef="#br0" timeOffset="41588.88">19842 6102 78 0,'10'-18'91'16,"-6"1"-2"-16,-4-1-5 0,0 18-17 16,-2-16-38-16,-5 5-7 15,7 11-9-15,-20-7-5 16,8 7-3-16,-2 5-3 15,-1 4 0-15,4 4-1 0,-1 4 0 16,4 0 0-16,2 3 0 16,6-4-1-16,0 2 1 15,9-5 0-15,3-2 0 0,2-3 0 16,4-4 0-16,0-4 0 16,0 0 0-16,1-5 0 15,-2-6 0-15,1 2 0 16,-4-4 0-16,-2 0 0 0,-4-2 0 15,-2 1 0-15,1 1-1 16,-6 4 1-16,-1 9-1 16,4-11 0-16,-4 11 0 15,0 0 0-15,0 0-1 0,5 11 1 16,0-2-1-16,1 2 0 16,1 2 2-16,5-1-1 15,0-3 1-15,3 0-1 16,3-3 1-16,1-5-1 0,0-1 2 15,3-4-2-15,-2-6 0 16,0-1-2-16,0-4 2 16,-2-3 0-16,-3-3 0 15,0 0 2-15,-5-6-2 0,1-1 0 16,-2-2 0-16,0-2 0 16,-4 3 0-16,1 3 0 15,0 5 0-15,-3 3 0 16,-2 7 0-16,-1 11 0 0,0 0 0 15,0 0 0-15,-4 17 0 16,0 2 0-16,1 3 0 16,1 1 0-16,0 4 0 15,1 3 0-15,1-2 0 0,0 1 0 16,1-2 0-16,3 0 0 16,1-3-5-16,0-3 0 15,-2 0-4-15,-2-7-3 0,1-2-5 16,-2-12-3-16,-2 9-1 15,2-9 1-15,-14-6 2 16,8-4 0-16,1-5 8 16,-2 0 6-16,3-4 8 0,4 1 7 15,-3 0 6-15,3 4-1 16,1 1 0-16,6 1 0 16,-7 12-1-16,18-13-4 0,-5 12-3 15,3-1-4-15,4 1-2 16,-1 1 0-16,4 0-2 15,0 0 1-15,0-1 0 16,-3-1-1-16,0-1 1 0,-2 0 0 16,-4 0 0-16,-1-1 2 15,-3 0 1-15,-1 3 0 16,-9 1-1-16,9-5 0 16,-9 5 0-16,0 0 0 0,12 7-1 15,-11 2 0-15,1 4-3 16,0 1 1-16,0 4 0 15,2 0 0-15,-1 0 0 0,1 0-3 16,1-1-3-16,-3-5-10 16,4-1-31-16,3-6-38 15,-9-5 0-15,17 0-10 16,-10-7-4-16</inkml:trace>
  <inkml:trace contextRef="#ctx0" brushRef="#br0" timeOffset="41722.54">20638 5873 78 0,'1'-21'87'0,"-1"8"-7"0,0 13-3 16,0 0-4-16,0 0-65 15,0 0-30-15,2 19-48 16,1-3-7-16,5 4-4 0,-3-4-4 16</inkml:trace>
  <inkml:trace contextRef="#ctx0" brushRef="#br0" timeOffset="42089.71">20798 5977 42 0,'8'-4'89'0,"3"-1"0"0,-11 5-4 15,12-12-2-15,-12 12-59 16,14-3 0-16,-14 3-3 16,0 0-7-16,0 0-6 15,0 0-4-15,0 0-1 16,0 0-3-16,0 7-1 0,-4 4 1 15,-3 2 0-15,-1 3 0 16,1 1 1-16,1 1-1 16,2 1 2-16,2-1 0 0,2-1 1 15,3-3 1-15,6-1 0 16,3-2-1-16,5-4 1 16,6-2-1-16,1-5-3 15,2 0 0-15,4 0 0 0,4-4 0 16,-2-2 0-16,-4-1 0 15,1 2 0-15,-10-2 0 16,-4 3 0-16,-6 1 0 0,-9 3 0 16,-2 10-50-16,-8-5-37 15,-3 4-2-15,-8-4-7 16,-1-1-7-16</inkml:trace>
  <inkml:trace contextRef="#ctx0" brushRef="#br0" timeOffset="46083.65">21686 6123 20 0,'5'-14'78'0,"-3"5"4"16,-2 9-10-16,0 0-20 15,12-11-11-15,-12 11-11 16,0 0-7-16,0 0-6 0,0 0-4 16,0 6-3-16,-2 8-3 15,-6 4 0-15,0 8-1 16,-4 9 0-16,-6 6 0 16,-1 7-2-16,-4 3-1 15,-4 4 0-15,-2-2-1 0,0-1 0 16,-1-5-1-16,2-7 0 15,0-5 0-15,7-9-2 16,2-6-5-16,7-5-11 0,2-3-63 16,10-12-4-16,0 0-6 15,18-19-4-15,4 0-4 16</inkml:trace>
  <inkml:trace contextRef="#ctx0" brushRef="#br0" timeOffset="50798.52">22742 4306 42 0,'0'0'82'16,"-5"-14"0"-16,5 14-4 16,-26-11-42-16,26 11-5 0,0 0-9 15,0 0-7-15,0 0-5 16,0 0-4-16,-10 17-2 16,7 2-2-16,-5 7 0 15,1 9 0-15,-1 5 0 16,-3 6 0-16,0 7-1 0,1 3 2 15,-4 1-1-15,3-2-1 16,1-1 1-16,-3-4 0 16,3-4 0-16,-2-7 0 15,6-5 0-15,-6-6-1 0,8-9 1 16,-2-1 0-16,0-9 1 16,6-9 0-16,-4 11 1 15,4-11-1-15,0 0 1 16,-5-8-2-16,5-4 1 0,0-4 0 15,0-5-1-15,0-5-1 16,5-3 0-16,-3-4-2 16,8-5 1-16,-3-2 0 0,6-1-1 15,0-2 0-15,1 1 0 16,2-2 0-16,1 3 1 16,1-2 1-16,-2 6-1 15,-4 0 1-15,1 6 0 0,-2 2 0 16,-4 6 0-16,1 3-1 15,-2 0 1-15,-2 8-1 16,0-1 0-16,2 4 0 0,-6 9 0 16,6-14-1-16,-6 14 1 15,13 0 0-15,-13 0 1 16,13 9-1-16,-5 6 1 16,2 8-1-16,2 5 1 0,3 8-1 15,-1 6 0-15,1 7 1 16,2 4 0-16,2 1 0 15,2 1 0-15,1-4 0 0,-2-1 0 16,0-5 1-16,2-5-1 16,-3-9 1-16,-3-4-2 15,-1-7 1-15,-4-6 1 16,-3-6 0-16,-8-8 1 0,14 3-1 16,-14-3 1-16,6-19 0 15,-1 1 0-15,2-9-2 16,1-7 0-16,1-4-1 15,1-9 0-15,3-5 0 0,3-1-1 16,2 1 1 0,-3 0-1-16,-1 7 2 0,-3 5-2 15,3 6 2-15,-8 8-1 16,1 9 1-16,-3 7-2 0,-4 10 0 16,0 0 0-16,0 0 0 15,1 4-1-15,-1 10-2 16,1 6-5-16,-1 1-10 15,2 6-34-15,0 6-33 0,2 0-2 16,5 4-10-16,-3-4-1 16</inkml:trace>
  <inkml:trace contextRef="#ctx0" brushRef="#br0" timeOffset="51941.7">23741 4449 24 0,'0'0'77'0,"0"-14"1"0,0 14-3 15,0-19-32-15,0 19-21 0,0 0-2 16,-10-9-6-16,10 9-4 15,-12-2-2-15,2 2-1 16,0 0 0-16,-5 6-2 16,-2 1 0-16,0 5-1 0,-5 3-1 15,2 6-1-15,-5 2 0 16,1 2-1-16,4 6-1 16,0-1 0-16,1 3 2 15,1 2-2-15,3 0 1 16,-2 0 0-16,5-1 0 0,4-1 0 15,-3 1 1-15,6-2-1 16,2-2 0-16,3-2-1 0,0-2 2 16,3-3 0-16,9-2 0 15,-2-2 0-15,4-5 1 16,3-1 1-16,3-7 0 16,1 0 0-16,5-6 0 0,-2 0-1 15,6-8 0-15,-2-5 0 16,3-2 0-16,-3-8-1 15,1-2 1-15,-3-7-1 16,2-3-1-16,-7-7 1 0,2 0-1 16,-8-3 1-16,0 1 0 15,-8 3-1-15,-2 0 1 16,-5 8 0-16,-6 3 0 16,-3 6 0-16,-7 4-1 15,-1 4 0-15,-2 5 0 0,0 3-1 16,2-1 0-16,0 4 1 15,3 1-1-15,5 1 1 16,-2-1 0-16,11 4 0 0,-14-5-1 16,14 5 1-16,-9-1-1 15,9 1 0-15,0 0-1 16,-11 0 0-16,11 0 1 16,0 0-1-16,-7 7 1 0,7-7-1 15,0 0 2-15,-3 10-1 16,3-10 0-16,0 11-1 15,0-11-3-15,4 15-11 16,-4 5-58-16,3-11-13 0,4 2-4 16,-7-11-6-16,13 14-4 15</inkml:trace>
  <inkml:trace contextRef="#ctx0" brushRef="#br0" timeOffset="54005.76">22372 6278 17 0,'0'0'80'0,"13"1"3"16,-13 8-3-16,0 5-3 0,-3 4-54 15,-1 3-2-15,-2 8-2 16,1 1-6-16,1 9-4 16,-3 1-2-16,4 1-3 15,0-1-1-15,-3-1-1 0,2-3-2 16,0-3-2-16,0-5-8 16,-3-4-12-16,2 0-46 15,-1-15-11-15,-5-6-6 16,11-3-5-16</inkml:trace>
  <inkml:trace contextRef="#ctx0" brushRef="#br0" timeOffset="54405.55">22194 6299 40 0,'-12'-25'90'0,"-1"4"-1"0,1 4-5 15,4 3-1-15,3 2-54 0,5 2-4 16,9-2-8-16,7 5-6 15,5-2-4-15,3 3-1 16,6 2-3-16,5 1-1 16,3 3 0-16,1 4-1 0,-1 6 0 15,0 8-1-15,1 5 0 16,-5 7 0-16,-1 4 0 16,-4 6 0-16,-5 2 0 15,-7 5 0-15,-8 2 0 16,-2-1-1-16,-8 2 2 0,-12-2-1 15,-6-1 0-15,-6-2 1 16,-8-4-1-16,-6-6 1 16,-6-3 0-16,-1-3 0 0,-2-10 0 15,5-4 0-15,1-5 0 16,6-2 1-16,7-8-2 16,3 0-2-16,12-7-4 0,7-2-6 15,4-4-12-15,11-6-41 16,7 6-21-16,10 0-5 15,1-1-5-15,7 2-2 0</inkml:trace>
  <inkml:trace contextRef="#ctx0" brushRef="#br0" timeOffset="55342.94">22694 6732 19 0,'0'0'81'0,"7"-2"5"15,-7 2-3-15,4-10-4 16,12 4-53-16,-16 6-3 0,9-11-3 16,-9 11-6-16,13-10-6 15,-1 6-3-15,2-1-2 16,0 0-1-16,2-1-1 0,2 3-1 16,0-3 1-16,-1 0-1 15,0-2 2-15,-4 1-1 16,-3 0 0-16,-1-1-1 15,-5-2 1-15,-3 1-1 0,-1 0-1 16,0 9-1-16,-12-12 0 16,-3 8 1-16,-3 3-1 15,-2 2 1-15,-3 8-1 0,0 4 2 16,0 3 0-16,5 4 0 16,0 2 1-16,8-2 0 15,5 4 0-15,5-4-1 16,7-1 2-16,8-2-1 15,10-4 0-15,3-5 1 0,7-4-1 16,5-3 0-16,4-2-1 16,-2-8 0-16,6-5-1 15,-7-3 0-15,1-5 0 0,-5-5-2 16,-5-5 1-16,-2-7-1 16,-6-2 2-16,-7-4-1 15,-2-1 1-15,-9 1 1 16,-3 6 2-16,-2 3 1 0,-2 8 0 15,-6 8 1-15,-6 7 0 16,1 7 0-16,-1 6-1 16,-1 6 0-16,1 7-1 15,3 5-1-15,-2 7 0 0,4 7-1 16,-4 9 2-16,2 5-2 16,2 7 1-16,-7 9 0 15,3 7-1-15,-1 7 1 16,-2 2-1-16,1 2 1 0,-1-3-1 15,5-4 1-15,-5-8 0 16,5-12 0-16,1-10 0 16,-1-12 1-16,2-11 1 0,4-8-1 15,4-12 0-15,0 0-1 16,-5-7-1-16,6-11 2 16,7-7-2-16,4-9 1 15,1-9-2-15,6-11 0 16,4-4 1-16,1-5 0 0,6-2 0 15,-3 2-1-15,4 3 0 16,-4 8 0-16,3 11 0 16,-10 11 1-16,3 6-1 0,-2 11-1 15,-3 6 1-15,-1 7 1 16,-2 3-1-16,2 8 1 16,-1 3-1-16,-1 4 1 15,-4 5 0-15,0 2 0 0,-9 4 0 16,-2 2 0-16,-7 2 0 15,-10 0 1-15,-9-1-1 16,-2-1 0-16,-6-4-3 16,0-3-3-16,2-6-6 0,8-4-22 15,13-6-49-15,2-8-3 16,9 0-5-16,10-22-7 16</inkml:trace>
  <inkml:trace contextRef="#ctx0" brushRef="#br0" timeOffset="56496.01">23564 6729 51 0,'-11'14'85'15,"-4"-1"-2"-15,-1 2-5 16,1-3-3-16,6 3-56 16,1-4-8-16,8-11 0 15,0 13 1-15,8-10-5 0,5-1 0 16,5-1 0-16,6-4-2 15,0-4 0-15,-2-3-2 0,4-3 0 16,-4-7-1-16,-4-1 0 16,-7-1 0-16,-1-2-1 15,-9 1 0-15,-1 1-1 16,-1 2 0-16,-10 4 0 0,-1 6-1 16,-4 5 1-16,0 5-1 15,-2 5 1-15,2 7-1 16,2 4 1-16,4 4 0 0,2 4 0 15,4 1 1-15,4-1-1 16,1 1 1-16,8-3-1 16,3-1 1-16,3-4 0 15,4-2 0-15,0-3 0 16,5-3 0-16,1-5 0 16,1-4 0-16,2 0 0 15,-3-5 0-15,1-6-1 0,-2-2 1 16,2-5-1-16,0-2 1 15,-5-1-1-15,-1-1 0 0,-3 0 0 16,-2 2 1-16,-4 5 0 16,-1 2 0-16,-6 3-1 15,-4 10 0-15,0 0 1 0,0 0-1 16,8 5 0-16,-8 7 1 16,1 0-2-16,1 1 2 15,1 2-1-15,-2 0 1 16,3-1-1-16,3-5 1 0,-2 2-1 15,-5-11 1-15,14 11 0 16,-7-9 0-16,4-1 0 16,-2-1-1-16,3-7 1 15,-3-1 0-15,3-3-1 0,-5 0 0 16,2-1 1 0,-5 0-1-16,1 2 0 0,-5 10 0 15,7-14 0-15,-7 14-1 16,0 0 0-16,0 0-1 15,9 3 1-15,-2 6 0 0,0 2 0 16,5 1 1-16,0 4-1 16,6-4 1-16,2 1 1 15,6-2-1-15,1 0-1 0,5-5-1 16,3-2-1-16,1 0 0 16,2-4-1-16,-1-2-1 0,-1-5 2 15,-1-2-1 1,-7-4 2-16,0-1 0 0,-8-2 2 15,-3-2 1-15,-3 0 0 16,-9 1 0-16,-5 1-1 16,0 4 1-16,-4-1-1 0,-9 8 0 15,1 3-1-15,-1 2 1 16,-1 6 0-16,-1 5 0 16,6 3 0-16,1 1 0 0,5 2 0 15,3 0 0 1,6-3 1-16,6-1 0 0,6-3-1 15,6-3 1-15,6-5-2 16,3-2 0-16,1 0 0 16,-1-8-1-16,-2-4 1 0,1-2-1 15,-7-6 1-15,0-2 0 16,-8-2 1-16,-5-4 0 16,-2-2 1-16,-6 0 0 0,-2 0 2 15,-2 5-1-15,0 1 1 16,-3 5-1-16,-1 6 0 15,4 13 0-15,-17-8 0 16,7 10 0-16,3 10-2 0,-3 6 0 16,3 6 0-16,1 6 1 15,1 2-1-15,0 5-1 16,5 3-6-16,-2 6-39 0,2-4-36 16,0-1-2-16,0-4-7 15,0-5-6-15</inkml:trace>
  <inkml:trace contextRef="#ctx0" brushRef="#br0" timeOffset="60422.68">13241 7756 44 0,'-16'4'69'0,"2"-1"-16"0,1 0-4 15,5 2-6-15,-3-4-7 16,11-1-7-16,-10 6-6 16,10-6-4-16,0 0-1 15,0 0-4-15,0 0-2 0,-5 10-2 16,5-10-1-16,9 0-1 15,-1-2 0 1,6-2 0-16,6-6-1 0,7 0-2 16,2-3-1-16,7-3-1 15,4 2-1-15,4-2 0 0,-2 1-1 16,-2 2-1-16,2 3 0 16,-11 3 0-16,0 3-2 0,-9 2-1 15,-4 2-3-15,-5 0-5 16,-13 0-10-16,5 17-27 15,-8-7-34-15,-4 4-6 16,-5-1-3-16,-2 2-2 0</inkml:trace>
  <inkml:trace contextRef="#ctx0" brushRef="#br0" timeOffset="60970.15">13261 7961 70 0,'-13'4'84'0,"5"2"-1"0,8-6-4 15,0 0-43-15,0 0-4 16,10-3-9-16,5-2-8 0,4-4-4 16,2 1-1-16,6-2-3 15,2-1-1-15,3 0-2 16,-1 0-1-16,-1 1-1 15,1 2 0-15,-7 0-1 16,-3 5-1-16,-3-1 0 0,-5 3 1 16,-13 1-1-16,16-2 1 15,-16 2-1-15,0 0 0 16,0 0 1-16,0 0-1 0,0 0 0 16,0 0 1-16,0 0-1 15,0 0 1-15,0 0-1 16,8 0 0-16,-8 0 1 15,0 0-1-15,0 0 1 0,0 0 0 16,0 0 0-16,0 0-1 16,0 0 1-16,0 0 0 15,0 0 0-15,0 0 0 16,0 0-1-16,0 0 1 16,0 0-1-16,0 0 1 0,0 0-1 15,0 0 0-15,-5 2 0 16,5-2 0-16,0 0 1 15,0 0-1-15,0 0 0 0,-8 5 0 16,8-5 0-16,0 0-2 16,0 0-2-16,-11 11-6 15,11-11-19-15,-18 3-55 0,18-3-1 16,0 0-5-16,0 0-8 16</inkml:trace>
  <inkml:trace contextRef="#ctx0" brushRef="#br0" timeOffset="62086.83">12380 5139 55 0,'0'0'72'0,"0"0"-11"0,0 0-17 15,0 0-5-15,0 0-6 16,0 0-9-16,10-7-6 15,-10 7-3-15,19-12 0 0,-6 3-2 16,2 0-4-16,0-2-1 16,2 0-1-16,-1 1-2 15,2-1-1-15,-1-1-1 16,2 0 0-16,-1 1-1 0,-1 1 0 16,1-1-1-16,-2 3 0 15,-2-1 0-15,-3 3 0 16,3-1-1-16,-14 7 2 15,14-7-4-15,-14 7 1 16,0 0-1-16,7 1-5 0,-7-1-7 16,0 6-22-16,-1 3-42 15,-2 2-5-15,-3 1-4 16,-3 1-3-16</inkml:trace>
  <inkml:trace contextRef="#ctx0" brushRef="#br0" timeOffset="62658.09">12381 5309 32 0,'0'0'73'0,"0"0"2"16,0 0-25-16,10-3-2 15,0-3-12-15,0-3-9 0,5-1-7 16,2-1-4-16,0-2-3 16,2 1-5-16,0 1-2 15,0-1-2-15,-1 2 1 16,0 1-1-16,-3 1 0 0,-3-1 0 16,0 4-1-16,0-1 0 15,-3 2 0-15,-9 4 1 16,15-9-3-16,-15 9 1 0,10-6 0 15,-10 6 0-15,0 0-1 16,11-7 1-16,-11 7-1 16,0 0 1-16,0 0-1 15,10-6 0-15,-10 6 0 0,0 0-1 16,0 0 1-16,0 0 0 16,0 0 0-16,0 0-1 15,0 0 1-15,0 0 0 16,0 0-1-16,0 0 1 0,0 0 0 15,0 0 0-15,0 0-1 16,0 0 1-16,0 0 0 16,0 0-1-16,0 0 1 15,0 0 1-15,0 0-1 16,0 0 0-16,0 0 1 0,0 0-1 16,0 0 0-16,0 0-1 15,0 0-2-15,0 0-6 0,0 0-24 16,-6 0-51-16,6 0-1 15,-12 10-7-15,12-10-6 16</inkml:trace>
  <inkml:trace contextRef="#ctx0" brushRef="#br0" timeOffset="64537.01">7631 4461 68 0,'-2'-24'78'0,"2"1"0"0,0 5-42 16,0 1-1 0,0 4-1-16,0 2-7 0,0 11-6 15,-11-9-7-15,1 9-5 16,-5 9-4-16,-3 5-3 0,-4 6-1 15,-3 5 0-15,-7 9 0 16,-1 3 0-16,-5 6 1 16,0 4-1-16,-5 7 1 15,2 1-1-15,2 2 1 0,4 1-1 16,6-2 1-16,2 0-1 16,10-4 0-16,8-5-1 15,8-3 1-15,3-6 0 16,12-4 1-16,6-1-1 0,5-6-1 15,5 2 3-15,6-3 0 16,-3-1 0-16,1 1-2 16,-3 0 2-16,-3 4-1 15,-5 1 0-15,-6 6 2 0,-11 1-3 16,-6 7 0-16,-5 4 1 16,-13 3 0-16,-7 2 0 15,-6 1-1-15,-5-1 1 16,-5-2 0-16,-4-2-1 0,4-2 1 15,-3-6-1-15,5-2 0 16,4-6 0-16,7-2 0 16,5-5 0-16,9-4-1 0,7-1 0 15,7-5 1-15,6-1-1 16,8-3 0-16,7 0 1 16,3-1-1-16,2 2 1 0,5 1 0 15,-1 2-1 1,-1 3 1-16,1 3-1 0,-5 6 0 15,-1 5 0-15,-3 7 1 16,-5 5 0-16,-4 6-1 16,-4 9 0-16,-5 6 1 15,-4 10-1-15,-7 7 0 0,-6 6 0 16,-3 4 0-16,-6 6 0 16,-1 3 0-16,2 1 0 15,-1-1 0-15,-1-3 0 0,6-4 0 16,5-6 0-16,4-2 1 15,5-10 1-15,4-6 0 16,5-5 0-16,7-9 0 0,6-6 1 16,2-5-1-16,6-6 0 15,3-7-1-15,2-5 1 16,-3-6-1-16,1-6 0 16,-5-5 0-16,0-4 0 0,-7-6 0 15,-3-2-3-15,-4-3-9 16,-10 3-62-16,0-20-12 15,-3-4-4-15,-8-5-8 16,-3-8-5-16</inkml:trace>
  <inkml:trace contextRef="#ctx0" brushRef="#br0" timeOffset="66484.07">2514 5304 16 0,'-11'-9'71'0,"9"-1"6"0,-3 1-2 15,5 9-38-15,-5-15-4 16,5 15-9-16,0 0-5 0,0 0-6 16,7 0-1-16,-4 6-2 15,3 8-3-15,5 7-1 16,-4 4 1-16,3 7 0 0,-1 6-3 16,3 4-1-16,3 5-1 15,-6 2 0-15,7 0-1 16,-2-1 0-16,1-5-1 15,0-4 1-15,0-6 1 0,-3-8 1 16,-1-4 0-16,-1-8 2 16,0-3 1-16,-10-10 0 15,14 0 1-15,-7-6 0 16,1-8-1-16,-2-8 1 16,1-6-2-16,2-9-2 0,1-8-1 15,-1-6-1-15,2-4-1 16,-1-3 0-16,-2 3 0 15,6 3 0-15,-8 7-1 0,5 7 0 16,-7 10-1-16,-1 13 0 16,-3 15 0-16,0 0-4 15,3 11-9-15,1 11-26 0,5 9-42 16,-2 4-2-16,-1 2-7 16,1 4-3-16</inkml:trace>
  <inkml:trace contextRef="#ctx0" brushRef="#br0" timeOffset="67492.02">3050 5759 14 0,'0'0'86'15,"0"0"2"-15,-10 0-6 16,10 0-5-16,0 0-35 15,0-7-23-15,8-2-4 0,7-4-7 16,-6-2-4-16,7-2-1 16,1 0-2-16,-3-2 2 15,-5-1-1-15,1-1-1 0,-5 0 1 16,-5-2-1-16,-2 4 0 16,-4 0-1-16,-5 4-1 15,-1 6-1-15,-3 4 1 16,-4 5-1-16,-2 10 0 15,1 6 1-15,1 5 0 0,-1 4 1 16,8 6 0-16,0-1 2 16,4 0-1-16,5 1 2 15,3-4 0-15,2-1 0 0,10-3 0 16,2-4 0-16,3-3 1 16,5-8 0-16,2-2 0 15,2-6 0-15,2 0-1 16,5-11 0-16,0-4-1 0,-1-6-1 15,-4-4 0-15,0-3-1 16,-2-6 1-16,-5 0-2 16,1-2 1-16,-8 1-1 0,0 2 2 15,-4 4-1-15,-3 3 1 16,-3 6 0-16,-3 5-1 16,1 7 1-16,-2 8-1 15,0 0 1-15,0 0 1 0,7 11-1 16,-5 5 0-16,2 1 1 15,4 5-1-15,-1 0 1 16,-1 1 0-16,7-1-1 0,-1-1 0 16,0-2 0-16,5-3 0 15,-3-4 0-15,4-2 1 16,-5-7-1-16,4 0-1 16,-1-3 1-16,3-5-1 15,3-7-1-15,-4-4 0 0,5-3-1 16,0-5 0-16,1 1 0 15,-6-4 0-15,-4 5 0 16,0 1 1-16,-5 5 0 0,-4 2 0 16,-5 14 0-16,0 0 1 15,0 0 0-15,1 9 0 16,-1 7 0-16,0 2 1 0,1 0 0 16,6 1 1-16,-3-1-1 15,3 0 1-15,-1-6-1 16,7-1 0-16,-2-5 1 15,2-3-2-15,3-3 1 16,0-1 0-16,5-6-1 0,-2-5 0 16,-2-2 0-16,3-2 0 15,-2 0-1-15,-5 1 2 16,0 3-2-16,-6 0 1 0,-7 12 0 16,12-11 0-16,-12 11 1 15,2 11-1-15,-3 7 2 16,1 8-1-16,0 8 1 15,-2 10 0-15,0 11-2 0,-3 11 0 16,0 12 0-16,-4 13 0 16,0 8 0-16,2 2 0 15,-2 1 0-15,2-7-5 0,-1-4-19 16,22-14-61-16,-14-20-4 16,-2-22-4-16,1-21-7 15,1-14-2-15</inkml:trace>
  <inkml:trace contextRef="#ctx0" brushRef="#br0" timeOffset="68272.6">4807 5034 16 0,'-10'-13'76'0,"-3"5"3"15,-5 3-4-15,1 29-19 16,-3-22-36-16,1 5-2 16,0 4-4-16,1 4-3 0,2 5-2 15,1 4-2-15,1 10 2 16,1 3-1-16,3 6-1 16,1 2 0-16,1 5 0 15,7-2-1-15,1 1 1 0,0-1 0 16,11-9-2-16,4-1 0 15,4-6-1-15,4-4 0 16,5-9 0-16,4-5 0 16,4-6-2-16,6-8 1 0,-2-5-1 15,3-11 0-15,3-7-1 16,-5-6 0-16,3-10 0 16,-5-6-1-16,-2-9 0 0,-4-5-1 15,-4-5-1-15,-6-3 1 16,-7 0 0-16,-3 2 1 15,-9 7 1-15,-2 6 1 16,-4 11-1-16,-4 7 3 16,-6 11 0-16,3 8 0 0,-1 7-1 15,-1 3-1-15,11 5 0 16,-13 1-1-16,7 9-1 16,2 7-1-16,0 5 1 15,3 6-1-15,-1 6 1 0,1 4 0 16,0 4 1-16,1 3-2 15,2-2 3-15,4 1-1 16,3-3 1-16,-2-2 0 0,3-2 0 16,2-5 0-16,2-4 1 15,2-3 0-15,0-4-3 16,-2-5 0-16,5-3 0 0,0-8 0 16,2-3-7-16,-1-4-6 15,5-3-20-15,4-8-53 16,-6-4-2-16,5-6-7 15,-4-4-6-15</inkml:trace>
  <inkml:trace contextRef="#ctx0" brushRef="#br0" timeOffset="69252.24">5539 5195 14 0,'-7'0'79'0,"1"8"7"0,1 2-5 15,5-10-2-15,-8 16-55 16,8-16-6-16,0 18 0 15,0-18-1-15,5 12-4 0,-5-12-4 16,15 0-2-16,-2 0-2 16,-1-5 0-16,1-1-3 15,-1-3-1-15,2-2 0 0,-5-1-1 16,-1-2 1-16,-3-1-1 16,-5 1-1-16,0 0 0 15,-4 2 1-15,-4 2 0 16,-2 4 0-16,-4 5-1 0,1 1 1 15,-2 10 0-15,-1 3 0 16,1 7-1-16,2 4 3 16,3 2 0-16,1-1 1 15,3 2-1-15,2-2 1 16,4-1 0-16,2-3 0 16,6-4 1-16,3-1-2 0,3-6 0 15,6-1 0-15,3-6 0 16,2-3 0-16,3 0 0 15,0-5-1-15,3-6 0 0,-1-3 0 16,-2-3-1-16,2-4 1 16,-6-2 0-16,0-1-1 15,-3-4-1-15,-3 0 0 16,-3-1 0-16,-1 3 1 0,-5 2 0 16,-3 3 0-16,-4 5-1 15,-2 5 3-15,0 11-1 16,-4-10 1-16,4 10-1 0,-17 7-1 15,5 4 1 1,2 5-1-16,-2 4 0 0,0 1 0 16,4 4-1-16,1-3 2 15,0 0 1-15,5 1 0 0,1-5-1 16,1-1 1-16,1-5 0 16,8-2 0-16,0-5 0 15,2-1-2-15,4-4 0 0,1-1 0 16,3-7 0-16,0-4 0 15,1-1 0-15,0-3 0 16,-2-1 0-16,-1-1 0 16,-4 3 0-16,-2-1-2 0,-5 5 1 15,-1 0-1-15,-5 11 1 16,5-9 1-16,-5 9 0 16,0 0-1-16,1 11 1 15,1-2-1-15,2 2 1 0,-2 3-1 16,3-3 3-16,0 2-1 15,0-3 1-15,0 1-1 16,-5-11 2-16,14 13-3 16,-14-13 0-16,17 0 0 0,-3 0 0 15,-1-6 0-15,5-2 0 16,0-5 0-16,4-2 0 16,0-1 0-16,-1-1-2 15,-2 2 1-15,-4 3-2 0,-2 1 3 16,-4 2 0-16,-9 9 0 15,12-5 0-15,-12 5 1 16,4 5-1-16,-4-5 1 16,5 16 0-16,-5-16 0 0,14 17 1 15,-4-10-2-15,2-2 0 16,5-1-2-16,-2-4-8 16,10-9-69-16,-6 5-9 0,-2-4-4 15,-3 0-7-15,-2-1-5 16</inkml:trace>
  <inkml:trace contextRef="#ctx0" brushRef="#br0" timeOffset="69627.56">4916 5998 10 0,'0'0'96'16,"20"-3"0"-16,0-7-6 15,8-5-3-15,7-8-1 0,5 3-72 16,9-3-2-16,3-2 0 16,1 3-6-16,-1 0-4 15,0 2-2-15,-7 2 0 16,0 9-9-16,-13-7-18 16,-10 14-56-16,-2 2-6 0,-11 6-3 15,-9 6-7-15,-6 3-2 16</inkml:trace>
  <inkml:trace contextRef="#ctx0" brushRef="#br0" timeOffset="69808.08">5114 6045 14 0,'-22'16'98'16,"8"-4"-1"-16,14-12-4 16,0 0-3-16,10 0-4 0,16-15-71 15,11-5-2-15,7-2-8 16,5-5-5-16,11 3 0 15,-2-9 0-15,5 8-83 0,-2 4-5 16,-2 2-3-16,-7 4-7 16,-10 1-6-16</inkml:trace>
  <inkml:trace contextRef="#ctx0" brushRef="#br0" timeOffset="70708.79">3023 6946 40 0,'-12'0'78'0,"-2"2"0"0,8 10-3 16,-6 6-4-16,2 12-58 15,-1 11-3-15,-2 9 1 16,4 15-2-16,-3 7-3 0,3 12-3 15,-5 0 0-15,4 2-1 16,4-5-1-16,3-5 0 16,-2-12 0-16,4-11 1 15,1-14 4-15,0-12 1 0,1-12 2 16,-1-15-1-16,0 0 1 16,6-20 0-16,-5-8 0 15,0-11-1-15,1-10-4 0,4-10-1 16,-2-12-1-16,1-8-1 15,5-6 0-15,2-2 0 16,2 2 0-16,0 7 0 0,-3 6-1 16,-1 14 2-16,4 14-2 15,-8 12 1-15,0 15 1 16,-6 17 0-16,15 3 0 16,-8 15 0-16,2 10-1 15,7 5 1-15,-7 7-1 16,7 6 1-16,2 5-1 0,3 4 1 15,2 3-2-15,-2 1-1 16,0 1-4-16,-3-1-4 0,0 0-7 16,-4-10-16-16,-9 1-53 15,1-6-2-15,-3-12-6 16,-3-7-6-16</inkml:trace>
  <inkml:trace contextRef="#ctx0" brushRef="#br0" timeOffset="71765.41">3028 7519 7 0,'-11'-5'87'0,"11"5"3"15,-7 0-3-15,7 0-4 16,0 0-1-16,6 3-69 16,7-5-5-16,9-5 1 0,7-3 0 15,3-3-4-15,6-2-2 16,5-4-2-16,1-4-2 15,8-1-2-15,-3-1-4 0,3 0-3 16,-6-1-4-16,-2 2-3 16,-7 1-4-16,0 2 1 15,-11 4 0-15,-6 1 4 16,-4 7 5-16,-16 9 4 0,10-8 5 16,-10 8 7-16,-8 6 5 15,-4 7 1-15,0 5 1 16,-4 6-2-16,2 3-1 0,-3 8 0 15,8 0-3-15,0 3-2 16,1-1-1-16,8-1-1 16,0-4 0-16,0-4 1 15,8-5 0-15,5-5 2 0,1-7 1 16,3-4 0-16,4-4 1 16,2-5 0-16,4-8-1 15,2-5 0-15,1-9-2 16,4-4 0-16,-1-8-2 0,-2-5 0 15,1-5-1-15,-1-6 0 16,-6-5-1-16,-1-6 0 16,-2-1 0-16,-9-6 0 0,-2 5 0 15,-7 5 1-15,-4 5 0 16,-1 10 1-16,-6 8 0 16,-3 15 1-16,-2 10-1 15,-4 11 1-15,3 6 0 0,0 15-1 16,4 6 0-16,1 7-1 15,4 7-1-15,2 3 0 16,2 7 2-16,0 0-1 16,5 2-1-16,3 0 1 0,1-1 0 15,4-1 0-15,-5-1 1 16,4-5-2-16,2-4 0 16,-3-5 0-16,3-4 0 0,-2-9 0 15,-3-5 0-15,3-8 0 16,-1-5 0-16,-1-6 0 15,4-9 0-15,-2-11 0 16,1-3 0-16,0-6 0 16,3-2 0-16,-3-3 0 0,0 4 0 15,0 1 0-15,-1 7 0 16,-2 4 0-16,-1 7 0 16,-1 6 0-16,2 5 0 0,2 2 0 15,0 6 0-15,1 7 0 16,0-1 0-16,3 4 0 15,1 1 0-15,-2 0 0 16,1 1 0-16,-3-4 0 0,0-1 0 16,-1-4 0-16,0 0 0 15,-2-8 0-15,3-1 0 16,-4-3 0-16,4-6 0 16,-1-6 0-16,-2-2 0 0,0-5 0 15,0-4 0-15,1 2 0 16,-4 1 0-16,-1 1 0 15,-1 4 0-15,-3 5 0 0,-2 13 0 16,0 0 0-16,0 0 0 16,10 13 0-16,-8 4 0 15,2 4-2-15,-1 1 1 16,6 1 0-16,-2-1-2 0,4-5-6 16,-4-6-16-16,-7-11-58 15,18 5-3-15,-5-8-6 16,-1-10-4-16,-2-7-5 15</inkml:trace>
  <inkml:trace contextRef="#ctx0" brushRef="#br0" timeOffset="71914.92">4553 6986 4 0,'-8'-27'90'0,"1"4"0"16,1 9-6-16,6 14-6 0,0 0-1 15,0 0-69-15,-3 19-8 16,4-1-16-16,9 1-52 0,4 12-9 15,-1-2-6-15,2 0-5 16,0 0-1-16</inkml:trace>
  <inkml:trace contextRef="#ctx0" brushRef="#br0" timeOffset="72895.86">4675 7220 73 0,'0'0'94'15,"0"0"-3"-15,0 0-6 0,0 0-1 16,0 0-53-16,0 0-17 15,14-2-2-15,-7-6-5 16,8 0-3-16,-1-3-2 16,4-2-1-16,-1 0 0 15,-2 0 0-15,-2-1 0 0,2-2 0 16,-3 2-1-16,-4 2 1 16,-4-2-1-16,-2 3 1 15,-2 1 0-15,0 10-2 16,-4-10 1-16,4 10-1 0,-9 0 1 15,6 9-1-15,1 2 1 16,1 6 0-16,1 3 0 16,0 1 0-16,6 3 1 0,1 0-1 15,3-2 1-15,0-3-1 16,4-1 0-16,0-3 1 16,5-6 0-16,-2-3 0 15,3-4 0-15,2-2 0 0,0-5 1 16,2-6-2-16,-1-6 0 15,-2-3 0-15,-2-1 0 16,-3-5 0-16,0 0 0 0,-4 0 0 16,-2 3 0-1,-3 4 0-15,-2 2 0 0,0 6 0 16,-5 11 0-16,9-5 0 16,-9 5 0-16,11 16 0 0,-4-2 0 15,4 3 0-15,1 2 0 16,4 1 0-16,-3 0 0 15,4-2 0-15,-2-4 0 16,2 0 0-16,-3-6 0 16,-4-2 0-16,2-4 0 0,-2-2 0 15,-10 0 0-15,15-17 0 16,-6 4 0-16,-4-7 0 0,4-3 0 16,4-5 0-16,-2-2 0 15,2-1 0-15,-2 4 0 16,-1 2 0-16,-1 2 0 0,-2 9 0 15,-7 14 0-15,11-2 0 16,-7 8 0-16,-1 13 0 16,2 1 0-16,2 3 0 15,0 3 0-15,2-2 0 16,0-5 0-16,0-2 0 0,1-3 0 16,1-7 0-16,0-5 0 15,1-2 0-15,3-8 0 16,-1-4 0-16,3-5 0 15,1-2 0-15,4-2 0 16,-1-4 0-16,1 0 0 0,0-2 0 16,-2 1 0-16,0 2 0 15,-3 1 0-15,-1 0 0 0,-7 4 0 16,-2 2 0-16,-2 4-2 16,-5 4 2-16,0 9 0 15,0 0 0-15,-14 0 0 16,1 9-1-16,1 9 1 0,-5 2 0 15,2 4 1-15,2 2-1 16,1 0 2-16,5 1-2 16,4-3 0-16,2-3 0 15,8-3 0-15,5-5 0 0,6-4 0 16,3-4 0-16,0-4 0 16,4-1 0-16,0-6-3 15,4-5-81-15,-4 1-3 16,1-2-5-16,-6-4-7 0,0-1-4 15</inkml:trace>
  <inkml:trace contextRef="#ctx0" brushRef="#br0" timeOffset="74510.27">9400 8059 55 0,'-7'1'76'0,"7"-1"0"15,-14 0-34-15,14 0-5 16,0 0 0-16,0 0-9 16,5-1-6-16,-5 1-5 0,13-5-4 15,1 2-2-15,-2-2-1 16,7-1-1-16,4-2-1 16,3-4-2-16,4 0 0 0,3-2-2 15,1-1 0 1,3-1-1-16,-1-1-1 0,-2 2-1 15,-3 1 1-15,0 1-2 16,-8 2 1-16,-3 4-1 16,-3 0 1-16,-4 3-2 15,-13 4 1-15,12-5-1 0,-12 5-2 16,0 0-4-16,0 0-6 16,0 7-11-16,0-7-41 15,-14 15-17-15,0-3-6 0,-4 6-6 16,-2-2 2-16</inkml:trace>
  <inkml:trace contextRef="#ctx0" brushRef="#br0" timeOffset="74745.47">9437 8186 20 0,'-18'18'80'0,"3"-3"4"15,5-3 0-15,10-12-3 0,-10 8-51 16,10-8-6-16,13 0-2 15,3-6-2-15,5-3-5 16,10-5-4-16,0-2-5 0,10-2-2 16,1-1-2-16,1 0-1 15,2 1-2-15,-2 1-4 16,-5-1-7-16,-3 9-16 16,3-2-55-16,-13 0-1 0,-11 3-8 15,-3-5-5-15</inkml:trace>
  <inkml:trace contextRef="#ctx0" brushRef="#br0" timeOffset="86137.09">7975 9537 32 0,'3'-11'68'0,"-2"-2"-8"15,3 2-4-15,-1-3-5 16,-2 2-11-16,0-4-7 0,0 1-7 16,-1 1-3-16,0 0-7 15,-1 0-3-15,-6 1-4 16,-1 5-3-16,-6 4-1 15,-2 4-3-15,-8 4 0 0,-1 9-1 16,-8 5 0-16,-2 4-1 16,-2 4 1-16,1 3 0 15,0-1 0-15,5 0-1 16,6-3 1-16,5-3-1 0,7-1 1 16,6-3-1-16,7-1 1 15,5-2 0-15,8-1 0 16,7 0 1-16,3 1-1 0,7 0 1 15,6 0 0-15,0 0-1 16,3 0 0-16,2 1 0 16,1 1-1-16,0 0 1 15,-3 2-1-15,-4 1 0 16,-7 0 0-16,-5 3 0 16,-9 2 1-16,-11 1-1 0,-6 2 1 15,-16-1 0-15,-9 0 0 16,-11-1 0-16,-8 0 1 15,-6-3-1-15,-4-4 1 0,0-5 0 16,4-4 0-16,0-5 0 16,11-5 0-16,6 0 0 15,7-5-1-15,10-3-1 16,11-4-1-16,8-2-3 0,2-1-3 16,18 1-9-16,7-4-15 15,6-5-44-15,13 6-8 0,9-2-7 16,6 2-3-16</inkml:trace>
  <inkml:trace contextRef="#ctx0" brushRef="#br0" timeOffset="87327.68">8488 9814 45 0,'29'-11'89'16,"-12"0"-2"-16,-9 0-4 15,-8 0-3-15,-3 1-54 0,-11 1-5 16,-5 0-6-16,-3 4-7 15,-1 2-2-15,-5 3-3 16,-2 3 0-16,-1 9-1 0,0 4-1 16,1 6 0-16,3 4 0 15,4 3-1-15,3 3 1 16,3 1-2-16,8-1 1 0,5-3 0 16,4-3 0-16,8-7 0 15,9-1 1-15,7-11-1 16,4-7 1-16,8-5 0 15,6-9 0-15,2-6 0 16,2-5-1-16,-1-4 1 0,-6 1 0 16,-1-2 0-16,-9 6 0 15,-6 3-1-15,-7 4 1 16,-9 6-1-16,-7 11 0 16,0 0 1-16,-6 0-1 0,-4 12 0 15,0 4 0-15,0 0 0 16,4 2 0-16,0 2 0 15,4-4 0-15,2-2 1 16,9-2-1-16,5-7 1 0,5-5 0 16,3-3 0-16,9-9 0 15,1-5 0-15,6-6 0 16,2-4 1-16,-1-5-2 0,2-3 0 16,-1-3 1-16,-2-5-1 15,-2-2 1-15,-5-4-1 16,-1 1 0-16,-9 3 1 15,-3 4 0-15,-8 6 1 0,-3 6 0 16,-7 9-1-16,0 11 0 16,-11 9 1-16,-2 9-1 15,-1 11-1-15,-3 6 1 16,1 5-1-16,-1 6 0 16,2 4 0-16,3 2 0 0,3 1 1 15,6-2-1-15,2-2 0 16,0-2 1-16,4-1-1 15,7-7 0-15,3-4 0 0,4-6 1 16,5-3-1-16,4-5 1 16,0-6-1-16,5-6 2 15,0 1-2-15,4-10 0 0,2-4 0 16,4-3 0-16,-2-6 0 16,3-2 0-16,-3-5 0 15,6-2 0-15,-6-2 0 16,-3 1 0-16,-7 1 0 15,-4 4 0-15,-6 4 0 0,-11 8 0 16,-2 3 0-16,-6 12 0 16,-10 2 0-16,-2 12 0 15,-1 4 0-15,-3 3 0 16,0 4 0-16,2 0 0 0,5 0 0 16,1 1 0-16,6-4 0 15,1-5 0-15,2 0 0 16,9-4 0-16,0-3 0 0,5-5 0 15,3-4 0-15,3-1 0 16,6-5 0-16,-1-5 0 16,5-4 0-16,-4-3 0 15,4 0 0-15,0-2 0 0,-4-2-2 16,2 0 2-16,-8 1-1 16,-1 0 1-16,-5 4-1 15,-6 4 1-15,-9 12 0 16,6-13 0-16,-6 13 0 0,-12 5 1 15,-1 4-1-15,3 6 0 16,-4-1 0-16,4-1 1 16,3 3-1-16,2-1 2 0,3-1-2 15,2-1 0-15,-3 0 0 16,7 2 0-16,2-1 0 16,0-1 0-16,3 4 0 15,1-1 0-15,0 2-2 0,-1 2 2 16,2-1 0-16,-4 2 0 15,0 0-1-15,-6 2-4 16,-1 2-8-16,-6-5-18 16,-15 3-54-16,11-3-2 0,-3-6-5 15,4-3-8-15,9-11 5 16</inkml:trace>
  <inkml:trace contextRef="#ctx0" brushRef="#br0" timeOffset="87571.11">10188 9892 9 0,'20'-2'91'0,"-5"1"3"15,-4 1-7-15,-11 0-5 16,10 0 1-16,-10 0-71 16,0 14-2-16,-6 0-1 0,-1 6-5 15,-6 4-1-15,-1 8 0 16,-3 3-1-16,-1 5-1 15,-4 2-1-15,2 0-4 0,1 4-11 16,-4 6-49-16,8-16-19 16,-1-7-5-16,9-5-4 15,2-12-7-15</inkml:trace>
  <inkml:trace contextRef="#ctx0" brushRef="#br0" timeOffset="88621.42">11066 9563 5 0,'-8'-11'71'0,"8"11"5"15,-7 8-3-15,2 10 0 0,-3 11-52 16,5 14-3-16,0 5-2 15,1 10-3-15,2 5-1 16,-1 4-3-16,0 0-3 0,1-4-1 16,0-8 1-16,0-8-1 15,0-7 1-15,-1-9 0 16,1-8 0-16,0-11 0 16,0-12 1-16,-7 0-1 15,-1-11-2-15,-2-12 0 0,1-7-1 16,0-9-1-16,-2-11-1 15,6-9 0-15,4-9 0 0,1-5 0 16,10-11-1-16,3-1 1 16,9-4-1-16,1 5 0 15,2 5 0-15,4 10 1 16,-3 10-1-16,-1 13 0 16,-2 15 0-16,-1 12 1 15,-3 14-1-15,0 5 0 0,0 12 1 16,-1 8-1-16,-2 10 1 15,2 7-1-15,-5 8 0 16,-4 5 1-16,-3 5-1 0,-6 4 1 16,-2 2-1-16,-10-2-1 15,-2-4-3-15,-7-6-7 16,3-5-12-16,0-5-45 0,0-12-12 16,5-12-7-16,13-15-5 15,0 0-1-15</inkml:trace>
  <inkml:trace contextRef="#ctx0" brushRef="#br0" timeOffset="90059.23">11316 9754 47 0,'17'-20'86'16,"0"2"1"-16,-4 1-5 15,2 1-3-15,2 2-50 16,0 3-8-16,1 6-5 0,2-1-6 16,3 3-2-16,-2 2-2 15,0 1-3-15,1 6-1 16,-1 3 0-16,2 5-2 0,-5 4 1 15,-5 3-1-15,-2 2 0 16,-5 4 0-16,-5 0 0 16,-3 2 1-16,-7-2-1 15,-5-2 0-15,-4-2 1 0,2-5 0 16,0-4 0-16,5-5 0 16,11-9 0-16,-11-1 0 15,15-7 0-15,11-8-1 16,10-4 0-16,5-3 0 0,10-3-1 15,9-2 1-15,3 3-1 16,3 0 0-16,3 2 0 16,-3 4 1-16,-2 4-1 0,-11 3 1 15,-4 5-1-15,-7 3 1 16,-12 4 0-16,-5 0 0 16,-14 0-1-16,7 19 2 15,-7-7-1-15,-5 4 0 16,-4 4 0-16,1 1 0 0,-4 0 0 15,4 3 0-15,-2-2 0 16,4-1 0-16,5 0 0 16,1-3 0-16,2-3 1 15,10-2 0-15,2-6-1 0,6-4 1 16,5-3-1-16,1-3 1 16,5-5 0-16,3-7 0 15,0 0-1-15,-4-4 1 0,-1-3 0 16,-3 1 0-16,-4-3-1 15,-10 0 1-15,-3 2-1 16,-8 0 0-16,-5 2 1 16,-8 2-1-16,-8 6-1 0,-7 2 1 15,-2 6 0-15,-5 4-1 16,-1 0 1-16,-2 8 0 16,5 2-1-16,3 2 1 0,3 1-1 15,7 0 1-15,10-4 0 16,9 2-1-16,5-4 1 15,14-1-2-15,10-5-1 16,9-1 0-16,4 0 0 16,12-4 0-16,2-5 0 0,2-3 0 15,4 0 0-15,-3-1 2 16,-3-1 0-16,-7-1 2 16,-5 4 1-16,-10-1 1 0,-9 2-1 15,-10 1 1-15,-15 9 0 16,0 0-1-16,-12-4 1 15,-10 7-1-15,-4 4-1 16,-5 6 0-16,-1 5 0 0,-2 1-1 16,6 3 1-16,0 1-1 15,5 3 1-15,8-3-1 16,8-4 1-16,4-1-1 16,5-6 0-16,7-6 0 0,10-5 1 15,6-3-1-15,5-7 1 16,3-7 0-16,3-4-1 15,1-1 0-15,-2-4 1 16,-1-3-1-16,-4 0 1 0,-5-5-1 16,-7 1 1-16,-1-4-1 15,-8-1 0-15,-1 3 1 16,-4-1 0-16,-4 7 0 16,1 2 0-16,-1 10 0 0,0 5-1 15,0 11 1-15,-9 5-1 16,0 9 1-16,6 8-1 0,-2 6 0 15,0 4-1-15,2 5 1 16,0 2 0-16,3-1 1 16,-1 0-1-16,2-1 0 15,6-4 0-15,2-2 0 16,-3-4 1-16,7-4-1 16,-3-7 0-16,1-4 1 15,5-6 0-15,1-6-1 0,2-1 1 16,1-9 0-16,-1-4 0 15,3-5-1-15,3-2 0 0,-3-3 0 16,1 1 1-16,-1 0-2 16,1 4 1-16,-7 4 0 15,-1 3-1-15,-3 4 0 0,-1 6 1 16,-11 2 0-16,10 7-1 16,-7 4 1-16,-1 1 0 15,1 5 0-15,-1-2 0 0,1 2 1 16,0-2-1-16,3 0 0 15,3-4 1-15,-3-2-1 16,6-3 1-16,2-4-1 0,3 0 1 16,-1-4 1-16,6-5-2 15,-2-5 0-15,1 1 0 16,0-3 0-16,-4 1 0 16,1 4 0-16,-7 0 0 15,-1 5-2-15,-10 4 0 16,11 1-2-16,-11-1-4 0,5 20-5 15,-3-7-6-15,6 5-19 16,7 1-46-16,-2-1-3 16,6-1-6-16,3-5-1 0</inkml:trace>
  <inkml:trace contextRef="#ctx0" brushRef="#br0" timeOffset="90734.17">14069 9629 13 0,'0'-12'80'16,"0"-7"3"-16,-1-1 0 16,-3-2-2-16,4 5-45 15,-6-1-7-15,2 4-5 16,4 3-7-16,0 11-3 0,0 0-5 16,-6 5-3-16,6 15-3 15,-1 6-2-15,1 5-1 16,1 6 1-16,2 5-1 0,-1 0 1 15,2 1-1-15,3-2 0 16,-2-3 0-16,0-7 0 16,0-4 0-16,-1-6 1 15,-1-4 0-15,-1-9 1 16,-2-8 0-16,0 0 0 0,3-17 0 16,-3-4 0-16,0-6-1 15,0-11 0-15,4-8 0 16,4-6-1-16,3-11-1 0,6-6 1 15,5-6 0-15,5-2 0 16,4 3 0-16,5 5 0 16,-4 10-1-16,1 10 1 15,-2 17-1-15,-6 13 1 0,0 15-1 16,-5 9 0-16,-7 14 0 16,-4 10 0-16,-4 6 1 15,-3 7 0-15,-3 7 0 0,-3 4-1 16,-9 2 1-16,-5 3 0 15,-4 0 1-15,-3-1-1 16,-5-4-1-16,2-8-1 16,-1-5-5-16,0-7-7 15,8-8-13-15,9-5-54 16,1-15-3-16,11-5-6 0,3-9-5 16,14-9 7-16</inkml:trace>
  <inkml:trace contextRef="#ctx0" brushRef="#br0" timeOffset="91877.25">14668 9278 19 0,'26'-31'95'0,"-7"9"-1"15,-7 8-7-15,-7 2-4 16,-5 12-2-16,0 0-71 16,-2 6-3-16,-3 8-2 15,-6 5-3-15,0 7-2 0,-1 7 0 16,-3 8 0-16,2 3 0 15,3 6 0-15,-5 3 0 16,3-1 0-16,4 1 1 16,1-4-1-16,3-5 0 0,3-5 1 15,11-5-1-15,4-7 0 16,8-7 0-16,7-9-1 16,6-6 1-16,7-5-1 0,5-9 0 15,3-8 0-15,4-5 0 16,-1-5 1-16,2-5-1 15,-9-1 1-15,2-3 0 16,-13 1 0-16,-8 3 1 16,-10 7-1-16,-6 5 0 0,-11 6 1 15,-12 10-1-15,-8 6 1 16,-5 12-1-16,-5 8 0 16,-3 5 0-16,3 1 1 15,0 3-1-15,7 0 1 0,2-3-1 16,9-3 1-16,8-6-1 15,4-2 1-15,5-9 0 0,7-3 0 16,7-5 0-16,1-3 0 16,3-6-1-16,0-4 0 15,1-1 0-15,-2-6 0 16,-2 1 0-16,-2-1 0 16,-5 1 0-16,-1 0 1 0,-4 4-1 15,-3 3 0-15,-5 12-1 16,9-10 1-16,-9 10 0 15,5 6 0-15,-1 5-1 0,-1 3 1 16,5 3 0-16,1 1 0 16,3 0 0-16,4 0 1 15,1-2-1-15,3-3 1 16,2-5 0-16,0-4 0 0,-1-4 0 16,5 0-1-16,-1-5 1 15,-3-5-1-15,0-3 1 16,-1-3-1-16,-2-1 0 15,-2 0 1-15,-3-1 0 0,-2 3 0 16,-1 1 1-16,-4 2-1 16,-3 3 0-16,-4 9 0 15,0 0 0-15,11-5-1 0,-11 5 1 16,5 8-1-16,0 2 0 16,2 0 0-16,1 1 0 15,3-2 0-15,4 1 1 16,-1-4-1-16,4-2 1 15,4-4-1-15,1 0 1 0,-1-4 1 16,3-6-2-16,1 0 0 16,-1-5 0-16,0 1 0 15,-1-2 0-15,0 0 0 0,-4 4 0 16,-2-1 0-16,-2 3 0 16,-2 4 0-16,-7 1 0 15,6 5 0-15,-13 0 0 16,15 3 0-16,-6 3 0 0,1 4 0 15,-1 1 0-15,7 0 0 16,0 0 0-16,5-1 0 16,3 0 0-16,2-4 0 15,4-3 0-15,1-3 0 0,5 0 0 16,1-3 0-16,4-6 0 16,-1-2 0-16,-1-2 0 15,-2-4 0-15,-3 0 0 16,-5 1 0-16,-2 0 0 0,-7 4 0 15,-8 1 0-15,-2 4 0 16,-10 7 0-16,0 0 0 16,7 7 0-16,-7 6 0 0,-3 4 0 15,1 3 0-15,1 2 0 16,1 2-2-16,-2-2-15 16,5-8-59-16,2 7-10 0,2-3-3 15,2-6-8-15,4-6-5 16</inkml:trace>
  <inkml:trace contextRef="#ctx0" brushRef="#br0" timeOffset="92444.67">17142 9820 81 0,'-8'-6'88'0,"8"6"0"0,0-11-5 16,0-2-2-16,0 13-62 15,6-12-2-15,-6 12-3 16,0 0-4-16,0 0-3 0,0 0-2 16,3 9-2-16,-3 10-2 15,0 4-1-15,-6 6 0 16,-1 6 0-16,-3 6-1 0,-4 1-3 15,1 1-5-15,-5-5-11 16,2-2-62-16,1-3-4 16,4-10-3-16,3-11-7 15,8-12-2-15</inkml:trace>
  <inkml:trace contextRef="#ctx0" brushRef="#br0" timeOffset="94144.03">17412 8781 22 0,'11'-11'90'16,"-7"-5"-2"-16,-4 0-5 15,-5-2-7-15,-10-3-3 0,10 1-78 16,-29 1-4-16,-8 4-2 16,-11-2 0-16,-12 4 0 15,-9 0-1-15,-11 0 1 0,-7 3 6 16,-12-1 5-16,-9 1 4 15,-10 1 2-15,-11 0 3 16,-12 0 1-16,-12-1-1 16,-15 2 0-16,-15-2-1 0,-12 4-2 15,-11 1-1-15,-11-2-2 16,-10 1 0-16,-8 2-2 16,-2 1 0-16,-7 1 0 15,1-1-1-15,-7 0 0 16,-3 2 0-16,-1-1 0 15,-3 2 0-15,4-3-1 0,-8 3 1 16,4 3 0-16,-5-1-1 16,3-1 2-16,3 2-1 15,5-1 0-15,3 1 0 0,1 0-1 16,11 0 1-16,6-2 1 16,12 0-1-16,8 0 1 15,12-1 0-15,9-1 1 0,14 0 1 16,15 0 0-16,11-1 0 15,14 0 0-15,10 0 0 16,14 1 0-16,8 1 0 0,15-1-1 16,8 5 0-16,12 3-1 15,8 4 0-15,11 5 0 16,9 3-1-16,9 7 1 0,9 6-1 16,5 7 0-16,11 4 0 15,2 9 0-15,4 6 1 16,5 8-1-16,2 6 0 15,5 12 1-15,1 4-1 16,0 10 0-16,-1 4 0 0,1 4 0 16,-1 3 0-16,-3 3 0 15,-2 2 0-15,-3-2-1 16,-1-3 1-16,-9-5 1 0,-2-2-1 16,0-6 1-16,-5-4-1 15,0-7 0-15,0-5 1 16,4-7-1-16,-2-6 1 15,6-4-1-15,0-6 0 16,5-6 0-16,3-3 0 0,0-5 1 16,1-7 0-16,2-2 0 15,4-3 0-15,1-5 0 16,5-2 0-16,0-4 1 16,5-2 0-16,4-3-1 0,6-6 0 15,5-1-1-15,5-3 1 16,11-4 0-16,6 1 0 15,7-2-1-15,9 0 0 0,5 0 0 16,9 0 0-16,7 0 0 16,9 0 0-16,9 0 0 15,2 0 0-15,10 4 0 16,6 1 1-16,15 2-1 0,2 2 0 16,10 0 1-16,6 2-1 15,12 2 0-15,6 1 1 16,5-1-1-16,9 2 1 15,2-1-1-15,10 0 1 0,7-1 0 16,1 1-1-16,9 1 1 16,7-5-1-16,4 1 1 15,5-4-1-15,11-2 1 16,-2-1-1-16,9-3 1 0,2 1 0 16,6-2-1-16,-1 2 1 15,-1-1-1-15,-1 0 1 16,2 0-1-16,-5 0 0 15,-8 1 1-15,0-1-1 0,-9 0 0 16,-4-7 0-16,-9-1 0 16,-5-5 0-16,-8 0-1 15,-10-6 1-15,-6 0 0 16,-12-3 0-16,-9-1-1 0,-13-1 1 16,-11-1 0-16,-15-3 0 15,-13 0 0-15,-16-3 0 0,-19-3 0 16,-14-4 0-16,-15-5 0 15,-15-6 1-15,-16-6-1 16,-11-5 1-16,-11-5 0 16,-7-6-1-16,-8-5 1 0,-6-4-1 15,-6-5 1-15,-1-5 0 16,-5-5 0-16,1-4 1 16,-3-2-1-16,4 0 0 15,-2-3 1-15,4 2 0 16,2 2-2-16,2 5 0 0,4 4 0 15,-1 6 0-15,7 9 0 16,2 7 0-16,2 12 0 0,0 10 0 16,1 11 0-1,2 11 0-15,1 7 0 0,0 6 0 16,0 11 0-16,0 0 0 16,0 0 0-16,0 0-27 0,0 0-58 15,-2 11-4-15,2-11-4 16,8 3-5-16,-8-3-5 15</inkml:trace>
  <inkml:trace contextRef="#ctx0" brushRef="#br0" timeOffset="95073.72">13944 8611 60 0,'0'-19'79'0,"-1"-6"-2"0,-3-9-4 16,2-7-4-16,-1-7-62 15,4-6-3-15,3-4 2 16,0-6 0-16,5-4 2 16,-1 1 0-16,6 2 2 0,-7 5 1 15,6 9 1-15,-5 7 0 16,1 8-2-16,-4 11-1 16,-2 6-1-16,0 7-2 15,-3 12-2-15,3-10-3 16,-3 10 0-16,0 0 0 15,0 0-2-15,0 16-1 0,-4-3-6 16,3 5-10-16,-1 3-23 16,-3 4-41-16,5 2-3 15,0-2-7-15,2-3-5 0</inkml:trace>
  <inkml:trace contextRef="#ctx0" brushRef="#br0" timeOffset="95469.96">14040 7844 50 0,'-4'-26'80'0,"1"3"-1"15,0 7-25-15,-6 5-15 16,2 6-6-16,-7 7-11 16,-4 11-7-16,-1 11-7 0,-3 9-2 15,-7 4-2 1,4 3 0-16,1 0 0 15,3-3-1-15,5-6 1 16,4-4 2-16,5-7 1 0,7-20-2 16,5 4 1-16,7-10-1 15,4-12 0-15,6-5 0 16,4-5 0-16,5-6-3 16,2-3-1-16,1-4 1 0,0 3 0 15,0 3 1-15,-7 6 0 16,-3 6 0-16,-5 7-1 15,-6 12 1-15,-13 4-1 16,8 20-1-16,-8 6 0 0,0 8-6 16,0 0-21-16,4 9-55 15,8 3-1-15,4-2-7 16,4-1-5-16,4-1-2 16</inkml:trace>
  <inkml:trace contextRef="#ctx0" brushRef="#br0" timeOffset="95908.12">15164 8551 82 0,'-7'12'91'16,"7"-12"-5"-16,0 0-5 15,0 0-2-15,-3-6-67 16,5-8-3-16,1-7 0 0,2-4-3 16,0-8-2-16,1-3-2 15,-1-9 0-15,2-6 0 16,2-7-1-16,1-7-2 0,5-2 1 15,2-1-1-15,0 3 1 16,-1 8 0-16,0 8 1 16,-5 9 0-16,0 13 0 15,-6 12 0-15,-5 15 1 16,0 0-1-16,-6 13 1 0,-4 7-1 16,2 7-1-16,-6 5-2 15,1 9-5-15,-2 1-7 0,6 5-18 16,-6 3-40-1,7-3-10-15,0-3-8 0,3-4-5 16</inkml:trace>
  <inkml:trace contextRef="#ctx0" brushRef="#br0" timeOffset="96268.56">15203 8097 66 0,'-2'-36'78'16,"-2"4"-1"-16,2 6-27 0,-8 8-9 15,10 18-8-15,-23-5-12 16,7 11-6-16,-2 12-6 16,3 2-3-16,0 3-1 0,7 1 0 15,2-5-1-15,6-2 2 16,1-6-1-16,10-7 1 16,4-4-1-16,6-7 1 15,5-7-2-15,0-5 1 16,4-6-1-16,0-2 0 0,1-6 0 15,0 0-1-15,-3 0 1 16,-1 3 1-16,-6 3 0 0,-2 5 0 16,-4 5-2-16,-6 7-1 15,2 9 1-15,-4 6-1 16,-3 13-1-16,0 4 0 16,0 11-5-16,-4-3-17 15,-2 15-61-15,1 4-3 16,-8 1-4-16,0-2-6 0,-4-2-4 15</inkml:trace>
  <inkml:trace contextRef="#ctx0" brushRef="#br0" timeOffset="96827.05">12757 8029 41 0,'-1'-15'87'15,"-4"1"-2"-15,-3 6-6 16,1 6-2-16,-6 4-53 0,3 16-6 16,-4 8-5-16,0 9-6 15,0 6-3-15,3 5-1 16,-1 4 0-16,3 1 0 15,2-2-3-15,5-1-4 0,0-6-7 16,2-5-10-16,0-5-25 16,0-13-29-16,5-5-8 15,-5-14-7-15,16 0 1 16</inkml:trace>
  <inkml:trace contextRef="#ctx0" brushRef="#br0" timeOffset="97544.04">12770 7885 28 0,'0'-38'76'16,"0"12"2"-16,-11 8-1 0,-5 9-29 15,0 5-16-15,0 4-12 16,-6 9-4-16,1 5-2 16,-1 9-5-1,-1 4-3-15,-3 7-1 16,3 1-2-16,4 4 0 0,-2-1-1 15,3 2-1-15,3-6 1 16,6-8-1-16,0-7 1 16,7-5 0-16,2-14 0 15,0 0 1-15,11 0 0 0,-1-16-1 16,5-4 1-16,2-5-1 16,2-5-1-16,2-6 0 15,2-1-1-15,2-1 0 0,-1 2 0 16,-3 6 1-16,0 1 0 15,-4 8 0-15,-2 5 1 16,-3 9 1-16,-3 7-1 16,-4 7 2-16,2 10-1 15,-4 5-1-15,3 3 1 16,4 4 0-16,-4-3 0 16,3 4-1-16,-3-4-3 15,4-1-1-15,-5-4-1 0,-3-3-3 16,-1-2-2-16,-1-5 0 15,0-3-2-15,0-8-1 16,0 0 1-16,0 0 2 16,4-5 1-16,3-3 2 0,-3-3 2 15,0 2 2-15,0-4 4 16,-1 5 2-16,-3 8 1 16,2-14 1-16,-2 14 0 15,-8-6-1-15,-1 6 1 0,-5 0-2 16,-6 2-2-16,-5 3-1 15,-1 1 1-15,-9 2-1 16,-1-1 1-16,0-3 1 16,-1 1 0-16,2-3 0 0,4 2 0 15,4-4 0-15,5 0 1 16,6 0-2-16,1-2 0 16,15 2-1-16,-9-4 0 0,9 4-2 15,0 0 1-15,9-7-5 16,7 7-10-16,-7 2-33 15,11-2-36-15,0 3-2 16,2 0-7-16,-1-2-5 0</inkml:trace>
  <inkml:trace contextRef="#ctx0" brushRef="#br0" timeOffset="98083.73">11020 8081 13 0,'0'-19'84'16,"-3"3"1"-16,-2 1-2 0,0 3-4 15,0 1-47-15,5 11-8 16,-11-2-7-16,11 2-6 16,-13 23-3-16,4 4-3 15,4 7-2-15,-4 8 0 16,1 6-1-16,2 5 1 15,-1 1-1-15,3-1-3 0,3-4-3 16,-2-4-7 0,3-4-10-16,0-5-27 0,0-10-31 15,0-9-6-15,1-7-5 0,-1-10 0 16</inkml:trace>
  <inkml:trace contextRef="#ctx0" brushRef="#br0" timeOffset="99069.78">10969 7956 60 0,'0'0'71'15,"-5"-13"-2"-15,5 13-28 0,-4-11-9 16,4 11-10-16,-7-8-7 15,7 8-2-15,-7-15-3 16,7 15-1-16,-12-16-1 0,7 4 0 16,0 1-1-16,-2-2 1 15,3 0-2-15,1-4-1 16,3 4-2-16,-1-2 0 16,1 4 0-16,0-2 1 15,0 13-1-15,0-15 0 0,0 15-1 16,0 0 1-16,0 0 0 15,0 0-1-15,0 0-1 0,0-8 0 16,0 8 0-16,0 0-1 16,0 0 0-16,10-7 0 15,-10 7 0-15,0 0 1 16,11-7-1-16,-11 7 0 16,0 0 0-16,9-2-1 0,-9 2 1 15,0 0 0-15,0 10 0 16,-3 3-1-16,-3 6 1 15,-3 9 0-15,-2 2 0 0,-6 8 1 16,0 3 0-16,0-2 0 16,-3 3 1-16,2-4 0 15,3-6-1-15,-1-3 0 16,3-9 0-16,2-2 1 16,3-7 0-16,8-11 0 0,-9 10 0 15,9-10-1-15,-1-8 1 16,1-4 0-16,6-4-1 15,5-5 0-15,2-5-1 16,0-3 0-16,4-4 0 0,2 1-1 16,1-2 1-16,2 3-1 15,-1-1 1-15,-1 1 0 16,-1 3 0-16,-2 4 0 0,-2 2 0 16,-2 4 0-16,-2 4 2 15,-2 3-1-15,-9 11 0 16,10-13 0-16,-10 13 0 15,0 0 0-15,11 2 0 0,-11-2-1 16,5 19 0-16,-1-5 0 16,2 3 1-16,4 4-1 15,5 1 0 1,-2 0 1-16,-1-1 0 16,2-1-1-16,0-2 1 15,-5-2 0-15,2-2-1 16,-11-14 2-16,8 13-1 0,-8-13 1 15,0 0-1-15,0 0 1 16,0 10-1-16,0-10 1 16,-7 4-1-16,-6-2 0 0,-3 1 0 15,-4 1 0-15,-3 0-1 16,-8 1 0-16,-2 2 1 16,-3-2 0-16,-2 2-1 15,5-1 1-15,2-1-1 16,5-1 1-16,5-1-2 0,5-1-1 15,16-2-5-15,-10 6-8 16,10-6-23-16,18 13-42 16,-8-5-5-16,4 1-4 15,2-3-5-15</inkml:trace>
  <inkml:trace contextRef="#ctx0" brushRef="#br0" timeOffset="101570.37">19686 7232 9 0,'10'-19'79'0,"-10"4"1"16,-5 0-2-16,-3-1-5 16,2 1-48-16,-9 2-6 0,-1 8-4 15,-2 0-5-15,-5 5-5 16,-1 7-2-16,-1 7 0 16,-4 10-1-16,5 11 0 15,-1 5 0-15,3 9 0 16,0 7-1-16,4 4 0 0,7 1 0 15,5-1 0-15,6-6-1 16,1-5 0-16,12-6 0 16,4-9 1-16,6-10 0 0,7-7 1 15,6-10 0-15,3-7 1 16,2-2-1-16,7-10 2 16,-2-6-2-16,3-5 2 15,-3-3-2-15,-3-3 0 0,-8-3 0 16,-7 2 0-16,-5 2 1 15,-10 4 0-15,-5 5-1 16,-8 7 1-16,0 12-1 0,-15-1 0 16,0 9 0-16,-1 11-2 15,-1 5 0-15,4 4 0 16,2 3 0-16,2 1-1 16,6-2 1-16,3-3 0 15,4-3 0-15,8-7 1 0,3-3 0 16,3-6 0-16,2-5 1 15,3-3-1-15,3-7 1 16,-2-4 0-16,2-4 0 0,-3 0 0 16,-3-6-1-16,-2-2 1 15,-7-1-1-15,-1-1 0 16,-9-2 0-16,-1 2-1 0,-6 2 1 16,-8 1-1-1,-3 3 1-15,-3 6-2 0,0 3 1 16,-3 6 0-16,3 4-1 15,4-2 0-15,2 7 0 16,14-5 0-16,-8 17 0 0,8-17 1 16,14 16-1-16,5-12 1 15,6 0 1-15,5-3-1 16,4-1 1-16,2-3 0 16,4-3-1-16,0-4 1 0,2-1-1 15,-3 0 1-15,-7 0-1 16,-3 1 0-16,-6 2 1 15,-4 1 0-15,-6 2-1 0,-13 5 1 16,0 0 0-16,0 0-1 16,-13 14 1-16,0-1-1 15,-1 1 0-15,-1 5 0 0,1-2 0 16,5 2 0-16,1 0 0 16,6 0-1-16,2-3 1 15,8-3 0-15,0 1-1 16,4-3 1-16,1 0 0 15,0 0 0-15,1 0-1 16,-1 3 2-16,-4 0-1 0,0 3 0 16,-4 2 0-16,-3 1 1 15,-2-1-1-15,0 3 0 16,-6-4 0-16,-5 0 0 0,1-4 1 16,-5-2 0-16,0-5 0 15,3-4-2-15,12-3 0 16,-15-9-3-16,15-4-1 0,2-7-4 15,10-6-7-15,10-6 0 16,5-5 0-16,9-9 2 16,6-4 1-16,5 0 2 0,1-4 5 15,1 5 5-15,-2 2 8 16,-7 10 4-16,-5 5-1 16,-10 10 2-16,-6 10 0 0,-7 10-1 15,-12 2-1-15,3 14-2 16,-4 2 0-16,-3 6-4 15,-2 4 1-15,2 4-2 16,1 5 0-16,2 0-1 0,0 2 0 16,1 3-1-1,1-1 0-15,2 0 0 0,2 0 0 16,-1-3-1-16,-2-3 1 16,0-3-1-16,-1-4 1 15,-1-5 0-15,0-4 0 0,0-7 1 16,0-10-1-16,0 0 1 15,0 0 0-15,2-15 0 16,9-6-1-16,0-4 1 0,7-5-2 16,8-6 1-16,2-2 0 15,4 1-1-15,5 2 1 16,0 3 0-16,-3 6 0 16,-4 3 0-16,-3 8 1 0,-9 5-1 15,-1 3 1-15,-8 3 0 16,-9 4-2-16,0 0 0 15,0 0-3-15,0 0-4 16,-5 14-12-16,-7-1-53 0,1-2-16 16,-3-1-3-16,-1 1-7 15,-2-4-3-15</inkml:trace>
  <inkml:trace contextRef="#ctx0" brushRef="#br0" timeOffset="102369.21">18467 7293 28 0,'4'-10'87'15,"-4"10"-2"-15,5-15-4 16,-5 15-6-16,0 0-50 16,0 0-8-16,-8 13-5 15,0 4-6-15,-3 9-5 16,-2 7-1-16,-5 6 0 0,-3 5 1 16,-2 5-1-16,-5 1 1 15,-1-1-1-15,-2-5 1 16,3-5 0-16,2-6 0 15,5-8 1-15,4-7 0 0,3-7 2 16,14-11 0-16,0 0 1 16,0 0 0-16,0-12 1 15,14 1-1-15,2-4-1 0,3 1 0 16,5-3-1-16,3 0 0 16,5 3-1-16,1 0 0 15,2 2 0-15,2 0-1 16,1 1 0-16,-1-2 1 0,0 3-2 15,-6 1 1-15,-1 1 0 16,-8 2 0-16,-5 1-1 16,-6 3-1-16,-11 2-2 0,12-3-1 15,-12 3-6-15,0 0-10 16,0 0-27-16,0 0-37 16,0 0-2-16,-7-8-5 15,7 8-4-15</inkml:trace>
  <inkml:trace contextRef="#ctx0" brushRef="#br0" timeOffset="102655.87">18598 7334 61 0,'-10'-12'85'0,"-1"5"-1"16,0 3-5-16,11 4-34 16,-17 2-10-16,8 6-10 0,3 7-5 15,0 5-5-15,3 6-3 16,-1 5-3-16,2 7-1 15,0 3-2-15,1 6-1 16,-1 3-1-16,0 1-2 0,-1 2 0 16,0-3 0-16,0-1-1 15,0-6 0-15,0-4 0 16,1-5 0-16,-2-7-1 16,4-5-1-16,-2-8-3 15,2-2-7-15,0-12-11 0,4-11-52 16,4-2-13-16,2-7-5 15,4-6-6-15,2-11 0 16</inkml:trace>
  <inkml:trace contextRef="#ctx0" brushRef="#br0" timeOffset="102976.87">18846 7113 36 0,'-5'-11'88'15,"5"11"-1"-15,-11-12-6 0,11 12-2 16,0 0-51-16,0 0-6 16,0 0-7-16,11 5-4 15,0 8-5-15,5 4 0 16,2 7-1-16,2 5 0 16,1 8-1-16,0 7-1 0,-2 6 0 15,-4 9-1-15,-4 6 0 16,-7 8-2-16,-4 1 1 15,-10 9 0-15,-13 3 1 0,-12 1 0 16,-12 6 0-16,-9-3-1 16,-5-7-2-16,-3-8-6 15,5-4-16-15,16-13-59 16,-5-15-3-16,15-12-4 0,13-22-8 16,20-9-1-16</inkml:trace>
  <inkml:trace contextRef="#ctx0" brushRef="#br0" timeOffset="105724.39">21806 7669 54 0,'0'-16'82'0,"0"16"-3"0,0-12-4 15,0 12-40-15,0 0-12 16,0 0-6-16,-6 8-6 16,2 10-7-16,-1 4-1 0,0 5-2 15,0 6 0-15,-4 11 2 31,3 1 0-31,-3-3 0 16,3-4 1-16,3-6 0 0,-3-5 2 16,1-5 3-16,3-7-1 15,2-15-1-15,0 0 0 16,0-12 0-16,2-6-1 16,3-3-1-16,3-7-2 15,3-6-3-15,-1-6 1 0,4-6-1 16,4-3 1-16,-2-6-1 15,3 1 0-15,1-2 1 16,-2 4-1-16,2 5 1 0,-2 8 1 16,-4 7-1-16,-4 10 0 15,1 9 0-15,-11 13-1 16,8-6 1-16,-8 6-1 0,8 17 0 16,-5 0-1-16,-1 6 1 15,1 5-1-15,2 5 1 16,-1 2 0-16,-1 3 1 15,-2 2-1-15,1-4 0 0,-2 2 0 16,2-7 1-16,0-3-1 16,2-4 0-16,1-6 2 15,1-6-1-15,2-5 0 16,2-7 0-16,5-2 1 16,0-8-1-16,4-5 1 0,1-6-1 15,2-6 1-15,3-3-1 16,3-3 0-16,-5-3 0 15,0 2 0-15,-1 2 0 16,-3 4-1-16,-5 6 1 0,-4 5-2 16,-10 17 1-16,13-7 0 15,-13 13 0-15,0 11-1 0,0 2 1 16,-5 6 0-16,0 3 0 16,1 5 0-16,0 5 0 15,-1-2 1-15,2 1-2 0,1 0 2 16,2-3-1-16,0-3 0 15,3-2 1-15,3-5 0 16,0-7 0 0,3-4 0-16,1-6 0 0,5-4 1 15,1-3-2-15,2-4 1 16,-1-8 0-16,3-3-1 0,1-3 0 16,-1-7 0-16,0-4 0 15,3-2 0-15,-5-3 1 16,1 3-1-16,-5 2 1 15,2 3-2-15,-5 6 1 0,-3 7 0 16,-8 13-1-16,12-4 1 16,-11 10-2-16,-1 9 2 0,0 6-2 15,1 1 2-15,-1 3-1 16,1 2 1-16,-1-2 0 16,1-2 0-16,-1-2 1 15,1-6-3-15,1-2-2 0,-2-3-4 16,0-10-9-16,0 0-9 15,11 2-24-15,-7-10-19 16,2-6-3-16,2-4 1 0,-2-5 7 16,-1-8 14-1,4-8 21-15,-3 2 23 0,4-11 38 16,-4 3 28-16,4-5 4 16,-2 8-1-16,-2 2-7 0,2 6-10 15,-5 10-9-15,0 7-12 16,-3 17-8-16,0 0-4 15,0 0-7-15,0 17-2 16,0 3-3-16,0 3-1 0,5 8-5 16,-3 3-6-16,6 1-12 15,-9 1-26-15,4 1-12 16,-2 1-12-16,1-2-14 16,2 0-5-16</inkml:trace>
  <inkml:trace contextRef="#ctx0" brushRef="#br0" timeOffset="106190.61">22734 7830 23 0,'7'-9'78'0,"-2"-5"4"16,3 2-10-16,-6-5-16 16,11 5-9-16,-7-3-10 15,7 3-10-15,-8 0-7 0,3 2-4 16,-8 10-5-16,11-11-4 16,-11 11-2-16,10 0-1 15,-10 0-2-15,6 18-1 16,-3-3-1-16,0 4 0 15,1 0 1-15,-1 2-1 16,-1-1 0-16,0-2 0 0,-1-1 1 16,-1-6 0-16,2-1 0 15,-2-10 0-15,10 5 1 0,-10-5-1 16,16-5 0-16,-6-6 0 16,6-3 0-16,-1-4 0 15,3-5-1-15,3-2 0 16,2 1 0-16,4-3 0 0,-3 4 0 15,-3 2 0-15,1 4 0 16,-3 4 1-16,-3 8-1 16,-2 4 1-16,-1 2-1 0,-8 7 1 15,3 5-1-15,-1 1 1 16,-3 2 0 0,2 4-1-16,-1-2 1 0,-1 2-1 15,-2 0 1-15,0-3-1 16,-1 2-3-16,-1-6-6 0,2 3-21 15,5-6-55 1,1-3-3 0,9-4-6-16,3-3-5 0,9 0 0 15</inkml:trace>
  <inkml:trace contextRef="#ctx0" brushRef="#br0" timeOffset="106498.79">23534 7882 44 0,'8'7'97'0,"-8"-7"-4"16,0 0-4-16,0 0-3 0,-3 0-33 16,3 0-38-16,0 0-5 15,-5 10-4-15,5-10 0 16,-4 14-3-16,4-14 0 16,-1 16-1-16,1-16-2 0,-2 13 2 15,2-13-2-15,0 10 2 16,0-10-2-16,0 0 0 15,0 0 0-15,0 0 0 16,4-10 0-16,-1 0 0 0,-3 10 0 16,5-16 0-16,-5 16 0 15,7-14 0-15,-7 14 0 16,0 0-16-16,0 0-68 0,0 0-4 16,-7 1-4-16,7-1-7 15,0 0-3-15</inkml:trace>
  <inkml:trace contextRef="#ctx0" brushRef="#br0" timeOffset="108810.66">20509 8412 10 0,'-17'2'65'0,"3"1"3"0,14-3-5 16,-8 0-2-16,35-2-54 16,-13-1-6-16,9-1 0 15,9-1 2-15,6 0 2 0,12-4 3 16,3 3 2-16,12-5 2 15,8 1 3-15,7-2 0 16,3 2 0-16,5-3 1 16,3 3-1-16,0-3-4 0,4 3-2 15,-6-1-1-15,-1 3-3 16,-8 1-1-16,-2 0-1 16,-10 2-1-16,-2 0-1 0,-12 5 0 15,-10-1-2-15,-7 1-2 16,-10 0-3-16,-8 2-3 15,-19-2-8-15,6 10-26 16,-6 0-33-16,-16-3-6 16,-9 3-4-16,-10-1-1 0</inkml:trace>
  <inkml:trace contextRef="#ctx0" brushRef="#br0" timeOffset="109196.93">20744 8581 64 0,'-42'14'83'0,"10"-1"-4"16,6-4-3-16,10-4-4 0,8 4-61 16,8-9-8-16,6 1-1 15,9-1 0-15,12 0 0 16,4-2 2-16,8-2-1 15,8-2 3-15,7 0 0 0,4-2 0 16,6-1 2-16,1 0-1 16,3 0 1-16,2 0-1 15,2 0 0-15,-3-1-2 16,1-1 1-16,-1 3-1 16,-3-2 0-16,-4 1-1 0,-4 2 0 15,-7 0-1-15,-3 0 0 16,-13 0 0-16,-7 2-1 15,-9 1-2-15,-4 3-3 16,-15 1-7-16,11-10-56 0,-19 16-19 16,-15 7-3-16,-12 3-6 15,-14 5-6-15</inkml:trace>
  <inkml:trace contextRef="#ctx0" brushRef="#br0" timeOffset="149114.56">7771 13710 47 0,'-7'-15'78'0,"7"15"1"16,-8-18-3-16,8 18-38 16,0-12-11-1,0 12-5-15,0 0-4 0,-2-11-7 16,2 11-4-16,0 0-1 16,0 0-3-16,0 11 0 0,1 4-1 15,3 5-1-15,0 9 1 16,2 6 0-16,0 8 1 15,1 5-1-15,-1 6 1 16,-1 3-2-16,-1 3 0 16,-1-3 0-16,0-3 1 0,-3-4-2 15,0-7 1-15,-1-5 1 16,-4-9-2-16,1-6 2 16,1-9 0-16,3-14 1 15,-9 8-1-15,9-8 0 0,-9-16 0 16,7-7 0-16,0-8 0 15,1-11-1-15,1-8-1 16,0-12 0-16,0-10 0 0,4-6 0 16,3-7-1-16,5 3 1 15,1 2-1-15,2 6 0 16,7 7 0-16,2 9 1 16,3 12 0-16,3 9 0 15,4 9 1-15,5 3 0 0,2 9 0 16,4 3-1-16,1 6 1 15,0 4 0-15,2 3 0 16,-3 8 0-16,-4 6-1 0,-4 6 1 16,-7 3 1-16,-9 8-1 15,-10 4 1-15,-11 5 0 16,-7 3 1-16,-15 4-1 16,-9 4 1-16,-9 1 0 0,-5 0-1 15,-7-4 0-15,-1-5 0 16,-1-5 0-16,3-8-1 15,6-6 0-15,5-9 0 0,7-6-1 16,4-4 0-16,9-5-2 16,8 0-2-16,12 0-4 15,0 0-6-15,-5-10-9 0,13 4-40 16,5 6-20-16,4 0-4 16,6 0-5-16,0 0 1 15</inkml:trace>
  <inkml:trace contextRef="#ctx0" brushRef="#br0" timeOffset="149845.19">8626 13877 4 0,'0'0'85'0,"0"0"5"16,-11-8-6-16,11 8-6 15,0 0-1-15,-14 1-69 0,14 9 0 16,0 4-2-16,0 7-2 16,0 2-2-16,0 8 0 15,0 1-1-15,0 6 0 16,-4 2 1-16,1 1-1 15,-2-2 1-15,-4-3 1 0,1-5 0 16,-2-5 0-16,3-4 2 16,-4-8 0-16,3-8 0 15,8-6-2-15,-14-12 1 16,9-9-1-16,2-8 0 0,0-12-2 16,3-10 0-16,1-10-1 15,8-6 0-15,0-1 0 16,6 1-1-16,4 4 0 0,6 4 0 15,1 9-1-15,8 8 1 16,1 9 0-16,2 10 0 16,3 3 1-16,1 8-1 15,-1 3 0-15,-3 4 1 0,-6 5-1 16,-3 3 1 0,-6 8 1-16,-7 3-1 0,-7 8 1 15,-7 2-1-15,-6 9 1 16,-9 1-1-16,-8 2 1 0,-3 3 0 15,-7 0 0-15,-4-2-1 16,2-3 1-16,2-6 0 16,4-3 0-16,6-7-1 15,3-4 1-15,6-4 0 16,3-5-1-16,10-5 0 0,0 0 0 16,0 0 0-16,0 0 0 15,0 0 0-15,7 8 1 0,4-5-1 16,1 3 0-16,5 3 0 15,-1-1 1-15,4 5-1 16,0 1-2-16,1 0-4 16,5 2-7-16,-4-8-18 0,1-1-43 15,7 3-10-15,-3-4-5 16,3-4-8-16,0-5 3 16</inkml:trace>
  <inkml:trace contextRef="#ctx0" brushRef="#br0" timeOffset="150239.82">9265 13808 81 0,'1'-19'91'16,"-1"7"-4"-16,0 12-5 15,-10-6-2-15,-1 9-61 16,0 7-6-16,-2 7-3 16,1 4-3-16,-1 5-2 0,-1 5-1 15,3 5 0-15,0 1-1 16,5 2 1-16,-1 2-2 15,5-5-1-15,2-3 1 16,5-5-2-16,4-4 1 16,6-7-1-16,2-8 0 15,3-6 0-15,3-5 2 0,2-8 1 16,4-5-1-16,-5-6 0 16,3-6 0-16,-5-8-1 15,-2-3 2-15,-4-6-3 0,-3-2 0 16,-9-2 0-16,-4 0 0 15,-1 4 0-15,-10 6-2 16,0 7 2-16,-6 7 0 0,0 11-1 16,-3 8 1-16,4 5-3 15,-3 7-5-15,9 9-13 16,0 10-48-16,10-9-16 16,1 1-4-16,9-2-6 15,7-4-6-15</inkml:trace>
  <inkml:trace contextRef="#ctx0" brushRef="#br0" timeOffset="150802.88">9789 13732 67 0,'-7'0'92'16,"-4"0"-4"-16,11 0-5 0,-15-11-5 15,3 11-55-15,8 9-2 16,-3 4-6-16,4 6-7 16,-1 1-3-16,3 5 0 15,1 2 0-15,-1 4-2 16,1 2 0-16,0 2 0 0,0 1-1 16,-1-1 0-16,0 0-2 15,-4-5 1-15,0-1-1 16,1-7 0-16,1-5 1 0,1-3-1 15,2-14 0-15,-5 10 1 16,5-10-1-16,-2-9-1 16,1-6-2-16,1-7-3 15,0-6-2-15,0-7-2 0,2-8 1 16,4-6-1-16,-1 1 1 16,4-2 1-16,1 3 2 15,0 3 5-15,-2 5 4 16,3 7 0-16,-3 5 3 0,-1 4 1 15,2 2 1-15,0 3 1 16,2 0 0-16,4 1-2 16,2 2 0-16,2-1-2 15,2 1-1-15,1 3-2 0,1 1 1 16,0 4-2-16,-3 4 1 16,0 2-2-16,-2 1 0 15,-3 1 0-15,-3 6-4 16,-1 1-2-16,-4 2-6 0,1 7-15 15,-8 1-57-15,1 1-2 16,-1 3-7-16,-7 0-5 16,-4 3 2-16</inkml:trace>
  <inkml:trace contextRef="#ctx0" brushRef="#br0" timeOffset="151044.23">9758 13923 35 0,'-17'22'97'0,"6"-6"-2"15,6-3-5-15,5-13-3 16,0 0-2-16,16 1-72 16,3-6-6-16,5-7-5 0,6-2-2 15,3-3 0-15,1-1 0 16,0 2 0-16,2 0 0 16,-6 5 0-16,0 0 0 15,-5 2 0-15,-4 2 0 0,-5 5 0 16,-6-1-12-16,0 3-30 15,0 2-44-15,-10-2-3 16,0 0-6-16,5 9-5 0</inkml:trace>
  <inkml:trace contextRef="#ctx0" brushRef="#br0" timeOffset="151586.94">10516 13723 75 0,'-3'-9'86'16,"-1"-2"0"-16,4 11-4 0,-8-26-26 15,8 26-29-15,0 0-4 16,0 0-5-16,0 0-5 15,0 0-2-15,-5 10-3 16,5 6-1-16,0 7-1 0,0 2 0 16,0 9 1-16,0 4-7 15,-3 1 0-15,1 2 0 16,-1 4 0-16,-5-2 0 16,1-1 0-16,-1-3 0 0,1-6 0 15,2-2 0-15,-3-5 0 16,1-5 0-16,5-6 0 15,-2-5 0-15,2 0 0 0,2-10 0 16,-2 9 0-16,2-9-39 16,0 0-47-16,0 0-5 15,2-7-5-15,6 0-5 16,6-6 3-16</inkml:trace>
  <inkml:trace contextRef="#ctx0" brushRef="#br0" timeOffset="151989.56">11148 13706 4 0,'0'0'91'0,"-10"0"2"16,2 3-3-16,-4 0-7 15,4 1 1-15,8-4-69 0,-13 10-2 16,13-10-1-16,-8 17-4 16,6-2-1-16,-1 1-2 15,2 7 1-15,0 1-6 16,1 7 0-16,-1 3 0 0,-3 2 0 16,2 5 0-16,-5-2 0 15,-2 0 0-15,3-1 0 16,-3-3 0-16,-1-4 0 0,-1-3 0 15,4-6 0 1,-3-4 0-16,6-6 0 0,4-12 0 16,-8 12 0-16,8-12 0 15,0 0 0-15,-4-17-4 16,5-1-42-16,6-7-40 16,-5-7-3-16,1-5-6 0,-1-8-5 15</inkml:trace>
  <inkml:trace contextRef="#ctx0" brushRef="#br0" timeOffset="152360.71">10947 13641 12 0,'-13'5'93'0,"-6"-3"-1"16,4 0-3-16,-2-2-4 0,6 0-1 15,0 0-70-15,3 0-2 16,8 0-2-16,0 0-2 16,-7-9-1-16,7 9-2 15,13-14-5-15,2 5 0 16,4-1 0-16,4-1 0 0,8-1 0 16,2 0 0-16,4 3 0 15,2-2 0-15,-1 3 0 16,4 4 0-16,-4-2 0 0,-4 4 0 15,-3-1 0-15,-8 3 0 16,-4 0 0-16,-5 0 0 16,-3 0 0-16,-11 0 0 15,0 0 0-15,0 0-9 0,0 0-77 16,-10 7-4-16,3-1-3 16,-7 1-8-16,-2 1-3 15</inkml:trace>
  <inkml:trace contextRef="#ctx0" brushRef="#br0" timeOffset="153098.88">8481 14976 13 0,'-11'10'87'15,"11"-10"1"-15,-10 12-5 16,10-12-6-16,0 0-1 16,14-4-70-16,5 0-6 15,7-2 0-15,6-1 1 0,7-1 0 16,6-1 1-16,9-1 2 15,6-2 0-15,8-1 1 16,7-3 1-16,7 0 1 16,5-2 1-16,3-3 0 0,6 0-1 15,1-1 0-15,2 0-1 16,-3-1-1-16,-3 1 0 16,-4 3 0-16,-12 0-5 15,-3 3 0-15,-12 3 0 0,-8 2 0 16,-9 3 0-16,-8 2 0 15,-14 2 0-15,-6 2 0 16,-5 2 0-16,-12 0 0 0,0 8 0 16,-12-3-4-16,-3 6-15 15,-12-2-36-15,-7 7-31 16,-2 1-3-16,-4 0-7 16,-7 1-4-16</inkml:trace>
  <inkml:trace contextRef="#ctx0" brushRef="#br0" timeOffset="153485.35">9107 15127 44 0,'-15'13'75'0,"4"-2"-4"0,1-5-2 16,10-6-3-16,-9 2-61 15,9-2 1-15,0 0 5 0,6-1 1 16,-6 1 2-16,17-6 3 16,-6 3-1-16,2-4 1 15,3 1-2-15,6-4-3 0,5-2-4 16,2-1-1-16,6-4-1 16,7-1 0-1,2 0 0-15,7-2-1 0,2 0 0 16,0 0-1-16,2 2 1 15,-3-1-1-15,-1 2 1 16,-1 3-5-16,-7 2 0 0,-4 2 0 16,-6 1 0-16,-5 6 0 15,-10-2 0-15,-1 6-33 16,-8 3-51-16,-9-4-4 16,0 0-4-16,-12 0-8 0,-1-4-2 15</inkml:trace>
  <inkml:trace contextRef="#ctx0" brushRef="#br0" timeOffset="155383.34">12737 13712 25 0,'-10'10'80'0,"3"4"-2"16,1 3-2-16,-7 10-5 0,7 4-56 15,-5 6-1-15,4 6-2 16,-6 3-6-16,6 7-2 15,-3 0-1-15,3-1 0 16,-1-2 1-16,3-6 0 16,-1-4 2-16,-2-8 0 0,4-5 2 15,0-9 3-15,2-8-1 16,2-10 1-16,0 0-3 16,-5-11-1-16,5-10 0 15,1-6-1-15,2-11-3 0,0-10-1 16,2-7-1-16,5-11-1 15,-1-4 0-15,6-2 1 16,1-2-1-16,2 8 0 16,0 5 0-16,1 11 0 0,-1 7 1 15,1 17 0-15,-1 10 0 16,-1 12 0-16,-3 7-1 16,2 12 2-16,-1 7-1 15,1 10 0-15,1 5 1 0,0 9-1 16,-1 5 1-16,-2 2 0 15,0 6 0-15,-3-3 0 0,-4 0-1 16,0-4-1-16,-5-7 1 16,-2-7-1-16,0-7 0 15,0-9 0-15,-2-6 0 16,2-16 0-16,0 0 0 0,0 0 2 16,2-12 0-16,3-10-1 15,5-7 2-15,0-10-3 16,5-8 0-16,2-6 0 15,3-2 0-15,-1-1-2 0,0 4 1 16,0 5 0-16,1 5 0 16,-4 12 1-16,2 8-1 15,-3 9 1-15,0 9 0 16,-4 4 0-16,2 5 0 0,2 7 1 16,-1 4 1-16,0 4-1 15,2 3 1-15,-1 5-2 16,-1 2 0-16,0 4 0 15,-6 5 0-15,-2-1 0 16,0 4 0-16,-4 2 0 0,-2-2 0 16,-1-1 0-16,-3-5 0 15,-5-4 0-15,4-4 0 16,0-6 0-16,-4-8-11 0,9-5-9 16,0-9-22-16,0 0-33 15,4-15-12-15,11-3-5 16,7-6-5-16</inkml:trace>
  <inkml:trace contextRef="#ctx0" brushRef="#br0" timeOffset="155926.42">13773 13748 36 0,'39'-23'88'0,"-4"7"-1"0,-11 3-3 16,-1 17-12-16,-9-4-35 15,2-2-9-15,-16 2-8 16,15 4-5-16,-12 5-5 0,-3 5-1 15,0 3-2-15,0 7-1 16,-4 6-1-16,-4 4-2 16,1 7-1-16,-3 2 0 15,1 2-2-15,-5 4 0 0,4-2 0 16,-2-4 0-16,1-4 0 16,1-6 0-16,0-5 0 15,5-7 0-15,1-7 0 0,4-14 0 16,0 0 0-16,0 0 0 15,-4-17 0-15,4-6 0 16,2-10 0-16,4-7 0 16,2-14 0-16,5-6 0 15,2-7 0-15,3-1 0 16,0-2 0-16,3 5 0 0,0 9 0 16,-2 6 0-16,5 13 0 15,-6 10 0-15,-1 13 0 16,-2 9 0-16,0 5 0 15,0 3 0-15,-2 9 0 0,-1 6 0 16,1 5 0-16,1 4 0 16,-1 6 0-16,-2 0 0 15,2 8 0-15,0 2 0 0,-3 1 0 16,0 3 0-16,-2 0 0 16,-5 0 0-16,2-3 0 15,-3-3 0-15,-1-5 0 16,-1-4 0-16,0-3-3 0,-7-8-17 15,4-5-19-15,2-4-48 16,-9-7-2-16,-2-5-5 16,-4-5-4-16</inkml:trace>
  <inkml:trace contextRef="#ctx0" brushRef="#br0" timeOffset="156133.96">13809 14001 82 0,'-12'3'92'15,"12"-3"-3"-15,-8 8-6 16,8-8 1-16,44 0-64 0,-25 0-5 16,8 0-1-16,5 0-4 15,5-4-3-15,6 1-2 16,3-1-4-16,4 4-8 0,-2-4-13 16,-2-2-61-16,1 6-5 15,-5 2-5-15,-2-5-6 16,-4-3-3-16</inkml:trace>
  <inkml:trace contextRef="#ctx0" brushRef="#br0" timeOffset="156528.25">14627 13676 25 0,'-10'-4'95'0,"-4"0"-1"0,4 4-6 15,-4-4-3-15,2 3-3 16,5-2-75-16,7 3-1 16,-14-2 0-16,14 2 0 0,0 0-2 15,0 0 0-15,0 0 0 16,12 5 1-16,-12-5-5 16,18 14 0-16,-3-2 0 0,-1 3 0 15,6 4 0-15,2 5 0 16,5 3 0-16,1 4 0 15,8 4 0-15,-3 2 0 0,3 0 0 16,-1 0 0 0,0-2 0-16,-3-3 0 0,-2-5 0 15,-6-1 0-15,-5-7 0 16,-1-2 0-16,-7-6 0 16,-2-3 0-16,-9-8 0 0,0 0 0 15,0 0-6-15,0 0-53 16,-5-17-30-16,-6-2-1 15,1-6-8-15,0-7-4 16</inkml:trace>
  <inkml:trace contextRef="#ctx0" brushRef="#br0" timeOffset="156865.79">15047 13565 7 0,'0'0'92'16,"13"-15"1"-16,-13 15-5 15,0 0-7-15,0 0 0 0,-11 0-72 16,-3 8-2-16,-4 6-1 16,-7 2-2-16,-4 10 0 15,-2 1-1-15,-5 9 1 0,-2 6 1 16,0 5 0-16,-3 6 0 16,-4 4 0-16,4 0 0 15,-3 0-1-15,1 0-1 16,2-4-3-16,6-6 0 15,0-8 0-15,10-6 0 16,4-7 0-16,4-7 0 0,5-7 0 16,12-12 0-16,-6 11 0 15,6-11 0-15,0 0 0 16,5-10-8-16,-5 10-78 0,15-16-3 16,-4 7-4-16,-2-2-8 15,1-1-3-15</inkml:trace>
  <inkml:trace contextRef="#ctx0" brushRef="#br0" timeOffset="157509.86">11748 14894 9 0,'-13'14'89'0,"13"-14"0"16,5 3-5-16,9-3-6 16,6-6-1-16,8-10-68 15,8 5-9-15,6 2 0 16,10-1 0-16,5 1 0 0,9-2 0 15,4 1 1-15,7 1 2 16,3-1 1-16,10 0 1 16,4-1 1-16,6-1 0 15,4-1 0-15,5-1 0 0,7 0-1 16,0-1 0-16,3 1-2 16,-1 0 0-16,-1 2-1 15,-1 0 1-15,-7 3-1 16,-5 3 1-16,-7-1 0 0,-9 3 0 15,-9 2 0-15,-11 4 1 16,-8-2-4-16,-11 0 0 16,-9 0 0-16,-12 0 0 0,-5 2 0 15,-11 3 0-15,-12-5 0 16,2 12 0-16,-10-9-9 16,-12 7-13-16,-12-2-43 15,-8 2-21-15,-8 1-4 0,-10-1-8 16,-8 0-1-16</inkml:trace>
  <inkml:trace contextRef="#ctx0" brushRef="#br0" timeOffset="157924.59">12664 15008 48 0,'-20'2'69'0,"4"-2"3"16,2 5-19-16,6-5-24 0,8 0 2 15,0 0-1-15,0 0-4 16,0 0 2-16,0 0-7 16,0 0-4-16,0 0-3 0,10 5-2 15,5-5-2-15,7 0-2 16,7-4-1-16,3 0-1 15,7-4-2-15,8-2 0 16,6-1 0-16,11-2-1 0,4-1 1 16,2-1 0-16,8-1 1 15,3-1-3-15,3 2-2 16,-4-2 0-16,3 2 0 16,-4-1 0-16,-8 4 0 0,-6 0 0 15,-5 5 0-15,-12-1 0 16,-6 2 0-16,-9 6 0 15,-16 0-81-15,-5 4-9 0,-12-4-3 16,0 0-7-16,-9-4-5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1-09T04:01:04.1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4127 2289 55 0,'2'-11'84'0,"-2"-2"-1"15,1 1-3-15,-1-15-35 16,-2 10-17-16,-2 2-5 15,1-2-7-15,-1 0-5 16,-3 3-2-16,-2 1-2 0,-5 4-3 16,-2 4 0-16,-4 4 0 15,-9 2 0-15,-8 7 0 16,-5 10-1-16,-8 2 1 0,1 9-1 16,0 2 1-16,1 0-1 15,7 6 0-15,6-2-1 16,9 0 0-16,11 0 0 15,11-5 0-15,6 0-1 0,12 0 0 16,6-1 1-16,7-4 0 16,5 2 0-16,3-1 0 15,7-3-3-15,-1 3 1 16,2-1-1-16,-1-2 1 16,0 2-1-16,-6-1-1 0,-1-2 1 15,-9 2 0-15,-11-2 1 16,-11 0 1-16,-13 0-1 15,-16-1 2-15,-15-1-1 16,-10-2 1-16,-11 0-1 0,-5-3 0 16,-3-4 1-16,6-3-1 15,8-4-1-15,9-4-4 0,13 0-4 16,11-6-11-16,19-11-51 16,8 4-16-16,23-3-4 15,6-4-6-15,12-1-4 16</inkml:trace>
  <inkml:trace contextRef="#ctx0" brushRef="#br0" timeOffset="1164.22">4601 2548 23 0,'-16'-12'91'0,"-8"11"1"16,-4 1-5-16,-1 1-3 15,-1 27-30-15,3-19-35 0,2 4-3 16,6 3-7-16,6 3-6 16,4 1-1-16,5-2-2 15,4 3 0-15,1-1 0 0,8-4 0 16,9-4 0-16,5-3-1 16,0-7 0-16,1-2 1 15,6-8-1-15,0-6 0 0,-3-5-1 16,1-2 1-16,-5-6-1 15,-8 0 2-15,-1 3 0 16,-6 2 0-16,-6 5 1 16,-2 7 1-16,0 10 1 15,-16-1 0-15,3 5 1 0,4 14 1 16,-5 6 0-16,7 2-1 16,1 1-1-16,4 3 0 0,2-1-1 15,5 1-1 1,7-7 0-16,6 2 0 0,3-8-2 15,3-3 1-15,3-7 0 16,4-6-1-16,0-4-1 16,3-8 0-16,3-8 0 0,-2-6 0 15,1-8-1-15,-4-9 0 16,2-6 0-16,-7-6 0 16,2-1 1-16,-10 1 1 15,-2 5-1-15,-10 4 3 0,-4 10 0 16,-3 10 2-16,-10 11 1 15,-2 12 1-15,-5 5 0 16,0 12-1-16,-2 5 2 16,3 8-6-16,5 5 0 0,2 3 0 15,3 6 0-15,5 1 0 16,1 2 0-16,4-3 0 16,6-1 0-16,1-1 0 15,6-5 0-15,3-2 0 0,0-6 0 16,4-2 0-16,4-9 0 15,1-2 0-15,1-7 0 16,3-7 0-16,0-1-4 16,3-10 1-16,1-8 1 0,3-6 1 15,-6-4 1-15,2-2 1 16,-4-1 0-16,-4 2 0 16,-7 1 0-16,-8 4 1 0,-7 8-1 15,-6 7 0-15,0 10 1 16,-18 0-2-16,1 9 0 15,1 7 0-15,-3 4 0 16,2 5 0-16,6-2 0 0,4 1 0 16,3-3 0-16,3 1 0 15,6-3 0-15,5-3 0 16,6-4 0-16,0-2 0 16,5-5 0-16,3-2 0 15,-1-3 0-15,3 0 0 0,0-8 0 16,-2-4 0-16,2-4-3 15,-5-5 1-15,-2 0 1 16,-5-3 0-16,0-2 1 0,-6 2 1 16,-5 3-1-16,-2 1 2 15,-1 8-2-15,0 12 1 16,-10-14 0-16,10 14 1 0,-17 4-2 16,9 6 0-1,2 0 0-15,0 2 0 0,2 2 0 16,1 2 0-16,3 0 0 15,0 0 0-15,6-2 0 16,2 3 0-16,1 1 0 16,3-3 0-16,2 2 0 0,-1-2 0 15,0 2 0-15,-1-2 0 16,-2 1 0-16,-5 0 0 16,-5-3 0-16,-4 0 0 0,-10-3 0 15,-5 1 0-15,-6-5 0 16,0 2-3-16,-8 4-57 15,8-12-28-15,4-5-1 0,11-11-7 16,11-5-6-16</inkml:trace>
  <inkml:trace contextRef="#ctx0" brushRef="#br0" timeOffset="1839.1">6527 2517 75 0,'0'0'87'16,"-11"-3"-1"-16,11 3-4 15,0 14-3-15,0 0-64 0,7 10-4 16,1 6 0-16,1 6-2 15,1 5-4-15,0 5-1 16,-1 5-1-16,0 0-1 16,-2-1 0-16,-5-3 0 15,-2-2-1-15,0-7 1 0,-5-7 0 16,-7-7-1-16,-3-12 0 16,-6-11 0-16,-1-4-1 15,0-17 0-15,-2-6 0 16,3-13-1-16,6-10 1 0,3-10-1 15,8-12-1-15,4-12 0 16,13-8-1-16,3 2 1 16,9 1 0-16,0 7 1 0,0 9-1 15,3 12 2-15,-6 18 0 16,-1 22 3-16,-2 13 0 16,-2 8 1-16,-1 16 0 15,-2 10 1-15,-3 7-1 0,2 12 1 16,-3 6-1-16,-5 5 0 15,-5 6 0-15,-4 4-4 16,-12-4 0-16,-7 0-4 16,-5-6-2-16,-3-7-8 0,-3-13-23 15,-6-6-49-15,15-11-2 16,4-12-6-16,9-8-3 16</inkml:trace>
  <inkml:trace contextRef="#ctx0" brushRef="#br0" timeOffset="3301.41">6970 2484 63 0,'-1'-26'91'0,"-2"-1"-2"0,0 3-5 16,-1-5-3-16,4 18-58 15,0 1-4-15,0 10-5 16,0 0-6-16,-7 10-4 0,3 15-1 16,-4 8-1-16,1 8 0 15,-1 5-2-15,0 8 1 16,-1 5 0-16,0 1 0 15,4-2-1-15,3-5 0 0,2-3-1 16,4-6 0-16,4-9 0 16,6-6-2-16,4-9-2 15,9-11-4-15,3-7-2 0,5-6 1 16,3-13-1-16,5-6 1 16,0-9 1-16,0-7 3 15,0-4 3-15,-6-2 3 16,-5 3 3-16,-6 6 2 15,-10 6 2-15,-9 6 1 0,-7 11 2 16,-9 11-1-16,-10 11-1 16,-6 9 1-16,-2 6-1 15,0 6-1-15,4 3-2 0,0 0-1 16,8 1-1-16,7-5-1 16,8-4 1-16,2-6-1 15,11-3-1-15,4-8 1 16,5-5-1-16,2-3 0 0,0-7 0 15,4-7-1-15,-4-6 0 16,-2 1 0-16,-1-6 0 16,-5 2 0-16,-3 0 1 0,-4 4 0 15,-3 2 0-15,-2 6-1 16,-4 11 0 0,0 0 0-16,0 0 1 0,-5 11-1 15,2 6-1-15,2 2 1 16,1 1-1-16,0 2 2 0,5-3 0 15,2-2-1-15,4-3 2 16,0-4-2-16,3-4 0 16,3-5 0-16,-2-1-3 0,2-8 1 15,-1-3 0-15,-1-2 0 16,0-4 0-16,1-1 1 16,-3-4 1-16,-3 2 0 0,0 5 2 15,-4-2 1-15,1 6 0 16,-2 2 1-16,-5 9-4 15,0 0 0-15,12 0 0 16,-10 9 0-16,2 4 0 0,-2 2 0 16,4 3 0-16,1 0 0 15,-3 0 0-15,3-1 0 16,-1-1 0-16,0-3 0 16,2-5 0-16,1-1 0 15,0-5 0-15,2-2 0 0,3-4 0 16,2-6 0-16,-1-3 0 15,5-3 0-15,-1-3 0 16,1-1 0-16,-2 0 0 0,-2 2 0 16,-5 3 0-16,0 5 0 15,-11 10 0-15,11-8 0 16,-11 8 0-16,6 12 0 16,-4 2 0-16,2 6 0 0,0-1 0 15,3 3 0-15,-2 0 0 16,2 1 0-16,1-6-12 15,5-5-46-15,-2 2-28 16,4-5-1-16,2-2-8 0,4-7-5 16</inkml:trace>
  <inkml:trace contextRef="#ctx0" brushRef="#br0" timeOffset="3898.27">8169 2803 9 0,'-12'-2'92'0,"5"2"3"16,7 0-5-16,-12 5-4 0,12-20-18 16,0 15-43-16,6 8-5 15,-6-8-7-15,18 17-5 16,-8-9-3-16,-1 2-5 0,-9-10 0 16,14 16 0-16,-14-16 0 15,10 16 0-15,-10-16 0 16,5 12 0-16,-5-12 0 15,0 0 0-15,0 0 0 0,0 0 0 16,7-5 0-16,-1-5 0 16,0-3 0-16,0-2 0 15,3 3 0-15,-1-1-3 0,1 5 2 16,-9 8-1-16,18-4 2 16,-18 4-1-16,11 10 2 15,-4 5-1-15,-2 1 1 16,2 2 1-16,-1 3-1 15,2-3 1-15,2-1-2 16,0 0 0-16,3-4 0 0,4-6 0 16,0-2 0-16,2-5-2 15,0 0-1-15,1-7-2 0,-2-6 1 16,0 0 0-16,-1-3 0 16,-1-1 1-16,-6 1 1 15,-2 0 2-15,-4 5 2 16,-2 0 1-16,-2 11-1 0,3-8 0 15,-3 8 0-15,0 0 1 16,0 12-1-16,0 4 0 16,4 2-1-16,0 1 1 15,-1 3 0-15,1-1-1 16,3-1 2-16,0-1-3 0,0-6-4 16,3 1-6-16,-10-14-27 15,0 0-47-15,13 0-4 16,-4-8-4-16,1-8-9 15,-2-6 6-15</inkml:trace>
  <inkml:trace contextRef="#ctx0" brushRef="#br0" timeOffset="4044.88">8661 2631 76 0,'-12'-12'82'16,"3"10"-5"-16,-1 2-3 15,10 0-4-15,-12 14-75 0,10 3-52 16,2 8-13-16,2 0-6 15,8 4-8-15,4-5 2 16</inkml:trace>
  <inkml:trace contextRef="#ctx0" brushRef="#br0" timeOffset="4715.2">8764 2875 82 0,'0'0'97'15,"0"0"-7"-15,-1-11-5 0,1 11-1 16,0 0-62-16,0 0-7 16,0 0-6-16,7 11-6 15,-5 1-1-15,2 2-1 0,0 3 0 16,3 0 0-16,0 3-1 16,-1-2 1-16,3-2-1 15,-3 0 1-15,4-5-1 16,-4-3-2-16,-6-8 0 0,17 4-1 15,-17-4-1-15,18-8 0 16,-10-4 0-16,2-3 0 16,1-3 1-16,-1-2 1 0,2 4 0 15,-4 0 2-15,2 5 0 16,-10 11 1-16,14-12 1 16,-14 12 0-16,10 6-1 15,-4 6 1-15,2 2 0 0,2 2 0 16,3 0 0-16,3 0-1 15,3-2-1-15,4-4 0 16,5-4-2-16,1-4-2 16,1-1-1-16,0-5 0 15,-5-6 1-15,-2-4 2 0,-5 0 1 16,-6-1 2-16,-5 1 2 16,-6 0 3-16,-1 4 1 15,0 10 0-15,-9-12-2 0,9 12 1 16,-14 3-3-16,10 12-1 15,-5 6 0-15,4 9-1 16,0 8 0-16,-3 8 1 16,1 9 0-16,0 7-2 0,-4 10 1 15,2 5 0-15,-4 5-1 16,1 4 0-16,3-5 0 16,-7-2 0-16,2-10-1 15,-4-10 3-15,0-10 2 0,-1-17-4 16,1-13 0-16,-2-16 0 15,1-10 0-15,4-17 0 16,4-11 0-16,6-6 0 0,5-11 0 16,4 3 0-16,2 3-49 15,4 0-39-15,0 2-4 16,-4 8-6-16,-3 9-6 16</inkml:trace>
  <inkml:trace contextRef="#ctx0" brushRef="#br0" timeOffset="5430.97">5304 3334 34 0,'-23'-2'76'15,"4"0"1"-15,-2-3-25 16,7 3-10-16,1 0 0 15,3 0-7-15,2 0-5 0,8 2-9 16,0 0-5-16,0 0-5 16,0 0-3-16,8 4-3 15,13-1-2-15,7 0-1 16,12-2 0-16,12 2 0 0,15-2-1 16,14 1-1-16,20-2 0 15,14 1 0-15,15-1 0 16,15-5 1-16,13-4-1 0,8 2 0 15,3-5 0-15,1-1 1 16,-7-1 0-16,-3 0 0 16,-11-1-1-16,-9 3 1 15,-16 0 0-15,-19 4 0 0,-18 1 2 16,-17 3 1-16,-17 4 1 16,-16 0 0-16,-17 0 0 15,-20 0 0-15,0 0 0 16,-12 9 0-16,-5-2-5 0,-6-6-7 15,6 0-43-15,-5 3-35 16,3-3-2-16,8-1-6 16,11 0-7-16</inkml:trace>
  <inkml:trace contextRef="#ctx0" brushRef="#br0" timeOffset="5653.24">8122 3275 78 0,'0'0'87'0,"-8"13"-4"16,8-13-5-16,0 0-4 15,0 0-72-15,0 0-72 0,0 0-4 16,-6-8-5-1,6 8-8-15,-2-12 0 0</inkml:trace>
  <inkml:trace contextRef="#ctx0" brushRef="#br0" timeOffset="7193.03">1543 4250 37 0,'0'0'77'0,"-8"-13"3"16,8 4-18-16,0 9-16 15,0 0-9-15,0 0-10 16,0 0-6-16,0 0-7 15,-8-5-3-15,8 5-3 0,-6 8-3 16,2 2-1-16,4 6 1 16,-1 2-1-16,1 7 1 15,0 4-1-15,0 4 0 0,0 0-1 16,3 3 0 0,5-1 0-16,-8-1 0 0,6-3-1 15,-6-5 0-15,2-2 0 16,2-6 1-16,-1-4-2 0,-3-3 0 15,0-11-4-15,9 8-10 16,-9-8-45-16,0 0-25 16,-2-13-2-16,1-3-8 15,-1-5-3-15</inkml:trace>
  <inkml:trace contextRef="#ctx0" brushRef="#br0" timeOffset="7701.89">1713 4119 37 0,'0'0'87'16,"0"0"-2"-16,0 0-2 15,-7-13-8-15,7 13-45 16,0 0-8-16,9-4-5 0,2 4-7 15,-1 2-3-15,6 5-1 16,-4 3-1-16,7 6-1 16,-10 4 0-16,9 7-1 15,-1 2-1-15,-4 8 0 0,-5 5-1 16,2 3 1-16,-2 3-1 16,-6 2 1-16,2 1 0 15,-9-3-1-15,-3-2 1 0,-7-3 0 16,-6-6-1-16,-11-4 0 15,6-4-2-15,-2-6-4 16,4-7-4-16,1 0-12 16,4-5-60-16,3-8-4 15,16-3-4-15,-10-5-6 0,9-4-1 16</inkml:trace>
  <inkml:trace contextRef="#ctx0" brushRef="#br0" timeOffset="10147.35">3141 4113 14 0,'3'-9'81'0,"-3"9"3"0,2-17-5 15,-2-6-10-15,0 23-37 16,-4-9-7-16,4 9-9 16,-15 0-5-16,1-2-4 0,-3 5-2 15,-1 4 0-15,-3 4-2 16,-3 0 1-16,6 0-1 16,1 3-1-16,0-1 0 15,5 0-1-15,4 1 0 0,3-1 0 16,5 1-1-16,0 1 1 15,1-1 0-15,8 2 0 16,4-1-1-16,2 3 1 16,0 0-1-16,2 0 1 15,3 2 0-15,-3-1-1 16,1 3 1-16,-6-2 0 0,1 0 0 16,-4 0 0-16,-5-1 1 15,-1 0-1-15,-3-2 2 16,-5 0-1-16,-6-3 0 0,-6-1 0 15,-5-2 1-15,0-1-1 16,1-5 0-16,-5 0-1 16,2-5 0-16,1 0 0 15,3-1 0-15,8-6-1 0,0 1 0 16,12 6-2-16,-11-14-3 16,8 6-5-16,3 8-10 15,8-13-25-15,2 7-37 16,4 3-3-16,14-2-7 15,-2 2-2-15</inkml:trace>
  <inkml:trace contextRef="#ctx0" brushRef="#br0" timeOffset="11224.95">3466 4371 29 0,'0'0'90'15,"0"0"0"-15,-10-4-5 0,-4 4-3 16,-5 5-47-16,1 3-12 15,1 1-7-15,-2 4-7 16,5 3-4-16,2 1-1 0,4 2-2 16,4 2-1-16,2 2 0 15,2-3 0-15,8 1 0 16,1-3 1-16,2-3 0 16,1-3-1-16,1-4 1 15,3-5 1-15,-2-3-1 0,0-4 0 16,2-6 0-16,-4-7-2 15,2-2 2-15,-3-5-1 16,-3-1-1-16,-3-5 0 16,3 2 0-16,-5-1 1 0,1 4-1 15,-1 0 0-15,0 3 0 16,1 8 0-16,0 2 0 16,-4 12 0-16,15-5 0 0,-6 6 0 15,-2 8 0-15,5 4 1 16,1 4-1-16,1 1 1 15,1 4 0-15,-1 4-1 0,-2-3 1 16,0 3 0-16,-2-3-1 16,-1 0 1-16,-4-3-1 15,0-2 1-15,-4-5-1 16,2-3 1-16,-3-10-1 0,0 0 1 16,0 0-1-16,10-5 0 15,-5-10 1-15,-1-4-1 16,3-4 0-16,0-4 0 15,5-2 0-15,-5 2 0 0,3 2 0 16,-2 4 0-16,3 6 0 16,-3 5 0-16,3 8 0 15,-1 4 0-15,-2 7 0 16,3 5 0-16,-4 4 1 16,3 2-1-16,-3 1 1 0,1 0 0 15,0-2 0-15,-2 0-1 16,-2-3 0-16,2-4 1 15,-6-12-1-15,11 15-1 0,-11-15 0 16,13 0 0-16,-5-7-1 16,3-6 1-16,2-1 0 15,-1-6-1-15,4 1 1 16,-1-4 1-16,-1 6-1 16,0-1 1-16,-5 5 0 0,-9 13-1 15,15-11 0-15,-15 11 1 16,8 7 0-16,-3 5-1 0,-2 2 1 15,1 3 0 1,1 4 0-16,4-4 1 0,1 0-1 16,1-1 1-16,4-5 0 15,2-1 0-15,2-5 0 16,3-4-1-16,5-1-2 0,1-7 0 16,4-4-3-16,-1-3 0 15,3-2-1-15,-3-1 0 16,0-1 1-16,-5 1 1 0,-4 0 1 15,-3 1 2-15,-8 2 3 16,-5 2 0-16,-5 1 2 16,-1 2 0-16,0 9-1 0,-8-9 1 15,8 9-1-15,-17 0-1 16,17 0 0-16,-12 9 0 16,8 1-1-16,1 4 1 15,2 1 0-15,0 3 0 16,1 0-1-16,0 2 1 0,0-1-1 15,4-2 1-15,1 1-1 16,3-3 0-16,-1-1-1 16,4-1 0-16,2-2-4 0,4-9-8 15,10-2-70-15,-3 0-6 16,10 0-3-16,1-4-6 16,7-7-5-16</inkml:trace>
  <inkml:trace contextRef="#ctx0" brushRef="#br0" timeOffset="11548.6">5344 4280 73 0,'-2'-16'91'15,"2"1"-1"-15,0 0-5 16,3 19-17-16,-1-12-45 16,1-3-1-16,-3 11-5 15,0 0-6-15,0 0-4 0,7 9-3 16,-5 9-1-16,0 7-1 16,0 4-2-16,-1 3 1 15,-2 4 0-15,2 0-1 16,-1-2 0-16,0-3-4 0,0 0-8 15,-6-8-40-15,2-3-34 16,-1-4-3-16,2-7-6 0,3-9-6 16</inkml:trace>
  <inkml:trace contextRef="#ctx0" brushRef="#br0" timeOffset="11930.67">5224 4208 82 0,'-12'-12'95'0,"0"0"-3"16,7 2-7-16,5 10 0 0,-10-14-71 15,16 11-2-15,5 1 0 16,8 2-7-16,0 1-2 16,7 4-2-16,3 3 1 0,3 4-1 15,1 0-1-15,1 8 0 16,1-1 0-16,-1 4 0 15,-3 2-1-15,-3 2 0 16,-4 0 0-16,-7 0 1 0,-8 1-1 16,-9-1 1-16,-5-2 0 15,-11-2 0-15,-6 0 1 16,-8-5 0-16,-4-1 0 16,-2-4 0-16,1-3 0 0,3-3 0 15,3-3 0-15,5-3-1 16,6-1-1-16,6-3-4 15,5-6-7-15,7 9-27 0,9-15-46 16,1 7-2-16,3 0-8 16,6 0-4-16</inkml:trace>
  <inkml:trace contextRef="#ctx0" brushRef="#br0" timeOffset="13076.12">5715 4464 3 0,'0'0'83'16,"12"-17"5"-16,-10 7-3 16,-2 0-4-1,0 10-47-15,0-17-5 0,0 17-9 16,-9-11-7-16,-1 8-5 0,-1 3-1 16,-1 2-2-16,-3 8-1 15,-1 3 0-15,1 3 0 16,3 4-1-16,-1 2 1 15,5 2-2-15,3-1 0 0,3-1 0 16,2-6-1 0,4 1 1-16,7-7-2 0,2-2 1 15,2-5-2-15,2-3 0 16,0-4 0-16,3-5 0 0,-1-2-1 16,-2-5 0-16,0-1 1 15,-2 1 0-15,-2-2 1 16,-5 4 1-16,-2 1-1 15,-1 3 1-15,-5 10 0 0,0 0 0 16,0 0 0-16,0 0 0 16,8 7-1-16,-6 5 0 15,2 4 0-15,0-1 1 0,0 0-1 16,4 1 0-16,2-2 1 16,0-3-1-16,1-5 0 15,5-3-2-15,2-3 0 16,1-5-1-16,2-4-1 0,1-5 0 15,0-5 1-15,1-4 0 16,-3-5 0-16,-3-4 2 16,-1-6 1-16,-5 1 1 15,-3-5 2-15,-3 0 1 16,-3 2 1-16,-1 5 0 0,0 3 1 16,-1 9 0-16,-3 6 0 15,0 5-2-15,3 12 0 16,0 0-2-16,-8 0 0 0,4 13-2 15,0 5 0-15,3 3 0 16,-1 7 0-16,0 3-1 16,1 1 1-16,1 3 0 0,-2 1 0 15,4 0 0 1,3-3 0-16,0 0-1 0,3-4-1 16,1-4 0-16,4-1-1 15,0-7-2-15,3-2-2 0,0-4-1 16,4-5-2-16,2-6-3 15,0 0 1-15,1-7-2 16,3-3 1-16,0-4 0 16,2-3 3-16,-1-2 1 15,-3-1 3-15,0-1 7 16,-5-1 4-16,-3 2 3 0,-6 0 3 16,-2 4 2-16,-6 3 1 15,-2 3 0-15,0 10-2 0,-6-12-3 16,6 12-2-16,-16 0-2 15,7 6-2-15,0 4 0 16,-1 3-1-16,0 2-1 0,2 2 0 16,0 2 0-16,2 1 1 15,3-2-2-15,2 0 1 16,1-3 0-16,0-1 0 0,5-3 0 16,3-2 0-1,1-3 0-15,2-1-1 0,0-4 0 16,2-1 0-16,1-2-1 15,1-4 0-15,-3-4 0 16,1-3 0-16,-3-2-1 16,-3 0 2-16,2-3 0 0,-4 1 0 15,-1 1 0-15,-3 4 1 16,-1 1 0-16,0 11 0 16,0 0 0-16,0 0 0 0,0 0-1 15,2 19 1-15,-2-2 0 16,1 2-1-16,3 3 0 15,0 0 0-15,-1-1 0 0,3-2-4 16,-2-5-6-16,4 0-27 16,0-6-49-16,-8-8-1 15,10 2-6-15,-10-2-7 0</inkml:trace>
  <inkml:trace contextRef="#ctx0" brushRef="#br0" timeOffset="13296.67">6300 4214 91 0,'-32'-2'96'15,"5"1"-4"-15,5 2-6 16,4 1 1-16,8 14-60 0,10-16-17 16,0 0-2-16,22 4 0 15,3-3-2-15,7-1-6 16,8 0 0-16,0 1-11 15,14-7-48-15,-5 4-29 0,-2 1-2 16,-6-1-7-16,-4 0-7 16</inkml:trace>
  <inkml:trace contextRef="#ctx0" brushRef="#br0" timeOffset="14264.38">7627 4559 59 0,'0'0'85'15,"0"0"-3"-15,0 0-2 16,3 41-13-16,-1-24-55 16,5 10-2-16,-4 1-1 0,1 7-2 15,-4 5-3-15,0-1-1 16,-1 3-1-16,-6-4-4 16,-4 0-9-16,-11-3-38 15,4-8-27-15,-2-6-7 0,-3-11-4 16,3-8-3-16</inkml:trace>
  <inkml:trace contextRef="#ctx0" brushRef="#br0" timeOffset="17615.52">9399 4184 32 0,'0'0'85'0,"-5"-14"-3"0,5 14-3 15,-7-13-7-15,7 13-53 16,0 0-3-16,-5 6-4 15,2 6-6-15,-1 6-2 0,-2 10-1 16,0 3-1-16,0 9 0 16,-1 5 0-16,0 3 0 15,4 1-1-15,1 1 1 16,2-5-1-16,1-3 0 16,4-5 1-16,8-6 0 0,2-6-1 15,4-7 1-15,3-8 0 16,2-10 0-16,7 0-1 15,3-14 0-15,-3-5 1 16,2-9-1-16,-1-4 0 0,-2-6 1 16,-6 0 0-16,-4-4 0 15,-2 3 3-15,-7 5 0 16,-6 3 0-16,-4 7 0 16,-1 7 0-16,-6 7 0 0,-6 9 0 15,-2 6-2-15,-2 11 0 16,-1 4-1-16,0 6-1 15,3 0 0-15,2 5 1 0,5-1-2 16,3-2 1-16,3-3-1 16,8-4 1-16,2-6 0 15,6-5 0-15,1-6 1 16,2-4-1-16,1-5 1 16,1-8-1-16,-1-6 0 0,0-1 1 15,-4 0-1-15,0-3 0 16,-6 5 0-16,0 1-1 15,-4 4 0-15,-3 4 0 0,-2 9 0 16,0 0 0-16,0 0-1 16,-3 12 1-16,2 3-1 15,0-1 1-15,1 4 0 16,0-3 0-16,6-2 0 0,4-2 1 16,0-3-1-16,7-5 0 15,2-3 1-15,2-7-1 16,4-6 2-16,2-2-2 0,1-5 0 15,-3-2 0-15,-2 2 0 16,0 1-2-16,-7 3 2 16,-5 2 0-16,-2 5 0 15,-9 9 0-15,0 0 0 16,0 0 0-16,0 0 0 16,4 6 0-16,-3 4 0 0,1 4 0 15,1 1 0-15,0 4 0 16,2 2 0-16,-1 2 0 15,0 0 0-15,0 2 0 0,0-1 0 16,-2 1 2-16,-2-2-2 16,-1-3 0-16,-5-1 0 15,0-6-3-15,2-1-5 0,-7-10-8 16,11-2-29-16,-5-9-38 16,5-7-3-16,4-9-8 15,10-9-4-15</inkml:trace>
  <inkml:trace contextRef="#ctx0" brushRef="#br0" timeOffset="17923.44">10201 4307 79 0,'19'-36'92'0,"-4"7"-5"0,0 13-9 16,-11 4-15-16,-4 12-22 15,10 7-15-15,-6 6-9 16,1 7-6 0,-2 5-4-16,5 2-1 0,-3 3-2 15,0 1-4-15,1 2 0 0,2-1 0 16,-6 0 0-16,0-3 0 15,-2 0 0-15,0-4 0 16,0-5 0-16,-2-6 0 16,0-2 0-16,2-12 0 15,0 0 0-15,0 0 0 0,0-19 0 16,5-2 0-16,6-5 0 16,2 1 0-16,2-6 0 15,6 6 0-15,3 2 0 16,-2 7 0-16,3 2 0 0,4 13-20 15,3 1-67-15,-8 0-2 16,5 7-4-16,-5 3-8 16,-1-1-3-16</inkml:trace>
  <inkml:trace contextRef="#ctx0" brushRef="#br0" timeOffset="18359.65">10824 4349 14 0,'11'-22'97'0,"-5"0"-1"16,4 1-4-16,-4 1-6 16,3 2-1-16,0 7-72 0,2 2-2 15,-1 7-3-15,2 2-3 16,-1 8-1-16,1 8-4 0,3 3 0 16,0 5 0-16,-2 1 0 15,2 2 0-15,-2-1 0 16,4 0 0-16,-2-7 0 15,-2-2 0-15,0-8-2 16,3-5-2-16,-2-4 0 0,2-5-1 16,-2-9 1-16,2-2 0 15,-1-8 1-15,1 0 2 16,-3-2 2-16,-3 1 1 16,2 2 2-16,-5 4 1 15,-1 3-1-15,-2 5 0 0,-4 11 0 16,0 0-1-16,0 12-3 15,-2 8 0-15,-4 3 0 0,1 7 0 16,2 3 0-16,-1 3 0 16,-3 1 0-16,2 0 0 15,3 0-2-15,0-9-19 16,-3 0-65-16,5-5-3 0,2-6-4 16,4-8-7-16,7-9-3 15</inkml:trace>
  <inkml:trace contextRef="#ctx0" brushRef="#br0" timeOffset="18668.88">11331 4453 4 0,'5'-17'94'0,"-1"5"3"15,-4 12-7-15,10-10-5 16,-10 10-1-16,11 2-67 16,-3 7-5-16,7 4-3 0,-1 2-4 15,0 1-2-15,2 4-1 16,-1-2 0-16,0 1-1 15,-6 0 0-15,1-2-1 0,-8-1 1 16,-2-3-1-16,0-2 1 16,0-11 2-16,-12 9-3 15,12-9 0-15,-11 0 0 0,7-9 0 16,4-6 0-16,1-1 0 16,7-3 0-16,8-1 0 15,-2-3 0-15,6 4 0 16,-2-1 0-16,6 11-10 0,-2-3-41 15,3 6-36-15,-2 4-2 16,2 1-6-16,3 1-8 16</inkml:trace>
  <inkml:trace contextRef="#ctx0" brushRef="#br0" timeOffset="19057.09">12135 4418 9 0,'16'-16'96'0,"-10"-5"1"0,-4-1-6 16,-2 0-4-16,0 1 0 16,-42 4-71-16,37 2-3 15,-3 4-2-15,0 2-7 0,-3 6-4 16,11 3 0-16,-16 0 0 16,16 0 0-16,-10 18 0 15,6-3 0-15,1 4 0 0,3 0 0 16,4 4 0-16,2 0 0 15,-1 2 0-15,3 2 0 16,0-1 0-16,2-1 0 16,-3 0 0-16,-1 0 0 0,1-4 0 15,-5 2 0-15,-2-7 0 16,-8 0 0-16,-4-5 0 16,-7 0 0-16,-5-8 0 0,0-1 0 15,0-2 0 1,1-2 0-16,2-4 0 0,8-6 0 15,7 2-10-15,2-10-34 16,12 5-43-16,10-2-2 16,8 1-6-16,9-2-7 15</inkml:trace>
  <inkml:trace contextRef="#ctx0" brushRef="#br0" timeOffset="20169.21">12527 4379 81 0,'17'-10'96'0,"-17"10"-3"15,3-16-6-15,-13 12 0 16,-10 7-59-16,-2-3-13 16,-3 0-1-16,0 3-4 0,4 3-10 15,2 2 0-15,4 3 0 16,8 1 0-16,2 1 0 16,5 1 0-16,-1-1 0 0,11 0 0 15,2-3 0-15,1-1 0 16,3-4 0-16,1-3-7 15,2-2 1-15,-1-2 0 16,0-3 0-16,-3-3 2 0,-3 0 1 16,-3 0 3-16,-9 8 2 15,8-11 1-15,-8 11 1 16,0 0-1-16,0 0 1 16,-6 11-1-16,5 3 0 0,0 2 0 15,1 5-2-15,0 0 0 16,3 1 0-16,7-4 0 15,-1-2-1-15,6-3 0 0,1-4-2 16,1-6 0-16,4-3-1 16,-1-5 0-16,4-6-1 15,2-6 0-15,-3-6 1 16,1-3 0-16,0-5 1 16,-3-7 1-16,-3-2 2 0,-2-7 1 15,-2 3 1-15,-3 1 1 16,-2 3 1-16,-2 7 0 15,-5 7-1-15,-2 9 2 16,0 17-6-16,0 0 0 0,-5 3 0 16,-3 14 0-16,3 9 0 15,2 4 0-15,-1 5 0 16,0 5 0-16,1-1 0 0,3 0 0 16,0-4 0-16,1 1 0 15,4-9 0-15,1-1 0 16,2-7 0-16,4-4 0 0,3-2 0 15,2-7-5-15,2-3-1 16,1-3-2-16,2-6 0 16,1-6-1-16,-2-2 2 15,0-5 0-15,-3-2 2 16,1-1 2-16,-6 1 2 16,-1 0 3-16,-3 2 2 0,-4 5 2 15,-3 4 0-15,-2 10 0 16,0 0 1-16,-12 0-1 0,6 10-1 15,-1 6-2-15,-1 3 0 16,4 1-1-16,3 0 0 16,1-1-1-16,0 0-1 15,5-3 1-15,5-3 0 16,-1-2-1-16,5-4-1 0,2-5 0 16,0-1-2-16,2-1 0 15,1-7-2-15,-1-4 0 0,2-1 0 16,0-4-2-16,-3-3 2 15,1-4 1-15,-5 2 2 16,1 0 1-16,-4 2 3 16,-5 2 0-16,-3 3 2 15,-2 5 1-15,0 9 0 0,0 0 0 16,-8-5 0-16,8 5-2 16,-13 10-1-16,11 0 0 15,1 4-1-15,1-1 0 16,0 3-1-16,2-1 1 0,5 0-1 15,0 0 0-15,-1 1 1 16,2-1-1-16,0-1 0 16,-3 2-1-16,2-3 1 0,-3 0-1 15,-3 0 1-15,0 0-1 16,-1-2 1-16,0-1-1 16,-4-2 1-16,4-8 0 15,-12 13 0-15,12-13-1 16,-11 8-1-16,11-8-6 0,0 0-38 15,0 0-40-15,-3-5 0 16,3 5-8-16,16-16-5 16</inkml:trace>
  <inkml:trace contextRef="#ctx0" brushRef="#br0" timeOffset="20355.72">13509 4597 75 0,'2'9'96'0,"-2"-9"-4"15,0 15-6-15,0-15-2 16,0 19-50-16,0-7-25 16,-1-1-1-16,1 4-3 15,-4-4-10-15,4 5-46 0,-8 1-33 16,-3 0-1-16,-1-2-7 16,0-2-7-16</inkml:trace>
  <inkml:trace contextRef="#ctx0" brushRef="#br0" timeOffset="24919.6">14969 4260 14 0,'-6'-8'77'0,"6"8"0"15,0 0 0-15,-10-10-35 16,10 10-4-16,0 0-9 15,0 0-9-15,0 0-4 16,0 0-4-16,0 0-3 0,-4 4-1 16,3 12-3-16,-1 3 0 15,0 9-1-15,-1 5-1 16,-1 6-1-16,-2 4 0 16,1 0-1-16,-4 3-1 15,3-3 2-15,-1-4 0 0,-1-4 0 16,3-6 1-16,-4-6-1 15,3-5 2-15,2-6 0 16,4-12 1-16,-10 4-3 0,10-4 1 16,-4-19-1-16,4-5 1 15,0-4 0-15,0-10-2 16,7-10 1-16,2-5-1 16,4-8 1-16,4-3 0 15,3 0 1-15,2 3-1 0,2 3 0 16,3 8 0-16,-3 10 1 15,0 12-1-15,-6 9 0 16,0 10 0-16,-3 9-1 16,-1 4 0-16,-4 11 0 0,-1 2 0 15,-4 9-1-15,1 3 1 16,-6 4-1-16,0 4-1 16,-11 4 1-16,-5-2-2 15,-2 2-2-15,-5-5-4 0,1-1-5 16,-5-9-13-16,4-8-51 15,7-1-9-15,6-9-8 16,10-8-4-16,0 0 2 0</inkml:trace>
  <inkml:trace contextRef="#ctx0" brushRef="#br0" timeOffset="25473.81">15127 4341 61 0,'0'0'93'15,"15"-10"-2"-15,-15 10-6 16,10 1-2-16,-15 9-57 15,11 0-9-15,5 2-4 0,3 4-4 16,-3 3-4-16,2 1-1 16,-2 2-2-16,-4 1 0 15,-3 0-1-15,-4 0 0 0,0-2-1 16,-3-3 1-16,-3-4-1 16,-2-2 0-16,8-12 0 15,-13 7-1-15,13-7 1 16,-5-10-1-16,6-4 0 0,10-5 0 15,2-3 0-15,4-6 1 16,3-2-1-16,4-1 1 16,3 1 1-16,1 3-1 15,1 5 2-15,-4 5 0 0,-2 4 0 16,2 10 1-16,-4 3 1 16,-4 7 0-16,-4 6 1 15,-2 6-5-15,-2 1 0 16,-1 4 0-16,-4 1 0 0,-2 1 0 15,-2 0 0-15,0-4 0 16,-1-4 0-16,-3 0 0 16,2-7 0-16,2-11-11 15,0 0-10-15,0 0-17 0,-7-16-33 16,11-3-5-16,5-4 6 16,2-8 10-16,3-7 20 15,4 1 21-15,0-5 19 16,5 9 26-16,-4 1 41 15,-4 4 4-15,-5 7-11 0,2 8-11 16,-12 13-15-16,11 0-14 16,-9 10-10-16,-2 6-9 15,0 8-6-15,0-2-28 16,0 7-46-16,11 0-4 0,4-2-6 16,3-1-4-16</inkml:trace>
  <inkml:trace contextRef="#ctx0" brushRef="#br0" timeOffset="25966.45">15964 4421 0 0,'7'-11'94'0,"-3"1"2"15,-4-1-4-15,0 2-5 0,-4-1-3 16,-10 2-68-16,14 8-3 16,-16-2-3-16,5 5-6 15,0 8-1-15,1 4-1 0,-4 7-1 16,5 1-1-16,1 3 0 15,1 1 0-15,5 0-1 16,1 1 1-16,1-3 0 16,6-4 1-16,7 0-1 15,4-7 0-15,4-1-1 0,5-4 0 16,2-5-1-16,3-4 0 16,3-2 1-16,-2-8-1 15,1-6 1-15,-4-3 0 0,0-6 1 16,-6-4 1-16,-4-1 0 15,-4 3 0-15,-5 0 1 16,-4 4 0-16,-5 6 0 16,-1 7-1-16,0 10 1 15,-13-1-1-15,4 9 0 0,-4 5-1 16,4 5 1-16,1 1-1 16,0 3 0-16,2 1 0 15,5-3 1-15,1-2-1 0,4 2 1 16,7-8-1-16,4-2 1 15,7-3-1-15,4-5-1 16,2-2-1-16,3-3-5 16,-1-3-6-16,-4-9-16 0,-8-2-52 15,0 5-7-15,-9-1-5 16,-3 0-7-16,-6 0 5 16</inkml:trace>
  <inkml:trace contextRef="#ctx0" brushRef="#br0" timeOffset="28073.87">11381 3667 12 0,'0'-10'74'0,"0"10"2"16,0-13-6-16,0 13-28 16,0 0-8-16,0 0-8 0,0 0-10 15,4 9-5-15,-4 1-2 16,1 2-3-16,-1 1 2 15,3 0 0-15,0 0 1 0,3-1 1 16,-6-12 2-16,14 13 1 16,-3-13-1-16,6-2 0 15,4-12-1-15,6-6-1 16,0-5-3-16,7-4-1 16,0-4-3-16,1-5 0 0,-6 3-1 15,1 1 0-15,-8 7-1 16,-6 5-1-16,-1 7 0 15,-15 15-1-15,0 0 0 16,0 0-4-16,0 29-20 16,5-2-58-16,-6 0-3 15,1 8-4-15,0-4-6 0,11-1-5 16</inkml:trace>
  <inkml:trace contextRef="#ctx0" brushRef="#br0" timeOffset="28936.08">15591 3810 10 0,'1'-14'83'16,"-1"14"3"-16,0-8-5 16,0 8-2-16,0 0-49 15,0 0-5-15,0 0-6 0,10-1-6 16,-10 1-5-16,7 5-2 16,-7-5 0-16,11 16 0 15,-6-7-1-15,2 1 1 0,0 0 0 16,-1-1 0-16,5-4 1 15,0-3 0-15,3-2 0 16,4-7-2-16,6-5 0 16,2-8 0-16,5-4-5 15,4-5 0-15,0-6 0 16,3-1 0-16,-2-3 0 0,-1 4 0 16,-5 1 0-16,-5 7 0 15,-4 6 0-15,-8 4 0 16,-3 10 0-16,-10 7 0 0,0 0 0 15,0 22-24-15,8-3-61 16,-10 6-3-16,-4 1-4 16,4 3-7-16,2 0-4 15</inkml:trace>
  <inkml:trace contextRef="#ctx0" brushRef="#br0" timeOffset="29647.51">17301 4511 3 0,'4'-8'88'0,"-4"8"1"15,0 0-3-15,0 0-5 16,0 0-30-16,0 0-29 16,0 17-6-16,0 2-4 0,-2 5-4 15,-2 4-1-15,0 4-2 16,-3 1-1-16,-1 2-1 16,-3-4-3-16,2 1-5 15,-6-7-20-15,-10-1-55 0,13-6-5 16,-2-5-5-16,3-6-6 15,11-7 2-15</inkml:trace>
  <inkml:trace contextRef="#ctx0" brushRef="#br0" timeOffset="32704.43">18576 4150 48 0,'-1'-13'84'0,"0"-1"-1"15,1 0-1-15,-12-2-35 16,12 7-11-16,0-1-9 0,1 0-8 15,-1 10-6-15,5-9-3 16,-5 9-2-16,0 0-3 16,8 6 0-16,-5 5-2 15,1 8-1-15,0 8 0 0,2 7-1 16,-2 6 0-16,2 6-1 16,2 2 0-16,-3 1 0 15,2-2 0-15,-2-1 0 0,0-10 0 16,-1-5 1-16,0-9 1 15,1-7 0-15,-5-15 2 16,9 4-1-16,-1-11 1 16,1-13 1-1,5-9-1-15,2-6 0 0,4-8-1 16,1-6 0-16,5-5-3 0,-2 1 0 16,-1 3 0-16,-1 8 0 15,-4 6 0-15,-4 9 0 16,-3 9 0-16,-11 18 0 0,0 0 0 15,5 6 0 1,-7 11 0-16,-2 10-7 0,-3-4-17 16,-5 9-61-16,10 2-3 15,2-3-5-15,6-1-8 0,4-8-1 16</inkml:trace>
  <inkml:trace contextRef="#ctx0" brushRef="#br0" timeOffset="33053.72">19184 4262 37 0,'2'-14'95'0,"-1"3"-1"15,0 2-6-15,-1 0-2 0,0-15-35 16,0 24-35-16,-3-10-4 16,3 10-4-16,0 0-5 15,-13 0-1-15,3 4-1 0,0 5-2 16,-4 4 1-16,-1 2-1 15,-3 5 1-15,0 2 0 16,1 2 1-16,5 1 0 16,1 1 0-16,3 1 0 0,6-4 1 15,2 2 1-15,2-6-1 16,6 0 1-16,4-6-1 16,1-2 2-16,4-4-4 15,2-2 0-15,2-4 0 0,0-1 0 16,3 0-7-16,-6-9-17 15,-1 0-61-15,0 1-4 16,2-2-6-16,-1 3-5 16,2 1-4-16</inkml:trace>
  <inkml:trace contextRef="#ctx0" brushRef="#br0" timeOffset="33269.14">19539 4468 91 0,'9'5'98'0,"-9"-5"-4"0,0 0-5 16,0 0-2-16,16 13-62 16,-16-13-10-16,10 19-5 0,-8-7-8 15,1 6-2-15,-3 0 0 16,0 3 0-16,-2 3 0 16,-8-2 0-16,-1 6 0 0,-9-6-5 15,-8 1-81 1,4-2-3-16,1-3-5 0,-1-6-6 15,7-7-6-15</inkml:trace>
  <inkml:trace contextRef="#ctx0" brushRef="#br0" timeOffset="36501.17">20501 4185 57 0,'0'0'81'0,"0"0"-2"16,0 0-3-16,0 0-39 15,0 0-8-15,-2 10 0 16,2-10-8-16,0 0-3 0,11 4-2 16,-2-4-2-16,5 0-1 15,3-3-3-15,6-4-2 16,1-2-2-16,5-1-2 15,1-3-1-15,1-3-1 0,0-2 0 16,0-3-1-16,-2 1 0 16,-7-3 0-16,-1 1 0 15,-5-1 1-15,-6 1-2 16,-4 4 0-16,-6 1 0 16,0 5 0-16,-12 4 0 0,-1 5 0 15,-7 3 0-15,-3 3-2 16,-2 6 0-16,-4 6 1 15,2 3 1-15,-1 3 0 16,4 4 0-16,0 0 0 0,5 3 0 16,7 1 1-16,2 0 0 15,6 1 0-15,4 0 1 16,2-2-2-16,10 2 0 16,5-4 0-16,5 0 0 15,3-5 0-15,6-5 0 0,1-3 0 16,3-7 0-16,-1-4 0 15,1-2 0-15,-1-8 0 0,-4-5 0 16,-2-3 0-16,-4-1 0 16,-4-3 0-16,-5 4 0 15,-4 2 0-15,-6 0 0 0,-5 14 0 16,2-11 0 0,-2 11-6-16,-26 14-82 0,7-3-2 15,-1 4-5-15,0 3-6 0,1 2-5 16</inkml:trace>
  <inkml:trace contextRef="#ctx0" brushRef="#br0" timeOffset="42948.64">1352 5803 36 0,'0'0'82'0,"-19"-1"-4"0,19 1 2 16,-13-5-40-16,13 5-4 15,0 0-2-15,0 0-13 16,0 0-2-16,0 0-7 0,0 0 0 16,0 0-6-16,0 0-2 15,7-5 0-15,-7 5 0 16,16-4-2-16,-7 1 0 15,6 2-1-15,-6-1-2 0,11 2 2 16,1 2 0-16,-9 2-2 16,4 4 1-16,1 1 0 15,-3 1-2-15,-3 4 1 16,0 2 0-16,-9 0 0 16,-2 1-1-16,0 3 1 15,-4-1-1-15,-10 2 1 0,-4-2 0 16,-1-1 0-16,1-1 1 15,2-2 2-15,-3-1-2 0,9-4 2 16,-3-2-2-16,0-2 1 16,13-6-1-16,-10 8 1 15,10-8 2-15,0 0-3 0,0 0 3 16,0 0-2-16,0 0 2 16,2-5 1-16,7-1 1 15,5 0-1-15,0-1-3 16,6 0 2-16,-1 0-1 0,9-2 0 15,-2 2-4-15,-5-1-5 16,2 3-18-16,3 3-58 16,-6-5-2-16,-1 0-5 15,-5-2-7-15,-6-2-2 16</inkml:trace>
  <inkml:trace contextRef="#ctx0" brushRef="#br0" timeOffset="43274.59">1682 5591 87 0,'-10'-1'93'0,"10"1"-4"16,0 0-6-16,0 0 1 15,3-10-65-15,8 10-4 16,1 0-4-16,7 2-4 0,-4 6-3 15,1 6 0-15,4 6-1 16,-3 6 0-16,4 9-1 16,-8 7 0-16,3 5-1 0,-8 7 1 15,2 3 0-15,-10 7-2 16,-1-1 0-16,-16 0 0 16,-6-3-2-16,-4-4-4 15,-7-9-7-15,1-12-43 0,0-2-31 16,9-11-1-16,3-9-7 15,2-13-6-15</inkml:trace>
  <inkml:trace contextRef="#ctx0" brushRef="#br0" timeOffset="45391.26">2791 5894 25 0,'-10'-12'87'0,"10"12"-1"16,-5-10-3-16,5 10-5 0,0 0-50 15,0 0-10-15,-9 0-2 16,8 6-5-16,0 10-5 16,-3 8-4-16,3 5 1 0,-5 9 0 15,0 5 0-15,-1 4 1 16,1-1-1-16,-5-2 1 16,4-4-1-16,-2-6 1 15,4-7-1-15,1-8 2 0,2-5 1 16,2-14 0-16,0 0 0 15,0 0 0-15,0-7 0 16,0-12 0-16,2-4-6 0,1-7 0 16,0-6 0-16,3-6 0 15,1-4 0-15,-2-7 0 16,6 2 0-16,-1 0 0 16,0 2 0-16,2 6 0 15,2 6 0-15,0 7 0 16,-3 11 0-16,-3 6 0 0,4 10 0 15,-12 3 0-15,15 7 0 16,-4 7 0-16,0 6 0 0,-4 2 0 16,6 7 0-16,-5 3 0 15,1 7 0-15,4 1 0 16,-5 6 0-16,-4-1 0 16,-3 5 0-16,6-6-2 15,-8 2-42-15,7-7-44 16,-7-6-3-16,-6-3-5 0,0-11-6 15</inkml:trace>
  <inkml:trace contextRef="#ctx0" brushRef="#br0" timeOffset="46917.41">2826 6211 17 0,'-15'-23'91'0,"1"3"1"16,5 4-3-16,-1 6-3 0,1-5-36 15,9 15-21-15,0 0-8 16,-2-10-6-16,8 10-7 15,4 1-3-15,3 5-4 0,5-1-2 16,10 0-2-16,4-3-5 16,8 4-7-16,0-6-3 15,2 0-1-15,4 0 0 16,0-7 0-16,-1-1 5 16,-6-4 2-16,-6 6 10 0,-12-7 11 15,-4 3 4 1,-7 1 3-16,-10 9 0 0,5-13 3 0,-5 13-3 15,-11-4-1 1,-2 4-5-16,3 3-2 0,-5 5-3 16,-1 6-1-16,2 4-1 15,-2 6 0-15,3 2-3 16,4 2 0-16,3 1 0 0,4-1 0 16,2-3 0-16,4-5 0 15,4-4 0-15,7-6 0 16,0-6 0-16,2-4 0 0,1-2-3 15,0-10 0-15,-2-5 0 16,3-4-1-16,-6-6 2 16,0-5-1-16,0-7 2 15,0-6 1-15,-7-1 1 0,0-4 2 16,-2 4 1-16,-3 1 0 16,0 7 1-16,0 6-3 15,-2 9-2-15,-5 8 0 0,6 15 0 16,-11 3 0-16,10 9 0 15,-4 7 0-15,2 5 0 16,3 5 0-16,0 3 0 16,1 3 0-16,7-1 0 15,2 2 0-15,-1-2 0 0,5-2 0 16,2 0 0-16,8-5 0 16,4-4 0-16,3-4 0 0,5-6 0 15,1-6 0-15,5-7 0 16,1-3-2-16,-1-11-2 15,-2-4 0-15,-6-4 2 16,-7-6 1-16,-5 1 2 16,-8-2 2-16,-5 4 1 0,-8 3-1 15,-3 5-1-15,-9 8-2 16,-7 2 0-16,0 7 0 16,-1 1 0-16,1 10 0 0,1 3 0 15,2 5 0-15,5 1 0 16,3 2 0-16,4 1 0 15,3-1 0-15,5-2 0 0,3-4 0 16,4-2 0-16,2-5 0 16,0-4 0-16,5-5 0 15,4-4 0-15,0-6 0 16,-2-7 0-16,4-4 0 16,-3-6 0-16,-2-4 0 0,-2-7 0 15,-1-1-3-15,-7-4 2 16,-2 2 1-16,-7 0 1 15,-1 6 2-15,-1 4-3 0,-4 4 0 16,-2 11 0-16,-5 8 0 16,12 8 0-16,-13 2 0 15,8 15 0-15,0 4 0 16,2 4 0-16,1 5 0 16,1 2 0-16,4 4 0 0,-1-2 0 15,4 0 0-15,0-3 0 16,3-1 0-16,1-2 0 15,1-4 0-15,1-6 0 0,2-3 0 16,-2-5-2-16,6-7-4 16,-3-3 0-16,2-5 0 15,-3-8 1-15,1-3 1 16,-4-2 1-16,2 0 2 0,-3 2 2 16,-3-1 2-16,-3 7-1 15,0 1 1-15,-4 9 0 16,0 0 0-16,0 0 0 0,4 16-1 15,-1-3-1-15,-1 2-1 16,2-1 1-16,0 1 0 16,4 0 0-16,1-5 0 15,3-2 0-15,-1-4 0 0,3-3 0 16,-1-1-1-16,3-4 0 16,-3-4 0-16,0-3 0 15,-2-1 0-15,-1-3 0 16,0 3 1-16,0-2 0 15,-4 3 0-15,-2 3 1 0,-4 8-2 16,5-12 0-16,-5 12 0 16,0 0 0-16,0 0 0 15,6 12 0-15,0-3 0 0,0 4 0 16,1 0 0-16,1 1 0 16,4 1 0-16,-2-4 0 15,2-1 0-15,2-3 0 16,-3-3 0-16,7-1 0 0,-1-3 0 15,3-3 0-15,4-5 0 16,-1-1 0-16,-4 1-2 16,2-1 1-16,-4 1 0 15,-2 5 0-15,-6 3 1 0,-9 0 1 16,8 20 0-16,-8-2 0 16,-4 7 1-16,-3 5-2 15,-1 3 0-15,-4 2 0 16,1 3-4-16,-3-8-10 0,5-6-66 15,-2 1-6-15,-2-7-4 16,2-6-6-16,4-11-5 16</inkml:trace>
  <inkml:trace contextRef="#ctx0" brushRef="#br0" timeOffset="47098.12">4456 5835 40 0,'-20'-19'98'0,"-3"12"-3"16,2 7-8-16,-2 1-1 16,9 9-4-16,4 15-77 0,6-14-10 15,4-11-56-15,6 23-22 16,6-3-3-16,2-3-6 16,4-5-7-16</inkml:trace>
  <inkml:trace contextRef="#ctx0" brushRef="#br0" timeOffset="48051.62">5765 5825 80 0,'-2'-9'92'0,"2"9"-6"15,-9-11-4-15,9 11-3 16,-9 0-64-16,3 10-3 0,-3 9-4 16,-3 6-3-16,-4 8-2 15,-1 7 1-15,-4 10 0 16,-3 4 0-16,-1 6-1 16,-1-2 1-16,0-1 0 0,1-5-1 15,3-6-1-15,2-5 0 16,5-8-5-16,-2-14-11 15,3-6-66-15,14-13-5 16,-12 1-3-16,5-10-7 0,2-13-4 16</inkml:trace>
  <inkml:trace contextRef="#ctx0" brushRef="#br0" timeOffset="48248.03">5236 5874 55 0,'-15'0'95'0,"2"-1"-4"16,13 1-5-16,-10 13-2 16,10-13-45-16,6 17-25 15,5-4-3-15,3 2-3 16,1 0-7-16,7 7-8 16,-3-2-37-16,6 2-39 0,1-1-1 15,2-2-8-15,4-2-6 16</inkml:trace>
  <inkml:trace contextRef="#ctx0" brushRef="#br0" timeOffset="48455.99">5793 6106 13 0,'0'9'100'0,"-5"1"-1"15,-1-1-6-15,2 2-4 16,4-11-3-16,0 0-66 15,0 16-9-15,0-16-11 0,6 17 0 16,-6-17 0-16,14 22-9 16,-11-12-76-16,-3-10-3 15,12 10-2-15,-12-10-10 16,8 0-4-16</inkml:trace>
  <inkml:trace contextRef="#ctx0" brushRef="#br0" timeOffset="50378.04">6824 5947 61 0,'-12'-16'86'0,"1"8"-3"16,-3-1-5-16,-3 15-24 0,-1-8-32 15,2 0-4-15,-2 2-6 16,1 1-4-16,-1 8-3 16,4 3-2-16,1 3 1 15,3 2 0-15,4-1-2 0,0 1 0 16,6 0 0-16,0-6-1 16,8-2 0-16,4-5 0 15,1-4-1-15,5 0 0 16,3-6 0-16,0-4 0 0,2-3 0 15,-2-2 0-15,-4 4 0 16,0 1-1-16,-4 1 2 16,-4 5 0-16,-9 4 2 0,10 2 0 15,-8 12 1-15,-1 4 0 16,0 10 0-16,0 5 1 16,1 9 0-16,1 5 0 15,-1 7 0-15,0 5 0 0,-3 1 0 16,0 6-1-16,-6-2 0 15,-3 1-1-15,-4-5 1 16,-3-3-4-16,-1-8 0 16,-1-7 0-16,0-9 0 0,2-9 0 15,1-12 0-15,0-12 0 16,6-9 0-16,2-13 0 16,7-12 0-16,1-11-2 0,1-11-1 15,10-8 0-15,8-8 0 16,4-3 1-16,1 5-1 15,5 4 1-15,-3 6 1 16,3 10 0-16,-3 10 2 16,3 10-1-16,-5 11 2 0,4 9-1 15,-2 7 1-15,1 3 1 16,1 0-1-16,0 6 0 16,0 4 0-16,-2 1-1 15,-2 2 1-15,-6 1 0 0,-2 0-2 16,-5 1 0-16,-5-1 0 15,-4 0 0-15,-2 0 0 16,-2-2 0-16,-4-2 0 0,6-10 0 16,-14 6 0-16,14-6 0 15,-11-6 0-15,11-8 0 16,0-5 0-16,5-5 0 16,8-5 0-16,4-2 0 15,3 1 0-15,5 4 0 0,4 3 0 16,3 4 0-16,3 6 0 15,0 5-5-15,-2 6 2 16,-1 2 1-16,-2 3 0 0,-3 4 0 16,-4 1 1-16,-3-1 1 15,-7 0 0-15,-2-1 1 16,-11-6 1-16,10 8 1 0,-10-8 0 16,0 0-1-16,-6 6 2 15,6-6-4-15,-16 3 0 16,6-2 0-16,-1 4 0 15,2 0 0-15,9-5 0 0,-16 19 0 16,11-6 0-16,2 3 0 16,2 3 0-16,1 0 0 15,1 0 0-15,5 1 0 0,1-2 0 16,4-6 0-16,1-1 0 16,2-4 0-16,2-4 0 15,2-3 0-15,-2-4 0 16,5-6 0-16,-2-4 0 15,-4-1 0-15,0-7 0 0,-6 1 0 16,0-4 0-16,-6 1 0 16,-3-1 0-16,-1 0 0 15,-5 5 0-15,1 1 0 0,-2 6 0 16,2 4 0-16,5 9 0 16,0 0 0-16,0 0 0 15,-4 4 0-15,11 6 0 0,1 1 0 16,7 0 0-16,1-1 0 15,4-3 0-15,0-2 0 16,5-2 0-16,-4-3 0 16,-1 0 0-16,-3 0 0 0,-2-2 0 15,-2-1 0-15,-13 3 0 16,13-2 0-16,-13 2 0 16,0 6 0-16,-2 3 0 15,-2 5 0-15,-1 0 0 0,2 4 0 16,0 2 0-16,3 1 0 15,0-2 0-15,1 1 0 16,3-4 0-16,3-2 0 16,1-3 0-16,2-5 0 0,1-3 0 15,2-3 0-15,3-5 0 16,-3-5 0-16,2-4 0 16,-1 0 0-16,0-2-3 0,-2 0 1 15,0 2 2-15,-4 1 0 16,-3 4 1-16,-5 9 0 15,7-9 0-15,-7 9 1 0,0 0-2 16,6 7 0-16,-3 4 0 16,3-1 0-16,0 1 0 15,3 0 0-15,2 1 0 16,0-2 0-16,3-1 0 16,0-6 0-16,-1-2 0 0,3-1 0 15,-4-4 0-15,1-2 0 16,-4-5 0-16,-1-3 0 15,-2-2 0-15,-2-3 0 16,0-2 0-16,-2-3 0 0,-2 0 0 16,0 0 0-16,0 2 0 15,0 4 0-15,0 2 0 0,0 3 0 16,0 13 0 0,0 0 0-16,7-15-73 0,-5 22-14 15,1 4-3-15,3 3-6 16,4-2-7-16</inkml:trace>
  <inkml:trace contextRef="#ctx0" brushRef="#br0" timeOffset="51297.14">8455 5805 13 0,'0'0'86'0,"0"0"1"16,-11-1-5-16,11 1-5 0,-7 14 0 16,0 3-72-16,7 8-3 15,0 3 1-15,0 5 1 0,0 5-2 16,0-2 0-16,0 4-1 16,0-1 0-16,-4-3 0 15,-3 0 0-15,-1-4 0 16,-2-5-1-16,0-3 1 0,-1-4 0 15,2-6-1-15,-4-5 1 16,6-7-1-16,7-2 1 16,-14-8-1-16,11-6 0 0,3-7 1 15,0-2-1-15,4-4-1 16,4-4 1-16,3 3 0 16,5 1-1-16,1 2 1 15,3 1-1-15,1 5 0 16,4 4 0-16,-1 2-1 0,1 5 0 15,0 0-1-15,2 1-2 16,-3 1 1-16,-2-2 0 16,1 1 0-16,-3-1 1 0,-2-1 1 15,-2-5 1-15,-5 1 2 16,-1-2 3-16,-4-2 0 16,-3-3 1-16,-2 0 4 15,-1 1-1-15,-2-1 1 16,-2 5-1-16,2 2 1 0,-2 4-2 15,4 9-1-15,0 0-1 16,-10 7-2-16,8 8-2 16,0 6-1-16,-1 5 0 0,-3 5 0 15,2 3 1-15,-2 1-1 16,2 0 1-16,-1 0-1 16,-1-3 0-16,4-2 1 0,-2-4 0 15,3-3-1-15,0-4 1 16,1-5 0-16,0-3 1 15,0-11-1-15,7 9 1 16,3-9 0-16,0-8-1 0,2-5 2 16,3-4-3-16,1-2 0 15,0 0 0-15,0 0 0 16,-2 3 0-16,-1 5 0 16,-2 3 0-16,-11 8 0 0,13 0-2 15,-13 0 2-15,5 17-2 16,-5-4-3-16,5 6-13 15,2-4-64-15,-7 1-4 16,-1-4-3-16,1-12-7 16,1 11-4-16</inkml:trace>
  <inkml:trace contextRef="#ctx0" brushRef="#br0" timeOffset="55481.21">9739 6048 11 0,'0'0'30'16,"0"0"-1"-16,0 0 1 15,0 0 1-15,0 0-2 0,0 0 0 16,0 0-1-16,0 0-2 16,0-5-2-16,0 5-3 15,0 0-2-15,0 0-1 0,0 0-2 16,0 0-2-16,0 0-2 16,0 0 0-16,0 0 0 15,0 0-2-15,0 0-1 16,0 0-1-16,0 0-1 0,0 0-1 15,0 0-2-15,0 0 0 16,0 0-1-16,0 0 0 16,0 0-1-16,0 0 1 15,0 0-2-15,0 0 2 0,0 0 0 16,0 0 0-16,0 0 0 16,9-5 0-16,-9 5-1 15,19 0 1-15,-4 0 0 16,4-2-2-16,3 0 1 15,5 1-1-15,0-3 0 0,1 3 0 16,-3-2-1-16,5 0 1 16,-9-1-1-16,0 1 1 15,-6 1 0-15,2-1-1 16,-10 1 1-16,-7 2 0 0,13-3 0 16,-13 3-1-16,0 0 1 15,0 0-1-15,0 0 1 16,0 0-1-16,0 0 1 0,0 0-1 15,0 0 0-15,0 0 1 16,0 0-1-16,0 0 0 16,0 0-1-16,0 0-3 15,0 0-6-15,0 0-9 0,-7-10-34 16,7 10-30-16,0 0-3 16,-14 0-7-16,14 0-4 15</inkml:trace>
  <inkml:trace contextRef="#ctx0" brushRef="#br0" timeOffset="56137.86">9940 5930 73 0,'0'0'78'0,"0"0"1"15,0-10-28-15,0 10-8 0,0 0-7 16,2-9-8-16,-2 9-8 16,0 0-3-16,0 0-2 0,0 0-3 15,0 0-2-15,0 0-1 16,0 0 0-16,0 0-3 16,0 0 0-16,0 0 0 0,0 0-3 15,0 0 0-15,0 0 1 16,0-8-1-16,0 8-3 15,0 0 0-15,0 0 0 16,0 0 0-16,0 0 0 16,0 0 0-16,0 0 0 15,0 0 0-15,0 0 0 0,0 0 0 16,6 0 0-16,-6 0 0 16,14 2 0-16,-5 3 0 0,1 0-2 15,2 0 2-15,-1 2 0 16,1 1 0-16,3 0 0 15,-5 2 0-15,1-3 0 16,-1 1 0-16,0-1 2 0,-10-7-2 16,15 11 0-16,-15-11 0 15,0 0 0-15,6 9 0 16,-6-9 0-16,0 0 0 16,0 12 0-16,0-12 0 0,-4 16 0 15,-1-1 0-15,-3 0 0 16,0 2 0-16,-2 3 0 15,1-1 0-15,-2 0 0 16,5-2 0-16,-4-2 0 0,4-3 0 16,2-3 0-16,4-9 0 15,-7 10 0-15,7-10 0 16,0 0 0-16,0 0-2 0,0-13-13 16,2 3-35-16,3 1-36 15,0-2-2-15,0 2-7 16,5-2-5-16</inkml:trace>
  <inkml:trace contextRef="#ctx0" brushRef="#br0" timeOffset="76009.2">11397 5822 37 0,'0'0'73'16,"-7"-10"-1"-16,7 10-21 0,0 0-14 15,0-9-1-15,0 9-4 16,0 0-9-16,12 0-4 15,-12 0-4-15,0 0-3 16,0 0-1-16,10 6-2 0,-10-6-1 16,6 14-1-16,-5 1-2 15,1 2 0-15,-1 7-1 16,0 4 0-16,-1 5 0 16,0 2-1-16,0 5 0 0,0 2-1 15,0 1 1-15,0-1-1 16,0 0 1-16,0-3-1 15,-2-2 0-15,-1-2-1 0,1-5 1 16,-1-5-1 0,1-3 0-16,0-3 0 0,1-6 0 15,0-2 0-15,1-11 0 16,-1 9 0-16,1-9-3 16,0 0-6-16,3-6-34 0,7-5-41 15,-6-5-1 1,3-4-7-16,3-9-7 0</inkml:trace>
  <inkml:trace contextRef="#ctx0" brushRef="#br0" timeOffset="76451.73">11935 5817 34 0,'4'-13'77'15,"4"0"1"-15,-2-1 0 16,-6 14-26-16,18-7-24 0,-8 2 0 16,-10 5-4-16,11-11-6 15,-11 11-5-15,0 0-2 16,12-8-3-16,-12 8-1 15,0 0-2-15,0 14 0 0,-2-1-1 16,-6 9 0-16,3 5-1 16,-6 7 0-16,0 7 1 15,-5 5-1-15,0 3 0 0,-3 3 0 16,0 3 0-16,1-4-1 16,-1-1 1-16,2-4-1 15,1-3-1-15,4-3 0 16,0-7 1-16,1-4-1 15,4-7-1-15,-2-2 1 0,4-4-1 16,1-7-4-16,2 1-7 16,2-10-43-16,0 0-31 15,-10-3-2-15,10-9-7 0,0-6-6 16</inkml:trace>
  <inkml:trace contextRef="#ctx0" brushRef="#br0" timeOffset="77129.95">11733 5879 11 0,'0'0'75'16,"0"-14"3"-16,0 14-1 0,0-12-32 16,0 12-8-16,0 0-7 15,0 0-7-15,0 0-7 16,-7-1-3-16,7 1-3 16,-11 14-3-16,5 1-1 15,0 4 0-15,1 4-1 0,4 1 0 16,0 4 0-16,1-3-2 15,0 3 0-15,2-7 1 0,5-2-1 16,2-3 0-16,-1-4 0 16,2-5 0-16,-2-5-1 15,4-2 0-15,0-1 0 16,-2-9-1-16,4-4 0 16,-2-3 0-16,-2-5 0 0,4-3-1 15,-8 0 1-15,2-1 0 16,-4 2-1-16,-3 3 1 15,-1 1 0-15,-1 6 0 16,1 14 0-16,-18-12 1 0,4 12-1 16,5 4-1-16,-3 3 0 15,4 2 0-15,-4 2 0 0,7 4-2 16,-4-3-4 0,7 6-8-16,0-3-28 0,-7-1-40 15,9-1-3-15,2 2-6 16,4-2-7-16</inkml:trace>
  <inkml:trace contextRef="#ctx0" brushRef="#br0" timeOffset="77711.61">12123 6271 40 0,'0'0'84'16,"0"0"0"-16,5-10-3 0,-5 10-4 15,-18-4-52-15,18 4-8 16,0 0-1-16,-14-1-4 16,14 1-5-16,-14 0-1 15,14 0-1-15,-13 9-1 16,13-9-1-16,-11 14 1 0,11-14 0 16,-12 18-1-16,9-6 1 15,2 1-1-15,-2-1 1 16,3-1-1-16,0 0 1 0,5 0-2 15,-5-11 1-15,14 12 0 16,-4-10-1-16,2-2 1 16,5-1-1-16,-1-7 0 15,3-2-1-15,-1-4 0 0,1-3 1 16,-2-6-2-16,-2 1 0 16,-3-1 0-16,-3 0 0 15,-4 0 0-15,-5 6 0 0,0 1 0 16,-4 5 0-16,-6 5 0 15,-1 5 0-15,-1 1 0 16,4 2-4-16,-3 5-2 16,6 4-16-16,5 0-61 0,-2-3-4 15,2-8-2-15,-5 15-8 16,5-15-4-16</inkml:trace>
  <inkml:trace contextRef="#ctx0" brushRef="#br0" timeOffset="80227.61">12811 6183 7 0,'-7'-2'69'0,"7"2"5"15,-11-4-18-15,11 4-8 16,0 0-8-16,0 0-6 0,0 0-10 16,0 0-3-16,0 0-4 15,0 0-3-15,0 0-3 16,0 0-2-16,7 0 0 0,-7 0-2 15,16 4-1-15,-1-1 0 16,2-1-2-16,4 0 1 16,5-2-2-16,1 0 0 15,2 0-1-15,-3-5 0 0,4-1-1 16,-4-3 0-16,1 2 0 16,-4-4-1-16,-5 3 0 15,-2-3-1-15,-1 1-1 16,-4-1-2-16,1 1-1 0,-6-2-1 15,3-1-2-15,-5 3-2 16,-2 0-2-16,-2-1-1 16,0 2 0-16,-2-1 1 15,2 10-1-15,-16-13 3 16,8 6 0-16,-3 2 4 0,-3 0 2 16,3 2 3-16,-4-1 3 15,3 1 2-15,3 0 1 16,-2 0 2-16,11 3 3 0,-11-3-1 15,11 3 3-15,0 0-1 16,0 0 0-16,0 0-1 16,9-3-1-16,2 3-1 15,-2 0-1-15,3 0-1 0,2 5-1 16,-1 1-2-16,2 3 0 16,-2 2-2-16,-3 2 1 15,2 4-1-15,-6-1-1 16,1 4 1-16,-4 1 0 0,-2 1 0 15,-1 1 1-15,-3 1-1 16,-7 0 0-16,2-1 1 16,-5-2-1-16,1-2-1 15,3-3-4-15,-6-5-10 0,15-11-57 16,-16 10-11-16,16-10-4 16,0 0-7-16,0 0-3 15</inkml:trace>
  <inkml:trace contextRef="#ctx0" brushRef="#br0" timeOffset="81572.61">14102 5920 3 0,'0'0'66'15,"0"0"-2"-15,0-9-9 0,0 9-8 16,0-8-9-16,0 8-9 16,0 0-7-16,0 0-4 15,0 0-4-15,0 0 1 16,0 0-3-16,0 0-1 0,0 0-2 15,0 0-1-15,0 0-1 16,0 0-1-16,0 0-1 16,0 0-1-16,0 0-1 15,0 0-1-15,-8-3 0 0,8 3 0 16,0 0-1-16,0 0 0 16,-11 0 1-16,11 0-1 15,-10 4 0-15,10-4 0 0,-13 10 0 16,13-10 0-16,-16 15 1 15,6-6 0-15,-2 0 0 16,2 4 0-16,-3 0 1 16,-1 0 0-16,5 4 0 15,-5 2 0-15,6 3 0 0,-1 1-1 16,3 4 0-16,-2 0 1 16,3 2-1-16,3 4 0 15,1-5 0-15,1 3 0 16,0-5 0-16,5 1 0 0,2-6 1 15,4-1 0-15,2-6 0 16,1-3 0-16,3-4 0 16,0-4 0-16,3-3-3 15,3-3 0-15,0-8 0 0,-3-4 0 16,3-4 0-16,0-2 0 16,-1-5 0-16,-3-4 0 15,-1-1 0-15,-1-3 0 16,-4-2 0-16,-3 1 0 0,0 1 0 15,-6 2 0-15,-3 5 0 16,-1 2 0-16,-5 4 0 16,-6 3 0-16,-3 4 0 0,0 5 0 15,-4 1 0-15,0 6 0 16,1-1 0-16,2 3 0 16,0 0 0-16,0 3 0 0,4 5 0 15,-1 0 0-15,4 3 0 16,-1-1 0-16,2 6 0 15,-2-1 0-15,6 4 0 16,2 1 0-16,0-1 0 16,1 2 0-16,3 0 0 0,4 0 0 15,3 1 0-15,1-3 0 16,0 3 0-16,4-3 0 0,1 0 0 16,-2-1 0-16,-1-3 0 15,1-2 0-15,0-2 0 16,-3-2 0-16,-2-2 0 15,-9-7 0-15,19 9-5 16,-19-9-25-16,16 0-55 16,-3-3-3-16,1-1-6 0,8-5-3 15,-1-4-4-15</inkml:trace>
  <inkml:trace contextRef="#ctx0" brushRef="#br0" timeOffset="82214.31">14495 5978 84 0,'-4'-11'92'16,"-2"1"-1"-16,6 10-7 15,-6-15 1-15,6 15-66 16,0-10-2-16,0 10-2 0,0 0-5 16,10 0-5-16,-10 0-1 15,3 15 1-15,-3 0-5 16,0 2 0-16,-3 7 0 15,0 1 0-15,-1 4 0 0,-1-1 0 16,3 2 0-16,-1-3 0 16,1-1 0-16,1-2 0 15,1-5 0-15,1-2 0 0,2-4 0 16,3-4 0-16,3-6 0 16,3-3 0-16,-1 0 0 15,5-10 0-15,0-4 0 16,1-2 0-16,1-3 0 0,-1-2 0 15,-1 3-2-15,-3 2 1 16,-2 3 1-16,-3 5 1 16,-8 8 1-16,0 0-2 15,0 0 0-15,5 17 0 16,-5-2 0-16,-5 6 0 0,2 1 0 16,1 0 0-16,1-1 0 15,1-3 0-15,0-2 0 16,3-2 0-16,6-5 0 0,-1-3 0 15,3-5 0-15,3-1 0 16,-2-4 0-16,3-6 0 16,1-2 0-16,0-2 0 15,-4 0 0-15,0 2 0 0,0 2 0 16,-12 10 0-16,12-10 0 16,-12 10 0-16,8 8 0 15,-8 6 0-15,0 3 0 16,-1 5 0-16,-4 3 0 0,-1 3 0 15,1 1 0-15,-2 0 0 16,-1-2 0-16,0-1 0 16,0-4 0-16,0-8-13 0,-1-1-72 15,9-13-3-15,-10 11-4 16,10-11-8-16,-10-11-2 16</inkml:trace>
  <inkml:trace contextRef="#ctx0" brushRef="#br0" timeOffset="82428.78">14695 5997 18 0,'-10'-24'96'15,"-1"8"1"-15,1 5-4 16,10 11-5-16,-11-14-2 16,11 14-70-16,0 0-4 15,4 0-7-15,10 2-5 0,4-1 0 16,4 3 0-16,-1-4 0 15,12 6-11-15,-1-5-73 16,5 2-4-16,2-3-4 0,1 0-7 16,7 0-4-16</inkml:trace>
  <inkml:trace contextRef="#ctx0" brushRef="#br0" timeOffset="82965.11">15343 5945 23 0,'0'0'89'0,"0"0"1"0,0 0-6 16,0 0-3-16,8 33-25 16,-1-20-41-16,-1 4-1 15,-1 6-4-15,-2 1-3 0,3 9-4 16,-3-4 1-16,-2 4-2 15,-1 1 0-15,0-3-1 16,-5-4 1-16,-2-3-1 16,0-4 0-16,-2-4 0 15,1-5 0-15,8-11-1 0,-15 0 0 16,11-5 0-16,0-10 0 16,1-4-1-16,3-8 0 15,1-3 0-15,3-9 0 16,3-3-1-16,5-3 2 0,1-3 1 15,2 0-1-15,2 2 0 16,-2 2 1-16,2 5-1 16,-2 8 2-16,0 6 0 0,-4 8-1 15,0 6 0-15,-1 8 1 16,-10 3 0-16,17 6 0 16,-8 6 1-16,-2 6-1 15,-2 2 0-15,-2 5-1 16,0 1 0-16,-3 4 0 0,-1-1 0 15,-8 1-1-15,-1-2 0 16,-6-3-1-16,-1 1-2 16,-1-8-3-16,-1 2-9 0,0-7-26 15,-4-3-43-15,10-5-2 16,3-5-7-16,10 0-5 16</inkml:trace>
  <inkml:trace contextRef="#ctx0" brushRef="#br0" timeOffset="84191.93">15526 5997 75 0,'15'13'92'0,"-7"-3"-3"16,3-3-6-16,6 1-1 0,-28 3-63 16,26-2-6-16,4 3 0 15,-2-2-4 1,1 3-6-16,-3 0-1 0,-2-1-1 15,-5 1-1-15,-4-2-1 16,-4 0 1-16,-2 0-2 0,-9-4-1 16,-4-2 1-16,3 0 0 15,-5-5 0-15,3 0-1 16,1-6 0-16,6-2 1 16,3-4-1-16,4-1-2 0,4-6-2 15,6-1-6-15,6 0-7 16,0-2-9-16,8-1-12 15,-1 4 0-15,3 2-2 0,-4 4 7 16,3 3 11-16,-3 5 15 16,0 2 14-16,-1 3 18 15,-5 2 15-15,-1 5 4 16,-15-7-1-16,19 14-3 16,-19-14-7-16,8 13-8 0,-8-4-5 15,0-9-4-15,-9 15-3 16,4-5-2-16,-3 0-1 15,1 1-1-15,1 0-1 0,0-1 0 16,4 3-2-16,2-2 0 16,-1 2-1-16,3-2-1 15,7-1 0-15,1-2-1 16,1-1 0-16,2-2-1 0,3-3 0 16,-2-2-1-16,5 0 0 15,-2-3 0-15,2-4 0 16,-2-1 0-16,0-3 1 15,-2-2 0-15,-3-2 1 0,-4 0 0 16,-4-1 0-16,-1 1 1 16,-3-1-1-16,-3 3 1 15,-4 0-1-15,-3 3 1 0,0 2 0 16,-4 3-1-16,1 1 1 16,0 2-1-16,1 2 0 15,0 0 0-15,5 0 0 0,7 0 0 16,-13 6 0-16,13-6-1 15,-5 8 2-15,5-8-2 16,5 10-1-16,5-6-1 16,4 2-3-16,0-4-4 15,7 3-4-15,4-4-5 0,-1 0-2 16,3 1-8-16,2-2-4 16,1 0 6-16,-3-2 5 15,3 0 8-15,-5-3 10 16,3 0 9-16,-8 0 6 0,-1 0 12 15,-4 0 1-15,-5 1 1 16,-10 4-4-16,10-6-5 16,-10 6-5-16,0 0-4 0,-10-1-3 15,2 1-1-15,-5 0-2 16,1 4 0-16,-2 3 1 16,1 2 0-16,-1 3 0 15,4 3 1-15,1 0 0 0,3 3 0 16,0 1-1-16,2-2 1 15,4 1-1-15,0-1 0 16,5-6-1-16,3 0 0 16,3-4 0-16,0-3 0 0,3-4-1 15,1 0 0-15,2-8-1 16,-3-4 1-16,3-4-1 16,-5-3 0-16,1-5 0 15,-4-5 0-15,0-4 2 0,1-4 1 16,0-1 1-16,0-1 1 15,-4 3 2-15,2 2 0 16,-4 7 1-16,0 7-1 0,-4 8 0 16,0 12 1-16,0 0-7 15,-10 11 0-15,4 9 0 16,-1 3 0-16,1 6 0 16,1 4 0-16,1 1 0 0,-1 1 0 15,4-2 0-15,1 0 0 16,0-1 0-16,0-3 0 15,1-1 0-15,0-6-7 16,7 3-17-16,-7 0-57 0,5-12-7 16,3-5-3-16,1-4-6 15,2-4-3-15</inkml:trace>
  <inkml:trace contextRef="#ctx0" brushRef="#br0" timeOffset="84364.75">16471 6160 16 0,'0'0'91'0,"0"0"1"15,2 7-2 1,-2-7-5-16,5 33-11 0,-5-33-58 16,13 10-1-16,-13-10-2 15,12 5-5-15,-2-2-10 0,-10-3-24 16,0 0-55-16,0 0-5 16,9 0-4-16,-9 0-7 15,0 0-5-15</inkml:trace>
  <inkml:trace contextRef="#ctx0" brushRef="#br0" timeOffset="84958.1">15357 6470 78 0,'16'0'87'15,"7"-2"-5"-15,3-1-3 16,8-4-2-16,-1 1-68 16,7 0-1-16,2 1-1 15,1 2-1-15,-4-4-4 0,0 2 1 16,-5 0-3-16,-6 0 0 15,-5 0 0-15,-5 1-6 16,-8 1-2-16,-10 3-9 16,0 0-32-16,0 0-26 15,-10 0-6-15,-6 0-7 0,-1 0 0 16</inkml:trace>
  <inkml:trace contextRef="#ctx0" brushRef="#br0" timeOffset="85242.56">15411 6510 63 0,'-19'8'91'0,"6"2"0"15,2-3-4-15,11-7-1 16,-4 15-51-16,4-15-16 16,18 7-3-16,5-5 0 0,8-2-9 15,6 0-7-15,5-3 0 16,4-4 0-16,1 0 0 15,2-2 0-15,-4 0 0 16,0 0 0-16,-7 2 0 0,-8-1 0 16,-6 2 0-16,-6 0 0 15,-5 3 0-15,-13 3-2 16,0 0-31-16,9-12-52 0,-14 10-4 16,-5-3-5-1,2-2-4-15,8 7-2 0</inkml:trace>
  <inkml:trace contextRef="#ctx0" brushRef="#br0" timeOffset="96877.3">17295 6082 60 0,'12'2'74'0,"2"-2"-1"15,6 4-28-15,-1-4-13 16,3 0-4-16,1 0-2 0,1 0-8 15,5 0-4-15,-3 0-3 16,3 0 0-16,-2 0-3 16,1-2 0-16,0 0-1 15,2-1-1-15,-4 0 0 0,2 0-2 16,-1-2 0-16,-2 2-1 16,1-1 0-16,-4 0-1 15,-2 0 0-15,-3 1 0 16,-4 0 0-16,-3 1-1 15,-10 2 1-15,11-1-1 16,-11 1 1-16,0 0-2 0,0 0 1 16,0 0-1-16,0 0-2 15,0 0-1-15,0 0-4 0,-8-10-5 16,8 10-6-16,-14-7-13 16,6 3-21-16,-5-1-23 15,4-1-8-15,-2-1-4 16,0 0 4-16</inkml:trace>
  <inkml:trace contextRef="#ctx0" brushRef="#br0" timeOffset="97179.23">17697 5910 32 0,'0'0'72'16,"-12"-10"0"-16,12 10-21 16,0 0-12-16,0 0-2 0,0 0-3 15,0 0-8 1,9-3-4-16,-9 3-5 0,17 0-4 15,-6 0-3-15,4 1-2 16,1 1 0-16,0 5-3 0,2-1 0 16,-1 3-1-16,1 3-2 15,-3 3-1-15,-1 6 1 16,-3 1-1-16,-4 7 0 16,-4 2 1-16,-3 6-1 0,-5-1 2 15,-6 2-1-15,-4-3 0 16,0-2 0-16,-7-4 0 15,5-3-8-15,-5-10-29 0,7-2-45 16,6-7-2-16,9-7-7 16,0 0-6-16</inkml:trace>
  <inkml:trace contextRef="#ctx0" brushRef="#br0" timeOffset="99829.03">19288 5845 42 0,'0'0'71'16,"3"-10"0"-16,1 17-10 0,-4-7-30 15,0 0-3-15,0 0-3 16,0 0-6-16,7 11-5 16,-7-2-1-16,1 3-3 0,0 8-2 15,-1 3-1-15,0 7 0 16,0 5-2-16,0 5 0 15,-1 5-2-15,-1 3 0 16,-1-4 0-16,-2 1 1 16,2-3-2-16,-1-5 2 15,1-4 0-15,1-6 0 0,0-7 1 16,0-3 0-16,0-6 1 16,2-11 0-16,-2 9 0 15,2-9-1-15,0 0 0 0,0-12-1 16,0-2 0-16,0-7-1 15,0-7-1-15,3-4-2 16,-1-7 0-16,1-4 1 16,1-5-2-16,1-2 2 0,3 1 0 15,0 0-1-15,1 4 1 16,0 0 0-16,4 5 0 16,-1 3 0-16,4 7 0 15,-2 5 0-15,4 3 0 0,0 5-1 16,3 3 2-16,4 4-1 15,-1 4 0-15,0 5 0 0,1 1 1 16,1 8-2-16,-4 4 0 16,1 5 0-16,-3 4 0 15,-6 4 0-15,-2 7 0 16,-10 1 0-16,-2 3 0 0,-4 0 0 16,-9 3 0-16,-7-1 0 15,-8-5 0-15,-2-3 0 16,-5-4-3-16,0-6 0 15,0-4-3-15,-1-8-2 0,11-2-5 16,-1-6-9-16,11-5-35 16,15 5-27-16,-8-21-2 15,9 5-7-15,9-4-2 16</inkml:trace>
  <inkml:trace contextRef="#ctx0" brushRef="#br0" timeOffset="101001.87">19501 5941 47 0,'19'-7'87'15,"-3"4"0"-15,-3 3-4 0,0 0-4 16,4 10-54-16,-2-2-5 16,4 6-2-16,-4 0-5 15,1 0-5-15,-3 3-3 16,2-2-1-16,-4 3-1 16,-4 1 0-16,0-2-1 0,-6 1-1 15,-1-2 1-15,0 0-1 16,-8-4 0-16,2-1 0 0,-4-3 0 15,2-2 0-15,-5-3 0 16,4-3 0-16,0 0 0 16,9 0-1-16,-11-15 0 15,9 4 0-15,2-5-1 0,2 0 0 16,9-3 0-16,1-1-1 16,7-1 1-16,-1 1 0 15,6 3 0-15,1 0 1 16,3 4 0-16,1 3 2 0,-2 3-1 15,-2 7 0-15,1 0-1 16,-4 0 1-16,-6 5 0 16,-1 4 0-16,-6-2-1 0,-4 3 0 15,-5 2 1-15,0 0 0 16,-5 2 0-16,-3 2 1 16,-5 1-1-16,2 1 0 0,1 0 0 15,-2 4 0-15,5-5-1 16,1 2 1-16,3-3-1 15,3 0 1-15,2-4-1 16,6-2 1-16,1-3 0 16,5-4 0-16,0-1-1 0,2-1 0 15,0-7 1-15,1-6-1 16,-3-5-1-16,-2-3 1 16,-1-5-1-16,-7-5 0 15,-4 1 0-15,-1-3 1 0,-8 0 0 16,-3 2-1-16,-6 5 2 15,-1 1-1-15,-2 8 1 16,2 3-1-16,5 3 1 16,-2 7-1-16,7 1 1 0,9 2 0 15,0 0-1-15,0 7 2 16,10-3-2-16,9 1 0 16,1 3 0-16,8-5 0 0,2-1 0 15,4-2 0-15,1-1 0 16,0-5 0-16,-2-3 0 15,-7-4 0-15,-3-3 0 16,-3-2 0-16,-8 0 0 0,0 0 0 16,-8 3 0-16,-2 0 0 15,-2 5 0-15,0 10 0 16,-1-10 0-16,1 10 0 16,-7 11 0-16,-2 5 0 0,3 3 0 15,-2 10 0-15,1 2 0 16,-2 8 0-16,2 7 0 15,4 3 0-15,-1 8 0 0,2 0 0 16,-1 6 0-16,3-2 0 16,-1 2 0-16,-1-2 0 15,-3-4 0-15,-1-4 0 16,-4-7 0-16,1-8 0 16,-5-7 0-16,1-7 0 0,-2-8 0 15,3-6 0-15,-1-8 0 16,-1-4 0-16,5-9 0 0,2-5 0 15,5-10 0-15,2-5 0 16,3-9 0-16,8-6 0 16,7-5 0-16,4-4 0 15,7-5 0-15,2 0 0 16,-1 6 0-16,5 3 0 0,-5 8 0 16,-3 5 0-16,-3 10 0 15,-1 8 0-15,-9 7 0 16,-2 6 0-16,-1 5 0 15,-11 2 0-15,11 6 0 0,-5 6 0 16,-1 4 0-16,-2 2 0 16,1 3 0-16,-1 2 0 15,0 2 0-15,-2-1 0 0,0-1 0 16,-1-5 0-16,0 4-12 16,-1-2-62-16,1-20-14 15,0 11-3-15,0-11-8 0,11-11-4 16</inkml:trace>
  <inkml:trace contextRef="#ctx0" brushRef="#br0" timeOffset="101488.35">20583 5827 9 0,'12'-39'92'16,"-5"11"2"-16,-7 7-5 16,-1 9-4-16,1 12 0 15,-8-13-65-15,8 13-7 0,0 0-2 16,-3 10-2-16,3 0-5 15,0 1-4-15,3 3 0 16,1 4 0-16,-1 1 0 16,-1 2 0-16,1 7 0 0,-1-2 0 15,-2 7 0-15,0 1 0 16,-1 3 0-16,1 2 0 16,-3 0 0-16,1 2 0 15,-2-4 0-15,-2 0 0 0,1-5 0 16,2-5 0-16,1-5 0 15,-1-5 0-15,0-7 0 16,3-10 0-16,-4 9 0 0,4-9 0 16,0 0 0-16,1-13 0 15,-1-2 0-15,5-2 0 16,-3-3 0-16,2-7 0 16,3 2 0-16,1-4 0 15,1-1 0-15,2 3 0 16,3 0 0-16,-1 3 0 0,5 5 0 15,-2 2 0-15,-1 7 0 16,1 1 0-16,-1 6 0 16,-4 3 0-16,1 2 0 0,-3 6 0 15,-9-8 0-15,14 20-22 16,-2-7-64-16,-6-1-3 16,-6-12-3-16,18 18-7 0,-5-12-5 15</inkml:trace>
  <inkml:trace contextRef="#ctx0" brushRef="#br0" timeOffset="102220.91">21127 5897 31 0,'0'-11'95'0,"0"11"-2"16,0-13-6-16,0 13-4 15,0 0-1-15,0 0-74 0,-1 18-3 16,0 1 0-16,1 5-1 16,-4 2-2-16,2 6 0 15,-2 1-1-15,1 2-1 0,-3-3 0 16,-2 1 0-16,2-6 1 16,-2-2-1-16,0-5 0 15,2-4 1-15,0-7 0 16,6-9 0-16,-9 6 0 0,9-6 0 15,-3-12 0-15,3-6 0 16,2-3 0-16,3-9-1 16,6-2 1-16,1-11 0 0,6-2 1 15,3-3-2 1,4-3 0-16,-3 4 0 0,2 1 0 16,-2 7 0-16,-6 8 0 15,0 6 0-15,-7 8 0 16,-9 17 0-16,9-5 0 0,-6 12 0 15,-2 11 0-15,0 4 0 16,3 4 0-16,-3 5 0 16,1 3 0-16,-1-1 0 0,0 0 0 15,1-2 0-15,-2-2 0 16,1-6 0-16,-1-6 0 16,0-1 0-16,0-8 0 0,0-8 0 15,0 0 0-15,0 0 0 16,10-5 0-16,-1-8 0 15,4-5 0-15,3-7 0 16,3-4 0-16,4-7 0 0,4 1 0 16,-2-3 0-16,-2 3 0 15,-1 3 0-15,1 6 0 16,-7 10 0-16,-4 5 0 0,-12 11 0 16,12 5 0-1,-12 13 0-15,0 5 0 0,0 4 0 16,-3 8 0-16,-1-2 0 15,0 2 0-15,-1 0 0 16,1-1 0-16,1-1 0 0,-2-3 0 16,2 1 0-16,-3-11-12 15,6-6-60-15,0 4-16 16,1-6-3-16,-1-12-7 0,16 6-5 16</inkml:trace>
  <inkml:trace contextRef="#ctx0" brushRef="#br0" timeOffset="102750.79">21742 5982 3 0,'12'-14'88'0,"-12"14"4"16,0 0-5-16,13-12-5 16,-11-1-2-16,-2 13-67 0,10-11-1 15,-10 11-1-15,0 0-5 16,7-14-3-16,-7 14 0 15,0-13-2-15,0 13-1 0,-9-10 0 16,-1 8 0-16,-6 2 0 16,-1 1 0-16,-2 8 0 15,-1 4-1-15,1 3 1 16,-2 4 0-16,5-2 0 16,-1 5 0-16,5-2 0 0,3-1 0 15,2-1 0-15,6-4 2 16,1-1-1-16,0-4 1 0,0-10 0 15,16 11 0-15,-4-11-1 16,-1 0 1-16,4-6-1 16,-1-1 0-16,3-7 0 15,-2-1 1-15,2-2 0 0,-4-2-1 16,2-1 1-16,-2 1-1 16,0 3 2-16,-6 1-1 15,0 5-1-15,-7 10 1 16,12-9-2-16,-12 9 0 0,4 6 0 15,-4 5 0-15,0 1 0 16,-1 2 0-16,2 3 0 16,1 1 0-16,-2 1 0 15,1-2 0-15,3 0 0 0,-2-1-4 16,1-4-4-16,3 3-13 16,4-1-59-16,-10-14-7 15,17 6-4-15,-8-6-6 16,5-6-6-16</inkml:trace>
  <inkml:trace contextRef="#ctx0" brushRef="#br0" timeOffset="103252.96">21968 5884 80 0,'1'-16'94'0,"0"6"-4"16,-1 10-6-16,0 0-1 15,12-3-61-15,-12 3-5 16,18 16-3-16,-6-3-6 0,1 3-3 15,0 4-1-15,-1-2-2 16,-1 1 0-16,3 1-1 16,-4 0 0-16,3-2-1 0,-4 0 0 15,0-2 0-15,2-1 1 16,-3-2 0-16,3-1-2 16,-4-4 1-16,3-1-3 15,-10-7 0-15,16 6-2 0,-16-6-2 16,15-6-2-16,-10-3-3 15,3-6-4-15,-5-4-5 16,4-6-3-16,0-3 2 0,-3-2 1 16,1-1 5-16,-4 2 6 15,2 1 4-15,-3 4 9 16,0 3 7-16,-6 5 6 16,1 8 1-16,5 8 2 0,-20-3-3 15,9 3-1-15,-2 11-2 16,0 1-3-16,-4 8 0 15,3 3-2-15,0 0-2 16,1 2-1-16,0 2-1 16,1 3-1-16,2-4-1 0,-3 1 0 15,3-2-1-15,-1-1 0 16,-2 1 0-16,7-2-6 0,-9-1-9 16,15-22-58-16,-18 25-13 15,10-11-3-15,-2 1-7 16,6-6-5-16</inkml:trace>
  <inkml:trace contextRef="#ctx0" brushRef="#br0" timeOffset="103683.67">21328 6503 64 0,'-11'0'94'0,"11"0"-3"16,0 0-4-16,0 0-3 15,22 0-58-15,-7 0-8 16,8 0-2-16,3 1-7 0,8-5-2 16,0 1-3-16,3-2-2 15,1 1 0-15,-2-5-2 0,0 3-2 16,-9 0-2-16,2 2-7 15,-15-2-8-15,0 1-35 16,-2 5-31-16,-12 0-4 16,-8 2-5-16,-6 3-5 15</inkml:trace>
  <inkml:trace contextRef="#ctx0" brushRef="#br0" timeOffset="103877.22">21445 6568 41 0,'-10'11'95'0,"-1"-4"0"15,11-7-7-15,0 0 0 16,1 14-43-16,14-14-20 16,6 2-5-16,7-2-6 15,-3-3-14-15,9-3 0 0,-1 1 0 16,1-1 0-16,-4-2 0 16,4 4-44-16,-11-3-42 0,-5 4-3 15,-3-1-5-15,-3 0-7 16</inkml:trace>
  <inkml:trace contextRef="#ctx0" brushRef="#br0" timeOffset="109695.3">5482 3448 10 0,'0'0'81'0,"0"0"3"16,0-13-3-16,0 13-4 16,-3-10-49-16,3 10-3 0,-4-9-8 15,4 9-5-15,0 0-3 16,-4-11-3-16,4 11-2 15,0 0 0-15,0 0-2 0,0 0-1 16,-3 7-1-16,2 5-1 16,-1 2 1-16,2 8-1 15,-3 2 1-15,1 10 0 16,-3 5 0-16,3 8 0 16,-3 6-1-16,-2 9 1 0,0 6 0 15,-2 8 0-15,3 7 0 16,-3 7 0-16,5 1 0 15,-2 6 0-15,4-3 1 0,1-2 0 16,1-2-1-16,3-6 0 16,1-5 0-16,2-5 1 15,-1-5-1-15,-2-7 0 16,0-3 0-16,0-5 0 0,-2-3 0 16,-2-5 1-16,1-4-2 15,0-7 3-15,0-4 0 16,0-5-1-16,0-4 1 15,0-4 0-15,0-4 0 16,-1-1 0-16,1 0 0 0,-1 0-1 16,-2 2-1-16,1 2 1 15,-4 3 0-15,1 4-1 16,-2 2 1-16,-1 1 0 0,0 2 0 16,2-1-1-16,-4-1 1 15,4-4-1-15,-1-3 1 16,2-3-1-16,1-3 1 0,0-6-1 15,4-8 1-15,-5 15-1 16,5-15 1-16,0 0-1 16,-6 10 1-16,6-10 0 15,0 0 0-15,0 0 0 0,0 0 1 16,0 0 0-16,0 0 0 16,0 0-1-16,-5-5 1 15,5 5-1-15,-7-17-1 0,6 8-2 16,-6-4 0-16,2 0-3 15,-3 0-5-15,2 1-5 16,-6-3-10-16,3 0-30 0,0 7-25 16,-5-5-8-1,0-1-4-15,-1 1 1 0</inkml:trace>
  <inkml:trace contextRef="#ctx0" brushRef="#br0" timeOffset="110112.13">5092 5325 26 0,'-10'-10'79'0,"3"1"-1"16,7 9-16-16,-10-10-9 0,10 10-12 16,0 0-11-16,0 0-8 15,0 0-6-15,0 0-4 16,10 0-3-16,-2 4-3 16,0 11-1-16,5 4-2 0,-1 6 0 15,4 6-1-15,0 5 0 16,2 1 0-16,-2 2-1 15,2-2 0-15,-2-1 1 16,1-4-1-16,-2-7 1 0,-1-4 0 16,-2-7 0-16,1-5 1 15,-3-6 0-15,1-3 1 16,1-7-1-16,0-5 1 0,0-6 0 16,-1-6 0-16,1-5-1 15,4-6 0-15,-2-4-1 16,1-3 0-16,-2 1 1 15,2 3-1-15,-2 5-1 0,-1 6 0 16,-3 4-1-16,-3 11 0 16,-6 12 0-16,9 0 0 15,-6 7-5-15,-3 5-13 16,-10 6-66-16,10 3-3 0,3 0-3 16,3 0-7-16,4-5-4 15</inkml:trace>
  <inkml:trace contextRef="#ctx0" brushRef="#br0" timeOffset="111434.09">18828 5477 23 0,'-7'-11'71'16,"7"11"6"-16,0 0-18 0,-3-10-17 16,3 10-3-16,0 0-7 15,0 0-9-15,0 0-5 16,0-9-5-16,0 9-4 0,0 0-3 16,0 0-2-16,0 0-1 15,0 0-1-15,0 9 1 16,-1 2-1-16,-3 6 1 15,-2 3 0-15,-2 4 1 0,-1 9 0 16,1 5 1-16,-1 5 0 16,-2 3-1-16,1 5 2 15,-1 2-3-15,3 3 0 16,0 5 0-16,1 0-1 16,-4 3-1-16,2 2 0 15,0 2-1-15,-1 0 0 0,0-2 2 16,-3-2-2-16,0-5 2 15,1-3-1-15,2-8 1 0,-1-6 0 16,0-6 0-16,5-5 0 16,-3-8-1-16,4-5 1 15,2-4 0-15,-1-5-1 16,4-9 0-16,-3 9 1 0,3-9-1 16,0 0 1-16,0 0 0 15,0-4-1-15,0-7-2 16,0-4-2-16,1-5-6 15,4-6-11-15,-3-7-30 16,0-6-35-16,10-4-2 0,-1-6-7 16,1-2-3-16</inkml:trace>
  <inkml:trace contextRef="#ctx0" brushRef="#br0" timeOffset="113527.13">18839 5594 47 0,'0'0'66'0,"-14"-13"-19"15,14 13-5-15,0 0-2 0,-5-8-4 16,5 8-8-16,0 0-5 16,0 0-5-16,0 0-3 15,0 0-1-15,0 0-2 16,11-5-2-16,1 3-1 0,0 2-2 15,6-3-1-15,7 1-1 16,5 0-1-16,8 1-1 16,9 0 0-16,8 1 0 0,7 1-3 15,9-1 1-15,9 2 1 16,8 2 0-16,5 0 0 16,6 2 1-16,1-3 0 15,5 0 1-15,1-1-1 0,6 2 0 16,1-2 0-16,-2 1-1 15,4-1 0-15,-2 0-1 16,1 2 0-16,0-3 0 16,2 2 0-16,-7-1-1 0,2-2 2 15,-4 2-2-15,-1-2 1 16,-2-4-1-16,-1-1 1 16,-2-3-1-16,-3 0 0 15,-5-3 0-15,-3 4 0 0,-8-2 0 16,-7 2-1-16,-7 2 1 15,-8 0 0-15,-11 3 0 16,-7 1-1-16,-7 0 2 0,-6-1-2 16,-6 2 2-16,-5-1-1 15,-2-2 1-15,0 0-1 16,-4-1 0-16,-1 0 0 16,3-1 0-16,1 1 0 0,-1-2 0 15,6-1 0-15,0 1-1 16,2-1 1-16,-1 3 0 15,4-3-1-15,2 2 1 16,-4 4 0-16,4-3 0 16,-5 3 0-16,-2 0 0 0,1 1 0 15,-5 1 0-15,-1-1 0 16,-7 0 0-16,2-1 1 16,-10 1 0-16,0 0 0 0,8-2 0 15,-8 2 0-15,0 0 0 16,0 0 0-16,0 0-1 15,0 0 0-15,0 0-1 0,11 3 0 16,-11-3 0-16,3 18 1 16,-3-1-1-16,2 3 1 15,-2 6 0-15,0 4 1 16,0 4 0-16,-3 8 0 0,-1 0 0 16,-3 5 0-16,0 2 1 15,2 4-2-15,-4-5 0 16,4 4 0-16,-5-1 0 15,2-5-1-15,0 1 1 16,0-4-1-16,3-2 1 0,-5-5 1 16,5-2-1-16,-1-4 1 15,1-7 0-15,0 2-1 16,2-6 0-16,0-2 1 0,-1-2-2 16,4-1 2-16,-2 0-1 15,1-3 0-15,-1 1 0 16,1-3 1-16,-1 0-1 0,0 0 1 15,2 0-1-15,-1 1 0 16,1-10 1-16,-4 16-1 16,1-8 0-16,1 1 0 15,0 2 0-15,-2-2 0 16,2-1 0-16,-1 2 0 0,1-1 0 16,-3 1 0-16,2-1 1 15,-1 2-1-15,2 1 0 0,-3-1 0 16,-2 0 0-16,3 0 0 15,-1 1 0-15,-3-2 0 16,1 1 0-16,7-11 0 16,-17 17 0-16,17-17 1 15,-16 11-1-15,8-6 1 16,-2-3-1-16,1 1 1 0,-4-3-1 16,4 0 1-16,-1 0 0 15,-3 0-2-15,1 0 2 0,0-2-1 16,-5 2 0-16,-1-2 0 15,-1-1 1-15,-8 0-1 16,-1 0 1-16,-5-4-1 16,-5 1 0-16,-5 0 1 0,-8-5-1 15,-3 2 0-15,-4 1 0 16,-5-2 0-16,-6-1 0 16,-4-1 0-16,-1-1 0 15,-4 1 0-15,0-4 0 0,-3 2 0 16,-2-3 1-16,-3 2-1 15,0-1 0-15,0 3 1 16,-5-2-1-16,-2 1 0 16,-2 2 0-16,1-1 0 0,-1 3 1 15,1-1-1-15,2 2 0 16,2-1 0-16,5 3 1 16,3 0-1-16,7 2 1 0,4 2-1 15,5-3 0-15,7 3 0 16,4-1 0-16,1 1 0 15,7 1 0-15,3-1 0 0,2 2 0 16,0-2 0-16,2 0 1 16,3 3-1-16,2-1 1 15,-1 1-1-15,5 0 0 16,-2 1 0-16,3 2 0 0,2 0-1 16,0 1 1-16,-1 0 0 15,1 0 0-15,0 0-1 16,1 2 2-16,-2-1-1 15,0 0 0-15,-2 1 0 0,4 0 0 16,-4 0 0-16,1-1 0 16,1 1 0-16,-1-1 0 15,6 1 0-15,-3-1 0 16,4-1 0-16,-1 1 0 0,5-1 0 16,-3 0 1-16,3-1-1 15,3-1 0-15,-2 1 1 16,4 0-1-16,-1 1 0 15,2 0 0-15,2 0-1 0,0 0 1 16,2 2 0-16,0-1 0 16,9-5-1-16,-17 8 2 15,17-8-2-15,-12 7 2 0,12-7-1 16,-13 5 1-16,13-5-1 16,-13 5 0-16,13-5 0 15,-13 2 0-15,13-2 0 16,-12 6 0-16,12-6 0 0,-9 2 0 15,9-2 0-15,0 0 1 16,0 0-1-16,0 0 1 16,0 0 0-16,0 0 1 15,0 0-2-15,0 0 0 0,0 0 0 16,0 0 0-16,0 0 0 16,0 0 0-16,0 0-6 15,0 0-10-15,0 0-59 16,-1-9-10-16,1-4-4 0,3-3-7 15,0-5-6-15</inkml:trace>
  <inkml:trace contextRef="#ctx0" brushRef="#br0" timeOffset="115202.89">6865 3469 3 0,'0'0'65'0,"0"0"-7"16,0 0-7-16,-5-9-6 15,5 9-9-15,0 0-8 0,0 0-6 16,0 0-5-16,0 0-3 16,1-10-2-16,-1 10-3 15,0 0 0-15,0 0-2 0,0 0-2 16,0 0-1-16,0 0-1 16,0 0-1-16,1 7-1 15,-1 4 0-15,0 1-1 16,0 4-1-16,0 4 2 0,-1 1-1 15,1 1 1-15,-1 1-1 16,1-4 0-16,0-2 1 16,0-3 2-16,0-5 2 15,0-9 2-15,0 0 0 16,5 5 1-16,-5-5 1 0,17-15-1 16,-3-3 0-16,3-3-2 15,3-3-2-15,3-6-2 16,6-4-1-16,-2-2 1 0,4-2-1 15,0 1 0-15,-2 1 0 16,-4 3 1-16,-2 3-1 16,-3 5 0-16,-7 5 1 15,-1 3 0-15,-4 5 0 0,-5 3 0 16,-3 9 0-16,5-15 1 16,-5 15-1-16,3-7 0 15,-3 7-1-15,0 0 0 0,4-11 0 16,-4 11 0-16,0 0-1 15,0 0 0-15,0 0-1 16,0 0 0-16,0 0-9 16,4 11-65-16,-7 12-10 15,-8 4-3-15,-2 9-7 0,-7 6-5 16</inkml:trace>
  <inkml:trace contextRef="#ctx0" brushRef="#br0" timeOffset="122323.49">10990 6839 44 0,'0'0'70'0,"0"0"0"0,8 0-24 15,-8 0-10-15,0 0-2 16,9-1-6-16,-9 1-8 0,14-5-1 16,-5 0 1-16,3 0-4 15,2 0-2-15,3-2-3 16,1 0-1-16,5-1-4 15,5-2-1-15,-1 1-1 16,5-1-1-16,-2 2 0 0,3-2 0 16,0 0-1-16,0 1 1 15,-5 0 0-15,0 1 0 16,-2-1 0-16,-3 2-1 16,-2-1 0-16,-4 2 0 0,-5 0-1 15,0 0 1-15,-1 2-2 16,-11 4 1-16,11-7-1 15,-11 7-2-15,0 0-4 16,0 0-6-16,11-4-16 0,-11 4-38 16,0 0-17-16,0 0-4 15,-7 5-8-15,7-5 0 16</inkml:trace>
  <inkml:trace contextRef="#ctx0" brushRef="#br0" timeOffset="123446">11173 6935 24 0,'-6'10'65'0,"6"-10"1"16,-7 13-21-16,7-13-3 15,0 17-8-15,0-17-6 16,3 10-5-16,-3-10-3 0,12 6-1 16,-2-6 1-16,2 0-4 15,-1-1-1-15,4-5-2 16,3-3-2-16,2-1-2 0,2-2-2 16,4-1-1-16,-3 0-1 15,4-1-2-15,0 3 0 16,-6-2 0-16,1 3-1 15,-2 1 0-15,-3-1 0 16,-2 3 1-16,-2 2 0 0,-13 5-1 16,15-8 1-16,-15 8 0 15,7-2 1-15,-7 2-2 0,0 0 1 16,0 0 0-16,0 0-1 16,0 0-2-16,0 0 0 15,0 0 0-15,0 0 0 16,0 0 0-16,0 0 0 15,0 0 0-15,0 0 0 0,0 0 0 16,0 0 0-16,0 0 0 16,0 0 0-16,0 0 0 15,0 0 0-15,0 0 0 0,0 0 0 16,0 0 0-16,0 0 0 16,0 0 0-16,0 0 0 15,0 0 0-15,0 0 0 0,0 0 0 16,0 0 0-16,0 0 0 15,0 0 0-15,0 0 0 16,0 0 0-16,0 0 0 16,0 0 0-16,0 0 0 0,0 0 0 15,0 0 0-15,0 0 0 16,0 0 0-16,0 0 0 16,0 0 0-16,0 0 0 15,0 0 0-15,0 0 0 0,0 0 0 16,0 0 0-16,0 0 0 15,0 0 0-15,0 0 0 16,0 0 0-16,0 0 0 16,0 0 0-16,0 0 0 15,0 0 0-15,0 0 0 0,0 0 0 16,0 0 0-16,0 0 0 16,0 0 0-16,0 0 0 15,0 0 0-15,0 0 0 0,0 0 0 16,0 0 0-16,0 0 0 15,0 0 0-15,0 0 0 16,0 5 0-16,0-5 0 16,0 0 0-16,0 0 0 0,0 0 0 15,0 0 0-15,0 0 0 16,0 0 0-16,0 0 0 16,0 0 0-16,0 0 0 15,0 0 0-15,0 0 0 0,0 0 0 16,0 0 0-16,0 0 0 15,0 0 0-15,0 0 0 16,0 0 0-16,0 0 0 16,0 0 0-16,0 0 0 15,0 0 0-15,0 0 0 0,0 0 0 16,0 0 0-16,0 0 0 16,0 0 0-16,0 0 0 0,0 0 0 15,0 0 0-15,0 0 0 16,0 0 0-16,0 0 0 15,0 0 0-15,0 0-8 0,0 0-15 16,12 6-61 0,-12-6-4-16,0 0-4 0,7-15-6 15,2 3-2-15</inkml:trace>
  <inkml:trace contextRef="#ctx0" brushRef="#br0" timeOffset="129514.87">23180 5670 18 0,'3'-11'69'0,"-3"11"5"15,4-16-24-15,-4 16-4 0,8-12-6 16,-8 12-6-16,0 0-9 16,13-11-3-16,-13 11-5 15,0 0-3-15,0 0-3 16,5-10-4-16,-5 10 0 0,0 0-3 15,0 12 0-15,-1 5-2 16,-4 9 1-16,-9 7-2 16,0 9 1-16,-2 6 0 15,0 5-1-15,-2 5 0 0,-1-3-1 16,4-2 1-16,0-1-2 16,4-7 2-16,5-4-2 15,2-3 2-15,0-10 0 16,4-3 0-16,0-8 1 15,9-4 0-15,-2-7 0 16,7-5-1-16,2-3 1 0,5-13-1 16,4-2 0-16,2-6 0 15,4-8 0-15,1-2-1 16,2-3 1-16,0 1 0 0,0-1 0 16,-4 4 0-16,-5 4-1 15,-5 4 1-15,-4 6-1 16,-7 5 1-16,-9 13-2 0,4-12 1 15,-4 12 0-15,-9-1 0 16,2 1 1-16,-6 6-1 16,4 1 1-16,-2 4 0 0,-2 2-1 15,3 3-1-15,-4 5 1 16,5-1-2-16,0 3 2 16,0 0-1-16,1 2 0 15,5-1 1-15,1-2 0 0,1 0 0 16,1-4 0-16,4-1 1 15,4-3-1-15,4-5 0 16,5-4-1-16,1-5 1 16,3-2-1-16,7-9 1 15,-3-5-1-15,6-6 0 0,0-5 0 16,0-5 1-16,4-1 1 16,-9 1 0-16,0-2 0 15,-5 7 0-15,-6 3 0 0,-6 3 0 16,-4 7 1-16,-5 6-2 15,0 8 1-15,-15-3 0 16,2 3 1-16,1 6-1 16,1 2 0-16,-2 3 1 0,5 0-2 15,-1 3 0-15,4-1 1 16,4 2-1-16,1-2-1 16,1-1 2-16,2 0-2 0,4 0 2 15,3 0-1-15,-1 3 1 16,3-2-1-16,1 4 1 15,-4-3-1-15,2 4 0 16,-3-2 0-16,-1 0-1 0,-6 0 1 16,-1-3-1-16,-6-1 1 15,-4-1 0-15,-1-2 0 16,-1-5 0-16,-2 0 0 16,1-3 0-16,6-2-2 15,7 1-1-15,-7-14-3 0,12 0-3 16,13-1-5-16,6-3-3 15,7-4-2-15,6-4 1 16,6 0 1-16,6-3 3 0,-2 3 4 16,-2 2 7-16,-7 3 9 15,-7 5 7-15,-6 5 2 16,-7 3 0-16,-18 8 0 0,9-5 0 16,-9 5 0-16,-5 0-4 15,-2 0-3-15,7 0-2 16,-17 0-1-16,17 0-2 15,-15 0 1-15,15 0-1 16,-8 5-1-16,8-5-1 0,-6 11-1 16,6-11 0-16,0 17 0 15,0-7 0-15,3 6-1 16,2-2 1-16,0 4-1 16,-1-1 0-16,4 4 2 0,-2 1-1 15,-1 0 1-15,2-2-1 16,-3 1 0-16,-2-3 0 15,-2-2 0-15,-1-2 0 0,-9-5 1 16,3-2-1-16,-6-3 0 16,3-5 0-16,-1 1 1 15,4-2-1-15,7 2-1 16,-4-14 0-16,8 4-2 0,5-1 0 16,8-1 0-16,4 1-1 15,8-1-1-15,0-1 2 0,3 2 0 16,0-1 1-1,-1 2 0-15,-4 0 2 0,-3 1 0 16,-5-1 2-16,-4 1-1 16,-15 9 1-16,15-13 0 0,-15 13-1 15,0-13 0-15,0 13 0 16,-4-10-1-16,4 10 1 16,-11-4-1-16,11 4-1 15,-9 0 2-15,9 0-1 16,-13 13 0-16,7-1 0 0,0 1 1 15,-2 3-1-15,5 2 1 16,-2 1-1-16,2-2 0 16,3-1 0-16,2-2 1 15,6-2 0-15,-2-2-1 0,5-4 2 16,3-3-1-16,-2-3 0 16,5 0 0-16,-3-6 0 15,5-3 0-15,-2-2 0 0,1-3-1 16,0-1 0-16,0 1 1 15,-2-2-1-15,-6 5 1 16,2 1-1-16,-2 3 1 0,-10 7-1 16,13-8 0-16,-13 8 1 15,0 0-1-15,6 8 0 16,-6-8 0-16,0 17 0 16,0-6 0-16,1 3 0 0,-1-1 0 15,2-1 1-15,-1-1-1 16,1-1 1-16,-2-10 0 15,8 13-1-15,-8-13 1 0,12 4 0 16,-12-4-1-16,17-1 0 16,-9-5 0-16,2-1-1 15,3-2 0-15,-4 0-2 16,3 0-1-16,-4 0-3 0,3 3-5 16,-11 6-10-16,9-6-17 15,-9 6-27-15,4 6-19 16,-4-6-5-16,7 15-5 15</inkml:trace>
  <inkml:trace contextRef="#ctx0" brushRef="#br0" timeOffset="130890.04">24856 6007 74 0,'17'-18'88'0,"-6"5"-1"16,-3 2-5-16,-8 11-34 15,13-9-23-15,-13 9-5 0,0 0-6 16,0 10-6-16,-7 3-5 16,2 3-1-16,-1 4-1 15,-4 3 1-15,1 3-1 16,-2 3 0-16,4-1 0 15,-2 1 1-15,3-4-1 0,1-2-1 16,-1-4 1-16,3-5-1 16,1-4 1-16,2-10-2 15,0 0 1-15,0 0 0 16,6-17 0-16,2-3 0 0,2-3 0 16,3-8 0-16,5-4 0 15,0-1 1-15,2-5-1 16,3 3 1-16,-2 0-1 15,0 6 1-15,-3 4 0 0,-4 4-1 16,-4 9 0-16,-2 4 0 16,-8 11 1-16,0 0-1 15,1 5 0-15,-2 9 1 0,-2 3-1 16,-1 2 0-16,0 2 0 16,-1 4-1-16,0 0 1 15,3-3 0-15,0 1 0 16,2-5 0-16,0-1 0 0,1-5 1 15,-1-12 0-15,14 12-1 16,-6-12 0-16,4-2 0 16,2-8 0-16,4-1 0 15,-1-5 0-15,3 1 1 0,-1-2 0 16,-1 1 0-16,-3 3 0 16,-3 1-1-16,0 4 1 15,-12 8-1-15,0 0-1 0,0 0 0 16,0 15-1-16,-10 0 1 15,4 4 0-15,0 3 0 16,-2 0 0-16,5-1-1 0,3 0-1 16,0-2-5-16,4-1-4 15,3-6-7-15,5-2-15 16,-1-1-20-16,7-7-6 16,-3-1 1-16,3-3 6 15,4-5 15-15,-4-6 15 0,2 2 20 16,-4-6 26-16,1 2 24 15,-7 0 7-15,1 1-3 16,-10 3-7-16,-1 11-9 0,-1-13-11 16,-9 13-7-16,0 0-7 15,-6 8-4-15,1 2-3 16,3 3 0-16,1 2-1 16,-2 0 0-16,7 2 0 15,2-3-1-15,4 0 0 0,0-3-2 16,7-5-3-16,6 0 0 15,-1-4-1-15,3 0 0 16,2-4 0-16,1-6 1 0,-2-1 2 16,4-3 4-16,-6 1 3 15,0-2 2-15,-6 1 1 16,1 1 0-16,-9 11 0 16,8-12-2-16,-8 12-1 0,0 0-2 15,0 0-2-15,0 0 0 16,-3 4-2-16,3-4-2 15,-4 16-1-15,4-16-3 16,0 17 0-16,0-17-2 0,6 13 0 16,-6-13 0-16,18 5 1 15,-7-5 0-15,1 0 4 16,1-3 3-16,3-3 3 0,-2 3 4 16,-1-2 1-16,1 0 1 15,-2 3 0-15,-1 1-1 16,0 1 0-16,-4 3 0 15,-7-3-3-15,11 16-1 16,-10-3-3-16,-1 3 1 0,0-2-1 16,0 1-1-16,1 2-2 15,-1-4-3-15,0-1-3 0,0-12-10 16,2 11-22-16,-2-11-9 16,10 0-1-16,-10 0 6 15,7-12 11-15,2 2 14 16,-4-6 11-16,1 0 16 0,-2-2 32 15,0 3 11-15,-3-1-2 16,2 5-7-16,-3 0-9 16,0 11-9-16,0 0-8 15,-14-5-6-15,6 9-4 0,-5 5-3 16,-2 7-1-16,-1 0-1 16,0 5-4-16,-2-2-7 15,4 3-25-15,4 1-39 16,-5-4-4-16,0 0-6 15,6-4-3-15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1-09T06:09:58.5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2036 1597 25 0,'-10'6'80'16,"2"-4"1"-16,8-2-9 15,0 0 2-15,0 0-57 0,0 0 3 16,7 7-2-16,-7-7-1 15,3 11-3-15,6-3-5 16,-3 7 3-16,-2 3-2 16,8 5-4-16,-6 4-1 0,-4 5 1 15,2 4-1-15,0 4 0 16,1 2-2-16,-4 1 3 16,8 2-7-16,-9-5 1 15,5 0 1-15,-2-3 0 0,4-7 0 16,-3-2-1-16,1-4 0 15,-5-7-1-15,0-1-5 16,-1 17-55-16,1-33-24 16,0 0-2-16,0 0-8 0,15-11-8 15</inkml:trace>
  <inkml:trace contextRef="#ctx0" brushRef="#br0" timeOffset="375.13">2613 1478 25 0,'-9'-7'87'0,"9"7"-3"16,-13-8-2-16,13 8-7 16,0 0-43-16,0 0-10 0,9-5-3 15,8 13-7-15,-3 7-6 16,5 5-2-16,3 4 1 16,0 9-2-16,-4 11-2 15,5 8 1-15,-9 11-2 0,-5 12 3 16,-10 10-2-16,-9 16-3 15,-18 3-3-15,-13 8-9 16,-12-8-23-16,-14 4-45 16,9-7-4-16,-10-19-7 15,14-12-6-15</inkml:trace>
  <inkml:trace contextRef="#ctx0" brushRef="#br0" timeOffset="896.12">3541 1560 85 0,'-3'-22'94'16,"-2"3"-5"-16,-1 7-6 0,6 12-1 15,-28-5-67-15,23 11-2 16,3 14-3-16,0 7-4 16,2 13-3-16,0 10-1 15,-1 13 1-15,1 12-1 0,-4 10-1 16,-4 7 0-16,-1 8-2 15,-5 3 0-15,2-2-1 16,-7-7-2-16,2-7-4 16,-2-16-8-16,8-12-28 0,11-12-41 15,-8-21-2-15,7-16-6 16,1-10-4-16</inkml:trace>
  <inkml:trace contextRef="#ctx0" brushRef="#br0" timeOffset="1742.67">3887 1675 50 0,'14'-31'97'0,"-9"14"-3"15,-5 17-7-15,-14-2-3 16,-4 4-43-16,-4 10-24 0,2 9-6 16,-3 6-3-16,-5 6-6 15,-1 9-1-15,-3 6-1 16,-4 10 1-16,-1 2-2 15,0 0 0-15,5 1 0 0,1-7 0 16,6-3 1-16,5-6-1 16,5-6 0-16,11-9-1 15,4 1 3-15,2-4-1 16,13-1 0-16,4 0 1 0,4-1-1 16,7 0 0-16,3-5 1 15,3 1-1-15,5-9 1 16,3 0-1-16,-6-10 1 15,6-1-2-15,-6-2 1 16,-4-10 0-16,-4-3 1 0,-10-8-1 16,-4-3 0-16,-4-5 0 15,-6-3 0-15,-6-2 2 16,0-1-1-16,0 4 2 0,-4 5-1 16,2 4 1-16,-3 9-1 15,5 14 0-15,-12-6 0 16,7 13 2-16,0 11-4 0,3 5 0 15,2 5 0-15,6 4 0 16,0 0 0-16,6 1 0 16,2-3 0-16,6-3 0 15,3-6 0-15,3-5 0 16,0-7 0-16,5-6 0 16,1-3 0-16,2-12 0 0,-4-5 0 15,2-8 0-15,-1 1 0 16,-2-7 0-16,-4 2-2 15,-3 2 2-15,-8 4 0 16,-2 4-1-16,-1 6 1 0,-11 13 1 16,0 0-1-16,0 0 2 15,0 13-2-15,-3 5 0 16,3 3 0-16,0 3 0 0,4 2 0 16,3-3 0-16,2 0 0 15,6-5 0-15,3-5 0 16,2-5 0-16,2-5-3 15,1-3 0-15,1-6-1 0,-1-5 1 16,4-3 1-16,-7-2 0 16,-4 0 3-16,0 3 0 15,-6 3 1-15,-10 10 2 0,0 0 0 16,5 9 1-16,-7 18-5 16,-9 12 0-16,-2 11 0 15,-6 12 0-15,-1 13 0 16,-4 13 0-16,-2 12 0 0,-3 5 0 15,-24 13-78-15,23 8-13 16,-1 0-2-16,1 2-9 16,3-7-4-16</inkml:trace>
  <inkml:trace contextRef="#ctx0" brushRef="#br0" timeOffset="2811.4">2123 1610 20 0,'0'-10'28'16,"4"-1"-7"-16,-3 2-4 15,0 0-6-15,-1 9-3 0,2-12-7 16,-2 12-6-16,0 0-1 16,-1-11-4-16,1 11-6 15,0 0-11-15,0 0-15 16</inkml:trace>
  <inkml:trace contextRef="#ctx0" brushRef="#br0" timeOffset="3171.24">1948 1622 36 0,'-11'-13'84'0,"5"-4"0"16,-6 1-2-16,4-4-32 16,6 5-2-16,-5 2-15 15,7-1-9-15,-1 5-6 0,1 9-6 16,0 0-3-16,-11 0-2 16,5 15-3-16,-1 12-1 15,-2 10-3-15,-1 16 0 16,-9 13 1-16,4 20 1 0,0 11-2 15,-4 11-1-15,6 8 0 16,5 1 1-16,-7-5 0 16,12-8-2-16,6-12-3 15,4-20-4-15,2-11-5 0,5-22-13 16,-8-15-58-16,10-14 0 16,4-11-7-16,-4-17-3 15</inkml:trace>
  <inkml:trace contextRef="#ctx0" brushRef="#br0" timeOffset="3466.63">1758 1904 47 0,'-25'6'81'0,"6"-3"0"16,0 0-2-16,3 0-35 15,16-3-6-15,-16 6-11 16,16-6-8-16,10 0-5 16,4-5-4-16,0-5-2 0,13-2 0 15,2-6-2-15,9-2 0 16,10 1-3-16,0-1 0 16,-1 4-6-16,4-1-5 0,-2 6-12 15,-10 5-30-15,-5 6-33 16,-8 0-3-16,-5 10-7 15,-6 4-4-15</inkml:trace>
  <inkml:trace contextRef="#ctx0" brushRef="#br0" timeOffset="3665.4">1748 2301 1 0,'-44'36'78'15,"15"-3"4"-15,6-12 2 16,7-6-2-16,-9-12-52 15,32-3 4-15,4-7-11 16,14-10-3-16,12-6-2 16,7-6-8-16,7-3-1 0,11-7-9 15,12 4-16-15,0 1-65 16,7-2-7-16,0 5 0 16,9-1-6-16,0 7-1 0</inkml:trace>
  <inkml:trace contextRef="#ctx0" brushRef="#br0" timeOffset="4543.32">5691 1798 29 0,'-38'-3'88'0,"-2"-3"0"0,5 2-1 16,5-4-6-16,11 0-55 16,5 1-4-16,9-2-3 15,8 0-5-15,13-5-4 0,13 1-4 16,14-4-3-16,9 0 0 16,10-2-1-16,13 2 1 15,5 0-2-15,0 3-2 16,1 1-3-16,-6 5-5 0,-13 1-6 15,-8 4-6-15,-21 1-4 16,-18 3-2-16,-15-1 2 16,-21 10 6-16,-16 2 7 15,-17-2 8-15,-4 7 12 16,-10-1 7-16,4 4 5 16,3 1 3-16,8 2-4 0,11 0-2 15,8 1-4-15,14 3-5 16,10 1-2-16,10 5-3 15,0 4-1-15,9 4 1 0,0 8-1 16,0 13 0 0,-2 10-2-16,-6 1-4 15,1 4-6-15,-2-5-4 16,-1-1-15-16,1-7-30 0,0-10-22 16,8-18-9-16,6-17-3 15</inkml:trace>
  <inkml:trace contextRef="#ctx0" brushRef="#br0" timeOffset="4937.93">6336 2112 87 0,'29'-41'94'0,"-13"10"-5"16,-10 6-4-16,-7-20-15 16,-11 38-52-16,-8 7-4 15,-8 0-5-15,-4 12-4 0,-5 5-3 16,0 6-1-16,1 8 0 15,4 1-1 1,9 0 0-16,5-1 1 16,11-1-1-16,6-7 1 0,13-8 0 15,8-5-1-15,9-10 0 16,3-9 1-16,2-5-1 16,5-6-1-16,-6-4 1 15,-3 2 0-15,-8 4-1 16,-2 5 1-16,-10 10 0 15,-10 3 0-15,2 10 1 16,-4 11 1-16,-3 6-1 16,-1 2 1-16,3 5 0 0,1 0-1 15,2-3-2-15,4-1-5 16,5-9-12-16,8-2-63 16,3-9-4-16,4-10-4 0,4-3-7 15,3-13-3-15</inkml:trace>
  <inkml:trace contextRef="#ctx0" brushRef="#br0" timeOffset="5137.98">6704 1854 6 0,'3'-39'95'0,"-2"10"2"16,-1 7-6-16,-1 9-6 16,1 13-2-16,0 0-72 0,0 0-3 15,0 0-3-15,-4 21-3 16,2 8-1-16,-2 8-1 15,0 10 0-15,-3 12-1 16,1 9-3-16,-3 3-8 0,0 9-26 16,8 0-44-16,-1-8-2 15,2-4-8-15,0-12-5 16</inkml:trace>
  <inkml:trace contextRef="#ctx0" brushRef="#br0" timeOffset="7389.27">6780 2177 465 0,'19'-2'0'0,"-7"2"0"16,4 0 0-16,2 6 0 16,0 3 0-16,1 6 1 0,3 3-1 15,4 3 1-15,1 0 0 16,4 1 0-16,3-3 0 15,0-1 1-15,2-8-1 16,4-4-1-16,-1-6 1 0,1-3-1 16,-1-9 0-16,0-6 0 15,-2-3-1-15,-3-8 0 16,0-2 0-16,-7-4 0 16,-6 2 0-16,-7 5 0 0,-7 0 0 15,-7 8 1-15,-4 7 0 16,-11 8 1-16,-8 7 1 15,-5 12 0-15,-3 4 0 16,1 4 1-16,-3 3-1 0,7 3 0 16,2-2 1-16,10 0-2 15,6-2 1-15,8-3-2 16,4-2 1-16,11-4-2 0,12-4 0 16,3-5 0-16,11-6-1 15,6 1 0-15,7-11 0 16,1-4 0-16,0-4 0 15,2-5 1-15,-6 0 1 0,-9-1 0 16,-9 3 0-16,-9 0 1 16,-9 5 0-16,-14 5 2 15,-7 3-1-15,-11 8 1 16,-3 2 0-16,-4 8 0 0,-2 4 0 16,2 4-1-16,3 1-1 15,5 4 1-15,6 0-1 16,4-2 0-16,6-1-1 0,2-2 0 15,11-1 0-15,3-7-1 16,5-4 0-16,1-6 0 16,5-1 0-16,1-8 0 15,2-5-1-15,-3-3 1 16,-3-5 0-16,-1 2 0 0,-7 1 1 16,-8 1 0-16,-2 0 1 15,-5 9 0-15,-1 9 0 0,-6-9 0 16,6 9 0-16,-14 10 0 15,8 3 0-15,1 5 0 16,3 0 0-16,2 1-1 16,0 2 1-16,1-2 0 0,5-2-1 15,5-2 0-15,2-6-1 16,4-3-1-16,3-6-2 16,5 0 0-16,-1-10-1 15,3-4 1-15,1-4 0 0,-2-3 0 16,0-2 2-16,-7-2 2 15,0 3 2-15,-7 2 2 16,-3 1 0-16,-3 5 1 16,-1 2 0-16,-5 12 0 15,0-8-1-15,0 8-1 0,0 8-1 16,0 3-1-16,0 6 0 16,0 3-1-16,3 1 1 15,0 3-1-15,2 0 3 16,3-1-3-16,1-4 0 0,1-1 0 15,2-3 0-15,-1-7 0 16,3-4 0-16,-2-3 0 16,0-1-2-16,2-7 1 0,-2-2 0 15,-5-2 0-15,3-2 0 16,-2 1 1-16,-3 1 0 16,-5 11 0-16,5-14 0 15,-5 14 0-15,0 0 0 0,0 0 0 16,11 9 0-16,-6 5 0 15,1 0 0-15,3 2 0 16,3 1 0-16,2-2 0 16,-1 0 1-16,4-3-1 0,2-3 1 15,0-5-1-15,2-4 1 16,2-4-2-16,-3-7 1 16,0-2-1-16,-1-8 0 15,-2 0 0-15,-2-6 0 0,-2 0 0 16,1-2 0-16,-2-1 0 15,-4-3-1-15,2 2 1 16,-2 4-2-16,1 4 1 0,1 4-1 16,2 4 1-16,1 8-1 15,6 7-1-15,2 2 1 16,4 9-1-16,7 3 2 16,8 1 0-16,3 1 0 0,3-1 0 15,1 0 0-15,-3-5 2 16,-5 1 1-16,-6-6 0 15,-8-4 0-15,-12-1-1 16,-13 0 2-16,-1-10 0 0,-13 5 1 16,-8-3 0-16,-2 0 0 15,-3 2 0-15,1 1-1 16,5 5 0-16,2 0 0 0,3 5 0 16,3 5-2-16,6 4 1 15,-1 1-1-15,5 3 1 16,2 1-1-16,1-1 1 15,1 2 0-15,8-4-1 0,0-1 0 16,8-4 0-16,1-4 0 16,7-4 0-16,1-3-1 15,0 0 1-15,2-6 0 16,-6-6-1-16,-1 0 1 16,-5-3 1-16,-2 2 0 0,-10-1 1 15,-3 2 0-15,-1 2-1 16,0 10 1-16,-2-9 0 15,2 9-1-15,0 0 0 0,-11 13 0 16,10 1 0-16,1 2-1 16,0 2 1-16,2 2 0 15,5-1 1-15,2-2-2 16,4-2 0-16,5-5 0 16,2-2-2-16,4-6 0 0,6-2 0 15,0-4-1-15,-1-8 0 16,3-4-1-16,-4-4 1 15,-1-4 1-15,-5-4-1 0,-1-4 1 16,-8-1 1-16,1 3 1 16,-7 0 1-16,0 7 0 15,-4 2-1-15,-2 5 1 16,0 6-1-16,-1 10 2 0,0 3-1 16,0 15 1-16,0 1-1 15,0 4 0-15,0 5 1 16,-1 3 0-16,3 3 0 0,3-1 0 15,4-2-1-15,-1-4 0 16,7-1-1-16,0-5 0 16,5-7-1-16,1-6 0 15,5-7-1-15,-1 1 0 0,0-15 0 16,2-4 0-16,-3-4 0 16,-2-2 1-16,-3 1 0 15,-3 1 1-15,-3 3 1 16,-5 5 0-16,-1 3 0 0,-7 10 0 15,0 0 1-15,-1 13 0 16,-6 8 1-16,0 10-1 16,-7 8 1-16,2 11 0 0,-2 8-1 15,-3 10-2-15,2 6 0 16,-3 10 0-16,1 8 0 16,-2 4 0-16,-1 0 0 15,4-5 0-15,-3-5 0 0,2-13 0 16,0-11 0-16,0-15-4 15,4-19 1-15,4-18-3 16,9-10-7-16,-3-32-25 16,8-13-46-16,18-16-3 0,16-21-3 15,17-18-9-15</inkml:trace>
  <inkml:trace contextRef="#ctx0" brushRef="#br0" timeOffset="7704.55">10444 2076 54 0,'-4'-13'89'0,"-9"5"-3"16,-6-1-3-16,-2 1-3 0,-2 3-61 15,-11 5-1-15,-1 2-7 16,-2 5-3-16,-1 8-3 16,5 10 1-1,7 5-2-15,5 3 0 16,10 2 0-16,9 2-1 15,4 3 0-15,11-1 0 16,4 2 0-16,0-8-2 16,-2-1 0-16,-4-1 0 0,-7-4 1 15,-5 2-2-15,-6-6 2 16,-16-4-2-16,-7-1-1 16,-9-11-10-16,-14 0-70 0,6-1-3 15,1-6-4-15,5 0-5 16,5-7-7-16</inkml:trace>
  <inkml:trace contextRef="#ctx0" brushRef="#br0" timeOffset="8606.13">2025 4241 45 0,'-11'-5'91'0,"11"5"-6"0,-13-8-5 16,13 8-6-16,-20-3-50 15,20 3-11-15,-10 7-1 0,5 7-6 16,2 9-4-16,-1 10 0 16,-1 8-1-16,3 8 2 15,-4 11-2-15,-2 1-4 16,7 6-20-16,-2 3-52 0,1-11-3 15,1-7-6-15,2-14-5 16,3-10 2-16</inkml:trace>
  <inkml:trace contextRef="#ctx0" brushRef="#br0" timeOffset="8925.92">2279 4148 0 0,'0'0'86'0,"-14"0"3"16,14 0-5-16,-2 8-4 15,2-8-3-15,-6 10-66 0,20-2-4 16,2 5-2-16,9 7-1 16,4 8-1-16,4 5-1 15,3 12-1-15,-2 10 1 16,-1 11 0-16,-5 11-1 0,2 8 1 15,-11 8-1-15,-20 6 1 16,-5 2-3-16,-20-1 1 16,-9-7 0-16,-12-7-1 15,-15-11-2-15,-5-9-2 0,-4-18-15 16,10-23-57-16,1 0-1 16,14-18-10-16,5-7-4 15,15-14 1-15</inkml:trace>
  <inkml:trace contextRef="#ctx0" brushRef="#br0" timeOffset="9786.13">3479 4606 49 0,'-10'-34'90'16,"1"-2"0"-16,3 2-6 15,0-1-1-15,1 3-59 0,0 6-5 16,3 4-4-16,-1 5-5 15,1 4-4-15,2 13-2 16,0 0-1-16,0 0-1 16,-7 17-2-16,7 11 0 0,-2 7 0 15,0 10 0-15,1 9 0 16,-1 12 1-16,0 2-1 16,-1 5 1-16,2-2-2 0,-2-3 1 15,-1-5-1-15,-1-9-1 16,3-9-1-16,-1-11 1 15,1-9 0-15,0-15 0 16,2-10 0-16,0 0 0 16,-9-20 1-16,9-6 0 0,2-9 0 15,6-7 0-15,2-4 0 16,9-1-1-16,4-1 1 16,4 5-1-16,3 5 1 0,3 5 0 15,3 8 0-15,5 4 1 16,-3 5 0-16,2 3 0 15,-3 2 1-15,-3 0-1 16,-2 0 1-16,-5 1-1 0,-7-2 0 16,-7-2 1-16,-4 2 0 15,-7-5 0-15,-2 0 2 16,0-5-1-16,-7 1 0 0,-1-2 2 16,-1 4 0-16,0 1-1 15,-1 3 0-15,4 4 0 16,6 11-1-16,-12-2-1 15,11 7 0-15,-2 14 0 16,1 10-2-16,0 4 2 0,-1 10-2 16,0 10-2-16,-3 1-11 15,6-2-56-15,-1 13-14 16,1-2-5-16,7-4-5 16,5-7-7-16</inkml:trace>
  <inkml:trace contextRef="#ctx0" brushRef="#br0" timeOffset="10618.3">4252 4731 88 0,'-8'-9'95'0,"-10"5"-5"16,1 4-7-16,-3 4-1 15,-2 5-69-15,11 7-5 16,-2 3-4-16,6 4-2 15,1 1-2-15,4 2 1 0,2-1-1 16,1 0 1-16,7-2-1 16,1-5 1-16,5-3 1 15,2-7-1-15,4-6 0 0,3-2 0 16,-1-8-2-16,1-5 0 16,-3-5-1-16,-3-5 0 15,-5-2 0-15,-8-1-1 16,-4-3 1-16,-8 4 2 0,-3 0 0 15,-5 4 1-15,-2 4 1 16,2 4-1-16,0 3 0 16,5 6 0-16,11 4 0 15,0 0-1-15,0 4 1 0,11 3-1 16,11 0 0-16,7-1 0 16,4-1 1-16,7-1 0 15,2-4-1-15,1 0 0 0,-1 0 0 16,-6-1-1-16,-8-2 1 15,-7-1 0-15,-4 2 0 16,-8 1 0-16,-9 1 0 16,0 0 1-16,-7 9 0 0,0-1-1 15,-5 5 1-15,4 3-1 16,1 0 0-16,3 5 1 16,3-1-1-16,1 2 0 15,6-1 0-15,3-1 1 0,6-3-1 16,1-2-1-16,3-2-1 15,-2-5 0-15,2-3-2 16,1-4-1-16,-2-1-1 0,3-7 1 16,-4-1-1-16,-1-4 2 15,-3 1 0-15,-2-2 2 16,-2 4 2-16,-3-1 2 16,-6 10-1-16,2-12 1 0,-2 12 0 15,0 0-1-15,0 0 1 16,3 14-2-16,3-4 0 15,0 5 0-15,3 0 0 16,4 0 0-16,4-1 1 16,4-3-1-16,1-2 1 0,5-7 0 15,-2-2 0-15,1-5 0 16,-3-6 1-16,-4-9-1 16,-1 1 1-16,-8-9 0 15,-4 0-1-15,-3-5 1 16,-3-1-1-16,-2 2-2 0,-7-2-5 15,4 8-15-15,-7 9-53 16,4-2-8-16,3 7-6 0,5 12-7 16,0 0 3-16</inkml:trace>
  <inkml:trace contextRef="#ctx0" brushRef="#br0" timeOffset="10936.27">5967 4392 81 0,'-17'-18'95'0,"4"5"-6"15,-1 4-6-15,4 9-1 16,10 0-68-16,-7 7-3 15,7 12-5-15,0 5-4 0,0 4-1 16,0 6 1-16,2 8 0 16,-2 2-1-16,0 6 0 15,-2 2-2-15,-3 3-3 16,-2-3-3-16,3 2-7 0,-3-9-13 16,1-6-49-16,1 0-10 15,1-9-7-15,-3-10-2 16</inkml:trace>
  <inkml:trace contextRef="#ctx0" brushRef="#br0" timeOffset="11391.31">5815 4777 16 0,'-9'-25'90'0,"3"0"0"0,2 7-6 16,4 4-5-16,2 4-42 15,9 3-18-15,5 2-7 16,7 3-6-16,4 0-4 15,4 1-1-15,1 0 1 0,0 0-2 16,-1-1 1-16,-3 0 0 16,-4 0 0-16,-6-1 1 15,-4-1 0-15,-5 0 2 16,-9 4 0-16,11-10 1 0,-11 10-1 16,0 0-1-16,0 0 1 15,0 0-1-15,0 0-1 16,3 17-2-16,-2-1 0 0,-1 3 0 15,2 3-1-15,1-1 1 16,1 2 1-16,2-6-1 16,2-1 0-16,3-3 1 15,2-6 0-15,2-6 1 16,3-1-1-16,-2-4 0 0,1-8 1 16,-1-3-1-16,-3-4 1 15,-5-5-1-15,-4-1 0 16,-4-5-1-16,-5 1 0 15,-6 0 0-15,-7 2-1 0,-1 4-2 16,-5 1-5-16,5 12-11 16,-1 10-61-16,1 0-6 15,6 5-6-15,13-5-7 0,-6 16 0 16</inkml:trace>
  <inkml:trace contextRef="#ctx0" brushRef="#br0" timeOffset="12069.89">7235 4408 85 0,'6'-45'91'0,"-1"5"-3"16,-2 5-5-16,-2 11-40 16,1 5-18-16,-2 8-6 15,0 11-8-15,0 12-5 0,0 13-3 16,-1 7-1-16,-2 7-1 15,0 7 0-15,0 7 1 16,-1 2-1-16,1-2 1 16,3 0-1-16,3-5 0 15,5-3 1-15,8-5-1 0,1-7 0 16,5-5 0-16,5-10 1 16,0-6-1-16,5-9 0 15,-2-4 0-15,0-11 0 0,1-8 0 16,-4-9 0-16,-1-4-2 15,-2-12 0-15,0-7 0 16,1-6 0-16,-4-4 0 16,-5 1 0-16,-3 4-1 0,-4 4 1 15,-3 11 0-15,-5 6 0 16,-1 18 0-16,-8 11-3 16,-2 10-11-16,-4 15-37 0,5 2-32 15,7 3-3 1,2 2-5-16,12 2-5 0</inkml:trace>
  <inkml:trace contextRef="#ctx0" brushRef="#br0" timeOffset="12421.97">8058 4406 50 0,'-17'-8'91'0,"-2"-3"-1"16,1 5-8-16,-4 0-1 15,8 1-52-15,-2 5-17 16,2 3-3-16,2 8-6 0,1 3-2 16,1 4 0-16,5 3-1 15,1 2 0-15,4 1 1 16,0-1-1-16,7 1 0 16,3 0 1-16,0-2 0 0,4 0 0 15,-1-2 0-15,-1 2 0 16,-2-2 0-16,-6 1-1 15,-2 2 0-15,-4-3 0 16,-6-1 0-16,-11 1 0 16,-4-4 0-16,-2-4 0 0,-3-4 0 15,2-1-1-15,1-7-5 16,9 0-16-16,7-4-59 16,7-9-1-16,7-7-7 0,16-5-6 15</inkml:trace>
  <inkml:trace contextRef="#ctx0" brushRef="#br0" timeOffset="12772.89">8356 4376 69 0,'-9'-6'93'0,"-1"4"-4"16,-3-2-7-16,13 4-2 0,-36 0-63 15,36 0-5-15,0 21-4 16,0-4-5-16,4 2-3 15,-1 7 1-15,-2 2 0 16,-1 4-1-16,0 2 1 0,-3-1 0 16,-2 0 0-16,1-1 0 15,-2-2 0-15,2-4-1 16,2-1 1-16,1-6 0 0,2-3-1 16,7-4 1-16,4-5-1 15,5-4 0-15,6-3-2 16,-1 0 1-16,7-7-1 15,2-3-1-15,3-1-2 0,-1-1-1 16,3 0-5-16,-5 1-3 16,0-1-11-16,-7 3-31 15,-6-4-26-15,-1 0-3 16,-6-1-6-16</inkml:trace>
  <inkml:trace contextRef="#ctx0" brushRef="#br0" timeOffset="12969.04">8445 4591 1 0,'2'-6'85'0,"8"-1"1"0,2-3-4 16,3-3-4-16,-6 0-50 15,15 5-10-15,1-3-18 16,-2 5-53-16,5-5-23 0,-4 1-5 15,-5 0-5-15,-3 1 4 16</inkml:trace>
  <inkml:trace contextRef="#ctx0" brushRef="#br0" timeOffset="13143.56">8413 4353 23 0,'-36'-13'91'15,"12"0"-1"-15,9-1-5 16,11-3-4-16,6 1-44 0,13 0-17 15,8 4-4-15,5-5-9 16,13 5-8-16,0-2-16 16,8 3-59-16,0 3-5 0,2 4-5 15,2 2-8-15,-2 0 0 16</inkml:trace>
  <inkml:trace contextRef="#ctx0" brushRef="#br0" timeOffset="13784.24">9964 4346 22 0,'5'-19'79'16,"-2"-1"2"-16,-3 1-4 16,0-11-18-16,-3 15-36 0,-6 7-3 15,-5 1-4-15,-3 4-4 16,-3 3-2-16,-6 1-2 16,-6 8 0-16,-1 2 0 15,-4 6-2-15,2 2-1 16,3 2 0-16,5 2-2 0,4 1-1 15,6 1-1 1,5-1 0-16,11 0 0 0,1-3 0 16,11-1 0-16,3 1 0 0,6-3 0 15,5 2-1-15,1-2-1 16,3-1 0-16,-4 0-1 16,-2 3 1-16,-4-1-1 15,-8 1 1-15,-5-1-1 0,-6 2 1 16,-13 0 1-16,-10-2 0 15,-8-2 0-15,-6-1 0 16,-8-2 1-16,0-4-1 0,-2-1 1 16,4-8-3-16,8 0-8 15,4-2-13-15,13-12-46 16,14 4-11-16,11-9-6 16,15 1-6-16</inkml:trace>
  <inkml:trace contextRef="#ctx0" brushRef="#br0" timeOffset="14146.97">10128 4484 28 0,'-4'-15'86'0,"-9"10"-1"0,1 2-4 16,1 2-6-16,11 1-52 15,-16 10-4-15,12 5-6 16,-1 3-6-16,2 5-4 15,3 1 0-15,-1 4 0 0,5-3-1 16,4-1 0-16,1-2 0 16,4-7 0-16,2 1 0 15,3-7 0-15,-1-6-1 16,1-2 1-16,0-1-1 0,-4-6 1 16,-3-3-2-16,0-5 1 15,-7 0-1-15,-4-5 0 16,-1-2 0-16,-10-1 0 15,1 0 0-15,-5-1-2 16,0 2-2-16,0 1-7 0,6 5-22 16,9 1-47-16,1 5-1 15,-1 9-7-15,19-14-4 16</inkml:trace>
  <inkml:trace contextRef="#ctx0" brushRef="#br0" timeOffset="14468.34">10569 4367 36 0,'-2'-12'91'15,"2"12"-3"-15,-9-10-5 0,9 10-5 16,0 0-41-16,0 0-22 16,0 18-5-16,1 0-6 15,1 5-3-15,-2 7 1 16,0 3 0-16,0 3-1 0,-7 3 1 15,-1 1 0-15,-2 1 0 16,2-2-1-16,2-3 1 16,-3 0-1-16,5-6 1 0,3-3-1 15,1-8 0-15,1-2 0 16,4-8 0-16,8-6 0 16,2-3-1-16,4-4-3 15,3-6-4-15,1-6-10 16,9-11-43-16,2 6-21 0,1-4-8 15,1 1-4-15,0-6 0 16</inkml:trace>
  <inkml:trace contextRef="#ctx0" brushRef="#br0" timeOffset="14861.23">10951 4369 26 0,'0'0'88'0,"-15"-6"-2"16,15 6-4-16,0 0-5 16,15-3-48-16,-15 3-11 15,14 9-5-15,-4 7-7 0,0 3-3 16,2 6-2-16,-4 3 0 16,4 5-1-16,-6 1 1 15,0 2 0-15,1 0 0 0,-4-3 0 16,1-1 0-16,-1-4 2 15,-2-5-3-15,1-4 1 16,2-6 1-16,-4-13 0 16,7 10 0-16,-7-10 0 15,16-7 0-15,-7-9 0 0,3-2-1 16,3-8 0-16,1-2-1 16,3-8-1-16,1-3-1 15,-2-3 0-15,4 0-2 0,-1 3-2 16,-6 3-6-16,4 7-15 15,-8 9-32-15,-5 6-21 16,6 9-5-16,-12 5-5 16,16 7 5-16</inkml:trace>
  <inkml:trace contextRef="#ctx0" brushRef="#br0" timeOffset="15225.65">11500 4491 30 0,'0'-10'91'16,"4"2"-3"-16,-1-1-3 16,-3 9-6-16,2-11-47 0,-2 11-10 15,2 8-9-15,-2 1-8 16,0 8-3-16,-7 5-2 16,0 4 1-16,1 3 1 15,-3 3-1-15,2 1 0 0,-1-2 0 16,3 1 1-16,3-2-1 15,2-3 1-15,5-2-1 16,8-2 0-16,4-4 0 16,3-3 1-16,8-3-1 15,4-3 0-15,6-4 0 0,3-3 0 16,2-3-2-16,4 0-2 16,-3-5-2-16,-2-4-5 0,1-2-5 15,-15-1-5-15,0-1-7 16,-14-1-11-16,-5-4-18 15,-8 4-27-15,-4 0-1 16,-12-1 0-16</inkml:trace>
  <inkml:trace contextRef="#ctx0" brushRef="#br0" timeOffset="15423.2">11763 4671 40 0,'0'0'86'0,"0"0"1"15,0 0-5-15,7-12-3 16,5 6-53-16,-12 6-7 0,13-10-4 16,-3 4-6-16,-10 6-5 15,17-8-7-15,-14-2-17 16,-3 10-56-16,0-8-5 0,0 8-6 16,-1-9-6-16,-9-1 6 15</inkml:trace>
  <inkml:trace contextRef="#ctx0" brushRef="#br0" timeOffset="15604.53">11602 4431 61 0,'-1'-15'89'15,"5"1"-3"-15,14 4-5 0,4-1-2 16,11 0-65-16,3 3-1 16,2 1-2-16,6 5-7 15,-2-1-7-15,4 5-11 16,-1-2-16-16,0 0-28 15,2 7-22-15,-6-3-6 0,-4 1-6 16,-1 3 28-16</inkml:trace>
  <inkml:trace contextRef="#ctx0" brushRef="#br0" timeOffset="16149.74">12190 4379 38 0,'0'0'82'16,"0"0"0"-16,0 0-4 0,-5-3-23 16,5 3-23-16,-1 10-10 15,1 2-10-15,0 6-5 16,1 3-2-16,1 5-2 0,0 2-1 15,-1 4-1-15,-1 1 0 16,-1 0 1-16,1 1 0 16,-3-1-1-16,-1-4 1 15,-2-1-1-15,3-6 1 0,1-4 0 16,1-4 0-16,-2-2 0 16,3-12 0-16,0 0 0 15,0 0 0-15,-8-8-2 16,4-7 1-16,2-4-3 0,0-7-3 15,-1-4-1-15,3-9-4 16,3-3-2-16,4-4 0 16,7-3 1-16,4 1 1 15,1 2 5-15,4 4 1 0,0 4 5 16,-1 10 6-16,-3 5 3 16,0 9-1-16,-3 8-1 15,-3 5 0-15,-1 3-3 16,1 8-1-16,-4 4-2 0,0 6-2 15,-5 1 0-15,-4 5 0 16,0-1 0-16,-8 0 0 16,-5 2 0-16,-6-3 0 0,-4-2 1 15,-1 0-1-15,0-5 1 16,2 0 1-16,1-3 1 16,6-2 1-16,2-1 1 15,11 1 1-15,2-2 0 0,6 2 0 16,9 0-1-16,6 0 0 15,6 3 0-15,2-1-2 16,5 2-2-16,0-3-5 16,2 6-14-16,-6 0-62 0,-5-7-3 15,-5-1-7-15,-3-4-7 16,-5-3 0-16</inkml:trace>
  <inkml:trace contextRef="#ctx0" brushRef="#br0" timeOffset="17150.26">12993 4211 67 0,'0'0'81'0,"0"0"-3"16,7 9-2-16,-9 6-46 15,1 3-13-15,-2 9 0 16,-1 4-3-16,-1 7-5 16,-6 4-4-16,4 4-2 0,-2 1 0 15,3 1 0-15,-2-3-1 16,5-3 1-16,3-2-1 15,1-8 0-15,10-3-2 16,0-10 0-16,3-3-2 0,5-8-1 16,5-7-2-16,3-1-1 15,-3-9 1-15,6-5-1 16,-6-6 0-16,5-3 3 0,-7-4 3 16,-1 1 2-16,-6-1 4 15,-3 2 1-15,-5 4 1 16,-3 2 1-16,-2 7 0 15,-2 12-1-15,0 0-1 16,-6 0-1-16,2 7-3 0,-2 9-1 16,1 1-1-16,1 4 2 15,3 0-1-15,1-2 0 16,1-1 0-16,3-3 0 0,7-1 1 16,-2-5-1-16,4-4 1 15,3-1-2-15,-2-3 1 16,-1-1 0-16,-1-3-1 15,0-4 0-15,-5-2-1 0,-3-4 0 16,-4-3-3-16,-5 0-4 16,-10-9-11-16,0 4-58 15,-4-2-6-15,-4-2-7 16,2 1-7-16,-5 0 1 0</inkml:trace>
  <inkml:trace contextRef="#ctx0" brushRef="#br0" timeOffset="17337.06">12937 4348 63 0,'-21'-11'96'0,"3"0"-4"15,6 1-6-15,10-6-3 0,5 1-55 16,13 5-14-16,6 2-3 16,11 3-9-16,5 0-4 15,14 6-8-15,2-1-19 16,-1 6-54-16,20 4-1 0,3 2-8 15,5 4-5-15</inkml:trace>
  <inkml:trace contextRef="#ctx0" brushRef="#br0" timeOffset="18096.43">14163 4289 73 0,'3'-12'85'16,"2"3"-3"-16,-5 9-6 0,8-8-36 15,-8 8-18-15,8 9-5 16,-4 9-9-16,-4 4-4 16,0 5-1-16,-2 6-1 15,-6 5 0-15,1 3 1 0,-4 4-2 16,-3-2 2-16,3 1-2 15,-2-4 0-15,0-3-1 16,5-2 1-16,-2-10 0 16,3-5 0-16,3-7-1 0,4-13 0 15,0 0 0-15,0 0 0 16,4-16-1-16,2-6 1 16,5-8 0-16,1-6-2 15,3-8 2-15,4-6-2 0,3-4 1 16,2-4 1-16,2-1-1 15,3 2 2-15,-2 4 0 16,-3 7 1-16,-2 7 0 16,-4 9 2-16,-3 9 0 0,-7 7 1 15,-8 14-2-15,14-5 0 16,-14 5 0-16,9 18-2 16,-2 0 1-16,-2 4-2 15,0 6 1-15,2 5 0 0,-4 3 0 16,-2 4-1-16,-1 1 1 15,0-1-1-15,0-2 0 16,0-4 0-16,-1-2-1 16,0-7 1-16,1-4 0 0,0-7-1 15,0-14 0-15,5 10 0 16,-5-10 0-16,18-9 0 16,-4-5 1-16,2-3-1 15,3-7 0-15,6-5 1 0,2-2 0 16,0-2 0-16,1 1 1 15,-3 4 0-15,-4 2 2 16,-2 5 0-16,-4 5-1 16,-4 10 1-16,-11 6 0 0,0 0 0 15,5 19-1-15,-5 1-1 16,-4 4 0-16,-2 7-1 16,1 4 0-16,2 2 0 0,2 1-1 15,0 1-2-15,1 1-8 16,5-1-18-16,6-14-43 15,4 9-11-15,6-3-6 16,3-7-6-16</inkml:trace>
  <inkml:trace contextRef="#ctx0" brushRef="#br0" timeOffset="18534.58">15055 4594 20 0,'11'-30'91'16,"-3"5"-2"-16,-4 3-3 15,-4 5-5-15,-9 6-45 0,-2 7-15 16,-6 4-9-16,-2 4-5 16,-3 9-4-16,-2 2-1 15,-2 7-1-15,3 3-1 16,3 0 0-16,1 3 1 0,5-4 0 16,3-2 1-16,6 0-1 15,4-5-1-15,5-5-2 16,8-4-3-16,7-3-1 15,2-2-2-15,7-3-1 0,-1-5-1 16,4-3 0-16,-3-4 2 16,2-4 2-16,-4-1 5 15,-4-3 3-15,-3 0 3 16,-5 2 2-16,-4 2 2 0,-5 0 1 16,1 8-1-16,-6 8 0 15,0 0-1-15,0 0-2 16,-7 0-3-16,4 10 0 15,0 4-2-15,0 1 0 0,1 1 1 16,2 0-2-16,0 0 0 16,2 0-3-16,1-6-7 15,7 1-28-15,4-4-44 16,1-3-2-16,2-4-6 0,2 0-7 16</inkml:trace>
  <inkml:trace contextRef="#ctx0" brushRef="#br0" timeOffset="18767.5">15398 4431 14 0,'3'-13'90'0,"-3"13"-3"16,5-10-3-16,-5 10-5 16,19 0-53-16,-8 6-3 15,-3 3-5-15,7 5-10 0,-3 1-4 16,4 2-1-16,-2 3-1 15,4-2-2-15,-2 2-2 16,3 0-3-16,-1-6-6 16,0 4-13-16,-3-4-33 0,0-4-25 15,-2-3-4-15,-3-4-6 16</inkml:trace>
  <inkml:trace contextRef="#ctx0" brushRef="#br0" timeOffset="19006.93">15712 4367 50 0,'-11'-17'89'0,"0"4"-3"15,-3 5-5-15,-1 11-29 0,-1-3-21 16,4 4-9-16,-2 6-10 16,-2 3-5-16,0 5-2 15,2 4-2-15,1 3-1 16,0 5 0-16,1 2-1 0,5-1-1 15,-2 4-5-15,4-7-8 16,5 5-22-16,4-4-44 16,6-1-2-16,2-5-8 15,4-4-3-15</inkml:trace>
  <inkml:trace contextRef="#ctx0" brushRef="#br0" timeOffset="19220">15930 4629 41 0,'0'0'91'16,"2"-12"-3"-16,-2 12-5 0,0 0-2 15,0 0-62-15,0 7-4 16,0 5-4-16,0 0-7 16,-3 1-2-16,-3 3-4 0,-6-1-10 15,-4-2-61-15,-2 7-6 16,-2-3-6-16,-3 2-5 15,-3-3 0-15</inkml:trace>
  <inkml:trace contextRef="#ctx0" brushRef="#br0" timeOffset="20215.2">16605 4459 17 0,'4'-9'78'0,"-4"-1"3"16,1 1-5-16,-1-1-26 15,0 10-27-15,-4-9-5 16,4 9-5-16,-10-1-4 16,10 1-4-16,-15 16-1 0,5-1 0 15,2 6 1-15,-3 2-1 16,4 4-2-16,1 2 1 15,3 0-1-15,3-3 0 0,0 0 0 16,8-4 0-16,2-5 1 16,2-4-1-16,-2-6 1 15,3-5-2-15,0-2 1 16,-2-5-2-16,1-7 0 16,1-5 0-16,-3-3-2 0,0-2 2 15,0-4 0-15,2-2 0 16,2-1 1-16,-4 0 1 15,5 0 0-15,-1 5-1 16,-1 2 1-16,0 6 0 0,1 7-1 16,-1 6 0-16,-1 5 0 15,2 9-1-15,1 7 0 16,0 4 0-16,-1 3 0 0,0 2-1 16,-2 0 1-16,0 0-1 15,-7-1 1-15,1-6-1 16,-3-2 1-16,-2-3 1 0,-1-6 2 15,0-9 0-15,0 10 1 16,0-10 1-16,0 0 0 16,5-11 0-16,1-3 0 15,5-5 0-15,0-3-2 0,5-5-2 16,4-3 1-16,3-2-2 16,3 0-2-16,-1-2-4 15,3 7-11-15,-7 7-56 16,3 2-8-16,-5 4-7 0,3 10-7 15,-1 4 1-15</inkml:trace>
  <inkml:trace contextRef="#ctx0" brushRef="#br0" timeOffset="21046.11">17892 4359 16 0,'5'-13'81'0,"-5"13"1"0,0 0-4 15,0 0-3-15,8 7-56 0,-8 15-4 16,-2 5-2-16,-3 5-6 15,-4 3-3-15,-1 6-2 16,-3 1 0-16,0-2 0 16,0 2-1-16,1-3 1 0,1-3-1 15,1-6 1-15,2-2-1 16,3-8 2-16,3-4 0 16,2-16-1-16,-1 8 0 15,1-8 0-15,1-12 0 16,4-5-1-16,3-7 0 0,1-6-2 15,3-6 0-15,1-6-1 16,3-6 0-16,4-7 0 16,3-5 1-16,3 2 1 0,6 0 0 15,-1 1 2-15,-1 7 0 16,1 7 2-16,-1 9 0 16,-4 10 2-16,-2 6-1 15,-7 7 0-15,0 7 0 0,-4 4 0 16,0 8-1-16,-3 6-1 15,0 4-1-15,-3 8-1 16,0 6 0-16,-1 4-1 0,-4 6 0 16,-1 1 0-16,0 0 0 15,1-1 0-15,-1-2 0 16,3-4-1-16,0-4 1 16,1-7-1-16,2-7-1 0,1-7 0 15,1-5 0-15,3-6-1 16,2-4 1-16,5-9-2 15,1-4 0-15,4-4-1 16,2-6 0-16,1-4 0 0,2-3 1 16,0 0 1-16,0-1 0 15,-8 4 3-15,-2 3 1 16,-3 4 2-16,-6 7 1 16,-1 8-1-16,-9 9 1 0,0 0 0 15,-1 11 0-15,-1 8-1 16,-3 5 0-16,-2 4-1 15,0 5 0-15,-1 2-1 16,1 2 1-16,0-2-1 0,2 1-1 16,0-3-1-16,4-3-5 15,1 1-6-15,1-7-23 16,5-3-45-16,7-2-3 16,9-6-6-16,3-5-5 0</inkml:trace>
  <inkml:trace contextRef="#ctx0" brushRef="#br0" timeOffset="21235.27">18833 4554 23 0,'2'-12'88'15,"-2"12"-1"-15,-4-13-3 16,4 13-5-16,12 5-52 0,-12 3-7 16,-4 2-4-16,0 2-7 15,0 3-3-15,1 0-3 16,0-1-5-16,3 1-10 0,-3 2-47 15,3-7-22-15,0 0-4 16,0-10-6-16,11 7-4 16</inkml:trace>
  <inkml:trace contextRef="#ctx0" brushRef="#br0" timeOffset="21434.88">18902 4317 28 0,'-7'-13'85'0,"7"13"-2"16,-10-13-6-16,10 13-5 15,0 0-58-15,0 0-8 0,5 11-10 16,-5-11-14-16,13 21-18 16,-8-2-25-16,1-2-17 15,1 2-5-15,-2-2-1 16</inkml:trace>
  <inkml:trace contextRef="#ctx0" brushRef="#br0" timeOffset="21647.23">18946 4464 12 0,'0'0'54'0,"16"-3"-5"16,-16 3-4-16,14 0-9 15,-3 7-8-15,-7 5-10 16,0 0-6-16,-2 5-6 0,5 0-1 15,-4 4-6-15,3-4-5 16,-5 3-1-16,3-6-2 16,0 2-4-16,5-7-8 15,-9-9-13-15,14 12-20 0,-14-12-9 16,15 0 6-16</inkml:trace>
  <inkml:trace contextRef="#ctx0" brushRef="#br0" timeOffset="21833.45">19141 4562 3 0,'17'-20'73'0,"1"3"6"15,-4-1-10-15,1 8-12 16,-3-3-13-16,-1 8-12 16,-11 5-3-16,15-2-9 0,-15 2-5 15,7 14-6-15,-7 1-4 16,0 1-2-16,0 4-2 16,-3 1 0-16,-1 2-1 15,-2-3-5-15,3 1-19 0,9-1-54 16,-6-4-3-16,0-3-6 15,1-4-5-15</inkml:trace>
  <inkml:trace contextRef="#ctx0" brushRef="#br0" timeOffset="23989.81">20041 4323 63 0,'0'-10'76'15,"0"10"-3"-15,-4-15-27 0,4 15-20 16,-1-9-5-16,1 9-8 16,-11-3-3-16,3 3-2 15,-4 4-2-15,-3 6 0 16,-2 4-1-16,-2 6 1 0,-4 1 0 15,1 4 0-15,3 5-3 16,0 1 0-16,4 2-2 16,6 0 1-16,1-1-1 15,6-2 1-15,2-4 1 0,10-4-2 16,0-3 2-16,4-5-1 16,5-5 1-16,0-7 0 15,8-1 0-15,0-4-1 16,1-8 0-16,3-6 1 0,0-5-2 15,-2-5 1-15,2-3-1 16,-1-9 1-16,-5-1-1 16,-3-2 1-16,-8-2 1 15,-5 3 1-15,-9 5 0 0,-6 1 1 16,-12 8 0-16,-8 6 0 16,-8 7 1-16,-3 3-2 0,2 8-1 15,1 3-1-15,6 6-3 16,3 3-2-16,13 7-10 15,5 0-29-15,8 4-40 16,13-1-2-16,11 0-8 16,10 0-4-16</inkml:trace>
  <inkml:trace contextRef="#ctx0" brushRef="#br0" timeOffset="24532.97">20534 4149 49 0,'-4'-30'92'0,"-1"6"-1"16,4 6-7-16,-4 0-2 0,27 7-60 15,-22 11-4-15,0 0-7 16,6 8-4-16,-1 7-4 16,2 5-1-16,-3 2-2 15,0 8 1-15,0 6 0 0,-2 2-2 16,-1 2 1-16,-1 3-1 15,-2 3 0-15,-5 1-1 16,1-3 1-16,-6-1-1 16,1-3 0-16,-3-7-1 0,0-5 1 15,0-6 0-15,6-6 1 16,-2-6 0-16,10-10 0 16,-8 3 1-16,8-3-1 0,2-9 1 15,4-3-1-15,7-6-1 16,4-6 1-16,2 0-3 15,6-7 0-15,6 3-1 0,2-1 1 16,-2 3-1 0,0 3 1-16,0 6 0 0,-3 5 0 15,-1 5 3-15,-4 7-1 16,-4 2 2-16,-4 8-1 16,-2 4 1-16,-5 4 1 0,-2 3 1 15,-5 3-1-15,-3 5 0 16,-8-3 1-16,-9 5 0 15,-5-5 0-15,-6-1 0 0,-3-3 0 16,-3-4 0-16,0-3-1 16,-1-6-4-16,2-5-7 15,11-7-48-15,5 1-20 0,9-6-4 16,10-2-10-16,12-8 3 16</inkml:trace>
  <inkml:trace contextRef="#ctx0" brushRef="#br0" timeOffset="24830.04">21122 4412 49 0,'-13'5'89'0,"2"1"-4"0,3 1-3 16,2 6-4-16,6 5-64 15,0 3 0-15,0 7-4 16,-4 4-5-16,3 6-1 15,-1 3 0-15,0 9-2 0,-1 3 0 16,-8 3 0-16,-4 3 0 16,-3 2-1-16,-5 0-1 15,-3-2 0-15,-5-9-3 16,-2-4 1-16,-2-12-2 16,1-6-1-16,-3-15-5 0,8-9-7 15,-1-10-18-15,4-12-39 16,6-7-7-16,8-5-6 0,7-8-2 15</inkml:trace>
  <inkml:trace contextRef="#ctx0" brushRef="#br0" timeOffset="25059.93">21167 4156 48 0,'-11'-10'93'0,"1"5"-1"15,-4 0-8-15,7 0-1 16,7 5-53-16,0 0-18 16,0 0-2-16,0 0-5 0,6 0-4 15,-6 0-5-15,18 15-5 16,-9-1-20-16,-2 4-52 16,7 3-3-16,1 5-7 15,5 1-5-15</inkml:trace>
  <inkml:trace contextRef="#ctx0" brushRef="#br0" timeOffset="25687.95">21374 4484 30 0,'-7'-17'87'0,"7"17"-5"16,0 0-1-16,13-11-7 0,5 5-56 15,-4 1-5-15,4 0-4 16,3-1-5-16,1-1-3 16,0-3-1-16,0-1-1 0,-3-3-1 15,-1-3-2-15,-5 1 1 16,-4-2-2-16,-8 1-1 16,-3 6 4-16,-11 0 2 15,-8 4 2-15,-5 7 0 0,-3 3 4 16,-3 10-1-16,-4 8 2 15,1 4-1-15,4 5-2 16,8 2-1-16,2 5 0 16,5-2 0-16,9-2-2 0,7-2 0 15,5-4-3-15,13-1-4 16,0-9-5-16,8 1-11 16,2-9-11-16,8-2-22 0,5-7-11 15,-1 0 1-15,1-4 12 16,2-7 13-16,-2-4 15 15,-3-5 15-15,6 0 19 16,-10-7 27-16,0-1 20 16,-2-9 1-16,0 6-9 0,-5-6-6 15,-2 6-6-15,-2 3-2 16,-6 4-5-16,-5 5-3 16,-3 5-7-16,-9 14-6 15,2-8-3-15,-2 8-5 0,-1 16-1 16,-7 0-2-16,3 6-2 15,0 0 1-15,2 3 0 16,-2 3 0-16,5-1-1 0,0-3 1 16,7-3-1-16,1-3-1 15,4-3-1-15,5-2-4 16,-1-7-4-16,7 0-7 16,-5-6-19-16,7-2-39 15,6-8-9-15,3 0-7 0,2-3-1 16</inkml:trace>
  <inkml:trace contextRef="#ctx0" brushRef="#br0" timeOffset="26144.14">22404 4208 57 0,'-11'-22'84'16,"-2"6"-2"-16,-1 6-4 16,1 9-34-16,2 1-23 0,11 0 2 15,-12 23-9-15,7 0-5 16,2 3-3-16,0 5 0 15,0 5-2-15,-3 0-1 0,0 5-2 16,0-2-1-16,1-1 1 16,-5-3-3-16,1-2 1 15,-2-5-1-15,4-3 0 16,-5-5 1-16,5-6 0 16,-4-4 1-16,11-10 0 0,-11 3 2 15,11-3-1-15,-1-7 2 16,2-6-1-16,9-3-1 15,0-4 0-15,5-5-2 0,6-1-2 16,6-2-1-16,4-2 0 16,1 2 1-16,1 3 0 15,-2 4 1-15,-2 4 2 16,-2 9 2-16,-5 4 2 0,-5 4 1 16,-5 8 0-16,-8 3 1 15,1 5-2-15,-1 3 0 16,-2 0-1-16,-2 3-1 15,0-2 0-15,-4-1-1 16,2 0-3-16,0-3-4 0,2-2-9 16,-2-4-39-16,2-10-28 15,0 12-4-15,0-12-7 16,17 1-1-16</inkml:trace>
  <inkml:trace contextRef="#ctx0" brushRef="#br0" timeOffset="26336.82">22640 4190 68 0,'-11'-18'93'0,"3"3"-5"0,-2 6-5 16,7-1-5-16,3 10-65 16,0 0-7-16,7-1-7 15,7 8-15-15,-1 12-30 16,0 0-32-16,12 5-7 0,0 4-6 15,4 2-2-15</inkml:trace>
  <inkml:trace contextRef="#ctx0" brushRef="#br0" timeOffset="27266.5">22737 4427 66 0,'0'0'81'0,"0"0"1"16,0 0-4-16,12 0-47 0,-5 1-6 15,8 2-7-15,-4 5-7 16,0 1-4-16,-1 2-1 16,-3-2-4-16,-1 10-1 15,1-1 0-15,-1 2 0 0,3 3-1 16,-1-4 1-16,2-1 0 16,0 2 0-16,5-5 2 15,-1-4 0-15,-2-3 0 16,0-5 1-16,2-2 0 0,-5-3 0 15,3-4 0-15,-2-6 0 16,0-2-1-16,1-5 0 16,-3 0-1-16,4-4 0 0,-4-1-1 15,5 0-2-15,-4-1-1 16,2 5-4-16,-2-1-8 16,3 12-7-16,1 3-4 15,-3 6-6-15,1 2-3 16,-4 8 0-16,2 3-2 0,-3-1 6 15,3 2 8-15,-4-3 15 16,-5-11 9-16,10 14 10 16,-10-14 5-16,11 10 5 0,0-9 1 15,-2-1 1-15,4 0 0 16,-3-1-4-16,5-7-1 16,-1 1-2-16,4-2-1 15,-5-3-3-15,-3 0-2 0,0-4-1 16,-5 0-2-16,-2 1-2 15,-2 1-2-15,-1 0-1 16,-6-1-2-16,-4 3 1 16,-4 6 0-16,2 3-1 0,-3 3 0 15,5 3-1-15,-2 7 1 16,3 4-1-16,3 1 1 16,4 6-1-16,2 1 2 0,4-1-2 15,5 0 0-15,-1-1-1 16,6-3-1-16,3-1-1 15,2 0-1-15,2-3 0 16,5-4-4-16,3-1 2 0,3-3 0 16,0-2 0-16,-1-3 1 15,0 0 1-15,-3-2 2 16,-4-7 1-16,-4-2 3 16,-3-2 0-16,-4 0 3 0,-4-3-1 15,-1 2 0-15,-3-3 0 16,-3 5 0-16,-2-2 0 15,0 4-2-15,0 10 0 0,0-12 0 16,0 12 1-16,0 0 0 16,-11-3 0-16,11 3-1 15,0 6 1-15,0 3 1 16,3-1-2-16,3 5 1 16,-2 1-3-16,2-2 2 0,2 1-2 15,-4 2 1-15,0-2-1 16,-3-1 0-16,-1-1 0 15,0-2-1-15,0 2-1 0,0-11-3 16,-1 18-9-16,1-18-35 16,3 12-33-16,8-5-4 15,8 2-6-15,5 2-3 16</inkml:trace>
  <inkml:trace contextRef="#ctx0" brushRef="#br0" timeOffset="27424.37">23905 4731 1 0,'0'0'92'0,"-6"10"1"16,-4-10-3-16,10 0-7 16,-7-10-36-16,7 10-23 15,0 0-1-15,0 0-16 16,5-13-57-16,-5 13-32 0,0 0-4 16,9 0-8-16,0 0-3 15</inkml:trace>
  <inkml:trace contextRef="#ctx0" brushRef="#br0" timeOffset="29231.86">1860 6486 74 0,'-14'-8'83'0,"14"8"-3"16,0 0-18-16,0 0-16 16,0 0-8-16,0 0-12 15,0 0-8-15,0 0-3 16,0-10-3-16,0 10-3 0,0 0-2 16,0 0-2-16,0-12-1 15,0 12-2-15,0-10 3 16,0 10-4-16,16-12-3 15,5 7 0-15,1 0 2 0,5 3-2 16,4 2 1-16,0 3-1 16,5 6 0-16,-4 4-1 15,-3 4 0-15,-5 5-1 16,-8 4-3-16,-8 3 1 0,-5 0-1 16,-10 3 0-16,-12 0 0 15,-5-2 4-15,-7-2 2 16,-5-3 0-16,3-4 2 0,4-5-2 15,-1-4 3-15,11-3 0 16,3-3 0-16,7-2 0 16,9-4 1-16,0 0 1 15,0 0 0-15,0 0 4 0,15 3-4 16,0-3 0-16,6 0 0 16,4-3-1-16,4-3-1 15,3-2-1-15,0-2-3 16,6 3-7-16,-5-4-21 0,3 0-51 15,3-1 0-15,-11-4-6 16,5 0-7-16,1-4 6 16</inkml:trace>
  <inkml:trace contextRef="#ctx0" brushRef="#br0" timeOffset="29559.2">2493 6135 66 0,'-8'-10'91'0,"8"10"-4"16,-11-13-5-16,11 13-2 15,0 0-53-15,7-1-12 16,8 5-6-16,1 7-4 16,4 8-2-16,6 4-1 0,1 14-2 15,3 7 0-15,0 10 0 16,-9 13-1-16,-2 9-1 15,-5 13 0-15,-11 11-2 16,-8 5 2-16,-20 5 0 16,-12 2 0-16,-10-6-2 0,-9-6 2 15,-7-17 0-15,2-14-1 16,1-15-4-16,11-20-24 16,2-18-46-16,23-16-4 15,14-11-4-15,14-16-5 0</inkml:trace>
  <inkml:trace contextRef="#ctx0" brushRef="#br0" timeOffset="30108.19">4145 6371 23 0,'32'-22'85'0,"-9"2"-1"16,-8 6-3-16,-7 3-5 16,-8 11-53-16,-6-4-1 0,-12 8-4 15,-6 8-6-15,-8 7-5 16,-5 5-2-16,-1 8-1 15,-4 8 0-15,-1 7-1 0,5 3-1 16,4 10-1-16,9-1 0 16,9 4 0-16,12-3 0 15,6-3 1-15,15-5 0 16,11-7-1-16,15-8 2 16,11-12 0-16,9-10 0 0,8-10 1 15,4-8-1-15,4-15-1 16,-5-9 0-16,-7-11-1 15,-10-7 0-15,-11-8-1 0,-14-8 0 16,-18-3 0-16,-12-1 0 16,-21-2 0-16,-12 2-1 15,-14 8 1-15,-9 5-1 0,-6 11 0 16,-7 11 1-16,2 12-1 16,2 8 0-16,8 10 0 15,11 5 1-15,12 11-1 16,10 2-3-16,21 7-9 15,7-7-23-15,14 8-45 0,23-2-1 16,12-2-7-16,9-3-5 16</inkml:trace>
  <inkml:trace contextRef="#ctx0" brushRef="#br0" timeOffset="30626.2">4903 6393 49 0,'0'-22'89'0,"-3"1"-1"16,-4 2-4-16,2 1-2 16,-28 4-58-16,30 4-7 0,3 10-3 15,0 0-5-15,0 0-4 16,-2 21-3-16,2 3-2 16,0 7 0-16,0 6 1 15,0 4-1-15,-1 8 1 0,1 2-1 16,-2 2 1-16,-3 0-1 15,2-2 1-15,-1-2-1 16,0-6 0-16,-2-6 0 16,4-8 1-16,0-6 0 15,0-10 0-15,2-13 0 0,0 0 0 16,3-6-1-16,6-14 1 16,3-6-1-16,3-5 0 0,4-3-1 15,6-3 0-15,0 3 0 16,6 0-1-16,-1 8 1 15,2 5-1-15,2 8 1 16,-3 7 0-16,0 6 1 16,-5 4-1-16,-4 8 1 0,-5 5-1 15,-4 6 1-15,-8 4 1 16,-5 4 0-16,-8 3 0 16,-9 5-1-16,-7-1 1 0,-6 1 0 15,-3-5 0-15,-4-2-1 16,1-7-1-16,0-8-3 15,7-5-11-15,3-8-34 16,12-9-33-16,14-11-2 0,8-10-7 16,15-7-3-16</inkml:trace>
  <inkml:trace contextRef="#ctx0" brushRef="#br0" timeOffset="30866">5472 6579 0 0,'15'4'89'15,"-10"6"3"-15,-5 3-6 16,0 3-5-16,-6 2-1 0,6 6-70 16,0 4-2-16,0 9 0 15,1 5-4-15,5 8-2 16,1 6-1-16,-1 7 0 16,-3 10-1-16,-4 4-3 15,-6 4-1-15,-6-1-1 0,-3-6 0 16,-7-4 1-16,-2-12-1 15,1-11-3-15,-1-17-11 16,-2-17-58-16,9-13-2 0,4-22-5 16,4-13-4-16</inkml:trace>
  <inkml:trace contextRef="#ctx0" brushRef="#br0" timeOffset="31054.23">5433 6350 67 0,'-17'2'90'0,"-3"6"-3"16,6 0-6-16,14-8-2 15,-10 13-62-15,10-3-9 0,10 3-5 16,4 5-21-16,1 3-57 16,1 0-5-16,3 0-5 15,0 1-5-15</inkml:trace>
  <inkml:trace contextRef="#ctx0" brushRef="#br0" timeOffset="32039.1">5753 6710 88 0,'-5'3'93'0,"5"-3"-4"15,0 0-7-15,-9-11 0 0,13 2-71 16,6-1-1-16,2-1-2 15,2 0-4-15,1-1-3 16,1-2 0-16,-2 1-1 16,0-2-1-16,-6 3-1 15,-2 1-1-15,-6 1 0 0,0 10 0 16,-10-9-1-16,-6 9 1 16,-2 2 0-16,-3 8 1 15,0 4 0-15,1 6 2 16,1 4-1-16,3 5 1 15,6 2 0-15,5 2 0 0,5 0 0 16,7-3 0-16,8-1 0 16,7-5 0-16,6-4 0 15,8-6 0-15,5-6-1 16,5-6 0-16,2-4 0 0,1-8 0 16,2-6 1-16,-4-6-2 15,-6-4 2-15,-3-5 2 16,-8-4-1-16,-3-1 2 15,-9-1 1-15,-5 3 1 0,-7 4 1 16,-3 4 0-16,-3 6-1 16,0 9 1-16,0 11-1 0,-11 0-1 15,3 11-1-15,2 10-1 16,-2 5-1-16,3 5 1 16,3 3-1-16,2 0 0 15,2-2-1-15,7-1 1 0,4-4-1 16,5-5 0-16,7-7-2 15,5-6-1-15,7-5-2 16,2-4-1-16,4-10-2 16,-3-7 1-16,2-7-1 0,-8-7 1 15,-4-4 2-15,-7-8 0 16,-5-6 2-16,-1-1 2 16,-6-4 3-16,-2 4 1 0,-2 4 2 15,-3 5-1-15,0 8 1 16,-3 9 1-16,-1 13-1 15,0 11 0-15,0 0-2 16,-11 19-1-16,7 4-1 0,1 8 1 16,-1 3-1-16,-1 4 0 15,-1 4 0-15,0 0-1 16,-3 1 1-16,0 0-1 16,-1-3-1-16,-1-5 1 0,0-2-1 15,1-6 0-15,0-6 1 16,5-7-1-16,5-14 1 15,0 0 0-15,0 0 1 16,2-8-1-16,10-11 0 0,5-5 0 16,5-2-1-16,4-3 0 15,6 2-1-15,0 0 1 16,1 2 0-16,-1 4 0 0,-1 7 1 16,-4 4 0-16,-6 5 2 15,-3 5 0-15,-5 4 1 16,0 7-1-16,-6 4 1 15,1 5-1-15,-2 2 0 0,0 2 0 16,0 1-2-16,-1-2 0 16,-2 2-3-16,-1-8-5 15,4 2-17-15,-6-7-58 16,0-12-2-16,0 0-5 0,12-5-6 16,-3-11 0-16</inkml:trace>
  <inkml:trace contextRef="#ctx0" brushRef="#br0" timeOffset="32192.31">7030 6381 54 0,'-4'-24'86'15,"1"6"-3"-15,-1 8-5 0,4 10-5 16,23-7-60-16,-23 7-24 16,9 19-24-16,-1-6-37 15,-1 5-7-15,4 3-5 0,-3 2-2 16</inkml:trace>
  <inkml:trace contextRef="#ctx0" brushRef="#br0" timeOffset="32981.98">7105 6547 37 0,'-2'9'86'0,"2"-9"-2"15,-2 14-6-15,2-14-28 16,0 0-7-16,8-3-10 16,-8 3-13-16,19-4-10 15,-7 2-3-15,2 2-3 16,2 6-2-16,0 6-1 0,2 2-1 15,-2 6 0-15,1 2 0 16,-2 3-1-16,0 0 1 16,-2 1 0-16,-1-2 0 0,-5-2 0 15,0-4 0-15,-2-4 2 16,0-6 0-16,-5-8 1 16,0 0 0-16,0 0 0 15,7-14 1-15,-4-4-1 0,2-3-1 16,4-5 0-16,4-1-3 15,3-2 0-15,3 2-3 16,8 3-1-16,2 3-1 0,2 6 0 16,5 5 0-16,-2 2 1 15,2 8 0-15,-2 0 0 16,-1 2 3-16,-4 2 1 16,-3-2 2-16,-3 1 0 0,-5-1 1 15,-4-2 1-15,-2 0-2 16,-12 0 2-16,14-11 1 15,-12 1-1-15,-2-1 1 0,0-2-1 16,-6 1 0-16,-2-4-1 16,0 3 1-16,-1 1 0 15,-4 1-1-15,3 6 0 16,-3 2 0-16,1 3-1 0,2 8 0 16,1 6 0-16,2 4 0 15,4 4 0-15,2 2 0 16,0 0-1-16,4 1 1 15,5-1 0-15,3-3 0 0,0-4 0 16,6-3-1-16,-1-6 1 16,4-3-2-16,4-4 1 15,0-1-2-15,6-7-1 16,-5-5 0-16,5-2-1 0,-1-4 0 16,-2 0 0-16,-3-3 1 15,-4-2 0-15,-3-1 1 16,-4 1 3-16,-4 3 0 15,-2 1 1-15,-2 5 1 16,-3 3-1-16,-2 11 1 0,0 0 1 16,0 0-1-16,0 0 0 15,2 14-1-15,-1 0 1 16,-2 2-1-16,1 1 0 0,0 1 0 16,0-1-1-16,0-1 0 15,0 1 0-15,-4-4-3 16,-1 4-5-16,-7-7-14 0,-1 2-61 15,2-4-3-15,-3-3-3 16,2-3-8-16,0-3-2 16</inkml:trace>
  <inkml:trace contextRef="#ctx0" brushRef="#br0" timeOffset="34269.44">8922 6371 25 0,'-3'-12'83'16,"-6"-1"0"-16,1 2-3 15,-3 1-6-15,20 6-50 16,-20 1-8-16,-6 3-1 16,-2 9-5-16,-2 5-4 0,0 6-1 15,0 7-1-15,2 9 0 16,-1 3 0-16,6 4-1 15,3 0-1-15,8-1-1 0,3 0 1 16,15-7-2-16,5-3 0 16,16-9-1-16,4-6 0 15,10-7-3-15,6-7 0 16,4-3-1-16,2-8 0 16,-2-8 0-16,-4-3 2 0,-5-6 0 15,-10-3 3-15,-8-6 2 16,-9 1 3-16,-8-3 1 15,-5 3 1-15,-9 0 1 16,-2 5 1-16,-6 3 1 16,-4 7-2-16,-3 5 0 0,-2 9-2 15,0 4-1-15,1 10-1 16,-3 4-1-16,2 7 0 16,6 1-2-16,1 3 0 0,4 1 0 15,4-3 0-15,0 1-1 16,3-5 1-16,9-3-1 15,2-6 0-15,2-3 0 0,4-6-1 16,2-1 0-16,-2-5 0 16,2-6 0-16,-2-3 0 15,-4-4 0-15,0 2 0 16,-6-5 1-16,1 3 1 16,-5-1 1-16,1 4 0 0,-4 2-1 15,-2 4 1-15,-1 9 0 16,0 0 0-16,0 0-1 15,1 6 0-15,1 6-1 0,2 2 0 16,1 1 1-16,2 0-1 16,2-2 0-16,2-2 1 15,3-4-2-15,-2-5 0 0,4 0-1 16,1-4 0-16,2-4-1 16,-1-3-1-16,2-3 1 15,-2-2 0-15,0-2 1 16,-1 0 0-16,-4-2 2 15,1 4 1-15,-6 0 1 0,2 2 1 16,-5 2 0-16,-5 10 0 16,0 0-1-16,8-4 1 15,-8 4-1-15,7 15-1 16,-5-1 0-16,0 0-1 0,3 4 1 16,2 0-1-16,-1-3 1 15,5-1-1-15,-4-3 1 16,4-3 1-16,-2-3-2 15,2-4 0-15,-2-1-3 0,3-1-2 16,-2-2-7-16,-2-10-23 16,-8 13-50-16,18-15-3 0,-8 7-5 15,6 3-5-15,3 1 6 16</inkml:trace>
  <inkml:trace contextRef="#ctx0" brushRef="#br0" timeOffset="35071.56">10736 6359 80 0,'0'0'86'0,"-8"-2"-3"0,-2 2-17 16,10 0-20-16,-24 8-9 15,9-2-15-15,-9 0-7 16,-3 1-5-16,-2 3-1 16,-5 3-3-16,2 2-1 15,2 4-2-15,-1 6 0 0,7 3-1 16,7 1 0-16,3 2-1 15,7-1-1-15,7-1 1 16,6-4 0-16,8-3 1 16,5-7 0-16,5-5-1 0,9-5 0 15,2-5 0-15,2-4 0 16,3-9-1-16,-3-4 0 16,-1-6-1-16,-7-8 0 15,-3-1 1-15,-9-9-1 0,-5-3 0 16,-5-3 1-16,-5-7 0 15,3 3 0-15,-5-1 1 16,0 4 0-16,0 6 0 0,0 7 0 16,1 9 0-16,-2 11 1 15,1 15-1-15,-10-4 1 16,3 11-1-16,2 14 1 16,1 4-1-16,-1 7 0 0,0 3 0 15,2 4 0-15,0 2 0 16,3 0 0-16,0-2 0 15,1-2-1-15,5-2-1 0,5-5 0 16,-3-2 0-16,5-5 0 16,3-4-1-16,2-7-1 15,1-5 0-15,3-5 0 16,1-1-1-16,0-9 1 0,-1-4 0 16,-1-4 0-16,1-4 1 15,-2-1 0-15,-3 1 2 16,-3 0 1-16,-3 4 1 0,-2 3 1 15,-9 13 0-15,6-9 0 16,-6 9 0-16,-2 13 0 16,-5 3 0-16,5 4-2 15,-3 3 0-15,0 0-1 0,2 1-2 16,2-2-6-16,-1-5-13 16,-1 1-62-16,3-6-2 15,7-7-5-15,5-2-6 16,3-3-2-16</inkml:trace>
  <inkml:trace contextRef="#ctx0" brushRef="#br0" timeOffset="35226.83">11184 6200 24 0,'-6'-22'82'15,"0"4"-4"-15,2 8-4 0,4 10-14 16,0 0-78-16,11 0-46 15,3 9-3-15,8 3-8 16,3 0-5-16</inkml:trace>
  <inkml:trace contextRef="#ctx0" brushRef="#br0" timeOffset="35500.83">11468 6191 75 0,'-6'-13'94'0,"-2"2"-3"16,0 0-7-16,8 11-2 15,-9-13-59-15,9 13-4 16,-8 10-8-16,6 10-5 16,-2 7-3-16,1 11 0 0,-5 8 1 15,0 8-1-15,-3 5-1 16,0 6 0-16,-4 2 0 16,3 3-1-16,-1-4 0 15,2 3-2-15,-1-8-1 0,5-4-1 16,-1-7-2-16,4-7-3 15,0-10-3-15,4-7-19 16,0-13-55-16,0-13-1 16,16 0-5-16,-1-14-5 0,4-11 8 15</inkml:trace>
  <inkml:trace contextRef="#ctx0" brushRef="#br0" timeOffset="35727.26">11842 6202 47 0,'-19'0'87'0,"0"9"-1"0,3 8-5 15,4 2-5-15,4 10-56 16,-2 5-3-16,0 3-3 16,-2 6-7-16,-1 0-2 0,1 2-2 15,-3-2-2-15,-3 1-3 16,-1-3-8-16,2-1-19 15,4-2-48-15,-6-4-4 16,2-5-6-16,4-8-5 16</inkml:trace>
  <inkml:trace contextRef="#ctx0" brushRef="#br0" timeOffset="36290.07">11389 6517 36 0,'-3'-27'89'15,"3"8"-2"-15,3 4-4 0,8 8-3 16,2 4-50-16,8 3-6 16,0 3-7-16,2 1-8 15,3 1-3-15,6 1-2 16,2 0-1-16,2-1-2 0,6-1-1 16,3 0-1-16,0-3-1 15,4-1-1-15,-5 0 0 16,2-7 0-16,-8-2-1 15,-4-3 1-15,-7-3 0 0,-6-2 2 16,-8 0 0-16,-4 1 2 16,-8 0 0-16,-1 4 1 15,-5 3 0-15,5 9 0 16,-15-4 1-16,15 4 0 0,-17 13-2 16,9 1 1-16,4 4-1 15,0 0 1-15,1 2-1 16,3-1 0-16,0-1 0 0,7-3-2 15,4-2 0-15,3-4-2 16,8-3-2-16,1-4-1 16,2 1-1-16,5-3 0 15,2-1-1-15,-4-6 2 0,1-3 1 16,-5 0 2-16,1-1 1 16,-6-1 3-16,-4 1 2 15,-1 4 2-15,-2-1-1 0,-5 7 1 16,-7 1 1-16,16 1-2 15,-12 10 1-15,0 2-2 16,2 3 0-16,-1 2-2 16,-3 3-2-16,3-3-4 15,6 4-12-15,-6 3-45 0,8-11-18 16,4-1-4-16,2-7-7 16,3-1-1-16</inkml:trace>
  <inkml:trace contextRef="#ctx0" brushRef="#br0" timeOffset="36466.59">12595 6595 45 0,'0'0'86'0,"-5"7"-4"0,5-7-3 16,0 16-6-16,2-2-58 16,2-1-1-16,-1 4-2 0,-1-1-10 15,0 3-10-15,-4 1-32 16,-4-3-34-16,2 0-5 15,-5-4-4-15,1 0-5 16</inkml:trace>
  <inkml:trace contextRef="#ctx0" brushRef="#br0" timeOffset="37530.5">14030 6273 66 0,'1'-34'87'16,"0"2"-1"-16,0 6-7 16,1 7-39-16,-2 7-6 0,0 12-8 15,0 0-9-15,-3 22-5 16,0 8-4-16,-4 6-2 16,3 8-1-16,-1 6 0 15,-3 4-1-15,3 1-1 0,-1 2-1 16,-3-1-1-16,3-1-1 15,0-3-1-15,-3-7 0 16,4-5-1-16,-2-9 0 16,0-7-1-16,-1-9 0 15,8-15 0-15,-18-1 0 0,7-18 1 16,1-10 0-16,-1-10 0 16,-4-10 1-16,6-8-2 15,1-9 1-15,6-6-1 0,2-5 1 16,10-5 0-16,10 0-1 15,4 2 1-15,10 6 2 16,1 7 1-16,3 12 1 16,-1 11 2-16,1 12 1 0,-2 12 0 15,-3 12 1-15,-4 8-1 16,0 9-1-16,-2 11 1 16,-2 5-2-16,-2 8 0 0,-4 6 0 15,-6 6-1-15,-9 9 0 16,-5 0 0-16,-13 4-1 15,-10 5 0-15,-12-3-2 16,-9 0 0-16,-6-5-3 16,-1-8-3-16,2-3-9 0,-1-10-28 15,11-7-39-15,14-8-3 16,10-10-6-16,16-9-4 16</inkml:trace>
  <inkml:trace contextRef="#ctx0" brushRef="#br0" timeOffset="38127.91">14400 6353 66 0,'-4'-12'93'0,"4"12"-5"16,-13-12-5-16,13 12-2 0,0 0-63 15,0 6-2-15,0 11-4 16,5 4-7-16,4 8-3 15,0 7 0-15,0 2-1 16,-4 3-1-16,1 1 1 0,-2-2-1 16,-4-4 1-16,-1-3-1 15,-5-7 0-15,1-6 0 16,-1-8 0-16,6-12 0 16,-17 0 0-16,8-6 0 0,3-14 0 15,1-5-1-15,0-5 1 16,3-6-1-16,2-5-1 15,7-4 0-15,4-5 0 16,7-1 0-16,9-3-1 0,-1 3 0 16,6 2 1-16,3 9 1 15,-4 4 1-15,-2 10 1 16,-4 10 1-16,-2 9 0 16,-7 7 1-16,-6 9 0 0,-2 7-1 15,-6 4 0-15,-2 5-1 16,-5 2 1-16,-9 1-2 15,-5 6 1-15,-7-3 0 0,0 0-1 16,-6-2 1-16,3-2-1 16,3-2 1-16,1-2-1 15,8-3 1-15,6 0 0 16,8-1 1-16,3-3 0 0,11 1 0 16,8 0 0-16,3-1 0 15,3 0 1-15,6 0-1 16,0-5-1-16,-1-1-1 0,0-2-4 15,-1-2-5-15,-4-6-15 16,-1-6-49-16,2 0-10 16,-2-3-7-16,-3-4-5 15,0-4-1-15</inkml:trace>
  <inkml:trace contextRef="#ctx0" brushRef="#br0" timeOffset="38477.76">14927 6402 24 0,'7'-23'89'0,"1"4"0"0,-4 5-5 15,-4 14-5-15,20-8-38 16,-20 8-17-16,0 12-6 16,-1 4-7-16,-2 4-6 0,-1 4 0 15,-1 5-1-15,1 0-1 16,3 2 0-16,0-1-2 16,1 0 0-16,0-1 0 15,6-4 0-15,3-3-1 16,-1-3 1-16,4-5 0 0,2-4-1 15,-3-4 1-15,5-6-1 16,-2-3 0-16,0-7-1 16,-5-7 1-16,1-5-2 0,-4-8 1 15,-1-2-1-15,0-8 0 16,-2 0 0-16,-1 2 0 16,-1-1 0-16,-1 7 0 0,1 4-1 15,2 9-1-15,-1 3-3 16,-2 16-10-16,11-6-27 15,-2 6-37-15,8 2-2 16,8 2-8-16,3 3-1 0</inkml:trace>
  <inkml:trace contextRef="#ctx0" brushRef="#br0" timeOffset="38718.13">15496 6296 10 0,'0'0'94'15,"7"-15"-1"-15,-7 15-5 16,-4-14-4-16,1 38-12 15,3-24-52-15,-4 13-5 0,3 4-7 16,0 4-3-16,1 5-2 16,-1 8-1-16,-1 2 1 15,1 2-2-15,-3 0-1 16,1-2 1-16,-2 2-3 0,-2-6 0 16,1 1-3-16,1-7-4 15,-1 1-8-15,-4-11-15 16,-3-6-51-16,13-10-3 0,-9 7-5 15,9-7-5 1</inkml:trace>
  <inkml:trace contextRef="#ctx0" brushRef="#br0" timeOffset="38920.58">15493 6295 16 0,'24'-39'83'0,"5"6"4"16,-2 7-5-16,4 15-17 0,-3-2-24 15,-3 5-9-15,0 6-12 16,-3 1-8-16,0 1-7 16,-6 4-1-16,-2 5-6 15,-4 4-3-15,-3 3-9 0,-7 2-14 16,0 3-34-16,-3 2-18 16,-10 3-5-16,-2 2-6 15</inkml:trace>
  <inkml:trace contextRef="#ctx0" brushRef="#br0" timeOffset="39093.42">15531 6494 60 0,'-12'6'86'0,"12"-6"-3"0,-8 12-20 15,8-12-14-15,5 6-9 16,6-3-13-16,0 0-12 16,5 0-9-16,2-3-6 15,6 1-9-15,-4 0-20 0,1-2-48 16,6 1-2-16,5-1-6 15,2-2-6-15</inkml:trace>
  <inkml:trace contextRef="#ctx0" brushRef="#br0" timeOffset="39293.36">15975 6407 53 0,'0'-10'87'0,"0"10"-2"15,-1-9-5-15,1 9-1 16,0 0-56-16,-3 12-5 15,1 3-7-15,-1 4-7 16,2 1-1-16,-4 5 0 0,-2 2-2 16,1 1-1-16,-5 1-5 15,5-2-11-15,-5 6-35 16,4-9-27-16,3-3-6 16,1-1-4-16,3-8-5 0</inkml:trace>
  <inkml:trace contextRef="#ctx0" brushRef="#br0" timeOffset="39555.41">16350 6293 87 0,'0'0'94'0,"-11"4"-6"16,1 11-5-16,2-4-1 15,2 9-69-15,0 3 1 0,-1 1-4 16,1 2-5-16,0-1-3 16,0-1-1-16,-1-1-2 15,1 0-4-15,-1-7-5 16,4 6-18-16,-1 4-42 0,0-12-12 16,0-3-6-16,4-11-7 15,-1 12 1-15</inkml:trace>
  <inkml:trace contextRef="#ctx0" brushRef="#br0" timeOffset="39770.14">16172 6195 47 0,'2'-10'91'0,"-2"10"-2"16,19-13-6-16,-6 9-2 0,2 0-56 15,1 5-5-15,2-2-9 16,5 4-13-16,-4 2-15 16,5 7-34-16,5 4-27 15,-5 6-7-15,4 3-5 0,-2 2-4 16</inkml:trace>
  <inkml:trace contextRef="#ctx0" brushRef="#br0" timeOffset="39934.68">16554 6467 68 0,'-3'12'86'0,"-1"-1"0"16,-3-1-6-16,7 10-39 16,-1-5-6-16,-3 7-10 15,2 1-10-15,-2 0-6 0,1 5-7 16,-6-3-11-16,3-6-64 16,-4 10-5-16,-5 2-6 15,3-2-7-15,-3-3-3 0</inkml:trace>
  <inkml:trace contextRef="#ctx0" brushRef="#br0" timeOffset="40809.79">17579 6100 44 0,'12'-14'80'0,"-1"-2"1"16,-4 0-2-16,-2 0-40 15,2 1-6-15,-7 2-4 16,0 1-11-16,-8 6-6 16,-7-1-2-16,-6 5-2 0,-7 2-1 15,-4 0-2-15,-5 5 0 16,-4 4 0-16,0 3-1 15,4 4-1-15,4 1-1 0,4 4 1 16,5 1-2-16,7 2 0 16,8 3 0-16,9 3 0 15,1-1 1-15,10 3-1 16,7-3 0-16,3 1-1 0,5 2 1 16,5 0-1-16,2-1 0 15,0 1 0-15,-4 0-2 16,-3-4 1-16,-10 5-1 15,-9-6 0-15,-8 0 0 16,-12-6 1-16,-14-3-1 0,-12-6 2 16,-10-5-1-16,-5-2 1 15,1-5 0-15,2 0 1 16,7-5-4-16,8 0-9 0,7-12-23 16,22 9-45-16,12-5-2 15,22-1-8-15,14-1-4 16</inkml:trace>
  <inkml:trace contextRef="#ctx0" brushRef="#br0" timeOffset="41319.77">18016 6175 11 0,'-13'-12'90'0,"-6"1"4"15,-4 5-7-15,3 5-4 0,4 1-1 16,1 5-72-16,6 12-1 15,5 7-1-15,1 5-4 16,1 5-2-16,0 7 0 16,1 2-1-16,-3 2 0 0,2-1 0 15,-1 2 0-15,-4-2-1 16,0-7 0-16,2-1-1 16,-1-8 0-16,-1-3 0 15,1-6 0-15,2-10 0 0,4-9-1 16,0 0 2-16,0 0-1 15,0-19 0-15,4-1 1 16,6-8-1-16,2-4 0 16,4-5 0-16,2-6-1 15,5-6 0-15,4-6 0 0,1 1 0 16,7 0 0-16,-3 3 1 16,-2 6 1-16,-1 8 2 0,-5 8 0 15,-5 8 1-15,-5 15 1 16,-5 6 0-16,-4 9 1 15,-3 12-2-15,-2 5 0 16,0 8-2-16,0 3 1 0,0 8 0 16,0 4-1-16,0 2 0 15,-2-3-2-15,-2 0 0 16,-1-1-3-16,-3-5-5 16,0 0-10-16,-5-5-18 0,-5-6-47 15,4-4-3-15,-1-8-6 16,2-8-4-16</inkml:trace>
  <inkml:trace contextRef="#ctx0" brushRef="#br0" timeOffset="41521.44">17993 6502 25 0,'0'-20'90'16,"4"4"0"-16,6 3-6 15,0 3-3-15,7-16-35 16,2 22-30-16,8 1-4 15,0 0-5-15,7 3-9 0,0 2-9 16,9-2-14-16,1 0-23 16,-4 0-27-16,2-2-9 15,-1-1-4-15,-5-4-2 16</inkml:trace>
  <inkml:trace contextRef="#ctx0" brushRef="#br0" timeOffset="41819.96">18533 6316 13 0,'8'-21'86'0,"-5"0"3"16,-2 4-4-16,-1-2-9 0,0 19-29 15,0-11-17-15,0 11-9 16,-3 6-8-16,1 3-5 16,1 9-2-16,-1 4-2 15,0 4 0-15,-3 4-1 0,-2 3 0 16,3 0-2-16,-2 2 1 16,-1-1-2-16,0-1 2 15,-3-1-2-15,3-3 1 16,2-1 0-16,2-2-1 0,3-2 1 15,0-4-1-15,7-1 1 16,4-5-1-16,5-3 0 16,5-2-1-16,1-4 1 15,5-3-2-15,3-1-1 0,3-1-3 16,0 0-5-16,9 0-11 16,-7-3-26-16,2-5-36 15,3 0-2-15,-1-5-5 16,-1-3-5-16</inkml:trace>
  <inkml:trace contextRef="#ctx0" brushRef="#br0" timeOffset="42124.09">19055 6336 14 0,'0'0'85'0,"0"0"0"16,0 0-1-16,0 0-5 15,-4 10-48-15,4 3-4 16,0 5-5-16,0 1-7 16,0 2-6-16,-2 5-2 0,-1 1-1 15,0-1-2-15,0 2 0 16,0 1-2-16,0-2 0 16,0-1 0-16,2-1-1 15,1-2 0-15,0-2-1 16,1-2-1-16,3-4-1 0,2-6-3 15,4-2-5-15,-10-7-10 16,18 3-24-16,-3-2-38 16,-5-10-3-16,3 0-5 0,-1-5-4 15</inkml:trace>
  <inkml:trace contextRef="#ctx0" brushRef="#br0" timeOffset="42334.89">19148 6586 0 0,'0'0'76'16,"0"0"3"-16,-6-12-1 15,5-1-21-15,1 13-23 16,0 0-2-16,0 0-7 0,6 2-11 16,-6-2-4-16,11 5-4 15,-11-5-1-15,10 7-2 16,-10-7 0-16,11 7-1 0,-11-7-2 16,11 7-5-16,-11-7-12 15,0 0-25-15,17 4-32 16,-17-4-7-16,11 3-5 15,-11-3-2-15</inkml:trace>
  <inkml:trace contextRef="#ctx0" brushRef="#br0" timeOffset="42554.43">18918 6295 28 0,'-2'-13'82'15,"5"-1"-1"-15,11 6-3 0,8-3-3 16,12-3-58-16,-5 3 0 16,4 2-1-16,-1 1-6 15,-1 0-7-15,-1 4-6 16,-2 0-8-16,-4 4-22 0,1 2-35 16,-5 7-9-16,-1-1-5 15,2 3-4-15</inkml:trace>
  <inkml:trace contextRef="#ctx0" brushRef="#br0" timeOffset="43052.21">19647 6389 26 0,'1'-11'86'0,"-1"-2"0"0,0 2-4 15,-4 1-5-15,4 10-49 16,-2-13-7-16,-6 7-6 16,-2 3-7-16,-1 1-3 15,-2 3-1-15,2 5-2 0,0 3 1 16,-1 4-1-16,2 0 0 15,-2 3 0-15,1 1 0 16,3 4 0-16,2-3-1 16,3 0 0-16,2 0 1 0,1 0-1 15,4 0 0-15,2-2-2 16,6 3 0-16,0 0 0 16,5-3 0-16,0 3 0 15,-1-2-2-15,-1-1 1 0,-7-1 2 16,-2 0 0-16,-6-3 2 15,-7-1 0-15,-10-1 0 16,-7-1 0-16,-6-5 1 16,-1 3-1-16,-2-1 0 0,3-3-2 15,6 2-1-15,4-4-9 16,20-1-43-16,0 0-29 16,0 0-2-16,22 7-6 0,12-6-5 15</inkml:trace>
  <inkml:trace contextRef="#ctx0" brushRef="#br0" timeOffset="43254.44">19904 6660 63 0,'0'0'89'0,"-5"7"-4"16,5-7-4-16,-3 12-2 15,19-2-66-15,-16 3-1 16,0 3-2-16,0 5-6 0,-6-1-4 15,1 6-5-15,-6-3-9 16,2 5-27-16,4 1-35 16,-11-1-7-16,-5-1-6 15,-2-4-2-15</inkml:trace>
  <inkml:trace contextRef="#ctx0" brushRef="#br0" timeOffset="44298.44">20690 6249 26 0,'15'-9'73'0,"5"7"-8"16,-8-7-5-16,3 3-4 15,-3 0-11-15,3 0-9 16,-7 0-5-16,4 0-8 16,-3 0-6-16,-9 6-5 0,11-14-3 15,-11 14-4-15,1-11-1 16,-1 11-2-16,-6-7-1 16,-8 3-1-16,-3 3 2 15,-4 1-2-15,-4 1 1 0,-3 8 0 16,0 0 1-16,1 5-1 15,2 1 0-15,4 2-1 16,8 4 1-16,1 0 0 16,10 4 0-16,1 0 0 0,11 1 0 15,2 2-1-15,6 0 0 16,3 1 0-16,2 3-1 16,2 0 0-16,-2-2 0 0,-1-2-2 15,-5-3 2-15,-5 0-2 16,-6-1 2-16,-6-3-1 15,-4-4 1-15,-11-3-1 16,-10-2 1-16,-7-6 1 0,-3-1-1 16,-1-4 2-16,-1-1-1 15,1-6-2-15,9 0-5 16,1-6-19-16,4-2-53 16,20 4-3-16,5-3-7 0,14 0-5 15</inkml:trace>
  <inkml:trace contextRef="#ctx0" brushRef="#br0" timeOffset="44905.89">21127 6238 53 0,'0'-17'93'0,"-5"4"-5"0,5 13-6 15,-9-15 0-15,9 15-62 16,0 0-2-16,0 0-5 0,5 7-6 15,-3 11-4-15,4 5-1 16,-3 4 0-16,-1 7-1 16,0 2 0-16,-1 5-1 15,-1 0 1-15,0 1-1 16,0-2 1-16,-2-1-1 16,-3-5 0-16,-2-3-1 0,0-4 0 15,0-4 0-15,0-8-1 16,1-2 2-16,6-13-2 0,-13 9 2 15,13-9-1-15,0 0 0 16,-3-10 0-16,3-3 0 16,9-3-2-16,2 0-4 15,5-6-4-15,4 2-7 0,5-8-8 16,6 8-14-16,1-3-1 16,4 5 0-16,-2-3 1 15,0 7 1-15,-4 1 8 0,1 3 13 16,-5 2 17-16,-4-1 21 15,-7 1 4-15,-2-5 5 16,-1 6 2-16,-8-6 1 16,3 3 0-16,-7-4-4 15,2 4-4-15,-2-1-5 0,0 0-1 16,0 11-5-16,0 0-1 16,-10-6-3-16,10 6-2 15,-11 16-1-15,3 3-2 16,-2 3 0-16,1 7-1 0,0 2 1 15,1 1-2-15,-3 0 1 16,4-3-3-16,1 2-2 0,-4-2-3 16,10 1-10-16,-2-3-28 15,2-2-39-15,6-4-3 16,5-2-7-16,7-4-3 16</inkml:trace>
  <inkml:trace contextRef="#ctx0" brushRef="#br0" timeOffset="45605.8">21806 6395 56 0,'0'0'88'0,"0"-11"-1"0,0 11-6 15,0 0-1-15,-1 14-64 16,-3 3-2-16,-1 3-2 15,-3 5-4-15,4 3-3 0,-4 1-1 16,0-2-2-16,-3-1 0 16,3 0 0-16,-4-2-1 15,4-5-1-15,-2-1 1 16,3-5 0-16,1-5 0 0,6-8-1 16,0 0 1-16,0 0-1 15,0 0 0-15,0-13 0 16,3-2 0-16,3-8-1 15,2-4 0-15,2-5 0 0,6-3 0 16,-1-6 0-16,2-4 0 16,5-5 1-16,-3 1-1 15,3 3 1-15,-2 5 0 16,1 7 1-16,-4 6 0 16,-2 8 0-16,-1 9 1 0,-4 10 0 15,1 2 1-15,-4 12 0 16,3 5 0-16,0 5 0 15,0 7 0-15,3 1-1 0,-5 4 0 16,1 4-1-16,-3-1 0 16,-3-2 1-16,-1 0-3 15,-2-3 2-15,-5-4-4 0,-1 1 0 16,-6-5-2-16,1-3-4 16,-2-5-1-16,-2 0-4 15,-1-7 0-15,1-3-1 0,2-5 0 16,2-2 2-16,-2 0 2 15,6-10 3-15,0-1 1 16,1-5 3-16,3-2 2 16,2-1 3-16,1-3 2 15,1 2 4-15,7-2 1 0,2 1 4 16,-1 6-2-16,4 0 1 16,1 5 0-16,5 2-1 15,-1 3-3-15,2 3-3 16,1-2-7-16,3 4-10 0,-2 0-26 15,2 2-38-15,8 1-5 16,-1 0-6-16,0 0-4 16</inkml:trace>
  <inkml:trace contextRef="#ctx0" brushRef="#br0" timeOffset="46226.31">22330 6372 0 0,'1'-20'85'15,"-1"3"3"-15,0 0-4 0,2 7-5 16,-2 1-43-16,0 9-5 15,0 0-11-15,0 8-5 16,0 7-7-16,0 4-2 0,0 4-3 16,-6 4 1-16,0 0-1 15,1 2-1-15,-5 2-1 16,2-2 0-16,-1-2 0 16,0-4 0-16,-1-4 0 15,1-2-1-15,2-1 0 0,-1-5 0 16,8-11 0-16,-5 12-1 15,5-12-1-15,0 0 1 16,0 0-2-16,1-15 2 16,2 2-1-16,5-3-1 0,2-6-2 15,2-3-2-15,1-5-3 16,5-3-2-16,5-4-1 16,2-4 0-16,5-1 3 0,0-1 0 15,0 0 7-15,-3 9 4 16,-2 3 6-16,-4 8 3 15,-3 4 0-15,-6 9 0 16,-12 10 0-16,10 0-2 0,-9 12-3 16,-1 4-1-16,0 5-4 15,-5 4 1-15,-6 2 0 16,0 2 0-16,-5-2 0 16,-3 2-1-16,0-3 1 0,-4-4-1 15,-1-4 1-15,3-3-1 16,2 1 1-16,0-5 0 15,8-4 0-15,3 0 0 16,8-7 0-16,0 0 1 0,-3 10 0 16,3-10 2-16,10 9-2 15,2-3 2-15,3 4-2 16,-2 2 0-16,2-1 0 16,0 2-1-16,1 3-1 0,1-1-2 15,1 1-2-15,1-1-5 16,1 0-7-16,0-3-19 15,-2 0-46-15,7-2-5 16,1-5-3-16,2-3-4 0</inkml:trace>
  <inkml:trace contextRef="#ctx0" brushRef="#br0" timeOffset="46586">22921 6286 0 0,'18'-20'80'0,"-2"6"2"16,2 3-2-16,-10 4-30 16,3 7-6-16,-11 0-14 15,10 13-5-15,-3 3-12 0,-5 3-4 16,0 5-3-16,-2 2-1 16,-1 3-2-16,1 0 0 15,-2 1 1-15,-1 2-2 0,-2-3 0 16,1-1-1-16,2-1 0 15,-1-3 1-15,3-3-1 16,0-2 0-16,2-4 1 16,1-2 0-16,4-2-1 15,-7-11 1-15,19 11 0 0,-8-7-1 16,2-2-2-16,4-2-1 16,2 1-4-16,1-1-6 15,3-1-8-15,2-6-19 0,-6-3-33 16,3 3-11-16,-3-2-6 15,-2 3-1-15</inkml:trace>
  <inkml:trace contextRef="#ctx0" brushRef="#br0" timeOffset="46806.87">23013 6507 1 0,'0'0'75'16,"15"-12"6"-16,-2 9-5 16,6 3-28-16,-1 0-16 0,2 0-4 15,-1 0-10-15,-7 0-7 16,2-1-11-16,-2-2-16 16,-12 3-52-16,9-3-7 15,-9 3-4-15,10-9-4 0</inkml:trace>
  <inkml:trace contextRef="#ctx0" brushRef="#br0" timeOffset="46988.29">23024 6286 11 0,'-17'-23'87'16,"2"-4"3"-16,5 4-6 16,10 2-4-16,15 4-45 0,2 4-11 15,6-1-6 1,5 7-7-16,4-1-9 0,5 8-11 15,-5 2-38-15,7 2-32 0,0 5-4 16,-2 3-7-16,2 3-3 16</inkml:trace>
  <inkml:trace contextRef="#ctx0" brushRef="#br0" timeOffset="48157.98">23577 6518 31 0,'22'-6'6'15,"-4"0"0"-15,0-2 4 16,-2-2 1-16,0-1 7 16,-2-4 7-16,-5 2 4 0,-4-3 6 15,0 1 0-15,-6-1 3 16,-7 0-3-16,0 1-5 15,-8 5-5-15,2 1-6 0,-3 4-1 16,0 2-5-16,-1 3-2 16,3 5-3-16,0 5 0 15,2 6-1-15,2 2 0 16,3 2-1-16,4 1 1 0,4 2-3 16,2 2 0-16,10-1 0 15,4-2-1-15,9-1 1 16,3-4-2-16,6 0-1 15,4-4-2-15,8-5 0 0,-4-3-2 16,7-3 0-16,-4-2-1 16,2-8-1-16,-5-5 2 15,-1-5-1-15,-1-4 2 16,-5-5 1-16,-3-6 0 0,-2-3 1 16,-5-2 1-16,0-1 0 15,-5 0 0-15,-4 3 2 16,-5 0-2-16,-2 5 1 15,-5 7 1-15,-3 7-1 0,-1 6 0 16,0 11 0-16,-14-8 0 16,5 8-1-16,-3 10 2 15,0 7-2-15,2 3 1 0,-4 4 0 16,1 2-1-16,2 4 0 16,-1 2 0-16,5 0 1 15,-2 1-2-15,5-4 1 0,0 0-3 16,-1-1-2-16,3-2-3 15,2-3-5-15,0-7-5 16,0 0-11-16,0-16-9 16,-1 17-9-16,1-17-2 0,0 0 3 15,0 0 8-15,-7-13 13 16,1 3 12-16,-2-5 17 16,1 3 14-16,0-8 16 0,6 4 3 15,1-4 1 1,0 4-8-16,8-5-3 0,1 6-8 15,8 0-2-15,6 5-4 16,2 3-5-16,0 2-2 16,6 2-3-16,0 3 0 0,0 1-3 15,1 3 1-15,3 0-1 16,-7 2-1-16,0-2 1 16,-5 2-1-16,-1-3 0 15,-6 0 0-15,-2-1 0 0,-2 1-1 16,-12-3 1-16,13 1 0 15,-13-1-2-15,0 0 1 16,11 0-1-16,-11 0 1 0,0 0 1 16,0 0 0-16,-13 0 0 15,5 0 1-15,-6 0 1 16,0 0 2-16,-2 4-1 16,-1 3 0-16,-1 1 0 15,-2 3-1-15,3 1 1 0,1 3-2 16,2 1 2-16,3 2-2 15,5-3 1-15,1 0 0 16,5 1 0-16,0-1 0 0,6-1-1 16,4-3-4-16,6 2-11 15,-2 4-38-15,8-7-29 16,5-2-2-16,1 1-9 16,6 0-1-16</inkml:trace>
  <inkml:trace contextRef="#ctx0" brushRef="#br0" timeOffset="48344.78">24617 6667 56 0,'-16'-4'91'0,"-1"3"1"0,6-1-6 15,2 1-2-15,9 1-60 16,0 0-2-16,0 0-5 16,0 0-5-16,0 0-5 0,0 0-3 15,9-5-7-15,-9 5-16 16,0 0-64-16,0 0-4 15,18 11-4-15,-2 2-7 16,5 0-3-16</inkml:trace>
  <inkml:trace contextRef="#ctx0" brushRef="#br0" timeOffset="50525.47">1932 8530 38 0,'-14'-14'76'0,"14"14"-3"16,-13-9-15-16,13 9-15 15,-4-15-9-15,4 15-4 0,-1-13-7 16,1 13-4-16,-4-9-3 16,4 9-3-16,0-12 0 15,0 12 0-15,0 0-1 16,-7-8-7-16,7 8 4 0,0 0-5 15,0 0-1-15,0 0-1 16,0 0-3-16,6-2 2 16,-6 2-1-16,18 0 0 15,-9 4 1-15,10-2-3 0,4 5 1 16,0-3-1-16,0 5 3 16,4-2-3-16,-4 4-1 15,-10 4 1-15,2 0-4 16,-12 5 2-16,-4 1-1 0,-6 4 0 15,-10-2 0-15,-6 3 3 16,-1 0 1-16,-1-4 1 16,3-3 1-16,5-6-2 0,3-1 3 15,1-3 0-15,13-9-2 16,0 0 0-16,0 0 1 16,0 0-1-16,17 0-2 15,-7 0 4-15,7 0-3 0,3-5 0 16,-2 5 3-16,5 2-2 15,-5-2-1-15,2 2 0 16,-6 5 3-16,-2 3-1 16,-8 5 0-16,1 0 0 0,-5 2 0 15,-9 1 1-15,-4 1 1 16,-9 3 2-16,-5-3-1 16,-1 1 1-16,-6-4 0 0,3-3 0 15,3-2-1-15,4-3 0 16,1-4-1-16,6-4-3 15,6 0-1-15,11 0-1 16,-9-11-3-16,6-1-4 0,3 2-14 16,0 10-55-16,12-24-5 15,-1 4-3-15,7-7-9 16,-2 0-1-16</inkml:trace>
  <inkml:trace contextRef="#ctx0" brushRef="#br0" timeOffset="51013.11">2286 8226 48 0,'-1'-12'85'15,"-1"2"2"-15,1 0-5 0,-13 1-31 16,14 9-8-16,-2-10-14 16,2 10-8-16,0 0-8 15,-3-10-4-15,10 10-3 16,-7 0-2-16,18 6-2 0,-7 4 0 16,-7 6 0-16,10 6-1 15,1 4 1-15,1 10-1 16,-3 5 1-16,10 8 0 15,-4 9-2-15,3 7 1 16,-4 6-2-16,-8 6-1 0,-2-1 0 16,-2 1-1-16,-8-2 0 15,-10-3 0-15,-12-11 1 16,0-4 1-16,-14-12 2 16,4-8 0-16,0-9 1 0,0-6 1 15,8-8 1-15,-3-5 0 16,14-5-1-16,-2-4-1 0,17 0-1 15,-3-8-2-15,3 8-4 16,0-16-8-16,1-2-53 16,-1 18-19-16,2-14-2 15,-2 14-7-15,14-14-4 0</inkml:trace>
  <inkml:trace contextRef="#ctx0" brushRef="#br0" timeOffset="54848.73">3550 8471 78 0,'-3'-10'86'16,"0"1"-4"-16,3 9-4 16,-9-15-41-16,9 15-14 0,0 0-6 15,0 0-6-15,0 0-4 16,-1 12-2-16,1 8-1 15,2 6 0-15,1 6 2 16,1 9-2-16,-2 6 1 0,0 3 0 16,-2 4-2-16,3 1 1 15,-3-3-1-15,-1-2-1 16,-3-7 0-16,2-4-1 16,-1-9-1-16,-1-8-2 15,3-7-3-15,1-15-6 0,0 0-11 16,0 0-24-16,-11-21-34 15,11-1-5-15,1-6-5 16,-1-7-2-16</inkml:trace>
  <inkml:trace contextRef="#ctx0" brushRef="#br0" timeOffset="55439.76">3499 8510 57 0,'-2'-32'89'0,"-4"5"-2"15,6 3-4-15,0 3-32 16,9 4-10-16,5-1-11 15,5 3-11-15,1 1-6 16,6 1-4-16,3 1-2 0,4 2-2 16,1 2-1-16,5 1-2 15,-6 3 0-15,-1 3-2 16,-3 1 0-16,-6 3-3 16,1 7-2-16,-8 3-2 0,-5 5-6 15,-7 2-6-15,-3 6-10 16,-4 4-11-16,-8-2-18 15,-7 7-9-15,-2-5-1 16,-4 5 2-16,-4-6 10 0,-1 1 18 16,-1-5 24-16,3-2 23 15,2-1 28-15,5-5 16 16,3-2 6-16,6 0 0 0,0-4-7 16,10-1-7-16,1 0-10 15,3-1-7-15,7 0-7 16,1-1-4-16,4-2-5 0,5-1-2 15,3 1-3-15,6 1-2 16,3-4-2-16,-2 0-1 16,8 0-1-16,-3-3-1 15,6 3 1-15,-9-1-2 16,4-2 1-16,-7 0 1 0,-5-3 0 16,-7-3 0-16,-3-1 0 15,-4-1 0-15,-10 8 1 16,7-17 1-16,-7 17 0 15,0-14-1-15,0 14 0 0,0 0 0 16,0 0 0-16,0 7 0 16,0 6-1-16,-1 5 0 15,-3 3-1-15,2 2 0 0,0 2-2 16,2 0-2-16,0 0-8 16,-1-9-20-16,-4-1-51 15,5-3-1-15,0-12-8 0,13 2-6 16</inkml:trace>
  <inkml:trace contextRef="#ctx0" brushRef="#br0" timeOffset="55633.47">4158 8500 86 0,'-5'-26'95'0,"-1"6"-5"15,0 8-7-15,-2 1-1 0,8 11-65 16,0 0-6-16,-10 0-6 15,10 8-6-15,1 4-11 16,5 6-20-16,9 3-49 0,-4 2-2 16,-3 4-5-16,2 1-6 15</inkml:trace>
  <inkml:trace contextRef="#ctx0" brushRef="#br0" timeOffset="56488.09">4221 8752 30 0,'4'-9'90'0,"-1"-2"-1"16,1 1-4-16,-3 0-3 15,6 1-46-15,-7 9-10 16,5-8-14-16,-5 8-4 16,4 5-3-16,-2 7-3 0,1 2-1 15,2 4-1-15,4 3 0 16,-4 2 1-16,3 2 0 15,-2-4 0-15,0 1 1 0,2-7-1 16,-3 0 0-16,0-7 1 16,-5-8-1-16,14 6 1 15,-4-7-1-15,-1-9 1 16,6-3-1-16,-3-1 0 16,2-2 0-16,0 2-1 0,-3 1-1 15,-1 2 1-15,-10 11-1 16,14-4 1-16,-14 4 0 15,5 10 0-15,-2 5 0 0,2 0 0 16,-1 4 1-16,1 1-2 16,1-1-1-16,3 1-1 15,4-5-2-15,3-1-3 16,1-5-4-16,4-4-2 0,9-5-6 16,2-2 2-16,5-10-1 15,4-1 1-15,3-6 4 16,-2-3 4-16,0-1 8 15,-5-5 8-15,-2 4 6 0,-8-3 5 16,-6 6 2-16,-8-1-1 16,-7 5 0-16,-6 4-2 15,0 3-4-15,0 10-3 16,-19-2-5-16,7 4-1 0,-4 8-1 16,2 3-1-16,0 3 0 15,2 3-1-15,0 3 0 16,3-3 0-16,6 2 1 0,3-4-1 15,1-1 1-15,10-4-1 16,4-3 0-16,6-7 0 16,3-2 0-16,2-9 0 15,5-5 0-15,0-5-2 0,-1-5 1 16,-3-3-1-16,-3-3 0 16,-4-6 0-16,-3-3-1 15,-8-3 1-15,-4-4 0 16,-5 1 1-16,-5 1 2 0,-5 0 0 15,-2 4 1-15,-2 7 2 16,0 9 0-16,-2 5 1 16,5 12 0-16,1 6-1 15,1 6-1-15,3 10-1 0,5 8 1 16,-1 4-1-16,2 7 0 16,2 7 0-16,2 2 0 15,2 6 0-15,0 1-1 0,0 3-2 16,-2-3-6-16,4 7-26 15,-4-6-51-15,2-2-3 16,0-6-4-16,4-10-10 16,2-4 1-16</inkml:trace>
  <inkml:trace contextRef="#ctx0" brushRef="#br0" timeOffset="58721.8">6377 8418 24 0,'0'0'77'0,"-16"15"3"0,7 6-4 16,1 11-3-16,2 8-59 0,4 11 0 15,-2 4 1-15,4 2-2 16,-4 1-5-16,2-4-1 16,-1-2-1-16,0-7-2 15,-1-9-1-15,1-6 1 16,-2-12 0-16,0-6 1 0,5-12-2 16,-11-4 1-16,5-15 0 15,2-5-2-15,1-12 0 16,1-8-2-16,2-9 0 15,2-8-1-15,4-4-1 0,4-8 1 16,4-2 1-16,2-1-2 16,4 1 1-16,3 5 0 15,0 5 1-15,2 14 1 16,-1 6 2-16,-1 12-2 0,0 14 1 16,-3 9 2-16,-1 10 0 15,-2 8-1-15,-2 12 0 16,-4 5 0-16,-1 7-1 0,-7 7 0 15,-3 5-1-15,-5 5-2 16,-10 3-1-16,-9 1-1 16,-5 0 1-16,-5-2-1 15,-5-3 0-15,-2-6 0 0,-1-7 1 16,4-8 1-16,7-6 2 16,6-6 0-16,5-9 1 15,8-3 0-15,12-3 0 16,0 0 0-16,0 0 1 0,16-7-1 15,1 3 1-15,3 4-1 16,6 2 1-16,1 6-1 16,5 5 0-16,0 1 0 15,0 4 0-15,2 0-1 0,0 2 0 16,2-2 0-16,-2-3 0 16,0-5 0-16,-2-1 0 15,-2-6-1-15,0-3 0 0,-4-3 0 16,-3-7 0-16,-2-6 0 15,-8-4-1-15,-3-5 1 16,-3-3-1-16,-3 0 1 16,-1-3-1-16,-3 5 0 0,-3-1 0 15,-3 6-1-15,1 6 1 16,0 6 0-16,5 9 0 16,-16 3 1-16,7 12 0 0,5 8 0 15,-2 4 1-15,3 7 1 16,3 0-1-16,0 3 0 15,-1-3 0-15,9-1 0 16,4-7 0-16,3-4-1 0,10-9-1 16,3-7-2-16,7-6-1 15,9-3-2-15,3-13 1 16,6-6-1-16,1-8 0 0,0-6 1 16,-3-8 1-16,-5-5 1 15,-4-4 1-15,-10-5 3 16,-7-2 1-16,-9 4 1 15,-7 4 2-15,-6 4 0 0,-3 10 1 16,-5 7 1-16,-7 12 0 16,-2 9-1-16,-2 10 0 15,-2 8-1-15,3 9-1 16,0 8-2-16,3 7 0 16,0 3-1-16,4 8 0 0,2 1 0 15,1 4-1-15,4-3 1 16,1 1-1-16,0-4 1 15,6-2-1-15,5-2-1 16,5-6-1-16,1-7-2 0,8-3 0 16,2-7-1-16,5-7-1 15,3-3-1-15,0-5 1 16,3-7 1-16,-4-8 1 0,1-4 1 16,-6-8 0-16,-1 0 1 15,-7-5 2-15,-3 2 0 16,-6 1 1-16,-4 3 1 15,-6 4 0-15,-2 8 0 0,0 14 1 16,-14-3 0-16,2 8 0 16,0 10 0-16,-1 6 0 15,2 1 0-15,0 4-1 0,4 1-1 16,4-3 1-16,1-2-2 16,2-4 1-16,3-2-2 15,3-6 0-15,6-6-1 16,-2-4 0-16,3-1-1 15,4-8 0-15,-2-4 0 0,3-4 0 16,-2-2 1-16,-1-3 1 16,0 3 1-16,-4 1 1 15,-2 3 0-15,-1 3 1 0,-8 12 0 16,7-9 1-16,-7 9-1 16,3 7 1-16,-3 4-1 15,2 4-1-15,0 0 0 16,2 2 0-16,1-1 0 0,2-3-1 15,5-3 0-15,1-4-2 16,5-5-1-16,2-1-3 16,3-8-5-16,6-5-4 0,1-4-1 15,2-4 0-15,0-4 0 16,-2-5-1-16,-1-3 3 16,-3-6 3-16,-3-5 6 15,-2-3 6-15,-3-1 5 0,-4 0 4 16,-3 3 4-16,-3 6 2 15,-5 6 0-15,-2 8-1 16,0 13 0-16,-1 12-1 16,-14 0-3-16,7 16-3 0,-3 7-3 15,3 9-2-15,1 3 0 16,-1 6-1-16,2 1 0 16,1 2-1-16,-1-2-1 15,2-3-3-15,-1-3-3 0,4 0-13 16,-5 0-55-16,3-8-11 15,-1-6-3-15,0-6-7 16,2-4-4-16</inkml:trace>
  <inkml:trace contextRef="#ctx0" brushRef="#br0" timeOffset="59083.85">7950 8492 61 0,'-2'-12'90'0,"2"12"-4"16,0 0-4-16,11 5-3 0,34 2-64 16,-28-2-4-16,2 1-3 15,3 2-8-15,-1 0-7 16,3-2-10-16,-3-2-12 0,2 0-4 16,-5-2-1-16,1 0 3 15,-8-1 9-15,2-1 16 16,-1 0 8-16,-12 0 14 15,13-5 15-15,-13 5 4 16,0 0 1-16,0 0-1 0,14-2-9 16,-14 2-8-16,5 9-7 15,-2 3-4-15,-2 2-3 16,1 5 0-16,0 0-3 0,-1 3-1 16,-1-3-6-16,2 5-9 15,-4-1-38-15,2-7-29 16,1-3-4-16,-1-13-7 15,15 10-3-15</inkml:trace>
  <inkml:trace contextRef="#ctx0" brushRef="#br0" timeOffset="59263.2">8551 8322 56 0,'-3'-14'83'0,"3"14"-2"15,-15-8-6-15,15 8-5 0,-19 14-69 16,19 3-24-16,3 8-44 16,-1-2-7-16,1 2-7 15,4 0-3-15</inkml:trace>
  <inkml:trace contextRef="#ctx0" brushRef="#br0" timeOffset="59889.59">8643 8570 29 0,'0'0'90'16,"2"-14"-2"-16,-2 14-3 16,0-13-7-16,0 13-47 15,0 0-7-15,0 0-10 0,-12 3-8 16,6 8-4-16,3 7 0 16,-1 4-1-16,0 2 0 15,2 3 1-15,2-3-1 16,0 3 0-16,1-6 0 0,6-3 0 15,-1-3 0-15,1-5 1 16,-7-10-1-16,18 2-1 16,-7-2 0-16,2-11 0 15,0-3-1-15,1-4 0 0,2-5-1 16,3-2 0-16,-1-4 0 16,1-1-1-16,3 0 1 15,-3 2 0-15,0 3 1 0,-3 3 0 16,0 5 1-16,-3 7 1 15,-4 7 0-15,-9 3 2 16,11 13-1-16,-9 4 1 16,-1 6 0-16,-1 2 0 15,0 5 0-15,2 2 0 0,-1-2-1 16,4 0 0-16,2-4-1 16,1-1 1-16,2-7 0 15,1-3-1-15,3-5 0 0,2-8 0 16,-1-2-1-16,3-4 0 15,1-6 0-15,2-6-1 16,6-3 0-16,0-2 0 0,1-3 0 16,0-1 0-16,2 0 0 15,-4 3 1-15,-4 0 0 16,-3 6 1-16,-6 5 0 16,-1 6 0-16,-12 5 1 0,11 11 0 15,-10 7 1-15,0 5-1 16,2 4 0-16,-2 3 0 15,1 4-1-15,1-1-1 0,1-1-3 16,4-6-11-16,-2-1-66 16,10-4-5-16,4-11-3 15,7-5-8-15,9-6-4 16</inkml:trace>
  <inkml:trace contextRef="#ctx0" brushRef="#br0" timeOffset="61503.95">10097 8298 63 0,'1'-11'87'0,"3"0"-4"0,-4 11-4 16,3-15-40-16,-3 15-10 15,8 2-4-15,2 7-6 16,-6 6-7-16,2 5-3 16,2 6-3-16,-3 6 0 0,2 6-2 15,0 5 0-15,-4 3-1 16,2 1 0-16,-1-1-1 15,-1-4-2-15,-1-3 2 0,-2-6-2 16,0-6 1-16,0-6-1 16,0-8 1-16,0-13 0 15,0 0-1-15,0 0 1 16,3-10 0-16,1-7-1 0,6-5 1 16,0-3-1-16,6-5-1 15,3-2 1-15,6 0-1 16,1 3 0-16,-1 3 0 0,3 3 1 15,-5 6-1-15,-2 5 1 16,0 7-1-16,-5 5 1 16,-3 5 1-16,-1 7-1 15,-6 7 1-15,1 3-1 16,-4 4 1-16,-3 3-1 0,-2 3 1 16,-6 3-1-16,-6-2 0 15,-6 3 0-15,-5-5 0 16,-6-2-1-16,-3-5 0 15,1-6-1-15,-1-6-5 0,-1-12-9 16,7-3-61-16,9-8-6 16,7-5-5-16,12-5-5 15,7-11-4-15</inkml:trace>
  <inkml:trace contextRef="#ctx0" brushRef="#br0" timeOffset="61799.81">10682 8240 80 0,'-9'-11'94'0,"0"-1"-5"0,1 3-6 15,8 9-1-15,0 0-66 16,9-2-1-16,-1 11-4 16,0 9-5-16,2 8-3 15,-1 7-1-15,1 7 0 0,-6 5 0 16,-2 5-1-16,-3 6 1 15,-4 4-1-15,-10 0 0 16,-1 0-1-16,-5-5 0 16,0-3 0-16,3-7-2 15,0-4-3-15,4-15-4 0,8 0-19 16,6-12-55-16,0-14 0 16,10 0-8-16,5-12-5 0,8-8 3 15</inkml:trace>
  <inkml:trace contextRef="#ctx0" brushRef="#br0" timeOffset="62330.01">10957 8521 61 0,'-10'6'91'16,"10"-6"-4"-16,-10 16-4 0,10-16-3 15,0 14-63-15,0-14 2 16,10 14-4-16,-10-14-7 15,14 11-2-15,-14-11-1 16,14 17-2-16,-5-6 0 0,-3 0-2 16,3 3 1-16,-4 1-1 15,3-1 0-15,0 3-1 16,-4-3 1-16,2-1 0 16,1-3 0-16,-7-10 0 0,15 13 0 15,-15-13 0-15,19 0 0 16,-9-5 0-16,2-4-1 15,4-5-1-15,0 1 1 16,-1-2-1-16,3 0 0 0,-2 2 0 16,-2 0 0-16,1 3 0 15,-1 5 0-15,-2 4 1 16,-2 1-1-16,-2 6 1 0,2 2 0 16,-3 4 0-16,3 1 0 15,-2 1 1-15,5-1-1 16,-2-2 1-16,-1-2 0 15,3-1 0-15,-4-5 1 0,1-3-1 16,-1-4 1-16,-1-8-1 16,-3-5 1-16,-1-5-1 15,3-7 1-15,-2-2-2 0,0-5 1 16,4-1-1-16,-1-1-3 16,6 3-2-16,-8 3-13 15,6-2-48-15,-4 17-19 16,2 6-3-16,-10 11-7 0,7 0-3 15</inkml:trace>
  <inkml:trace contextRef="#ctx0" brushRef="#br0" timeOffset="63613.63">12484 8243 11 0,'0'-8'84'16,"0"8"1"-16,0-14-5 15,0 14-3-15,0 0-48 0,5 9-3 16,-1 9-10-16,-3 3-7 16,1 8-4-16,-1 5 0 15,0 6 0-15,-2 3-2 0,1 0 0 16,-1 2 0-16,-3-2 0 16,-2-1-1-16,2-6-1 15,0-3 0-15,-2-8 1 16,3-4 0-16,-1-7 1 0,4-14-1 15,0 0 0-15,0 0 0 16,-7-13-1-16,5-7 1 16,1-7-1-16,1-5-2 15,0-5 0-15,3-8 0 0,3-2 0 16,2-4-1-16,3-2 0 16,6-1 0-16,-3 3 1 15,2 2 0-15,2 6 0 16,-3 5 1-16,1 10 1 0,-2 7 0 15,2 8 1-15,-2 6 0 16,-4 7 1-16,4 4 0 16,-1 7-1-16,-2 3 1 15,-1 4 0-15,-6 5-1 0,-2 5 0 16,-2 3 0-16,-5 1 1 16,-11 3-2-16,-3 1 1 15,-5-3-3-15,-4-1-1 16,2-5-2-16,-1-4-6 0,3-5-9 15,5-2-23-15,10-6-41 16,9-10-4-16,0 0-3 16,0 0-5-16</inkml:trace>
  <inkml:trace contextRef="#ctx0" brushRef="#br0" timeOffset="64095.9">12690 8338 59 0,'15'-9'89'15,"-15"9"-2"-15,11-1-5 16,-11 1-1-16,11 0-58 16,0 6-3-16,0 4-8 0,1 0-5 15,3 3-1-15,1 3-2 16,2 1-2-16,-2 2-1 16,-3 2-1-16,-3 0 0 15,0 1-2-15,-4-2 1 0,-6-1-1 16,0-2 0-16,-3-5 0 15,-5-3 1-15,8-9-1 16,-10 6 1-16,10-6 1 16,-7-6-1-16,7-5 1 0,5-5-1 15,2 0 0-15,8-2 0 16,2-4 0-16,3-2 0 16,1-2 0-16,5 2 0 15,0 0 1-15,0 3 1 0,0 3 0 16,-4 3 2-16,-3 7 0 15,-2 4 1-15,-3 4 1 16,-4 4 0-16,-1 7 0 16,-4 4-1-16,-1 3 0 0,1 1 0 15,0 2-1-15,-4 2-2 16,0-3 1-16,-1 1-1 16,0-3-2-16,0-1-1 15,-2-6-4-15,-1 3-4 0,3-14-22 16,-14 7-50-16,14-7-4 15,0-6-6-15,3-6-6 0,6-3 9 16</inkml:trace>
  <inkml:trace contextRef="#ctx0" brushRef="#br0" timeOffset="64257.68">13232 8167 57 0,'3'-31'90'15,"-1"12"-4"-15,-2 6-5 16,0 13-3-16,0 0-56 15,0 0-9-15,0 13-13 0,6 5-14 16,-4 1-33-16,3 4-29 16,11-1-6-16,2 0-6 15,3-1-2-15</inkml:trace>
  <inkml:trace contextRef="#ctx0" brushRef="#br0" timeOffset="64746.02">13444 8326 20 0,'0'0'85'0,"2"-12"0"15,-2 12-2-15,3-29-16 16,-3 29-29-16,2-9-8 16,-2 9-11-16,0 0-8 15,0 0-3-15,-7 11-2 0,-3 2-1 16,4 2-2-16,-5 7 0 16,1 1 1-16,-1 3-2 15,4 2 0-15,-3 0-1 16,6 1 0-16,3-3 1 0,0 2-1 15,4-4-1-15,8-3 0 16,2-3 1-16,7-5-1 16,6-2-1-16,0-8 0 0,6-3 0 15,3 0-1-15,-2-9 1 16,0-5 0-16,-3-2 0 16,1-6 0-16,-7-2 1 15,-3-3 1-15,-2 0-1 0,-6-1 1 16,-2 2 0-16,-6 3 1 15,-2 5-1-15,-3 4 1 16,0 5 0-16,0 9 1 16,-15 0-1-16,7 9 0 0,-4 6 1 15,3 2-2-15,-1 5 1 16,2 0-1-16,1 2 0 16,4 1 0-16,1-2 0 15,2 0 0-15,5-4-1 0,3 0 1 16,-1-3-2-16,9-1-4 15,-2-5-7-15,8-2-35 16,6 0-37-16,-5-5-1 16,1-3-10-16,6-1-3 0</inkml:trace>
  <inkml:trace contextRef="#ctx0" brushRef="#br0" timeOffset="65675.99">14554 8569 0 0,'-8'10'84'15,"8"-10"1"-15,0 0 0 16,0 0-7-16,0 0-44 0,0 0 1 15,4-10-14-15,2 1-8 16,-5-2-4-16,1-3 0 16,-2-4-2-16,1 1-2 15,-1-5 0-15,0-3-1 0,0-3-2 16,1-5 0-16,-1-3-1 16,2-1-1-16,1-5-1 15,5 0 0-15,3 1 0 16,1 1 0-16,1 5 0 0,0 4-1 15,2 8 1-15,0 4-1 16,-2 8 0-16,-13 11 1 16,13-4 0-16,-13 4 0 0,0 14 1 15,-13 2 0-15,-3 5 1 16,-9 3 0-16,-5 6 0 16,-8 5 0-16,-8 5 0 15,1 1 0-15,-3 2 1 0,6-1-1 16,5 0 0-16,4-3 0 15,11-3 1-15,7-4 0 16,15-5 0-16,4-4 1 16,17-6-1-16,9-5 1 15,7-5-2-15,13-3-2 0,6-4-7 16,3-4-25-16,0-5-50 16,9-2-2-16,-5-1-8 15,2 1-6-15</inkml:trace>
  <inkml:trace contextRef="#ctx0" brushRef="#br0" timeOffset="66600.22">15514 8425 12 0,'9'-15'81'16,"-1"0"1"-16,-3-1-1 15,4-1-5-15,-20 2-49 16,11 6-2-16,0-4-7 0,0 3-7 16,-4 2-4-16,4 8-2 15,-16-10-1-15,1 10 0 16,-1 3-1-16,-5 8 0 15,-3 5 0-15,-2 6 0 0,2 4-1 16,1 1 1-16,0 2-2 16,7-1 1-1,4-1-1-15,8-3 0 0,4-7 0 16,0-4 0-16,11-7 0 0,4-3 1 16,6-3 0-16,0-6 0 15,3-5 0-15,1-5-1 16,3-3 0-16,-3-1 0 15,-2-3-1-15,0 0 1 16,-3 1 0-16,-3 2-1 0,-2 3 0 16,-4-1 1-16,-2 7 1 15,-2 1 0-15,-7 10 0 16,8-11 0-16,-8 11 0 16,0 0 0-16,0-11 0 0,0 11-1 15,0-10-1-15,0 10 1 16,0-14-1-16,0 3 0 15,0 0 0-15,0-3-1 0,0-2 1 16,3-2-2-16,-2-2 1 16,1-3-1-16,-1-2-1 15,2-3 0-15,-2 2 0 16,-1 0 0-16,-3 3 0 0,-5 3 1 16,-3 3 0-16,-6 8 2 15,-4 5 0-15,-8 4 1 16,2 6 1-16,-3 5 0 15,-1 6 0-15,1 4 1 16,1 3-1-16,3 3 0 0,-1 3 1 16,5 3-1-16,3-1 0 15,0 4 1-15,0-1-1 16,5 1 1-16,5 0-1 0,2 1 0 16,6-1-1-16,3-3 0 15,12 1-2-15,6-7-3 16,9 4-10-16,-2-3-64 0,9-12-8 15,1-6-3-15,5-7-7 16,0-3-4-16</inkml:trace>
  <inkml:trace contextRef="#ctx0" brushRef="#br0" timeOffset="67132.17">15890 8022 78 0,'0'-9'89'0,"0"9"-3"16,-3-13-5-16,3 26-30 15,0-13-27-15,0 0-4 16,-3 21-8-16,1-4-5 16,1 8-2-16,-5 6-1 15,0 6 0-15,-1 4-1 0,1 1 1 16,-4 3-2-16,1-2 1 15,-1-2-3-15,2-2-6 16,-4-7-10-16,7-5-36 0,-1-3-31 16,1-5-3-16,2-5-7 15,3-14-3-15</inkml:trace>
  <inkml:trace contextRef="#ctx0" brushRef="#br0" timeOffset="67673.17">15678 8325 41 0,'-11'-11'89'0,"11"11"-3"15,6-5-3-15,8 5-4 16,8 0-52-16,4 2-7 0,5 1-7 16,4 0-10-16,3 1-3 15,2-1-1-15,-2 0-1 16,-2-2 0-16,-3-1 0 15,-5 0 0-15,-7-3 2 0,-6-1 2 16,-15 4 3-16,13-12 0 16,-13 12 1-16,0 0 0 15,0 0 0-15,0 0-1 16,-8 5 0-16,4 8-2 0,1 6-1 16,1 4 0-16,-1 0 0 15,2 0 0-15,1 0 0 16,0-3-2-16,4-3 0 15,4-5-1-15,2-4 0 0,2-3-2 16,7-5 0-16,-2 0 0 16,2-4-1-16,1-4 1 15,0-3 0-15,1 1 2 16,-5-4 1-16,-2 3 2 0,-5 0 0 16,-9 11 1-16,12-15 0 15,-12 15 1-15,0 0-1 16,-1 8 1-16,-5 8-1 0,-3 5-2 15,-2 8 1-15,-5 3-1 16,-4 10 1-16,-3 1-1 16,-2 3 0-16,-6 1-2 15,-1 5-3-15,-8-6-15 16,-5 5-62-16,10 0-4 0,5-6-5 16,7-4-5-16,9-9-5 15</inkml:trace>
  <inkml:trace contextRef="#ctx0" brushRef="#br0" timeOffset="67961.27">16334 8634 74 0,'6'-10'95'0,"3"-6"-4"16,-1 1-5-16,3-1-2 15,-3 1-62-15,1 2-4 16,-3 4-6-16,-6 9-7 16,0 0-2-16,12-3-4 0,-12 3-7 15,2 14-34-15,-2 1-42 16,0 0-2-16,1 1-6 15,5-1-6-15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1-09T06:11:18.7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17163 8164 45 0,'-7'-17'89'0,"7"17"0"16,-3-16-4-16,3 16-3 0,-19-14-61 15,19 14-2-15,0 0-4 16,0 0-6-16,0 0-3 15,0 15-2-15,0 9-2 0,1 6 0 16,1 9 0-16,-2 8 1 16,1 5-2-16,-1 3 1 15,0-1-1-15,-1-2-1 16,1-5-4-16,-3-8-9 16,2-13-49-16,-4 1-22 0,-2-8-3 15,1-9-6-15,6-10-4 16</inkml:trace>
  <inkml:trace contextRef="#ctx0" brushRef="#br0" timeOffset="380.95">17058 8064 0 0,'-25'-13'89'16,"8"0"4"-16,4-3-5 15,9 2-5-15,4-35-18 16,12 35-44-16,10 2-5 0,6 1-6 16,6 2-3-16,1 3-2 15,5 3-1-15,0 3-1 16,2 5 0-16,1 8-2 0,-2 7 0 16,3 5 0-16,-1 7 1 15,-1 7-1-15,-3 8 1 16,-6 4-1-16,-7 7 1 15,-9 2 0-15,-15 0-2 0,-9-2 1 16,-20-2-1-16,-15-5 1 16,-11-8-1-16,-10-5 0 15,-6-6 0-15,2-11-1 16,3-3-2-16,8-7-5 0,16-4-15 16,5 1-38-16,23-11-26 15,14-7-2-15,19-5-8 16,14-2-2-16</inkml:trace>
  <inkml:trace contextRef="#ctx0" brushRef="#br0" timeOffset="2445.96">17805 8412 59 0,'0'0'87'0,"0"5"0"16,0-5-4-16,0 0-1 15,0 0-60-15,5 8-6 16,10-8-1-16,2 0-3 16,6-3-3-16,3-1-4 0,3-5-1 15,2-3-2-15,0 0-1 16,-1-4 0-16,-2-3-1 16,-7-1 0-16,-6-4 0 15,-8 0-1-15,-7 3 0 0,-6 0 0 16,-15 6 0-16,-7 1-1 15,-6 9 1-15,-4 5 0 16,-2 8 1-16,0 10 0 16,4 4 1-16,7 9 0 0,7 3 0 15,7 3 0-15,11-1-1 16,4 0 0-16,9-1 1 16,9-4-1-16,6-5 0 0,3-6 0 15,5-4 1-15,2-7-1 16,2-6 1-16,0-3-1 15,0-5 1-15,2-7 0 16,-1-4 0-16,-2-3 0 0,-3-4 0 16,0-1 0-16,-2-3-1 15,-3 1 1-15,-4 2-1 16,-3 2-1-16,-5 6 1 16,-3 4 0-16,-12 12 0 15,12-8 0-15,-12 8 1 0,1 13 0 16,-1 4 0-16,0 2 0 15,0 2 1-15,0 3-2 16,0-2 1-16,-1-3-1 0,1-2 0 16,3-4 1-16,2-4-1 15,4-4 0-15,1-4 0 16,3-1 2-16,2-6-2 16,1-3 0-16,3-6 0 0,2-2 0 15,1-3 0-15,-1-2-1 16,-1 1-1-16,-2 3 1 15,-4 2 0-15,-1 2 0 0,-4 5 1 16,-9 9 0-16,11-3 0 16,-11 3 0-16,3 12 1 15,-2 1 0-15,3 1 0 16,2 2 1-16,-1 1-1 0,1-2 0 16,4-1 0-16,3-2-1 15,3-2-1-15,5-5-2 16,3-1-3-16,1-4-4 15,6 0-6-15,0-9-6 0,6 0-2 16,-5-4-1-16,3 1 1 16,-4-1 2-16,1-1 10 15,-3 5 7-15,-7 0 9 0,-2 4 7 16,-7 2 5-16,1 3 2 16,-14 0 1-16,14 7-2 15,-12 1-3-15,-2 4-4 16,1 0-3-16,2 1-1 0,4 0-2 15,0 3-1-15,2-3-1 16,5-2 0-16,5-1-1 16,3-2 0-16,5-3-1 15,4-3 1-15,2-2-1 0,4 0-1 16,4-7 1-16,-1-2-1 16,-3-4 0-16,-1-1-1 15,-5-4 1-15,-5 0 0 16,-7 0 0-16,-6 0 1 0,-9 0 1 15,-4 4-1-15,-8 4 2 16,-8 4-1-16,-7 4 1 16,-3 1 0-16,0 8 0 0,-4 5 0 15,3 4-1-15,3 1 1 16,4 2-1-16,3 0 0 16,9 1 0-16,6-3-1 0,2-1 0 15,4-4 0-15,12-3-1 16,2-6 0-16,4-1-1 15,3-2 0-15,1-9 0 16,-2 0 0-16,2-5 0 0,-2 0 1 16,-5-3 0-16,-4 5 0 15,-4-1 2-15,-3 4-1 16,-8 9 3-16,0 0-1 16,0 0 0-16,-6 0 0 15,-1 11 1-15,1 4-2 0,0 0 0 16,2-1 0-16,3 1 0 15,1-4 0-15,5-1-1 16,4-3 0-16,5-4-1 0,3-3 0 16,5-2-2-16,2-6-2 15,4-2-1-15,3-5 0 16,0-2 0-16,1-1 0 16,-4-2 1-16,-1 4 3 0,-7 0 2 15,-4 3 4-15,-8 2 1 16,-8 11 0-16,0 0 1 15,0 0 0-15,0 0 1 0,-7 11-2 16,2 2-1-16,0 0-1 16,3 1 0-16,2 2-1 15,1-3 0-15,7-1-1 16,2-4 1-16,5 0-2 0,4-5-1 16,2-2-2-16,5-1-1 15,0-5-1-15,5-3-1 16,-1-4 0-16,1-2-1 15,-1-2 2-15,-4 1 0 0,2-3 1 16,-8 4 3-16,-3 2 1 16,-5 0 1-16,-2 6 0 15,-10 6 1-15,0 0 0 16,7 9 1-16,-7 5 0 0,0 4 0 16,1 0-1-16,2 0 1 15,5 2 0-15,2-4-1 16,7-2 0-16,7 0-1 15,2-7 0-15,8-3-2 0,6-4-1 16,5 1-2-16,-3-8-2 16,5-2-3-16,-4-8-1 15,-3-1-1-15,-6-4 0 16,-6-5 0-16,-9 0 3 0,-10 0 4 16,-6 3 4-16,-5 2 4 15,-9 8 4-15,-7 5 2 16,-5 9 0-16,-3 1 2 15,-2 13-1-15,5 5-3 0,1 4-2 16,3 2-1-16,6-1-2 16,7-3 0-16,6-1-1 15,3-4-1-15,8-6 1 0,6-3-2 16,5-7-1-16,2-2 0 16,1-7-1-16,3-4 0 15,-3-6-2-15,4-4 0 16,-5-8-1-16,-1-3 0 0,-1-6 1 15,-1-2 0-15,-4-3 1 16,-6-1 2-16,1 6 2 16,-7 2 2-16,-1 6 1 0,-4 7 2 15,-1 7 0-15,1 18 1 16,-17-4 0-16,8 8-2 16,-2 11-1-16,2 6 0 15,-1 5-1-15,4 3-1 0,2 7 0 16,1-2 0-16,1 2-3 15,1 1-4-15,1-5-6 16,11 2-22-16,11-3-51 16,-3-4-3-16,10-4-7 0,2-8-7 15</inkml:trace>
  <inkml:trace contextRef="#ctx0" brushRef="#br0" timeOffset="3234.46">21094 8328 49 0,'-12'-7'91'16,"-4"3"0"-16,3 2-7 0,-1 2-1 16,14 0-51-16,-8 2-15 15,8-2-3-15,7 9-7 16,4-4-3-16,6-1 0 16,3-2-2-16,3-1-1 0,-1-1-2 15,0 1 0-15,-4-8-2 16,-3 0 1-16,-1-1-2 15,-8-3 1-15,-2-1-1 16,-4-1 2-16,-4 2 1 0,-5-2 0 16,-3 4 1-16,-3 3 1 15,-1 3 0-15,-1 3 1 16,1 0 0-16,2 9 0 0,0 2 1 16,5 4-1-16,1 0 0 15,7 2 0-15,2 1 0 16,9-4 0-16,4-1 0 15,6-2-1-15,5-2 0 0,0-4-1 16,8-2 0-16,2-2 0 16,1-1-1-16,2-6 0 15,-1-2 0-15,-2-2 0 0,-1-2 0 16,-8-1 0-16,-1-1 0 16,-10 1-1-16,-6-1 2 15,-6 5 0-15,-3 9 0 16,-6-9 1-16,-8 9 0 15,-2 5 0-15,-2 6 1 0,0 4 0 16,4 3 0-16,3 3 0 16,0-2 1-16,9-1-1 15,2 0 0-15,6-4-1 16,6-3 0-16,6-5-1 0,2-3-1 16,6-3-1-16,2-2 0 15,0-5-2-15,-1-8 1 16,-1-2-2-16,-1-4 1 0,-3-4-2 15,-2-6 0-15,-4-5-1 16,-2-5 1-16,-5-1 1 16,0-1 1-16,-6-2 2 0,-2 4 2 15,-1 2 4-15,-5 7 1 16,-5 8 1-16,2 6 1 16,-5 6 0-16,3 8 0 15,1 6-2-15,0 8-1 0,4 11-2 16,2 2 2-16,2 7-2 15,1 6 1-15,0 4-1 16,0 1 0-16,0 2 0 0,2 1-1 16,0-2-1-16,0-3-5 15,0 1-13-15,-2 1-64 16,0-11-4-16,-1-1-5 16,1-7-6-16,0-4-4 15</inkml:trace>
  <inkml:trace contextRef="#ctx0" brushRef="#br0" timeOffset="4314.53">22664 7883 73 0,'-1'-13'85'16,"0"2"-2"-16,0 2-7 15,1 9-47-15,0 0-4 16,0 0-7-16,0 0-7 0,2 15-4 16,-2 6-2-16,0 8-1 15,-1 6 0-15,-7 9 0 16,-1 5 0-16,0 4 0 0,-2 1 0 15,-4-1-2-15,1-4 0 16,-1-5-1-16,3-9 0 16,-1-6-1-16,5-9-1 15,1-10-1-15,7-10 1 0,0 0-2 16,0-11-1-16,2-11 2 16,8-3-1-16,3-7-1 15,3-5 1-15,7-5 1 16,2 3 0-16,5 4-1 0,-3 2 2 15,4 9-1-15,-2 6 3 16,-3 12-1-16,-1 6 2 16,-4 15-1-16,-7 7 1 15,-4 6 1-15,-6 5-1 0,-3 0 1 16,-2 5-1-16,-8-4 0 16,-6-2 0-16,-7-5-1 15,-3-4 1-15,0-2-2 16,-7-5-1-16,2-6-2 0,2-5-1 15,2-1-6-15,2-5-10 16,9-10-44-16,7 2-14 16,6-3-7-16,5-1-2 15</inkml:trace>
  <inkml:trace contextRef="#ctx0" brushRef="#br0" timeOffset="5237.68">23297 8193 32 0,'-4'-9'87'0,"-11"-5"-2"15,-8 1-3-15,-2-2-5 16,4 2-57-16,-5 4-1 16,5 2-3-16,0 5-5 0,3 2-6 15,0 4-1-15,2 10-1 16,1 7-2-16,3 3 0 15,-2 2 1-15,6 3-1 0,0-4 0 16,6 3 1-16,2-4-1 16,5-6 1-16,6-5 0 15,7-6-1-15,2-4 0 16,2-3 0-16,5-3 0 16,-2-7-1-16,3-3 0 15,-2-1-1-15,-3-4 0 0,-1 0 0 16,-6 0 1-16,-5 3-1 15,-3 1 0-15,-3 4 1 16,-5 10 0-16,0 0 0 0,0 0 1 16,-10 10-1-16,4 6 1 15,-1 1 0-15,3 3 1 16,2 2-1-16,2-4 1 16,0 1-1-16,6-5 1 0,5-4-1 15,7-4 0-15,1-3-2 16,5-3 1-16,4-7-2 15,1-4-1-15,2-4-2 0,2-2 0 16,-2-5-1-16,-3-3 0 16,1 0 0-16,-7 0 1 15,-4 0 2-15,-5 4 2 0,-6 2 3 16,-2 4 0-16,-1 5 2 16,-4 10 0-16,0 0-1 15,0 0 1-15,0 0-1 16,-2 10 0-16,2 1-1 15,5 3 0-15,0 1 0 0,7 2 0 16,-3 2 0-16,5 1-1 16,0-2 1-16,-4 2-2 15,4-1 1-15,-4 0 0 0,-3-1 0 16,-3 0-1-16,0-3 2 16,-4-3-2-16,0 3 1 15,0-15 0-15,-9 14 1 16,9-14-1-16,-11 6 0 0,11-6 0 15,0 0-1-15,-5-9 1 16,5-1-1-16,0-1-1 16,5-1 0-16,3 1-1 15,-1 1 1-15,-7 10-2 0,16-16 1 16,-16 16 1-16,14-3 0 16,-14 3 2-16,11 6 0 15,-11-6 0-15,11 17 0 0,-8-8 1 16,1 3-1-16,0 0 1 15,-3-1-1-15,-1 1 1 16,0-2-1-16,0 0 0 16,-6 0 0-16,0-1 0 0,6-9-3 15,-14 15-5-15,14-15-12 16,-14 0-42-16,14 0-22 16,-8-5-3-16,7-5-7 0,1-5-3 15</inkml:trace>
  <inkml:trace contextRef="#ctx0" brushRef="#br0" timeOffset="5433.39">23959 8030 24 0,'15'-32'93'0,"-4"8"-2"16,-4 11-6-16,-7 13-2 0,0-21-34 16,0 21-31-16,0 10-6 15,0 3-6-15,0 4-3 16,-1 4-1-16,0 2-3 15,-4 0-8-15,5 5-29 16,-1-1-44-16,-3-1-1 0,3-4-9 16,-1-3-2-16</inkml:trace>
  <inkml:trace contextRef="#ctx0" brushRef="#br0" timeOffset="7080.79">24423 8269 4 0,'12'-2'84'0,"-12"2"2"0,6-18-4 15,-6 7-4-15,6-2-43 16,-9 0-9-16,-6 1-10 16,-3 4-7-16,-5 0-4 15,-1 2 0-15,-3 4-3 0,-2 2 1 16,-1 7 0-16,-3 6-2 16,4 4 1-16,-1 5 0 15,3 1 0-15,5 4-1 16,3 1 2-16,2-1-2 0,7-3 2 15,4 0-1-15,2-4 0 16,12-3 0-16,1-3-2 16,7-3-3-16,3-3-1 15,8-2-6-15,5-6-6 0,9 0-3 16,-5-5 0-16,8-4-2 16,0-3 2-16,2-5 3 15,0-3 0-15,-5-4 10 16,-4 3 12-16,-9-3 7 0,-1 1 3 15,-16 2 1-15,-9 4 5 16,-5 3-1-16,-3 14-1 16,-14-10-2-16,-5 10-5 0,1 9-5 15,-2 6-2-15,3 2-2 16,1 3-1-16,4-1 0 16,3 3-1-16,2-4 0 15,4-2-1-15,3-2 1 0,3-3-1 16,-3-11 0-16,17 14 0 15,-4-12-2-15,0-2 0 16,0-2 0-16,4-6-1 16,0-2-1-16,2-1 0 0,-3-2 1 15,0-1-1-15,-5 2 1 16,-2 2 1-16,-9 10 0 16,14-11 1-16,-14 11 1 15,0 0 0-15,-4 9 0 0,-6 5 1 16,6 2-1-16,-3 2 0 15,1 0 1-15,4 0-1 16,2 1 0-16,1-6 1 16,10 0-2-16,3-7 1 0,4-1-3 15,4-5-1-15,3-1-3 16,-1-9 0-16,3-3-3 16,-4-7-3-16,1-2-1 0,-1-6-1 15,-6-9 2-15,-3 0 1 16,0-5 1-16,-2-4 1 15,-4-2 3-15,3 1 4 16,-6-2 7-16,3 7 4 0,-4 5 1 16,-2 5 3-16,-1 7-1 15,0 8 1-15,-1 6-1 16,0 11-1-16,0 0-5 16,-8 0-1-16,6 11-1 0,2 7-1 15,-3 5 0-15,2 1 0 16,-1 3 0-16,0 5 0 15,2 0 0-15,0 2-1 16,0-2 0-16,3-2 0 0,3-4-1 16,3-1 0-16,-2-4 0 15,4-5 0-15,1-4-1 16,-2-6-2-16,5-5 0 0,-4-1-2 16,1-7 0-16,4-7-1 15,0-4-2-15,1-5 0 16,0-6 0-16,-1-4 0 15,1-3 2-15,-4 0-1 0,3 1 3 16,-2 4 1-16,-6 3 2 16,2 7 2-16,-7 7-1 15,-3 14 3-15,0 0 0 0,0 0 2 16,-8 18-2-16,0 4 0 16,1 4 0-16,-2 3 0 15,2 1-1-15,4 3 0 16,-1-3 0-16,4 1-1 15,-1-5 0-15,1-1 0 0,2-4 0 16,4 0-1-16,6-4 1 16,-1-2-1-16,5-7-1 15,0-2 1-15,4-2-2 16,1-4 1-16,1 0 0 0,1-8 0 16,0-1-1-16,-5-2 0 15,-2 1 0-15,-5-2 1 16,1 4-1-16,-12 8 1 0,12-8 0 15,-12 8 0-15,0 0 0 16,0 11 1-16,0 0-1 16,0 0 0-16,0 0 1 0,2-1 0 15,-2-10 0-15,8 14 0 16,-8-14-1-16,16 7 0 16,-3-7 0-16,1-2 0 15,-2-3 0-15,3-2-1 0,-1-2 1 16,1-3-1-16,-2 1 0 15,0 4 1-15,-1-2 0 16,-4 4-1-16,-8 5 2 16,11 0 0-16,-7 8 0 0,-4 9 0 15,0 5 1-15,-4 6 1 16,-4 6-2-16,0 5 1 16,-7 7 0-16,2 3 0 0,-6 5 0 15,-2 3 0-15,-2 5-1 16,-5-2-1-16,3-2 0 15,2-3 0-15,3-9-2 0,2-6-1 16,5-11-7-16,-2-7-52 16,15-22-24-16,0 0-3 15,15-21-6-15,4-6-5 16</inkml:trace>
  <inkml:trace contextRef="#ctx0" brushRef="#br0" timeOffset="10427.91">26548 8271 53 0,'-14'3'72'0,"3"-3"3"16,11 0-26-16,-10 7-11 15,10-7-7-15,0 0-5 16,2 11-5-16,-2-11-1 16,13 5-2-16,-4-2-3 0,4-3-2 15,1 0-3-15,2-4-2 16,1-3-2-16,5-1-2 16,-1-5-2-16,0-4-2 0,-2-2-1 15,-1-4-1-15,-3 0 0 16,-6-2-2-16,-2 4 0 15,-6 2-1-15,-2 2 0 16,-13 6 1-16,-4 7 0 0,-6 4 2 16,-6 10 1-16,-3 8 2 15,0 5 0-15,1 7 1 16,1 0 1-16,3 5 1 16,8 2-2-16,9-2 1 15,6-2 1-15,6-4-1 0,10-6 1 16,7-1-1-16,6-5-1 15,6-6 1-15,4-7-2 16,5-4 1-16,2-2-2 0,6-10 1 16,-2-5-2-16,4-9 0 15,0-5-1-15,-1-7-1 16,1-7-1-16,-6-6 0 16,1-3-1-16,-4-1 1 0,-8 4 1 15,-6 2 0-15,-9 8 3 16,-4 9 2-16,-9 7 1 15,-4 10 0-15,-7 6 1 0,-5 8 1 16,-2 2 0-16,-2 8 0 16,1 6-1-16,0 3 1 15,1 8-1-15,-2 1 1 0,2 7-1 16,1 1-1-16,2 3 0 16,1 2 0-16,4 1-1 15,4-1-3-15,2 2-1 16,6-4-3-16,9-1-4 15,2-8-9-15,8-2-16 0,7-1-40 16,2-12-12-16,5-3-5 16,-1-11-4-16</inkml:trace>
  <inkml:trace contextRef="#ctx0" brushRef="#br0" timeOffset="11117.51">27490 8251 82 0,'16'-31'91'0,"-4"3"-4"0,-11 3-4 16,-7 8-32-16,-4 3-17 15,-5 9-12-15,-7-2-10 16,2 7-5-16,-2 3-2 16,1 6-1-16,-1 4-2 0,3 2-1 15,5 2 1-15,2 1-2 16,2-2 1-16,6 0 0 16,3 0 1-16,1-4-1 15,2-3 0-15,10-5 0 0,0-1-1 16,2-3 1-16,6-3-2 15,3-4 1-15,-3-6-1 16,1-1-1-16,-3 0 1 0,-3 0 0 16,-4 3 0-16,-11 11 0 15,13-13 1-15,-13 13 0 16,0 9 1-16,-6 6 0 16,-3 2 0-16,1 5 0 15,-2 3 1-15,5-3 0 0,-1 1-1 16,5-5 1-16,1-2-1 15,7-6 1-15,6-3-2 16,5-6 1-16,5-1-2 16,1-8 0-16,6-5-1 0,-2-4-2 15,4-5 0-15,0-5-2 16,0-5 0-16,-3 0 0 16,1-2 1-16,-7-1 1 0,-4 5 2 15,-5 4 1-15,-6 3 2 16,-5 7 1-16,-3 6 1 15,-7 6 1-15,-2 4 0 16,-2 4 0-16,3 6 0 0,0 3 0 16,8 1-2-16,-1 4 1 15,1 2-1-15,8 1 0 16,-1-2-1-16,5 1 0 16,-2-1 0-16,2 3 0 0,-7-2 0 15,4 1-1-15,-4-1 1 16,-3 1 0-16,-2-1 0 15,-1 0-1-15,-6-1 1 16,-4-5 0-16,-2 1 0 0,2-6-1 16,-1-2-2-16,4-4-2 15,8-3-3-15,-7-7-5 16,7-5-9-16,8-3-15 0,5-1-38 16,5-12-13-16,6-2-6 15,2-8-4-15</inkml:trace>
  <inkml:trace contextRef="#ctx0" brushRef="#br0" timeOffset="11570.93">28118 7963 30 0,'23'-27'91'16,"-6"8"-1"-16,-6 9-4 15,-11 10-4-15,0 0-46 16,0 0-13-16,0 17-8 0,0 1-5 16,0 4-3-16,0 6-1 15,0 4-2-15,0 4 0 16,1 5-2-16,4 0 0 0,1 3-1 15,0-1-1-15,-1-1 0 16,0-4-2-16,-2-5 0 16,-2-5-1-16,-1-8 0 15,0-4 1-15,-1-7-1 16,1-9 1-16,0 0 1 0,0-5 1 16,5-8 0-16,3-4 0 15,4-7-1-15,4-5 0 16,5-4-1-16,2-2 0 0,5 2 0 15,0 2 1-15,-1 3-1 16,-1 6 1-16,-2 4 0 16,-4 10 1-16,-2 7 2 0,-4 3 0 15,-1 7 0 1,-5 7 1-16,1 0 1 16,-2 2 0-16,-2 3-1 0,0 0 0 15,0 0 0-15,-3-1-1 16,0-1 0-16,-2-3 0 0,0 0-2 15,0-5-1-15,0 0-4 16,0-11-7-16,0 0-38 16,0 0-35-16,0 0-3 0,11-9-7 15,-3-8-4-15</inkml:trace>
  <inkml:trace contextRef="#ctx0" brushRef="#br0" timeOffset="11746.39">28826 7890 51 0,'0'-10'90'0,"0"10"-4"16,-16 0-5-16,2 10-1 15,3 9-70 1,3 7-12-16,-1 4-33 16,6-1-38-16,-1 1-7 0,2-1-7 15,2 3-2-15</inkml:trace>
  <inkml:trace contextRef="#ctx0" brushRef="#br0" timeOffset="12253.76">28954 8174 18 0,'0'-17'90'0,"0"2"1"0,0-3-5 15,1 5-5-15,-1 1-43 16,0 3-16-16,0 9-5 15,0 0-9-15,0 0-4 16,-11 11-1-16,6 3-2 0,-3 2 0 16,2 6-1-16,1-1 2 15,1-1-1-15,4 2 1 16,0-5 0-16,2 2 0 16,4-3 0-16,7-3 0 0,3-2-1 15,5-3-1-15,4-4-1 16,5-2-3-16,1-2-1 15,3-7-2-15,2-5-4 0,0-6-2 16,2-6-3-16,1-8 0 16,-3-4 0-16,0-5 3 15,-3-3 4-15,-2 3 8 16,-7-1 5-16,-4 7 6 0,-7 3 4 16,-6 8 0-16,-3 5 1 15,-4 9 0-15,0 10-5 16,-8-3-3-16,8 3-3 15,-17 13 0-15,11 5-2 0,-3 1 0 16,1 7 0-16,-1 2 0 16,3 4 1-16,-1 0-1 15,2 4 0-15,1-2-1 0,3 3-2 16,0-4-4-16,-1 0-7 16,2-7-21-16,-7-1-50 15,7-2-3-15,2-9-5 16,0-1-6-16</inkml:trace>
  <inkml:trace contextRef="#ctx0" brushRef="#br0" timeOffset="12619.92">29424 8163 63 0,'2'-12'92'0,"2"3"-4"15,-4 9-5-15,4-15-4 0,-4 15-61 16,18 0-6-16,-4 4-5 15,2 0-3-15,4 1-2 16,2 1-1-16,-2-2-2 16,3 0 1-16,-2-2-1 0,-3-2 0 15,0 0-1-15,-5 0 1 16,1-2 0-16,-5-3 0 16,0 2 2-16,-9 3-1 0,12-10 2 15,-12 10-1-15,0 0 0 16,0 0 1-16,9-4 0 15,-9 4 0-15,0 11 0 16,0 3 0-16,0 1 0 0,-2 3 0 16,1 4 0-16,-1 2 0 15,0-2-1-15,2 1-4 16,-2-5-5-16,2 2-17 16,-1-5-56-16,2-4-2 0,-1-11-8 15,16 5-4-15</inkml:trace>
  <inkml:trace contextRef="#ctx0" brushRef="#br0" timeOffset="13475.41">30066 7975 61 0,'0'0'85'15,"6"-12"-1"-15,-6 12-5 16,-4-13-47-16,4 13-6 0,8-10-4 15,-8 10-8-15,12-8-5 16,-12 8-2-16,0 0-2 16,8 7-1-16,-8 6-1 15,1 4-1-15,-1 3 0 0,-1 4 1 16,2 6-1-16,-1-2 1 16,3 0-1-16,4-2 0 15,2-3-2-15,1-4-1 16,5-4-3-16,-2-5-3 15,6-7 0-15,0-2-1 0,3-4 0 16,-3-6 0-16,-4-5 1 16,-1-2 3-16,-2-2 3 15,-1 1 4-15,-4-1 2 16,-1 2 2-16,-5 5 0 0,0-1 0 16,-1 12 1-16,3-10 1 15,-3 10-4-15,0 9 1 16,-1 7-1-16,-3 8-1 15,0 6 0-15,2 9 1 0,-10 7-1 16,3 10 1-16,-5 4-2 16,-4 9 0-16,-1 6-1 15,0 9 0-15,-1 1 0 0,-2 3-1 16,6-7 1-16,0-6-1 16,4-8 2-16,0-11 0 15,1-16 1-15,2-13 0 16,-2-14 1-16,1-11-5 0,-1-6 0 15,2-11 0-15,3-5 0 16,6-6 0-16,0-4 0 16,14-8 0-16,10-1 0 15,7-11-19-15,15-5-62 16,6 8-10-16,5 2-2 0,1 2-7 16,0 3-3-16</inkml:trace>
  <inkml:trace contextRef="#ctx0" brushRef="#br0" timeOffset="16220.45">1988 10336 31 0,'0'0'64'0,"-8"10"5"16,8-10-18-16,-14 0-10 0,14 0-5 15,0 0-10-15,0 0-4 16,0 0-7-16,-12 3 0 16,12-3 1-16,0 0-5 15,0 0-2-15,0 0-4 16,0 0 4-16,0 0-2 0,-9-2 0 15,9 2 0-15,0 0-6 16,0-10 2-16,0 10 0 16,0-8 0-16,0 8 0 15,0 0-1-15,5-11 1 0,-5 11 0 16,0 0 2-16,0 0-5 16,0 0 3-16,0 0-1 15,0 0-4-15,0 0 3 0,0 0-2 16,0 0 1-16,0 0 0 15,0 8 3-15,-3 3-3 16,-9 6 2-16,-6 4 0 16,1 5-2-16,-10 7 2 15,2 2-3-15,-3 2 1 0,-2 3-1 16,1-2 0-16,1-1 0 16,-2-2 1-16,10-5-1 15,0-4 1-15,4-5-1 0,8-4 0 16,0-4 1-16,3-4 0 15,5-9 0-15,-3 8 0 16,3-8 0-16,0 0 1 16,0 0 0-16,0 0 1 0,3-6 1 15,-3 6-1-15,18-13 1 16,-6 3 0-16,4 1 1 16,3-1-1-16,2-1-1 0,2 0 0 15,11-1 0-15,-3-1 0 16,6 3-3-16,-2-3 0 15,1 3 0-15,-3 1 0 16,-1 3 0-16,-3 0-1 0,-4 3 0 16,-6 1 1-16,-6 0 1 15,-5 1 1-15,-8 1-1 16,13 1 1-16,-13-1-1 16,0 0 1-16,0 0-1 0,0 0 1 15,0 0-1-15,0 0 1 16,0 0-1-16,0 0 1 15,0 0-2-15,0 0-2 0,0 0-2 16,0 0-7-16,0 0-19 16,0 0-53-16,-12-14-2 15,-1 8-3-15,1-2-5 16,2-2 1-16</inkml:trace>
  <inkml:trace contextRef="#ctx0" brushRef="#br0" timeOffset="16671.62">1917 10404 73 0,'0'0'84'16,"-10"-16"-2"-16,10 16-17 0,-7-10-20 15,7 10-9-15,-4-13-10 16,4 13-7-16,0-9-4 16,0 9-3-16,0 0-3 15,0 0-3-15,0 0-3 0,0 0-2 16,1 12 1-16,-1 5-1 16,1 2 0-16,1 7 1 15,-1 4-1-15,-1 4 0 16,4 7 0-16,-2 5 2 0,2 2-2 15,0 2 0-15,-2 0 0 16,4 0-3-16,-3-4 3 16,2-3 0-16,-5-7 0 0,3-9-2 15,-1-3 3-15,-1-8-1 16,9-6-1-16,-10-10 4 16,0 12-1-16,0-12 0 15,0 0-2-15,0 0 2 0,3-7-5 16,-3-6-13-16,2-11-42 15,-1 6-27-15,0-3-3 16,2-5-7-16,-1-4-6 16</inkml:trace>
  <inkml:trace contextRef="#ctx0" brushRef="#br0" timeOffset="17373.87">2267 10149 34 0,'-7'-9'71'0,"7"9"3"16,-3-9-18-16,3 9-9 0,0 0-11 16,0-11-7-16,0 11-5 15,0 0-2-15,0 0-5 16,1-9-3-16,-1 9-3 16,0 0-2-16,0 0-1 0,0 0-3 15,10-8-1-15,-10 8-1 16,14 0 0-16,2 0-1 15,3 4 0-15,3 4-1 0,4 6 1 16,-1 3-1 0,1 7 0-16,5 6 1 0,3 9-2 15,-10 9 1-15,6 9-1 16,-3 10-1-16,-2 8 1 0,-8 6-1 16,-7 3 0-16,-4 3 0 15,-6-3 3-15,-7-7-1 16,-9-7 3-16,-2-9 0 15,-5-10-1-15,-2-6 1 0,-1-10 0 16,-3-9-2-16,4-8 1 16,3-2-4-16,5-8 0 15,-1-4-2-15,0-4-2 0,7-4-6 16,-2-7-13-16,10-10-50 16,-1 6-11-16,-1-2-4 15,5-1-5-15,1 0-1 16</inkml:trace>
  <inkml:trace contextRef="#ctx0" brushRef="#br0" timeOffset="24371.45">3673 10362 6 0,'0'0'69'15,"-4"-8"2"-15,4 8-1 16,-1-14-31-16,1 14-5 16,0-14-7-16,0 14-6 0,0-13-4 15,0 13 0-15,2-10-1 16,-2 10-4-16,0 0-2 15,0 0-2-15,0 0-1 16,0 0-1-16,0 11-1 0,2 6-1 16,-1 8-1-16,0 5 0 15,6 5 0-15,-3 8-1 16,-3 3 1-16,4 1-2 16,-3-1 0-16,2 0 0 0,1-2 0 15,-3-4 0-15,1-4 0 16,-1-6 0-16,1-5 0 15,0-8 1-15,0-4 0 16,-3-13 1-16,2 14 0 0,-2-14 1 16,0 0-1-16,0 0 0 15,0-17-3-15,0 5-5 16,-5-9-23-16,-1-1-55 16,4 0-1-16,-1-5-6 0,1 1-7 15,-1-2 3-15</inkml:trace>
  <inkml:trace contextRef="#ctx0" brushRef="#br0" timeOffset="26753.89">4059 10289 18 0,'0'0'32'0,"0"0"-4"0,0-10-5 15,0 10-4-15,0 0-5 16,0 0 0-16,0 0 0 16,0 0-1-16,0 0-2 15,0 0-3-15,0 0-3 16,0 0 1-16,0 0-3 0,0 0 1 15,0 0-2-15,0 0-1 16,0 0 1-16,0 0 0 16,0 0 0-16,0 0-1 15,0 0 1-15,0 0-1 0,0 0 1 16,0 0 1-16,0 0-1 16,0 0 1-16,0 0 1 15,0 0-1-15,0 0 1 0,0 0 1 16,0 0-1-16,0 0 2 15,0 0 1-15,0 0-1 16,0 0 2-16,0 0-2 16,0 0 1-16,0 0 1 0,0 0-1 15,0 0 0-15,0 0 2 16,0 0-1-16,0 0 0 16,0 0 1-16,0 0 0 0,0 0 0 15,0-10-2-15,0 10 1 16,0 0-2-16,0 0-1 15,0 0 0-15,-1-9-1 16,1 9-1-16,0 0 0 0,0 0 0 16,-2-11 0-16,2 11 0 15,0 0 0-15,-4-13 0 16,4 13 0-16,-6-11 0 16,6 11 0-16,-8-12 1 0,8 12-2 15,-8-11 0-15,8 11 0 16,-13-12 0-16,13 12-1 15,-15-14 0-15,8 8-1 16,-5-3 1-16,3 3-1 0,-3-2 1 16,-2 1-1-16,4 2 0 15,-4-1-1-15,1 5 0 16,-1 1-3-16,3 5-12 16,-7 12-50-16,0-1-14 0,3 3-5 15,-1-2-5-15,3 2-3 16</inkml:trace>
  <inkml:trace contextRef="#ctx0" brushRef="#br0" timeOffset="27919.58">3800 10210 3 0,'-15'-9'59'0,"15"9"4"0,-11-5-23 16,11 5-10-16,0 0-5 16,-10-6-4-16,10 6-5 15,0 0-3-15,0 0 0 0,0 0-3 16,0 0 0-16,0 0 0 15,0 0-1-15,-8-5-1 16,8 5-1-16,0 0-1 16,0 0 0-16,0 0 0 0,0 0-2 15,-9 0 0-15,9 0 0 16,0 0 0-16,0 0-1 16,0 0-1-16,-10 0 1 15,10 0-1-15,0 0 1 0,0 0-1 16,0 0 0-16,0 0-1 15,0 0 0-15,0 0-1 16,0 0 1-16,0 0-1 16,0 0 0-16,0 0-1 0,0 0 1 15,0 0 0-15,0 0 0 16,0 0 0-16,0 0 0 16,0 0 1-16,0 0-1 15,0 0 1-15,0 0 0 0,0 0-1 16,0 0 0-16,0 0 0 15,0 0 0-15,0 0 0 16,0 0-1-16,0 0 0 16,0 0 0-16,0 0 0 0,0 0 1 15,0 0-1-15,0 0 1 16,0 0 0-16,0 0-1 16,0 0 1-16,0 0-2 15,0 0-2-15,0 0-1 0,0 0-8 16,0 0-8-16,0 0-20 15,0 0-27-15,0 5-10 16,0-5-3-16,0 0 7 16</inkml:trace>
  <inkml:trace contextRef="#ctx0" brushRef="#br0" timeOffset="28031.1">3800 10210 6 0</inkml:trace>
  <inkml:trace contextRef="#ctx0" brushRef="#br0" timeOffset="28103.27">3800 10210 6 0,'-70'2'54'0,"70"-2"-8"0,0 0-8 0,0 0-9 15,0 0-12-15,-6-10-11 16,6 10-20-16,0 0-25 16,0 0-19-16,0 0-2 0</inkml:trace>
  <inkml:trace contextRef="#ctx0" brushRef="#br0" timeOffset="29365.11">4130 10781 443 0,'19'-12'0'15,"-2"-3"0"-15,2-1 0 16,-1-1 1-16,-1 3-1 0,-7 0 1 16,-3 3 0-16,-7 3 1 15,0 8 1-15,-1-12-1 16,1 12 0-16,-15-6 0 15,5 5 0-15,-2 1 0 0,1 5-1 16,-1 4 0-16,-1 1 0 16,4 3-1-16,0 3 1 15,1 2-1-15,4 3 0 0,1-2 0 16,3 2 1-16,1-2-1 16,7-2 1-16,3-4-1 15,4-3 1-15,5-5 0 16,-2-4 1-16,7 0-1 15,-1-10 0-15,1-5 0 0,1-2 0 16,-5-4 0-16,0-5 0 16,-4-1-1-16,-3-5 1 15,-6 2-1-15,-5-3 0 0,-3 2-1 16,0 0 1-16,-8 3-1 16,-5 7 1-16,-4 4-1 15,-1 10 1-15,-5 6 0 16,0 3 0-16,0 10 0 15,1 7 0-15,2 2 1 0,3 1 0 16,5 2-1-16,3-2 1 16,4-2 0-16,3-4 0 15,2-2 1-15,0-4-1 16,0-11 0-16,5 14 1 0,-5-14 0 16,11 2 0-16,-11-2 0 15,12-2-1-15,-12 2 1 16,19-18-1-16,-9 5 0 0,-2-2 0 15,0-1-1-15,-3-2 1 16,-1-1-1-16,-3 2 0 16,-1 1 0-16,0 3 0 15,-4 4-3-15,4 9-6 0,-13-6-24 16,13 6-51-16,-14 5-2 16,5 2-7-16,1-1-5 15,8-6 5-15</inkml:trace>
  <inkml:trace contextRef="#ctx0" brushRef="#br0" timeOffset="29888.69">3828 11058 51 0,'-11'2'75'15,"11"-2"-1"-15,-13 0-23 0,13 0-5 16,-10 0-10-16,10 0-8 16,0 0-2-16,0 0-5 15,0 0-3-15,0 0-3 16,0 0-3-16,-10-9-2 0,10 9-3 16,0 0-1-16,0 0-1 15,0 0-2-15,0 0 0 16,0 0 1-16,7-2-1 15,1 0-1-15,4-1 0 0,1-2 1 16,7 0-1-16,-1-3 0 16,3 1-1-16,0-2 0 15,0 0-1-15,-4 0 1 16,1 3-2-16,-3 0-2 16,-5 1-2-16,-2 4-8 0,-9 1-23 15,0 0-49-15,0 0-4 16,0 0-4-16,0 0-6 15</inkml:trace>
  <inkml:trace contextRef="#ctx0" brushRef="#br0" timeOffset="30522.8">4867 10496 19 0,'1'-13'89'0,"0"0"0"16,-3 0-3-16,-4 2-4 16,3-2-46-16,-1 3-11 15,-1-1-6-15,5 11-7 0,-14-8-5 16,14 8-3-16,-18 0-2 16,7 3 0-16,-3 7-2 15,-4 3 1-15,-5 4-1 16,4 3 1-16,-4 3-1 15,2 2 1-15,2-1-1 0,2-1 1 16,2 0-1-16,6-3 0 16,4-1 1-16,5-4-1 15,0-4 1-15,6-1 0 0,5-2 0 16,4-4 0-16,4-1 0 16,3-2 0-16,6-1 0 15,-1 0-1-15,3 0 0 16,1 2 0-16,-4-2-1 0,-4 0 0 15,0 4 0-15,-8 3 0 16,-7 4 0-16,-6 2 0 16,-2 2 1-16,-8 0-1 15,-8 3 1-15,-5-1 0 0,-5-1 0 16,-2-2 0-16,-1 1 0 16,3-5-3-16,2-2-3 15,7 0-17-15,17-8-59 16,0 0-1-16,0-11-7 0,3-4-6 15,12-6 2-15</inkml:trace>
  <inkml:trace contextRef="#ctx0" brushRef="#br0" timeOffset="30896.21">5268 10399 50 0,'-11'2'96'0,"-6"2"-6"0,-1 2-4 16,-2 0-4-16,0-12-39 0,5 7-32 16,1 7-2-16,6 0-5 15,4 1-2-15,1 1-2 16,3 0 0-16,0 2 0 16,3-1 0-16,1 1 1 0,4-1-1 15,1 2 0-15,1-4 1 16,2 2-1-16,3 0 1 15,-2-3-1-15,2 2 1 16,-1-1-1-16,0 2 0 0,-4-2 0 16,-2 3 0-16,-4 0 0 15,-4 1 0-15,-1 2 0 16,-9-1 0-16,-6 1 0 16,-3 3 0-16,-8-3-2 0,2 2-7 15,-9 0-43-15,6-6-30 16,6-4-4-16,3-7-6 15,8-3-5-15</inkml:trace>
  <inkml:trace contextRef="#ctx0" brushRef="#br0" timeOffset="31559.89">6281 10120 63 0,'-7'-16'92'0,"-3"4"-4"15,1 4-6-15,0 4-3 0,9 4-62 16,-14 9-4-16,6 8-4 16,0 5-4-16,0 8-3 15,0 8 0-15,-2 6 1 16,-1 6 0-16,-1 6-1 0,-3 3 0 15,0 5 0-15,-1-2-1 16,2-2 0-16,1-4 0 16,3-6-1-16,1-6 1 15,7-9 0-15,2-8 1 0,2-9 0 16,7-6 1-16,3-7 0 16,4-2 1-16,5-3-1 15,6-6 0-15,3-6 0 16,4-4-1-16,7-2-3 0,2-8-3 15,6 2-8-15,-1-7-17 16,-6 1-54-16,8-2-3 16,-2-1-6-16,-7 1-7 0</inkml:trace>
  <inkml:trace contextRef="#ctx0" brushRef="#br0" timeOffset="33171.09">6570 10507 55 0,'-25'14'89'16,"1"-1"-2"-16,6 1-4 15,3-4-1-15,15-10-60 16,1 12-4-16,-1-12-1 16,17 0-6-16,-3-1-4 0,5-7 0 15,4-2-1-15,2-5-3 16,-1-2 0-16,-1 0-2 16,1-2 0-16,-4-2 0 15,-3-1-1-15,-3 1 0 0,-5 1 0 16,-6 2-2-16,-3 2 0 15,-4 3 0-15,-6 7 1 16,-6 2-1-16,-4 4 1 16,-4 4 0-16,-2 8 0 0,0 5 2 15,-1 4-1-15,5 3 1 16,1 3-1-16,5 4 0 16,6-2 0-16,7 0 0 15,2-2 1-15,9-3-1 0,10-3 0 16,7-6 0-16,6-7-1 15,10-3-2-15,5-5 0 16,10-8-2-16,4-8-1 16,4-3-1-16,3-7 0 0,1-2 0 15,-4-3 2-15,-6-1 1 16,-5 0 1-16,-9 0 2 16,-11 4 2-16,-13 2 4 0,-9 3-2 15,-11 7 2-15,-13 5 0 16,-10 9 1-16,-13 3 1 15,-2 12 0-15,-4 3-2 16,-1 8-1-16,2 3 0 0,5 3-2 16,7 0 0-16,8 2-1 15,9-6-1-15,8-2 1 16,5-4-1-16,10-7 0 16,9-5 0-16,5-8-1 0,1-2 0 15,7-11-1-15,0-4 0 16,-1-5 1-16,1-2-2 15,0-1 1-15,-6 0 1 0,-6 3 0 16,-3 5 1-16,-9 3 0 16,-9 14 1-16,0 0 0 15,0 0 1-15,-5 11-1 16,-4 6 0-16,2 5 1 0,0 3-1 16,5 1 0-16,2 1 0 15,3-3 0-15,11-2-1 16,4-4 1-16,9-5-1 15,10-7 0-15,6-6 1 0,7-4-1 16,7-11-1-16,7-5 0 16,-1-6 1-16,3-5-1 15,-3-3-1-15,-6-1 1 16,-7 0 0-16,-11 2 0 0,-9 3 1 16,-14 5 0-16,-11 6 0 15,-8 10 1-15,-17 8 1 16,-11 4 1-16,-6 10 0 0,-4 8 0 15,-2 5 0-15,4 4 0 16,6 2-1-16,5 3 0 16,12-4-1-16,5-3 0 15,11-2 0-15,9-6-1 0,5-7 1 16,10-6-1-16,2-7 1 16,8-6-1-16,1-8-1 15,5-9 0-15,-3-4 0 0,4-4-1 16,-8-5-1-16,-1-5 0 15,-5-2 0-15,-5-7 0 16,-6-1 1-16,-5-2-1 16,-7 2 1-16,-4 2 2 0,-8 4 1 15,-5 8 0-15,-4 11 2 16,-6 10-1-16,0 11 1 16,-2 7 0-16,1 14-1 15,4 5 0-15,5 9 0 16,3 5-1-16,3 1 0 0,6 3-1 15,3-1 1-15,-1-1 0 16,8 0 0-16,4-5 1 16,2-2-2-16,5-4 0 0,0-2 0 15,3-4 0-15,5-3 0 16,3-4 0-16,4-4 0 16,1-2 0-16,2-6 0 0,3-1 0 15,2-6 0-15,-3-8 0 16,0-2 0-16,-3-4 0 15,-1-6 0-15,-6-2 0 16,-3-2-3-16,-7 1 1 0,-7 0 0 16,-4 4 0-16,-7 3 1 15,-1 8 0-15,-11 5 1 16,-4 8 1-16,0 3-1 16,-3 10 0-16,3 7 0 15,0 4 1-15,5 5 0 0,3 1 0 16,5-1 0-16,3 1 0 15,2-2 0-15,6-2 0 0,0-4-1 16,6-1 3-16,-1-8-3 16,1-2 0-16,3-2 0 15,1-5 0-15,1-3 0 16,1-3 0-16,2-5 0 0,-2-5 0 16,1-4-2-16,-1-2 0 15,-1-4 0-15,0-3 0 16,-3 0 0-16,1 0 1 15,-3 5 0-15,0 2 0 16,-4 5 1-16,1 4 0 0,-1 7 1 16,-10 3 0-16,15 13 1 15,-6-1-1-15,-1 5 0 16,-2 1 1-16,2-1 0 0,1-1 1 16,1 0-3-16,-1-4 0 15,3-4 0-15,-2-2 0 16,0-6 0-16,8 6-33 15,-4-9-52-15,0-7-5 0,-1-4-4 16,1-7-5-16,0-4-5 16</inkml:trace>
  <inkml:trace contextRef="#ctx0" brushRef="#br0" timeOffset="33814.06">9312 9701 60 0,'-3'-12'92'0,"-1"2"-3"16,4 10-5-16,0 0-1 16,-13 7-53-16,8 13-13 15,-4 10-4-15,2 8-4 0,0 11-3 16,-5 9-1-16,0 11-1 15,1 6-1-15,-6 10 0 16,2 2 0-16,-3 9-1 0,-2 7 0 16,-1 2-1-16,-6 0 1 15,2-3-1-15,0-8 1 16,0-9-2-16,3-11 0 16,4-14 0-16,4-14 0 0,2-16 0 15,5-9 0-15,3-11 0 16,4-10 0-16,0 0 0 15,1-9 0-15,3-14-3 16,-4 0-84-16,10-7-3 0,7-6-4 16,2-5-6-16,3-2-6 15</inkml:trace>
  <inkml:trace contextRef="#ctx0" brushRef="#br0" timeOffset="35303.42">10312 10000 4 0,'0'-25'84'0,"1"0"2"15,-3 3-3-15,-1 2-4 16,-9 1-36-16,0 5-23 0,-4 7-4 16,-2 1-6-16,-3 6-5 15,-6 3-2-15,0 10 0 16,-7 7 0-16,-2 10-1 0,-4 7 0 16,-2 8 1-16,2 8-1 15,3 9 2-15,5 1-1 16,5 4 0-16,8-2 0 15,6-4-1-15,11-5 0 16,3-7 0-16,14-6 0 0,9-10-1 16,9-6 0-16,6-11 1 15,10-6-1-15,5-10 0 16,4-5 0-16,7-12 0 0,-2-7-1 16,4-6 1-16,-6-8-2 15,-2-5 0-15,-7-1 0 16,-9-1 0-16,-9 4 0 15,-15 0 0-15,-9 8 1 0,-10 5 0 16,-16 12 1-16,-7 7 0 16,-10 9 0-16,-4 9 1 15,-4 7-1-15,0 8 0 16,6 4 0-16,4-3 1 0,6 2-1 16,11-1 0-16,5-6 0 15,9-2 0-15,10-8 0 16,7-6 0-16,6-4-1 15,6-7 0-15,4-5 0 0,1-6-1 16,3-5 1-16,-3-3-1 16,-2 3 1-16,-7 0-1 0,-4 4 1 15,-8 5 0-15,-2 6 0 16,-11 8 1-16,0 5-1 16,-5 12 1-16,-1 4 0 15,3 2 0-15,-1 5 0 16,4 1 0-16,1-1 1 0,7-4-2 15,9-5 1-15,5-6-2 16,5-9-1-16,4-3-2 16,6-11-2-16,2-9-1 0,-1-7-1 15,0-6 0-15,-2-10 1 16,-4-6 0-16,-2-4 2 16,-6-6 4-16,-1 2 2 15,-7-1 4-15,-7 4 1 16,-3 8 2-16,-3 7 1 0,-3 8 0 15,-6 12 0-15,-2 13-1 16,-6 5-1-16,3 17-3 0,2 8 0 16,-2 10-1-16,4 9-3 15,2 9 0-15,-2 9 0 16,2 7 0-16,-2 8 0 16,-3 8 0-16,3 8 0 15,-7 6 0-15,2 1 0 0,3-4 0 16,-3-6 0-16,4-7 0 15,1-13 0-15,1-14 0 16,4-15 0-16,0-15 0 0,0-16 0 16,2-10 0-16,0-16 0 15,0-11 0-15,6-12 0 16,5-12 0-16,0-14 0 16,8-10 0-16,6-9-2 0,2 0-1 15,4 4-1-15,-3 6 2 16,1 11 0-16,-5 11 0 15,3 16 0-15,-4 17 1 16,-5 14 0-16,0 7 2 0,1 9 0 16,-4 8-1-16,1 3 1 15,-4 6 1-15,-1 2-1 16,-5 1 0-16,-5 3 0 16,-5 2 0-16,-10-1-1 0,-9 1 0 15,-3-6 0-15,-5-1-1 16,-3-8 0-16,6-4-5 15,-4-13-10-15,16-6-55 0,4-9-16 16,12-17-2-16,12-5-7 16,11-15-3-16</inkml:trace>
  <inkml:trace contextRef="#ctx0" brushRef="#br0" timeOffset="35794.45">11605 9873 12 0,'8'-12'95'0,"-8"12"1"15,-7 10-7-15,-6 7-3 16,0 6-2-16,-14 4-72 16,23 6-3-16,0 4-1 0,4 7-4 15,0 1-2-15,5 1 0 16,6 4-1-16,0-1-1 16,0 2 0-16,-5 0-2 15,-2-2-2-15,-3-2 0 16,-1-4-2-16,-6-4 0 0,-5-7-2 15,-3-7 1-15,-2-7 0 16,-3-11 3-16,3-7 0 16,0-7 2-16,5-12 2 0,5-10 0 15,5-7 0-15,3-3 0 16,11-2 1-16,4 1-1 16,2 3 1-16,4 4 0 15,5 6-1-15,-3 5 2 0,7 8 0 16,-6 4 0-16,4 3 0 15,-7 2 1-15,1 3 0 16,-4 2 0-16,-2 1 1 16,-3 8 0-16,-2 2 1 0,-2 3-1 15,-3 7 1-15,-3-1-1 16,3 4 0-16,-3 1 0 16,3 0-2-16,-1 0 0 0,-4-5-3 15,4-1-1-15,-1-8-6 16,1 1-23-16,4-9-54 15,-11-3-2-15,13-16-5 16,-2-4-7-16,-1-8 0 0</inkml:trace>
  <inkml:trace contextRef="#ctx0" brushRef="#br0" timeOffset="35940.51">12013 10005 28 0,'-2'-23'89'15,"-2"8"-3"-15,4 15-5 16,-15-5-4-16,13 17-35 15,3 3-39-15,1-2-33 16,11 6-43-16,2 0-6 0,2 2-6 16,4-2-4-16</inkml:trace>
  <inkml:trace contextRef="#ctx0" brushRef="#br0" timeOffset="36282.37">12151 10243 80 0,'-12'0'96'0,"12"0"-4"16,-10-4-6-16,10 4-1 16,19-9-63-16,-19 9-7 15,0 0-4-15,10 3-6 16,-2 7-3-16,1 5 0 16,5 5-1-16,3 3 0 0,4 5 0 15,4 3 0-15,3-1-1 16,-2 3 1-16,4-3-1 15,-2-2 1-15,-2-5-1 0,-6-2 0 16,-2-8 2-16,-5-5-1 16,-5-8 0-16,-8 0 1 15,15-15 1-15,-8-3-3 16,4-5 0-16,5-2 0 0,1-3 0 16,1 1 0-16,3 1 0 15,-2 4-7-15,0 2-4 16,7 7-28-16,1 5-48 15,-8 3 0-15,1 3-7 0,1 2-6 16</inkml:trace>
  <inkml:trace contextRef="#ctx0" brushRef="#br0" timeOffset="36669.92">12894 10408 7 0,'-2'10'97'16,"2"-10"-3"-16,0 0-4 0,-9 1-5 15,9-1-3-15,4-4-67 16,8-3-5-16,2 0-4 16,3-2-4-16,7-1-2 15,-1-1 0-15,8-2 0 0,-4-3-1 16,2 0 0-16,-4-4-1 16,-6 0 1-16,-5-2 0 15,-5 1-1-15,-7 2 1 0,-3 1-1 16,-9 4 1-16,-6 7 1 15,-4 3 0-15,-2 6 1 16,-3 11-1-16,-1 6 1 16,3 6 0-16,1 5 1 0,3 3 0 15,6 0-1-15,3 2 1 16,8-2 0-16,2-4-1 16,11-4 1-16,2-3 0 15,7-5 0-15,4-6-2 0,5-2-3 16,2-8-5-16,7-3-43 15,-2-4-33-15,3-5-2 16,1-2-8-16,-3-4-6 16</inkml:trace>
  <inkml:trace contextRef="#ctx0" brushRef="#br0" timeOffset="37868.74">13911 9613 11 0,'9'-25'81'15,"-4"-1"4"-15,3 4-2 16,0 4-4-16,-4 1-46 0,7 5-3 15,-11 12-10-15,6-8-4 16,-6 8-6-16,-1 20-2 16,-10 7-3-16,-4 12-1 15,-4 10-2-15,-7 14 0 0,-2 15 0 16,-5 11-2-16,-4 11 1 16,-1 8 0-16,-4 5-1 15,3 5 1-15,0 4-1 16,3-1 1-16,-2-6-1 0,7-8 2 15,3-10 1-15,2-14-1 16,3-14 0-16,5-15 0 16,5-14-1-16,3-15 0 0,5-10-1 15,5-15-6-15,0 0-10 16,0-8-50-16,7-16-19 16,1-6-4-16,2-4-6 15,3-3-4-15</inkml:trace>
  <inkml:trace contextRef="#ctx0" brushRef="#br0" timeOffset="39328.92">14773 10253 63 0,'2'-20'83'0,"2"2"-8"16,-4-1-10-16,0 5-14 15,0 0-12-15,-2 4-10 16,2 10-8-16,-6-12-7 15,6 12-4-15,-5 10-3 0,3 9-3 16,0 7-3-16,1 6 1 16,-2 9-1-16,-2 5 0 15,-1 5 1-15,0 1-1 0,-5 0 1 16,3-3-1-16,-3-9 0 16,0-4 0-16,0-7 0 15,2-9 0-15,0-11-1 16,9-9 1-16,-13-9-1 15,12-14 1-15,1-9-1 0,0-9-1 16,11-8 0-16,4-11 0 16,2-6 0-16,7-9 0 15,3-3 0-15,5 2 1 0,2 3 0 16,-1 7 0-16,0 9 1 16,-3 11 0-16,0 12 0 15,-5 11 0-15,1 15 0 16,-3 8 0-16,-4 6 0 15,-1 8 0-15,-1 6 0 0,-4 6-1 16,-5 6 1-16,-5 6-1 16,-3 1 0-16,-8 4 0 15,-8 2 0-15,-6-1 0 0,-4 1 0 16,0-6-1-16,-2-5 1 16,6-5 0-16,5-6-1 15,4-7 1-15,9-5 0 16,4-11-1-16,11 7 1 0,4-7 0 15,6 1 0-15,1-1-1 16,7 2 1-16,0 3 1 16,2 2-1-16,-5 6 1 15,0 4-1-15,-6 4 0 0,-7 4 0 16,-7 4-1-16,-6 1 1 16,-14 5-1-16,-12 0 0 15,-9 0 0-15,-11-1 1 16,-3-1 0-16,-2-8 0 0,1-6 1 15,5-6-1-15,9-8-2 16,7-7-4-16,16-9-11 16,10 1-57-16,16-18-10 15,12-7-3-15,11-2-7 0,11-2-2 16</inkml:trace>
  <inkml:trace contextRef="#ctx0" brushRef="#br0" timeOffset="41037.97">15452 10299 68 0,'19'-9'91'16,"-8"2"-3"-16,-11 7-3 16,0 7-12-16,0-7-49 0,-16-10-3 15,16 10-7-15,-13-13-5 16,13 13-1-16,-9-9-3 16,9 9-1-16,0 0-2 0,3 9-1 15,1 5 0-15,0 6 0 16,0 3 0-16,1 3 1 15,5 2-1-15,-2 1 0 16,3-2 0-16,3-3 0 0,0-4 0 16,3-4-1-16,1-7 0 15,4-5 0-15,-2-4-1 16,2-7 1-16,-2-6-1 16,-1-5 0-16,-1-4-1 15,-1-5 1-15,-2-1 0 0,-5-3 1 16,2 5-1-16,-5-1 1 15,2 8-1-15,-5 3 1 0,-1 4 1 16,-3 12-1-16,0 0 0 16,1 18 0-16,-1 2 1 15,-1 3 0-15,3 2 1 16,1 2-1-16,2 0 0 0,0-4 0 16,3-1 0-16,0-6 0 15,2-5 0-15,-1-3-1 16,4-6 1-16,-2-2-1 15,2-5 0-15,2-7 1 0,-1-4-2 16,3-3 0-16,-2-1 0 16,8-4 0-16,-6 2 0 15,0 3 1-15,-2 3-1 16,-3 1 1-16,-1 6 0 0,-11 9 1 16,14-4-1-16,-14 4 1 15,6 17-1-15,-4-1 1 16,0 1 0-16,2 6 0 0,0-1 1 15,4 2-1-15,-2-2 1 16,1-2-2-16,1-2 0 16,0-2 0-16,2-5 0 15,-3-1 0-15,6-6 0 0,3-4-4 16,1-4 2-16,2-8-2 16,4-5 1-16,5-4-2 15,4-3-1-15,4-3 2 16,2 0-1-16,0 5 2 0,-5 3-1 15,-1 3 2-15,-3 9 0 16,-6 5 2-16,-2 4 1 16,-6 11 2-16,0 3-1 0,0 4 1 15,-1 2 0-15,6 1-1 16,5-1 1-16,2-2 0 16,5-3-1-16,6-4-1 15,6-4-1-15,5-4 1 0,3-4-1 16,4-2 0-16,1-9 0 15,0-3-1-15,-4-6-1 16,-5-5 0-16,-9-3 0 16,-9-1 0-16,-11-3 1 0,-14 3 0 15,-6 1 0-15,-15 3 1 16,-8 7 2-16,-8 6 0 16,-3 7 0-16,-3 4-1 0,4 8 0 15,4 6 0-15,6 7 1 16,5 4 0-16,9 0-1 15,6 1 1-15,4 2-1 16,10-3 1-16,7-3-1 16,5-5 1-16,5-5-3 0,6-6 1 15,2-6-1-15,3-3-1 16,2-10 0-16,-3-4 0 16,-5-5-1-16,-2-8 1 0,-5-4 0 15,-8-11 0-15,-4-5 1 16,-8-8 0-16,0-6 1 15,-3-1 1-15,-2-1 0 16,-1 6 1-16,-5 8 0 0,0 10 0 16,-5 13 1-16,1 14-1 15,-4 14 0-15,-2 6 0 16,0 15-1-16,2 9 0 16,3 4 0-16,-2 7-1 0,6 5 1 15,3 2-1-15,4 2 0 16,0-3 1-16,6 0-1 0,2-4 1 15,8-1-1-15,5-7 0 16,3-4 0-16,5-6-1 16,1-5-1-16,2-8 1 15,2-5-2-15,0-6 1 16,-2-11-1-16,-2-5 1 0,-3-14 0 16,-3-6 0-16,1-12 0 15,-1-6 0-15,3-8 1 16,-6-1-1-16,4 0 1 0,-8 7 1 15,-4 6 1-15,-4 12 0 16,-3 12 1-16,-6 16 0 16,-11 10 1-16,-3 12 0 15,-4 11 0-15,1 10-1 0,0 4 0 16,1 8 0-16,2 2-1 16,4 2 0-16,3 1 0 15,2-5 0-15,5 2 0 16,0-5 0-16,8 1 1 0,6-7 1 15,5-5-3-15,7-3 0 16,3-8 0-16,8-3 0 16,3-9 0-16,7-5 0 15,-1-4 0-15,3-9 0 0,-5-7-2 16,1-7-1-16,-6-7 0 16,-3-4 0-16,-8 3 0 15,-9-1 2-15,-7 5 1 16,-8 5 0-16,-4 7 1 0,0 16 1 15,-20 0 0-15,4 9 1 16,-1 14-1-16,4 0 0 16,-1 6 1-16,7 1-3 15,4-1 0-15,3-2 0 0,4-5 0 16,8 0 0-16,3-8 0 16,4-1 0-16,3-7 0 15,6-4 0-15,-4-2 0 0,6-7-36 16,-4 1-51-16,-3-3-3 15,-5-2-6-15,-4-3-7 16,-3-2 4-16</inkml:trace>
  <inkml:trace contextRef="#ctx0" brushRef="#br0" timeOffset="41989.36">19425 10087 38 0,'2'-12'89'0,"0"4"-1"15,-2 8-4-15,6 7-11 16,-6-7-49-16,0 0-1 16,11 13-4-16,-10 5-9 0,2 11-3 15,-2 5-4-15,-1 8 1 16,0 5 0-16,0 3 0 15,-2 1-2-15,-2-2 1 0,-3-5-1 16,1-5 0-16,2-5 0 16,-4-5-1-16,2-7 0 15,-1-5 0-15,1-8 0 16,6-9 0-16,-10 0 0 16,3-11-1-16,2-9 0 0,1-8 0 15,2-9-2-15,2-10-1 16,0-8 0-16,7-11 0 15,9-8-1-15,3-7 1 0,6-2 1 16,6 0 0-16,5 4 2 16,2 9 1-16,-2 10 1 15,-1 14 1-15,-2 13 0 16,-5 15 0-16,-3 13 1 0,-4 6-1 16,-3 12 0-16,-1 6 0 15,-1 4-2-15,-2 8 1 16,-1 3-1-16,-3 3-1 15,-5 4 1-15,-5 2-1 0,-4 3 0 16,-11-2 0-16,-13 2 0 16,-8-1-1-16,-5-6-1 15,-4-3-2-15,-3-7-2 0,8-1-13 16,0-7-59-16,12-8-8 16,15-6-5-16,13-7-4 15,12-5-2-15</inkml:trace>
  <inkml:trace contextRef="#ctx0" brushRef="#br0" timeOffset="42473.65">19851 10165 3 0,'0'6'89'0,"-8"-2"5"16,8-4-6-16,-14 6-4 16,14-6 0-16,0 0-72 15,8 1-2-15,9 0-1 0,3 1-2 16,5 1-3-16,2 3-2 15,4 1-1-15,-4 4 0 16,2 2-1-16,-6 2 0 16,-3 5 0-16,-2 3 0 0,-4 0 0 15,-3 1 0-15,-5 1 1 16,-3-2-1-16,-3-2 1 16,0-5-1-16,-5-1 1 15,-1-5 1-15,6-10-2 0,-12 10 0 16,12-10 0-16,0 0 0 15,5-14-2-15,9-1-1 16,4-2 0-16,5-6-1 16,5-4 0-16,4-2 0 0,3 0 1 15,-1 4 0-15,-1 1 3 16,-4 5 1-16,-4 4 1 16,-4 10 1-16,-7 5 0 0,-4 10 2 15,-7 8 0-15,-3 4-1 16,0 5 0-16,-5 3 1 15,-2 1-2-15,0-2 1 16,0 0-2-16,2-4-1 0,0-3-1 16,1-7-3-16,4 2-9 15,-2-8-59-15,2-9-15 16,13-2-4-16,-1-10-6 0,3-9-6 16</inkml:trace>
  <inkml:trace contextRef="#ctx0" brushRef="#br0" timeOffset="42646.07">20656 9990 7 0,'6'-26'92'16,"-6"12"3"-16,0 14-7 15,-16 0-5-15,3 8-1 0,1-5-65 16,6 18-13-16,4 2-2 16,2 4-6-16,0-3-15 15,5-12-53-15,6 14-11 16,1-3-6-16,5-3-6 0,2-5-1 15</inkml:trace>
  <inkml:trace contextRef="#ctx0" brushRef="#br0" timeOffset="43085.44">20832 10221 26 0,'10'-3'91'16,"-10"3"-1"-16,12-13-3 16,-12 13-4-16,4-13-45 15,-4 13-15-15,3-9-4 16,-3 9-8-16,0 0-6 0,-9 10-2 15,0 3-1-15,1 2-1 16,-4 6-1-16,1 1 1 16,1 3-1-16,4-1 0 0,1 0 1 15,3-1 0-15,2-3 0 16,8-2 1-16,7-3-1 16,8 0 0-16,4-8 0 15,12 0-1-15,2-3-1 0,4-4 0 16,4 0 0-16,-3-7-1 15,-2-4 0-15,-4-5 1 16,-5 0 0-16,-6-5 1 16,-6-2 1-16,-8 1 0 0,-5 4 2 15,-2-1 0-15,-3 6-1 16,-5 4 1-16,0 9 0 16,0 0-1-16,0 0 0 0,-6 16-1 15,3 2-1-15,0 1 1 16,0 1 0-16,1 3-1 15,0-1 1-15,1 0 0 16,1-3-3-16,0 0-2 0,0-8-7 16,6 4-24-16,10-7-50 15,-7-5 0-15,2-3-8 16,-1-7-5-16</inkml:trace>
  <inkml:trace contextRef="#ctx0" brushRef="#br0" timeOffset="43260.45">21431 10208 1 0,'14'-43'92'16,"2"2"3"-16,-3 6-5 0,-2 4-7 16,-3 9-37-16,-1 10-10 15,-7 12-14-15,0 0-11 16,0 0-8-16,-2 8-5 16,2 10-9-16,-4-3-28 0,3 5-44 15,0 1-2-15,1-3-6 16,0 4-4-16</inkml:trace>
  <inkml:trace contextRef="#ctx0" brushRef="#br0" timeOffset="44290.82">21569 10276 80 0,'0'0'95'16,"2"-11"-5"-16,-2 11-6 15,5-9-1-15,-5 9-65 0,9 0-4 16,-9 0-7-16,6 11-3 16,-2 3-3-16,0 1 0 15,-1 5-1-15,0 1 1 16,-2 2 1-16,-1-2-2 0,0 1 1 16,0-2 0-16,0-4 0 15,0-1 0-15,0-4 1 16,0-11-1-16,1 13 0 15,-1-13 0-15,15 0 0 0,-4-6 0 16,3-3 0-16,3-3-1 16,3-2-1-16,2-2-1 15,2-2 1-15,-3 0 0 16,-1 1 0-16,-1 4-1 0,-4 0 1 16,-5 6 0-16,-10 7 0 15,12 0 1-15,-12 0 0 16,2 20 0-16,-1-2 1 0,3 3 0 15,6 2 1-15,6 3-1 16,6-3 0-16,7 0 1 16,9-1-1-16,5-3 0 15,8-2-1-15,2-4 0 16,2-5 1-16,0-5-1 0,-3-1 0 16,-7-7 1-16,-1-8-1 15,-14-6 0-15,-6-5-1 0,-10-3 1 16,-5-5-1-16,-9 2 0 15,-3-3 1-15,-7 6-1 16,0 6 0-16,-3 5 1 16,-2 8 0-16,3 7 0 15,-1 5-1-15,0 11 2 0,2 5 0 16,2 4-1-16,-1 3 1 16,3 0 0-16,5 1 0 15,2-4 0-15,0-2 1 0,5-5-2 16,6-3 1-16,0-4-1 15,2-4 1-15,4-6-1 16,0 0 1-16,0-4 0 16,-2-4-1-16,-2-1 1 0,-2-1 0 15,2 2-1-15,-13 8 0 16,10-10 0-16,-10 10 0 16,0 7 1-16,-2 8-1 0,-3 11 1 15,-5 10 0-15,3 11 1 16,-3 14 0-16,4 16-1 15,1 13 1-15,-2 16-2 16,4 13 0-16,-2 10 0 0,1 7 0 16,-8-2 0-16,0-1 0 15,-9-12 0-15,-1-13 0 16,-8-19 0-16,-8-22 0 16,-1-23 0-16,-7-19 0 0,0-22 0 15,4-14 0-15,4-19 0 16,8-14 0-16,17-11 0 15,13-13 0-15,25-9 0 0,15-6 0 16,22-7 0-16,19 1 0 16,8 4 0-16,7 5 0 15,3 9 0-15,-1 12 0 16,-7 9 0-16,-8 14 0 0,-10 11 0 16,-12 7 0-16,-12 3 0 15,-11 3 0-15,-13 0-6 16,-12 3-7-16,-13-4-44 15,-8 2-30-15,-11-1-3 0,-8-4-6 16,-1 4-4-16</inkml:trace>
  <inkml:trace contextRef="#ctx0" brushRef="#br0" timeOffset="46964.77">2071 12504 62 0,'-5'-14'90'0,"5"1"-2"0,-4 0-4 16,4 27-13-16,0-14-44 16,0-12-5-16,0 12-9 15,0 0-5-15,0 0-3 0,0 13-2 16,-1 6-2-16,-2 4-1 16,0 6 1-16,-3 7-1 15,0 5 0-15,2 0 0 0,2 0 0 16,-2-4 1-16,4-1-1 15,2-7 1-15,6-5 0 16,7-3 0-16,8-5 0 16,-3-4 0-16,9-3 1 15,8-1-1-15,-3 0 0 0,-1-2 0 16,-1 0 0-16,-10 1 0 16,-7-1 0-16,-1 6 0 15,-14 0-1-15,-13 4 0 0,-11 4 1 16,-6-2-1-16,-1 3 0 15,-9 1-1-15,-2-4-1 16,-1-5 1-16,5-2-10 16,7-11-18-16,0-4-52 15,15-12-2-15,7-10-8 0,9-9-4 16,5-10-1-16</inkml:trace>
  <inkml:trace contextRef="#ctx0" brushRef="#br0" timeOffset="47149.45">2243 12426 40 0,'2'-10'100'16,"-2"10"-4"-16,0 0-5 0,0 0-5 15,0-12-1-15,0 12-75 16,12-14-7-16,0 1-3 16,14 1 0-16,-1-5 0 15,7 1-25-15,8-5-58 0,4-3-5 16,5-1-4-16,-4-2-7 15,-2-1-5-15</inkml:trace>
  <inkml:trace contextRef="#ctx0" brushRef="#br0" timeOffset="47427.57">2722 12004 35 0,'0'-10'98'16,"0"10"-1"-16,-17-7-8 16,10 6-2-16,2 36-14 0,5-35-56 15,0 14-6-15,10-2-7 16,5 3-4-16,4 9 0 15,6 6 0-15,7 9 0 16,5 4 0-16,0 16 0 0,3 8 0 16,-5 13 0-16,-4 10 0 15,-8 6 0-15,-9 7 0 16,-14 5 0-16,-15 3 0 16,-11-7 0-16,-13-6 0 0,-4-16 0 15,-2-10 0-15,2-14 0 16,3-16 0-16,10-14-4 15,8-16-83-15,8-13-3 16,8-17-5-16,6-14-4 0,12-9-6 16</inkml:trace>
  <inkml:trace contextRef="#ctx0" brushRef="#br0" timeOffset="48620.9">4367 12370 3 0,'-6'-27'76'16,"-2"0"5"-16,2 0 1 16,7 0-30-16,-3 4-6 15,2 0-9-15,-3 5-8 0,2 3-8 16,-1 3-4-16,2 12-5 15,-3-10-3-15,3 10-3 16,-1 13-2-16,0 7-1 0,2 9-1 16,4 9-1-16,0 10 0 15,3 9 0-15,1 6-1 16,0 5 0-16,-1 0 1 16,3-1-1-16,-3-5 0 15,-3-6-1-15,-2-10 0 0,-3-8-1 16,0-10-1-16,-6-7 0 15,-3-9-1-15,-4-9 0 16,0-3-1-16,0-11 1 0,2-6 0 16,1-3 1-16,2-6 1 15,4 2 0-15,4-4 1 16,0 4 0-16,6 4 1 0,6 1 0 16,3 3 1-16,6 3-1 15,6 1 1-15,3-1 0 16,4 0 0-16,1-4 0 15,3-3-1-15,-1 0 0 0,-1-3 0 16,-5-2 1-16,-3-1-1 16,-8-2 1-16,-2 2 1 15,-7-2 0-15,-6 2 2 16,-4 0 0-16,-1 2 2 16,-8 1 0-16,-1 5 1 0,1 5 0 15,-3 3-1-15,0 6 0 16,3 4-1-16,-2 9 0 15,3 12-5-15,1 2 0 0,1 9 0 16,3 6 0-16,2 8 0 16,-1 5 0-16,0 5 0 15,3 5 0-15,5 1 0 16,-1-2-16-16,3 1-69 16,7-5-2-16,4-9-5 0,3-12-7 15,6-13-3-15</inkml:trace>
  <inkml:trace contextRef="#ctx0" brushRef="#br0" timeOffset="49525.54">5461 12461 86 0,'-39'11'94'0,"-3"1"-5"16,-3-2-7-16,4-3 1 15,-17-1-68-15,28-3-4 0,10 1-4 16,3-1-3-16,9 4-2 16,-1 4-2-16,4 4 1 15,3 5-2-15,1 4 1 0,1 4 0 16,0 3-1-16,1-1 1 16,4-1 0-16,3-2 0 15,3-8 1-15,1-4 0 16,3-6 1-16,2-6 0 0,2-3 0 15,4-10 0-15,-2-7 1 16,2-4-1-16,1-4 0 16,-5-5-1-16,-2-1 0 15,-4-5 0-15,-5 3 0 0,-5 1 0 16,-3 2 0-16,-6 6-1 16,-7 5 0-16,1 7 1 15,-2 6-1-15,1 6 0 16,0 3 0-16,4 9 0 15,3 3 0-15,6 0 1 0,4 2-1 16,10-3 1-16,7-3 0 16,4-1-1-16,4-5 1 0,6-4 1 15,0-1-1-15,0-6 0 16,-1-2 0-16,-7 0 0 16,-3 0 0-16,-5-2 0 15,-7 3 0-15,-12 7 1 16,8-5-2-16,-8 5 0 0,-1 5 0 15,-5 7 0-15,2 2 0 16,0 6 0-16,1 1 0 16,3 3 0-16,0-2 0 0,5 1 0 15,6-7 0-15,4-1 0 16,2-6 0-16,5-6 0 16,1-3 0-16,2-7 0 15,4-5 0-15,-2-5 0 0,1-4 0 16,-3-1 0-16,-2 0 0 15,-5 1 0-15,-5 3 0 16,-3 3 0-16,-6 5 0 0,-4 10 0 16,0 0 0-16,-1 5 0 15,-1 9 0-15,1 5 0 16,1 3 0-16,1 3 0 16,8-2 0-16,3-1 0 0,5-4 0 15,3-5 0-15,4-6 0 16,4-7 0-16,-1-4 0 15,1-10 0-15,0-4 0 16,-2-7 0-16,-4-2 0 0,-4-4 0 16,-6-1 0-16,-6-4 0 15,-5-1 0-15,-3 0 0 16,-8 5 0-16,-4 1 0 16,-1 5 0-16,-4 6 0 0,3 5 0 15,-2 5 0-15,18 10-81 16,-14 0-8-16,14 0-4 15,0 13-5-15,13-6-7 0</inkml:trace>
  <inkml:trace contextRef="#ctx0" brushRef="#br0" timeOffset="50159.02">7896 12267 59 0,'-9'-6'92'16,"1"-8"-3"-16,2 0-5 15,-3-3-2-15,6-2-59 0,-3 4-4 16,-2-2-5-16,1 7-6 16,-9 3-3-16,-4 6-1 15,-3 2-1-15,-7 10 0 16,-3 5-1-16,-6 8 0 0,-1 4-1 15,0 3 1-15,4 3-1 16,7 1 1-16,4-2-2 16,10 0 1-16,7-6 0 15,8-3-1-15,8-2 1 16,9-3-1-16,6-4 0 0,1-5 1 16,6 2-1-16,2-2 1 15,-4-2-1-15,-1 5 0 16,-5-2 0-16,-7 2 0 15,-10 3 0-15,-8 3 1 0,-12 2-1 16,-14 3 0-16,-8 1 1 16,-9 0-1-16,-6 2 1 0,-5-3-1 15,3 0 1-15,8-6-1 16,4-4 0-16,12-5 0 16,10-6-3-16,20-3-4 15,1-10-8-15,25-2-15 16,9-7-34-16,10-5-23 0,18-7-5 15,6-2-3-15,9-5-3 16</inkml:trace>
  <inkml:trace contextRef="#ctx0" brushRef="#br0" timeOffset="51223.83">7943 12473 43 0,'37'-29'95'0,"-12"6"-4"16,-15 4-4-16,-10 3-3 16,-8 8-43-16,-17 6-14 0,-5 2-11 15,-4 6-7-15,-2 5-2 16,0 5-2-16,2 1-2 15,7 3 0-15,0 0-3 16,10 4 0-16,7-3 0 0,4 1 0 16,6-2 0-16,1-6 0 15,9-2 0-15,6-6 0 16,2-6 0-16,5-3-2 16,5-8 1-16,-2-5 0 0,1-4 0 15,-1-3 0-15,-4 1 0 16,-3-2 1-16,-5 4 0 15,-2 3 1-15,-8 4 0 16,-4 4 0-16,0 9 0 0,0 0 0 16,-9 9 1-16,2 10-2 15,2 5 0-15,1 5 0 16,3 3 0-16,1 1 0 16,7 0 0-16,6-5 0 0,5-4 0 15,4-7 0-15,8-8 0 16,3-9 0-16,7-9 0 15,7-12 0-15,2-5-2 0,-1-6 2 16,2-9-1-16,0-5-1 16,-8-6 1-16,-3-3 1 15,-5-6-1-15,-8 0 1 16,-9-1 0-16,-6 5 1 0,-10 5-1 16,-2 7 2-16,-11 9 0 15,-5 13 0-15,-7 10-2 16,-1 13 0-16,-1 7 0 15,3 13 0-15,-1 7 0 0,4 7 0 16,2 6 0-16,1 4 0 16,7 2 0-16,-2 1 0 15,7 1 0-15,3-1 0 16,2-3 0-16,1-3 0 0,10-7 0 16,6-2 0-16,2-4 0 15,9-7 0-15,3-5 0 16,5-7 0-16,6-7 0 0,4-2 0 15,4-9 0-15,0-6 0 16,3-6 0-16,-3-3 0 16,1-5 0-16,-6-2 0 15,-4-1 0-15,-8 2 0 0,-8 2 0 16,-5 2 0-16,-12 5 0 16,-5 3 0-16,-3 18 0 15,-11-13 0-15,-2 13 0 16,-5 10 0-16,3 3 0 0,-2 6 0 15,7 1 0-15,-2 3 0 16,9-1 0-16,2 2 0 16,2-2 0-16,9-2 0 15,1-3 0-15,11-4 0 0,-1-3 0 16,8-5 0-16,2-3 0 16,5-4 0-16,2-7 0 15,0-4 0-15,2-3 0 16,0-3 0-16,-5-1 0 0,-2 0 0 15,-6-2 0-15,-9 4 0 16,-5 2 0-16,-3 0 0 16,-9 4 0-16,-1 12 0 0,-9-9 0 15,0 9 0-15,-3 6 0 16,5 5 0-16,-2 3 0 16,5 4 0-16,3 0 0 15,1 2 0-15,2-1 0 0,6 2 0 16,1 0 0-16,0-1 0 15,0 1 0-15,-3 1 0 16,-2 1 0-16,-3-1 0 16,-3 1 0-16,-7 0 0 0,-8-4-2 15,6-5-58-15,-10 2-28 16,-2-7-2-16,1-8-7 16,4-6-4-16</inkml:trace>
  <inkml:trace contextRef="#ctx0" brushRef="#br0" timeOffset="53172">10229 12256 51 0,'-12'-16'90'0,"-1"0"-1"16,3-1-6-16,-2 3-1 15,1 0-58-15,11 14-4 16,-10-18-4-16,10 18-6 15,-8-12-3-15,8 12-3 0,0 0-2 16,0 9 0-16,5 12-1 16,-2 12-1-16,1 11 1 15,0 14-1-15,2 12 0 16,-1 11 0-16,-3 4 0 0,0 2 1 16,0-7-1-16,-1-5 1 15,-2-12 0-15,1-12 0 16,0-14 1-16,-1-15-1 15,-2-13 1-15,3-9-1 0,-12-17-1 16,7-11 0-16,0-10 1 16,0-12-1-16,0-13-1 15,4-8 1-15,1-8-1 0,0-8 2 16,9-3-1-16,-2-1 0 16,8 0 0-16,-1 10 0 15,4 7 0-15,-1 8 0 16,3 14-1-16,-2 11 1 0,1 14 1 15,0 8-1-15,0 11 0 16,-1 10 1-16,-5 4 0 16,1 14 0-16,-3 9 0 0,-5 9 0 15,-4 7 0-15,-2 10 0 16,-7 4 0-16,-8 7-1 16,-5 3 0-16,-3 1-1 15,-6-4-1-15,3-8-3 16,-1-5-5-16,4-12-9 0,7-11-32 15,7-10-34-15,9-20-3 16,0 0-5-16,14-17-4 16</inkml:trace>
  <inkml:trace contextRef="#ctx0" brushRef="#br0" timeOffset="53834.8">10627 12039 59 0,'16'-34'93'0,"-7"11"-1"0,-10 8-5 15,-12 8-3-15,-3 5-52 16,0 2-8-16,-2 6-10 16,-2 5-5-16,5 7-4 0,-1 6-1 15,7 6-1-15,1 6-1 16,2 9-1-16,3 5 1 16,3 7-2-16,0 5 0 15,2 5 0-15,5-1-2 0,0-2-1 16,2-5-2-16,6-6-4 15,0-11-6-15,9-6-11 16,-5-13-22-16,8-13-38 16,6-10-1-16,3-1 21 0,-2-15 22 15,0-12 12-15,4-2 14 16,-6-12 21-16,6-1 31 16,-7-5 46-16,-8-2 1 0,-7-4-27 15,-3 9-18-15,-11 6-3 16,-2 6-8-16,-9 10-3 15,-7 10-6-15,-5 13-3 16,-6 4-3-16,-5 15-2 0,3 7-4 16,-1 7 0-16,1 6-2 15,3 2-1-15,7 1 0 16,5-2 0-16,10-4-1 16,4-6 1-16,5-5-1 0,9-9 1 15,5-8 0-15,5-8-1 16,5-8 1-16,0-10 0 15,1-5-1-15,3-5 0 0,-6-3 0 16,0-5 1-16,-6 2-1 16,-4 1 0-16,-5 6 0 15,-6 5 1-15,-3 5 0 16,-3 6 0-16,0 11 1 0,-4 2 0 16,-5 13-2-16,4 5 0 15,1 7 0-15,3 2 0 16,1 5 0-16,0-2 0 15,3-3 0-15,8 0 0 0,-2-7 0 16,8-2-12-16,-1-9-13 16,-6-7-60-16,15-4-3 15,0-7-5-15,5-8-5 0,-1-9-2 16</inkml:trace>
  <inkml:trace contextRef="#ctx0" brushRef="#br0" timeOffset="54231.9">11353 12299 1 0,'0'-16'96'0,"-2"6"-1"16,2 10-4-16,-13-11-7 16,13 11 0-16,0 0-64 15,0 0-6-15,-2 13-6 0,4 1-4 16,5 5-2-16,-1 3-1 16,2 3 1-16,0 4-1 15,-3-1 0-15,-1 4-1 0,1-4 1 16,-3 0-1-16,-2-5 0 15,-1-6 1-15,1-3-1 16,0-14 1-16,0 0 0 16,0 0 0-16,13-11-1 15,-4-10 2-15,3-3-2 16,1-7 0-16,1-1 0 0,4-1 0 16,-1 4 0-16,-2 3 0 15,-3 6 0-15,-1 8 0 0,1 5 0 16,-4 7 0-16,1 10 0 15,-4 7 0-15,0 5 0 16,3 1 0-16,-2 4 0 16,1 1 0-16,0 2 0 0,-1-1-6 15,-4-9-23-15,1 1-56 16,5-3-3-16,-3-10-4 16,-5-8-7-16,17-2-3 15</inkml:trace>
  <inkml:trace contextRef="#ctx0" brushRef="#br0" timeOffset="54857.16">11848 12305 12 0,'0'0'96'0,"-6"4"-1"0,6-4-6 16,-16 5-4-16,16-5-2 15,0 0-70-15,-1 9-3 16,1-9-3-16,2 14-4 15,6-5-1-15,0 4-1 0,-1 0 0 16,3 1 0-16,-4 2 0 16,3-1-1-16,-4 1 0 15,1 1 1-15,0-6-1 16,-1-1 1-16,-5-10-1 0,5 11 1 16,-5-11-2-16,14-3 1 15,-7-7-1-15,5-2 0 16,-2-3 0-16,0 0 0 15,6-2 0-15,-3 3 0 0,-5 3 1 16,3 4 0-16,-11 7 0 16,12 0 1-16,-12 0-1 15,8 12 0-15,-6 1 1 16,1 4-1-16,2-2 1 0,1 1-1 16,0-2 0-16,1-1 1 15,4-3-1-15,3-5 1 16,4-4 0-16,2-1 0 0,2-8-1 15,6-5 1-15,1-3-1 16,4-5 0-16,0-3 0 16,-1 1 0-16,-5 0 1 15,-2 4-1-15,-5 1 0 0,-6 4 1 16,-3 6 0-16,-11 8 0 16,0 0-1-16,0 5 1 15,0 7 0-15,-4 4-1 16,-1 1 2-16,4 3-2 0,-1 0 0 15,2-1 0-15,2-3 0 16,5 0 0-16,-2-5 0 16,-5-11 0-16,18 10-4 15,-7-10-6-15,2-3-28 0,2-7-47 16,-3-6-2-16,-4-5-5 16,2-8-8-16,-2-4 5 15</inkml:trace>
  <inkml:trace contextRef="#ctx0" brushRef="#br0" timeOffset="55063.65">12493 11884 79 0,'-12'-2'95'0,"-2"2"-3"0,6 5-6 16,-1 4 0-16,8 7-47 16,1 1-31-16,9 1 0 15,-2 6-2-15,4 2-2 0,-1 3-3 16,4 2-2-16,-1 2-4 15,-4-4-8-15,5 6-17 16,-7-1-38-16,6-5-19 16,-1-6-4-16,-1-1-5 0,2-8 0 15</inkml:trace>
  <inkml:trace contextRef="#ctx0" brushRef="#br0" timeOffset="55466.65">12627 12286 44 0,'2'-8'93'0,"-2"8"-1"15,2-16-6-15,-2 16-2 0,0-11-45 16,0 11-13-16,0 0-10 15,10 1-7-15,-4 9-4 16,3 0-3-16,2 3 0 0,5 0-1 16,3 1 0-16,6-1-1 15,5-3 0-15,4-4 0 16,7-3-1-16,-1-3-1 16,8-5 0-16,-2-6-1 15,-2-2 1-15,-1-3 0 0,-7 0 1 16,-4 4 1-16,-10-1 1 15,-8 5 1-15,-14 8 0 16,0 0 1-16,0 0 1 0,-12 12-1 16,0 6 0-16,-1 6 0 15,2 7 0-15,5 6-3 16,6 10 0-16,4 5 0 16,9 10 0-16,1 8 0 0,4 9 0 15,-2 4 0-15,-6 6 0 16,-5 2 0-16,-5-3 0 15,-10-6 0-15,-11-10 0 16,-9-13 0-16,-2-15 0 0,-4-19 0 16,7-15-18-16,-2-19-23 15,7-20-46-15,10-16 0 16,11-14-8-16,6-9-4 16</inkml:trace>
  <inkml:trace contextRef="#ctx0" brushRef="#br0" timeOffset="56487.67">14003 12182 70 0,'12'-16'89'0,"-2"2"-3"0,-2-2-2 15,0 8-34-15,-2-4-18 16,-6 12-3-16,3-15-9 16,-3 15-7-16,-12-7-3 15,1 7-4-15,-3 3-1 16,-3 9-3-16,-3 2 1 0,-2 7-2 15,-2 6 1-15,5 0-1 16,-1 8 0-16,4-1-1 16,6 4 0-16,2 0 1 0,8-1-1 15,5-3 0-15,9-4 1 16,8-2-1-16,6-6 0 16,6-5 0-16,7-5 0 15,5-7 0-15,2-5 0 0,2-4 0 16,1-8 0-16,-2-2 0 15,-7-5 0-15,-5-1 0 16,-11-2 0-16,-8 2 0 0,-8 3 1 16,-10 1 0-16,-6 5 0 15,-9 6 1-15,-3 5-2 16,-4 1 0-16,-1 12 0 16,2 1 0-16,5 7 0 0,7 0 0 15,2 3 0-15,7 0 0 16,2-1 0-16,9-2 0 15,4-4 0-15,4-2 0 16,1-6 0-16,-1-5 0 16,-1-4 0-16,-1 0 0 0,-2-10 0 15,-7-2 0-15,-1-6 0 16,-5-2 0-16,-1-3 0 16,-1-4 0-16,0-3 0 0,1-4 0 15,4 1 0-15,3 3 0 16,3-1 0-16,4 4 0 15,2 4 0-15,4 7 0 16,-1 5 0-16,0 8 0 0,0 3 0 16,-3 3 0-16,-1 8 0 15,-1 3 0-15,-1 4 0 16,-7 2 0-16,2 2 0 0,-5 2 0 16,-1-1 0-16,-4 0 0 15,1-1 0-15,0-1 0 16,-2-5 0-16,-1-1 0 15,1-7 0-15,2-8 0 0,0 0 0 16,0 0 0-16,0-6 0 16,8-11 0-16,2-1 0 15,1-7 0-15,5-3 0 16,2-1 0-16,2-1 0 16,1 2 0-16,-1 4 0 0,-1 5 0 15,1 4 0-15,-5 8 0 16,1 7 0-16,-2 3 0 0,-4 12 0 15,0 0 0-15,-2 6 0 16,-1 3 0-16,-1 0 0 16,3 3 0-16,-3-1 0 15,-2-4 0-15,4 8-15 0,14-8-71 16,-19-6-2-16,0-5-4 16,-3-11-7-16,13 5-4 15</inkml:trace>
  <inkml:trace contextRef="#ctx0" brushRef="#br0" timeOffset="57033.91">15116 12262 3 0,'-14'-4'92'0,"0"1"2"15,-2-2-4-15,4 1-6 0,5-5 1 16,32 2-66-16,-25 7-7 15,7-10-1-15,2 6-4 16,6 0-2-16,1 4-2 0,5 0 0 16,0 7 0-16,-1 4-3 15,1 5 0-15,-5 3 0 16,1 2 0-16,-8 5 0 16,-3 0 0-16,-5 2 0 0,-1-1 0 15,-2-3 0-15,-6-2 0 16,-1-3 0-16,1-3 0 15,1-5 0-15,7-11 0 16,-9 5 0-16,9-5 0 0,0-10 0 16,7-5 0-16,3-3 0 15,2-4 0-15,0-5 0 16,5-1 0-16,-2-1 0 16,2 3 0-16,-3 3 0 0,0 0 0 15,-1 7 0-15,-3 4 0 16,0 7 0-16,-10 5 0 15,13 0 0-15,-13 0 0 16,12 19 0-16,-3-5 0 0,-2 4 0 16,4 3 0-16,-3 1 0 15,4 2 0-15,1-1 0 16,-2 2 0-16,0 0 0 16,-2-2 0-16,-1-1 0 0,-3-2 0 15,-2-7 0-15,3 5-20 16,-2-7-63-16,-4-11-6 15,15 3-3-15,-1-6-5 16,8-9-4-16</inkml:trace>
  <inkml:trace contextRef="#ctx0" brushRef="#br0" timeOffset="58439.73">15930 12212 6 0,'0'0'91'16,"-11"-5"1"-16,-6 5-5 15,-1 7-5-15,0 1-1 0,6-3-62 16,-1 4-12-16,3 2-1 16,3 0 0-16,3-3-2 15,4-8 0-15,0 16-1 16,0-16 0-16,9 11-1 0,1-7 0 16,-1 0-1-16,2-2 0 15,2 0 0-15,-1 0 1 16,2-1-1-16,1-1 1 15,2 0 0-15,2 0-1 16,-1-3 1-16,2-3 1 0,-1 1-3 16,-1-3 0-16,0-2 0 15,-3-4 0-15,-3-1 0 0,-5-5 0 16,-1 0 0-16,-5-4 0 16,-1-1 0-16,-2 3 0 15,-6 0 0-15,-6 5 0 16,-2 3 0-16,-6 6 0 15,-6 6 0-15,-1 3 0 0,-5 8 0 16,-2 4 0-16,-1 5 0 16,1 2 0-16,1 4 0 15,3 1 0-15,6 4 0 0,5-1 0 16,3 1 0-16,9 1 0 16,6 1 0-16,4-1 0 15,13-3 0-15,4 1 0 16,8-5 0-16,6 0 0 0,4-5 0 15,6-3 0-15,3-4 0 16,0-5 0-16,4-5 0 16,1 1 0-16,-6-7 0 15,3-8 0-15,-5-5 0 0,-2-5 0 16,-4-4 0-16,-6-8 0 16,-2-3-6-16,0-2 0 15,-4-2 1-15,-4 5 1 0,-3 1 2 16,-4 7 1-16,-5 2 2 15,-3 11 2-15,-4 5 0 16,-1 11 0-16,-11-5 1 16,-2 5-1-16,1 4 0 0,-4 3 1 15,0 5-4-15,1 2 0 16,1 2 0-16,3 5 0 16,1 3 0-16,4-1 0 0,2 2 0 15,3 2 0-15,1-1 0 16,3-1 0-16,5-1 0 15,5-1 0-15,2-4 0 16,7-2 0-16,4-3 0 16,7-3 0-16,3-5 0 0,8-6-2 15,1-2-6-15,4-8-2 16,-1-6-4-16,0-6-3 0,-5-7-2 16,-2-9 0-16,-5-6 2 15,-3-6 3-15,-7-5 6 16,-5-7 6-16,-2 4 8 15,-11-1 5-15,1 8 5 16,-9 6 2-16,3 7 1 0,-3 11-1 16,-4 8-4-16,4 19-4 15,-12-7-4-15,7 12-1 16,-3 11-1-16,4 10-1 0,-2 3-3 16,5 7 0-16,-2 3 0 15,0 4 0-15,0 1 0 16,2-1 0-16,-1 0 0 15,1-5 0-15,0-3 0 0,-1-4 0 16,2-4 0-16,0-2 0 16,0-8 0-16,0 0 0 15,0-8 0-15,0-9 0 16,0 0 0-16,15 3 0 0,-6-7 0 16,6-9 0-16,3-2 0 15,9-4 0-15,4-3 0 16,6-2 0-16,4 0-5 0,1 1 1 15,-4 5 0-15,1 0 1 16,-7 3 0-16,-6 5 2 16,-10 3 1-16,-7 4 0 15,-9 3 1-15,0 0 1 0,-13 6-1 16,-6 3 1-16,2 1 0 16,-5 1 1-16,1 3-2 15,-1 0 1-15,7 0-1 0,3 0 1 16,1 1-1-16,7-2 1 15,4 0-2-15,1 2 0 16,10-3 0-16,1 0 0 16,4-1 0-16,2 2 0 15,2-3 0-15,-2 1 0 0,0 0 0 16,-3-1 0-16,-4 1 0 16,-6 0 0-16,-5 0 0 15,-2 1 0-15,-12-1 0 0,-1-2 0 16,-8 1 0-16,-2-1 0 15,-4-3-4-15,2 3-14 16,11-1-62-16,-7-5-7 16,10-3-4-16,13 0-7 0,0-12-4 15</inkml:trace>
  <inkml:trace contextRef="#ctx0" brushRef="#br0" timeOffset="59254.02">18413 12224 64 0,'0'-9'88'0,"0"-3"-1"16,-7-2-6-16,0-1 2 15,-34 5-60-15,36-1-8 16,-3 0 0-16,8 11-2 0,-11-12-3 16,11 12-2-16,0 0-2 15,-7 7-2-15,6 7-1 16,0 6-1-16,1 2-1 15,0 3 0-15,1 3 0 0,4-1 0 16,5 3-1-16,1-5 1 16,3-3 0-16,2-7 0 15,2-2-1-15,2-5 2 16,1-4-2-16,-1-4 0 0,-2 0 0 16,0-7 0-16,-3-3 0 15,0-2 0-15,-3-2 0 16,-2-3 0-16,0-1 0 15,0 2 0-15,-3 2 0 0,-1 1-2 16,1 2 2-16,-7 11-1 16,11-8 0-16,-11 8 1 15,11 3-1-15,-3 6 1 16,1 1 0-16,1 0 0 0,3-1 0 16,1-1 1-16,2 2-1 15,-1-5 0-15,0-3-1 16,-3-2 0-16,-1-1-1 15,0-4 0-15,-4-4 0 0,-2-4 0 16,-3-3 0-16,0 0 0 16,-1-7 0-16,2 0 1 15,2-5 1-15,2-2 0 0,2 0-1 16,3 0 1-16,3 4 0 16,2 1-1-16,3 9 1 15,0 5-1-15,2 6 1 16,0 5 0-16,-1 5 0 0,-4 9 1 15,0 5-1-15,-4 2 1 16,-1 2 0-16,-5 2-1 16,-1 2 1-16,-5-2 0 15,-1 0-1-15,0-4 0 0,0 1-2 16,1-8-4-16,4 2-13 16,-1 10-51-16,-4-26-15 15,19 2-3-15,-3-4-7 16,3-10-2-16</inkml:trace>
  <inkml:trace contextRef="#ctx0" brushRef="#br0" timeOffset="59988.1">19342 11861 13 0,'16'-51'95'16,"-6"7"-1"-16,-4 10-4 16,-6 7-5-16,0 10-2 0,-11 9-70 15,2 8-4-15,-3 9-2 16,-2 9-2-16,1 4-1 15,4 6-2-15,3 4 0 16,2 7 0-16,3 2 0 0,1 4-1 16,-2 1 0-16,7-1 0 15,0 0-1-15,0-3 0 16,0-2 2-16,0-5-4 16,-2-5 1-16,-1-5-1 0,-2-6 0 15,0-5 0-15,-6-5 0 16,-4-6 0-16,1-3 0 15,-2-1 1-15,2-9 0 16,2-3 0-16,6-6 1 16,1-2-2-16,11-5 0 0,9-2 0 15,6-2-2-15,8-2 1 16,4 0 0-16,5 2-1 16,4 1 1-16,-3 4 1 0,-1 0 1 15,-5 2 1-15,-6 1 0 16,-9 3 0-16,-7-3 1 15,-10 1 0-15,-5 1 0 0,-4 1 1 16,-12 2 0-16,-4 3 0 16,1 2 0-16,-3 6 0 15,2 6 1-15,1 2-1 16,1 9-1-16,5 7 1 0,6 5-1 16,-1 6 0-16,7 5 0 15,0 4 0-15,0-1 0 16,0 2 0-16,3-1-1 15,1-4 1-15,-4-2-1 0,0-6 1 16,0-4-1-16,0-5 1 16,0-4-1-16,0-2 1 15,0-11 0-15,0 0 0 16,12 7 0-16,-1-9-1 0,5-7 1 16,2-1 0-16,2-4-1 15,3-1 0-15,1 2 0 16,-3 1 0-16,-2 1 0 0,-2 5 0 15,-2 3 0-15,-3 3 0 16,-1 7 0-16,-2 5 0 16,-1 4 0-16,-3 0 0 15,1 1-2-15,1 5-8 0,-6-3-60 16,5-5-15-16,-6-14-3 16,19 11-6-16,-5-11-6 15</inkml:trace>
  <inkml:trace contextRef="#ctx0" brushRef="#br0" timeOffset="63196.28">20746 11957 20 0,'-2'-11'87'0,"-1"0"1"16,0 2-3-16,3 9-5 16,19-15-45-16,-19 15-12 15,0 0-3-15,5 5-10 0,-4 12-3 16,-1 10-2-16,0 5-2 16,0 9-1-16,0 6 0 15,-3 6 0-15,-4 2 0 16,2-3-1-16,-4-1 0 0,0-7 0 15,2-3 0-15,-3-9 0 16,3-7 0-16,-2-7 1 16,9-18 0-16,-13 6-1 15,11-13 1-15,1-14 0 0,2-10 0 16,0-7-1-16,5-10 0 16,2-8-1-16,7-9 1 15,0-4-1-15,6-4 1 16,3 0 0-16,4 2 0 0,1 6 2 15,-1 7 0-15,0 11 0 16,-1 11 1-16,-4 9 0 16,-3 13-4-16,-2 9 0 0,-6 5 0 15,3 7 0-15,-5 6 0 16,0 6 0-16,-5 5 0 16,-4 8 0-16,-1 5 0 15,-8 7 0-15,-7 6 0 0,-7 1 0 16,-6 1 0-16,0-1 0 15,-4-7-8-15,6-4-5 16,-2-13-10-16,9-5-31 0,6-6-33 16,13-16-2-16,0 0-5 15,0 0-4-15</inkml:trace>
  <inkml:trace contextRef="#ctx0" brushRef="#br0" timeOffset="63864.47">20954 12049 42 0,'15'-14'94'16,"-4"3"-4"-16,-11 11-3 15,12-10-2-15,-12 10-43 16,9 0-18-16,0 4-7 0,3 3-8 16,3 4-2-16,3 1-2 15,3 4 0-15,4 0-1 16,2 5-4-16,-2 1 0 0,2 2 0 16,-7 2 0-16,-1-1 0 15,-8 2 0-15,-5-3 0 16,-6-4 0-16,-5-1 0 15,-6-6 0-15,-6-3 0 16,0-7 0-16,0-3 0 0,4-4 0 16,5-8 0-16,5-1 0 15,3-7 0-15,9-5 0 0,9 0-2 16,10-2 1-16,8-1 1 16,5 1-1-16,8 5-1 15,3 2 1-15,2 6 0 16,1 5 1-16,-3 5 0 15,-4 4 0-15,-10 0 1 0,-6 5 0 16,-13 4 0-16,-9-1 1 16,-8 3 1-16,-5 1-3 15,-9 1 0-15,-5 2 0 16,-3 1 0-16,-2 3 0 0,1 0 0 16,0 2 0-16,8 0 0 15,4 1 0-15,6 0 0 16,3-3 0-16,3-1 0 0,10-3 0 15,6-1 0-15,5-6 0 16,8-4 0-16,3 0 0 16,1-4 0-16,3-4 0 15,-2-4 0-15,1-3 0 16,-8-6 0-16,-5-3 0 0,-8-2 0 16,-11-6 0-16,-6-1 0 15,-6-1 0-15,-13 1 0 0,-5-2 0 16,-6 6 0-16,-5 3 0 15,3 5 0-15,3 4 0 16,2 7 0-16,5 2 0 16,5 4 0-16,7 0 0 0,10 0 0 15,1 14-11-15,20-1-20 16,5 0-54-16,7 1-5 16,3 1-4-16,9-4-6 15,9 1 1-15</inkml:trace>
  <inkml:trace contextRef="#ctx0" brushRef="#br0" timeOffset="64353.12">22152 12155 22 0,'49'0'95'16,"-13"-4"-1"-16,-11-3-5 16,-12-3-4-16,-13 10-31 0,0-17-27 15,-14 3-10-15,-4 2-8 16,-2 0-3-16,-2 0-3 16,-1 2 0-16,2 7-2 0,3 2 0 15,1 3-1-15,6 9 0 16,-2 5 1-16,2 4-2 15,4 3 1-15,1 1 1 16,3 0-1-16,2 0 1 0,1-4-1 16,9-4 1-16,5-3 1 15,4-6-2-15,4-6 0 16,2-1 0-16,6-8 0 16,-3-6 0-16,2-6 0 15,-2-6 0-15,-1-5 0 0,-6-7 0 16,-2-3 0-16,-1-3 0 15,-6-5 0-15,-2-1 0 16,-3 4 0-16,-5 3 0 16,-1 7 0-16,-3 7 0 0,-3 6 0 15,-4 9 0-15,2 7 0 16,-5 7 0-16,4 4 0 16,-1 8 0-16,3 10 0 0,-1 3 0 15,2 6 0-15,1 5 0 16,0 4 0-16,2 2 0 15,2 1 0-15,1-1 0 16,0 0 0-16,0-2 0 0,4-5 0 16,2 0 0-16,0-3 0 15,1-8-9-15,9-9-71 16,-1 2-10-16,2-9-3 16,3-5-7-16,0-4-2 0</inkml:trace>
  <inkml:trace contextRef="#ctx0" brushRef="#br0" timeOffset="64767.87">22508 12142 85 0,'0'0'95'16,"-1"-12"-5"-16,1 12-5 15,0 0 0-15,0 0-66 16,0 0-2-16,6 0-4 0,-6 0-6 16,10 11-3-16,1-3-1 15,-4 4-1-15,1-1 0 16,-3 1-1-16,2 1 0 15,-2-1 1-15,-2-1-2 0,-3-11 0 16,2 15 0-16,-2-15 0 16,0 0 0-16,0 0 0 15,13 0 0-15,-13 0 0 0,18-15 0 16,-7 2 0-16,3-3 0 16,3 0 0-16,0 2 0 15,-3-1 0-15,-1 3 0 16,-2 3 0-16,-2 3 0 0,-9 6 0 15,14 0 0 1,-14 0 0-16,9 13 0 0,-6-2 0 16,-1 3 0-16,2 1 0 15,3 1 0-15,-2-1 0 0,-2-1 0 16,1-1 0-16,-1-3 0 16,4 1 0-16,-7-11-5 15,0 0-82-15,3 9-3 16,7-9-4-16,-1-2-7 0,9-5-3 15</inkml:trace>
  <inkml:trace contextRef="#ctx0" brushRef="#br0" timeOffset="64987.81">22918 12194 3 0,'8'-3'95'16,"-8"3"2"-16,0 0-6 16,0 0-4-16,11 7-2 15,-3-2-64-15,-8-5-5 0,15 16-6 16,-9-5-4-16,1 0-6 15,-4 7 0-15,-2 2 0 16,-1 0 0-16,-3 6 0 0,-6 2 0 16,-2 2 0-16,-5-3 0 15,0 4 0-15,-3-12-16 16,-2 7-72-16,3-8-3 16,7-5-4-16,11-13-8 0,-8 2-2 15</inkml:trace>
  <inkml:trace contextRef="#ctx0" brushRef="#br0" timeOffset="67599">23725 11791 67 0,'0'-12'88'0,"1"2"-1"0,-1 0-3 16,0 10-37-16,5-13-12 16,-5 13-9-16,0 0-8 15,0 0-6-15,7 4-3 0,-6 12-3 16,1 5-1-16,-2 9-1 16,2 4 0-16,-1 8-1 15,1 4-1-15,-1 0 0 16,-1 2 0-16,0-2-2 0,-1-3 0 15,-1-4-1-15,-1-9-3 16,1-2 0-16,-1-8-1 16,-2-7 0-16,5-13 0 15,0 0 0-15,0 0 1 0,-5-6 1 16,5-11 2-16,0-8 1 16,5-2 1-16,3-6-1 15,-1-1 2-15,6-1 0 16,2 4 0-16,1-1 0 0,4 8 0 15,0 5 0-15,0 4 0 16,0 7 0-16,0 4-1 16,0 3 0-16,1 2 0 15,-1-1 0-15,-2 0 0 0,2 0 0 16,-7 0 0-16,1-1-1 16,0-3 1-16,-4-3-1 15,1-1 0-15,-6-2 0 0,3-3 1 16,-2 0-1-16,-1-4 0 15,1-1 1-15,-1-3 0 16,-2 1 0-16,2-1 1 16,1 2 0-16,-3 2 1 0,-1 4 0 15,0 2 0-15,-2 11 2 16,0 0-5-16,0 0 0 16,0 6 0-16,-1 9 0 0,0 6 0 15,-1 6 0-15,-1 5 0 16,-1 5 0-16,1 5 0 15,1 1 0-15,0 3 0 16,1 2 0-16,0-3 0 16,0 0 0-16,0-4 0 0,-1-9-6 15,2-4-42-15,3-3-40 16,1-10-2-16,9-10-7 16,1-5-5-16</inkml:trace>
  <inkml:trace contextRef="#ctx0" brushRef="#br0" timeOffset="68271.36">24493 11796 29 0,'3'-11'94'16,"-3"11"-2"-16,0 0-3 0,0 0-4 16,-4 36-28-16,4-21-40 15,0 3-4-15,0 7-4 16,0 1-4-16,0 5-1 15,-1 2-1-15,-2 0-1 0,-2 0-1 16,-3-1 0-16,2-1 0 16,-4-4 0-16,4-3 0 15,-1-5-1-15,-2-4 0 0,6-5 1 16,3-10-1-16,0 0 0 16,-9 3 1-16,8-8-1 15,1-8 0-15,1-5 0 16,5-7 0-16,0-6 0 15,6-7 0-15,-3-7 0 16,7-4-1-16,0-6 1 0,4 0 0 16,2 0 0-16,1 3 0 15,1 6 0-15,-3 6 0 0,-2 8 0 16,0 10 1-16,-1 5 0 16,-1 6 0-16,0 8-1 15,-4 3 1-15,0 1 1 16,-1 5-2-16,2 3 0 0,-4 5 0 15,-1 1 0-15,-6 4 0 16,-2 4 0-16,-2 0 0 16,-10 4 0-16,-7 1 0 15,-5-1-2-15,0 0 2 0,-8 0 0 16,3-3 0-16,-3-4 0 16,2-3-1-16,4-2 1 15,6-2 0-15,5-3 0 16,5-3 0-16,9-7 0 0,-6 16 0 15,6-16 1-15,10 17 1 16,-2-4-2-16,5-1 0 16,4 4 0-16,1 0 0 0,0 2 0 15,1-1 0-15,0 2 0 16,2-1 0-16,-1 0 0 16,-4-2 0-16,1 1 0 0,-6-8-23 15,-11 4-62-15,7-4-4 16,5-4-4-16,-3-3-7 15,3-2-3-15</inkml:trace>
  <inkml:trace contextRef="#ctx0" brushRef="#br0" timeOffset="68487.04">24928 12086 4 0,'0'0'96'0,"3"6"1"16,-3-6-6-16,2 10-4 15,-2-10-1-15,0 13-67 0,0-3-7 16,1 2-2-16,-1 4-4 16,0 2-3-16,-2 1-3 15,-6 0 0-15,-1 5-12 16,-10 4-70-16,3-7-5 0,2 0-4 16,1-5-8-16,0-3-4 15</inkml:trace>
  <inkml:trace contextRef="#ctx0" brushRef="#br0" timeOffset="72384.32">25861 11832 73 0,'-1'-13'88'16,"1"13"-3"-16,-1-11-5 0,1 11-39 15,0 0-7-15,6-1-11 16,-5 6-8-16,2 12-4 16,-3 5-4-16,0 7-1 15,0 8-1-15,-2 5-1 0,-2 4-1 16,0 0 0-16,-2 0-1 15,0-2 0-15,1-5-1 16,1-7 1-16,0-8-1 16,0-4 1-16,1-10 1 0,3-10-1 15,0 0 0-15,0-16 0 16,7-10-1-16,1-8 1 16,3-9-1-16,3-10-1 15,3-5 0-15,4-6 0 0,0 1 0 16,-1 0 0-16,1 2 1 15,-2 9-1-15,-2 7 1 16,-3 10 0-16,-5 10 0 16,1 11 0-16,-10 14 0 0,12-2-1 15,-7 12 0-15,-1 7 1 16,1 9-1-16,2 1 0 16,1 5 1-16,-1 1-1 15,3 2 0-15,-1-2 2 0,1-4-2 16,-1 0 0-16,4-7 0 15,-3-4 0-15,1-5 0 16,2-6 0-16,0-7 0 16,2-1 0-16,-1-9 0 15,4-6 0-15,0-6 0 0,5-4 0 16,0-3 0-16,-2-3 0 16,1 1 0-16,3 1 0 0,-4 4 0 15,-4 5 0-15,-4 5 0 16,0 7 0-16,-3 8 0 15,-10 1 0-15,11 19 0 16,-8-1 0-16,-1 8 0 0,1 3 0 16,-1 5 0-16,-1 1 0 15,-1 3 0-15,1-1 0 16,-1 0 0-16,0-3 0 16,2 0-19-16,-2-1-48 0,0-10-21 15,6-7-4-15,7-9-6 16,3-6-4-16</inkml:trace>
  <inkml:trace contextRef="#ctx0" brushRef="#br0" timeOffset="72646.56">26966 11593 7 0,'4'-18'97'0,"-4"18"-3"0,-5-8-4 16,-7 11-3-16,-1 7-2 15,-5 7-67-15,9 6-5 0,-1 3-4 16,4 4-3-16,-3 5-3 16,4 2-1-16,0 4-2 15,0 4 0-15,-2 1 0 16,2 2 0-16,-1 0 0 0,-1 0 0 16,4-3-2-1,1 0-12-15,-4-15-26 0,5 3-46 16,1-12-2-16,3-8-7 15,-3-13-6-15</inkml:trace>
  <inkml:trace contextRef="#ctx0" brushRef="#br0" timeOffset="73679.51">27225 11822 6 0,'13'-10'91'0,"-13"10"2"0,0 0-4 16,-16-3-8-16,-4 3 1 15,-6 5-73-15,0 2-2 16,-6 1-1-16,-4 1-1 16,2 1-3-16,-1 3-1 0,4-2-1 15,2 1 1-15,6-2-1 16,4 1 1-16,4 0-1 16,5 1 0-16,7 1 1 15,3 3 0-15,2 2 0 0,9 1 1 16,6 2-1-16,4 4 1 15,4-1-1-15,7-1 1 16,6-3-1-16,3-2 0 16,5-8 0-16,3-3-1 0,0-6 0 15,-1-3 0-15,-3-11 0 16,0-6 0-16,-7-8 1 16,-5-7-2-16,-4-6 1 0,-1-3 0 15,-7-6 0-15,0-2 2 16,-6 1 0-16,-1 5 1 15,-5 3 0-15,-3 8 1 16,-3 7 0-16,-3 8 1 16,0 7-5-16,0 12 0 0,-13 0 0 15,6 13 0-15,-2 6 0 16,1 4 0-16,-1 8 0 16,0 3 0-16,-1 6 0 15,2 1 0-15,0 2 0 0,0 0 0 16,2-1 0-16,1-2 0 15,4-4 0-15,-1-3 0 16,2-6 0-16,0-6 0 0,0-6-2 16,2-4-1-16,-2-11 0 15,0 0 2-15,9-2 0 16,-5-11 0-16,3-4 1 16,3-2 0-16,0-3 0 0,6-2 0 15,1 3 0-15,3 2 0 16,4 2 0-16,-1 5-1 15,0 3 1-15,3 5 0 0,0 4 0 16,4 0 0-16,-1 0 0 16,2 3 0-16,-1-2 0 15,-2 1 0-15,-1-2 0 16,-6 0 1-16,-2-3-1 0,-9-3 0 16,-10 6 1-16,8-13-1 15,-8 13 1-15,-13-14-1 16,-1 8 0-16,-4 3 1 0,-1 3-1 15,1 3 0-15,-3 5 1 16,5 5-1-16,-1 2 1 16,9 0-1-16,1 2 1 15,5 0 0-15,4-3-1 0,6-5 1 16,4-2-1-16,2-2 1 16,3-3-1-16,2-2 0 15,4-2 0-15,-4-3 0 16,0 0 0-16,-3-1 0 0,-2 1 0 15,-2 2 0-15,0 3 0 16,-12 0 0-16,10 9 2 16,-8 6-2-16,-1 5 0 15,0 7 0-15,2 6 0 0,0 9 0 16,1 6 0-16,4 5 0 16,0 6 0-16,-2 6 0 15,-3 2 0-15,-3 1-2 0,-2-2-4 16,-12-8-2-16,-1-5-9 15,-11-11-39-15,4-12-31 16,0-10-3-16,3-17-5 16,10-8-5-16</inkml:trace>
  <inkml:trace contextRef="#ctx0" brushRef="#br0" timeOffset="73912.05">28469 12269 11 0,'10'0'93'0,"-10"0"0"0,0 9-3 16,0-9-6-16,-4 9 0 15,-6-3-75-15,10 5-1 16,0 1 0-16,-1 4-2 16,-1 3-3-16,-7 6-1 15,-6 4-1-15,-5 1-6 0,-3 9-27 16,-10-3-52-16,-3-3-2 15,-1-3-5-15,-1-9-9 16,6-3 6-16</inkml:trace>
  <inkml:trace contextRef="#ctx0" brushRef="#br0" timeOffset="74464.72">29129 11844 42 0,'-6'-12'92'0,"-3"-2"-1"16,6 6-5-16,0-14-6 15,3 22-45-15,0 0-13 16,0 0-8-16,2 11-7 15,1 5-1-15,0 5-2 0,1 9-1 16,-1 7 0-16,-2 6-1 16,-1 5 0-16,0 2 0 15,-2 2-2-15,-6-2 0 16,-1-3 0-16,-1-5 0 0,-1-8-1 16,-1-6-1-16,2-9 0 15,1-6 1-15,9-13-1 16,-13 3 0-16,10-10 0 15,2-11 1-15,0-9-1 16,1-6 1-16,1-13 0 0,7-7 0 16,4-9 0-16,3-6 0 15,5-4 3-15,3-4-1 0,8 0 1 16,5 5 0-16,3 7 0 16,0 9 0-16,-1 10 1 15,5 9 1-15,-4 11-2 16,-1 8 0-16,-4 9 0 0,-4 7 0 15,-4 1 0-15,-5 8 0 16,-5 5-2-16,-3 4-3 16,-6 7-8-16,-7-4-28 15,-5 11-47-15,-10 2-1 0,-2 5-7 16,-8 4-6-16</inkml:trace>
  <inkml:trace contextRef="#ctx0" brushRef="#br0" timeOffset="74761.37">29124 12096 75 0,'-10'7'94'16,"10"-7"-4"-16,6 0-6 15,11-9-2-15,42-5-64 0,-23-1-6 16,2-6-4-16,7 2-5 16,1-1-2-16,0-2-1 15,-2 3 0-15,-5 2-1 16,-6 3 0-16,-8 7 0 15,-6 4 0-15,-9 3 1 0,-7 13 1 16,-3 5 0-16,-7 6 0 16,-4 3 0-16,1 4 1 15,-1 2-1-15,-1 0 1 0,6 0-1 16,-1-4-1-16,6 0-2 16,0-10-8-16,3-1-33 15,6-4-38-15,-8-14-4 16,16 8-7-16,-4-9-4 0</inkml:trace>
  <inkml:trace contextRef="#ctx0" brushRef="#br0" timeOffset="74928.66">29789 11782 61 0,'12'-35'92'0,"-2"8"-5"15,-5 8-5-15,-5 19-4 0,0 0-59 16,0 0-10-16,-8 13-13 15,5 8-26-15,3 5-49 16,-3 2-2-16,0 4-7 16,-3-2-2-16</inkml:trace>
  <inkml:trace contextRef="#ctx0" brushRef="#br0" timeOffset="75712.66">29840 12064 20 0,'7'-11'93'0,"0"-2"0"16,0-4-4-16,2 1-4 0,-3 1-47 16,0 1-4-16,0 5-15 15,-6 9-8-15,0 0-3 16,0 0-4-16,0 0-1 0,4 16-2 16,-4 0-1-16,0 3 0 15,0 0 1-15,0 1-1 16,0-3 1-16,3-1-1 15,2-4 0-15,3-2 0 0,0-5 0 16,3-2-1 0,2-3 0-16,2-1-1 0,1-6 1 15,2-4 0-15,-2-2-1 16,2-2 2-16,1-3-1 0,-2 4 1 16,-4-3 0-16,-3 6 0 15,-1 3 0-15,-1 4 1 16,-8 4-1-16,0 0 0 15,10 13 1-15,-9 1-1 0,1 0 0 16,3 2 1-16,2 0-1 16,-3-2-1-16,7-2-2 15,-2-5-4-15,7 0-4 0,-1-7-6 16,6 0-4-16,-4 0-3 16,5-7 2-16,3-2-1 15,-1-2 6-15,0-1 6 0,-3-6 9 16,3 2 9-16,-6-5 8 15,7 2 4-15,-10 0 3 16,-3 2-2-16,-2 3 0 16,-3 1-6-16,-7 13-2 15,1-12-3-15,-1 12-3 0,-17 1-3 16,3 7-2-16,-6 4 0 16,1 5 0-16,1-1-1 15,1 1 1-15,4 3-1 16,1-1 1-16,6-3-1 0,5-1 1 15,1-4-1-15,0-11 0 16,9 13 0-16,2-10 0 16,1-3-1-16,4 0 0 15,-1-5 1-15,2-1-1 0,2-4 0 16,0 0 1-16,2 0 0 16,-2 2 0-16,-1 1 1 15,-4 2-1-15,0 3 1 16,-4 2 0-16,-10 0 0 0,8 11-1 15,-7-1 0-15,-1 2-1 16,0 1-2-16,0 0-3 16,0-2-8-16,7 0-30 15,6-2-40-15,-3-3-3 0,2-3-5 16,3-3-5-16</inkml:trace>
  <inkml:trace contextRef="#ctx0" brushRef="#br0" timeOffset="76107.09">30723 11994 24 0,'7'-19'94'0,"-4"1"-1"16,2 3-4-16,-2 3-3 0,4 1-43 15,-7 11-15-15,8-9-9 16,-8 9-9-16,2 5-3 16,-1 5-3-16,-1 2-2 15,2 3 0-15,-1 2-1 0,0 3 0 16,-1-1 0-16,0-3 0 15,0-1-1-15,0-3 0 16,2-2-1-16,-2-10 1 0,6 10-2 16,-6-10 1-16,17 0-1 15,-6-3 0-15,5-3 1 16,-3-2-1-16,3-2 1 16,-3 0 0-16,2-2 1 0,-2 0 1 15,-2 1 1-15,-1 2-1 16,-10 9 0-16,12-14 1 15,-12 14-1-15,9 0 0 0,-9 0 1 16,3 10-2-16,-3 0 0 16,0 3-2-16,0-1-2 15,0 5-8-15,-3-8-28 16,3 3-46-16,4-2-1 16,-4-10-6-16,24 9-7 15</inkml:trace>
  <inkml:trace contextRef="#ctx0" brushRef="#br0" timeOffset="76815.39">31369 11930 29 0,'-15'-10'91'0,"2"4"-2"0,-4 1-3 15,1 5-5-15,4-41-28 16,0 41-43-16,12 0-1 15,-20 14-1-15,15-3-3 16,-3 2-2-16,-2 4 0 0,4 2-1 16,-6 3 0-16,9-2-1 15,-2 1 1-15,-1 0-1 16,4-1 0-16,3-2 0 0,7-2 1 16,3-5-1-16,2 0 0 15,6-2-1-15,0-3-1 16,6-1 0-16,-2-4-1 15,-1-1 0-15,1 0-1 16,2-6 0-16,1-3 0 0,-3-5 0 16,7 0 1-16,-8-5 1 15,3-1 0-15,-2-2 2 16,-1 4 1-16,-3 1 0 16,-5 5 1-16,-4 1-1 0,-10 11 0 15,0 0 1-15,0 0-1 16,0 0-1-16,-5-1-1 15,-5 1 0-15,10 0 0 0,-16 9 0 16,16-9 1-16,-9 9 0 16,9-9 0-16,0 0-1 15,0 0 1-15,6 5-1 0,4-5 0 16,-2-1-1-16,3-5 1 16,-1-1-2-16,3-2 1 15,0-2 0-15,2-3 1 16,1 1-1-16,-9 0 1 15,5 1 1-15,-6 2-1 0,-6 10 1 16,0-12 0-16,0 12 0 16,-8 0 0-16,-5 3 0 15,1 6 0-15,-4 3 0 0,-1 3 0 16,7 1 0-16,-2 4 1 16,3 1 0-16,6-2 0 15,3 2 1-15,3-2-1 16,2-1 1-16,12-2-2 0,-2-1-2 15,7-3-3-15,-2-9-20 16,6 4-59-16,2-3-4 16,3-4-5-16,-1-4-6 15,2-6-3-15</inkml:trace>
  <inkml:trace contextRef="#ctx0" brushRef="#br0" timeOffset="77845.59">32567 11815 14 0,'0'-19'74'0,"-1"-5"-5"0,1 4-10 16,-7 3-4-16,4 0-9 15,-1 2-11-15,3 1-4 16,0 1-9-16,-1 5-3 15,2 8-4-15,0-14-4 16,0 14-2-16,0 0-3 0,0 0-1 16,0 0 0-16,-12 0-2 15,1 11-1-15,-6 8 1 16,-4 6 0-16,-3 9 0 16,-4 5 0-16,-3 11-1 0,-6 5-1 15,4 2 1-15,6 4-1 16,5-2-1-16,5-1 1 15,1-9-1-15,4-6 0 16,0-11 0-16,12-7 2 0,-2-11-2 16,2-14 0-16,-9 0 1 15,6-14-2-15,3-11 1 16,6-11-1-16,0-7 1 0,3-10-2 16,5-5-1-16,13-6 2 15,0-3 0-15,7-4-1 16,4 2 1-16,5 3-1 15,2 5 0-15,-4 7 1 16,7 7 1-16,-5 9-1 0,-1 10 1 16,-6 6 1-16,-8 10 0 15,-4 8 0-15,-7 4 1 16,5 11-1-16,-10 3 0 0,-2 6 0 16,-7 3 1-16,-3 5-1 15,-7 6-1-15,-5 1 0 16,-3 3 0-16,-11 0 1 15,-6 2 0-15,-7-2 0 0,-10-2-2 16,0-3-1-16,2-5-2 16,-3-7-5-16,6-1-19 15,17-7-55-15,4-4-3 16,5-8-5-16,18-1-8 0,13-3 4 16</inkml:trace>
  <inkml:trace contextRef="#ctx0" brushRef="#br0" timeOffset="78192.98">33010 11503 69 0,'0'0'89'15,"9"-7"-3"-15,-9 7-4 0,0 0-2 16,-6 13-61-16,-2 2-4 15,-8 3-2-15,5 5-3 16,-7 4-2-16,1 6-3 16,-4 1 0-16,0 5-1 0,-2 0-2 15,1 6 0-15,2-2-1 16,0 1-1-16,4 1 1 16,3-6-1-16,0-1 1 15,6-6 1-15,3-2-2 0,1-10 1 16,3-1-1-16,1-8 0 15,-1-11-3-15,10 8-9 16,-10-8-29-16,16-9-44 16,-7-3 0-16,7 0-9 15,1-7-3-15</inkml:trace>
  <inkml:trace contextRef="#ctx0" brushRef="#br0" timeOffset="78761.9">33039 11910 37 0,'0'0'88'15,"0"0"-1"-15,0 0-4 16,0 0-2-16,0 5-54 0,0-5-6 16,-1 14-4-16,1-4-6 15,-5 3-4-15,3 2-2 16,-1 3-1-16,-2 2-2 16,0-1-1-16,0 1 1 0,2-3-2 15,-6 0 1-15,2-4 0 16,1-1 1-16,6-12 0 15,-8 13 0-15,8-13-1 16,0 0 1-16,0 0-1 0,0-12 1 16,3-1-1-16,16-2-1 15,-8-4 0-15,9 0-1 16,-3-3 1-16,1-1-1 0,-3 2 1 16,4 0 0-16,-5 3 1 15,-10 4 0-15,4 2 0 16,-8 12 0-16,6-9 0 15,-6 9 0-15,3 9 0 0,-3 4 0 16,0 6 0-16,-3 3 0 16,-4 2 0-16,0 3 0 15,7 1-1-15,-4-2 0 16,2 0-3-16,2-4-2 16,-2 0-9-16,1-9-20 0,1 0-51 15,7-3-2-15,8-4-6 16,0-1-5-16</inkml:trace>
  <inkml:trace contextRef="#ctx0" brushRef="#br0" timeOffset="79597.31">33336 12075 25 0,'6'-14'88'0,"4"-9"-2"16,-3 1-2-16,4 2-8 0,-8 2-44 15,-3 18-9-15,0-12-10 16,0 4-8-16,0 8-2 15,0 0-2-15,-8-7 1 16,8 7-2-16,-10 0 0 16,10 0 1-16,0 0 0 15,-10 0 0-15,10 0-1 0,0 0 0 16,0 0-1-16,0 0-1 16,7 0-3-16,-7 0 0 15,0 0 2-15,11-12-2 16,-1 3 2-16,-10 9 1 15,10-13 0-15,-10 13 6 16,5-11-1-16,-5 11 2 16,0 0-1-16,0-13 2 0,0 13 0 15,-12 0-1-15,0 4 0 16,0 5-1-16,-3 6-1 16,15-15 1-16,-11 18-2 15,5 2 0-15,6-20 2 16,-3 16-1-16,3 2-1 15,5-1 0-15,9-2-1 0,-5-8 0 16,2-3 0-16,-1 1-1 16,3-2 0-16,1-3-2 15,2 0 2-15,-3 2 0 16,-1-5 0-16,2-1-1 16,-2 0 1-16,-1-3 1 0,-1 0 0 15,-10 7 0-15,9-10 1 16,-9 10-1-16,0 0 1 15,0 0 0-15,0 0 0 0,0 0-1 16,-7 6 1-16,-4 10 0 16,-3 2-1-16,-1 8 0 15,6 0-1-15,-27 50 0 16,-2 14 0-16,6 12-1 16,2 7 1-16,2 4-1 0,7-6 1 15,6-5 0-15,11-26 2 16,-4-9 0-16,-2-11 0 15,3-12 1-15,-5-12 0 16,-6-12 2-16,0-8-5 0,-2-10 0 16,0-4 0-16,-4-12 0 15,2-5 0-15,5-7 0 16,6-5 0-16,-1-8 0 16,6-3 0-16,6-6 0 0,2-1 0 15,21-2 0-15,-6 27 0 16,4-5 0-16,2 4 0 15,3 0 0-15,7 2 0 16,4 2 0-16,1 3 0 0,4 0 0 16,-2 4 0-16,3-1-3 15,-3 4-66-15,-2-1-21 16,-1 0-1-16,-3-1-7 0,-8 0-3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787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68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29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125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816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571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968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214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71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9850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21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2C744-9594-41B2-8816-05CCAA81B404}" type="datetimeFigureOut">
              <a:rPr lang="en-IN" smtClean="0"/>
              <a:t>09/01/22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373B6-62B4-41A1-B3D1-570B2EED81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7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65960" y="463680"/>
              <a:ext cx="11877120" cy="62193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920" y="448560"/>
                <a:ext cx="11904120" cy="623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6723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96960" y="226440"/>
              <a:ext cx="5365800" cy="2557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400" y="210600"/>
                <a:ext cx="5398200" cy="258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896760" y="1530720"/>
              <a:ext cx="8052120" cy="3926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4160" y="1519920"/>
                <a:ext cx="8080200" cy="395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0813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75200" y="762480"/>
              <a:ext cx="8754480" cy="1754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080" y="747360"/>
                <a:ext cx="8783280" cy="178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8447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79960" y="524880"/>
              <a:ext cx="8286480" cy="2794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7720" y="510480"/>
                <a:ext cx="8301600" cy="28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84280" y="2826000"/>
              <a:ext cx="11492280" cy="2001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8440" y="2812320"/>
                <a:ext cx="11512080" cy="202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2460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ajay@uptop.in</cp:lastModifiedBy>
  <cp:revision>3</cp:revision>
  <dcterms:created xsi:type="dcterms:W3CDTF">2022-01-09T03:10:12Z</dcterms:created>
  <dcterms:modified xsi:type="dcterms:W3CDTF">2022-01-09T07:06:27Z</dcterms:modified>
</cp:coreProperties>
</file>