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2-02-13T13:31:01.366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AE828D2A-7300-4AF0-8B44-B357F00E2743}" emma:medium="tactile" emma:mode="ink">
          <msink:context xmlns:msink="http://schemas.microsoft.com/ink/2010/main" type="writingRegion" rotatedBoundingBox="4505,8052 4726,8052 4726,8252 4505,8252"/>
        </emma:interpretation>
      </emma:emma>
    </inkml:annotationXML>
    <inkml:traceGroup>
      <inkml:annotationXML>
        <emma:emma xmlns:emma="http://www.w3.org/2003/04/emma" version="1.0">
          <emma:interpretation id="{7D550AC9-6F0E-4B39-95C0-E733FDC2F222}" emma:medium="tactile" emma:mode="ink">
            <msink:context xmlns:msink="http://schemas.microsoft.com/ink/2010/main" type="paragraph" rotatedBoundingBox="4505,8052 4726,8052 4726,8252 4505,825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2496FD8-7F9F-4BF7-98FA-199CCA629D89}" emma:medium="tactile" emma:mode="ink">
              <msink:context xmlns:msink="http://schemas.microsoft.com/ink/2010/main" type="line" rotatedBoundingBox="4505,8052 4726,8052 4726,8252 4505,8252"/>
            </emma:interpretation>
          </emma:emma>
        </inkml:annotationXML>
        <inkml:traceGroup>
          <inkml:annotationXML>
            <emma:emma xmlns:emma="http://www.w3.org/2003/04/emma" version="1.0">
              <emma:interpretation id="{F5F5F3E8-2D85-4FA6-8A43-146B428E15FE}" emma:medium="tactile" emma:mode="ink">
                <msink:context xmlns:msink="http://schemas.microsoft.com/ink/2010/main" type="inkWord" rotatedBoundingBox="4505,8052 4726,8052 4726,8252 4505,8252"/>
              </emma:interpretation>
              <emma:one-of disjunction-type="recognition" id="oneOf0">
                <emma:interpretation id="interp0" emma:lang="en-IN" emma:confidence="0">
                  <emma:literal>L</emma:literal>
                </emma:interpretation>
                <emma:interpretation id="interp1" emma:lang="en-IN" emma:confidence="0">
                  <emma:literal>`</emma:literal>
                </emma:interpretation>
                <emma:interpretation id="interp2" emma:lang="en-IN" emma:confidence="0">
                  <emma:literal>l</emma:literal>
                </emma:interpretation>
                <emma:interpretation id="interp3" emma:lang="en-IN" emma:confidence="0">
                  <emma:literal>h</emma:literal>
                </emma:interpretation>
                <emma:interpretation id="interp4" emma:lang="en-IN" emma:confidence="0">
                  <emma:literal>(</emma:literal>
                </emma:interpretation>
              </emma:one-of>
            </emma:emma>
          </inkml:annotationXML>
          <inkml:trace contextRef="#ctx0" brushRef="#br0">-3 0 54 0,'0'33'64'0,"3"-10"2"15,9 11-27-15,1-13-19 0,6 10-2 16,5-11-8-16,-2-8-14 15,3-1-19-15,-2-7-10 16,2 0-7-16,-6-3-4 16,0 1-1-16,-2 2-8 0</inkml:trace>
        </inkml:traceGroup>
      </inkml:traceGroup>
    </inkml:traceGroup>
  </inkml:traceGroup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2-02-13T13:47:19.51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1314 1240 1 0,'0'-13'73'0,"0"-2"8"0,0-2-1 15,0 4-8-15,-1-1-42 16,-7 4-6-16,8-2 3 0,-4 3-9 15,4 9-8-15,-8-16-4 16,8 16 0-16,-4-18-2 16,4 18-1-16,0 0 1 15,0 0-3-15,0 0-1 0,-10 0 2 16,7 16 0-16,2 2-2 16,-2 4 0-16,-4 3 2 15,6 37-1-15,1 9-3 16,0 3 3-16,-1 7-1 0,1 2 1 15,-1-10 0-15,-1-13 0 16,-1-22-1-16,-2-11 1 16,5-8 2-16,-7-4-2 15,5-4 1-15,2-11 0 0,0 0-3 16,2 7 4-16,10-7 0 16,-12 0-3-16,23 0 3 15,0 0 0-15,-3-4-3 16,4-2 0-16,8 2 2 0,-6-2-5 15,-3-1-2-15,8 4 1 16,-12-3-11-16,2 6-13 16,-5 0-36-16,-4 0-17 15,-12 0-4-15,0 0-7 0,0 0 3 16</inkml:trace>
  <inkml:trace contextRef="#ctx0" brushRef="#br0" timeOffset="1428.0769">1604 1625 41 0,'-17'0'74'0,"1"0"0"16,16 0 0-16,-9-5-42 15,9 5-3-15,0 0-6 16,0 0-5-16,0 0-6 16,0 0-2-16,7-8-2 15,4 5-2-15,-11 3-1 0,21-7 0 16,-11 0 0-16,5 1-1 16,1-3 0-16,-8-1 0 15,4-1 0-15,-6-1-1 0,6-1 0 16,-11-2-1-16,-1 0-1 15,0 15-1-15,0-15 0 16,0 15-2-16,-2-16-1 16,2 16 0-16,-12-10 1 15,2 3-1-15,-13 4 0 0,5 3 1 16,4 6 1-16,-1 4-1 16,2 5 1-16,8 9 0 15,1-1 0-15,1-1 1 16,4 3 0-16,3 0 0 15,3 2 0-15,9-3 2 0,-5 0-1 16,0-3 0-16,7-1 1 16,-1-3-1-16,2-3 1 15,-2-4 0-15,1-5-1 0,-1-5-1 16,1 0-2-16,0-8 0 16,4-7-2-16,-2-1 1 15,1-4 0-15,3-2-1 0,-4-2 1 16,2 3-1-16,-4-1 4 15,0 2 1-15,-4 1 1 16,-5 0-1-16,3 4 1 16,-1 2-3-16,-4-1 1 0,-2 4 3 15,-5 10-1-15,3-12 1 16,-3 12 0-16,3-14-1 16,-3 14 1-16,8-12-2 15,-8 12 0-15,-1-9 2 16,-8 8-3-16,-2 1-2 15,11 0 1-15,-16 5 0 0,16-5-1 16,-25 16 3-16,10-4 0 16,2 1-2-16,7 4 0 15,-4-1 0-15,-2 4 0 0,4-1 0 16,1 5 0-16,6-4 1 16,0 1-1-16,1 0 1 15,2-1 0-15,0-3 0 16,11-3 1-16,-4-3 1 0,4-6 0 15,-4-2 1-15,4-3-2 16,2-3-2-16,1-8 0 16,3-3-1-16,-8-4 3 15,3-2-4-15,-1-2 2 0,1 0-2 16,-6 1 3-16,-2 1 1 16,0 2 0-16,-7 3 3 15,0 3-3-15,-1 1 0 0,2 11-2 16,0 0 4-16,0 0-4 15,-13-6 3-15,1 6 1 16,12 0-3-16,0 14-2 16,0-14 2-16,-1 19 0 15,1-7 1-15,0 1-1 0,3 4-1 16,9 0-1-16,-8 1 3 16,4 0 0-16,-1 1-1 15,-3 1 1-15,8-1-3 0,-4-4 3 16,1-1 0-16,-4-1 0 15,-5-13-2-15,13 11 3 16,-13-11 0-16,19 0-2 16,-11-8 1-16,4-5-1 0,0-2-1 15,-1-6 1-15,5-1-1 16,-5-3 0-16,-2-2 1 16,-2 2 0-16,3 2 1 15,-8 2 0-15,2 4 0 16,4 3 1-16,-7 3-1 0,-1 11 0 15,0-10 0-15,0 10-1 16,0 0 0-16,0 0 0 16,0 0 0-16,0 0-1 0,0 0-1 15,5 5 2-15,-5-5-2 16,10 11 1-16,-10-11 1 16,15 11 0-16,-15-11 0 0,6 11 0 15,3-3 1-15,2-2-1 16,-11 5 0-16,4 0 0 15,4 3 0-15,-8 4-1 16,7-1 1-16,5 0 0 0,-6 3-1 16,-1-3 1-16,8-2 0 15,-9-1 0-15,-4-6 1 16,14-3 0-16,-14-5-4 16,16 0-12-16,-7-6-23 0,-6-7-37 15,11-2-4-15,17-4-6 16,-7-5-3-16</inkml:trace>
  <inkml:trace contextRef="#ctx0" brushRef="#br0" timeOffset="2127.6383">2569 1492 63 0,'-13'7'88'0,"13"-7"-5"15,-13 0-3-15,8-15-16 16,5 15-34-16,0 0-11 16,5-8-8-16,-5 8-8 0,0 0-1 15,16 0-3-15,0 2 0 16,-3 7-1-16,-6 3 1 16,8 6-2-16,0 5 1 0,-8 2 2 15,3 2-2-15,-7-1 1 16,1-2 0-16,-3-2 0 15,5-2 3-15,-6-6 2 16,0-6 0-16,0-8-4 0,0 0 5 16,0 0-3-16,0-8-1 15,0-6-3-15,0-4-4 16,5-3-3-16,-1-4 1 16,1 0-1-16,5 3-2 15,-3 0 1-15,6 5-1 0,-3 3 3 16,2 6 2-16,0 4 3 15,-1 4 3-15,1 7 2 0,1 6 0 16,3 3 4-16,-6 7 1 16,3-1 1-16,-6 5-1 15,5-1-2-15,-2 2 0 16,0-4-1-16,0-1-1 16,-5-5 1-16,3-5-1 0,4-3 1 15,-1-9-1-15,-2-1-1 16,2-9-1-16,0-6-2 15,2-6-5-15,7-3 0 16,-3-6-5-16,0 1 0 0,2 1 0 16,-3 1 0-16,-2 6 1 15,-4 3 3-15,2 7 6 16,-12 11 1-16,0 0 5 0,0 0 2 16,6 14 3-16,-5 1-1 15,1 3 1-15,2 3-1 16,-3 0-1-16,5 3-2 0,0-3-1 15,7 4-1-15,-5-5-2 16,3 0-3-16,-4-6-6 16,7-2-29-16,6-5-41 15,-10-7-1-15,-1-5-6 0,-1-12-5 16</inkml:trace>
  <inkml:trace contextRef="#ctx0" brushRef="#br0" timeOffset="2282.219">3187 1438 6 0,'-7'-21'64'16,"1"11"3"-16,-3-3-4 15,9 13-2-15,0 0-61 16,0 0-38-16,-12 4-18 16,12 24-7-16,9 5-4 0</inkml:trace>
  <inkml:trace contextRef="#ctx0" brushRef="#br0" timeOffset="3177.1063">3317 1618 48 0,'-12'-9'83'0,"12"9"0"0,-14-15-5 16,14 15-5-16,-17-12-59 0,17 12-2 15,0 0-2-15,11-4-4 16,-2 4-4-16,1 4-2 16,6 5 0-16,-5 1 0 15,3 3 0-15,-2 1 0 0,-1 3 0 16,-3 1 0-16,-2 0 0 16,-1-1 1-16,-2-2 0 15,-2-2 2-15,-1-3 1 16,0-10 0-16,0 0-1 0,0 0 1 15,0-6 0-15,0-10-1 16,1-6-1-16,1 1-2 0,8-3-2 16,-2 1 0-1,3 2-2-15,1 6 1 0,2 7-1 16,3 5 0-16,-4 6 1 16,2 12 0-16,-2 7 1 15,1 6 0-15,0 5 1 0,-2 3 1 16,2 0 0-16,0-3 0 15,-2-2 0-15,0-7 1 16,2-5 1-16,3-8 0 16,1-8-1-16,1-4-1 0,4-12-1 15,1-7-1-15,2-9-1 16,3-2 0-16,3-4-2 16,-1 1 0-16,-1 1 2 15,-3 3 0-15,-5 6 1 0,-4 6 1 16,-3 6 1-16,-3 7 0 15,-12 5 2-15,0 0 1 16,-8 9 1-16,-4 3 1 16,-2 1-1-16,-2 3 2 0,1 1-1 15,2 0 0-15,3-3-1 16,-1-4-1-16,10 1 0 16,1-11-1-16,5 9-3 15,6-9 1-15,2-4 0 0,3-6-1 16,-2-1 1-16,0 0-1 15,1-1 0-15,-3 1-2 16,-2 3 2-16,-10 8 1 16,11-5 0-16,-11 5 0 0,0 13-1 15,0 8 1-15,0 6-1 16,0 9 1-16,0 10 1 16,0 10 0-16,0 12-1 0,5 5 0 15,3 8 1 1,0 4 0-16,2 4 1 0,-3-4 0 15,-1-4 0-15,-1-6 1 16,-5-10 1-16,-5-7 3 0,-9-16 0 16,-8-11 1-16,-3-15 1 15,-6-11 1-15,-5-10-1 16,3-16-1-16,-3-16-2 0,4-14-2 16,3-13-2-16,11-8-3 15,8 3-3-15,8-6-7 16,7 8-8-16</inkml:trace>
  <inkml:trace contextRef="#ctx0" brushRef="#br0" timeOffset="3962.5199">4775 1480 28 0,'-5'-10'82'0,"-1"-1"-1"0,-2-1-2 16,-1 4-4-16,-1-1-54 15,-2-1-2-15,-4 2-8 16,0 1-5-16,-1 2-3 0,-2 1-1 16,0 2-2-16,9 2 1 15,-35 13-1-15,4 13 1 16,3 9-1-1,8 9 0-15,8 6-1 0,7 7 1 16,11 2 0-16,5-7 0 16,11-4 0-16,10-2-1 0,4-6 2 15,4-6 1-15,3-12 1 16,4-6 0-16,2-11 1 16,-1-6 0-16,0-12 1 0,-4-11 0 15,-4-11 0-15,-5-12-1 16,-7-8-1-16,-12 24-2 15,-3-4 0-15,-3-2-1 0,2-1 0 16,-10 2 0-16,-2 0-1 16,-5 3 0-16,-4 0-1 15,-5 5 3-15,-2 3-1 16,-1 4-1-16,0 3 0 16,-1 7-1-16,1 1 1 0,-9 5 1 15,-7 7-1-15,14 24-5 16,16 4-10-16,17 2-28 15,25 1-27-15,9-8-9 16,11-8-6-16,1-11-6 16</inkml:trace>
  <inkml:trace contextRef="#ctx0" brushRef="#br0" timeOffset="4724.5626">4965 1398 45 0,'10'-22'92'16,"-3"-1"-5"-16,-3 4-3 15,-2-3-3-15,-2 5-56 16,0 0-7-16,-6 3-8 0,-5 5-4 16,2 5-5-16,-2 4-2 15,0 2 0-15,1 8 0 16,4 17 1-16,2 18 1 16,4 11 0-16,8 6 0 0,6 5 1 15,1 0-1-15,-1-8 1 16,0-9 0-16,-8-13-1 15,0-7 1-15,-4-7 0 16,-2-10 1-16,0-13 0 16,-5 0 1-16,-2-14-1 0,1-11 0 15,-4-5 0-15,5-8 0 16,1-3-2-16,1 0-1 16,3 7-1-16,0 2-1 0,3 7-1 15,6 7-1-15,6 11 0 16,0 7 0-16,6 4 0 15,4 10 1-15,4 5 0 16,3 5 1-16,-3 5 1 0,-1 4 0 16,-5 1 0-16,-5 3 0 15,-10 0 0-15,-8-3 1 16,-11-2 0-16,-10-5 0 0,-5-4 1 16,-5-5 0-16,-2-8 1 15,1-9 0-15,3-2-1 16,6-12-2-16,4-6-2 15,9-5-3-15,8-3-4 16,2-1-3-16,12 0-4 0,7 1-4 16,11 5-4-16,7 1 3 15,4 6 0-15,7 1 5 16,-6 3 5-16,5 3 6 16,-9 1 6-16,-1 3 7 0,-11 0 7 15,-8 2 1-15,-5 4 4 16,-13-2-2-16,9 16 1 15,-9-1-3-15,-3 10-3 0,-1 5-3 16,0 7-2-16,-3 8-3 16,2 10-1-16,0 5 0 15,3 6-2-15,-1 0 1 0,3-2-1 16,-2-3 1-16,1-7 0 16,-1-10 0-16,-1-8 0 15,-4-11-2-15,1-11-3 16,-4-10-5-16,-2-8-3 0,-1-12-6 15,0-14-18-15,9-11-44 16,-8-24-5-16,9-20-2 16,2-14 1-16</inkml:trace>
  <inkml:trace contextRef="#ctx0" brushRef="#br0" timeOffset="4857.476">5269 1628 34 0,'3'-53'81'0,"-1"1"-4"15,-2 6-2-15,0 3-6 16,0 11-57-16,4 1-5 0,-1 14-12 15,5 2-36-15,-6 6-29 16,15 20-5-16,28 26-4 16,-15 5 1-16</inkml:trace>
  <inkml:trace contextRef="#ctx0" brushRef="#br0" timeOffset="5860.9306">5572 1726 38 0,'0'0'89'15,"-17"7"-2"-15,17-7-4 16,-10 0-4-16,9-7-50 16,1 7-12-16,3-17-1 0,6 8-9 15,0-2-4-15,3-3 0 16,2-1-1-16,1-3 0 16,0 0 0-16,-3-1 1 15,-1-1-1-15,-3 0-1 0,-5 1 0 16,-3 4-1-16,-6-1 0 15,6 16-3-15,-16-8 2 16,-5 5 0-16,-3 3-2 16,-1 5 2-16,-2 6-1 15,2 4 1-15,4 5-1 0,3 3 3 16,8 0-2 0,7-1 0-16,3 1 0 0,12 1 1 15,3-3-1-15,7-2-3 16,3-3-3-16,7-4-2 15,2-4-5-15,4-5-12 0,-6-4-16 16,8-11-8-16,3-1-20 16,-6-8-2-16,-2-6 6 15,-3-3 11-15,-3-1 23 16,-7-1 32-16,3 3 25 0,-20 16 16 16,0-1 25-16,-5 1 0 15,0 2-8-15,0-2-9 16,0 13-13-16,-18-5-16 0,7 10-10 15,-1 11-4-15,0 2 0 16,4 6-1-16,6 2-1 16,2-4 0-16,4 3 0 0,6-4 0 15,6-2 1 1,1-4-2-16,3-5-1 16,4-3-2-16,2-5 0 0,0-4 0 15,-3-7-1-15,3-8 0 16,-3-5-1-16,-3-9 1 0,-10 13-2 15,-1-1 3-15,-2-5 0 16,2 0 2-16,-5-2 1 16,0 2 2-16,-1-1 0 0,-1 2 0 15,-1 1 3-15,-1 1-2 16,0 1 0-16,-1 4-3 16,-2 3-3-16,0 2 0 15,3 11-1-15,0 0-1 16,-8-6 1-16,8 6 2 0,-2 32 0 15,2 7 0-15,1 8 0 16,5 6 0-16,4 0 0 16,1-4 1-16,0-6-1 15,-6-17-1-15,-1-2 0 16,-3-8 1-16,-1-6 0 0,0-10 1 16,0 0-1-16,-4-11 1 15,1-4 0-15,2-8 0 16,1 0 0-16,0-6-1 15,0 1 0-15,5 2-1 0,-1 13-3 16,2 2 2-16,0 0-3 16,3 3 1-16,5-5 0 15,5 6 0-15,-1 7-1 16,2 3 2-16,-1 11 1 0,-1 0-1 16,-3 6 3-16,-5 1-2 15,-2 1 1-15,-1-1 0 16,-4-3 0-16,-2-1-2 15,-1-5-4-15,0-3-8 0,0-9-13 16,-12-3-36-16,13-7-15 16,-2-7-7-16,1-7-4 15</inkml:trace>
  <inkml:trace contextRef="#ctx0" brushRef="#br0" timeOffset="5998.5607">6386 1378 18 0,'0'-19'70'15,"0"-1"2"-15,0 7-5 16,0-1-4-16,0 14-60 0,0-16-15 16,0 16-48-16,0 0-7 15,16 25-1-15,-7-1-1 16</inkml:trace>
  <inkml:trace contextRef="#ctx0" brushRef="#br0" timeOffset="6872.6615">6560 1446 76 0,'0'0'85'15,"-11"-4"-6"-15,11 4-5 0,-17-5 2 16,8 5-68-16,9 0-2 16,-10 12 0-16,10 1-4 15,8 8 0-15,3 3 1 0,4 3 0 16,1 1-2-16,1-2 0 15,-1-1-1-15,-1-4 1 16,-2-1 1-16,-5-7 3 0,1-2 4 16,-9-11-1-1,0 0 1-15,0 0 1 0,1-14 0 16,-1-3 1-16,0-5-2 16,0 0-4-16,1-4-2 0,-1 2-2 15,3 2-3-15,5 4-3 16,1 3-4-16,6 6-9 15,3 5-8-15,4 6-3 0,1 0-1 16,4 7-1-16,-1 2 5 16,4 0 3-16,-7 3 5 15,0-4 13-15,-3 2 11 16,-8-4 10-16,2-2 5 16,-14-6 0-16,14 7 1 0,-14-7 0 15,0 0-2-15,7-8-1 16,-5-2-4-16,-1 0-3 0,-1-5-4 15,0 0 0 1,0 15-2-16,0-17-2 0,-5 4 0 16,5 13-3-16,-8-9 1 15,-2-1-2 1,-2 6-1-16,0 4 0 0,-2 7 1 16,3 5 0-16,1 10-2 15,3-1 2-15,4 2-1 16,3 4 1-16,-1 0-1 0,8 2 0 15,1-5 1-15,3-1-1 16,0-4 0-16,2-5-1 16,1-5-1-16,3-6 0 0,-1-3-1 15,5-12 1-15,2-2-1 16,0-8 1-16,2-5 0 16,0-2 2-16,1 1 0 0,-15 12-1 15,3 0 3 1,-4 2-1-16,2 0 0 15,-1 2-1-15,-4-1 0 0,-1 1 0 16,-6 12 1-16,13-17 3 16,-13 17-3-16,0 0 1 0,0 0 0 15,0 14 1 1,-5 4-1-16,3 1 0 16,2-2-1-16,1 0-1 0,4 0 1 15,0-2 0-15,2 2-1 16,-3-3 1-16,0 0 0 0,-1-1 0 15,-3-2-1-15,-7 1-5 16,-8-6-12-16,-3-6-57 16,-3 3-4-16,-8 1-8 15,1-3-4-15,-3-1-2 0</inkml:trace>
  <inkml:trace contextRef="#ctx0" brushRef="#br0" timeOffset="8206.6256">443 2644 11 0,'0'0'75'0,"-3"-12"5"15,3 12-5-15,-2-9-32 16,2 9-9-16,-4-7-8 15,4 7-10-15,0 0-4 16,0 0-6-16,0 0-1 0,2 10-1 16,0 1-2-16,3 7 0 15,2-2 1-15,-6 8 0 16,6 4-1-16,-5-1 1 0,2 1 0 16,0 2-1-16,6 3 1 15,-1-1-7-15,-2 2-14 16,2 1-44-16,-1-8-12 15,-5-5-6-15,5-3-5 16,-1-6 1-16</inkml:trace>
  <inkml:trace contextRef="#ctx0" brushRef="#br0" timeOffset="8494.6722">707 2709 63 0,'0'0'77'16,"0"0"-4"-16,-10 0 1 15,10 0-53-15,2 11-6 16,7-1-6-16,4-4-4 16,-2 4 0-16,10 14-4 0,-13-9 0 15,-3 6 0-15,-4 3 3 16,8 6-3-16,-6 3 5 15,-1 5-3-15,-1 34-3 16,-2-32 1-16,-11 0-21 16,2-1-46-16,-2 3-5 15,-3-3-1-15,5 1-9 16</inkml:trace>
  <inkml:trace contextRef="#ctx0" brushRef="#br0" timeOffset="9439.683">1454 2749 44 0,'-12'-10'64'15,"12"10"-4"-15,-19-3-37 16,19 3-3-16,0 7-7 15,0 5-6-15,-1 5-6 0,0 9 0 16,2 6 0-16,2 8 2 16,6 6 1-16,0 1 0 15,-7 2-1-15,7-5 1 16,-2-2 0-16,-2-10 0 16,3-5 5-16,-5-10 4 0,-2-6 0 15,-1-11 1-15,-6 0 2 16,-2-7-1-16,-5-10 0 15,7-9 2-15,-6-7-6 0,-1-7-7 16,0-11-1 0,2-6-3-16,5-6 1 0,5-4 0 15,0 1-2-15,1 8-2 16,3 3-1-16,5 6 0 16,5 12 1-16,2 8 1 0,1 9-1 15,1 8-4-15,7 8 5 16,-4 3-2-16,1 2 3 15,7 9 1-15,-2 6 1 0,-14 4 0 16,5 9 0-16,-10 4 1 16,-4 6 0-16,-8 6 0 15,-5 2 2-15,-20 2-1 0,-4 0-1 16,4-2 0-16,-2-8 5 16,-1-7-5-16,7-6-10 15,-6-5-33-15,13-10-28 0,19-11-9 16,0 0-3-16,0 0-4 15</inkml:trace>
  <inkml:trace contextRef="#ctx0" brushRef="#br0" timeOffset="11126.0003">1718 3017 81 0,'-11'0'87'0,"1"0"-3"16,2 0-6 0,8 0-42-16,0 0-5 0,-3-8-14 15,13 8-9-15,5 0-5 16,-5 2-2-16,5 7-1 0,10 3-1 16,-6 7 0-16,5 5 2 15,-3 2-1-15,-3 3-1 16,-5-1 2-16,-3 1-1 15,-2-5 1-15,-9-5 0 0,-8-1 1 16,-3-10 0-16,-10-3 0 16,1-5 1-16,0-5-1 15,2-6 0-15,2-6 0 16,6-4-1-16,2-2-1 0,4-4-2 16,8 0-1-16,3-1-3 15,10 3 0-15,1 1 0 16,6 3 0-16,9 3 1 0,4 5 0 15,6 1-1-15,7 5 2 16,1 0 2-16,-2 3 1 16,-2 2-1-16,-7-1 1 0,-9 3 0 15,-6 0 2-15,-13 0 3 16,-11 0-1-16,0 0 1 16,2 4 1-16,-11 4 0 15,-1-1 0-15,-4 4-1 0,1 0-2 16,0 2 0-16,1 1-1 15,-3 2 0-15,4 0 0 16,8 1-1-16,1 0 0 16,3 2 0-16,2-1 1 0,10 0-1 15,-1 0 1-15,5-1 1 16,2-1 0-16,0-5 0 16,3-1 1-16,0-5-1 15,12-3 1-15,-10-2-1 0,5-7 1 16,-7-7-1-16,-8-5-1 15,-6-2 0-15,0-6-1 16,-9-2 0-16,-18-3 0 0,-3 2-1 16,1-2 0-16,-2 7-1 15,1 2 0-15,3 6 1 16,-5 7-1-16,8 5 0 16,3 5-1-16,3 0 1 15,10 0-1-15,-9 13 1 0,9-2 1 16,8 2-2-16,5 0-3 15,10 3-5-15,0-2-7 16,14 1-7-16,1-2 0 0,6-2 0 16,-2-6 0-16,7-2 2 15,-6-3 2-15,3-3 6 16,2-3 10-16,-12-6 13 16,-1 0 5-16,-9-2 4 15,-5 1 1-15,-10-1 2 0,-1 1-2 16,-10 3 3-16,-7 1-2 15,-4 3-6-15,-6 4-2 16,0 2-6-16,-6 2-1 0,5 8-2 16,-3 3 0-16,4 5-1 15,1 3-1-15,1 2 1 16,6 0-2-16,4 4 1 0,4-4 0 16,1 1 0-16,5-3 0 15,2-4 2-15,3-3 0 16,1-6 1-16,2-2-1 15,2-5-1-15,-4-1 1 16,1-8 0-16,6-5-1 16,-7-6 0-16,1-5-2 0,2-9 0 15,-6-6 0-15,1-6 1 16,-3-3-1-16,-4-2 0 16,-1-1 0-16,-1 4 2 0,-1 2 3 15,-6 9 2-15,-5 8 0 16,6 7-2-16,-1 8 0 15,-5 9-1-15,12 4 1 16,-16 5-2-16,14 8-4 0,2 5-2 16,3 7 3-16,2 4-1 15,5 4 1-15,8 5 0 16,-3 2 1-16,4 2-1 0,0 0 1 16,-5 0 2-16,6-2-2 15,-5-1 2-15,-1-7 0 16,0-7 0-16,1-2 0 15,-5-8 1-15,2-6-1 0,5-6-1 16,-6-3 0-16,-1-7-1 16,3-7-1-16,-4-4 0 15,4-6-1-15,4-4 0 16,-3 0 1-16,-9-3-1 16,8 5 2-16,-3 1 0 0,-3 5-2 15,-4 5 2-15,-3 5 0 16,0 10 0-16,0 0-1 15,0 0 1-15,0 0-1 0,-5 12 0 16,5 3 1-16,0 1 0 16,2 4 0-16,1 0 1 15,-1 2 0-15,10 0 0 0,-1-1 1 16,-2-3-1-16,3-3 1 16,4-3 0-16,-2-6 0 15,2-3 0-15,1-3-2 16,-4-4 0-16,6-7 0 0,-4-5-1 15,1-5-2-15,0-2 1 16,-3-1-1-16,-1-1 0 16,-4 3 3-16,0 3 0 15,-7 1 0-15,1 6 0 16,-2 12 0-16,0 0-1 0,0 0 3 16,-5 9 0-16,3 5-4 15,1 2 2-15,1 2 0 16,6 3 0-16,4 1 2 15,-1-1-2-15,6 0-2 0,1-2-2 16,3-3-5-16,1-2-13 16,4-5-23-16,-2-8-19 15,2 1-19-15,5-4-3 0,-1-5-3 16</inkml:trace>
  <inkml:trace contextRef="#ctx0" brushRef="#br0" timeOffset="11688.6729">3591 3003 3 0,'7'-22'83'0,"-7"1"2"15,0 6-4-15,-4-5-8 16,4 20-33-16,-17-5-15 16,4 5-11-16,-1 7-8 15,1 4-3-15,1 4-2 16,0 2 0-16,2 2-1 0,4 3 0 16,3-1-1-16,3 0 1 15,3 3 1-15,3-3 0 0,2-3 0 16,4-2 0-16,0-4 2 15,-1-3 0-15,4-4-1 16,1-3-1-16,3-4 0 16,-1-6 1-16,1-7-1 15,-1-3 0-15,0-5-1 0,-1-7 1 16,-2-6-1-16,-6 1 1 16,0-4 3-16,-6-1-3 15,-2 3 2-15,-1 3 0 0,0 7 0 16,-2 5 0-16,-3 8-1 15,-2 4 0-15,7 10-2 16,-11 0 1-16,10 13-2 16,1 4 0-16,0 6 0 0,1 5 0 15,7 5 1-15,5 6 1 16,2 1 0-16,0 0 0 16,0 0 0-16,-1-5 0 15,-1 0 0-15,-4-7 0 0,0-6 0 16,-5-7 2-16,-3-4-1 15,-1-11 1-15,0 0 0 16,0 0 0-16,0-15 0 16,0-2-1-16,0-5 0 15,0-2-1-15,6-1-2 0,0 0 1 16,3 5-2-16,-1 2-2 16,5 8-7-16,0 0-13 15,3 10-58-15,4 0-2 0,-2 7-6 16,4 0-5-16,-1 0 6 15</inkml:trace>
  <inkml:trace contextRef="#ctx0" brushRef="#br0" timeOffset="12680.051">4696 2821 62 0,'-9'-11'84'0,"-1"4"-5"16,2-2-2-16,15 6-45 15,-7 3-7-15,-8 0-7 16,2 9-8-16,-1 7-7 0,4 5-2 16,-2 5-1-16,3 10-1 15,-1 6 2-15,3 4 0 16,0-3 0-16,0 1 0 15,3-4 1-15,-2-6 1 0,3-7 0 16,-4-8 2-16,1-6 0 16,-1-13 1-16,0 0-1 15,0-6 1-15,-4-11 0 16,-1-7 0-16,-1-9-2 0,0-11-2 16,-1-6-1-16,5-8 0 15,-3-4 0-15,5 0-1 16,0 5 0-16,0 5-1 15,1 5-2-15,3 16 0 0,1 8 0 16,3 14 1-16,1 9-2 16,3 9-2-16,1 12 2 15,1 6 1-15,4 7 2 0,2 7 0 16,2 4 1-16,-2 1 0 16,-1 2 0-16,0-3 2 15,-1-4 0-15,-1-6 0 16,-5-6 0-16,-4-7 2 0,-2-6-1 15,-6-16 1-15,15 7-3 16,-6-11 1-16,-3-12-1 16,4-7 0-16,-1-6-1 0,7-6-1 15,-1-6 0-15,-1-2 0 16,1 2 0-16,0 3 1 16,-3 5 0-16,-1 8-1 15,-3 6 1-15,-2 10-2 16,-6 9 1-16,8 6 1 0,-5 8-1 15,0 5 1-15,2 5 0 16,0 3 1-16,3 5 0 16,-2 2 1-16,2 0-2 15,0 3 2-15,1-3-1 0,-2 0 1 16,2-3-4-16,-1-3-6 16,-4-6-7-16,7-7-26 15,3-2-31-15,-1-11-10 0,3-4-7 16,2-11-3-16</inkml:trace>
  <inkml:trace contextRef="#ctx0" brushRef="#br0" timeOffset="12876.7954">5327 2944 23 0,'7'-12'82'16,"-7"12"0"-16,8-12-3 0,-8 12-4 16,4 11-42-16,-3 3-16 15,-1 1-8-15,2 5-3 16,-1 1 1-16,0 3-2 0,3 0 0 15,0-5-2-15,-2-4-6 16,2 2-10-16,-2-6-38 16,-2-11-24-16,0 0-6 15,14-1-7-15,-10-13-2 0</inkml:trace>
  <inkml:trace contextRef="#ctx0" brushRef="#br0" timeOffset="13027.8462">5369 2693 19 0,'-9'-18'72'16,"9"18"1"-16,-14-4-6 0,14 4-4 16,-5 19-55-16,5-2-2 15,6 4-7-15,6-1-26 16,6 7-37-16,-2-4-6 16,3 0-2-16,4-5 1 15</inkml:trace>
  <inkml:trace contextRef="#ctx0" brushRef="#br0" timeOffset="13288.2753">5624 2837 4 0,'-6'4'72'16,"6"-4"4"-16,-2 10-3 0,2-10-1 15,-1 18-53-15,4-9-6 16,8 5 1-16,2 3-2 15,3 1-2-15,0 3-3 16,3 2-2-16,-2 0-1 16,-1 0-1-16,0-1-3 0,-3-2-1 15,-3-3-6-15,-2-4-3 16,-8-13-8-16,11 11-15 16,-11-11-19-16,0 0-21 0,4-12-5 15,-3-4-2-15</inkml:trace>
  <inkml:trace contextRef="#ctx0" brushRef="#br0" timeOffset="13493.0692">5802 2806 43 0,'0'-18'81'15,"0"7"-1"-15,0 11-2 16,-9-1-31-16,-4 6-15 0,-4 9-7 16,1 8-9-16,-6 2-4 15,-3 8-2-15,-1 4-3 16,-2 3-2-16,1 0-1 15,0 2-2-15,2-3-2 0,2 1-9 16,0-7-32-16,7-2-38 16,2-4-2-16,5-10-5 15,9-5-7-15</inkml:trace>
  <inkml:trace contextRef="#ctx0" brushRef="#br0" timeOffset="15059.3089">7183 3059 6 0,'0'0'68'16,"0"0"4"-16,0 0-12 16,0 0-18-16,0 0-8 15,-8-13-13-15,8 13-5 16,-7-9-3-16,7 9-4 0,-10-14-2 15,10 14-2-15,-10-15 0 16,2 5-1-16,1 0-1 16,-4-3-1-16,0 0 0 15,-5-1 0-15,0-1-1 0,-4 1-1 16,0 1 1-16,-4 3-1 16,1 1 0-16,-3 4 0 15,-1 4 0-15,1 1-1 16,1 4 1-16,0 5 1 0,1 2 0 15,1 3 0-15,0 4 1 16,2 1 0-16,3 3 2 16,4 3-1-16,1 0 0 15,2 3-1-15,5 1 1 0,3-1 0 16,3-1 0-16,4-1 1 16,4-5-1-16,6-3 0 15,3-4 1-15,2-6-1 16,4-7 0-16,2-1 0 0,2-7-1 15,0-7 0-15,0-5 0 16,0-5-1-16,-3-6 0 16,-4-5-1-16,0-5 0 15,-2-5-1-15,-3-3 0 0,-5-4 2 16,-2 0-1-16,-3 0 1 16,-5 4-1-16,0 7 1 15,-5 6 1-15,-5 6 0 16,1 7 0-16,-4 6-2 0,0 6 1 15,1 4 1-15,0 5-1 16,4 1 0-16,-1 3-1 16,9-3 1-16,-16 18 0 0,11-3-1 15,2 5-2-15,-1 2 2 16,3 5-1-16,1 6 0 16,0 3 1-16,2 4-1 15,5 3 0-15,3 4 1 0,3-2 2 16,4 2-1-16,3-5 0 15,1-4 0-15,2-6 0 16,-1-5-1-16,1-11 0 0,3-5-2 16,-2-9-1-16,0-5 1 15,1-10-1-15,2-6 0 16,-1-8 0-16,1-2 1 16,0-3 1-16,-4-3 0 15,0 1 1-15,-7 2 0 0,-3 2 0 16,-7 5-1-16,-4 8 1 15,-1 4 0-15,-1 13 0 16,-12-12 1-16,2 12 0 16,-2-1-1-16,1 5 2 0,0 2-1 15,0 3 1-15,3 1 0 16,2 1-1-16,1 3 0 0,1 1 0 16,3 4 1-16,1-1-2 15,4 3 1-15,2 1 0 16,0-2 0-16,1 1 0 15,4 0 0-15,-1-2 0 0,3 0 0 16,1-3 0-16,1-3-1 16,1-2-2-16,-1-5 0 15,6-2-2-15,-6-4-5 16,4-4-2-16,-4-5-3 16,2-4-6-16,-3-3-11 0,1-4-19 15,-1 1-17-15,-3-3-12 16,3 2-3-16,-2-2 7 15</inkml:trace>
  <inkml:trace contextRef="#ctx0" brushRef="#br0" timeOffset="15660.4817">7701 2921 34 0,'0'0'48'0,"13"10"3"16,-13-10-7-16,12 7-7 15,-12-7-6-15,12 0-2 0,-12 0-2 16,6-8-3-16,-4-1-4 16,-2 0-4-16,0-3-1 15,-6 1-1-15,-2-1-2 16,-3 2-4-16,-3 3-2 16,1 3-3-16,-6 1-1 0,3 1-1 15,-2 7-1-15,3 2 0 16,-2 5 0-16,4 3 0 15,2 1 0-15,3 3 0 0,3 2 0 16,3 3 1-16,2-1-1 16,2 4 1-16,4-1 1 15,5 1-1-15,3-1 0 16,1 0 0-16,5-5 1 0,0 0-1 16,-1-7 0-16,2-3 0 15,1-7-2-15,0-4-1 0,3-2-2 16,-3-8 1-16,0-4-2 15,1-7 1-15,2-6-1 16,-2 0 2-16,-1-2 1 16,-4-4 1-16,-1 5 3 15,-3 1 1-15,-2 4 1 16,-4 6 0-16,-5 5 0 0,-3 12 0 16,0 0-1-16,0 0 0 15,0 0 0-15,-2 12-2 16,-1 1 0-16,3 4 1 0,0 3-1 15,1 2 0-15,5-1 0 16,2 4 1-16,2-3-1 16,-1 2-1-16,1-5-2 0,0-1-5 15,-5-6-10 1,-5-12-58-16,6 10-3 0,-6-10-7 16,0 0-6-16,10-16 2 15</inkml:trace>
  <inkml:trace contextRef="#ctx0" brushRef="#br0" timeOffset="15816.6236">8059 2725 44 0,'-14'-6'69'0,"14"6"-3"16,-5 6-3-16,5-6-46 15,1 23-27-15,4-13-39 0,9 14-11 16,2-4-7-16,4-1 0 15</inkml:trace>
  <inkml:trace contextRef="#ctx0" brushRef="#br0" timeOffset="16354.113">8320 2884 54 0,'-16'0'78'16,"-2"1"1"-16,0 3-5 15,-4 0-41-15,6 2-5 16,9 1-9-16,7-7-7 0,-8 15-5 16,8-5-2-16,1-2-2 15,7 3-1-15,3 1 0 16,4 1 0-16,1 0-1 16,3 3 0-16,-1 0 0 15,-1 0 0-15,-3 4 0 0,-5-4-1 16,-2 1 1-16,-7-1-1 15,-2 0 2-15,-7-5-1 16,-5 0 0-16,-1-3 1 0,-2-4 0 16,3-2 0-16,-3-2 0 15,4 0 0-15,5-7 0 16,0-2-1-16,8-1-3 0,0-4-2 16,12 0-4-16,3 0-3 15,5-2-2-15,3 2-3 16,7-1 0-16,-1 1 0 15,3 0 3-15,4 2 1 0,-8 1 9 16,-2 1 6-16,-5 5 3 16,-2 1 5-16,-7 3 3 15,-12 1 1-15,9 1 2 16,-9-1-1-16,-1 19-4 16,-4-7-3-16,1 3-1 0,-4 2-3 15,2-1-2-15,3 0-1 16,-1 0-1-16,1-3-3 15,3-1-6-15,0-12-23 0,0 0-45 16,0 0-2-16,11 0-8 16,1-8-2-16</inkml:trace>
  <inkml:trace contextRef="#ctx0" brushRef="#br0" timeOffset="16517.4074">8645 2721 20 0,'-5'-14'73'0,"-1"1"0"0,6 13-5 16,-12 0-2-16,9 11-56 16,3 7-5-16,1 1-5 15,4 2-11-15,2 1-22 16,9 9-32-16,0-9-4 0,1 0-4 16</inkml:trace>
  <inkml:trace contextRef="#ctx0" brushRef="#br0" timeOffset="17347.95">8788 2949 69 0,'0'0'81'0,"-3"-12"-4"0,3 12-25 0,-7-13-8 16,7 13-11-16,0 0-11 16,-11-3-7-16,11 3-6 15,-11 9-3-15,7 2-2 16,-2 3-2-16,2 4 0 0,2 2 0 15,1 0-1-15,1 3 0 16,1 0 1-16,3 0-1 16,4-2 0-16,-2-3 0 15,3-2 1-15,0-4 0 0,0-4 0 16,2-5-1-16,-1-3 1 16,-2-3-1-16,5-8 0 15,-7-4-1-15,1-3 0 16,-2-6 0-16,-1-2 0 0,-4-3 0 15,0 1 0-15,1-1 0 16,-6 2 0-16,-1 2 0 16,-1 6 0-16,2 5 2 15,-3 3-2-15,8 11 0 0,-10-8 0 16,10 8 1-16,0 0-1 16,-2 5 1-16,2-5 0 15,2 13 0-15,6-6 0 0,4-2 0 16,2 1 0-16,2-3 0 15,2 1 0-15,5-2 0 16,-3 0 0-16,0 0 0 16,-1 2-1-16,0 2 0 15,-4 3 0-15,-4 0 0 0,-1 4 0 16,-3 2-1-16,0 5 1 16,-3-1 0-16,-1 2 0 15,0 3 1-15,-1-3-1 16,-2 4 0-16,0-5 0 0,0-2 1 15,-4 0 0-15,0-5 0 16,1-3 1-16,3-10 0 16,0 0 0-16,-10 5 0 15,10-5 0-15,0-14 0 0,1 0 0 16,7-6-1-16,1-5-1 16,4-5 0-16,3-3 0 15,2-2 0-15,2 2-1 0,-1 3 0 16,-1 2 1-16,2 4-1 15,-2 8 1-15,-1 4 0 16,-2 9 0-16,-4 3 1 0,1 5-1 16,0 6 1-16,-2 4 0 15,0 6 0-15,-3 2 0 16,1 4 0-16,-1-3 0 16,-3 2-1-16,1-3 0 0,-1-2-1 15,-3-6-2-15,2-1-5 16,-3-14-7-16,14 10-14 15,-7-9-29-15,6-6-16 16,7-3-12-16,3-7-5 16,6-2 1-16</inkml:trace>
  <inkml:trace contextRef="#ctx0" brushRef="#br0" timeOffset="17644.6946">9600 2938 22 0,'19'-14'84'16,"-4"2"-1"-16,-7 3-2 15,-8 9-5-15,0-10-37 16,0 10-14-16,-11-3-11 15,-2 2-4-15,1 1-2 0,-2 0-2 16,-1 0 0-16,-1 2-2 16,1 2-1-16,2 0 0 15,0 3-1-15,1-1-1 16,4 2 1-16,0 0-1 16,5 3 0-16,2 0 1 0,1 0-1 15,4 2 0-15,4 0 0 16,0 1 0-16,5 1 0 15,-3-1 0-15,2 1-1 16,-1-1 0-16,-4-1 0 0,-1 0 0 16,0 0-4-16,-6-13-11 15,0 0-56-15,-15 16-11 16,0-10-4-16,-1-1-8 0,-2-5-2 16</inkml:trace>
  <inkml:trace contextRef="#ctx0" brushRef="#br0" timeOffset="19335.7029">510 4009 51 0,'0'0'56'0,"-15"4"-12"15,15-4-3-15,-8 1-2 16,8-1-7-16,0 0-7 16,-12 3-4-16,12-3-5 0,0 0-7 15,0 0-3-15,0 0-3 16,0 0-2-16,0 0-1 15,6 4-1-15,-6-4 0 16,11 7 0-16,-11-7 2 0,22 14-5 16,-12-6 4-16,-3 3-1 15,3 2 1-15,-4 2 0 16,0 2 1-16,0 2-1 16,-3 1 0-16,0 1 3 0,-3 0-3 15,0-1 1-15,0 1 0 16,0 1-1-16,-3-3 2 15,0 1 1-15,-8-6 1 16,1 0 1-16,1 0 0 16,6-2 3-16,-4-3-1 15,7-9 1-15,-7 11-1 0,7-11-2 16,0 0 0-16,0 0-1 16,2 9 0-16,-2-9-1 15,14 1-1-15,-6-1-3 0,3 0-7 16,-1 1-23-16,-1 0-39 15,3-1-5-15,7-3-9 16,-7-1-2-16</inkml:trace>
  <inkml:trace contextRef="#ctx0" brushRef="#br0" timeOffset="19672.3367">701 4096 18 0,'-3'-8'75'0,"3"8"4"16,-15-8-3-16,15 8-4 15,0 0-46-15,0-11-7 16,8 11-11-16,6 2-6 16,3 0 2-16,-17-2-2 15,21 12-4-15,0 2 0 16,4 8 2-16,-4 9 1 0,-2 3 0 15,-4 8 1-15,-2 7 1 16,-7 5-4-16,-5 2 5 16,-2 3 0-16,-5-30 2 15,-5 3 0-15,3-3-1 16,-2-5-4-16,-10 26-12 0,10-28-22 16,-4 1-38-16,3-8-3 15,7-4-12-15,-5 3-3 16</inkml:trace>
  <inkml:trace contextRef="#ctx0" brushRef="#br0" timeOffset="20168.2206">1948 4013 22 0,'0'0'83'0,"0"0"0"15,0 0-3 1,-12-4-6-16,12 4-46 0,0 0-5 15,0 0-9-15,-3 5-8 16,1 4-4-16,2 4-3 0,-1 0 0 16,0 2 0-16,1 3 0 15,0 2-1-15,0-4-4 16,0-3-7-16,0 1-16 0,3-2-30 16,-3-12-17-16,13 5-4 15,-4-7-5-15</inkml:trace>
  <inkml:trace contextRef="#ctx0" brushRef="#br0" timeOffset="20340.4227">2128 3979 43 0,'0'0'89'0,"7"-10"-2"16,-7 10-8-16,0 0-3 16,0 0-53-16,0 6-8 15,0 4-7-15,-1 1-4 0,1 5-4 16,0 1-8-16,0 3-24 15,5 0-45-15,3 2-3 16,-2-3-4-16,5-2-5 16</inkml:trace>
  <inkml:trace contextRef="#ctx0" brushRef="#br0" timeOffset="21326.1728">4240 4114 61 0,'-8'-18'58'0,"3"3"-3"16,-3-5-5-16,3-2-6 15,-2 0-8-15,2 1-6 0,0 2-6 16,2 4-5-16,1 2-4 15,2 13-4-15,0 0-3 16,0 0-4-16,-6 14-2 0,5 7-2 16,0 8 0-16,-1 4-1 15,0 8 1-15,0 2 0 16,1-3 0-16,1-1 0 16,-3-4 1-16,0-6 1 15,0-7 0-15,0-6 1 0,3-16 0 16,-10 5 0-16,2-14 0 15,-2-9 2-15,0-7-3 16,0-8 0-16,-1-8 0 0,3-9-1 16,2-8-1-16,3-3-1 15,3-3 0-15,1-1 0 16,11 2-1-16,0 5 0 16,4 7-2-16,3 9 1 0,3 13 0 15,3 8 0-15,-2 14 0 16,1 7 0-16,1 4 1 15,-2 14 1-15,0 7 1 0,-1 7 1 16,-5 6 0-16,-4 2 1 16,-7 3 0-16,-7 3 0 15,-9 1-1-15,-9-3 0 16,-10-2-2-16,-2-3-1 16,-6-6-2-16,0-7-3 0,4-3-4 15,2-9-12-15,8-7-25 16,12-3-30-16,11-4-5 15,-5-9-2-15,12-1 1 16</inkml:trace>
  <inkml:trace contextRef="#ctx0" brushRef="#br0" timeOffset="23520.9539">4613 4027 51 0,'15'-3'81'0,"-15"3"0"15,10-8-27-15,-10 8-9 0,-1-10-4 16,1 10-15-16,-22-8-10 16,8 6-6-16,-2 1-2 15,-2 1-2-15,1 4-3 0,-1 3-2 16,4 6 0-16,1 3-1 16,3 2 0-16,4 4 0 15,3 3-1-15,3 2 0 16,5 2-1-16,5-1 1 15,4-1 0-15,3-3 0 0,2-5 0 16,-1-5 1-16,5-2 1 16,-4-8 1-16,-2-4 1 15,-3-2 0-15,-2-7 0 16,-2-6 0-16,-4-5 0 0,-5 0-1 16,-1-2 0-16,-4-4-2 15,-7 1 1-15,1-1-1 16,-2 2 0-16,0 3 0 15,3 2 0-15,-1 5 0 0,4 2-1 16,3 3-1-16,3 9 0 16,1-9-1-16,-1 9 0 15,20-2 0-15,-5 2 0 0,5 0 1 16,1 5 0-16,4 3 1 16,3 1 0-16,-1 2 1 15,2 5 0-15,-2-1 0 16,0 4 0-16,-3 2 0 15,-5 2 1-15,-2 1-1 0,-6 0 1 16,-3-2 1-16,-5-1 0 16,-3-4 0-16,0-4 2 15,0-13-1-15,-9 11 0 16,9-11 1-16,-12-9-2 0,8-5 0 16,2-3 0-16,2-3-1 15,0-3-2-15,1-1-1 16,7-2-2-16,5 3-4 0,2 0 0 15,7 2-2-15,0 2 0 16,7 0 0-16,0 3 1 16,2 2-1-16,1-2 4 15,-3 2 4-15,-4 2 2 0,-5 0 2 16,-2 0 5-16,-8 2 0 16,-3-2 1-16,-7 1 2 15,0 11 0-15,-9-16-1 16,1 7 0-16,8 9-1 15,-15-15-2-15,15 15-1 0,-12-11-1 16,12 11-3-16,0 0 1 16,0 0-2-16,-3 12-1 15,3 3 1-15,7 4-1 0,0 6-1 16,2 6 1-16,2 4 0 16,2 4 1-16,0 4-1 15,-1 4-1-15,-1-2 1 0,-1-1-1 16,-1-5 0-16,-4-4 1 15,-2-7 1-15,-1-8 0 16,-4-7-2-16,2-13 4 16,0 0-2-16,0 0 1 0,-8-20 0 15,7 3 0-15,-4-6-1 16,3 0 0-16,1-2 0 16,1 4 0-16,0 3-1 0,4 1 0 15,4 4 0 1,3 3 1-16,5 1-2 0,2 0-1 15,7-1-2-15,4-1 0 0,4 0 0 16,2-4-1 0,3 0-1-16,-1-2 0 0,-1-1 2 15,-6-1 1-15,-4 2 3 16,-7-1 3-16,-7-2 2 16,-5 2 1-16,-7 2 2 0,0 0 1 15,-8 1-1-15,-2 3 0 16,-1 3-2-16,-2 1 0 15,3 5-4-15,-1 2 0 16,2 1-1-16,9 0-1 0,-12 18 0 16,9-4 1-16,2 7-2 15,1 5 1-15,0 6 1 16,5 4-1-16,3 9 0 0,3 6 0 16,3 7 1-16,-1 6 0 15,1 4-1-15,0 3 1 16,-2 0 0-16,-6 1 1 15,-3-5-1-15,-3-5 0 16,-7-9 0-16,-9-9 1 0,-2-9 0 16,-2-9 0-16,-3-12 0 15,2-8 1-15,1-6-1 16,4-14 0-16,5-7 0 16,5-8 1-16,4-4-3 0,2-6 0 15,10-4-2-15,5-1-3 16,5 2 0-16,5 1-2 15,5 3-1-15,2 0 0 16,6 5-1-16,3 2 0 0,-2 3 3 16,4 3 0-16,-5 0 3 15,1 2 1-15,-7 0 2 16,0 3 3-16,-10-1 4 16,-5 3 4-16,-5-1 0 0,-6 3-1 15,-5 0 1-15,-2 1 0 16,-8 4-2-16,-7 2-1 15,-2 4-3-15,-3 1-2 0,-3 3 0 16,0 1 0-16,1 7 0 16,-2 3-1-16,4 2 0 15,1 4 0-15,5 1 0 16,6 3-1-16,2 2 0 0,5 1 0 16,2 0 0-16,7 0 0 15,4-1 0-15,3-1 1 16,4-3 0-16,3-6-1 0,-2-4 1 15,0-2 0-15,1-6-1 16,-4 0 0-16,-4-9 0 16,-2-2 0-16,-4-5 0 15,-5-3 0-15,-1-1-1 16,-1-2 1-16,-6-4 0 0,-3 1 1 16,2-1-1-16,-1 1 0 15,2 1 1-15,0 3-1 16,4 1-1-16,2 3 0 15,2 2 0-15,9 1 0 0,5 3 0 16,8-1 0-16,3 2-1 16,5-2 0-16,5 2 0 15,1 0 1-15,1 1 1 0,-3 2-2 16,-1 2 0-16,-8 3 1 16,-4 2 0-16,-4 0 0 15,-8 7 1-15,-5 6 0 16,-4 4 0-16,-1 3 0 0,0 8 1 15,0 2 0-15,-5 1 0 16,4 2 0-16,1 0 0 16,0-3 1-16,6 1-2 15,3-6 0-15,1-1 0 0,2-7 1 16,5-2 0-16,0-5-1 16,3-5-1-16,0-5 0 15,1 0-4-15,1-8 1 16,-1-3-1-16,-2-5 1 0,2-2 0 15,-3-5 0-15,-5 0 2 16,-1-1 1-16,-3-1 3 16,-3 4 2-16,-4-1 0 15,-2 5 0-15,0 2 0 0,-4 5 0 16,4 10 1-16,-16-8-2 16,16 8-1-16,-14 0 0 15,10 10-1-15,-1 1-1 0,2 2 0 16,2 4 0-16,0 3 0 15,3-1 0-15,5 2 0 16,0 0 0-16,1-2 0 0,0 0-2 16,3-3-2-16,-4-5-9 15,3-8-54-15,-10-3-12 16,17 5-8-16,-17-5-4 16,16-13-1-16</inkml:trace>
  <inkml:trace contextRef="#ctx0" brushRef="#br0" timeOffset="23681.4902">6572 3927 81 0,'-10'-8'85'0,"-1"2"-5"16,0 4-4-16,3 9-7 16,8-7-72-16,0 0-18 0,-9 9-49 15,9 1-7-15,9 1-5 16,5 1-2-16</inkml:trace>
  <inkml:trace contextRef="#ctx0" brushRef="#br0" timeOffset="24181.0564">6804 4038 61 0,'-17'0'83'0,"17"0"-3"16,-9-3-3-16,5 14-30 16,4-11-30-16,0 0-1 15,-10 3-6-15,10-3-3 16,-12 9-3-16,12-9 0 16,-14 17-1-16,9-5 1 15,-3 3-1-15,1 0 0 0,3 3 0 16,1 1-1-16,2 1 1 15,1 1-1-15,1-2 0 0,4-1 0 16,4-1 0-16,3-3 1 16,2-4-2-16,3-3 1 15,0-3 1-15,2-4-1 16,1-2 1-16,-2-6 0 0,-1-4-1 16,-3-4 1-16,-3-2-1 15,-3-2 1-15,-4-1 0 16,-4-2 0-16,-2 1 1 15,-6-1 0-15,-4 4 0 0,-2 1 0 16,-3 2 0-16,1 3-1 16,-1 3-1-16,2 3-1 15,2 3 0-15,2 3-2 16,11 1-1-16,-13 0-6 0,13 7-18 16,9 0-57-16,-1 0-3 15,5 0-6-15,6-4-6 16,6-1 0-16</inkml:trace>
  <inkml:trace contextRef="#ctx0" brushRef="#br0" timeOffset="28191.4526">2526 3525 34 0,'0'0'55'0,"0"0"-16"16,0 0-3-16,-9-9-8 0,9 9-3 16,0 0-6-16,0 0-4 15,-11-6-6-15,11 6 0 16,0 0-5-16,0 0 1 15,0 0-3-15,0 0-1 0,0 0-1 16,0 0-1-16,-4 6 0 16,4-6 1-16,0 9 1 15,0-9 2-15,7 9 2 0,2-7 1 16,5 0-1-16,6-2 1 16,5 0 0-16,3-3 0 15,1-4 0-15,2 1-2 16,2-2-1-16,-9 1-1 15,5 0 2-15,-9 0 0 0,-5 1-1 16,-3 3 0-16,-12 3 0 16,13-7-1-16,-13 7 0 15,0 0 0-15,0 0-1 16,0 0 0-16,0 0 0 0,0 0 0 16,0 0-3-16,0 7-9 15,0-7-31-15,-2 10-28 16,2-10-5-16,0 0-4 15,-3 11 0-15</inkml:trace>
  <inkml:trace contextRef="#ctx0" brushRef="#br0" timeOffset="29223.9076">4839 3316 13 0,'0'0'34'16,"0"0"-3"-16,0 0-1 0,0 0-1 15,0 0 0-15,0 0-1 16,0 0-3-16,0 0-3 15,0 0-4-15,0 0-4 16,0 0-3-16,0 0-3 16,0 0-2-16,0 0-2 0,0 0-1 15,0 0-1-15,0 0 3 16,0 0 1-16,0 0 2 16,3 5-2-16,-3-5 2 15,15 0 0-15,-1 0 0 0,1-2-1 16,3-3-1-16,2 0 0 15,2-2-3-15,1 1 2 16,1 1-3-16,-2 1 0 16,-3 1 0-16,0 0 0 0,-3 0 0 15,-5 3-1-15,1 0 0 16,-12 0 0-16,16 0 0 16,-16 0 0-16,8 2 0 15,-8-2 0-15,0 0 0 16,0 0 0-16,0 0-2 0,0 0-5 15,4 13-17-15,-5 0-45 16,1-13-9-16,-9 18-4 0,-2-12-6 16</inkml:trace>
  <inkml:trace contextRef="#ctx0" brushRef="#br0" timeOffset="32890.7297">188 4124 24 0,'0'0'29'0,"-13"-5"-2"0,13 5 0 16,-11-3-3-16,11 3-2 15,-10-4-2-15,10 4-1 16,0 0 0-16,0 0-1 16,-10 0-2-16,10 0-1 15,0 0-1-15,0 0-2 0,-7-7-3 16,7 7-1-16,-10-2-3 16,10 2-1-16,0 0-1 15,2-10-1-15,-2 10 0 16,0 0 1-16,0 0-2 0,5-16 1 15,-5 16 0-15,13-15-1 16,-13 15 1-16,17-10-1 16,-17 10 0-16,16-9 0 15,-9 5 0-15,8-5 0 0,-1 5-1 16,-6 0 1-16,3 1-1 16,-2 0 0-16,-9 3 0 15,28-10 0-15,-15 10-1 16,-1-1 1-16,1 1-1 15,-13 0 1-15,23 0 0 16,-23 0 0-16,19 4 0 0,-19-4 1 16,19 9 0-16,-8-4 0 15,-3 1-1-15,-8-6 1 16,14 10 0-16,-4-1-1 16,-10-9 1-16,12 11-1 0,-12-11 0 15,14 12 0-15,-14-12 0 16,15 13 0-16,-15-13 0 0,7 10 0 15,-7-10 1-15,10 11-1 16,-10-11 0-16,0 0 1 16,6 13-1-16,-6-13 1 15,4 9 0-15,-4-9-1 16,4 11 1-16,-4-11-1 0,4 12 0 16,-4-12 1-16,2 12-1 15,-2-12 1-15,1 14 0 16,-1-4-1-16,0-1 1 15,-1-1 0-15,1 2 0 0,0-1 0 16,0 1 0-16,0 0 0 16,0 0 0-16,0-1 0 15,-2-1 0-15,-1 3 0 16,1-3 1-16,-3 2-1 0,3-1 0 16,2-9 0-16,-6 14 1 15,6-14-2-15,-6 11 1 16,6-11 0-16,-10 11 1 15,10-11-2-15,-15 12 1 0,15-12-1 16,-16 11 1-16,9-5-1 16,-6-1 0-16,4 0 0 15,-3 0 0-15,5 1 0 0,-3-1 0 16,3 0 0-16,-4 1 0 16,-3-1 0-16,6-1 0 15,-7 2 0-15,15-6 0 16,-14 10-1-16,5-7 1 15,9-3 0-15,-13 9-1 0,13-9 1 16,-8 9 0-16,8-9 0 16,-12 9 0-16,12-9 0 15,-11 7 0-15,3-3-2 0,8-4 2 16,0 0 0-16,-9 12 0 16,9-12 0-16,0 0 0 15,-9 11-1-15,9-11 1 0,0 0 0 16,-7 11 0-16,7-11-1 15,0 0 1-15,-10 10 0 16,10-10 0-16,-1 17-2 16,1-8 2-16,0-9-1 15,0 18 0-15,0-18 1 0,-8 18-1 16,8-18 1-16,-9 18 0 16,9-18 0-16,0 18 0 15,0-18 1-15,0 15-1 16,0-15 1-16,2 18 0 15,-2-18 1-15,3 9-1 0,-3-9 2 16,0 0-1-16,17 5 1 16,-17-5-1-16,0 0 1 15,14 2-1-15,-14-2 1 0,16 0-1 16,-16 0 1-16,12-13-1 16,-5 4-1-16,5 0 1 15,-6 0-1-15,2 0 0 0,2-1 0 16,-3-1 0-16,0 1-1 15,-2 1-1-15,1 0 1 16,0-1 0-16,0 1 0 16,6-1-1-16,-12 10 0 0,12-16 1 15,1 13-1-15,-13 3 0 16,14-4 0-16,-14 4 1 16,14-2-1-16,-14 2 0 15,14 0 1-15,-14 0-1 0,14 0 0 16,-14 0 1-16,17 3 0 15,-7-1 0-15,-2 1 0 16,-8-3-1-16,13 12 1 16,-13-12 0-16,12 14 0 15,-3-4 0-15,-9-10 0 0,13 17 1 16,-13-17-1-16,14 16 0 16,-14-16 1-16,14 18 1 15,-14-18 0-15,16 14 0 0,-16-14 0 16,7 12 1-16,-7-12-1 15,10 3 1-15,-10-3 0 16,4-8-1-16,-4 8-2 0,5-13-2 16,-5 13-6-16,0-17-27 15,0 8-20-15,0 9-20 16,0-14-5-16,0 14-2 16</inkml:trace>
  <inkml:trace contextRef="#ctx0" brushRef="#br0" timeOffset="34501.145">320 5545 23 0,'0'0'40'0,"8"-7"-5"15,-8 7-3-15,0 0-1 0,0 0-3 16,0 0-2-16,0 0-6 16,0 0-2-16,1-10-4 15,-1 10-1-15,0 0-3 16,0 0-2-16,0 0-1 0,0 0-2 15,0 0-2-15,0 0 0 16,0 0 1-16,0 0 0 16,1-8-2-16,-1 8 0 0,15-5 0 15,-15 5-1-15,16-5 0 16,-8 2-1-16,3 0 0 16,-3 1 1-16,5 0-2 15,-3 1 2-15,-10 1-1 16,19 0 1-16,-7 1-1 0,3-1 1 15,-6 3 0-15,0 2 0 16,4-2 0-16,-5 0 0 16,-8-3 1-16,15 13-1 0,-15-13 0 15,2 17 1-15,1-8-1 16,-3-9 0-16,1 17 0 16,-1-17 0-16,0 15-1 15,0-15 1-15,-2 14-1 16,2-14 1-16,-4 11-1 0,4-11-1 15,-8 10 1-15,8-10 0 16,-7 9-1-16,7-9 0 16,0 0-1-16,-5 11 0 15,5-11-1-15,0 0 1 0,0 0 0 16,0 0 0-16,0 9 0 16,0-9 0-16,0 0 1 15,0 0 1-15,0 0-1 16,4 8 0-16,-4-8-1 0,0 0 0 15,10 13 0-15,-10-13-2 16,10 9-1-16,-10-9 0 16,9 13 0-16,-9-13 1 15,5 13-1-15,-5-13 3 0,6 13-2 16,-6-13 3-16,7 14 1 16,-7-14 2-16,0 14-1 15,0-14 1-15,-6 11-1 0,6-11 0 16,-6 9 0-16,6-9-1 15,-13 5 2-15,2-1 0 16,-3 0 0-16,0-1 1 16,3-1 1-16,0 2 1 15,-5-4 1-15,0 2 2 0,-2-1-1 16,8 0 0-16,-3 0-1 16,1-1-1-16,1 0 0 15,-4 2-2-15,5-2-1 16,3 1-2-16,7-1 0 15,0 0-1-15,-14 0-1 0,14 0 0 16,0 0-3-16,0 0-5 16,0 0-9-16,0 0-22 15,0 0-28-15,0 0-6 16,1-10-3-16</inkml:trace>
  <inkml:trace contextRef="#ctx0" brushRef="#br0" timeOffset="35164.4836">722 5373 3 0,'-7'-11'40'16,"7"11"-9"-16,0 0 2 15,0 0-9-15,0 0-2 16,0 0-3-16,0 0 0 15,0 0 2-15,-9 0 1 16,14-5-7-16,-5 5 6 16,0 0-11-16,0 0 0 0,12 0-2 15,-12 0-6-15,12 8-1 16,-12-8 3-16,13 10 5 16,-13-10-7-16,14 13 4 15,-3 1-8-15,8 11 1 0,2 3 4 16,2 1 1-16,-4 7-4 15,-6 5 1-15,2-2 1 16,-2 4 0-16,-10-1 3 16,-6 2-1-16,-6 4 0 15,-7-2-1-15,4-23 3 16,4 9-13-16,-6-10-21 0,-2 4-37 16,-1-2-7-16,3 1-3 15,2-7-2-15</inkml:trace>
  <inkml:trace contextRef="#ctx0" brushRef="#br0" timeOffset="48974.5559">1660 5417 20 0,'0'0'50'0,"-4"-12"4"15,4 12-4-15,-2-13-4 0,2 13-8 16,-10-11-4-16,10 11-10 15,0 0-6-15,0-14-6 16,0 14-6-16,0 0-5 16,0 0-3-16,0 0-3 0,0 0-1 15,0 19 0-15,0 2 0 16,-2 10 1-16,2 9 1 16,0 9 4-16,1 12 1 15,1 0 2-15,2 10 0 16,3 1-1-16,-3-6 1 15,4-4 0-15,-4-11-1 0,-1-5 0 16,1-15 2-16,-4-5 5 16,2-12 2-16,-2-14 1 15,0 0-1-15,0 0 0 0,-7 0-1 16,1-16 0-16,-1-3-4 16,1-11-4-16,-3-7-2 0,4-8-1 15,0-10 0-15,4-6-1 16,1-10 1-16,1-1-1 15,-1 0 0-15,5 3-1 16,1 3 1-16,10 8-1 0,1 11 1 16,1 7 0-16,3 10-1 15,1 8 0-15,5 8 1 16,-6 4-2-16,0 8 1 16,-4 2 0-16,4 3 1 15,-5 10-1-15,2 6 1 16,-3 3-1-16,-7 8 2 0,-4 4 1 15,-2 7 1-15,-4 1 0 16,-8 6 0-16,-7-2-1 0,-5 2 1 16,-5-4 2-16,0-5-1 15,-3-6-1-15,1-7 1 16,1-7-1-16,6-7 1 16,6-4 0-16,1-6 0 0,5-2-1 15,10 0 0-15,0 0-1 16,-13-10-1-16,13 10-1 15,0-10 0-15,0 10 0 0,0 0 0 16,14 0 1 0,-6 5 0-16,6 5 1 0,5 7 0 15,1 5 1-15,3 1-1 16,0 6 0-16,3-1 1 16,0 2-1-16,1-1 0 15,-6 0 1-15,-1-7-1 0,-2-2 1 16,-2-6 1-16,2-3-2 15,-4-6 1-15,4-2 0 0,-2-4 0 16,5-7 0-16,-2-6 0 16,3-1 1-16,0-6-1 15,5-5 2-15,-6 0 0 0,-4-3 0 16,-2 1-1-16,2-3 1 16,-7 3-1-16,-3-1 0 15,-6 3 0-15,-1 0-1 16,1 5 0-16,-2 4 0 0,-3 2-1 15,-8 3 0-15,2 5 0 16,3 2 0-16,7 5-2 16,-23 0 1-16,13 3-1 15,-2 5 0-15,3 5 1 0,0 3-1 16,7 6 1-16,0 3 0 16,2 5 0-16,1 1 0 15,7 3 1-15,2 0-1 16,5-3 1-16,4-1 0 0,0-4 0 15,5-3 1-15,2-7 1 16,-3-6 0-16,-1-6 1 16,2-4 0-16,2-4-1 0,-5-8 0 15,1-6 0-15,-6-6 0 16,0-6-2-16,-1-4 1 16,2-1-1-16,-10 1 0 15,0 5 0-15,-5 0 0 0,-2 6 0 16,0 6-1-16,-1 6 0 15,1 11 0-15,0 0 0 16,0 0-1-16,0 10 1 16,0 3-1-16,4 1 1 0,2 1 0 15,7 3 1-15,-1-1 0 16,1 2 0-16,2 1 0 16,-1-1 0-16,3 2 0 0,0-2 0 15,0-1-1-15,-5-3 0 16,3 0 1-16,-3-5 1 15,-1-5 1-15,-11-5 2 16,14 0-2-16,-14 0 2 16,13-17 1-16,-11 2-1 0,1-7 1 15,0-4 0-15,2-5-3 16,-2-1-1-16,-1 0 0 16,-2 1-3-16,0 6 1 0,1 3 1 15,0 7-7-15,-1 15-3 16,8-11-5-16,0 13-12 15,4 5-22-15,-1 3-18 16,10 3-15-16,5 1-7 16,1 2 5-16</inkml:trace>
  <inkml:trace contextRef="#ctx0" brushRef="#br0" timeOffset="50285.0221">2918 5806 59 0,'0'0'65'16,"7"-7"-5"-16,-7 7-7 0,5-11-8 15,-5 11-12-15,8-18-10 16,-7 5-9-16,3-3-3 0,-1 2-1 16,1-2-2-16,-4 2-1 15,0 2-4-15,-4 3-1 16,4 9-2-16,-11-6 0 0,0 7-1 16,2 7-1-16,-5 6 0 15,1 3 0-15,7 5 1 16,-7 0 0-16,9 4 0 15,-2 1-2-15,6-2 2 0,1 2 0 16,5-4 0-16,-1 0 1 16,6-4 0-16,2 0 1 15,-3-7 2-15,6-2 1 16,0-3 1-16,-1-6 0 16,-1-1-1-16,0-5-1 15,2-7 0-15,-2-3 0 0,0-4 0 16,-5-3-2-16,0-1-1 15,-1-1 1-15,-1 0 0 16,1 2 0-16,-4 5 1 0,-2 2-1 16,0 3 0-16,-2 12-2 15,3-11 1-15,-3 11-1 16,0 0 0-16,9 1-1 0,-9-1 1 16,17 13 0-16,-4-5 0 15,0 0 1-15,3 5 0 16,0-1 1-16,-2 1 0 15,-2-4 0-15,-3 0 1 0,0 0-1 16,-9-9 0-16,12 8 1 16,-12-8-1-16,14-3 0 15,-8-7-1-15,4-3-1 16,-1-4 0-16,2-2 1 0,-3-1-2 16,7 0-2-16,-3 3 1 15,-3 2-1-15,3 6-1 16,-2 4 2-16,1 5 0 15,-11 0 1-15,17 14 1 16,-8-3 0-16,1 9 3 0,1-2 0 16,-1 3 1-16,1-3-1 15,0-1 1-15,2 0 0 0,-2-5-1 16,-1-3 0-16,2-7-3 16,-3-2-4-16,2-6-6 15,4-7-6-15,-5 0-5 0,0-6-1 16,4 0-1-1,-2-3 1-15,0 2 6 0,1 4 8 16,-6-2 11-16,-1 6 10 16,1-2 5-16,-7 14 4 15,4-15 1-15,-4 15-1 0,0 0-2 16,0 0-4-16,0 0-5 16,0 0-3-16,0 0-2 15,-6 6-2-15,3 4-2 16,1 0 0-16,2 3 0 15,0 3 0-15,0 3 0 0,2-1 0 16,4 4-1-16,-1 0 0 16,6-1 0-16,-4 0 0 0,5-4-1 15,-3 0 1-15,5-6-1 16,1-4-1-16,2-6-3 16,-1-4 0-16,0-7-1 0,-3-6 0 15,5-3 0-15,-3-4-1 16,0 2 3-16,-4 0 0 15,-1 0 4-15,-1 4 2 16,-2 3 1-16,-2 5 1 0,-5 9 3 16,3-13-2-16,-3 13 1 15,0 0 0-15,0 0 0 16,0 0-2-16,0 0 0 16,0 0-1-16,0 0-1 0,0 0 0 15,0 0 0-15,0 0 0 16,-5-5 0-16,5 5 0 15,0 0 0-15,0 0 0 16,0 0 1-16,0 0-2 0,0 0 1 16,-2-8-2-16,2 8 1 15,0 0-2-15,0 0 1 16,0 0-2-16,0 8 1 16,0-8 0-16,0 16 1 0,0-4 0 15,0 2 0-15,-1 1 0 16,2 3 0-16,2 2 0 15,3 1 0-15,0-3 1 0,1-2-2 16,2 1 1-16,0-5 0 16,3-2-1-16,-2-4 0 15,2-4-5-15,2 0-9 0,-2-2-26 16,-12 0-34-16,22-15-7 16,-9 3-5-16,3-4-4 15</inkml:trace>
  <inkml:trace contextRef="#ctx0" brushRef="#br0" timeOffset="50763.5227">4100 5730 17 0,'-10'12'76'0,"2"-2"3"16,-4-1-5-16,4 0-5 15,-1-1-57-15,1 2 1 16,8-10-2-16,-8 12-4 0,8-12 0 15,0 0-1-15,5 6 1 16,-5-6 1-16,16-2-1 16,-5-2 0-16,3-3 0 0,-3-1-1 15,0-3-2-15,-2 2 0 16,0-2-1-16,-2 0-1 16,-4 0 1-16,-1 0-1 15,-2 2 0-15,-1-1 0 16,-3 1 1-16,4 9-3 0,-14-14 1 15,4 8 0-15,-1 5 0 16,1 1 0-16,-2 1 0 16,1 5-1-16,0 4 1 0,-3 3-1 15,5 3 1-15,-1 4 0 16,3-1-1-16,-1 6 0 16,4-1 1-16,3 1-1 0,1 0 1 15,0 0 0-15,6-2 1 16,3-1-1-16,4-1 1 15,0-6 0-15,4-1 1 16,-1-5-2-16,4-5-1 0,0-4-5 16,1 0-14-16,-1 0-45 15,-3-14-16-15,3-1-7 16,-7-2-5-16,-3 0-3 16</inkml:trace>
  <inkml:trace contextRef="#ctx0" brushRef="#br0" timeOffset="53279.5022">4874 5628 36 0,'-7'-15'68'0,"7"15"-12"16,-11-6-16-16,11 6-4 15,-7-11-6-15,7 11-11 16,0 0-6-16,0 0-5 0,-10 0-3 15,10 0-3-15,0 22-1 16,-1-5-2-16,1 8 0 16,0 0 0-16,3 11 1 0,1 2-1 15,3 2 1-15,-2-1 0 16,2-3 0-16,-2-1 1 16,0-6 0-16,0-1 2 15,1-11 1-15,-3-5 2 16,-3-12 0-16,1 12 0 15,-1-12 2-15,0 0 0 0,-4-11 0 16,-2 0 0-16,0-6-1 16,0-4 0-16,-2-4-2 15,-1-6-1-15,1-3-1 0,3-3-1 16,2-5-1-16,2-2 0 16,1-2-1-16,2 1-1 15,6 2 0-15,5 4 0 0,1 3 0 16,1 4 0-16,-2 5 0 15,3 6 0-15,-2 4 0 16,0 4 1-16,0 3-1 16,-5 5 0-16,3 2-1 0,-4 3-5 15,2 2-4-15,-6 7-14 16,4 3-27-16,3 7-23 16,-5 5-4-16,2 2-3 15</inkml:trace>
  <inkml:trace contextRef="#ctx0" brushRef="#br0" timeOffset="54163.2915">4939 5793 14 0,'-15'6'68'0,"15"-6"4"15,0 0-23-15,-10 4-6 16,10-4-3-16,0 0-10 0,10 1-9 16,-2-1-4-16,5-2-4 15,2-5-2-15,3 0-3 16,3-4-3-16,3 1-2 16,2-2-1-16,-1 2-2 0,3-1 1 15,-4 2-1-15,-1 1 0 16,-2 1 0-16,-7 3 0 15,0 1 0-15,-6 0 0 16,-8 3 0-16,0 0 0 0,0 0 0 16,0 8 0-16,0-8 1 15,-14 19 0-15,0-8 0 16,0 1-1-16,-2 4 0 16,3 0 0-16,1 2-1 0,3 3 0 15,3 0 0-15,4 1 0 16,2-1-1-16,2-2 2 15,6 0-1-15,2-4 0 0,4-1 2 16,-3-7 0-16,5-3 1 16,-2-2 0-16,3-2 1 15,-5-3 1-15,-1-5-1 16,-2-1 1-16,-3-4-1 0,-1-4-2 16,-2-3 0-16,-3-2 0 15,0-2-1-15,-6 1-1 16,0-1 0-16,-2 3-1 15,0 1 0-15,0 6 1 0,3 2-1 16,5 12 1-16,-5-13 0 16,5 13 0-16,0 0 0 15,6-6 1-15,3 4 0 16,1 0 0-16,3-1 1 0,5 1-1 16,-1 1 1-16,3 0-2 15,0 1 1-15,3 1-2 16,1 5 1-16,1 3 0 0,-1 2 0 15,1 4-1-15,-1 1 1 16,1 3 0-16,-3 1 0 16,-3 1 1-16,-1 3-1 15,-4-3 2-15,-3 2-1 0,-4-5 3 16,-2 0 0-16,-5-5 1 16,0 0 2-16,0-13 0 15,-4 8 0-15,4-8 2 16,-10-4-1-16,2-6-1 0,3-7-1 15,2-4 0-15,3-7-2 16,0-3 0-16,2-3-2 16,9 0 0-16,2-1-3 15,5 4-1-15,2 0-5 16,8 11-10-16,-7 3-27 0,4 9-35 16,11 6-5-16,-2 2-5 15,2 2-2-15</inkml:trace>
  <inkml:trace contextRef="#ctx0" brushRef="#br0" timeOffset="56409.25">6013 5806 30 0,'0'-13'54'0,"4"1"-24"16,3-6 2-16,2 3-4 16,-4-6 1-16,-1 5-3 15,-2-6 0-15,-2 6-2 0,-2-1-3 16,-6 6-3-16,-4 2-2 16,-4 7-3-16,-3 2-2 15,-1 7-2-15,-1 7-1 0,-1 4-3 16,3 7 1-16,1 0-2 15,5 5-1-15,1-4-1 16,6 1 0-16,4-1-1 16,2-3 0-16,3 0 1 0,8-6-1 15,3-2-1-15,7-7-2 16,5-2-4-16,2-6-5 16,6-4-10-16,9-11-5 0,-2-8-4 15,10-1-2-15,-6-7 2 16,6-3 2-16,0 1 6 15,-5-3 12-15,-2 4 15 16,-11 2 13-16,-3 8 6 16,-12-1 2-16,1 9 1 0,-13 1 1 15,-6 13-3-15,-1-11-5 16,-8 11-5-16,-4 3-4 16,-4 4-4-16,0 4-1 0,-2 2-1 15,0 4-1-15,0 2 1 16,3 2-1-16,0 0 1 15,3 3 0-15,3 0-2 0,3 2 0 16,4-1-1-16,3-2-1 16,0-1 0-16,6-4 0 15,7-3-2-15,3-6 0 16,4-4-2-16,6-5-2 0,5-7 0 16,2-5-1-16,5-9 1 15,1-1-2-15,3-5 2 16,-4-1 1-16,0-3 1 15,-7 4 2-15,-2 2 1 16,-7 3 2-16,-7 5 1 0,-7 4 1 16,-8 13 0-16,0-10 0 15,-9 10 1-15,-6 6 1 16,-5 7-1-16,-2 4 0 16,-4 3 0-16,2 3-1 0,-3 0 0 15,5 2-1-15,5-1-1 16,3-3 0-16,4-3-1 0,5-3-1 15,5-2 1-15,0-13-1 16,8 11 1-16,3-11 0 16,5-3 0-16,1-8 0 0,2-1 1 15,3-6-1-15,1-2 0 16,-4 0 0-16,1-1 0 16,-2 1-1-16,-2 4 0 15,-6 3 0-15,-1 3-1 16,-9 10 1-16,0 0 0 0,0 0 0 15,5 10 1-15,-5 3-1 16,0 2 0-16,-1 2 1 16,1-2 0-16,0 0-1 15,5-3 1-15,2-2 0 0,3-5-1 16,2-5 1-16,3 0-1 16,3-4 0-16,0-7 0 15,3-3-1-15,-1-4 0 0,-1 0 0 16,1-2-1-16,-2-1 1 15,-3 2-1-15,-2 1 1 16,-3 5 0-16,-3 3 0 0,-7 10 0 16,0 0 0-16,0 0 1 15,0 0 0-15,0 8-1 16,-1 5 0-16,-2-1 1 16,2 2 0-16,1-1 0 0,4 2 0 15,3 0-1-15,4-1 2 16,1 0-1-16,2 0 0 15,0 2 0-15,-3 0 1 16,-1 0-1-16,-6 1 0 16,-4-2 0-16,-2 1 0 0,-8-2 0 15,-2-2 1-15,-2-2-1 16,0-3 0-16,3-5 0 16,-2-2 1-16,13 0 0 0,-7-16-2 15,8-4-1-15,6-3-1 16,5-7-2-16,4-8 1 15,3-4-2-15,1-1 1 0,2-2 0 16,-3 2 2-16,0 4 1 16,-1 5 4-16,-2 6 0 15,-8 7 2-15,-1 9-1 16,-7 12 1-16,0 0 0 0,8-4-1 16,-8 4 0-16,0 16-1 15,1 1-1-15,1 2 0 16,2 5 1-16,-1 4-1 15,1 2-1-15,1 2 1 16,0 4 0-16,1-1 0 0,-2 0-1 16,4-2 1-16,-1-4-1 15,-2-3 1-15,2-6 0 16,1-6-1-16,0-6 1 0,1-6 0 16,1-4 0-16,5-10-1 15,-1-3 1-15,4-5 0 16,2 1-1-16,3-1 0 0,3 1 0 15,-1 1-1-15,3 3 1 16,-2 5 0-16,2 2 0 16,-2 2 0-16,-1 2 0 15,-2 0 0-15,-1 0-1 0,-2 1 1 16,-2 0 1-16,-2-3-1 16,-5-1 0-16,-2-1 1 15,-9 8-1-15,11-18 1 16,-11 7 0-16,2-2-1 0,-9-2 1 15,0 3-1-15,-2 2 0 16,0 2 0-16,-5 5 0 16,0 1 0-16,-3 5 0 15,1 11 0-15,-1 4 0 16,-4 3 0-16,3 3 0 0,0 5 0 16,3-1 0-16,2 1 0 15,4-2 1-15,4 1-1 0,4-4 1 16,0-3-1-16,8-1 0 15,5-3 1-15,5-3-1 16,3-3-1-16,3-4 0 16,5-3-1-16,3-3 0 15,1-5 0-15,6-7-2 0,2-4 0 16,-3-4 1-16,2-4-1 16,1-3 1-16,-4-1 1 15,0-3 0-15,-3 2 0 16,-7 2 2-16,-5 2 1 0,-4 3 0 15,-5 5 1-15,-5 5-2 16,-7 11 1-16,0 0 1 16,-9-7-1-16,-4 10 1 15,-4 5-1-15,0 3 0 0,-3 3 0 16,0 1 0-16,0 2 0 16,1 0 0-16,2 3 0 15,3-2-1-15,6 2 0 0,0-1 0 16,7-2 0-16,1-3 0 15,6-3 0-15,4-4 0 16,5-3-1-16,4-4 1 16,3-6-1-16,3-7-1 0,-1-5 0 15,0-3 0-15,2-6 0 16,-5-3-1-16,-3-6 1 16,-5-3 0-16,-5-3 1 0,-3 0 1 15,-5 2 1-15,0 4-1 16,-6 7 1-16,-4 7 0 15,-1 12 1-15,-2 10-1 0,1 12 1 16,-1 11-1-16,2 9 0 16,4 5 0-16,1 2-3 15,0 2-7-15,5 0-13 16,1-5-20-16,0-1-32 16,1-1-7-16,2-6-6 0,-2-4-3 15</inkml:trace>
  <inkml:trace contextRef="#ctx0" brushRef="#br0" timeOffset="56674.194">7317 5703 75 0,'-19'5'83'0,"6"-2"-2"16,13-3-5-16,0 0-45 15,1-5-7-15,8-2-3 0,6-4-5 16,3-1-6-16,6-5-5 16,4-2-1-16,1 0-2 15,2 1-1-15,0 0-1 0,-1 1-1 16,2 6-6-16,-7-1-7 16,4 5-21-16,0 4-40 15,-7 0-7-15,-8 3-3 0,-2 0-4 16</inkml:trace>
  <inkml:trace contextRef="#ctx0" brushRef="#br0" timeOffset="58356.6756">895 7088 22 0,'-2'-12'44'0,"2"12"2"16,-10-16-1-16,10 16-6 16,-7-9-6-16,7 9-8 15,0 0-5-15,0 0-5 0,-5-10-2 16,5 10-4-16,0 0-3 15,0 0-1-15,-10-5-1 16,10 5-2-16,0 0 3 16,0 0-5-16,0 0 1 15,-11 0 0-15,11 0 2 16,-11 0 0-16,11 0-4 0,-14 10 4 16,14-10-6-16,-11 14 6 15,4-2-3-15,1-3 4 16,-3 3-6-16,0-3 3 15,-2 1 4-15,4 2-4 16,2 0 0-16,-6-3 0 16,5 4-1-16,-4-3 1 15,4 2 3-15,-7 6-6 16,13-18 3-16,-6 15-3 16,6-15 6-16,-10 3-4 15,10-3 5-15,0 0-5 16,-10 4 0-16,10-4 2 0,0 0 0 15,0 0 2-15,0 0-5 16,0 0 0-16,6 0 4 16,-6 0-1-16,17-3-1 15,4-1-2-15,9-2 1 16,-1 1-1-16,3-2 3 0,-5-2 1 16,-4 1-4-16,1 4 0 15,-7-2 2-15,-4 3-1 16,-3-1-2-16,-10 4-2 0,11-7-7 15,-11 7-8-15,0 0-19 16,-5-19-26-16,-3 10-12 16,1-3-5-16,-4-3 2 15</inkml:trace>
  <inkml:trace contextRef="#ctx0" brushRef="#br0" timeOffset="58666.2743">829 6957 12 0,'0'0'68'15,"-10"-11"-9"-15,10 11-4 16,-13-10-7-16,13 10-9 0,0 0-14 16,0 0-7-16,0 0-5 15,-11-9-7-15,11 9-3 16,0 0 3-16,-11-3-4 16,11 3 0-16,-2 6-3 15,2-6 6-15,0 19-6 16,0 9 1-16,1-11 6 15,4 6-8-15,-3 19 0 0,7 6 0 16,-4 1 3 0,4 2-2-16,-1-9 2 0,-2-6-1 15,-1-6-2-15,-2-9-1 16,0-3-6-16,-1-2-20 16,-1 3-27-16,1-8-17 0,1-3-4 15,-3-8-3-15</inkml:trace>
  <inkml:trace contextRef="#ctx0" brushRef="#br0" timeOffset="59143.4334">1028 6765 28 0,'0'0'70'0,"-7"-6"0"16,7 6-3-16,0 0-41 15,-3-9-7-15,3 9-6 16,0 0-6-16,8-3-5 0,6 3-1 16,-6 7-1-16,6 5 1 15,4 5 1-15,2 6-1 16,2 5 1-16,5 11 0 16,-6 4 0-16,3 11 1 0,-1 3-1 15,-7 7 2-15,-5 4-2 16,2 1 2-16,-11-2-1 15,-2-4 1-15,-10 0 0 0,-3-10 0 16,-2-8 1-16,-4-7-2 16,2-12-4-16,-1-3-11 15,2-9-32-15,1-10-25 16,15-4-4-16,-13-13-5 0,10-3 4 16</inkml:trace>
  <inkml:trace contextRef="#ctx0" brushRef="#br0" timeOffset="60355.7335">1865 6918 12 0,'0'0'33'0,"-8"-15"0"16,8 15-5-16,-8-13-3 0,8 13-4 16,-5-11-5-16,5 11-2 15,0 0-2-15,0 0-1 16,-4-12 0-16,4 12 2 0,0 0-1 16,0 0 0-16,0 0-1 15,0 0-2-15,0 0 0 16,-11 0-3-16,11 0-2 15,-3 13-3-15,3-2 0 0,0 4 0 16,1 4-1-16,0 2 2 16,2 6-1-16,5-1-1 15,-2 5 2-15,-2 0-1 16,1-2 0-16,0-1 0 16,-3-3 0-16,2-1 0 0,0-7 0 15,-2 2 1-15,-2-9 0 16,2 1 0-16,-2-11 1 15,2 12 0-15,-2-12 1 16,0 0 0-16,1 11 2 0,-1-11 3 16,0 0 0-16,0 0 1 15,0 0 1-15,0 0-2 16,0 0 2-16,0 0-2 0,0 0-2 16,0 0-3-16,0 0-1 15,0 0-1-15,0 0-1 16,0 0-2-16,0-6-3 15,0 6-6-15,0 0-15 16,-2-9-30-16,2 9-21 0,2-19-4 16,-1 6-5-16,2-1 4 15</inkml:trace>
  <inkml:trace contextRef="#ctx0" brushRef="#br0" timeOffset="62403.9932">2082 6907 29 0,'-7'-4'49'0,"7"4"-4"0,-10-2-7 15,10 2-4-15,-8 5-10 16,-5 5-4-16,-1 5-6 16,9 6-6-16,-8 0 1 15,7 10-3-15,-6 5 2 0,1-2-2 16,1 4-2-16,7-3 0 15,-1-1-2-15,-4-6 3 16,3-1-3-16,2-10 2 0,2-3-4 16,1-5 0-16,0-9 0 15,9 6-10-15,2-6-15 16,-10-12-20-16,9-2-20 16,-1-7-8-16,6-5 2 15</inkml:trace>
  <inkml:trace contextRef="#ctx0" brushRef="#br0" timeOffset="63670.5652">2104 6912 25 0,'0'0'59'0,"0"0"-20"16,0 9-8-16,0-9 1 0,0 0-7 15,-3 14-4-15,3-14-5 16,0 0 0-16,0 12-5 15,0-12 1-15,7 13-2 16,-7-13-1-16,9 17-1 0,0-8 1 16,-4 4-2-16,1-1-1 15,6 4-2-15,-8-2 0 16,7 2-1-16,-2-3 0 16,0 0 0-16,-4-1 1 0,0-4 0 15,8 0 4-15,-13-8 0 16,9 10 2-16,-9-10 1 15,0 0 0-15,0 0 0 16,8-6 0-16,-8-6-2 0,-2-2-2 16,-4-9-2-16,0-3-2 15,6-7-1-15,-4-3-2 16,-4 0 1-16,4 0-2 16,1 4-2-16,1 4-1 0,2 6-3 15,0 6-2-15,0 16-3 16,9-10-1-16,7 11-3 15,1 6-2-15,9 1 1 16,2 2 2-16,4-4 2 0,-5 0 2 16,3-4 4-16,-2 0 3 15,-4-7 3-15,-5-6 2 16,-2-3 2-16,-6 0 1 16,0-4 3-16,-5-2 0 0,-1-2-1 15,-2-1 2-15,-2 0 1 16,-4 0 0-16,-4 2 1 15,2 0 0-15,-4 5-1 0,1 2-2 16,4 4-1-16,-7 4-2 16,2 4-1-16,9 2-1 15,-17 2-1-15,6 6-1 0,0 2-1 16,2 4 0-16,-2 3 0 16,3 2 1-16,4 3 0 15,-2 0-1-15,6 3-1 16,0 0 2-16,8 2-1 15,-2 1 0-15,8-1 0 0,-1 0 1 16,7-2-1-16,-1 0 1 16,0-2 0-16,3-3 0 15,0-4 1-15,2-2 0 0,0-7 1 16,-2-2-2-16,-2-5 1 16,5-3-2-16,-4-7 1 15,-2-3 0-15,-3-5 0 16,0-2 0-16,-5-3-1 15,1 0 3-15,-6 0 0 0,1 5 0 16,-4 1 1-16,-2 4-2 16,-1 13 0-16,0-14-1 0,0 14-1 15,0 0 0-15,-3 9-1 16,3 5 0-16,0 0 0 16,-1 4 1-16,4 4 0 15,1-1 0-15,0 4 0 16,2-3 1-16,1 2 0 15,-1-4 0-15,2 2-1 0,-3-3 2 16,-1-4-1-16,2-2 0 16,0-1 1-16,-6-12 1 15,6 12-1-15,-6-12 1 0,0 0 0 16,10 0 1-16,-10 0-1 16,0 0-1-16,10-8 1 15,-10 8-1-15,12-11 0 0,-12 11-1 16,9-13 1-16,-9 13-1 15,15-16 0-15,-6 10 0 16,-3-3 1-16,5 0-1 0,0-1 1 16,1-1-1-16,-1 2 1 15,-11 9-2-15,15-16 1 16,-15 16-1-16,16-8 0 16,-16 8 0-16,10 0-1 0,-10 0 1 15,9 3 0-15,1 6 0 16,-4 0 0-16,2 2 0 15,1 2 1-15,1 0-1 16,-1 1 1-16,3-3 0 0,-4 2 1 16,5-4 0-16,-5-2 1 15,3-4-3-15,0-3-3 16,-11 0-8-16,21-14-12 16,-16-1-21-16,2-9-20 0,7-2-14 15,1-7-6-15,-3-2-2 16</inkml:trace>
  <inkml:trace contextRef="#ctx0" brushRef="#br0" timeOffset="63893.9083">3169 6673 43 0,'0'0'57'0,"-15"4"2"0,15-4-1 16,-16 2-2-16,16-2-7 15,0 0-13-15,-11 0-9 16,11 0-9-16,0 0-5 0,0 0-4 15,-8-8-4-15,8 8-3 16,0 0-1-16,0 0-2 16,0 0-5-16,9 13-12 15,-4 5-39-15,3-2-20 0,7 4-5 16,0 3-4-16,3 2-4 16</inkml:trace>
  <inkml:trace contextRef="#ctx0" brushRef="#br0" timeOffset="64594.6773">3577 6764 37 0,'0'0'77'15,"0"-8"-3"-15,0 8-3 16,-11-3-3-16,-1 3-63 0,3 0 0 15,-1 0 0-15,-3 7 0 16,1 0-1-16,2 3 0 0,-3 2 0 16,1 2 0-16,4 3 0 15,0 1-1-15,2 0-2 16,1 0 0-16,2-1-1 16,2 2 0-16,1-2 0 15,1-3 0-15,3-2 0 16,2-1 2-16,5-3 1 0,0-2 0 15,0-3 2-15,4-3-1 16,2 0 1-16,0-9-1 16,1-1 0-16,3-7 1 0,-2-1-2 15,0-6 0-15,2-1-1 16,-2-6 0-16,-3 0 1 16,0-1-1-16,-4 1 1 15,-5 4 0-15,3 4 0 16,-5 5-1-16,-3 4 1 0,-2 14-1 15,0 0-2-15,0 0 1 0,0 0-1 16,8 18-1-16,-4 1 1 16,1 1-2-16,2 5 1 15,1 0 0-15,0 0 0 16,4 0 1-16,-2 1-1 0,3-5 1 16,-1 1 0-16,-2-6 0 15,1 0 1-15,-3-6 1 16,2-4 1-16,-10-6-2 15,13 0 1-15,-13 0-1 16,11-16 1-16,-7 0 1 0,4-1-2 16,-1-1 0-16,1 0-1 15,-2 1 0-15,0 3 0 16,0 5-1-16,-6 9-1 0,14-10 0 16,-3 10 1-16,-2 3-1 15,1 5 1-15,0 0 0 16,0 5-5-16,6 2-14 0,-2 0-27 15,-5 2-30-15,7 0-6 16,3-5-4-16,0-1-4 16</inkml:trace>
  <inkml:trace contextRef="#ctx0" brushRef="#br0" timeOffset="65145.9915">4539 6681 60 0,'0'0'73'0,"-1"7"1"15,-8 2-2-15,0 2-51 0,-3 3-1 16,0 3 1-16,5 3-2 16,-5 1-4-16,6 5-2 15,0 2-3-15,4 2-2 16,2 6-4-16,1 3-1 0,5 1-1 15,-1 3 0-15,3-1-1 16,-3-2 0-16,-1-3 0 16,-3-4 1-16,-1-7 0 15,-2-9 2-15,-6-3-1 16,-3-9 0-16,-2-5 1 0,0-8-1 16,-1-7-1-16,-1-5-1 15,2-9 1-15,3-9-2 16,-1-7 1-16,5-9-2 0,3-6 1 15,3-3 0-15,4 1 0 16,8 2 0-16,1 4 0 16,6 8-1-16,3 10-1 0,4 13 1 15,3 9 0 1,0 10-1-16,4 6 1 0,-4 9-2 16,-2 6 1-16,-3 6 1 15,-6 5 1-15,-5 4 0 0,-7 5 0 16,-6 3 1-16,-4 1 0 15,-13 2 0-15,-4 0 0 16,-4-2 1-16,-5-2-2 16,0-6-3-16,2-5-2 0,3-7-8 15,-2-12-14-15,10-7-38 16,17 0-14-16,-7-6-7 16,12-7-4-16</inkml:trace>
  <inkml:trace contextRef="#ctx0" brushRef="#br0" timeOffset="66832.5926">4756 6883 20 0,'3'8'77'16,"-3"-8"1"-16,-10 6-2 16,10-6-4-16,-17-1-56 0,17 1-3 15,0 0 0-15,0 0-4 16,-1-8-3-16,1 8-1 15,10-5-1-15,0 5-1 0,1 0-1 16,0 0 0-16,3 3-1 16,1 6-1-16,-1 0 1 15,-3 3-2-15,-2 3 1 16,-3-1 1-16,0 0-1 16,-4 2 2-16,-2-3-1 0,-4 0 2 15,-5-3-1-15,0 0 2 16,-3-4-1-16,2-2 1 15,-1-2 0-15,0-2-1 16,11 0 0-16,-12-15 0 0,10 3-1 16,2-4-1-16,6-1 0 15,4 0-1-15,7-1-1 16,3-2 0-16,3 4 0 0,4-1 0 16,2 2 0-16,-1 3 0 15,2 0 0-15,-3 4 0 16,0-1 1-16,-5 3 0 15,-4 3 1-15,-3 0 0 0,-6 1 0 16,-9 2 0-16,12 0 1 16,-12 0 0-16,0 0-1 15,0 7 0-15,0-7 1 0,-4 13-2 16,1-4 1-16,3-9-1 16,-6 17 0-16,3-7 0 15,3-10-1-15,-2 17 1 16,2-8 0-16,0-9 0 15,7 15 0-15,-7-15-2 0,20 13 2 16,-7-9 0-16,2-2 0 16,3-2 0-16,3-1 0 15,0-4 0-15,0-3 0 0,0 0 2 16,-1-4-2-16,-2 1 0 16,-4 0 1-16,-1 0 0 15,-4-2 0-15,-3 0 1 16,-6 0-1-16,0-1 0 0,-9-1 0 15,-4 2 1-15,-6 1-1 16,-3 1-1-16,-5 4 1 0,1 4-1 16,-3 2 0-1,2 1 1-15,2 1-2 0,3 5 1 16,5 0-1-16,3 0 1 16,14-6-2-16,-8 16 1 0,8-16 0 15,8 12 0-15,8-6-2 16,5-1 0-16,9-2-2 15,5-2-1-15,4-1 0 16,3-2 0-16,2-5 1 16,2-3-1-16,1 0 3 0,-5-4 0 15,-1 0 2-15,-3 0 1 16,-6 1 2-16,-3 1 0 16,-7 3 1-16,-4 0 1 0,-8 3-1 15,-10 6 1-15,0 0 0 16,0 0 0-16,-17 3 0 15,0 5-1-15,-3 4-1 16,-2 3-2-16,-2 5 1 0,4-1 0 16,1 5-1-16,1 2-1 15,5 0 1-15,3 0-1 16,5 0-1-16,3-4 2 0,2-1-1 16,3-4 0-16,8-6 2 15,2-3-1-15,5-6 1 16,-3-2 0-16,2-7 1 15,2-6 0-15,0-5 1 16,-3-3-2-16,-2-7 1 0,-2-3-1 16,-4-6 1-16,0-2 0 15,-4-5-1-15,-4 1 1 16,1 1-1-16,-1 3 0 0,-1 7 0 16,0 3-1-16,-2 11 0 15,0 5 0-15,3 13-1 16,0 0 0-16,0 0 0 0,-2 10 0 15,2 6 1-15,2 3-1 16,3 4 1-16,-1 4 0 16,4 4-1-16,0 3 1 15,1 0 0-15,-1 2 0 16,2-1 0-16,0-1 0 0,1-4-1 16,-1-3 1-16,0-4 0 15,-1-5 1-15,-1-6-1 16,2-5 1-16,2-7-2 15,-1 0 0-15,2-8 0 0,1-5-1 16,0-5 0-16,3-4 0 16,0 0-2-16,-2-3 2 15,1 0 0-15,-1 3 0 0,-1 3 1 16,-3 4 0-16,-1 5 1 16,-10 10 0-16,12-5 0 15,-12 5 1-15,4 12 0 16,-4 3 0-16,0 3 0 0,0 1 1 15,0 3-1-15,0-2-1 16,0 2 1-16,2-5-1 16,2-3 0-16,2-4 1 0,3-5-1 15,1-5 0-15,2 0 1 16,3-8-1-16,0-7-1 16,1-4 1-16,-1-2-1 15,0-4 1-15,-4 0-1 16,0 2 1-16,-3 2 0 0,-3 4 0 15,-3 5 1-15,-2 12 0 16,0 0 0-16,0 0-1 16,-7 16 2-16,0 2-2 0,3 6 0 15,0-1 0-15,0 2 0 16,4 0 0-16,0-2 0 16,0-4-2-16,5-3-2 15,1-4-5-15,3-4-8 0,0-7-14 16,3-1-15-16,6-3-20 15,2-10-17-15,2-2-5 16,2-6 3-16</inkml:trace>
  <inkml:trace contextRef="#ctx0" brushRef="#br0" timeOffset="67362.8069">6299 6738 31 0,'7'-11'66'16,"-7"11"-9"-16,0 0 0 0,0 0-8 15,-16 6-10-15,4 6-12 16,-6 4-8-16,3 3-2 15,-4 2 0-15,5 1-4 16,1 4-5-16,3-4-4 16,4 3-2-16,4-5-2 0,2-1 0 15,7-2 0-15,6-6 0 16,5-4 0-16,2-5 0 16,1-2-1-16,7-6 0 15,1-7-1-15,1-4 0 0,-2-5 1 16,-3-4-1-16,-3-4 0 15,-4-3 1-15,-3-3 0 16,-8-1 2-16,-4 2 1 0,-2 2 2 16,-1 6-1-16,-3 5 0 15,-2 5 1-15,5 17-1 16,-15-5 0-16,10 10-1 16,-1 11 0-16,3 3-1 0,1 3-1 15,2 3 0-15,0 3 0 16,5-2 1-16,2 2-2 15,1-2 2-15,1 0-1 16,-1-1 0-16,0 1 0 0,-3-4 1 16,-1-1 0-16,-1-4 0 15,-3-4 1-15,0-3 0 16,0-10 0-16,0 0 1 0,0 0-1 16,1-20 1-16,3 1-1 15,2-4-1-15,1 0 0 16,4 0 0-16,2-2-2 15,3 7-4-15,1 0-3 0,5 8-12 16,-3 9-35-16,4-3-22 16,-1 4-7-16,2 0-4 15,-2 2-2-15</inkml:trace>
  <inkml:trace contextRef="#ctx0" brushRef="#br0" timeOffset="68546.439">7383 6681 34 0,'-9'-13'78'0,"4"1"0"16,-3-12-3-16,1 7-30 16,-4 1-9-16,3 0-9 15,-1 1-7-15,0 3-5 16,1 2-4-16,-2 3-3 0,10 7-2 16,-14-1 0-16,14 1-2 15,-14 16-2-15,9 5 0 16,0 4 0-16,0 8-1 0,1 5 0 15,3 4 0-15,0-1-1 16,1 2 0-16,6-2 0 16,1-6 0-16,5-5-1 15,2-4 1-15,0-9 0 16,4-7 0-16,1-5 0 0,3-5 1 16,3-9-1-16,0-7 0 15,0-7 1-15,1-4-1 16,-1-1 0-16,-2-2 0 15,-3 4 0-15,-6 3 0 0,-3 3 1 16,-3 7-1-16,-8 13 0 16,2-8 0-16,-2 8-1 15,-10 12 1-15,4 1 0 0,-2 4-1 16,2 2 1-16,1 0-1 16,2 1 1-16,1-2-1 15,2-4 1-15,3-3 0 16,-3-11 0-16,18 10 0 0,-9-10 0 15,4 2 1-15,-1-9-1 16,0-3 1-16,-2-1-1 16,-4-1 1-16,-2-1-1 15,-4 1 0-15,-4-1-2 0,-7 5-4 16,-10-3-13-16,-3-1-47 16,-6 7-13-16,-5 2-6 15,-4 0-5-15,-2 0-2 16</inkml:trace>
  <inkml:trace contextRef="#ctx0" brushRef="#br0" timeOffset="68735.9194">7141 6778 73 0,'-8'2'84'16,"8"-2"-4"-16,0 0-3 0,0 0-2 15,-27-10-67-15,36 1-3 16,10 1-2-16,1-5-3 15,9 2-6-15,-1-3-10 16,7 1-22-16,2 5-29 16,3-5-12-16,2 0-5 0,-4 1-1 15</inkml:trace>
  <inkml:trace contextRef="#ctx0" brushRef="#br0" timeOffset="69672.6867">8040 6553 47 0,'0'0'74'15,"-15"14"-1"-15,9-3-3 16,13 4-36-16,-7 3-14 16,0 4-2-16,2 6-7 0,-1 2-3 15,4 6-2-15,2 2-1 16,-3 0 1-16,-1-2-2 15,0-3-1-15,0-4 3 16,-3-5 0-16,0-9 0 0,0-15 1 16,0 0 0-16,-9-1 0 15,5-16 1-15,0-6-1 16,0-9-2-16,2-2-2 0,0-10 0 16,2-4 0-16,0-1-1 15,2-2-1-15,3 1 0 16,3 7-1-16,-1 3 1 15,5 8-2-15,-1 9 1 0,3 11-1 16,0 10 1-16,4 6-1 16,-1 9 1-16,2 7-1 15,-2 4 1-15,1 5 0 16,-3 3 0-16,1 0 0 0,-7 3-1 16,2-4 2-16,-6-2-1 15,-2-6 0-15,-1-4 1 16,-1-6 0-16,-1-13 0 0,0 0 0 15,0 0 0-15,7-9 0 16,-1-11 0-16,6-6-1 16,-1-6 1-16,6-8-1 15,3-2 0-15,2 1 0 0,4 2 0 16,-2 5-1-16,0 6 1 16,-1 7 0-16,-2 10 0 15,-3 11 0-15,0 4 0 16,-2 13 0-16,-4 5 0 0,-2 8 1 15,-1 5-1-15,-2 3 2 16,-2 61 0-16,-4-46-3 16,-1 1 0-1,0-3-1-15,0 0-1 0,0-8-1 16,4-4-2-16,1-7-2 16,7-61-4-16,3 31 1 15,11-2-4-15,0-8-3 0,11-12 4 16,-2-5-1-16,14-6 3 15,0-5 3-15,2-3 2 16,2 0 1-16,-5-2 6 16,-2 2 2-16,-7 2 0 15,-2 0 1-15,-13 8 0 0,-9 2 1 16,-10 7 2-16,-18 5 5 16,-8 7 1-1,-12 4 1 1,-4 3-1-16</inkml:trace>
  <inkml:trace contextRef="#ctx0" brushRef="#br0" timeOffset="71680.9763">8935 6703 22 0,'8'-6'58'15,"-8"6"-10"-15,5-11-5 16,-5 11-7-16,8-8-4 0,-8 8-10 16,9-11-3-16,-9 11-4 15,10-11 1-15,-10 11 1 16,9-11-1-16,-9 11 0 16,8-10 0-16,-8 10-2 0,1-10-2 15,-1 10-3-15,0-11-1 16,0 11-2-16,-6-12-3 15,6 12 0-15,-17-6-2 0,5 3-1 16,-5 3 0-16,-1 0 0 16,-2 6 0-16,0 4 0 15,1 1-1-15,0 3 1 16,1 1 0-16,4 4 1 0,4-2-1 16,4 1 0-16,4 0 1 15,2 0-1-15,0-3 1 16,6-3 0-16,5-1 0 15,3-5 1-15,2-3 0 0,3-3 0 16,2 0 0-16,1-9 1 16,-1-2-1-16,-1-2 0 15,0-1-1-15,-4-5 1 16,-2 3 0-16,-5-2 0 0,-2 3 0 16,-4 0 1-16,-3 2 0 15,0 4 0-15,0 9 0 16,0-13-1-16,0 13 0 0,0 0 0 15,0 0-2-15,-1 7 0 16,1 4 0-16,1 3-1 16,3 4 1-16,3 3-1 15,0 4 1-15,2-2 0 16,1 0-1-16,3-1 0 16,-1-4-1-16,1-1-1 0,1-9-2 15,2-3-5-15,0-5-5 16,0-6 0-16,1-7-1 15,-4-6 1-15,2-6 1 0,-1-5 0 16,-5-3 4-16,0-6 7 16,-4-2 5-16,-3-2 4 15,-1 0 3-15,-1 5 1 0,0 3 2 16,-3 7-1-16,-2 5 1 16,-1 10-2-16,6 13-1 15,-11-4-2-15,4 8-1 16,3 10-2-16,2 7-2 0,2 5 0 15,1 4-1-15,3 5 1 16,4 5-1-16,2 2-1 16,2 3 1-16,-1-2-1 15,-2 4-1-15,1-4 0 0,-5-2-2 16,1-5-2-16,-3-6-3 16,1-5-6-16,-3-11-18 15,-1-14-45-15,0 0-5 0,12-4-4 16,-3-10-5-16</inkml:trace>
  <inkml:trace contextRef="#ctx0" brushRef="#br0" timeOffset="72340.2978">9497 6599 63 0,'-9'0'74'0,"-3"3"-11"0,-9 1-16 16,4 1-6-16,0 1-11 15,4 0-8-15,-7 2-7 16,3-3-3-16,-3 2-2 16,5-2-2-16,0 0-3 0,3-1-2 15,5 0 0-15,7-4 0 16,0 0 1-16,0 0-2 16,-6 10 1-16,6-10 0 0,8 8-1 15,-8-8 1-15,18 19-1 16,-7-7-1-16,1 3 0 15,3 3-1-15,1-2 1 16,2 4-1-16,0-4 0 16,-1-1 1-16,2-2 0 15,-1-3 0-15,0-5 0 0,2-5 0 16,-1 0 0-16,4-7 0 16,4-4 0-16,-1-3 0 0,4-1-1 15,0 0 1-15,0-2-1 16,1 1 1-16,-5-2-1 15,-1 2 1-15,-2-1-1 16,-5 0 1-16,-6-1 1 0,-3-1 0 16,-8-1 1-16,-1 1 1 15,-3 0 1-15,-9 4-1 16,-2 0 1-16,1 5 0 0,-4 3 0 16,1 4-1-16,-2 3-1 15,5 3 0-15,4 6-1 16,-2 3 0-16,7 2 0 15,1 4-1-15,2 2 0 0,1 0 0 16,3 3 1 0,3-1-1-16,7 3 0 0,-2-1 0 15,4-3 0-15,1 0-1 16,3-3 1-16,0-5 0 16,1-3 0-16,1-5-1 0,-2-4-2 15,0 0-3-15,3-5-7 16,-10-10-18-16,-4 5-53 15,4-1-2-15,-3 1-7 0,-9 9-5 16,7-15 6-16</inkml:trace>
  <inkml:trace contextRef="#ctx0" brushRef="#br0" timeOffset="78210.9227">10489 2383 22 0,'9'-5'26'0,"-9"5"-1"16,11 0-3-16,-11 0 1 16,10 5-2-16,-10-5-1 15,8 16 0-15,-7-3-1 0,-1 8-1 16,0 1-1-16,0 7-3 15,-1 1-1-15,-7 12-3 0,1 5-1 16,0 5-4-16,0 3-2 16,0 5 0-16,-2 3 0 15,2-1-1-15,4 2 1 16,-4-6 3-16,3-5 0 16,0-2 1-16,1-6 3 0,1-8 0 15,-2-4 1-15,-1-6 0 16,2-5 1-16,0-3-2 15,2-4-1-15,-1-6-2 16,2 1-1-16,0-10-1 0,0 11-1 16,0-11-2-16,0 0 1 15,0 0 0-15,5 5-1 16,-5-5 1-16,10 0-1 16,-10 0-2-16,10 0-1 0,0 1 1 15,-10-1-1-15,12 11-1 16,-3-1 0-16,-5 3 1 15,2 1-1-15,-1 0 1 16,-2 1 1-16,-1-1 0 0,-1 0-1 16,1-1 2-16,0-2-2 15,2 0 1-15,-1 1 0 16,1 2-1-16,0 4 1 0,1 4-1 16,1 2 1-16,-1 4-1 15,0 0 0-15,-1 2 1 16,0-3-4-16,0 1-16 15,0-4-54-15,2-6-3 0,3-9-5 16,0-9-5-16</inkml:trace>
  <inkml:trace contextRef="#ctx0" brushRef="#br0" timeOffset="79261.6399">11701 2514 24 0,'-8'-6'63'16,"8"6"1"-16,-15-10-23 16,15 10-11-16,-9 3-6 15,4 6-6-15,2 8-8 16,0 1-3-16,0 9-3 0,0 2-1 15,0 9-1-15,0 4 0 16,1 2-2-16,1 0 1 16,0-7 0-16,1 3 0 0,-1-11 5 15,-1-1 2 1,1-11 1-16,1-5 4 0,0-12 0 16,0 0 0-16,0 0 2 15,0 0-2-15,-5-9-4 16,3-7-1-16,0-4-3 0,1-7-2 15,1-6 0-15,-1-6-2 16,1-5 0-16,0-2-1 16,8-3 0-16,-1 3-1 0,3 3 0 15,0 6 0-15,1 7-2 16,-1 8 0-16,4 6 0 16,-4 9 0-16,-1 7 0 15,4 5 1-15,-5 9 0 16,6 6 0-16,-2 3 2 0,-1 8 0 15,3 3 0-15,1 4 0 16,-3 1 0-16,-1-1 1 16,0-3-1-16,-2-3 0 15,-1-7 1-15,-2-2 1 16,-4-9 2-16,1-6 0 0,-3-8 1 16,0 0 0-16,15-3 0 15,-12-11 0-15,6-5 0 16,-2-8-2-16,7-3-1 0,0-6-1 15,1 0-1-15,0 0 0 16,2 3-1-16,-1 3-1 16,1 7 0-16,-5 6 1 0,-2 7-1 15,-10 10 0-15,15-4 0 16,-15 4 1-16,11 11 1 16,-5 1 0-16,-2 4 0 0,1 2 1 15,4 5 0-15,-4 5 0 16,4 1 0-16,-3 5-1 15,0 2-1-15,1 0 1 16,-3 5-2-16,2-4-5 16,-1 2-9-16,-2-2-22 0,-1-8-24 15,1 0-15-15,2-6-6 16,6-7-5-16</inkml:trace>
  <inkml:trace contextRef="#ctx0" brushRef="#br0" timeOffset="80001.808">12520 2844 13 0,'-2'-14'73'0,"2"14"3"15,-14-18-2-15,12 6-32 16,-5 0-7-16,-2-3-6 15,1-2-10-15,-3 1-4 16,2 2-3-16,-3 1-4 0,1 4-2 16,0 3-1-16,-4 3 0 15,1 3-4-15,2 9-1 16,-1 6 0-16,-3 4-1 0,1 5 1 16,-2 2-1-16,7 3 0 15,-2 2 0-15,7-4 1 16,-1-1 1-16,3-2 0 15,3-5 1-15,0-4 1 16,7-6 1-16,-7-9 0 0,15 6 0 16,-4-6 1-16,2-6 0 15,-1-4-1-15,-1-3-1 16,4-5-1-16,-4-2-1 16,0 2 0-16,3 2-1 0,-7 0-1 15,0 5 0-15,-7 11-2 16,9-11 0-16,-9 11 1 15,8 13-1-15,-4 1 0 16,0 2 0-16,0 4 2 0,6 0 0 16,-3 1 1-16,4-4 1 15,-2-2 1-15,4-4 1 16,-2-4 1-16,0-3-2 0,3-4 1 16,-1-6 0-16,0-6-1 15,0-3 0-15,2-6-2 16,-1-4-1-16,-1-3 0 15,1-3 1-15,2-3 0 0,-3 4 0 16,-4 1 0-16,4 4-1 16,-8 4 0-16,3 8-1 15,-8 13 0-15,0 0-1 0,0 0-1 16,7 13 0-16,-6 4 1 16,4 3 2-16,2 3 0 15,-2-1 2-15,3 1 0 16,3-5 1-16,1 0 0 0,-3-5 0 15,5-2 0-15,-5-3-2 16,2-5-4-16,5-1-10 16,-7-2-25-16,-9 0-36 0,25-19-6 15,-11 6-5-15,4-6-4 16</inkml:trace>
  <inkml:trace contextRef="#ctx0" brushRef="#br0" timeOffset="80301.9809">13083 2470 10 0,'-9'-13'77'15,"0"1"4"-15,0 0-3 16,2 4-2-16,7 8-50 16,0-9-2-16,0 9-6 15,0 0-6-15,-7 4-5 16,7 9-2-16,0 5-2 15,2 8 0-15,2 5 0 0,0 5 0 16,2 6-1-16,-1 3-1 16,-1-1 1-16,3 3-2 15,-1-2-1-15,-2-4-4 0,-1-4-3 16,0-4-9-16,-3-6-12 16,2-7-19-16,1-2-16 15,-3-18-18-15,0 0-3 16,10 0 3-16</inkml:trace>
  <inkml:trace contextRef="#ctx0" brushRef="#br0" timeOffset="81295.493">13279 2635 66 0,'-7'-17'74'0,"7"17"1"15,-17-2-24-15,17 2-14 16,-13-2-7-16,1 2-11 15,2 5-5-15,-1 2-4 16,-3 2-3-16,1-1-4 16,4 1 0-16,-5 3-1 0,7-1-1 15,-3 2-1-15,7 2 0 16,-2-2 0-16,4 2 1 0,1-1-1 16,1 1 0-1,4-1 1-15,3 3-1 16,2-5 2-16,4 3-1 0,1-1 0 15,3-1 1-15,4-3-1 16,1-2 0-16,5-2-1 0,0-6 0 16,3 0-2-16,-2-3 0 15,1-7-1-15,1-1-1 16,-6-2 2-16,-1 0 0 16,-6-3 1-16,-2 4 1 0,-5-4 3 15,-6-1 3-15,-4 3 0 16,0-2 1-16,-6 5 0 15,-6 0 0-15,2 3 0 16,-4-1-1-16,5 5-2 0,-4 3-2 16,5 1 0-16,7 0-2 15,-13 11-2-15,12 1 0 16,1 3 1-16,0 5-2 16,2-2 2-16,4 5-1 0,4 0 1 15,0 1 1-15,2-4 1 16,3-3 0-16,3-4 0 15,0-5 0-15,1-5-2 16,0-3 0-16,2-5 0 0,4-8 0 16,-3-6 0-16,0-7 1 15,-3-7 0-15,2-7 1 16,-3-6 0-16,-1-5 0 0,-1-5 1 16,-8 4-1-16,0 1 2 15,-4 6-2-15,-3 7 0 16,0 7 0-16,-3 11 1 0,-4 7-2 15,6 13 1 1,-16-6-1-16,16 6-1 0,-15 9-1 16,11 6 1-16,-2 6 0 15,5 6 1-15,1 6 0 16,0 5 1-16,4 5 1 0,4 3-2 16,3 4 0-16,-1-3 0 15,4-1-1-15,2-3 1 16,0-4-1-16,1-9 0 15,-1-3-1-15,0-10 2 0,1-6-2 16,2-9 1-16,1-4 1 16,4-11-2-16,-3-3 2 15,-1-10 0-15,2-2 1 0,-5-2 0 16,1 0 2-16,-3 2-2 16,-4 3 2-16,-4 6 0 15,-4 2-1-15,-3 17-1 0,0 0 0 16,0 0-1-16,2 6-1 15,-1 10-1-15,1 4 1 16,2 2-1-16,0 2 1 16,2-1 0-16,2-1 1 15,-1-3-1-15,0-6 0 0,4-2-5 16,-11-11-13-16,16 5-28 16,2-5-30-16,-12-9-5 15,1-5-5-15,0-7-2 16</inkml:trace>
  <inkml:trace contextRef="#ctx0" brushRef="#br0" timeOffset="81439.0506">14233 2437 30 0,'-7'-17'68'0,"-3"9"1"16,-5 5-4-16,4-4-31 16,1 6-25-16,10 1-17 15,-12 25-42-15,6-13-13 16,2 1-5-16,-1 2 0 0</inkml:trace>
  <inkml:trace contextRef="#ctx0" brushRef="#br0" timeOffset="81627.4049">13772 2566 80 0,'-25'9'85'16,"8"-4"-5"-16,3-2-5 0,14-3 0 15,-11 10-61-15,11-10-10 16,10 3-6-16,1-3-9 16,10 3-28-16,7 3-33 0,6-6-4 15,11 1-7-15,9-2-4 16</inkml:trace>
  <inkml:trace contextRef="#ctx0" brushRef="#br0" timeOffset="82294.1099">14380 2567 10 0,'0'0'65'16,"-4"11"4"-16,4-11-4 15,-4 14-31-15,0-4-4 16,4 4-9-16,0 1-10 16,0 2-4-16,4 1-2 0,0 2 0 15,0-3-4-15,0 2 1 16,2-7-1-16,-2 3 3 15,-4-15 1-15,5 17 3 16,-5-17 0-16,0 0 2 0,11-6 2 16,-6-5-2-16,0 1-1 15,2-4-3-15,1 1-1 16,-2-1-3-16,1 2-2 16,-3 1-3-16,-4 11 0 0,0 0-1 15,9-1 1-15,-9 1-2 16,7 15 1-16,-3 0-1 15,5 0 3-15,2 2 1 16,6-4 1-16,7 1-1 16,2-7 0-16,1 1-1 0,3-8-2 15,0 0 2-15,-5-9 2 16,0-5 0-16,-7 0 0 16,-6-4 2-16,-5 2 4 15,1-3 2-15,-6 2 2 16,-2 3-2-16,0 3-2 0,0 11 0 15,-6-9-2-15,6 9-2 16,-8 4-2-16,5 8 0 0,3 8-2 16,-1 5 0-16,1 5 0 15,0 9 2-15,0 10-1 16,2 8 1-16,0 8 0 0,0 7 0 16,0 7 1-1,2 2 0-15,-7 2 0 0,-1 1 0 16,-6-9 3-16,-6-6 2 15,-6-12 2-15,-2-10 2 0,-3-14 1 16,-1-12 0-16,1-14-1 16,2-9 1-16,5-15-5 15,7-11-4-15,6-12-4 16,6-12-6-16,5-4-7 0,8-9-17 16,6 0-51-16,14-1-3 15,10 0-6-15,5 4-4 16</inkml:trace>
  <inkml:trace contextRef="#ctx0" brushRef="#br0" timeOffset="83294.0489">15653 2357 4 0,'-19'-14'80'15,"4"2"3"-15,3-2-2 16,3 12-4-16,-3-9-45 16,12 11-3-16,-6-11-11 0,6 11-6 15,0 0-6-15,0 0-2 16,-2 16-2-16,2 3-2 15,1 13 0-15,2 6 1 16,-1 3 1-16,0 9 0 0,-1 5 0 16,0-1-1-16,-1-7 1 15,0-5-1-15,-2-10 1 0,0-6 2 16,-3-11-2-16,5-15 1 16,-10 0 2-16,6-10 0 15,0-10 0-15,1-9-1 16,-1-6-1-16,3-15-2 15,1-6 0-15,0-4-2 0,0 1-1 16,6 1 0-16,0 3-1 16,-1 8 1-16,1 9-1 15,0 9 1-15,-2 10-1 0,1 9 1 16,-5 10-1-16,11 0 0 16,-5 8 0-16,3 9 1 15,0 7 0-15,3 7 0 0,1 7 3 16,-1 4-1-16,3 4 1 15,-1 1 1-15,-4-4-1 16,1-4 1-16,-1-3 0 16,-3-9 0-16,-2-8-1 0,1-7 2 15,-6-12-2-15,11 7 1 16,-11-7-2-16,15-13 0 16,-6-3-2-16,3-7 0 0,0-4-1 15,1-5-2-15,2-2 2 16,1 0 0-16,0-1 0 15,-2 6 1-15,-2 5 0 16,-2 3 2-16,-1 8 0 0,-9 13 0 16,8-11 0-1,-8 11 1-15,4 11-1 0,-3 6 1 16,0 5 1-16,0 5 0 16,3 7-1-16,-2 5 1 0,1 2 0 15,-1 1 0-15,0-3 0 16,1-1 0-16,5-5-1 15,-3-5 1-15,2-3-1 16,3-9-1-16,0-4-2 16,2-8 0-16,3-4-2 0,1-3-1 15,0-9 0-15,1-5-1 16,2-7 1-16,0-2-1 0,3-6 2 16,0 2 2-16,-4 0 1 15,-1 5 1-15,-1 4 0 16,-5 7 0-16,-3 9 2 15,-8 5-1-15,7 9 1 0,-7 7 0 16,0 9-1-16,0-1 2 16,0 5-1-16,0 1 0 15,0-3 0-15,0-1-4 16,0-3-3-16,0-5-14 16,0-18-47-16,0 16-11 0,0-16-5 15,0 0-4-15,13-16-2 16</inkml:trace>
  <inkml:trace contextRef="#ctx0" brushRef="#br0" timeOffset="83473.588">16212 2248 41 0,'-13'3'71'15,"2"1"-1"-15,1-3-20 16,10-1-17-16,-4 9-10 15,4-9-22-15,4 12-41 16,9-1-21-16,-1 2-7 0,1 1-3 16</inkml:trace>
  <inkml:trace contextRef="#ctx0" brushRef="#br0" timeOffset="83883.7249">16415 2489 35 0,'-10'11'73'0,"10"-11"0"16,0 0-10-16,-1 13-29 15,1 0-4-15,5 3-10 0,3 4-8 16,3-2-4-16,5 5-3 16,4-3-1-16,-2 1-1 15,3-6 0-15,1 0-1 16,0-8-8-16,-2-3-2 15,1-4 0-15,-8-4 2 0,-1-6 0 16,0-6 2-16,-3-2 0 16,-3-7 5-16,-3 2 6 15,-3-6 6-15,0 2 1 0,-2-2 0 16,-5 5-1-16,1 3-2 16,-1 4 0-16,-2 8-2 15,-1 6-3-15,-1 4-2 16,-3 13-1-16,2 8-1 15,-4 9-1-15,0 4 2 0,-2 7-2 16,2 6-1-16,-3 3-5 16,2 5-11-16,-4 5-52 15,1-8-9-15,1-1-6 0,-1-5-9 16,3-9 3-16</inkml:trace>
  <inkml:trace contextRef="#ctx0" brushRef="#br0" timeOffset="84803.2069">17342 2613 37 0,'-10'-7'78'16,"10"7"3"-16,-16-13-4 0,16 13-34 15,0 0-7-15,0 0-7 16,-9-6-8-16,9 6-8 15,0 0-2-15,0 0-4 16,5 5-2-16,4-1-1 16,5-1 0-16,3-1 0 0,4 0 0 15,3 0-1-15,4-2-3 16,0-2 0-16,1-5-5 16,-2-2 0-16,0-2-4 15,-3-3 0-15,-2-5-2 0,-7-1 1 16,-3-3 1-16,-4 1 1 15,-7-5 3-15,-1 4 0 16,-9 1 3-16,-4 5 1 16,-4 1 2-16,0 3 1 0,-1 7 2 15,1 1 1-15,4 4 0 16,0 1 0-16,13 0 0 16,-11 0 0-16,11 0-2 15,0 0 1-15,5 8-2 0,4-2-1 16,6 2 0-16,2 3 0 15,3 7 0-15,0-1-1 16,1 6 1-16,-1 0 0 16,-4 6 0-16,-3 0 1 0,-8 7 0 15,-5 1 1-15,-2-2 0 16,-9 8-1-16,-7-4-5 16,-4-3-8-16,2-1-30 15,5-3-37-15,-6-6-4 0,3-5-5 16,9-11-6-16</inkml:trace>
  <inkml:trace contextRef="#ctx0" brushRef="#br0" timeOffset="86124.0781">18252 2296 20 0,'-1'-14'75'0,"1"14"5"15,0 0-9-15,-10-12-28 0,10 12-8 16,0 0-12-16,0 0-9 16,0 0-6-16,-1 7-4 15,0 11-3-15,-2 9-1 16,2 6-1-16,-1 7 2 0,0 7 1 15,1 2-1-15,0 4 2 16,1-4 0-16,0 1-1 16,0-8-1-16,0-6 1 15,0-7 3-15,0-6 2 0,0-8 1 16,0-15 1-16,0 0 1 16,-13-8 1-16,8-13-1 15,-2-8-2-15,1-9-2 16,3-10-3-16,2-9-2 0,2-4-3 15,9-5-1-15,7-4-1 16,3-3 0-16,5 5 0 16,2 6-1-16,0 12 0 15,-3 7 1-15,-1 12 0 0,-2 8 1 16,-1 15-1-16,-5 9 2 16,-2 7-2-16,-3 8 3 15,-5 8 0-15,0 7 1 0,-5 5 0 16,-2 5 0-16,-7 4 1 15,-8-1-5-15,0 6-7 16,-9-7-10-16,3 2-10 16,-2-10-11-16,8-5-21 0,9-5-17 15,2-8-7-15,9-8 9 16</inkml:trace>
  <inkml:trace contextRef="#ctx0" brushRef="#br0" timeOffset="87140.8097">18588 2378 14 0,'13'0'50'0,"-3"0"5"0,4 13-34 16,-6 3 3-16,2 5 0 15,-1 5-4-15,-1 1 2 16,-4 2-3-16,-2 1 1 16,-2-1-5-16,0-3-2 15,-5-5-2-15,-3-5 0 0,1-3 1 16,7-13-1-16,-12 9-1 15,12-9-1-15,-1-9 0 16,1-4-4-16,7-6-5 0,5-5-2 16,1-3-5-1,2-4 0-15,5 0-1 0,1 1 0 16,3 5 0-16,-2 2 0 16,2 7 1-16,-4 8 2 15,0 8 3-15,-1 8 1 0,-2 6 3 16,-6 5 2-16,-2 2 2 15,0 2 2-15,-3 4 0 16,-2-5 1-16,0-1-1 0,-1-4 0 16,0 0 0-16,3-5-2 15,2-4 0-15,3 1-2 16,7-8-1-16,2 0 0 16,5-1 0-16,6-4-1 0,1-5-1 15,2-3 0-15,0-3-2 16,-1 0 2-16,-3-2-1 15,-4-1 1-15,-8-1-1 16,-8 3 0-16,-6 1-1 0,-4 3 0 16,-11 3 2-16,-10 3-1 15,-4 3 0-15,-1 3 0 16,-2 0 0-16,0 5 1 16,2 0 0-16,3 1 0 0,6 2-1 15,2-2 1-15,15-6-3 16,-9 10 1-16,9-10-1 15,0 0-2-15,15 3-3 0,5-3-4 16,3-4-3-16,5-5-2 16,4-1 0-16,2-2-2 15,3 0 3-15,-1-1 0 16,1-2 2-16,-2 5 6 0,-2 0 1 16,-9 5 4-16,1-1 1 15,-9 4 2-15,-2-3 1 16,-5 5 5-16,-9 0 0 15,9 0 4-15,-9 0 3 0,0 0-1 16,0 0 2-16,0 0-3 16,0 0-1-16,0 0-3 15,0 9 0-15,0 4-3 0,-2 4-3 16,0 5 0-16,-1 3-2 16,2 0 4-16,1 3-2 15,0-5 3-15,0-7-1 16,5 0 1-16,-5-16 1 0,10 6-1 15,-10-6 2-15,14-22-3 16,-6-2 2-16,0-5-3 16,3-8-1-16,2-4-1 15,-2-8-1-15,0 0-1 0,1 0 0 16,-1 2 1-16,-1 9 0 16,0 3 0-16,-3 9-1 15,-3 6-1-15,-3 10 0 16,-1 10 1-16,0 11 1 0,-1 9-1 15,-2 7 0-15,1 4 0 16,0 8 3-16,2 5 1 16,1 6-5-16,2-1-10 15,7 1-31-15,4 1-30 0,-2-5-7 16,4 0-4-16,1-13-4 16</inkml:trace>
  <inkml:trace contextRef="#ctx0" brushRef="#br0" timeOffset="88174.5594">20212 2346 23 0,'-7'-16'66'0,"7"16"2"16,0 0-5-16,0 0 0 0,0 0-61 15,-10 13 1-15,9 2 1 16,-4 5 3-16,1 7 2 15,0 3 0-15,0 2 3 16,-1 6-4-16,2-1 1 16,-2 2-1-16,1-4-2 0,-2 0 0 15,2-8 1-15,-1-1 1 16,2-7 1-16,-2-8 0 16,5-11 1-16,0 0-1 15,-10 6 1-15,5-16-2 0,3-4-1 16,-1-12-4-16,2-4 0 15,1-8-3-15,0-6 0 16,4-7-1-16,4-6-1 16,0-4-2-16,2-3 2 15,5 2 0-15,-3 5 0 0,4 4 1 16,-3 3 0-16,0 12 0 16,-1 5 0-16,3 12 2 15,0 8-1-15,0 3-2 0,0 7 1 16,1 3-2-16,-1 7 3 15,0 6-1-15,2 10 2 16,-6 6-1-16,-2 4-1 16,-1 5 0-16,-8 1 0 15,0 0 1-15,-9 3-1 16,-6-3 0-16,-4-7-2 0,-1-7 2 16,0-4 0-16,0-5 2 15,5-5 0-15,5-5-2 16,10-6-1-16,-11 0-1 15,11 0-1-15,16-9-1 0,-3 1 0 16,6-3-2-16,1-1 1 16,4 4-1-16,3 2 4 15,0 0-1-15,-1 2 3 16,1 3-1-16,-2 4 0 16,1 8 1-16,-5 5 2 0,0 4 1 15,-4 3-1-15,-1 2 2 16,-6 4 0-16,-4-2 2 15,-3-2 0-15,-3-4 1 16,-1 1 0-16,-2-8 1 0,-2-2 1 16,5-12-1-16,-8 9-1 15,8-9-1-15,-1-7 0 0,1-7-1 16,3 1-1-16,4-7-3 16,3-5-2-16,4-4-1 15,2-1-2-15,3 3 2 16,2 1-2-16,-2 6 0 15,1-1 0-15,-2 10 0 0,-2 6 3 16,-3 5 1-16,-5 5 1 16,-2 6 0-16,-2 6 2 15,-1-3-1-15,-3 5 2 16,0 1-3-16,0 1-4 16,-2-7-13-16,2-14-49 0,-5 12-8 15,5-12-9-15,0 0-2 16,12-12 1-16</inkml:trace>
  <inkml:trace contextRef="#ctx0" brushRef="#br0" timeOffset="88336.3383">21016 2073 19 0,'-11'0'66'0,"-1"0"1"15,-1 14-3-15,2 14-27 16,5-5-34-16,-2 4-16 15,1-1-42-15,7 8-7 0,5-6-1 16,9 5 0-16</inkml:trace>
  <inkml:trace contextRef="#ctx0" brushRef="#br0" timeOffset="88757.3055">21274 2396 30 0,'0'0'81'16,"-8"-10"-2"-16,-10 6-1 15,0 0-4-15,-1 4-49 16,-1 0-14-16,1 6-1 16,-1 1-1-16,1 4-6 0,2 3 1 15,3 3-3-15,5 3 1 16,2 4-1-16,4-2 0 16,3 4 1-16,9-3 1 15,6-4 2-15,6 0-2 16,3-7 2-16,5-5-1 15,1-6 0-15,4 0 0 0,-2-9 0 16,-4-6 0-16,-2-8-1 16,-5 0 0-16,-3-3 0 15,-3-2 0-15,-7-3 0 0,-1 3 0 16,-5 4-1-16,-2 3-1 16,0 7 0-16,0 2-2 15,0 11 1-15,-9 0-2 0,6 8 0 16,-1 8 1-16,4 4 0 15,1 4 0-15,7 3 0 16,3 1 0-16,11 1-6 16,-1-3-7-16,7-7-31 0,10 0-35 15,-8-8-3-15,-4-5-7 16,-1-3-2-16</inkml:trace>
  <inkml:trace contextRef="#ctx0" brushRef="#br0" timeOffset="89269.5259">19806 2778 0 0,'8'-14'70'0,"-2"3"7"16,4 0-18-16,-10 11-1 15,9-14-12-15,-9 14-9 16,0 0-10-16,0 0-3 0,0 0-8 15,4 10-5-15,-4 4-4 16,-1 1-3-16,-4 6-2 16,-2 4-1-16,-4 3-6 15,2 5-19-15,0 5-53 16,-7-7-2-16,1-3-7 16,5-3-4-16</inkml:trace>
  <inkml:trace contextRef="#ctx0" brushRef="#br0" timeOffset="89816.0879">22051 2520 26 0,'-8'-3'78'0,"-3"3"-3"16,2 0 0-16,1 17-15 15,0-8-41-15,1 7 0 16,-6 3-2-16,-1 9-3 0,0 9-8 16,-3 5 1-16,4 4-10 15,-5 4-23-15,-7-1-44 16,6-1-7-16,1 1-5 0,6-6-6 15</inkml:trace>
  <inkml:trace contextRef="#ctx0" brushRef="#br0" timeOffset="90479.0319">22428 2386 29 0,'2'-19'76'0,"2"8"1"16,-1 0-6-16,2 3-5 15,-5 8-50-15,0 0-15 16,-2 11 0-16,-7 10-2 0,3 8 2 16,-4 6-2-16,2 8 2 15,-4 4 1-15,4 5 1 16,-2-4 1-16,2-1-2 0,-1-4 2 15,1-10 1-15,0-3 3 16,-1-12 0-16,3-7 2 16,-6-11-1-16,0-5 0 0,2-13 2 15,-4-9-2-15,4-8 0 16,1-10-5-16,6-7 0 16,3-5-2-16,2-6-2 15,9-3 0-15,10-6-2 0,2 1 0 16,3 3-2-16,3 10 2 15,2 5-2-15,-5 10 0 16,0 12 0-16,0 9 1 0,-4 17 1 16,-2 5-2-1,0 16 2-15,-4 6 0 0,-2 11 1 16,-5 4 1-16,-3 6 0 16,-6 2 2-16,-9 2 0 15,-8 3 0-15,-8 3-4 0,-11-4-3 16,-2 0-5-16,-2-5-5 15,0-1-10-15,6-8-16 16,4-8-30-16,11-3-10 0,15-11-1 16,7-9 4-16</inkml:trace>
  <inkml:trace contextRef="#ctx0" brushRef="#br0" timeOffset="91467.4536">22860 2742 385 0,'10'-14'-1'16,"5"0"-2"-16,3-2 0 0,2-2 2 15,3 15-1-15,1-10 1 16,-2-6 0-16,-1-7-1 16,3-4 2-16,-2-8 3 15,-5 1 1-15,-3-2 1 0,-3 6-1 16,-8 3-1-16,-2 7 1 15,-1 7-1-15,-8 12 0 16,-5 4-2-16,-2 7-1 16,0 10 1-16,-1 2-2 0,3 2 2 15,-2 3-1-15,5 0 1 16,3 1 1-16,5-4 1 16,2-3 1-16,0-7 0 15,1-3 1-15,-1-8 0 0,18 5 1 16,-6-5 0-16,-2-9-2 15,4-3-1-15,1-6-1 16,0 1 0-16,-2-2-3 0,1-1 2 16,0 0-3-1,-7 5 0-15,1 1-1 0,-8 14-1 16,7-13 0-16,-7 13 0 16,0 0 0-16,4 6-1 15,-2 4 3-15,1 5-1 16,3 1 2-16,-1 2 2 0,5-2-1 15,2-2-1-15,2-1-1 16,5-2-2-16,-1-7-3 0,7-4 1 16,0-3-2-16,0-6 0 15,2-4 1-15,-3-3 1 16,7-2 4-16,-8-7-1 16,1 1 6-16,-5 0 1 0,-2 4 1 15,-4 1-1-15,-4 3 1 16,-4 1-2-16,-5 5 0 15,0 10-2-15,-7-1 0 0,7 1-1 16,-18 15-1-16,10-3 2 16,-5 3 0-16,5 7 0 15,0 1 2-15,6 1 0 16,2 1 0-16,2-3 0 0,8-2 1 16,3 0-3-16,2-6-1 15,3-2-1-15,0-7-1 16,-1-5 0-16,1 0-1 0,-3-6 1 15,1-7-2-15,-5-5 2 16,-1-1 1-16,1-4 2 16,-5 2 1-16,0 1 0 15,-3 1-2-15,0 1-1 16,-3 9 1-16,0 9-2 16,0 0 1-16,0 0-1 0,-8 17 0 15,5 3 0-15,2 1 1 16,0 7-8-16,1-1-28 15,2-2-34-15,8 2-4 0,7-4-5 16,4-3-3-16</inkml:trace>
  <inkml:trace contextRef="#ctx0" brushRef="#br0" timeOffset="91652.0288">23984 2619 64 0,'-11'7'75'0,"0"5"-3"16,0 1-3 0,1 6-55-16,3 1 4 0,-3 6-7 15,-3 0-12-15,3-1-26 0,3 2-38 16,-3 0-6-16,-3-4-6 16,4-7 1-16</inkml:trace>
  <inkml:trace contextRef="#ctx0" brushRef="#br0" timeOffset="92584.7307">24460 2102 26 0,'3'-15'60'0,"-3"15"1"16,-6-1-3-16,6 1-51 15,-15 10-7-15,2 9 5 16,-1 10 3-16,-6 5 1 16,-1 13-1-16,-1-4-1 15,3 16 1-15,2-5 0 16,2 10-1-16,1-11 0 16,-2-1 0-16,8-13-1 15,-3-2 0-15,8-8 5 0,-5-9 4 16,4-8-2-16,4-12 2 15,-9-3-1-15,4-14 0 16,1-6 1-16,1-11-3 0,1-5-5 16,3-9-3-16,-1-4-1 15,1-7-2-15,12-2 1 16,-1-1-1-16,4 3-1 16,3 3 1-16,2 2-2 15,2 11 1-15,-3 4-2 0,1 13 2 16,-1 5-2-16,-2 10 0 15,0 5-1-15,2 6-1 16,0 6 1-16,0 8-1 0,-4 2 0 16,0 8 1-16,-4 2 1 15,-6 8 1-15,-4 5 1 16,-2-1 0-16,-9 4 1 16,-6-2 2-16,-7 1 0 0,-5-4-2 15,1-3-3-15,-4-7-5 16,5-10-20-16,2-6-36 15,7 1-14-15,16-12-6 16,0 0-2-16</inkml:trace>
  <inkml:trace contextRef="#ctx0" brushRef="#br0" timeOffset="92801.8616">24855 2004 17 0,'-21'0'68'0,"5"9"2"16,-2 5-1-16,4 4-28 16,1 3-28-16,1 5 1 15,-2 6-3-15,1 4-4 16,7 0 0-16,2 3-1 0,1 1-7 16,-2 3-12-16,2-5-25 15,2 6-28-15,1-12-6 16,5-4-2-16</inkml:trace>
  <inkml:trace contextRef="#ctx0" brushRef="#br0" timeOffset="95134.7747">24628 2317 14 0,'0'0'79'0,"-11"-3"2"0,11 3-4 16,0 0-3-16,0-11-54 15,0 11 0-15,14 0-8 16,-7 0-2-16,5 0-6 0,0 3 0 15,1 1-2-15,4 5-1 16,-1 2-1-16,-1-1-1 16,-6 7 1-16,3-1-1 15,-5 7-1-15,-1-1 2 0,-5 2-1 16,-2-2 2 0,-2-5-1-16,-2 2 3 0,0-5 0 15,-2-1 4-15,7-13 1 16,-14 3 1-16,14-3 0 0,-14-14 0 15,13 0 1-15,-1-7-3 16,2-2 0-16,0-4-4 16,4-1-2-16,9-5-2 0,2 3-2 15,3-3-3 1,6 0-2-16,0 3 0 0,7 6-2 16,0 3 2-16,0 5 1 15,3 7-1-15,-5 4 2 0,-2 4 2 16,0 6 4-1,-5 6-2-15,-4-2 3 0,-6-3-2 16,-3 2 3-16,-9-8 0 16,14 13 2-16,-14-13 1 0,0 0-2 15,0 0 2-15,0 0-2 16,0 0 0-16,0 0-1 16,0 0-2-16,-7 7-1 15,7-7-1-15,-11 11 0 0,11-11-1 16,-14 21 2-16,6-9-2 15,1 4 2-15,4 1 1 16,1 2 0-16,2-2 1 0,0 1 0 16,6-3 2-16,5-2-2 15,-2 1 1-15,3-7-2 16,2-2-2-16,-1-1 1 16,-2-4-2-16,4-2 1 15,-4-3-3-15,0-6 0 0,-1-3-1 16,-4-3 1-16,0 0 1 15,1-5-1-15,-6 1 0 16,-1-4 0-16,0-2 3 16,-1 4 0-16,-3 1 3 0,-2 5 1 15,3 1 2-15,0 4 3 16,0 2-2-16,3 10 3 16,0 0-3-16,-2-9 0 15,2 9-1-15,0 0-1 0,0 0-2 16,7 0-1-16,-7 0 0 15,18 5-3-15,-7 4 3 16,1 6-1-16,3 3 1 0,1 1-1 16,-1 3 0-16,-4 4 1 15,1 1-1-15,-4 1 2 16,0-3-2-16,-5 0 1 16,-2-4 0-16,1-1 1 0,-2-5 0 15,0-3 1-15,0-2 1 16,0-10 0-16,0 8 2 15,0-8-2-15,0 0 1 0,9-6 1 16,-9 6-2-16,9-17 0 16,0 5-1-16,0-2-1 15,5-6-1-15,-1 0 0 16,3-2 0-16,-1 5-1 16,3-3 0-16,-2 4 0 0,-1 3-1 15,-2 2-2-15,-5 4 1 16,-8 7-2-16,13 0 0 15,-13 0 0-15,7 14 1 0,-2-1 0 16,-2-1 1-16,0 3 1 16,0 0 1-16,-1-3 3 15,2 0 0-15,-4-12 2 16,8 15 0-16,-8-15 0 0,11 3 0 16,-11-3 1-16,16-3-1 15,-4-4-1-15,-3-2 0 16,2-2-1-16,5-4 0 0,-4-4-1 15,-2-1-1-15,5 0 0 16,-2 2-1-16,-2 5 2 16,-2-2-6-16,-3 4 1 15,-6 11 0-15,11-1-1 16,-8 6 2-16,-1 11 0 0,-2 1 1 16,1-1-1-16,3 8 5 15,2 0 0-15,0-1 1 16,2-5-2-16,3-3-2 15,4-5-4-15,1-1-3 0,4-4 0 16,0-4-2-16,2-1-1 16,0-10 2-16,2 3 0 15,-2-4 3-15,-2-6 4 16,-1 4 4-16,-5-3 0 0,-3 3 3 16,-3 1-2-16,-2 3 2 15,-6 9-2-15,0-15-1 16,0 15 0-16,-14 0-2 0,14 0 0 15,-16 17-1-15,9-4 2 16,0 1 0-16,2 5 0 16,2 2 3-16,3 0-1 15,0-2 2-15,7-2-1 16,2-1 1-16,3-5-2 0,0-1 2 16,2-8-1-16,1-2 0 15,-1 0-1-15,-4-8 0 16,2-2 0-16,-3-5-2 0,-2-3 0 15,-3-3 0-15,-1 1 0 16,-2-2 0-16,-1 1 0 16,-1 2-1-16,-2-1-1 15,-1 4 1-15,0 2-1 0,4 14 2 16,-9-11-1-16,9 11 0 16,0 0 0-16,0 0 0 15,0 0 0-15,6-7-1 0,3 4 0 16,2-4-1-16,2-1 0 15,3-2 1-15,2-2 0 16,0-1 0-16,1-4 0 16,-1 2 3-16,-1 1 0 15,-1 3 1-15,-1-3-1 16,-4 3-1-16,0 4 0 0,-11 7-2 16,12-10 0-16,-12 10-3 15,0 0 2-15,8 6-3 0,-6 8 1 16,0 7 2-16,0 5 0 15,2 7 0-15,0 3-1 16,-2 3 0-16,2 3-3 0,-1 0 1 16,2-8-1-16,-4 0-1 15,2-11 2-15,0-3 2 16,-3-8 4-16,0-12 3 16,2 13 3-16,-2-13 0 0,2-8 1 15,2-5 0-15,2 1-2 16,-1-4-2-16,5-2-1 15,-1 0-1-15,3 0-3 0,-2 3 0 16,4 4-3 0,1 2 1-16,-2 3-1 0,-3 3-2 15,5 3-2-15,-7 0-1 16,3 8-3-16,0-2-2 16,-2 1 3-16,-9-7 0 0,18 12 2 15,-18-12 1-15,15 10 3 16,-15-10 3-16,14 0 5 15,-14 0 5-15,10-3 0 16,-10 3 1-16,10-10 0 0,-10 10 1 16,7-17 1-16,-1 7-2 15,-2 1-1-15,0 0-3 16,-4 9-1-16,5-15-3 16,-5 15 1-16,0 0-4 0,9-8 0 15,-9 8-1-15,0 0-1 16,10 2-1-16,-10-2-3 15,13 10 2-15,-4-5-2 0,5 0 3 16,-2-1-2-16,2-1-5 16,-2 1-9-16,5-3-9 15,-4 2-12-15,5-1-13 16,-6-1-12-16,1 0-8 16</inkml:trace>
  <inkml:trace contextRef="#ctx0" brushRef="#br0" timeOffset="98482.9185">781 8538 12 0,'1'-18'61'16,"-1"4"-13"-16,0 0-4 0,1-11-3 15,-1 25-5-15,-9-11-3 16,9 11-5-16,-11-10-5 16,7-5-6-16,-2 6-5 15,3-1-4-15,3 10 1 16,-9-1-8-16,9 1-2 0,0 0-5 16,-8 11 3-16,8-11 0 15,8 25 1-15,1-3 1 16,-1 6-1-16,-7-11 4 15,5-4-4-15,-5 9 7 16,2-7-7-16,9 13 3 16,-10-14 3-16,1-5-2 15,1 8-1-15,0-4-2 16,-4-13 6-16,1 9-6 0,-1-9 3 16,4 10 3-16,-4-10-6 15,10 0 2-15,-10 0 0 16,19-4 0-16,-9 1-4 15,2 2 3-15,1-1 0 0,0 2-4 16,3 0 4 0,-7 3-1-16,3 3 1 0,-2 0-1 15,-2 2 1-15,-2 3-2 16,0 0 4-16,-6 1-1 16,0 3 1-16,-1 4 0 0,-9 1 0 15,0 0 0-15,-4 2 1 16,-1-4 1-16,-4 2-5 15,0-4-8-15,0-2-17 16,3 0-40-16,-3-13-10 0,4-1-5 16,15 0-1-16</inkml:trace>
  <inkml:trace contextRef="#ctx0" brushRef="#br0" timeOffset="99060.3301">796 8463 1 0,'0'0'69'0,"-13"11"7"16,1-5-17-16,7 6-12 16,0-1-9-16,5-11-8 0,0 0-11 15,0 0-10-15,5-8-2 16,6 0-3-16,9-2-1 15,1 0-5-15,1 1-1 16,13-6-5-16,-5 9 0 16,3 0-3-16,-3-5-3 15,2-1-3-15,-7-4-9 0,0 1-4 16,-2-5-1-16,-4 3 5 16,-6-3 5-16,-5 1 10 0,-5 2 5 15,6 5 11-15,-7 4 9 16,-1-2 8-16,-1 10 4 15,-6-11 1-15,6 11-1 16,0 0-4-16,0 0-3 0,-11-5-5 16,11 5-4-16,0 0-3 15,0 0-1-15,0 0-4 16,0 0-1-16,-4 4-2 0,4-4 0 16,5 15 1-16,9-5 0 15,-2 6 0-15,6 7 1 16,7 3 0-16,-3 11-1 15,0 4 1-15,2 10 1 16,1 7-1-16,-9 5 1 0,-4 0-2 16,-3 2 1-16,-5-1 3 15,-4-4 1-15,-2-2 1 16,-11-7-1-16,-8-5 0 0,-3-4-7 16,-2-4-11-16,0-5-17 15,-5-13-39-15,8-2-8 16,5-13-3-16,0-5-5 15</inkml:trace>
  <inkml:trace contextRef="#ctx0" brushRef="#br0" timeOffset="99877.849">1853 8282 13 0,'-10'-7'50'0,"10"7"0"16,-15 22-10-16,13-11-36 16,1 8-2-16,1 4 0 15,4 7 1-15,4 3-1 16,-2 8-2-16,3 2 3 0,-1 6 1 16,3-5-1-16,-6-3 2 15,0-5 8-15,-1-4 7 16,0-9 3-16,-2-5 6 0,-2-8-3 15,0-10 0-15,-9 0-1 16,6-11-1-16,-8-6-5 16,2-6-11-16,-4-5-4 15,2-8-4-15,-4-7-2 0,4-6-1 16,6-5 0-16,0-8 0 16,2-3-1-16,3-2-1 15,10-2 3-15,1 4 0 16,7 5 3-16,-3 5-4 15,9 9 3-15,-5 10 1 0,2 8-1 16,-1 10 1-16,-2 8-1 16,0 5 0-16,4 5-2 0,4 7 2 15,-3 9-2 1,0 7 1-16,-4 7-1 0,0 6 4 16,-3 8-2-16,1 4 2 15,-14 2 1-15,-4 0 1 0,-13 0 1 16,3-3-2-16,-8-2 2 15,-8-7-1-15,1-7-4 16,-4-6-7-16,5-5-6 16,-3-4-29-16,8-10-28 15,10-6-9-15,10 0-5 0,-4-16 1 16</inkml:trace>
  <inkml:trace contextRef="#ctx0" brushRef="#br0" timeOffset="102182.0982">2219 8267 19 0,'0'0'68'16,"-7"14"3"-16,2 0-17 16,5-14-29-16,-6 13 3 0,6-13-3 15,0 0-5-15,0 9-7 16,0-9-6-16,8 3-1 15,6 1-2-15,0-2 0 16,5 1-2-16,-2 5 0 0,7-1-1 16,-5 3 0-16,5 6 0 15,-2 0 0-15,-6 4 0 16,2-1 1-16,-8 3 0 16,-5-4 0-16,-1 3 2 0,-3-4 0 15,-2-3 1-15,-4-4 0 16,-4 0 1-16,-2-5 0 15,-2-2 0-15,4-2-1 16,-1-1 1-16,-1-3-2 0,2-4-1 16,4-3-1-16,1-1-1 15,3-3-1-15,2-1-1 16,7 0 0-16,5-4 0 16,9-1-1-16,4 0 2 0,4 1 0 15,8-2-2-15,7 2 0 16,-2 1 0-16,0 2 1 15,3-1-1-15,-7 4 0 16,-4 2 1-16,-9 3-1 0,1 2 2 16,-13 1 0-16,-2 4 1 15,-12 1 0-15,0 0 1 16,7 12 0-16,-7-1 0 16,-3 2 0-16,-1 4 0 0,-1 3 0 15,-1 3-2-15,4 2 0 16,0 0 0-16,1 3 0 15,1-2 0-15,0-3-1 16,5-1 1-16,4-5 0 0,3-4 1 16,4-4 0-16,-2-5 0 15,4-4 1-15,6-3 0 16,-1-7 0-16,3-2 0 0,0-2 0 16,-1-4 0-16,-7 0 0 15,-1-4 0-15,-2 0 0 16,-10-1 0-16,-5-1 0 0,-5 0-1 15,-7 0 1 1,-8 0-2-16,-1 3 0 16,-5 4 0-16,-2 1 1 0,2 7-2 15,0 2 1-15,1 2 0 16,4 5 0-16,7 0 0 0,1 0-2 16,13 0 0-16,-11 5-2 15,11-5-1-15,0 0-3 16,11 5-2-16,4-3-3 15,7-1-1-15,8-1-1 0,3 0 2 16,8-4 0-16,4-2 2 16,6-4 0-16,3 0 6 15,0-5 6-15,-2 2 1 0,-5-4 3 16,-2 2 3-16,-7-1 1 16,0 3-1-16,-10 1 2 15,-6 4 0-15,-6 2-2 16,-7 3-1-16,-9 3 0 0,8 6-1 15,-9 5-1-15,-11 2 0 16,-2 8 0-16,-4 4 0 16,1 4-3-16,-3 4 0 0,1 3-1 15,1 3-1-15,1-3 0 16,8 0 0-16,-1-5 0 16,7-3 0-16,2-9 0 0,1-5 1 15,0-14 1-15,13 8 0 16,-4-9 0-16,5-10 1 15,-2-7 0-15,0-4-1 16,4-8-1-16,-1-5 0 16,0-5 0-16,1-9-1 0,-4-4 0 15,0-6-2-15,-1-2 1 16,-2 2 0-16,-2 4 2 16,-3 5-1-16,-4 9 1 0,1 9 0 15,-1 12 0-15,-1 8 1 16,1 12-1-16,0 0 1 15,-8 16-2-15,5 3 0 16,3 8 0-16,1 5 1 0,2 10-1 16,6 3 1-16,-1 6 1 15,5 3-1-15,4 3 1 16,-2 1-1-16,7-4 0 16,-3-2-1-16,3-11 1 0,0-2 0 15,1-12-1-15,-1-6 0 16,-3-11 0-16,5-8 1 15,-4-4-1-15,5-11 1 16,-1-7-1-16,-1-5 0 0,-3-5 1 16,1-6-2-16,-1 1 1 15,-7 1 0-15,1 1-1 16,-6 6 0-16,-3 6 1 0,-3 1-1 16,0 9-1-16,-2 11 2 15,0 0-1-15,0 0 0 16,-2 7 1-16,1 7-1 15,0 0 0-15,0 3 1 0,0 3 0 16,1 0 0-16,5 0-1 16,2 0 2-16,5-3-2 15,-1 1 2-15,2-6-1 16,2 1 1-16,1-4 0 0,-2-2 1 16,1-7-1-16,-2 0 0 15,2-3 0-15,1-7 0 16,-2-6 0-16,0 0-1 15,-1-3 1-15,0-1-1 0,-3-2 0 16,-2 4 0-16,-3 2 0 16,1 3 0-16,-4 4-1 15,-2 9 0-15,0 0 0 0,0 0 0 16,3 6 1-16,-1 9-1 16,1 2 0-16,0 5 1 15,4 0 1-15,2 0 0 16,2 0-1-16,1-3 0 0,5-3 0 15,1-3-1-15,4-8 2 16,0-3-2-16,1-2 0 16,1-9-2-16,6-5-1 15,-2-7 0-15,3-4 0 16,-2-6-1-16,0-2 0 0,1-3 0 16,-3 0 1-16,-3 3 2 15,-6 2 2-15,-3 7 0 16,-8 7 2-16,-3 6-1 15,-4 11 2-15,0 0 0 0,-6 8 0 16,-4 9 1-16,-1 4-1 16,-1 5 0-16,3 1 0 15,-2 3-1-15,4-1 0 0,2 1 0 16,4-2-1-16,1-3 0 16,5-1-2-16,3-4 1 15,5-4 0-15,5-5 0 0,1-6 1 16,4-5-1-16,-3-3-1 15,3-7 0-15,4-6 1 16,-3-7-1-16,-2-3 0 16,2-5-1-16,-4-4 0 15,-1-5 0-15,-4-4 1 0,-2-4 0 16,0 1 0-16,-3 0 0 16,-1 3 1-16,-1 6 0 15,-3 8 0-15,-2 9 1 0,-1 8 0 16,-2 13 1-16,0 0 0 15,0 8-1-15,0 8 1 16,1 7-1-16,3 5 1 16,1 5-1-16,3 6 0 0,2 2 0 15,0 3 0-15,5 0 0 16,-2 2 0-16,-1-3 0 16,-1-1-1-16,-3-5 0 0,-3-6 1 15,0-5 1-15,-5-8-1 16,0-4 1-16,0-14 1 15,-10 3 1-15,5-8 0 16,2-9 0-16,-2-4-1 16,0-5-1-16,3-3 0 0,-1-2-1 15,3 1-2-15,5 0-1 16,5 3-2-16,1 1-3 16,5 5-8-16,-2 2-11 0,6 1-40 15,11 7-17-15,-5 2-5 16,6 2-6-16,1 2 3 15</inkml:trace>
  <inkml:trace contextRef="#ctx0" brushRef="#br0" timeOffset="103101.8053">5705 7949 55 0,'0'0'65'0,"-5"-1"4"16,5 1-35-16,-13 4-11 15,2 9-1-15,5 4-4 0,-5 7-1 16,4 3-3-16,-2 6-3 16,4 2-4-16,1 9-3 15,-1 1-1-15,2 5-2 0,0 2 0 16,1-4 0-16,-1-3 0 15,0-8 4-15,2-1 3 16,-3-14 0-16,1-5 2 16,3-17 2-16,0 0-1 15,-13-11 2-15,7-8-1 0,1-6-3 16,-1-8-4-16,1-7-1 16,1-5-2-16,1-8-1 0,3-3-1 15,0-2-2-15,0 3-1 16,5 5 0-16,1 5 0 15,1 9-1-15,3 12 2 16,0 12 0-16,2 9 0 16,3 7 1-16,-1 11 1 15,3 8 0-15,1 2 0 0,3 5 1 16,1 2 0-16,-1 2 0 16,-1-1 0-16,-2 0 1 0,-3-4-1 15,-2-4 0-15,-3-2 1 16,-5-7 0-16,-1-1 0 15,-4-15 0-15,6 9 0 16,-6-9 0-16,6-7 0 16,-3-7-1-16,3-4-1 0,1-8 0 15,0-3-2-15,5-5 0 16,1 1 0-16,2-2-1 16,0 4 0-16,3 5 0 15,-1 5 0-15,0 9 1 0,-2 6 1 16,1 6 0-16,-3 13 1 15,0 4 1-15,-2 7 0 0,-1 5 2 16,-1 4-1-16,-2 4 2 16,1 1-2-16,-3 1 1 15,3 2-1-15,-3-2 0 16,0-2-1-16,2-4 0 16,1-4-1-16,1-10 1 0,3-6-1 15,3-8 1-15,1-5 0 16,4-10 0-16,1-8 0 15,-2-5-1-15,2-5 0 16,-1-1 0-16,-2-2 0 16,-4 2-2-16,-2 4 1 0,-4 6 0 15,-2 5 0-15,-6 14 0 16,0 0 1-16,0 0 0 0,3 20 0 16,-3 1 1-16,0 4 0 15,-1 3 1-15,0 0-2 16,1-2-1-16,-1-3-2 0,1-3-8 15,-4-3-32-15,4-17-37 16,0 11-2-16,0-11-8 16,7-12-1-16</inkml:trace>
  <inkml:trace contextRef="#ctx0" brushRef="#br0" timeOffset="103279.7899">6333 7947 12 0,'0'0'75'0,"-13"0"2"16,6 7-5-16,2 4-2 16,1 1-42-16,4 1-26 15,0 1 0-15,3 4-7 0,-2 0-35 16,5-4-29-16,5 1-4 16,-1-5-4-16,4 0 3 15</inkml:trace>
  <inkml:trace contextRef="#ctx0" brushRef="#br0" timeOffset="103716.0764">6499 8161 82 0,'0'0'86'16,"0"0"-3"-16,0 0-6 15,0 0-1-15,0 0-75 16,0 0 1-16,0 0 1 15,0 0 0-15,13 14-2 0,-3-4 0 16,0 2 0-16,5 6 0 16,1 2-1-16,2 3 0 15,-1 1 0-15,1 2-1 0,-3-5-1 16,-1 0-2-16,-2-6-1 16,-3-3-4-16,-9-12-2 15,11 4-3-15,-11-4 2 0,5-15 2 16,-5-1 1-16,0-5 3 15,0 0 4-15,-3-5 5 16,0 3 4-16,-2 3 1 16,-4 1 0-16,1 5 0 0,-2 7 1 15,0 7 0-15,-2 5-3 16,-1 15-2-16,-3 4 0 16,1 12-1-16,-4 6 0 15,0 6 0-15,0 3-3 0,1 2-5 16,1-4-11-16,3-7-37 15,4-1-23-15,5-13-6 16,5-8-4-16,0-20 0 16</inkml:trace>
  <inkml:trace contextRef="#ctx0" brushRef="#br0" timeOffset="104260.9571">7200 8242 69 0,'16'3'82'16,"-4"2"-3"-16,0-1-3 15,-12-4-2-15,15 5-69 16,-5-2-1-16,5 0 2 16,2-1-1-16,3-1 0 0,6-1-1 15,5 1-1-15,6-7-1 16,1-1-1-16,7-3 0 15,3 0-1-15,0-2 1 16,2 0-1-16,-7 0 1 0,3 2-1 16,-9 1 1-16,-6 2 0 15,-6 2-1-15,-6 0 1 16,-9 4-1-16,-10 1-1 0,0 0 0 16,0 0-1-16,-9 0 0 15,-6-2 0-15,-3-3 0 16,-4-2 0-16,-2-4 1 15,3-3 1-15,0-6 0 0,2 1 0 16,5-5 0-16,1 3 0 16,5-2 0-16,3 5 0 15,4 3 0-15,1 3 0 0,0 12 0 16,7-8 0-16,2 8 0 16,0 4 1-16,3 7 0 15,-1 4 2-15,1 4 0 16,-1 7 0-16,-2 5 0 0,0 3 1 15,-3 8 0-15,-4 4 0 16,-2 4 0-16,-5 1-3 16,-7 6-4-16,-5-1-16 15,-10 2-57-15,5-1-4 0,-3-6-5 16,4-11-6-16</inkml:trace>
  <inkml:trace contextRef="#ctx0" brushRef="#br0" timeOffset="104692.8585">8638 7821 48 0,'-10'-21'82'16,"1"0"0"-16,1-6-16 16,4 10-29-16,-1 7-5 0,5 10-8 15,0 0-10-15,0 0-5 16,-5 8-4-16,5 8-3 15,0 6 0-15,2 7 0 16,2 6 1-16,0 9 0 0,1 6 1 16,0 6 1-16,0 4-1 15,2 1 1-15,-3-2 0 16,0-2 0-16,-1-5-2 0,2-9-1 16,-1-7-6-1,-1-13-11-15,5-10-44 0,0-2-19 16,5-11-5-16,-1-4-7 15,3-12-2-15</inkml:trace>
  <inkml:trace contextRef="#ctx0" brushRef="#br0" timeOffset="106556.2955">8894 8157 9 0,'0'13'78'15,"1"-1"1"-15,-1 0-3 16,0 0-3-16,0 12-31 15,0-24-34-15,12 15 2 0,-12-15 0 16,22 6-3-16,-10-6 0 16,7-5-1-16,-1-5-2 15,-1-5-1-15,1-3-1 16,-2-4-2-16,0-3 1 0,-7 0-1 16,1-2 0-16,-6-1 0 15,-4 3 1-15,-2 3-1 16,-7 4 0-16,-2 5 1 15,-6 7 1-15,1 6 0 16,-4 4 0-16,0 8 1 0,3 9 0 16,-1 4 1-16,5 7-1 15,3 1 0-15,2 2 0 16,4 1 0-16,4 0-2 0,1 0 1 16,7-4 0-16,3-2 0 15,3-5-1-15,2-4 1 16,2-5-1-16,2-5-1 0,-1-7 1 15,3-4-1-15,0-6-1 16,2-7-1-16,0-8-1 16,-3-6 1-16,2-3-1 15,-1-5 1-15,-3-1-1 0,0-1 1 16,-3 2 1-16,-2 7 1 16,-3 4 0-16,-4 7 0 15,-7 17 0-15,12-7 0 0,-9 11 2 16,-2 13 0-1,1 2 0-15,-1 5 0 0,0 3 1 16,2 0-1-16,0-1 0 16,0-2 0-16,0-2 0 15,0-5 0-15,2-2-1 0,1-5-1 16,-6-10 0-16,10 5-1 16,-10-5-1-16,17-11 0 15,-5-4 0-15,-3-4 0 0,4-4 0 16,1-1 0-16,-1-3 0 15,0 2 2-15,1 1-1 16,-1 5 0-16,-5 5 1 16,5 2-1-16,-13 12 1 15,14 2 0-15,-8 7 0 0,0 6 1 16,2 4 0-16,-3 3-1 16,6 1 1-16,0-1 0 0,3-3 0 15,3 0-1-15,2-7 1 16,2-5 0-16,4-4 0 15,2-2-1-15,0-7 0 16,3-6-1-16,1-5 0 16,-6-4-2-16,3-1 1 15,-6-3-1-15,-4 0 1 0,-6 0-1 16,-6 2 1-16,-5 2 0 16,-2 6 1-16,-10 2 1 0,0 9 0 15,-5 4 1-15,-4 3 0 16,1 8 1-16,-2 4-1 15,4 2 2-15,-2-1-2 16,5 1 0-16,1-2 0 0,6-3 0 16,1 0 0-16,5-3-1 15,1-9 0-15,8 14 0 16,2-7 0-16,5 4 0 16,4 1 1-16,3 4-1 15,5 8 0-15,-2 4 0 0,6 8 0 16,-8 8-1-16,1 9 0 15,-4 8-1-15,-10 5 0 16,-5 7-1-16,-7 6 0 16,-15 4 1-16,-9-3 1 0,-11-2 2 15,-11-8 2-15,-4-8 2 16,0-9 1-16,0-14 0 16,0-14 0-16,5-11 0 15,7-15-2-15,6-11-2 0,12-14-2 16,5-13-3-16,13-13-3 15,4-13-1-15,17-11-2 16,6-11-1-16,14-7 2 0,10-8 0 16,5 1 0-16,8 2 3 15,-1 2 2-15,4 8 2 16,-3 4 1-16,-4 8 2 16,-3 6-1-16,-12 7 2 0,-5 6 1 15,-8 6 0-15,-10 9 1 16,-8 4-1-16,-6 12 1 15,-4 4 0-15,-9 9 0 16,-6 7-1-16,-4 7-1 0,-3 2-1 16,-1 10 0-16,-2 5-1 15,3 7 0-15,3 5 0 16,0 7 0-16,3 7-1 0,7 8 1 16,2 4 0-16,5 4 0 15,2 3-1-15,0-1 0 16,4-1-1-16,3-4 1 0,0-11-1 15,-2-7 1-15,1-7-1 16,-2-13 1-16,-1-7 0 16,-3-11 1-16,0 0 0 15,0-14-1-15,0-2 0 16,0-9 0-16,2-1 0 0,1-3-1 16,7-1 1-16,-2 3-1 15,5 2 0-15,4 6 0 16,0 2 0-16,5 8 0 0,0 5 0 15,2 5 0-15,0-1 1 16,-1 2-1-16,-3 3 0 16,0-2 1-16,-3-1 0 15,-3-2 0-15,-2 0 0 0,-12 0 1 16,14-16-1-16,-11 1 0 16,-1 0 0-16,-2-5 0 15,0-2 0-15,-2-1 0 0,0 1 0 16,-1 4 1-16,3 0 0 15,0 6 1-15,0 12 0 16,0 0 1-16,0 0 0 16,7 19-1-16,-1 4 1 0,-1 2-1 15,1 3-1-15,2 2 1 16,1-1-1-16,1-3 0 16,1-3 0-16,-1-4 0 15,3-5 0-15,-3-8-1 0,2-3 0 16,2-3 1-16,-3-5-1 15,4-5-1-15,0-4 1 16,2-3 0-16,-1-1-1 0,-1 2 1 16,-1 0-1-16,0 5 0 15,-2 2 1-15,-1 6-1 16,-11 3-1-16,15 7-4 16,-9 2-8-16,0 5-34 0,3 9-33 15,-5-1-3-15,0 3-6 16,-2-6-5-16</inkml:trace>
  <inkml:trace contextRef="#ctx0" brushRef="#br0" timeOffset="106781.4121">10748 8213 11 0,'5'7'82'0,"-5"5"2"0,-5 2-2 16,-4 9-5-16,-1 2-46 16,5 6-6-16,-8 5-9 15,0 3-7-15,-1 5-11 16,-6 4-41-16,2-7-32 16,-2-2-6-16,1-11-4 0,3-7-5 15</inkml:trace>
  <inkml:trace contextRef="#ctx0" brushRef="#br0" timeOffset="107783.53">11057 8120 59 0,'-9'-22'78'0,"0"3"0"15,-1-3-1-15,11 4-47 0,-5 0-3 16,-1 1-2-16,0 3-6 15,-2 1-4-15,4 3-4 16,3 10-3-16,-2-10-4 16,2 10-1-16,2 8 1 0,6 8-4 15,1 7 1-15,6 6 0 16,2 3 0-16,2 4 0 16,0 2 1-16,3-1-1 15,2-4 0-15,-1-3 1 0,-1-6-1 16,-5-8 1-16,0-5-1 15,-2-6 0-15,-3-4 1 16,1-8-1-16,-3-7 0 16,0-3 0-16,4-5-1 0,-4-6 1 15,0 3-1-15,1-1 0 16,-2 4 0-16,1 5-1 16,-2 5 1-16,-8 12-1 0,12 0 1 15,-7 8 0-15,2 9 0 16,3 3 0-16,-3 3 0 15,4 2 1-15,0-2 0 16,1-2 0-16,3-2-1 0,-1-5 1 16,-2-3 0-16,1-4 0 15,0-6-1-15,-3-1 1 16,2-7-1-16,-7-5 0 0,3-3 0 16,-5-4 0-16,-3-4-1 15,0-2 1-15,0-5-1 16,0-3 1-16,-4 0-1 15,-1 1 0-15,2 4 1 16,-1 3-1-16,4 5 0 16,-2 6 0-16,2 14 0 0,0 0-2 15,0 0-7-15,0 9-14 16,3 0-48-16,8 8-9 0,3 1-6 16,4 1-5-16,8-4 5 15</inkml:trace>
  <inkml:trace contextRef="#ctx0" brushRef="#br0" timeOffset="107995.595">11876 8124 61 0,'-9'-10'85'0,"9"10"0"0,-10-16-5 16,10 16 0-16,-18-16-68 15,18 16 0-15,0 0-1 16,0 0-1-16,0 10-3 15,0 2-4-15,3 5-5 0,-2 4-8 16,2 1-14-16,-1 0-24 16,-2 0-30-16,3-4-7 15,3-5-4-15,-6-13-3 16</inkml:trace>
  <inkml:trace contextRef="#ctx0" brushRef="#br0" timeOffset="108156.5579">11876 7951 56 0,'-15'-31'72'0,"4"4"-2"0,1 8-3 16,-8 8-53-16,18 11-1 15,-10 1-5-15,7 14-10 0,3 5-18 16,5 6-32-16,6-2-16 16,7-2-4-16,4 0 0 15</inkml:trace>
  <inkml:trace contextRef="#ctx0" brushRef="#br0" timeOffset="109414.0116">12297 8049 69 0,'7'-10'81'0,"-7"10"-5"16,-6-17-2-16,-9 5-2 15,-9 5-68-15,4 2 0 0,-3 3 3 16,-3 2-1-16,-3 1 1 15,2 6 0-15,-2 5-1 16,4 2-1-16,1 2-2 16,5 3 0-16,2 2 0 0,4 4-1 15,7-2 0-15,5 4 1 16,1-4-1-16,9 0 0 16,7-4 0-16,4-3-1 15,5-5 1-15,4-8-1 0,2-3 0 16,0-7-1-16,3-7 0 15,-2-8-1-15,-1-5 0 16,-6-3-1-16,-2-7 1 0,-6-6-1 16,-3-3 0-16,-8-7 1 15,-3-2 1-15,-3-3 0 16,-5 2 1-16,-3 4 1 16,-6 6-1-16,2 10 2 0,-2 12-1 15,0 10 2-15,-3 14-2 16,3 8 1-16,4 12-2 15,1 7 1-15,6 6-1 16,2 2 0-16,0 4-1 0,7 5 1 16,5 0 0-16,3 6 0 15,0-1 0-15,4 2 0 16,1-1-2-16,3-1-2 16,-2-4-2-16,1-6-4 15,0-7-2-15,0-8-5 0,1-12-5 16,5-9-2-16,-5-3 2 15,3-14 7-15,1-5 2 16,-1-11 7-16,-3-3 2 0,1-11 7 16,1 0 5-16,-7-6 5 15,0 1 0-15,-2 1-1 16,-3 6 0-16,-1 7-2 16,-3 6-2-16,-4 11 1 0,-1 10-1 15,-3 8-3-15,-7 7-1 16,0 10-1-16,-2 4 0 0,2 3-1 15,2 7-1-15,3 1 0 16,1 4 0-16,2 0 0 16,5 0-1-16,2 0-1 15,1-1 0-15,-1-2-1 0,-1-3 1 16,-5-5-1-16,-2-3-1 16,-5-4-2-16,-7-8 0 15,-2-3 1-15,-5-6 0 0,0-2 3 16,1-10-3-16,2-3 2 15,3-2 1-15,3-5 2 16,6-1 0-16,4 0-1 16,3-1 0-16,9 3-1 0,8 3-1 15,4-1 1 1,6 0-1-16,5 0 1 0,6 0 0 16,1-2 0-16,8-1-2 15,-6-1 2-15,3-1 0 0,-8 0-1 16,-3 1 1-16,-9 1 1 15,-4-1 1-15,-12 3 0 16,-2 1 1-16,-9 3 0 16,-3 2 0-16,-9 4 0 0,-4 5 1 15,-2 4-1-15,0 2-1 16,-1 9 1-16,0 4-2 16,3 6 1-16,0 2 0 0,7 5 0 15,-1 3-1-15,7 1 0 16,2 4 0-16,1-1 0 15,2 1 0-15,7 2 0 16,-1-3 0-16,4-4 0 0,-3-1 0 16,3-6-1-16,-5-3 1 15,3-9 0-15,-4-3-1 16,-6-9 1-16,14 0-1 16,-8-11-1-16,4-5 1 15,-4-4 0-15,7-6-1 0,-3 3 0 16,3-2 0-16,5 4 0 15,-3 3 0-15,1 7 1 0,-1 4 0 16,0 7-1-16,-1 7 1 16,1 7 1-16,-3 4-1 15,-3 4 0-15,3 1-3 16,-3 3-10-16,-4-4-29 0,3 0-39 16,-2-2-3-16,3-5-8 15,-2-6-4-15</inkml:trace>
  <inkml:trace contextRef="#ctx0" brushRef="#br0" timeOffset="109593.0484">13577 8209 59 0,'21'0'84'0,"-1"0"-2"0,-5 6-3 16,-6 4-3-16,-9 7-57 15,0 0-11-15,-8 6 0 16,-5 2-4-16,2 10-12 15,-11 0-23-15,-11 5-43 0,7-3-6 16,1 1-5-16,1-8-5 16</inkml:trace>
  <inkml:trace contextRef="#ctx0" brushRef="#br0" timeOffset="111037.2785">14189 8120 62 0,'-12'-16'74'15,"0"4"-2"-15,1-1 1 0,-2 2-50 16,-4 5-5-16,-1 3 0 15,-3 3-1-15,0 0-2 16,-2 7-2-16,-2 2-3 16,4 4-2-16,0 2-2 15,2 6-2-15,3 1-1 0,3 2-1 16,7 1 1-16,4-1 0 16,3-1-1-16,10-2 1 15,11-5 0-15,4-6-1 16,6-4 0-16,6-6 0 0,1-8-2 15,5-9 0-15,0-5 0 16,-4-7 0-16,-2-5-2 16,-4-7 1-16,-6-2 0 15,-5-9 0-15,-7-4 0 0,-7-5 1 16,-6-4 1-16,-3 1 1 16,-2 0 1-16,-7 9 1 15,-3 7 0-15,-6 13 0 16,0 12 1-16,-4 14 0 0,-1 11-2 15,1 16 0-15,3 9-2 16,1 8 0-16,7 5 0 16,2 8 0-16,5-2 0 15,3 7-1-15,6-1 1 0,6 1 1 16,3 1-1-16,4-2 0 16,4-2 0-16,1-4-2 15,2-3 0-15,5-7-2 16,1-10-2-16,2-7-3 0,-3-11-4 15,7-7 0-15,2-4 0 16,-1-14 1-16,1-6 0 16,-2-9 3-16,0-4 3 0,-6-5 4 15,3 3 4-15,-9 2 3 16,-7 3 1-16,-3 7 0 16,-6 7 2-16,-6 7-1 15,-3 12 0-15,-5 0-2 0,-7 12 0 16,-2 7-2-16,2 1 0 15,-1 6-1-15,0 0-1 16,7 1-1-16,1 0 0 16,4-3 0-16,2 0-1 0,9-8 0 15,5-3 0-15,5-6-2 16,3-4 0-16,6-3-1 16,-1-7-2-16,6-7-2 15,0-4 1-15,-3-7-1 0,-1-2 2 16,-5-6 0-16,-5-6 0 15,-3-7 2-15,-4-5 2 16,-7-5 2-16,-3 1 2 0,-3-1 1 16,0 7 1-16,-4 4 1 15,-2 8 1-15,-3 10-2 16,-2 9 1-16,-1 11-1 0,-1 7-1 16,2 12-1-16,2 8-1 15,3 8-1-15,0 7 0 16,6 7 0-16,0 7 0 15,8 5 0-15,0 5 0 0,7 4 1 16,0 3-1-16,1 5 1 16,-2-2-2-16,-3 5-2 15,-4-3-1-15,-7 0-1 16,-2-6 0-16,-6-7 1 16,-4-10-1-16,-1-11 0 0,1-11 2 15,-3-16 2-15,2-10 0 16,4-13 1-16,4-15 0 15,1-9 0-15,4-10-1 0,5-13 0 16,7-8 0-16,9-9-1 16,7 1-1-16,6 3 1 0,2 7-1 15,2 11 0-15,1 12 1 16,0 16 0-16,-5 16 0 16,-3 14 2-16,-7 15-1 15,-7 7 2-15,-2 8 0 16,-9 4 0-16,-5 0 0 0,-3 3 0 15,-10-2 0-15,-5-5 0 16,-5-2-1-16,-3-7-3 16,-4-9-7-16,3-4-8 15,-5-9-2-15,7-4 0 16,3-11-2-16,10-8-15 0,7-3-32 16,4-16-11-16,18-3-2 15,6-11 7-15</inkml:trace>
  <inkml:trace contextRef="#ctx0" brushRef="#br0" timeOffset="111752.4833">15508 7625 42 0,'40'-46'83'16,"-9"14"-1"-16,-10 7-4 0,-7 17-26 15,-14 8-17-15,0 0-10 16,0 15-8-16,-7 2-4 16,-3 6-4-16,-1 4-2 0,2 5-2 15,-1 4-1-15,2 3-2 16,2 0 0-16,6 1-1 15,0 0-1-15,0-1-1 16,2-1-2-16,5-2-1 16,-3-6-2-16,4-1-2 15,0-8-2-15,-1-4-3 0,1-6-2 16,-8-11 1-16,11 3 0 16,-11-3 4-16,7-12 3 15,-7-3 2-15,0-2 4 0,0-4 2 16,0-1 3-16,2 1 0 15,2-4 0-15,3 4-1 0,7-2-2 16,1 3 1 0,3-2-2-16,5 4 1 0,2 1-1 15,3-3 1-15,2 4-1 16,-3-4 2-16,3 3-1 0,-6-5 3 16,-4 3 1-16,-5-2 2 15,-2 0 0-15,-11 3 2 16,-2 1 0-16,0 1 0 15,-11 5 0-15,4 3-2 16,-5 3-1-16,2 5-1 16,0 4-2-16,1 7-1 0,2 4 0 15,0 6-1-15,5 3-1 16,1 4 1-16,0 3-1 0,2 0 0 16,4 2 0-16,2 0 1 15,2-1 0-15,-1-2-1 16,2-3 1-16,-1-4 0 15,0-2-1-15,-3-6 1 16,0-2 0-16,-6-13 0 0,13 10-1 16,-13-10 1-16,12-4-1 15,-12 4 0-15,19-16 0 0,-7 5-1 16,1 3 1-16,0-1-1 16,2 3 1-16,-3 5 0 15,1 2 0-15,1 7 0 16,-3 4 0-16,-1 4 1 0,-2 4-2 15,0 0-1-15,-2-1-3 16,3 2-3-16,-3-6-8 16,4-2-17-16,1 1-42 15,1-10-9-15,5-3-7 16,2-1 0-16</inkml:trace>
  <inkml:trace contextRef="#ctx0" brushRef="#br0" timeOffset="111900.4885">16376 8011 9 0,'15'0'85'0,"-3"10"1"0,-7 5-6 16,-4 2-3-16,-2 13-29 16,-2-1-38-16,-9-2-10 0,1 6-39 15,-6 2-33-15,-8 0-7 16,3-5-3-16,-2-3-5 16</inkml:trace>
  <inkml:trace contextRef="#ctx0" brushRef="#br0" timeOffset="118560.619">17193 7736 35 0,'0'0'46'0,"0"0"0"0,8-12-6 16,-8 12-4-16,6-11-6 15,-6 11-3-15,7-12-4 16,-7 12-5-16,6-19-3 15,-5 8 0-15,-1-2 0 0,0 2-2 16,-5-3-1-16,-3 3-2 16,-4 3-2-16,-2 5-1 15,-5 3-2-15,-3 6-2 0,-2 9 0 16,-5 7-2-16,0 6 1 16,-3 4-1-16,1 5 1 15,1 5 0 1,4 0 0-16,5 0-1 15,5-2 1-15,9-1 0 16,6-3-1-16,6-4 2 0,12-5-1 16,12-8-1-16,7-7 2 15,11-4-1-15,7-6 0 16,6-6 0-16,6-9-2 0,3-8 0 16,0-2-2-16,1-5 0 15,-6-4 0-15,-4-4 1 16,-10 3 0-16,-6 1 0 0,-11 0 1 15,-11 5 1-15,-7 4-1 16,-13 5 2-16,-2 6-1 16,-11 7 1-16,-5 4-1 15,-4 1 1-15,-2 9-1 0,-2 2 1 16,2 5-1-16,3 0 0 16,3 2 0-16,4 4 0 15,4-3 0-15,6 3-1 16,2-1 1-16,3 0 0 0,7-1 0 15,1-2 0-15,3-4 1 16,-1-3-1-16,4-1 1 16,-2-6-1-16,3-4 0 15,-2 0 0-15,2-7-1 0,1-5 0 16,0-2 0-16,-2-6-1 16,-3 0 0-16,-1-4 0 15,-5-2 1-15,-4-1-1 0,-2 2 1 16,-3 0 0-16,-8 3 0 15,-5 6 0-15,-3 4-1 16,-2 5 1-16,-1 6 0 16,0 1 0-16,0 6 0 0,1 4 0 15,4 2-1-15,2-1 2 16,4 1-1-16,5-1-1 16,3 2 2-16,1-4-1 0,0-9 1 15,18 13-1-15,-5-9 1 16,5-4 0-16,-1 0 0 15,2-4-1-15,1-4 1 16,1-3-1-16,0-2-1 0,-2-2 1 16,0 0 0-16,-1-2 0 15,-3 0 0-15,1 3-1 16,-3 0 1-16,0 4 0 0,-1 3 0 16,-2 4-1-16,0 3 1 15,1 1-1-15,-1 7 1 16,0 5 0-16,1 5 0 15,2 3 0-15,1 4-1 16,-2-1 2-16,3 6-1 0,-3-3 0 16,-2 2 1-16,0-4 0 15,-4-1-1-15,-2-4 1 16,-1-4 1-16,-3-3-1 16,0-13 0-16,0 11 0 0,0-11 0 15,0 0 0-15,0-14 0 16,0-1-1-16,4-2 0 15,2-6 0-15,1-3-1 0,1-4 1 16,2-2-1-16,5 2 0 16,0 1 0-16,1 3 0 15,0 4 1-15,1 7-1 16,0 4 1-16,2 11-1 0,-3 1 1 16,-1 9 0-16,0 4 0 15,-2 5 0-15,-3 1 1 16,1 4 0-16,-3 1-1 15,-2 0 2-15,-2-1-2 0,-1-1 1 16,-1-3 0-16,0-4 0 16,0-2 0-16,2-4 0 15,-4-10-2-15,8 8 0 16,-8-8 0-16,19-6-1 16,-3-5-1-16,5-4-1 0,0-4 0 15,6-4 1-15,1-5 0 16,2-2 1-16,2-2 1 15,-2-1 0-15,-3 2 1 0,-5 5 1 16,-4 4-1-16,-3 5 1 16,-8 6 1-16,-7 11-1 15,0 0 1-15,-12 0-1 16,-1 7 2-16,-2 3-1 0,-2 1 0 16,3 2-1-16,1 0 0 15,4-2 0-15,4 1 0 16,5-1 0-16,0-3-1 15,0-8 1-15,15 15-1 0,-1-7 1 16,2 0-1-16,1 0 0 16,2 1 1-16,0 1-1 0,0 0 0 15,0 3 0 1,-1 1 1-16,-5 1-1 0,-2 1 0 16,-6 1 0-16,-5 2 0 15,0-2 1-15,-8 1-1 0,-6-3 0 16,-2-3 0-16,-1-2 0 15,1-4-2-15,5-4-3 16,1-4-3-16,10 2-5 16,0-22-9-16,6 4-10 0,8-12-11 15,10 3 0-15,4-9-2 16,8-1 4-16,0 0 8 16,7-1 16-16,-2 6 15 0,1 3 17 15,-4 10 15-15,-5 1 5 16,-6 12 3-16,-11 6-3 15,-2 6-4-15,-12 7-6 16,-1 4-6-16,-2 4-4 16,-7 4-2-16,-2 2-5 0,-1-1-2 15,3-3 0-15,0 1-2 16,3-2-3 0,2-2-4-16,0-9-15 15,3-11-46-15,6 11-16 0,7-11-5 16,2 0-8-16,3-14 0 15</inkml:trace>
  <inkml:trace contextRef="#ctx0" brushRef="#br0" timeOffset="118734.5908">19168 7497 49 0,'-8'-16'82'0,"-7"5"-1"15,-2 8-5-15,0-17-7 16,-3 22-60-16,7 8 0 15,4 3-3-15,2 1-7 0,2-1-16 16,5-4-46-16,3 7-13 16,7 0-5-16,7-3-5 15</inkml:trace>
  <inkml:trace contextRef="#ctx0" brushRef="#br0" timeOffset="119158.5344">19477 7677 25 0,'0'0'72'16,"0"0"-1"-16,-6 1 2 15,-3-15-4-15,-4 8-68 0,-1 1 6 16,4 1 4-16,-8 0-1 16,4 3-1-16,-3 1-2 15,1 0-2-15,0 5 0 16,3 2-1-16,0 1 1 0,0 2 0 15,1 2 1-15,4-1-1 16,1 2-1-16,4 1 1 16,2-2-2-16,1 1 0 0,2 1-2 15,6-2 0-15,1 3 1 16,4 1-1-16,0-2 0 16,1 1-1-16,2 3 1 15,-4-1 0-15,-1 1-1 16,-6 1 1-16,-4 0 0 0,-3 0 0 15,-8 1 0-15,-7-2 1 16,-5-1 0-16,-3-3 0 16,-6-3 0-16,-1-2-1 0,3-5-1 15,0-4-3-15,8-2-10 16,3-7-26-16,0-10-39 16,17-1-4-16,5-9-6 0,14-3-4 15</inkml:trace>
  <inkml:trace contextRef="#ctx0" brushRef="#br0" timeOffset="120111.8039">19680 7352 6 0,'9'-16'89'16,"-8"5"-2"-16,-1 3-4 16,-7 3-6-16,-7-1-1 15,-7 1-71-15,9 3-3 0,0 2 1 16,1 0-1-16,-1 5 1 15,4 5 0-15,2 3 0 16,0 5-1-16,4 7-1 0,1 2-1 16,1 11 1-16,0 2-1 15,2 7 0-15,1 2 1 16,2 2-1-16,2 1 0 16,-1-2 0-16,3-6 1 0,0-4 0 15,0-4-1-15,1-10 2 16,0-4-1-16,0-8 0 15,2-5 0-15,1-6 0 0,1-3-1 16,1-5 0-16,2-6 0 16,2-3 0-16,4-7 0 15,3-3-1-15,0-6 1 16,2-1 0-16,-2-4 0 0,0 3 0 16,-4 1 0-16,-3 1 0 15,-7 7 0-15,-6 2 1 16,-5 7 0-16,-1 14 0 0,-12-11 0 15,-4 11 0 1,1 3 0-16,-6 6 0 0,3 5 0 16,0 3-1-16,2 4 1 15,2 1-1-15,4 4 0 16,4 2 1-16,5 0-1 0,1 2 1 16,6 0 0-16,4-3 0 15,5 0-1-15,3-4 2 16,2-5 0-16,-2-2-1 15,0-8 0-15,0-4 0 0,0-4 0 16,1-1 0-16,-1-7-1 16,-3-5 0-16,-1-4 1 15,3-4-1-15,-2-1 0 16,1-2 0-16,-2-2 0 0,-5 4 1 16,1 2-1-16,-3 1 0 15,0 6 0-15,-2 4 0 16,-5 9-1-16,0 0 1 0,0 0 0 15,7 12-1-15,-6 2 1 16,1 3 0-16,0 1 0 16,2 1 0-16,-1-1 0 15,0-1 1-15,2 1-1 0,4-6 0 16,-5-1 1-16,-4-11 0 16,13 9-1-16,-13-9 1 15,18 0 0-15,-7-7-1 0,1-6 1 16,3 1-1-16,3-6 0 15,-1 0-1-15,5-5 1 16,-2 3 0-16,0-2 0 16,-2 4-1-16,-1 3 0 15,-4 5 1-15,-4 6-1 16,-9 4 1-16,12 8-1 0,-10 6 1 16,-2 4-1-16,0 2 1 15,0 2 0-15,0 1 1 16,1-3-1-16,2 0-2 15,4-4-3-15,0-6-8 0,7-1-17 16,1-2-22-16,-5-7-32 16,14-3-5-16,5-8-5 15,3-2-1-15</inkml:trace>
  <inkml:trace contextRef="#ctx0" brushRef="#br0" timeOffset="121069.6853">20774 7658 68 0,'0'-15'83'0,"-5"0"0"15,-4 5-4-15,-7-9-30 16,1 11-24-16,-5 0-6 0,3 3-5 16,-1-1-3-16,1 4-3 15,1 2-2-15,4 1-1 16,1 8-3-16,2 1 1 16,2 8-1-16,3 1-1 15,2 3 0-15,2 3 0 0,0-2 1 16,4 4-2-16,4-6 2 15,4 1-2-15,5-6 2 0,2-1-2 16,4-5 0-16,5-3-1 16,3-4-2-16,5-3 0 15,0-4-1-15,1-7 1 16,4-2-1-16,-4-5 1 0,-2-3 1 16,-5-4 1-16,-3-4 2 15,-7 3 2-15,-4-1 0 16,-7 4 0-16,-4 3 0 15,-5 4 0-15,0 6 0 0,0 10 0 16,-12 1-2-16,0 11 1 16,5 4-2-16,-2 2 1 15,4 5-1-15,4 2 1 16,1-4-1-16,5-2 1 0,7-2 0 16,5-5 0-16,3-2-1 15,5-7-2-15,4-2 2 16,3-2-2-16,-2-9 1 15,2-4-1-15,0-1 1 0,-3-3 0 16,-3-2 0-16,-6-1 2 16,-4 1 0-16,-5-2 2 15,-2 5-1-15,-5 4 0 16,-3 0 0-16,-1 4 0 0,0 9 0 16,-8-3-1-16,8 3-1 15,-16 15 0-15,8-1 0 16,1 6 0-16,1 5 0 0,1 5 0 15,4 6 1-15,1 5 0 16,3 4-1-16,6 7 2 16,4 12-2-16,-2 5 0 0,5 12-4 15,-5 3-3-15,-2 9-1 16,-2-2-1-16,-4 1 1 16,-3-4 0-16,-3-9 0 15,-11-10 2-15,-6-17 6 16,-2-10 4-16,-7-13 3 0,-3-8 0 15,-5-10 0-15,-1-8 0 16,-4-6 0-16,1-10 0 16,-1-6-1-16,5-7-2 15,7-6-1-15,1-8 0 0,7-8-1 16,7-2 0-16,9-7-1 16,6-1-1-16,8-2 0 15,12 1-1-15,7 0 0 0,6 6-1 16,12 6 0-16,6 7 1 15,6 8 0-15,0 6 0 16,2 6 0-16,0 5 1 0,-6 5 0 16,-6 6 0-1,-8 1 1-15,-9 2-1 0,-10 1 0 16,-8 0 0-16,-12 0 1 16,0 0-2-16,-7 7-3 15,-15-7-10-15,-4-1-66 0,-8 1-5 16,-8-2-5-16,-1-4-5 15,-2-6-5-15</inkml:trace>
  <inkml:trace contextRef="#ctx0" brushRef="#br0" timeOffset="122037.2122">19357 7547 35 0,'-21'-8'25'0,"9"2"1"16,3 2 1-16,0 0-1 16,0-1 1-16,-1 4 2 15,0-1-1-15,2 2-2 16,-2 0-1-16,10 0-2 0,-14-2-2 15,14 2-1-15,-15 0-1 16,15 0-2-16,-9 2-1 16,9-2-2-16,0 0-3 0,0 0 1 15,0 0-1-15,0 0-3 16,0 0 0-16,15 7-1 16,0-7-2-16,9 0 0 15,7-2 0-15,6-3-3 0,6-3 0 16,5 3 0-16,4-4-1 15,-1 2 0-15,-1 2 0 16,-6 0 0-16,-4 1-1 16,-9 0 1-16,-8 4-1 0,-5 0 1 15,-9 0-5-15,-9 0-5 16,0 11-25-16,-5-1-50 16,-10-2-1-16,-2 1-7 15,-9-9-6-15</inkml:trace>
  <inkml:trace contextRef="#ctx0" brushRef="#br0" timeOffset="126847.102">8014 8885 23 0,'0'0'31'0,"0"0"-5"0,0 0-5 16,-5-9-2-16,5 9-3 15,0 0-5-15,0 0 1 16,0 0-3-16,-6-9 0 0,6 9-2 15,0 0 0-15,0 0 0 16,0 0-1-16,-8-9-2 16,8 9 1-16,0 0-1 15,0 0 1-15,0 0-2 0,0 0-2 16,0 0 0-16,0 0-1 16,0 0-1-16,0 0 0 15,0 0 0-15,0 0 0 16,0 0-1-16,0 0 2 0,0 0-1 15,0 0 2-15,0 0-1 16,0 0 0-16,0 5 1 16,0-5-1-16,0 0 0 0,0 0 1 15,4 11-1-15,-4-11 0 16,0 0 1-16,6 9 1 16,-6-9-1-16,0 0 1 0,4 11 0 15,-4-11-1-15,0 0 1 16,3 10 0-16,-3-10-1 15,0 0 2-15,3 10-2 16,-3-10 1-16,0 0-1 16,4 8 0-16,-4-8 0 0,0 0 0 15,0 0 0-15,5 10 0 16,-5-10 1-16,0 0-1 16,0 0 0-16,0 0 1 0,4 10 1 15,-4-10 3-15,0 0 2 16,0 0 2-16,0 0-2 15,0 0 2-15,0 0-1 16,0 0-1-16,8 0 1 0,-8 0-5 16,8-11-1-16,0 1-2 15,3-1 0-15,0-5-1 16,3-1 1-16,4-6-1 16,2 0 0-16,5-7 0 0,-3 3-1 15,5-4-1-15,-3 1 0 16,2 2 1-16,1 0-1 15,-7 5 0-15,2 2 0 16,-7 4 1-16,-3 4 1 16,-5 4 1-16,2 2-1 0,-9 7-1 15,0 0 1-15,0 0-1 16,0 0 1-16,0 0-2 16,0 0 1-16,0 0 1 0,0 0 0 15,0 0 1-15,0 0 2 16,0 0-1-16,0 0 0 15,0 0 1-15,0 0-1 0,0 0 0 16,0 0-1-16,0 0 0 16,0 0 0-16,-5 5 0 15,5-5 0-15,0 0-1 16,0 0 0-16,0 0 1 0,0 0 0 16,0 0-1-16,0 0 1 15,0 0-1-15,0 0 0 16,0 0 0-16,0 0-4 0,-1 10-9 15,1-10-26-15,0 0-28 16,0 8-6-16,0-8-4 16</inkml:trace>
  <inkml:trace contextRef="#ctx0" brushRef="#br0" timeOffset="128996.1428">11151 8745 16 0,'-3'-7'16'0,"3"7"2"0,0 0 0 16,0-9-1-16,0 9-2 15,0 0 0-15,0-12 1 16,0 12-1-16,0 0-2 0,0 0 1 16,0-9 0-16,0 9-2 15,0 0 2-15,0 0-3 16,0 0-1-16,0 0-2 15,0 0-4-15,0 0-1 0,0 0-1 16,0 0-2-16,0 0 0 16,0 0 0-16,0 0-2 15,0 0 2-15,0 5 0 16,0-5 2-16,1 9-2 0,-1-9 0 16,3 10 0-16,-3-10 0 15,4 12 0-15,-4-12 0 16,6 17 0-16,-3-8 1 15,-1-1-1-15,0 2 1 0,1-1-1 16,-1 1 1-16,-2-10 0 16,7 13-1-16,-7-13 1 15,4 12-1-15,-4-12 0 16,0 0 0-16,3 10 1 0,-3-10-1 16,0 0 0-16,0 0 1 15,0 0 0-15,11 8 0 16,-11-8 0-16,0 0 2 15,0 0-1-15,7 0 2 0,-7 0 0 16,0 0 2-16,0 0-2 16,0 0 1-16,0 0 0 15,0 0 0-15,12-6-1 16,-12 6-2-16,5-12 0 0,3 2-2 16,1 1 1-16,-1-3 0 15,4 0-1-15,4-3 1 16,-1-3-1-16,2-1 0 0,-2-1 0 15,6-2 1-15,0-1-1 16,0 2 0-16,4-4 0 16,0 3-1-16,1 3 1 0,-3 1 0 15,4 0 0-15,-8 4 0 16,0 1 0-16,-3 5-1 16,-6 1 1-16,-10 7 0 15,14-7 0-15,-14 7 0 0,0 0 0 16,0 0 0-16,0 0 0 15,0 0 1-15,0 0-1 16,0 0 1-16,0 0 0 16,0 0-1-16,0 0 1 15,0 0 0-15,1 4-1 0,-1-4 1 16,0 0-1-16,0 0 2 16,0 0 0-16,0 0 1 15,0 0-1-15,0 0 0 16,-4 9 1-16,4-9 0 0,0 0-1 15,0 0 0-15,0 0-1 16,-9 2 0-16,9-2 1 16,0 0-1-16,0 0 0 0,0 0 1 15,-9 2-1-15,9-2 0 16,0 0 0-16,0 0 0 16,0 0 1-16,0 0-1 0,0 0 0 15,0 0-1-15,-10 3 1 16,10-3 0-16,0 0 0 15,0 0 0-15,0 0-1 16,0 0 1-16,0 0 0 0,0 0 0 16,0 0 0-16,0 0 0 15,0 0 0-15,-9 6 0 16,9-6 1-16,0 0-2 0,0 0 0 16,0 0 0-1,-5 9 0-15,5-9 0 0,0 0 0 16,0 0 0-16,-8 8 0 15,8-8 0-15,0 0-2 0,0 0-4 16,0 0-7-16,0 0-21 16,0 0-35-16,0 0-7 15,0 0-3-15,0 0-1 0</inkml:trace>
  <inkml:trace contextRef="#ctx0" brushRef="#br0" timeOffset="130966.9876">14482 8713 11 0,'0'0'24'0,"0"0"0"16,0 0 2-16,-7-7-5 16,7 7 0-16,0 0-1 15,0 0-1-15,0 0-4 16,0 0 0-16,0 0-4 0,-2-10-1 16,2 10-2-16,0 0 0 15,0 0 0-15,0 0-2 16,0 0 0-16,0 0-2 0,0 0 0 15,0 0 0-15,0 0-2 16,0 0-1-16,0 0 0 16,0 0-1-16,0 0 0 15,0 0 0-15,0 7 0 0,0-7 0 16,0 0 1-16,2 9 0 16,-2-9 1-16,0 0 0 15,2 10 2-15,-2-10-1 16,0 0 0-16,0 9 0 0,0-9 1 15,0 0-2-15,0 12 1 16,0-12-1-16,0 10 0 16,0-10 0-16,1 10-1 15,-1-10 2-15,0 0 0 0,6 11 0 16,-6-11 2-16,0 0 1 16,12 2 0-16,-12-2 0 15,15-2-1-15,-3-3 1 16,1-4-2-16,6-8-1 0,4 0 0 15,0-3-1-15,5-2 0 16,-4-4 0-16,3 3 1 16,-5 2 0-16,-2 0 1 15,-5 7 0-15,-6 3 0 16,-9 11 0-16,10-12 0 0,-10 12-1 16,0 0-1-16,0 0 0 15,-4 6-1-15,4-6 0 16,0 0 0-16,-8 12 0 0,8-12 0 15,0 0 0-15,0 0 0 16,-5 8 0-16,5-8 0 16,0 0 0-16,0 0 0 15,0 0 0-15,0 0-1 0,0 0 1 16,0 0-1-16,0 0 0 16,-10 0 0-16,10 0 0 15,0 0 0-15,0 0 0 0,0 0 0 16,0 0 0-16,0 0 1 15,0 0-1-15,0 0 0 16,-8 5 0-16,8-5 0 16,0 0 1-16,0 0-1 15,0 0 0-15,0 0 0 0,0 0 0 16,0 0 0-16,0 0 0 16,0 0 0-16,0 0-1 15,0 0-1-15,0 0-1 0,0 0-4 16,0 0-4-16,0 0-14 15,0 0-22-15,0 0-28 16,0 0-6-16,0 0-3 16</inkml:trace>
  <inkml:trace contextRef="#ctx0" brushRef="#br0" timeOffset="132669.3865">18148 8550 0 0,'0'0'59'0,"0"0"-1"15,-7-8-24-15,7 8-4 16,0 0-5-16,0 0-4 16,0 0-4-16,-2-10-3 0,2 10-2 15,0 0-2-15,0 0-1 16,0 0 1-16,0 0-2 15,0 0 0-15,0-10 0 16,0 10-1-16,0 0-2 16,0 0 0-16,0 0-2 0,0 0 0 15,0 0-2-15,0 0 0 16,0 0-1-16,0 0-1 16,0 0 0-16,0 0 0 0,0 0 0 15,0 0 1-15,0 0 0 16,0 5 0-16,0-5 0 15,0 0 1-15,0 15 0 0,0-15 1 16,0 10-1-16,0-10 0 16,2 12 0-16,-2-12 0 15,1 12 0-15,-1-12 0 16,3 14 0-16,-3-14-1 0,4 16 1 16,-4-16 0-16,5 15 1 15,-2-6-1-15,-3-9 1 16,6 17-1-16,-6-17 2 15,7 10 0-15,-7-10 0 16,0 0 2-16,11 8-1 0,-11-8 2 16,11 0-1-16,-11 0 0 15,17-8-1-15,-5 0 0 16,2-3 0-16,5-3-2 0,0-6 1 16,5 1 0-16,0-3 0 15,1-2 0-15,1-1 0 16,-4 3-1-16,-1 1 1 0,-2 4-1 15,-5 3 0-15,-3 5-1 16,-11 9-1-16,13-10-1 16,-13 10 1-16,0 0 0 15,0 0-1-15,0 0-3 16,-3 7-4-16,3-7-11 0,0 0-37 16,-7 10-21-16,7-10-5 15,-5 11-7-15,5-11 1 16</inkml:trace>
  <inkml:trace contextRef="#ctx0" brushRef="#br0" timeOffset="149179.8492">10218 7243 19 0,'0'0'38'0,"-10"0"-17"0,10 0 1 16,0 0 2-16,0 0-1 15,0 0 1-15,0 0-3 16,0 0-1-16,0 0-5 16,0 0-2-16,4-9-1 0,-4 9-3 15,11-10 0-15,0 1-4 16,0-2-1-16,2 1-2 16,2-1-1-16,1 3 0 0,2 0-1 15,-3 6-1-15,0-2 0 16,0 5 2-16,0 11-1 15,-2-3 1-15,-6 6 1 16,1-3 2-16,-5 9 2 16,-4-5 3-16,-3 8 1 0,-7-7 2 15,0 1-1-15,-2 0 1 16,-1 0 0-16,-2-3-2 16,5-1-3-16,3-2-1 0,2-2-2 15,0-1-1-15,6-9-1 16,0 12 0-16,0-12-1 15,11 4 2-15,-11-4-1 16,18 0 1-16,-7 0 0 0,1-5 0 16,3-2 0-16,1 1-1 15,1-3 0-15,1 2 0 16,1-3-2-16,1 3-3 0,-1-3-10 16,5 1-27-16,5 1-34 15,-4-1-6-15,2-4-5 16,-2-1-4-16</inkml:trace>
  <inkml:trace contextRef="#ctx0" brushRef="#br0" timeOffset="149721.6306">11261 7021 53 0,'2'-7'74'0,"-2"7"2"15,-18-8-40-15,18 8-2 0,0 0 0 16,-7-7-5-16,7 7-10 15,0 0-7-15,0 0-4 16,-3 7-4-16,5 1-3 16,6 3 0-16,6 5-1 15,3 2 0-15,3 2 0 0,1 0 0 16,6 5-1-16,-4-4-2 16,0 1-3-16,0-5-5 15,-3-4-4-15,-1-3-11 16,-5-8-11-16,3-4-3 0,-3-8 0 15,2-10 3-15,-9-1 5 16,1-6 9-16,-4 0 18 16,-1-1 18-16,-3 3 15 0,-3 7 3 15,-3 2 3-15,-4 10-1 16,-1 6-1-16,-5 8-4 16,2 11-10-16,-3 8-6 15,-1 6-2-15,2 6-1 0,5 6-3 16,0 3-6-1,4 2-13-15,2 0-14 0,4-10-39 16,4 8-10-16,6-10-3 16,3-11-2-16</inkml:trace>
  <inkml:trace contextRef="#ctx0" brushRef="#br0" timeOffset="150119.268">12041 6960 22 0,'0'0'73'15,"3"8"0"-15,-3-8-1 16,-5 7-4-16,5-7-62 16,0 0 2-16,0 13-2 0,0-13 0 15,19 11-2-15,-9-2-1 16,5-2-1-16,0 6-1 15,-1-2 0-15,-3 3 0 16,1 1 0-16,-10 2 0 0,-1 0 1 16,-1-1 2-16,-3 5 2 15,-4-3 0-15,-4-1 2 16,4-3-1-16,-1 0 2 16,8-14-2-16,-4 13 0 0,4-13-2 15,6 0-1 1,8-1-2-16,7-6-1 0,11-4 0 15,4-4-3-15,8 2-8 16,5-7-11-16,10 1-35 0,12 2-21 16,0 0-6-16,3 1-4 15,4 1 6-15</inkml:trace>
  <inkml:trace contextRef="#ctx0" brushRef="#br0" timeOffset="150586.1611">13773 6730 10 0,'-14'-3'71'0,"-5"-4"5"16,4 4-21-16,-6 1-6 15,5 1-8-15,0 1-8 16,7 0-10-16,-2 1-5 0,11-1-5 15,-3 12-3-15,3-12-3 16,8 20-2-16,5-7-1 16,3 5 0-16,3 2-2 15,2 3 0-15,1 1-2 0,2 2-3 16,-4 0-3-16,-2 1-6 16,-6-4-6-16,1-2-7 15,-6-6-5-15,1-5-14 16,-8-10-1-16,9 1 0 0,-5-6 5 15,1-14 11-15,-3-3 10 16,3-8 16-16,-1 3 13 16,-1-3 19-16,-2 7 4 15,-1 2 4-15,-3 10-1 0,-8 11-3 16,3 10-4-16,-8 14-7 16,1 10-6-16,-5 8-3 15,1 5-3-15,-1 7-6 16,1-3-10-16,6-1-19 15,5 2-41-15,3-12-9 0,5-7-5 16,5-12-3-16</inkml:trace>
  <inkml:trace contextRef="#ctx0" brushRef="#br0" timeOffset="150990.217">14495 6759 6 0,'22'-5'86'0,"-8"4"-1"16,-3 0-4-16,-11 1-6 15,8-6-2-15,-8 6-74 0,12-1 0 16,-2 1 1-16,1 1 0 16,2 2 1-16,0 2-1 15,5 2 0-15,-2 0 0 16,4 5-1-16,-6-2 1 0,0 6-1 15,-3 1 0-15,-3 4 0 16,-6 3 0-16,-2-1 0 16,-1 4 0-16,-8-2 1 0,-2 3 0 15,2-5 0-15,-2-2 0 16,3-2 1-16,2-6 0 16,5-1 0-16,1-12 0 15,11 8 1-15,6-8-1 0,7-4 0 16,7-3-1-16,7-5-4 15,7-1-5-15,6-3-10 16,6 1-20-16,6 4-31 0,3-3-11 16,7 0-4-1,1-2 2-15</inkml:trace>
  <inkml:trace contextRef="#ctx0" brushRef="#br0" timeOffset="151496.6302">16494 6698 28 0,'-16'0'72'0,"2"0"3"0,14 0-2 16,0 0-2-16,0 0-57 15,6 15-2-15,4-3 0 16,6 6-2-16,1 3 0 16,4 4-1-16,0 2-4 0,3 1-3 15,0 1-6-15,-3-1 0 16,0-1-4-16,-3-8-3 15,-1-2-3-15,-5-6-7 16,-3-7-1-16,-9-4 2 0,12-7 5 16,-10-9 1-16,0-8 5 15,0-4 3-15,-1-6 8 16,1-1 14-16,-1 2 1 0,-1 2 0 16,0 6-1-16,-4 7 2 15,4 18-1-15,-16-3 0 16,6 18-5-16,-5 11-1 15,-2 12-4-15,-1 5-1 0,1 10-5 16,-4-1-10-16,7 6-24 16,9 2-41-16,-7-4-5 15,4-8-4-15,2-7-4 16</inkml:trace>
  <inkml:trace contextRef="#ctx0" brushRef="#br0" timeOffset="151967.9047">17745 6801 24 0,'-12'0'77'16,"-3"0"4"-16,6 0-3 16,9 0-4-16,0 0-54 15,-3-11-5-15,3 11-4 0,13-6 0 16,3 3-4-16,3 1-2 16,1 2-2-16,4 0-2 15,0 5 1-15,-1 4-2 16,-2 5 0-16,-3 1 0 0,-7 5 0 15,-6 3 0-15,-4 3 0 16,-4 3 2-16,-11-2 1 16,-3 1 2-16,-5-1 1 15,1-2 1-15,1-6 1 0,3-4 0 16,3-4-1-16,14-11 0 16,0 0-2-16,0 0-2 15,14 0-2-15,8-12-6 16,15-1-5-16,6-7-10 0,12-7-51 15,12 5-10-15,4-3-8 16,10 0-5-16,0 1 2 16</inkml:trace>
  <inkml:trace contextRef="#ctx0" brushRef="#br0" timeOffset="152277.2906">19291 6707 1 0,'-21'4'83'0,"4"-1"1"16,3-3 0-16,14 0-6 0,-10 0-24 15,10 0-40-15,9-3-1 16,4-1-4-16,6 1-2 15,-1-1-3-15,6 2-3 16,1-1-2-16,0 1-6 0,-6-1-7 16,2 4-9-16,-8-1-12 15,0 0-7-15,-13 0-14 16,6 9-7-16,-6 1-8 16,-11 0-2-16</inkml:trace>
  <inkml:trace contextRef="#ctx0" brushRef="#br0" timeOffset="152454.0645">19180 6861 68 0,'-20'9'82'0,"7"-1"-9"16,3-3-12-16,10-5-12 15,0 0-12-15,0 0-12 16,13 0-8-16,1-9-7 16,10 2-5-16,2 0-2 15,5 0-2-15,-2-1-4 0,4 4-8 16,-2-3-14-16,-2-2-47 15,5 7-5-15,-2-1-9 16,1-1-4-16</inkml:trace>
  <inkml:trace contextRef="#ctx0" brushRef="#br0" timeOffset="153175.0774">21133 6168 47 0,'4'-9'78'16,"-1"-1"-1"-16,-3 10-1 15,5-21-25-15,-5 21-31 0,0-10-4 16,0 10-1-16,0 0-2 16,-15 0-3-16,15 0-1 15,-17 15-4-15,8 0-2 16,-1 7-1-16,4 7 0 0,-4 6 0 15,3 5-1-15,-3 6 1 16,4 6-1-16,-2 1 1 16,2 1 0-16,1-3-1 0,0-3 0 15,0-3 1-15,1-9-4 16,0-4-1-16,3-8-7 16,0-7-15-16,1-17-39 0,1 12-16 15,8-12-5-15,6-9-5 16</inkml:trace>
  <inkml:trace contextRef="#ctx0" brushRef="#br0" timeOffset="153592.5474">21565 6343 13 0,'17'-9'69'15,"-8"0"6"-15,0 1 0 0,-9 8-1 16,6-15-58-16,-6 15-1 15,-1-11 0-15,1 11 2 16,-15-9-1-16,7 6-5 16,-6 3-3-16,0 3-3 0,-1 7-2 15,-2 5 0-15,0 5 1 16,-1 5-2-16,-3 3 1 0,1 7-1 16,4 2 1-16,0 1 0 15,4 0 0-15,3 0 1 16,3-4-2-16,5-3 2 15,1-5-2-15,9-5 2 16,1-5-1-16,6-6-1 0,0-5 1 16,1-5 0-16,0-1-1 15,-1-8 0-15,-2-6 0 16,-1-4-1-16,-5 0 0 0,-6-1-1 16,-2 0 0-16,-8 4-1 15,-8 5 1-15,-7 7-1 16,-5 6-3-16,-8 9-6 15,1 5-47-15,-8 15-25 16,-1 4-3-16,-1-1-7 0,5 2-4 16</inkml:trace>
  <inkml:trace contextRef="#ctx0" brushRef="#br0" timeOffset="169649.8429">9987 9489 44 0,'0'0'64'0,"0"0"-17"16,13-7-2-16,-13 7-4 15,0 0-4-15,0 0-9 0,12-3-5 16,-12 3-7-16,0 0-5 15,0 0-4-15,10-7-1 16,2 1-4-16,-2-2-1 16,11 0-1-16,4-5-2 0,5-2-8 15,2-2-15-15,4-6-38 16,9 3-11-16,-1 1-5 16,5-2-2-16</inkml:trace>
  <inkml:trace contextRef="#ctx0" brushRef="#br0" timeOffset="170106.9011">12311 8963 23 0,'9'-9'59'0,"2"-1"-2"16,-1 5-20-16,3-1-6 0,1 1-6 15,2-1-6-15,1 2-7 16,2-2-4-16,1 1-4 15,4-1-6-15,-1-1-10 0,8 1-14 16,3 3-22-16,2-6-15 16,5 5-5-16</inkml:trace>
  <inkml:trace contextRef="#ctx0" brushRef="#br0" timeOffset="170630.8453">15131 8870 16 0,'-16'4'65'0,"16"-4"0"16,0 0-23-16,0 0-5 15,0 0-1-15,0 0-5 0,0 0-7 16,8 5-6-16,-8-5-6 16,17 0-5-16,-6 0-2 15,8-4-1-15,3-2-1 0,3-2-2 16,3 0 0-16,3-1-1 15,3 1-2-15,-2-3-1 16,4 1-2-16,2 5-9 16,-4-1-9-16,3 3-8 0,1-3-14 15,0 0-24-15,6 4-7 16,1-3 0-16</inkml:trace>
  <inkml:trace contextRef="#ctx0" brushRef="#br0" timeOffset="171227.4961">17549 8627 5 0,'-13'3'68'0,"13"-3"3"15,-15 0 0-15,15 0-11 16,-12 2-37-16,12-2-3 0,-9 1 1 16,9-1-2-16,0 0 0 15,-10 2-2-15,10-2-4 16,0 0-3-16,0 0-4 0,0 0-1 16,9-2-2-1,10-2-1-15,0-1-1 0,9-2-3 16,2-2-1-16,10-1-5 15,0 0-9-15,2-2-28 16,4 5-32-16,-9-2-7 0,-6 1-3 16,-7-1-2-16</inkml:trace>
  <inkml:trace contextRef="#ctx0" brushRef="#br0" timeOffset="176906.3252">910 9926 9 0,'4'-12'29'15,"-4"12"1"-15,5-11-1 0,-5 11-2 16,3-9-4-16,-3 9-2 16,5-9-2-16,-5 9-3 15,0 0-4-15,5-10-2 16,-5 10 0-16,0 0-1 0,0 0 0 15,12-8-1-15,-12 8 1 16,0 0 0-16,0 0-2 16,0 0 0-16,-10-5 0 15,10 5-2-15,0 0-1 0,0 0 0 16,-12 0-2-16,12 0 0 16,-14 4 0-16,4-1 1 15,3 3-1-15,-7 0 0 0,-1 2-1 16,5 1 0-16,10-9 3 15,-17 13-3-15,7-9 2 16,-1 2 0-16,-1 11-3 16,-4-2-1-16,16-15 4 15,-19 17-1-15,13-8-3 16,-1 2 0-16,-2 12-3 16,-3-4 1-16,9 2 2 0,1-12 3 15,-1 2-3-15,-4 4-2 16,3-5 2-16,4 0 2 15,0 14-1-15,3-9 0 16,-3-15 3-16,0 13-3 16,0-13 1-16,-1 15 2 15,1-15-3-15,1 17 1 0,12 3-1 16,-3-7 1 0,-10-13 0-16,7 11-3 0,2-1 1 15,1-2 0-15,5 1 1 16,2-4 2-16,-5-2 1 15,0-3-1-15,0 0-2 0,0-3 3 16,0-2-1-16,0-1 0 16,-1 0 0-16,-11 6-1 15,16-12 1-15,-16 12-1 16,11-9 1-16,-11 9 0 16,0 0 0-16,6-9 1 0,-6 9 0 15,0 0-1-15,0-9 0 16,0 9 0-16,-2-11-1 0,2 11 0 15,-8-16 0-15,8 16 0 16,-10-17 0-16,4 7-1 16,0 1 1-16,0 0-1 15,1-1 0-15,5 10 0 0,-13-14 0 16,13 14-1-16,-12-11 0 16,12 11-1-16,-9-5 3 15,9 5 0-15,-14-1-4 16,14 1 1-16,-14 0 3 15,14 0-3-15,-9 0 4 16,9 0-1-16,-17 2-2 16,17-2 1-16,-16 9 0 0,16-9 2 15,-13 10-4-15,13-10 5 16,-9 9-3-16,9-9 1 16,-15 6-1-16,2 2-2 15,13-8 5-15,-7 6-3 16,7 3 0-16,0-9 0 0,0 0 0 15,-10 11-2-15,10-11-1 16,0 0 6-16,0 10-5 16,0-10 2-16,0 0-5 15,0 0-10-15,0 0-30 16,15 2-25-16,-15-2-3 16,8-6-9-16,-8 6 6 15</inkml:trace>
  <inkml:trace contextRef="#ctx0" brushRef="#br0" timeOffset="177811.9748">1061 9594 16 0,'0'0'39'16,"0"0"-1"-16,0 0 0 0,0 0-9 15,0 0-8-15,0 0-6 16,0 0-4-16,0 0-1 16,0 0-2-16,0 0 0 15,0 0 0-15,0 0-1 0,0 0 2 16,0 0 0-16,0 7-1 16,0-7 1-16,11 11-3 15,-4-3-1-15,6 2 1 0,0-3-2 16,1 6-1-16,5 0 1 15,1 0-1 1,1 1 0-16,-6 0-4 0,9 4 3 16,-2-4 0-16,-9 8-3 15,5-2 2-15,-1 2 1 0,-3 4-1 16,0 4 0-16,0 4 1 16,-8 5-4-16,2 2 0 15,1-1 4-15,-6 4-4 0,2-4 0 16,-5 3 2-16,-1-5 0 15,1-1 4-15,0 0 2 16,-3-5 2-16,-3 5-1 16,-7-4-2-16,4-1 3 0,-6-3-1 15,-3 3 1-15,1-7-1 16,-2-1-3-16,-1-2-1 16,4-6 0-16,4-3 2 15,0-3-3-15,2-2 0 16,2-1 1-16,-2-3 0 0,10-4 0 15,-12 5 0-15,12-5 0 16,-14 4-1-16,14-4 1 16,-12 2-1-16,12-2-1 15,0 0 0-15,0 0 0 0,-9 1 0 16,9-1-1-16,0 0-2 16,0 0-4-16,0 0-5 15,0 0-17-15,-2-6-38 0,2 6-11 16,5-10-6-16,-2 2-2 15</inkml:trace>
  <inkml:trace contextRef="#ctx0" brushRef="#br0" timeOffset="185136.773">8103 4009 20 0,'3'-7'40'0,"-3"7"-7"16,0-11-2-16,0 11-5 0,0-11-2 16,0 11-3-16,0-12-4 15,0 12-4-15,0 0-1 16,0 0-2-16,0 0-1 15,4-9-1-15,-4 9-3 0,0 0 0 16,0 0-1-16,0 0-1 16,0 0-2-16,0 0-1 15,0 0 1-15,0 0-1 0,0 0 0 16,8 5 1-16,-6 4 0 16,-2-9 1-16,6 20 0 15,-1-10 1-15,-2 6-1 16,0-1 1-16,0 0 0 15,-1 0-1-15,0 2 1 0,1-2-1 16,0 2 0-16,-2-1-5 16,0-2-8-16,1-1-15 15,0 0-28-15,1-4-15 0,-3-9-4 16,10 6 0-16</inkml:trace>
  <inkml:trace contextRef="#ctx0" brushRef="#br0" timeOffset="185501.8564">8368 3953 31 0,'0'0'44'16,"0"0"-2"-16,0 0-4 16,0 0-4-16,0 0-6 15,0 0-5-15,-8 5-5 16,8-5-4-16,-4 19-3 0,3-7-2 15,-2 5-1-15,2 2-1 16,-3 5-2-16,2 2-1 16,-1 4-12-16,1-1-47 15,1 9-14-15,-1 4-4 0,0 1-3 16</inkml:trace>
  <inkml:trace contextRef="#ctx0" brushRef="#br0" timeOffset="192503.9689">2043 9875 41 0,'-12'-12'71'16,"-3"12"-8"-16,6-7-25 0,1-4 1 15,1-1-5-15,-1 2-8 16,6-1-8-16,3 2-4 15,-1 0-1-15,0 9 2 16,-1-15-4-16,1 15-6 0,0-11 1 16,0 11-4-16,0 0-1 15,0 0 1-15,0 0-4 16,5 13-2-16,0 5 2 0,4 7 0 16,6 6-2-16,1 4 4 15,1 10 1-15,7 2-3 16,0 2-1-16,-1-5 5 15,-2-3-1-15,-5-6 0 16,-3-5 0-16,1-9 0 16,-7-5 1-16,-7-16 1 0,9 10 0 15,-9-10 0-15,1-13 0 16,5-4 0-16,-6-7-1 16,-2-4-1-16,2-4 0 0,0 0-2 15,1 2-2-15,-3 4-1 16,2 8-1-16,0 7 0 15,9 11 0-15,5 5-1 0,1 12 1 16,3 3 2 0,6 4-1-16,-1 0 3 0,5 1 1 15,-5-3 0-15,-5-3 0 16,1-5 3-16,-1-2-1 0,-6-5 2 16,-12-7 0-16,16 4 2 15,-16-4-1-15,3-5 1 16,-3-7-1-16,-1-5-2 0,-6-6-2 15,-2-4-1-15,-3-4-1 16,1-1-1-16,-5 0-1 16,1 3 0-16,3 3-1 15,0 5-1-15,3 5 1 16,6 5-2-16,3 11 2 0,3-10 0 16,15 8 0-16,0-1 0 15,9-3 1-15,7-3 2 16,3-2 0-16,5-6 0 0,-4-1 1 15,1-4-1-15,-4-2 0 16,0-2-1-16,-10-2 2 16,-2-1-2-16,-12 2 1 0,-6 1 1 15,-5 4-1-15,-7 1 1 16,-8 4 1-16,-6 6 1 16,-3 4 2-16,-5 7 0 15,4 3 1-15,2 9-1 16,4 6 2-16,3 6-1 0,7 3-2 15,8 3 0-15,2 3-2 16,12 4-1-16,2-1-1 16,7 2 0-16,1-2-1 15,4-1 1-15,-4 1 2 0,-2 0 1 16,0-1-5-16,-3-6 4 16,-3-1 1-16,-4-7-2 15,-5-2 1-15,0-7-1 0,-6-12 1 16,0 0 0-16,9 0 0 15,-7-10-1-15,0-7 0 16,-1 1 1-16,1-3-2 0,-1 0-2 16,1 5-1-16,5 3 0 15,-7 11-1-15,16-6 0 16,-5 7 1-16,4 8-1 16,-2 5 2-16,3-1 1 0,-1 3 2 15,0 1 0-15,0-2 0 16,-1 0 2-16,-6-4 0 15,4-4 1-15,0-2 0 16,-2-5 1-16,-1-3 0 16,-2-8 0-16,-1-4-1 0,0-4 0 15,0-3 0-15,-4-1-1 16,1 1 0-16,-3 2-1 0,0 5-2 16,0 3 0-16,0 12 1 15,0 0-1-15,0 0 0 16,9 14 0-16,-6 1-1 15,2 2 2-15,2 0 2 0,0 1 0 16,2-3-2 0,0-6-5-16,0-1-23 15,5-6-42-15,-4-4-5 0,-2-10-4 16,-1-7-4-16</inkml:trace>
  <inkml:trace contextRef="#ctx0" brushRef="#br0" timeOffset="193213.8864">3400 9833 62 0,'-8'3'81'0,"-4"5"-2"16,-4-8-9-16,7 11-33 0,-6 6-11 16,2 3-8-16,5 5-8 15,-3 2-4-15,6 0-3 16,3 1-1-16,2 1-2 15,1-3 0-15,4-1 0 0,6-3 0 16,-3-4 1-16,4-4 0 16,2-4 0-16,-3-4-1 15,4-6-2-15,-2-2-2 16,1-9-2-16,-1-7-4 0,5-6-2 16,-3-8 0-16,1-5 1 15,0-2 1-15,1-4 4 16,-4 0 1-16,-1 3 4 0,0 1 6 15,-5 6 3-15,1 6 2 16,-2 6 1-16,-5 9 0 16,-1 12 1-16,0 0-1 0,0 0-2 15,0 0-2-15,2 17-2 16,2 0-2-16,3 5 0 16,1 0-2-16,5 5 1 15,-1 1-1-15,1-1 0 16,1 2-1-16,2-3 0 0,-3-1 0 15,-2-4 0-15,1-4-1 16,-4-4 0-16,-8-13 1 16,12 7-1-16,-12-7 1 0,12-8 0 15,-8-4 0-15,0-1 1 16,0 0-1-16,-2-1 0 16,2 4-1-16,-4 10 0 15,0 0 0-15,13 0 0 0,-8 6 0 16,4 11-4-16,-4-1-21 15,10 2-31-15,3 12-20 16,2-2-5-16,1-1-4 0</inkml:trace>
  <inkml:trace contextRef="#ctx0" brushRef="#br0" timeOffset="193718.2739">4241 9668 0 0,'0'-12'81'16,"0"12"3"-16,-11-3-3 15,11 3-4-15,-15 13-38 16,10 7-15-16,0-1-8 16,3 5-6-16,1 1-5 0,1 5-1 15,6 0-1-15,1 3-1 16,4 1 0-16,0-2-1 0,1 0 1 15,-2-1-1-15,3-5 0 16,-1-3 0-16,-2-6-3 16,2-4-1-16,0-8-4 15,-1-5-2-15,1-4-1 16,-1-8 0-16,4-3-2 0,-3-2 1 16,4-1 1-16,-4 4 2 15,-2-1 4-15,2 6 4 16,-4 8 3-16,-8 1 0 0,12 9 3 15,-7 7 1-15,-3 3 1 16,2 3 2-16,1 1-4 16,0 0 0-16,2-4-2 15,2-2 0-15,-2-4-1 16,2-5 1-16,0-4-1 0,1-4 0 16,-2-4 0-16,0-5 0 15,0-3-1-15,-3-6-1 16,-1 1-4-16,-4-3-3 0,0 1-15 15,-3 9-48-15,-10-10-10 16,-3-1-5-16,-10-1-5 16</inkml:trace>
  <inkml:trace contextRef="#ctx0" brushRef="#br0" timeOffset="193897.1776">4105 9881 3 0,'-18'4'86'0,"6"-1"5"0,12-3-6 15,-9 0-4-15,9 0-2 16,35-22-68-16,-23 12-5 16,5-2-1-16,9 0-4 15,1-3-8-15,10-1-35 0,13 2-37 16,-3 0-4-16,4-1-4 16,5 0-7-16</inkml:trace>
  <inkml:trace contextRef="#ctx0" brushRef="#br0" timeOffset="194219.4632">5044 9502 29 0,'-17'-9'82'0,"0"-3"1"15,1 2-4-15,3-7-14 16,13 17-38-16,-12-6-6 0,12 6-5 16,-4 15-5-16,4 3-3 15,1 8-3-15,4 4 0 16,5 9-2-16,-2 5 1 16,2 6-1-16,2 2 0 0,-3 0-1 15,-1-1-1-15,-2-1-2 16,-3-4-3-16,2-2-11 15,-6-10-22-15,-4-14-38 0,5 0-7 16,0-20-5-16,0 0-6 16</inkml:trace>
  <inkml:trace contextRef="#ctx0" brushRef="#br0" timeOffset="195486.9778">5183 9716 4 0,'2'-10'77'0,"-2"10"3"15,-5-6-1-15,-8 7-4 16,-2 3-47-16,-3 3-6 16,-1 3-4-16,-2-1-5 15,4 2-5-15,-4 1-1 16,7-1-3-16,2 0-1 16,3-1-1-16,3 1-1 0,2-2 0 15,4 1 0-15,0-1 1 16,2 1-1-16,4 1 0 0,3 0 0 15,4 3 0-15,3 0-1 16,3 2 0-16,4-2 0 16,1 2-2-16,4-3-1 15,2 0 0-15,2-3-4 0,-1-3 1 16,1-2 0-16,-3-4 0 16,-1-1 1-16,-2-8 1 15,-3-2 2-15,-4-5 1 16,-1 1 2-16,-2-5 2 0,-5 0 0 15,-2-1 1-15,-5 2 0 16,-1 0 0-16,-2 3 1 16,-3 2-1-16,-4 3-1 0,-6 3 0 15,-1 5 0-15,0 2 0 16,-4 3-1-16,0 7 0 16,-2 2 0-16,4 2 0 15,-2 2-1-15,6 2 1 0,-1 1 1 16,7 1-3-16,3-3 1 15,2 2-1-15,5 1 1 16,6-2-1-16,3-4 1 16,3-1-2-16,5-3-1 0,2-2-1 15,1-6-1-15,3-1-2 16,-1-1-1-16,1-5-1 16,-2-6 0-16,-1-2 2 15,-3-2 0-15,-2-2 1 16,-3-1 1-16,-3 1 4 0,-3-1 3 15,-2 3 0-15,-2 1 1 16,-5 3 1-16,-2 11 0 16,1-12 1-16,-1 12-1 0,-10-3 0 15,10 3-1-15,-16 4 0 16,6 3-1-16,1 3-1 16,1 1 0-16,2 2 0 15,1 2-1-15,0 2 0 0,5 2-1 16,0-1 2-16,7 0-2 15,3 1 0-15,3-2 0 16,3-2-3-16,4 1 2 0,0-7-2 16,5-1 0-16,1-7-1 15,2-1-1-15,-1-9-3 16,0-4 0-16,-1-7 1 16,-1-6 0-16,-2-6-1 0,-1-3 3 15,-4-5 2-15,3-2 1 16,-5-1 2-16,0-1 3 15,-4 5 1-15,-1 0 2 16,-5 5 0-16,0 8 2 0,-5 5-2 16,-1 8 2-16,0 13 1 15,-11-8 0-15,11 8-1 16,-18 11-1-16,10 5-1 16,1 6-1-16,1 4 0 0,-1 7-2 15,3 4 0-15,3 4-1 16,1 6 0-16,1 2-1 15,5 4-1-15,2 5 0 0,1-2 0 16,2 2-1-16,-1-3 1 16,-1-3 1-16,-3-6-1 15,-2-6 1-15,-3-8 0 16,-1-10 0-16,0-8 1 0,0-14 0 16,-13 3-2-16,5-10 1 15,0-12-1-15,3-11 0 16,1-10 1-16,2-7-1 15,3-8 0-15,4-1 0 0,4-2 0 16,6 2 1-16,2 7-2 16,3 8 1-16,3 10 0 15,2 8-1-15,1 13 0 16,-1 7 0-16,1 4 0 0,0 10 1 16,-1 4-1-16,-3 6 1 15,-5 3 0-15,-3 4 0 16,-8 2 0-16,-5 1-1 0,-3 1 0 15,-13-3-4-15,-2 1-6 16,-10-11-20-16,-10-2-51 16,8-7-2-16,-2-9-5 15,5-6-8-15</inkml:trace>
  <inkml:trace contextRef="#ctx0" brushRef="#br0" timeOffset="196067.7498">6894 10076 31 0,'-4'-14'84'16,"0"4"1"-16,0 1-3 15,2 17-20-15,2-8-31 16,0 0-6-16,0 0-6 0,0 0-7 16,0 0-3-16,6 18-3 15,-4 1-1-15,1 3-1 16,-1 8-1-16,0 5 0 16,-3 5-1-16,1 5-2 0,-3 6-9 15,-10 0-32-15,-2 0-39 16,-3-2-4-16,-3-7-5 15,-2-10-5-15</inkml:trace>
  <inkml:trace contextRef="#ctx0" brushRef="#br0" timeOffset="197950.7197">7424 10011 54 0,'-7'-14'73'0,"1"4"0"15,0-6-25-15,6 16-14 0,-6-15-6 16,6 15-3-16,0 0-6 16,-5-9-3-16,5 9-3 15,0 0-4-15,0 6-2 0,0 6-2 16,0 4-3-16,5 2 0 15,1 2 0-15,2 4-1 16,2 2-1-16,1-2 1 0,3-1 0 16,0-4 0-1,0-4 0-15,-2-3 1 0,1-4-1 16,-2-5 0-16,-1-3 0 16,1-1 0-16,-11 1-1 15,14-17 0-15,-9 5 0 0,-1 1-1 16,0-1-1-16,0 3 1 15,-4 9-1-15,4-10 0 16,-4 10 1-16,0 0-1 16,7 11 1-16,-1 2 0 0,2 2 0 15,2 0 1-15,2 3 1 16,4-2-1-16,1-1 0 16,1-2 1-16,-1-5 0 0,0-2 0 15,-1-5 1-15,-1-1-1 16,-3-4 0-16,1-6-1 15,-4-6 0-15,-2-5-1 16,-3-7 0-16,-1-4 0 0,-3-5-2 16,2-1 1-16,-8-2 0 15,-4 3 0-15,-1 5 0 16,-3 6 0-16,0 5 0 16,0 9 0-16,2 9 1 15,-2 3-1-15,14 0 1 0,-8 8 0 16,8-8 1-16,5 13 1 15,10-11-1-15,8-2 1 16,6-6-2-16,9-5 0 0,2-7-1 16,4-6-1-16,5-2-2 15,-1-5 1-15,-3-1 0 16,-7 0 2-16,-5-1-1 16,-11 1 3-16,-7 1 3 0,-13 4 0 15,-5 6 1-15,-13 7 2 16,-7 2 0-16,-1 6-1 15,-2 6 1-15,1 2-1 16,1 10-1-16,8 3-1 0,6 7 0 16,5-1 0-16,5 7 0 15,5 2-1-15,9 3-1 16,4 4 1-16,3 2-1 16,3 5 1-16,1 0-1 0,-2 4-1 15,-3-2 1-15,-2-1-1 16,-7-2 0-16,-5-6 0 15,-5-5 1-15,-1-9 0 0,-3-5-1 16,3-18 0-16,-12 8 0 16,12-8 0-16,-11-20 0 15,10-1 0-15,1-4-1 16,2 0 0-16,7 0 0 16,0 1-1-16,2 7 1 0,4 6 0 15,0 9 0-15,-1 2 0 16,2 6 1-16,0 7 0 15,-1 4 0-15,5 1 1 16,-3 0 0-16,1 0 0 0,0-3 0 16,-2-2 0-16,0-2 0 15,-4-6 0-15,0-2-2 16,0-3 0-16,-3-1-2 16,0-6 0-16,-9 7-1 0,15-16-2 15,-15 16 0-15,12-14-1 16,-12 14 0-16,0 0 2 0,12-9 1 15,-12 9-1-15,0 0 3 16,0 0 2-16,8 4 1 16,-8-4 2-16,0 0 1 0,0 0-2 15,11 1 1-15,-11-1 0 16,7-6-1-16,-7 6 0 16,10-17-1-16,-10 17 0 15,8-15-1-15,-8 15 0 16,8-12 0-16,-8 12 1 0,0 0-1 15,7-9 0-15,-7 9 0 16,0 0 0-16,0 0 0 16,0 0 0-16,0 0 1 0,0 0-1 15,0 0 0-15,0 0 0 16,10 4 0-16,-10-4 0 16,4 12 0-16,-3-2-1 15,1 2 0-15,-2-3-5 16,3 3-22-16,5 1-45 0,-6-3-4 15,-2-10-5-15,0 0-3 16</inkml:trace>
  <inkml:trace contextRef="#ctx0" brushRef="#br0" timeOffset="198134.9785">8536 9752 0 0,'-16'8'74'16,"10"2"3"-16,-1 1-3 0,6-2-7 16,-14-2-58-16,22 6-69 15,1-1-6-15,3-1-4 16,1-2-6-16</inkml:trace>
  <inkml:trace contextRef="#ctx0" brushRef="#br0" timeOffset="198928.685">8730 9913 69 0,'-8'-10'79'0,"8"10"-1"0,0 0-16 15,-17 0-30-15,17 0-4 16,-4 10-3-16,0 3-7 16,0 4-7-16,1 2-1 15,1 5-3-15,1 1-1 16,1 3-2-16,2-2-1 0,6 2-1 16,-1-6-1-16,4 0 2 15,-2-6-3-15,5-2 1 16,0-7 0-16,1-5-1 0,-1-2-2 15,4-5-1-15,-2-8-2 16,4-3-2-16,-3-5 0 16,5-2-1-16,-1-4 0 15,-1-1 2-15,-1 1 1 0,-5 0 2 16,-2 3 3-16,-4-1 2 16,-1 5 3-16,-7 1 1 15,0 3 1-15,-3 3 1 0,-4 1 1 16,1-2-1-16,0 4 0 15,-1 2-2-15,7 8 0 16,-7-14-2-16,7 14-1 16,0 0 0-16,-4-11-1 15,4 11 0-15,0 0 1 16,0 0-1-16,-1 10 1 0,1 2 0 16,-2 3-1-16,5 5 0 15,2 4-1-15,0 5 1 16,3 2-1-16,-2 3 0 0,-1-1-1 15,4 0 0-15,-3-1 0 16,1-2 0-16,-1-3-1 0,-1-7 1 16,0-2 0-16,3-7-1 15,-8-11 1 1,9 6-1-16,-9-6 0 0,13-10 0 16,-7-5 0-16,4-4 0 15,-1-2 0-15,2 1-1 0,1-2 1 16,-3 4 0-16,4 4 0 15,-4 3 0-15,2 6 0 0,-1 5 1 16,-1 2 0-16,-1 7 0 16,1 5 0-16,0 2 1 15,1 0 0-15,-1 2 0 16,1 2-1-16,-1-2-2 16,-1-6-8-16,5-7-47 0,-6 4-27 15,-7-9-1-15,13 2-6 16,-13-2-6-16</inkml:trace>
  <inkml:trace contextRef="#ctx0" brushRef="#br0" timeOffset="200229.6743">9769 9947 6 0,'0'-17'68'16,"0"17"-6"-16,1-26-15 0,-1 8 1 15,0 0-6-15,0 3-6 16,0 2-8-16,-2 3-6 16,0 0-3-16,2 10-4 15,-4-10-3-15,4 10-4 0,0 0-1 16,-9 1-2-16,6 8-2 15,-1 4 0-15,2 9-2 16,1 4 0-16,1 6 0 16,0 8 0-16,3 2-1 15,6 3 0-15,-2 1 0 0,6-3 1 16,1-4-1-16,0-6 0 16,3-6 0-16,2-8-1 15,3-9-3-15,0-7-3 0,2-2-7 16,-2-13-6-16,2-4-8 15,-2-5-1-15,2-8-1 16,-7 1 0-16,3-4 4 0,-5 5 9 16,0 0 11-1,-7 7 9-15,-2 3 12 0,-6 17 6 16,9-10 1-16,-9 10 1 0,1 13-1 16,0 3-4-16,-1 4-3 15,1-1-2-15,2 2-3 16,4 1-4-16,-1-3 0 15,1-1-2-15,4-3 0 16,-1-4 0-16,1-4-1 16,3-2-1-16,-1-5 0 0,1 0-1 15,-2-4-1-15,4-4 1 16,-6-6 0-16,-1 0-1 16,-5-2 0-16,-1-2 0 15,-3-2 0-15,-6 0 1 0,-3 1-1 16,-4 1-1-16,-5 1-4 15,-7 2-8-15,1 1-31 16,4 4-31-16,-8 1-5 0,0 0-6 16,-2 0-3-16</inkml:trace>
  <inkml:trace contextRef="#ctx0" brushRef="#br0" timeOffset="200413.9451">9777 9886 47 0,'-12'0'83'0,"12"0"-1"16,0 0-4-16,-1-10-3 16,7 3-62-16,8-2-1 15,5 0-2-15,6 0-7 16,7 2-13-16,0 1-29 0,10-1-33 16,11 1-7-16,5 2-5 15,5-1-3-15</inkml:trace>
  <inkml:trace contextRef="#ctx0" brushRef="#br0" timeOffset="201233.0267">11170 9867 24 0,'19'-9'74'0,"-3"2"4"15,-4-8-18-15,-12 15-12 0,5-12-5 16,-5 12-10-16,-6-11-8 16,-7 6-7-16,-5 3-5 15,-1-1-4-15,-7 3-4 16,-1 0-1-16,-1 4-2 0,0 6 0 15,1 3-2-15,1 3 0 16,4 6 0-16,1 2-2 0,5 5 2 16,3 1 0-16,9 4 0 15,4-3 0-15,0 0 0 16,8-2 2-16,7-4-2 16,3-6 0-16,3-7 1 15,4-8-1-15,-2-4 1 16,3-10-1-16,2-9 0 0,-3-8-1 15,1-6 1-15,-2-8-1 16,-4-7 1-16,-1-6 0 0,-2-7 0 16,-2-2-2-16,-10-1 4 15,0 3-2-15,-5 4 0 16,-2 9 2-16,-4 9 0 16,-5 12 0-16,0 9 1 0,-3 13 0 15,3 5-1-15,3 11 0 16,2 9 0-16,1 3 0 15,5 4-1-15,1 6 1 0,8 4-1 16,0 4 0-16,4 1 0 16,2 3 0-16,3 3-1 15,0-1-1-15,1-1 0 16,0-2-2-16,-1-4 0 0,1-5-1 16,0-6 0-16,-3-9-1 15,3-8-1-15,-1-10-1 16,-1-3 1-16,-1-11 1 15,-1-7 0-15,-2-7 1 0,1-4-1 16,2-5 2-16,-3 3 2 16,-5 0 1-16,1 5 2 15,-4 6 1-15,-3 8 1 16,-2 13 0-16,0 0 1 0,0 11 0 16,0 11 0-16,-1 3-1 15,0 5 0-15,1-2-3 16,1 1 1-16,3-4-2 0,5-2-3 15,-3-9-7-15,6-7-33 16,-3-4-36-16,2-3-3 16,-3-13-5-16,3-5-5 15</inkml:trace>
  <inkml:trace contextRef="#ctx0" brushRef="#br0" timeOffset="201371.7567">11587 9568 42 0,'-9'-10'69'0,"0"10"-4"16,9 0-1-16,-10 10-50 16,10 6-45-16,6-1-26 15,2 3-8-15,6-2 0 0</inkml:trace>
  <inkml:trace contextRef="#ctx0" brushRef="#br0" timeOffset="201767.3167">11835 9710 55 0,'0'0'84'0,"-13"-3"-2"0,13 3-3 16,-19-1-21-16,9 13-36 15,2-4-5-15,-4 6-5 0,4-1-6 16,-2 2-2-16,3 1-1 15,0 0-1-15,4-2 0 16,2 0-1-16,1 0-1 0,4-1 1 16,5-3-1-16,-2 0-1 15,5 2-1-15,1 0-2 16,-2-1 0-16,1-1 0 16,-4 2-1-16,0-1 1 15,-4-1 0-15,-4 1 1 16,-1 1 1-16,-10-2 1 0,-2 3 1 15,-4-2 0-15,-7 0 0 16,0-1 0-16,-1-2 1 16,-2-3-3-16,5-1-8 0,2-3-29 15,-5-2-33-15,14-7-5 16,8-3-5-16,3-5-3 16</inkml:trace>
  <inkml:trace contextRef="#ctx0" brushRef="#br0" timeOffset="202502.7377">12067 9749 11 0,'0'0'71'0,"-15"-7"6"0,15 7-2 15,-14 6-17-15,14-6-33 16,-15 0 0-16,15 0-2 0,0 0-5 16,-14 7-2-16,12 1-3 15,-5 7-4-15,-1-1-1 0,3 4-1 16,-3 5-2 0,2 0-2-16,3 2 0 0,0 2-2 15,3-1 0-15,1 0 0 16,3-5-1-16,8-2-3 0,0-6-3 15,7-1-6-15,4-9-9 16,5-3-8-16,4-5-27 16,3-10-15-16,4-7 6 15,4-2 16-15,3-3 21 0,-5-6 6 16,4 4 25 0,-6-2 19-16,-3-1 33 0,-7 10 14 15,-4 4-8-15,-12 4-16 16,-2 7-13-16,-11 7-2 0,0 0-9 15,-18 16-8-15,2 0-3 16,-2 4-2-16,2 3-2 16,-2 1-2-16,3 2-2 15,6-1-1-15,3-1 0 0,5-3-1 16,1 0 1-16,5-4-1 16,5-2 0-16,5-4 0 15,5-1 0-15,2-5-1 0,1-3 0 16,2-2 0-16,1-2-1 15,-2-8 1-15,-4-3 0 16,-3-1 0-16,-4-6 0 0,-6-2 1 16,-4-3 0-16,-3-1 1 15,-7-2 0-15,-7 0 0 16,-5 4 0 0,-2 1 1-16,-7 6 0 0,1 5 0 0,-3 5 0 15,3 6 0-15,-1 1 0 16,6 8-1-16,2 2-1 15,4 2 0-15,6 2-1 16,8 1-4-16,2-3-12 16,7-10-57-16,10 8-10 15,5-4-3-15,7-4-7 0,6-2-4 16</inkml:trace>
  <inkml:trace contextRef="#ctx0" brushRef="#br0" timeOffset="203005.6045">12863 9761 24 0,'-23'4'73'0,"3"-2"5"0,7-1-14 15,-3-1-27 1,16 0 0-16,-2-12-1 0,2 12-7 15,5-13-7-15,6 7-7 16,-2 4-5-16,3 2-3 16,-1 1-1-16,0 8-3 0,1 4 0 15,-5 7-1-15,3-1-1 16,-4 5 0-16,-2 3 0 16,-1 0 0-16,-3-1 0 0,0-3-1 15,-2-2 1-15,-2-3 0 16,1-3 1-16,-2-7 0 15,5-8 0-15,0 0 0 0,0 0 0 16,0-13 0-16,7-4 0 16,4-7-1-16,4-4 0 15,4-3 0-15,4-2-1 16,0 3 0-16,1 2 0 16,2 4 0-16,-3 6-1 0,-3 9 0 15,-1 7 0-15,-4 5 1 16,-3 10-1-16,-4 6 1 15,-4 7 0-15,-1 2 1 16,-1 4-1-16,-4 1-2 0,2 2-8 16,-1-3-17-16,-5-3-53 15,5-3-2-15,1-9-7 16,2-7-4-16</inkml:trace>
  <inkml:trace contextRef="#ctx0" brushRef="#br0" timeOffset="203726.561">13589 9535 62 0,'-18'-15'79'16,"-8"0"1"-16,4 0-3 15,0-8-32-15,2 13-27 16,4 1 2-16,2 3-3 15,7 3-5-15,7 3-1 0,-9 5-3 16,9 8-1-16,3 8-2 16,6 3-1-16,-2 9-1 15,2 6 0-15,-2 4 0 0,3 5-1 16,-5-1-1-16,-2 2-1 16,0-4 0-16,-3-4 0 15,0-4 0-15,-6-6-1 16,0-6 0-16,-4-7 0 0,3-6 1 15,7-12 0-15,-16 4 0 16,16-4 1-16,-13-17-1 16,11 0 1-16,2 0-2 15,2-4 1-15,6 1 0 0,2 1-1 16,7 1-1-16,1 3-2 16,3 3-4-16,2 2-2 15,2 2-3-15,0 1 0 0,1 0 0 16,0 1 0-16,-6 0 2 15,0 2 4-15,-4 1 6 16,-1 3 7-16,-7 0 3 16,-8 0 3-16,12 8 0 15,-12 4 0-15,0 2 0 0,0 3-1 16,0 4-3-16,0-2-2 16,-1 2-2-16,-2 1-1 15,3-3 0-15,-1-3-2 0,0-1-1 16,0-4-1-16,1-2-3 15,0-9-3-15,0 0-4 16,0 0-4-16,0-16-3 16,5-3-3-16,0-4-1 15,5-7 1-15,-3-5 3 0,3-7 3 16,-2-2 4-16,1 1 9 16,-3 0 4-16,-3 4 6 15,-2 7 1-15,-1 5 0 0,-1 10 0 16,-2 7 0-16,3 10-5 15,-12 0-11-15,12 0-42 16,-3 14-21-16,3 0-3 16,4 2-6-16</inkml:trace>
  <inkml:trace contextRef="#ctx0" brushRef="#br0" timeOffset="204460.1482">13959 9732 17 0,'0'0'72'16,"0"0"5"-16,5-1-4 15,10 4-33-15,-8 6-5 16,10 9-5-16,-7-1-7 0,-3 5-3 16,3-3-6-16,-6 1-4 15,-1 3-3-15,-1-2-2 16,-2 0-2-16,0-2-1 0,-4-5 0 16,-1-4 0-16,5-10 0 15,-11 6 2-15,11-6-3 16,-1-13 1-16,1-3 1 0,8-3-1 15,3-4 0-15,4-3-1 16,3 3 0-16,-1 0 0 16,1 2 0-16,-2 6-1 15,-3 4 0-15,-2 6 0 0,0 5 1 16,-11 0-1-16,8 20 0 16,-8-4 0-16,0 3 0 15,0 1 0-15,0 3 0 16,0-4 0-16,3 0 0 15,2-5-1-15,2-4 0 0,4-4-1 16,2-6-1-16,6 0-2 16,2-7-2-16,2-4 1 15,0-5-1-15,1 0 2 0,2-3-1 16,-4 0 2-16,-5-3 2 16,-3 2 2-16,-4 0 3 15,-1 3 1-15,-6 4 0 0,-2 1 1 16,-1 12 0-16,-3-13 0 15,3 13 0-15,-15 2-1 16,15-2 0-16,-17 16-2 16,11-5 0-16,-2 2 0 0,4 4-1 15,2 0 0-15,2 0-1 16,0 2 0-16,1 0-1 16,3-1 0-16,5 0-2 15,-1-1-3-15,3-3-5 0,-2-2-9 16,6-2-12-16,-1-2-31 15,1-8-18-15,6 0-5 16,4-7-2-16</inkml:trace>
  <inkml:trace contextRef="#ctx0" brushRef="#br0" timeOffset="204906.7227">14733 9767 75 0,'13'-12'82'0,"-6"2"-3"15,-7 10-2-15,5-9-37 16,-5 9-8-16,-9 0-11 15,9 0-7-15,-16 9-4 16,16-9 0-16,-15 10-3 0,15-10-2 16,-11 12-2-16,11-12-2 15,-7 12 1-15,7-12-1 16,0 16 0-16,3-5-1 16,2 2 1-16,1 1-1 0,3 0 0 15,-2 2 0-15,5-1 0 16,-3 0-2-16,2-1-1 15,1-2 0-15,-1-2-1 16,3-2-1-16,-2-5-1 0,-1 0 0 16,7-3 1-16,-3-4 1 15,3-3 1-15,0-2 1 16,-1-1 1-16,0 2 2 0,-1-1 0 16,-3 3 1-16,-3 3 1 15,-10 3 0-15,11 0 1 16,-11 0 0-16,0 13-1 0,0-5 0 15,-1 3 1-15,-2-2-2 16,1 0 1-16,2-9-1 16,0 12-1-16,0-12 0 15,12 4-3-15,-1-2-9 0,-11-2-29 16,16-2-39-16,-3-4-3 16,-2-2-7-16,-2-1-5 15</inkml:trace>
  <inkml:trace contextRef="#ctx0" brushRef="#br0" timeOffset="207124.2171">4674 10697 3 0,'-9'-1'48'16,"9"1"-6"-16,0 0-2 16,0 0-8-16,-10 0-7 15,10 0-3-15,0 0-5 0,0 0-2 16,0 0-1-16,0 0-1 15,0 0 0-15,0 0 0 16,7-7-2-16,2 1 0 0,2-2 0 16,5-4-2-16,5-5-1 15,3 0-1-15,3-4-2 16,2-1-1-16,4-3-2 16,-4 3 2-16,0 2-2 0,-4 0-1 15,-3 4 0-15,-2 4 1 16,-7 2-1-16,-2 3 0 15,-11 7 0-15,10-7-3 16,-10 7-4-16,0 0-6 16,0 0-11-16,-2 7-23 0,2-7-27 15,-8 14-5-15,2-4-4 16</inkml:trace>
  <inkml:trace contextRef="#ctx0" brushRef="#br0" timeOffset="207511.233">4794 10775 6 0,'10'-6'50'0,"-1"-3"2"0,3 2-6 16,1-6-8-16,1 1-4 16,1-5-6-16,2 0-7 15,0-2-4-15,-2 1-4 16,2-2-4-16,-2 4-1 15,-2 0-2-15,-4 3-1 0,0 4-2 16,-9 9 0-16,9-12-3 16,-9 12-8-16,0 0-21 15,0 0-30-15,1 7-13 0,-1-7-6 16,0 14 1-16</inkml:trace>
  <inkml:trace contextRef="#ctx0" brushRef="#br0" timeOffset="209719.6199">3681 10826 48 0,'0'0'71'0,"-10"-14"-15"15,10 14-6-15,-7-10-8 16,7 10-10-16,0 0-8 0,-11-9-7 16,11 9-5-16,0 0-4 15,-7 9-3-15,6 6-4 16,1 4 2-16,0 6-5 0,3 6 4 16,5 2 0-16,0 2-1 15,-1-1-1-15,0-2-1 16,2-4-4-16,-5-4-4 15,1-8-9-15,-4 4-31 0,-1-20-25 16,0 0-3-16,0 0-3 16</inkml:trace>
  <inkml:trace contextRef="#ctx0" brushRef="#br0" timeOffset="209891.8543">3586 10610 11 0,'-14'13'52'15,"14"-13"2"-15,-8 12-40 16,8-4-25-16,0 2-31 0,13 0-7 16</inkml:trace>
  <inkml:trace contextRef="#ctx0" brushRef="#br0" timeOffset="210428.048">3772 10850 35 0,'-3'-18'49'0,"3"18"-32"0,0 0 0 15,0 0-3-15,10-6-2 16,-10 6-4-16,17 9-3 16,-4 5-1-16,3-1 0 15,-3 6-1-15,4 7 2 0,-5-3 1 16,3 3-2-16,-8-4 3 15,4 0 5-15,-8-7 1 16,-1 3 4-16,-2-18-1 16,0 13-1-16,0-13-2 0,-1-6 0 15,0-4-1-15,1-3-5 16,0-7-4-16,1-3-1 16,0-2 0-16,4-1 0 15,1 1 1-15,1 1 1 0,3 3 0 16,-1 3-1-16,2 5 1 15,0 6-1-15,1 6 1 16,-3 1-1-16,2 3-1 16,1 8 0-16,0 3 1 0,-2 5 0 15,0 3 0-15,1 3 2 16,-3 3-1-16,1-2-5 16,-1 1-11-16,2-1-23 15,-8-7-33-15,8-2-7 0,-10-17-4 16,18 10-4-16</inkml:trace>
  <inkml:trace contextRef="#ctx0" brushRef="#br0" timeOffset="210894.2741">4209 10926 36 0,'-14'-2'71'0,"14"2"-1"16,0 0-2-16,-5-14-39 0,5 14-6 15,0 0-9-15,8-9-3 16,-8 9-2-16,14-3-1 16,-14 3-1-16,14 3 0 15,-6 3-2-15,4 5-1 0,0 4 1 16,2 5 0-16,2 1-1 15,1 5 0-15,1-1 0 16,-1 1-1-16,0-1 1 0,0-3-1 16,-6-5 0-16,1-4 0 15,-12-13 0-15,14 8 0 16,-14-8 0-16,4-11 0 0,-4-6 0 16,0-5-1-16,0-6-1 15,0-6-1-15,0-5 0 16,-3-3-1-16,1 3 0 0,0 2-1 15,2 5 1-15,-3 3-2 16,3 12 1-16,0 17 1 16,0 0-2-16,11 0-7 15,1 19-26-15,4 5-38 16,-2 5-5-16,2 0-3 0,1-3-4 16</inkml:trace>
  <inkml:trace contextRef="#ctx0" brushRef="#br0" timeOffset="211796.79">4742 10918 0 0,'-12'0'73'0,"0"0"1"0,3-6-1 15,9 6-34-15,-9-7-6 16,9 7-11-16,-2-12-8 16,2 12-7-16,5-14-2 15,-5 14-2-15,12-15-1 0,-5 6 0 16,-7 9 0-16,11-18 0 16,-11 18 0-16,4-15 0 15,-4 15-1-15,-1-14 0 16,1 14 0-16,-17-5-2 0,6 5 1 15,-3 0-2-15,1 7 1 16,-3 4-1-16,2 1 0 16,-1 7 0-16,2 2 0 15,4 3 2-15,3 4 0 0,1-1 0 16,4 1 0-16,1-3 0 16,1 1 1-16,7-8 1 15,1 2 1-15,3-10-1 16,-1-4 1-16,4-4 1 0,1-2 0 15,2-3 2-15,0-3-2 16,0-4 1-16,-2-1 0 16,2-2-2-16,0-1 0 0,0-1-1 15,-3-3-2-15,0 1 1 16,2-3-1-16,-1 3 0 16,-2-2 0-16,1-1 0 15,-3 2 1-15,-3 0-1 0,1 3 2 16,-3-3-1-16,-1 4 1 15,-2-1 0-15,-2 2 0 16,-2 0 1-16,0 4-1 0,0 9-1 16,-10-11 1-16,10 11-1 15,-14-2-1-15,14 2 1 16,-18 10-1-16,13 2-1 16,0 1 1-16,2 4-1 15,1-1 1-15,2 0 0 0,0 2-1 16,4-4 2-16,1-1-1 15,5-1 0-15,2-1 1 16,0-4 0-16,2 0-1 0,1-1 1 16,-1-1-1-16,0 1 1 15,2-1 0-15,-3 1 1 16,-2 0-1-16,-1 0 0 16,-10-6 1-16,14 17 0 0,-9-7-1 15,-3-1 1-15,-2 1-1 16,0 1-1-16,-3-1 1 15,-4 1 0-15,0 0-1 0,-5 0 1 16,2-2 0-16,-3-1-1 16,2 1 1-16,1-3-2 15,-1-3-1-15,11-3-3 16,-14 0-5-16,14 0-10 16,-4-6-23-16,4-7-34 0,7-2-4 15,0-3-6-15,8-4 1 16</inkml:trace>
  <inkml:trace contextRef="#ctx0" brushRef="#br0" timeOffset="212244.8884">5288 10691 25 0,'-8'-5'72'16,"-1"1"0"-16,0 4-20 0,0-2-7 15,-1 2-10-15,2-1-9 16,8 1-7-16,-12-1-4 16,12 1-3-16,0 0-5 0,0 0 0 15,-10-2-3 1,10 2-1-16,0 5-1 0,0 5 0 16,3 2-1-16,0 3 0 15,4 6 0-15,1 2 0 0,-1 7 1 16,4-1-1-16,0 5-1 15,-1 1 2-15,2 0 0 16,-1-2 0-16,1 0 0 16,-2-3 0-16,1-5 0 0,-1-3 0 15,1-4 0-15,-1-5 0 16,0-2-1-16,0-4 1 16,-2-3 0-16,2-4 1 15,1 0-1-15,-1-3 0 0,-2-4 1 16,3-3-3-16,-3 1 0 15,0-3-4-15,-1 2-3 16,-1 0-8-16,1 1-17 0,-7 9-34 16,4-14-14-16,-4 3-6 15,-1 0-2-15</inkml:trace>
  <inkml:trace contextRef="#ctx0" brushRef="#br0" timeOffset="212711.3377">5146 10987 13 0,'0'0'54'16,"-16"0"0"-16,16 0-3 16,-13 0-7-16,13 0-7 0,-8-1-5 15,8 1-5-15,3-10-4 16,-3 10-5-16,18-16-4 0,-5 7-2 16,7-3-2-16,-2-1-3 15,8-1-1-15,1 1-2 16,1 0 0-16,0-2 0 15,0 1-2-15,-1 1 0 0,-3 1 0 16,-2 3 1-16,-3 0 0 16,-5 1 0-16,-1 3 2 15,-13 5 0-15,13-5 1 16,-13 5-1-16,0 0 0 16,0 0-1-16,0 0 0 15,0 0-2-15,-2 8-3 0,2-8-6 16,-9 11-12-16,9-11-58 15,-6 9-4-15,6-9-8 0,-3 9-5 16,3-9 0-16</inkml:trace>
  <inkml:trace contextRef="#ctx0" brushRef="#br0" timeOffset="217146.024">10288 10760 41 0,'0'0'58'0,"0"-11"-2"16,0 11 0-16,0-12-8 0,0 12-7 15,0-11-8-15,0 11-10 16,0 0-5-16,-4-9-5 16,4 9-4-16,0 0-3 15,-14-9-1-15,14 9-1 0,-16-7-1 16,6 2-2-16,-2 2 0 15,-3 3 0-15,-4 0-1 16,1 4 0-16,-3 7-1 0,-2 6 1 16,1 4-1-16,4 3 1 15,0 6 0-15,6 0-1 16,0 2 2-16,9-1-2 16,3-1 1-16,0-4 1 15,8-5 0-15,3-6 0 0,3-4 0 16,2-9 1-16,4-2-1 15,-1-4 1-15,1-8-2 16,-2-3 0-16,0-3 0 0,1-3 0 16,-6-6 0-16,-2 0-1 15,0-6 1-15,-6-2 0 16,-1-3 1-16,-2-2-1 16,-2 0 1-16,0 1 0 0,-3 3 0 15,-1 3 0-15,-1 7 0 16,-1 4 0-16,0 8 1 15,1 4-1-15,5 10 0 16,-11 0 0-16,7 8 0 0,3 6 0 16,0 5-1-16,1 6 0 15,0 4 0-15,4 4 0 16,2 4 0-16,3 1 0 16,1 0-1-16,1 0 1 0,2 1 0 15,0-4 0-15,0-6 0 16,2-4-1-16,-1-6 0 15,-1-7-2-15,0-8-1 0,1-4-1 16,1-7-2-16,-4-8 0 16,2-8 0-16,0-2 1 15,-4-4 0-15,3-1 2 0,-6 2 1 16,2 2 5 0,-4 6 0-16,-2 3 0 0,-2 17 2 15,0-9-1-15,0 9 0 16,0 16 0-16,0 2 1 15,0 5-2-15,-1 1 1 0,2 3 0 16,3-2-1-16,1-1-1 16,2-3 0-16,-2-4-4 15,-5-17-10-15,14 10-42 0,-14-10-21 16,11 0-6-16,-4-6-6 16,-3-11 0-16</inkml:trace>
  <inkml:trace contextRef="#ctx0" brushRef="#br0" timeOffset="217294.2629">10536 10593 20 0,'0'0'56'0,"-10"13"0"16,10-13-42-16,-2 14-33 15,2-14-24-15,3 10-6 0</inkml:trace>
  <inkml:trace contextRef="#ctx0" brushRef="#br0" timeOffset="217722.2635">10655 10689 12 0,'0'0'69'0,"-9"3"5"15,9-3-14-15,-9 10-17 16,9-10-6-16,-5 11-7 0,5-11-8 16,-9 18-4-16,5-8-2 15,0 2-3-15,-5-1-5 16,4 3-1-16,1-1-2 16,-1-1-1-16,2-1-2 15,2 1 0-15,1-3-1 16,2 0 0-16,-2-9 0 0,13 14-2 15,-2-7 1-15,-3 2-1 16,3-2 0-16,-3 2 0 0,1 1 0 16,-4 1-1-16,-2 4 2 15,-2 0-2-15,-1 1 3 16,-3 0 0-16,-1 0 0 16,-10-2 0-16,3 1 1 0,0-4-1 15,-4-2 1-15,1-1-1 16,0-7-4-16,5 1-10 15,-4-2-21-15,3-8-41 0,6-2-5 16,4-3-7-16,4-1-3 16</inkml:trace>
  <inkml:trace contextRef="#ctx0" brushRef="#br0" timeOffset="218023.8629">10834 10835 3 0,'0'0'75'16,"-15"-6"2"-16,15 6 1 16,0 0-39-16,-9-3-3 15,9 3-4-15,-8 6-7 0,8-6-10 16,-1 19-3-16,1-6-5 15,-1 2-1-15,2 3-3 16,1-1 0-16,2 0-3 16,0 1-3-16,-4-2-3 15,5-2-12-15,-2 3-34 16,-3-17-24-16,0 0-5 0,0 0-7 16,0 0 2-16</inkml:trace>
  <inkml:trace contextRef="#ctx0" brushRef="#br0" timeOffset="218190.4234">10808 10593 23 0,'-10'-3'66'0,"10"3"2"16,-15 10-4-16,15 2-46 16,0 4-6-16,6 0-16 0,11 7-40 15,-4-4-19-15,6 0-3 16,-4-3-1-16</inkml:trace>
  <inkml:trace contextRef="#ctx0" brushRef="#br0" timeOffset="218643.8564">10920 10829 34 0,'0'-11'60'0,"0"11"-15"16,0 0-18-16,12 0-1 0,-12 0 2 15,18 1-7-15,-6 2-6 16,-3 3-2-16,4 1-3 16,-3 2-3-16,-1 2-1 15,2 2 0-15,-5 2-2 0,-1 2 0 16,-3-1 3-16,0-1 2 15,-2 0 1-15,0-1 2 16,0-14 0-16,-3 14 1 0,3-14-1 16,0 0 2-16,0-14-6 15,0 1 0-15,2-8-4 16,4-2-1-16,-1-2-1 16,3 2 1-16,0 3-1 15,-2 2-1-15,3 5 0 0,-9 13 0 16,14-8-1-16,-14 8 1 15,13 16 0-15,-7 2 0 16,0 3 0-16,-3 2 0 0,1 2-2 16,-1 0-1-16,2 0-7 15,-4 1-32-15,1-5-35 16,0-3-5-16,-1-6-5 0,-1-12-6 16</inkml:trace>
  <inkml:trace contextRef="#ctx0" brushRef="#br0" timeOffset="219090.5219">11235 10841 63 0,'-2'-15'70'0,"0"6"-13"15,2 9-14-15,0 0-7 16,8-3-8-16,-8 3-7 0,10 5-2 16,-1 5-3-16,0 3-2 15,1 2-2-15,5 2-1 16,-4 3-3-16,2-2-2 0,2 1-2 15,-3-1-2-15,-3-5 1 16,0-2 0-16,-9-11 0 16,11 7 0-16,-11-7 0 0,10-7 0 15,-8-8 1-15,0-4-1 16,0-6 0-16,4-4-3 16,3-3 1-16,4-2 0 15,-1 2-3-15,4 5-3 16,2 4-8-16,3 3-12 0,3 8-31 15,1 12-23-15,-3 2-7 16,-2 12-4-16,-2 0 6 16</inkml:trace>
  <inkml:trace contextRef="#ctx0" brushRef="#br0" timeOffset="220147.7837">11642 10893 13 0,'0'0'62'0,"0"0"3"0,-7-8-32 15,7 8-4-15,7-11-2 16,6 4-9-16,-1-3-7 16,2 0 1-16,2-6-2 0,1 4 2 15,0-5-2-15,-3 1 2 16,-3-5 2-16,0 5 0 16,-7-3 0-16,-2 4 1 15,-2 3-2-15,0 12-2 0,-9-12-1 16,-4 12-1-16,-5 5-1 15,-1 6-2-15,0 5-1 16,-3 0 0-16,2 5-2 16,2-1 0-16,2 2-1 0,3 1 0 15,10-2-1-15,2-2 0 16,2-2 0-16,7-1-1 16,9-3 1-16,2-2-2 15,7-4 0-15,-2-2 1 0,7-4-2 16,-3 0-1-16,4-6-1 15,-5-3 1-15,1-3-2 16,-5-4 1-16,3-2 0 0,-3-1 1 16,-5-3 1-16,-1 2 1 15,-4 0 1-15,-3 2 1 16,-2 1 1-16,-4 6 0 16,-4 10 0-16,0-10 1 0,0 10 0 15,-14 3 0 1,3 2 0-16,3 4-2 0,-2 0 1 15,3 1 0-15,7-10-1 16,-9 17 1-16,9-17-2 0,1 15 1 16,-1-15-1-16,18 12 1 15,-5-4-1-15,2 0-1 16,1 0 0-16,2 2-1 16,-2 2 0-16,0 2 0 0,-7 3 0 15,2 0-2-15,-8 2 2 16,-3 0 1-16,0 0 1 15,-8-1 0-15,-2-5 1 16,-6-1 0-16,5-6 0 0,-2-5 0 16,0-3 0-16,8-9-3 15,1-5-1-15,4-8-3 16,3-7-1-16,4-5-1 16,9-4 1-16,4-1-1 15,4-2 0-15,4 3 1 0,-1 1 4 16,1 7 2-16,-5 6 4 15,-2 7 3-15,-4 6 0 0,-6 7 1 16,-11 6 0-16,0 0 1 16,7 11 0-16,-7-1-1 15,-2 4-2-15,-3 1-2 0,4 4 0 16,-1-1-1-16,1 2-1 16,1 2 0-16,0 0 0 15,3 1-1-15,1 1 0 16,3 1 1-16,1-2-2 0,-3 1 0 15,3-2-1-15,-2-1 1 16,-4-3-1-16,1-3 0 16,-1-3 2-16,-2-12-1 15,0 12 0-15,0-12 1 0,0 0 0 16,1-12 0-16,3 0 1 16,0-2-1-16,-1-1 0 15,3-2-1-15,5 3 2 16,-5 1-1-16,3 2 1 15,0 2-1-15,1 2 2 0,-10 7-2 16,14-6-2-16,-14 6 0 16,14 1-2-16,-14-1-6 0,14 0-11 15,-14 0-34-15,16 0-23 16,-8 0-7-16,3-2-4 16,4-2 1-16</inkml:trace>
  <inkml:trace contextRef="#ctx0" brushRef="#br0" timeOffset="220284.4483">12498 10810 87 0,'0'0'90'0,"0"0"-4"16,0 0-6-16,-1 7-1 15,1-7-70-15,0 0-14 16,-16 15-46-16,5-6-26 16,4-3-6-16,-5-1-5 0,5-3-4 15</inkml:trace>
  <inkml:trace contextRef="#ctx0" brushRef="#br0" timeOffset="257555.2474">2883 11317 16 0,'-21'-14'29'16,"4"2"0"-16,0-1 2 0,-1 0-2 15,0 1-1-15,2 1-1 16,0 0-4-16,-1 1-4 15,4 0-6-15,-1 2-2 0,3 1-5 16,2 2-1-16,-5 1-2 16,4 1-2-16,10 3-1 15,-15-1-1-15,15 1-1 16,-11 5 0-16,9 5 0 16,0 3-1-16,2 6 1 0,1 2 1 15,2 7 0-15,1-1 2 16,6 4 0-16,-1-3 1 15,3 1-1-15,-3-7 2 16,4-2-1-16,-1-5 0 0,-2-7 0 16,6-6 1-16,0-5-1 15,4-9 2-15,5-14-1 16,3-2 0-16,4-15-1 0,4-2 0 16,3-11 1-16,0-1-3 15,1-5 0-15,-4 1 0 16,0 5-3-16,-4 5 3 15,-2 9-1-15,-6 7 2 0,-7 9 4 16,-5 7 2-16,-3 9 1 16,-9 10 0-16,0 0 0 15,0 0-2-15,0 0 2 16,0 0-2-16,-5 3-4 16,5-3-1-16,-11 12 0 0,11-12-1 15,-12 11 1-15,12-11 1 16,-8 10-1-16,8-10 1 15,0 0 0-15,0 0 0 16,0 0 0-16,-8 9 0 0,8-9 1 16,0 0 0-16,0 0-2 15,-12 6 0-15,12-6 0 0,0 0 0 16,-14 10-1-16,14-10 1 16,-11 9-1-16,11-9 1 15,-15 9 0-15,15-9 0 16,-14 9 0-16,14-9 1 0,-15 8-1 15,15-8 2-15,-12 5-1 16,12-5-1-16,-12 4 0 16,12-4 0-16,0 0 0 0,-11 3 0 15,11-3-1-15,0 0-1 16,0 0-5-16,0 0-8 16,0 0-20-16,0 18-37 15,0-18-6-15,18 13-4 16,-7-11-2-16</inkml:trace>
  <inkml:trace contextRef="#ctx0" brushRef="#br0" timeOffset="259111.2424">8757 10751 18 0,'0'0'38'0,"0"0"-1"16,-3 10 2-16,3-10-6 15,0 0-4-15,0 14-6 0,0-14-1 16,7 15-4-16,-1-6-4 16,2 3-2-16,-1 2-3 15,3-1-1-15,2 2-2 16,0 0-2-16,3 1-2 0,0-2 0 15,2 0 0-15,2-4-1 16,-1-1 5-16,3 0-2 16,-5-8 2-16,5-1 1 15,-4-10 0-15,5-6 1 0,1-10 0 16,2-6 2-16,3-11-5 16,2-6 1-16,5-6-1 15,0-2 0-15,2 1-1 16,-1 3 0-16,-2 6 1 0,-2 8-1 15,-3 9 1-15,-4 9-1 16,-3 6-1-16,-6 7 0 16,-2 4-1-16,-3 4 1 15,-11 0-1-15,7 4 0 0,-7-4 1 16,0 15-2-16,0-15 1 16,-4 15 0-16,4-15-1 15,-10 15 0-15,10-15 0 0,-10 10 0 16,10-10-1-16,-11 4 0 15,11-4-3-15,0 0-5 16,-8 1-20-16,8-1-50 16,0 0-4-16,-11 5-5 15,2-5-4-15</inkml:trace>
  <inkml:trace contextRef="#ctx0" brushRef="#br0" timeOffset="278081.076">15552 10636 1 0,'0'0'13'16,"3"-8"-2"-16,-3 8 0 0,0 0-4 16,0 0 0-16,7-12 3 15,-7 12 3-15,0 0 1 16,5-11 5-16,-5 11 1 16,7-9 2-16,-7 9 1 15,0 0-2-15,10-11-1 0,-10 11-5 16,0 0 0-16,0 0-3 15,8-7-2-15,-8 7-1 16,0 0-1-16,0 0-2 0,0 0-1 16,11 1 0-16,-11-1-1 15,6 11-1-15,-1-1 0 16,-1 3 0-16,-2 4-1 16,2 5 1-16,-2 2-1 15,0 8-1-15,2-2 0 0,-3 5-6 16,-1-5-11-16,-1 0-36 15,-3 4-17-15,0-8-3 0,0-4-3 16</inkml:trace>
  <inkml:trace contextRef="#ctx0" brushRef="#br0" timeOffset="280089.0571">4210 11734 22 0,'0'0'26'0,"-10"-4"-1"16,10 4-4-16,0 0 0 16,0 0-2-16,0 0-2 0,-1-10-3 15,1 10-2-15,2-10-1 16,7 1-2-16,2-2-1 15,5-7-1-15,3-10 0 16,10 1-1-16,-1-10-2 0,11-1-1 16,6-6-1-16,-1-3 0 15,4-1-1-15,-2-1-1 16,2 6-1-16,-7-1 1 16,2 7 0-16,-14 5 0 0,-1 6 0 15,-7 6 0-15,-5 7-1 16,-7 9-2-16,-9 4-7 0,0 0-14 15,4 15-16-15,-9 0-14 16,-5 8-7-16</inkml:trace>
  <inkml:trace contextRef="#ctx0" brushRef="#br0" timeOffset="280449.6182">4494 11728 25 0,'0'0'37'0,"0"0"0"16,0 0-3-16,4-6-3 15,2-6-6-15,4-2-2 16,1-6-4-16,8-7-5 0,-2 1-4 15,5-4-2-15,4 1-3 16,-1-4 0-16,1 5 0 16,0 0-2-16,-2 6 0 0,-3 6-2 15,-5 3 1-15,-2 4-1 16,-5 4 0-16,-9 5 0 16,10 0 1-16,-10 0-2 15,0 7 0-15,0-7-9 16,-1 16-19-16,1-3-32 0,-3-3-7 15,1 3 0-15</inkml:trace>
  <inkml:trace contextRef="#ctx0" brushRef="#br0" timeOffset="283513.144">15623 10374 25 0,'-6'-19'68'16,"-1"-1"1"-16,4-3-23 16,1 5-14-16,1 5-4 0,1 5-6 15,1-5-5-15,2 4-5 16,4 0-3-16,1 0-3 0,6 0-2 15,-1 0-2 1,6 2 0-16,-1 1-1 0,6 0-1 16,-1 3 0-16,3 2 0 15,-1 1-1-15,-2 4 0 16,3 5 0-16,-4 4-1 0,-3 2 0 16,-7 7 0-16,-4-3 1 15,-8 8 0-15,-3 3 0 16,-14 1 0-16,-4 3 1 15,-6-5 0-15,-2 1 2 16,-3-5 0-16,1 2 0 0,1-10 1 16,6-5 1-16,2-5 1 15,6-4 0-15,1-3 0 16,15 0 0-16,-10-7-1 0,10 7 0 16,1-14-2-16,-1 14-2 15,15-9 0-15,-5 8-1 16,4 1-1-16,2 7 1 15,2 2-1-15,-1 6 2 16,4 2-1-16,-4 3 1 0,6 2 0 16,-3-1 0-16,0-1 0 15,4 0 0-15,-4-3 0 16,1-3 0-16,-2-4 1 0,2-4-1 16,-2-2 2-16,2-4-2 15,-2 0 0-15,-1-6 0 16,2-5-2-16,-3-4 2 15,4-3-2-15,-4-3 2 0,0-3-3 16,0-1 2-16,-4 1-1 16,0-3 2-16,-6 4 0 15,-3 2 0-15,-4 2 2 16,0 5 0-16,-4 3 1 0,-5 6 1 16,-3 2-2-16,-2 3 1 15,-1 3 0-15,3 6-2 16,-2 4 1-16,3 1 0 0,4 0-1 15,0 4-1-15,2 1 0 16,5 2 0-16,5 0-1 16,3 0-3-16,6 0-2 0,5-2-2 15,2-1-1 1,3-4-4-16,6-3-2 0,-3-5 0 16,3-4-3-16,-2-2-2 15,-1-11 3-15,-4-3 4 16,1-8 3-16,-7-5 7 0,-3-6 5 15,-3-6 1-15,-1-5 7 16,-3-4 8-16,-6 2 0 16,1 1 2-16,-2 5-1 0,-2 5-3 15,-4 7-2-15,1 8-1 16,-1 7-3-16,6 13-2 16,-11 0-3-16,8 5-3 15,1 11-1-15,2 3 0 16,4 9 0-16,4 6 0 0,2 6 0 15,6 8-1-15,0 4-1 16,1 7-3-16,2 7-1 16,-1 5-3-16,-3 2 1 0,-3 2-1 15,-6-2 1 1,-6-3 1-16,-1-5 3 0,-7-9 4 16,-7-13 2-16,0-7 2 15,-2-16 2-15,-1-13 1 0,2-9-2 16,3-14 2-16,1-15-3 15,4-12-1-15,4-12-2 16,3-10-1-16,1-7-1 0,8-1 0 16,6 2-1-16,2 6 0 15,8 9 0-15,3 14 0 16,-1 12 0-16,4 16 0 16,-2 12 0-16,0 6-1 0,-5 12 1 15,-1 6 0-15,-9 4 1 16,-3 4 0-16,-7 3 0 15,-3 1 0-15,-12 2 0 0,-7-5-1 16,-3 1-4-16,-8-7-7 16,3-1-5-16,-6-11-13 15,3-11-37-15,8-2-12 16,6-2-3-16,7-15 0 16</inkml:trace>
  <inkml:trace contextRef="#ctx0" brushRef="#br0" timeOffset="284476.2588">16762 10508 14 0,'-14'0'68'16,"-1"3"5"-16,-3-3 1 15,0 0-18-15,-1 0-37 16,-1 2 1-16,1 1-2 15,2 2-1-15,0 2-3 0,2 1-2 16,2 6-6-16,5 3-2 16,2 4-2-16,2 2-1 15,4 5 0-15,3-1 0 0,5 1-1 16,7-3 0-16,0 0 1 16,5-7-1-16,-1-2 0 15,2-8 1-15,-1-4-1 16,-1-4 0-16,0-9-1 15,-2-5 1-15,-2-6 0 0,-5-6-1 16,0-4 1-16,-4-5 0 16,-4-1 0-16,0 2 0 15,-1 2 0-15,-8 4 0 16,-3 6 1-16,-2 7 0 0,-3 6 0 16,0 9 0-16,-3 0-1 15,4 7 1-15,-1 3 0 16,5 1 0-16,2 0-1 15,5-2 1-15,3-9 0 0,6 9-1 16,10-7 1-16,4-2-1 16,4-6 1-16,4-4-1 15,6-5 0-15,-1-1 1 0,2 0-2 16,1 0 1-16,-4 2 0 16,-4-1-1-16,-4 7 1 15,-5 2 0-15,-7 4 0 16,-12 2 1-16,0 0 0 0,0 13 0 15,-12-2 0-15,-1 0 1 16,-2 2 0-16,1 2 0 16,1-4 0-16,3-2-1 0,2 1 0 15,8-10 0-15,0 11 0 16,8-6-1-16,6-1-1 16,6 1 0-16,4 0 0 15,4 0-1-15,5 3-1 16,-1 2 1-16,-3 2-1 0,-3 2 0 15,-6 2 1-15,-5 1 0 16,-8 2 1-16,-7 0 0 16,-7-1 1-16,-7 2 2 0,-5-5 0 15,-3-1 0-15,0-3 1 16,2-3 0-16,4-5-1 16,1-3 1-16,15 0-2 15,-10-18-2-15,10 0-1 0,9-6-3 16,7-5-2-16,8-1-3 15,2-4 0-15,4 2 0 16,-1 2-1-16,5 2 3 0,-4 5 2 16,-3 7 3-16,-4 5 4 15,-4 8 3-15,-7 3 1 16,-3 5 1-16,-5 6 2 16,-3 3-2-16,-1 5 2 0,0 0-3 15,-3 3-1-15,-3-1-2 16,2-1-2-16,0-3-6 15,1-1-8-15,1-3-22 16,2-13-37-16,0 0-6 16,0 0-4-16,2-11-2 0</inkml:trace>
  <inkml:trace contextRef="#ctx0" brushRef="#br0" timeOffset="284628.4841">17380 10248 3 0,'-5'-20'73'0,"-5"9"3"15,-2 5-4-15,-2 5-4 16,14 1-53-16,-13 14-8 16,13-14-12-16,-14 13-35 0,15-2-27 15,-1-11-7-15,16 9-1 16</inkml:trace>
  <inkml:trace contextRef="#ctx0" brushRef="#br0" timeOffset="285116.5683">17541 10228 13 0,'-9'10'81'16,"-2"-4"1"-16,-1 1-2 15,-1 2-5-15,-1-27-21 16,-1 24-48-16,8 6-1 0,3 4-1 16,2 4 1-16,2 0 0 15,4 3-1-15,3 6-2 16,7 0-1-16,-1 5-1 0,4 1-2 15,0 3-1-15,-2-1 0 16,-5 1-1-16,-5-4 0 16,-3-4 1-16,-2-2 2 0,-7-6 1 15,-7-7 3-15,1-5 1 16,-4-9 1-16,4-1 0 16,1-9 0-1,4-8 0-15,4-7-1 0,4-3-1 0,4-3-2 16,9 0-1-16,7 1-1 15,4 1-1-15,5 2-1 16,3 5 1-16,4 4-1 0,3 6 0 16,-1 4 0-1,-2 4 1-15,-3 3 0 0,-2 4 1 16,-8 5 1-16,-1 4 0 16,-9 4 0-16,-6-1 1 15,-3 3 0-15,-4 1 1 0,-5-3-1 16,-2 1 0-16,0-2 1 15,0-5-2-15,1-1-4 16,6-10-10-16,0 0-21 0,0 0-30 16,0 0-14-16,0-14-5 15,4-8-4-15</inkml:trace>
  <inkml:trace contextRef="#ctx0" brushRef="#br0" timeOffset="285245.2226">17932 10225 19 0,'0'0'61'16,"-13"-4"-4"0,13 4-14-16,-16-10-61 0,14 17-43 15,2 4 1-15</inkml:trace>
  <inkml:trace contextRef="#ctx0" brushRef="#br0" timeOffset="286088.2713">18082 10379 5 0,'-10'-1'65'16,"-1"1"2"-16,11 0 0 0,-17-13 0 16,11 4-43-16,6 9-25 15,-10-10 8-15,10 10 4 16,-13 0 4-16,13 0-2 15,-15 16-2-15,7-4-3 0,2 4-1 16,-1 4 0-16,1 5-2 16,0 0 1-16,3 4-4 15,3-2 0-15,0-1-2 0,9 0 1 16,2-3-3-16,3-4 0 16,3-3 0-16,2-6-2 15,-1-4 1-15,5-6-1 16,-4-3 1-16,0-10-1 0,-3-3 2 15,-2-6 1-15,-4-5 1 16,0-2 1-16,-6 0 1 16,-4 1 2-16,-3 2-1 0,-7 3 1 15,-3 4 0-15,-2 6 3 16,0 5-1-16,0 5-1 16,0 3 0-16,3 0-2 15,3 3 1-15,9-3-1 16,-6 11 0-16,6-11-2 0,6 6 1 15,7-5-1-15,2 0 0 16,6-1-1-16,2 2 0 16,3-2 0-16,0 0-1 15,2 3 1-15,-1 1-1 0,-2 5-1 16,-5 1 1-16,-2 4 0 16,-4 2 1-16,-5 4 0 15,-3 3-1-15,-4 2 0 0,-2 1 1 16,0-1 0-16,-3-2 0 15,-2-2 0-15,1-3 0 16,1-4 1-16,3-14 0 16,-4 9-1-16,4-9 0 0,2-9-2 15,3-5 1-15,6-4 0 16,4-5-2-16,2-1 0 16,4-3-1-16,3 1 1 15,1 3 0-15,-4 3 2 0,2 6 0 16,-5 5 0-16,-3 6 1 15,-5 4 2-15,-1 9 1 16,-4 5 1-16,-4 4-1 16,0 2 0-16,0 2 1 15,-1-1-1-15,0 2-1 0,0-3 0 16,0-1-1-16,0-1 0 16,2-4-1-16,1-4-2 15,-3-11-2-15,14 16-5 0,-14-16-10 16,17-3-35-16,-7-6-23 15,1-1-5-15,0-4-5 16,-2-5 1-16</inkml:trace>
  <inkml:trace contextRef="#ctx0" brushRef="#br0" timeOffset="286518.9905">18676 10454 60 0,'0'-11'80'0,"0"11"-1"15,0 0-6-15,0 0-5 0,-19 10-56 16,19 1-12-16,0 5-1 15,1 3 1-15,0 1 1 16,0 1-1-16,1 1-1 16,-1-2-3-16,0-3-4 15,0-5-11-15,-1-12-28 16,2 11-23-16,-2-11-7 0,0-10-5 16</inkml:trace>
  <inkml:trace contextRef="#ctx0" brushRef="#br0" timeOffset="286641.6612">18657 10305 31 0,'0'-32'63'0,"0"9"1"16,4 6-27-16,-4 17-12 0,-6-7-21 15,6 7-31 1,-2 14-31-16,2-3-6 0,1 5 0 16</inkml:trace>
  <inkml:trace contextRef="#ctx0" brushRef="#br0" timeOffset="287689.4267">18766 10389 54 0,'0'0'69'0,"6"-9"-1"0,-1-6-6 16,10 15-43-16,-7 10-3 15,3 11 0-15,-3-3-3 16,0 8-1-16,-1 0-5 16,-1 2-3-16,-1-3-3 15,-1-2 0-15,-2-5 0 0,-1-4 0 16,-1-14 1-16,2 11 1 16,-2-11 3-16,0-7 0 15,2-7 3-15,1-4-1 0,3 0 1 16,0-4-1-16,4-1 0 15,0 1-2-15,4 3 0 16,0 0-1-16,1 7 0 16,1 2-1-16,-1 5 0 0,0 5-1 15,1 0 0-15,-4 8-1 16,0 5 0-16,0 1-1 16,-2 5 0-16,-1 2 0 0,-1 0-1 15,0 3 1-15,-2-3-1 16,2-1-1-16,-2-3 0 15,0-3-2-15,4-5-1 16,1-3-1-16,2-6 0 16,3 1-1-16,3-9 1 0,6-4 0 15,2-5 0-15,0 0 2 16,2-4 2-16,1 0 1 0,1-1-1 16,-3 3 1-16,-4 1 0 15,-3 0 0-15,-4 4 0 16,-4 1 1-16,-6 3 1 15,-5 0 0-15,-2 10 0 16,-10-11 1-16,-7 7 1 0,2 2 0 16,-4 0 1-16,0 2-1 15,-2 4 0-15,2 5 1 16,0 3-3-16,1 5 1 16,6 1-1-16,4 3 0 0,1 1-1 15,5-1 0-15,2 0-2 16,8-5 0-16,3-2-3 15,4-6-1-15,4-4-2 0,2-4-1 16,2-2 1-16,-2-7 0 16,0-3 1-16,-1 1 2 15,-2-3 3-15,-2 3 3 0,-6 1 2 16,-1 5 2-16,-9 5 1 16,0 0 0-16,0 0 0 15,0 14-2-15,-5 2-1 16,-3 4 0-16,1 5-1 0,1 2-1 15,2 7-1-15,3 3-2 16,1 5 0-16,1 4-1 16,3 8-2-16,3 3 2 15,4 4 0-15,0 4-3 16,4 5 3-16,-5-1 2 16,-1 3 0-16,-4-2 2 0,-5-5 3 15,-8-4 0-15,-9-8 3 16,-5-7 1-16,-8-11 0 0,-1-12-1 15,-2-15 0-15,2-8-1 16,2-20-1-16,3-17-2 16,3-18-1-16,7-13-2 0,2-13 0 15,7-10-1-15,7-4-2 16,7-2-1-16,13 8-3 16,4 7-2-16,13 19-10 15,-1 18-43-15,9 5-25 16,2 10-3-16,2 5-5 0,-2 6-4 15</inkml:trace>
  <inkml:trace contextRef="#ctx0" brushRef="#br0" timeOffset="288837.8577">15380 11162 53 0,'0'0'67'0,"-10"9"4"15,20-2-21-15,-10-7-24 0,0 0 0 16,0 0 0-16,0 0-1 16,0 0-3-16,12-6-2 15,1 1-6-15,2-4-5 0,6-2-3 16,5-1-2-16,5-3 0 15,5-1-1-15,3-1-2 16,2 1 0-16,1-1-1 16,1 0 2-16,1 1-3 0,-2 2 1 15,-5 3-1 1,-3 0-1-16,-8 5-2 0,-2 0 0 16,-6 3-2-16,-8 1-4 15,-10 2-6-15,0 7-8 16,-4 1-13-16,-11 6-14 15,-8-3-9-15,-3 4-7 0,-1-2-1 16,-2 4 1-16</inkml:trace>
  <inkml:trace contextRef="#ctx0" brushRef="#br0" timeOffset="289106.0857">15589 11198 35 0,'-12'13'52'0,"0"2"1"16,1 0-3-16,5-2-5 0,0-3-4 15,2 0-5-15,4-10-5 16,-4 12-5-16,4-12-4 16,0 0-3-16,9 0-3 0,0-6-2 15,5 0-4-15,3-4-4 16,3-4-2-16,3 1-1 16,5-2-1-16,-1-2 0 15,3 1-2-15,-3 2 0 16,0 0-1-16,-3 0-2 15,-2 4-5-15,-2-1-12 0,-5-1-50 16,-4 5-10-16,-11 7-8 16,0 0-4-16,0-11-2 15</inkml:trace>
  <inkml:trace contextRef="#ctx0" brushRef="#br0" timeOffset="290395.5934">9972 11369 3 0,'7'-8'61'16,"-7"8"-1"-16,20-20-15 0,-9 5-5 15,-1 3-5-15,4-6-8 16,-3 3-6-16,3 2-6 16,-2 0-4-16,0 2-1 15,-2 0-4-15,1 2-2 0,-4 2-1 16,6 0-1-16,-13 7-1 15,14-11 0-15,-14 11-1 16,9-6 1-16,-9 6-1 16,0 0 0-16,11-6-4 0,-11 6-4 15,0 0-10-15,0 0-16 16,11 6-28-16,-11-6-12 16,1 12-3-16</inkml:trace>
  <inkml:trace contextRef="#ctx0" brushRef="#br0" timeOffset="290719.5932">10038 11457 54 0,'0'0'69'0,"0"0"-21"15,0 0-3-15,0 0-8 16,13-10-6-16,-2 2-7 16,2-5-5-16,5-1-5 0,1-2-4 15,2-4-3-15,-1 2 0 16,2 1-3-16,-4-2-2 16,1 5-1-16,-7 0 0 15,0 5 0-15,-3 0-1 0,-9 9-2 16,10-8-8-16,-10 8-10 15,0 0-33-15,0 0-20 16,0 0-5-16,0 0-4 0</inkml:trace>
  <inkml:trace contextRef="#ctx0" brushRef="#br0" timeOffset="292538.8421">3492 11420 16 0,'-8'6'31'16,"-3"-2"-2"-16,4 1 1 15,7-5-4-15,-16 7-4 16,16-7-2-16,-10 5-3 0,10-5-2 16,0 0-2-16,-10 3-2 15,10-3-4-15,0 0 1 16,0 0-2-16,0 0-1 0,0 0 2 16,0 0-1-16,0 0-1 15,0 0 0-15,10-3-1 16,-10 3 1-16,14-11-1 0,-1 5 2 15,-5-3-4-15,5 2 1 16,1-4-1-16,-1 2 0 16,-1-2-1-16,0-1 0 15,1 2 0-15,-2 0 0 16,3 0 0-16,-7 1-1 0,3 0 0 16,-10 9 1-16,14-14-1 15,-14 14 0-15,8-9 0 0,-8 9 0 16,0 0-1-16,12-8 1 15,-12 8 0-15,0 0 0 16,8-3-1-16,-8 3-1 16,0 0-1-16,9 0-2 15,-9 0-3-15,0 0-2 0,0 0-7 16,9 0-9-16,-9 0-11 16,0 0-9-16,0 0-14 15,10 11-3-15</inkml:trace>
  <inkml:trace contextRef="#ctx0" brushRef="#br0" timeOffset="292934.0789">3549 11614 34 0,'0'0'40'16,"0"0"0"-16,0 0-3 0,0 0-5 15,0 0-3-15,0 0-6 16,0 0-6-16,0 0-5 15,0 0-4-15,0 0 0 16,0 0-1-16,5-14-1 16,2 6 0-16,2-6-3 0,3 0 0 15,3-4 0-15,1 1-1 16,0-1 0-16,2 0-5 16,-3 4-8-16,4-1-17 0,-1 5-22 15,-1 2-17-15,0 4-2 16,-5 1-2-16</inkml:trace>
  <inkml:trace contextRef="#ctx0" brushRef="#br0" timeOffset="297302.4436">843 12337 4 0,'0'0'8'0,"-1"-15"-1"16,1 15-2-16,-1-13-1 0,1 13-2 15,0-13-2-15,0 13 0 16,0-11 0-16,0 11-1 16,0-9 0-16,0 9-1 15,0 0 1-15,0-10 0 16,0 10 0-16,0 0-2 0,0 0 1 15,0 0 0-15,0 0-1 16,0 0 2-16,0 0 1 16,0 0 1-16,-5-2 2 15,5 2 3-15,0 0 2 0,0 0 3 16,0 0 2-16,0 0 6 16,-13 0-1-16,13 0-1 15,0 0 0-15,0 0-2 16,0 0 3-16,0 0-7 15,0 0 0-15,0 0-8 0,0 0 0 16,-2 5 1-16,2-5-2 16,0 0 2-16,0 0-2 15,0 0 2-15,0 0 0 16,0 0 1-16,0 0-1 0,0 9 1 16,0-9-1-16,0 0 1 15,0 0-5-15,4 8 3 16,-4-8 0-16,0 0-1 15,15 8 3-15,-15-8-1 0,17 5 1 16,-4-5 0-16,1 2 0 16,0-2 1-16,7 0 0 15,-2-4 0-15,5-2 0 16,-1-2-2-16,-4 0 1 16,-3-3 0-16,5-4-1 0,-2 2-1 15,0-1-1-15,-1 4 0 16,-3-1-1-16,-1 6 0 15,-1-2-1-15,2 5 0 0,-15 2 1 16,15 0 0-16,-15 0 0 16,0 0 1-16,10 7 1 15,-10-7 1-15,0 0-1 16,0 13 1-16,0-13-1 16,-7 8 0-16,7-8-1 0,-3 10 0 15,3-10-1-15,-2 11 0 16,2-11-1-16,-1 12 0 15,1-3 0-15,-2 0-1 16,-1 5 1-16,-4 0 0 0,4 6-1 16,-1 5 1-16,0 4 0 15,-3 5-1-15,2 5 1 16,-3 6 0-16,2 2 0 16,2 3 0-16,-2-1 0 15,-3 2 0-15,2-6 1 0,-1-1 0 16,5-8 0-16,1-5 1 15,-3-5 0-15,0-8 0 16,5-4 1-16,0-14 1 0,0 14 1 16,0-14 0-16,0 0 1 15,0 0-2-15,0 0-1 16,0 0-3-16,0-11-5 16,0 11-11-16,0-11-20 0,-2-1-28 15,2 12-12-15,0-18-6 16,0 9 2-16</inkml:trace>
  <inkml:trace contextRef="#ctx0" brushRef="#br0" timeOffset="297868.6752">952 12691 16 0,'-4'-8'24'0,"4"8"-5"16,0 0-4-16,0 0-3 16,0 0-3-16,0 0 2 15,0 0 1-15,0 0 1 0,0 0 0 16,7-10 1-16,-7 10-1 16,13-9-2-16,-1 3 2 15,1-1-3-15,0-2-2 16,2 0-1-16,6-5-2 0,1 0 0 15,4-2 0-15,-2 0 0 16,4-2-1-16,-3 0 0 16,5-2 1-16,-16 4-4 0,11 1 3 15,-12 2 1-15,-1 4 2 16,-2 2 3-16,-10 7 0 16,9-5 0-16,-9 5-1 15,0 0 2-15,0 0-2 16,0 0-1-16,-1 7-4 15,1-7-2-15,-7 6-5 0,7-6-2 16,0 0-8-16,0 0-15 0,0 0-20 16,0 0-21-16,0 0-7 15,0 0 3-15</inkml:trace>
  <inkml:trace contextRef="#ctx0" brushRef="#br0" timeOffset="298428.3056">1270 12073 3 0,'0'0'44'15,"0"0"-3"-15,0 0 1 0,-10-8-8 16,10 8-7-16,0 0-7 15,0 0-7-15,0 0-6 16,0 0-7-16,5-1 1 0,-5 1-2 16,16 0 1-16,-4 2 0 15,-2 2 1-15,-10-4-1 16,28 10 2-16,-11 2 1 16,-3-2-1-16,-3 3-1 0,7 2 2 15,-4 4 0-15,5 9 2 16,1 2 3-16,-3 9-2 15,3 4 2-15,-3 14 0 0,-1 4 1 16,-5 12 0 0,-3 3-1-16,-8 6-1 0,-2 3-2 15,-16 4 2-15,-4 2-1 16,-10-3-1-16,1 0-6 16,-8-7-24-16,-8-2-37 0,-8-4-10 15,4-14-4 1,5-17-3-16</inkml:trace>
  <inkml:trace contextRef="#ctx0" brushRef="#br0" timeOffset="361146.7217">2929 12103 26 0,'4'-14'62'0,"-4"14"-6"16,0-12-6-16,0 12-8 16,0-13-7-16,0 13-6 15,-2-14-6-15,2 5-6 0,0 9-3 16,-4-16-3-16,4 5-2 16,0 2-2-16,0-2 1 15,-1 0-2-15,-1 0 0 16,-1 3-1-16,-5-1-1 0,8 9-2 15,-19-8 0-15,0 8-2 16,3 8-1-16,-5 8 0 16,-3 3-3-16,-1 8 1 15,-3 4 1-15,1 10 1 0,-2 2 1 16,5 2 1-16,-1 3 0 16,3-2 0-16,4 1 3 15,6-3-1-15,2 0 0 16,9-7-2-16,1-1 0 0,13-5-1 15,4-4 2-15,4-4 0 16,6-5-2-16,4-5 2 16,6-4-1-16,2-7-3 15,0-3-7-15,6-8-21 0,1-6-44 16,2-8-4-16,-4-7-7 16,3-3-2-16</inkml:trace>
  <inkml:trace contextRef="#ctx0" brushRef="#br0" timeOffset="361524.6979">3199 12247 14 0,'-10'5'75'0,"-5"0"0"15,4 0-6-15,1 0-29 16,10-5-15-16,0 0-5 16,-4 12-5-16,4-12-7 0,13 11-5 15,-2-4-1-15,3 5 0 16,5-2-1-16,-2 4-1 15,2 4 0-15,-2 3 0 0,0 3-1 16,-5 1 2-16,2 2 5 16,-10 2 1-16,-3-3 2 15,-1-1 1-15,-5-3 2 16,-3-5 0-16,-1-5 2 16,-5-5 0-16,5-6-2 0,-3-1-3 15,2-11-2-15,3-10-1 16,3-6-1-16,3-4-3 15,1-5-1-15,6-2-3 0,5 2 0 16,7 3-2-16,3 3-2 16,5 10-3-16,8 5-8 15,3 11-17-15,1 5-24 16,1 6-19-16,4 8-8 0,-5 4-2 16,-4 4 5-16</inkml:trace>
  <inkml:trace contextRef="#ctx0" brushRef="#br0" timeOffset="362712.0531">3651 12474 28 0,'-3'11'66'16,"-1"0"2"-16,4-11-6 0,-6 14-16 16,6-14-12-16,0 0-9 15,0 0-6-15,0 0-5 16,8-5-3-16,1-7-3 0,3-2-1 16,0-5-2-16,2-4-1 15,3-2-1-15,-1-1 1 16,-2 0-1-16,1-1 2 15,-6 4 0-15,-2 1 0 0,-4 3 0 16,-3 7-1-16,-6 3 0 16,-4 4 0-16,-4 5-1 15,-4 1-1-15,-2 8-1 0,2 4-1 16,0 3 0-16,1 3 0 16,0 2 0-16,8 1-1 15,0 3 1-15,7-1-1 16,2-2 0-16,5-2 1 0,7-2-1 15,6-4 2-15,3-4-1 16,8-5 0-16,3-5 0 16,3-4 0-16,6-9 0 15,0-5 0-15,1-4 0 0,2-5 0 16,-5-3 0-16,0-1 0 16,-6-2 2-16,-5 1 0 15,-6 3 0-15,-7 4-1 0,-5 4 0 16,-9 7 0-16,-1 5 0 15,-13 8-1-15,-3 5 0 16,-4 9-1-16,0 7 0 16,1 3 1-16,-1 6-1 15,7 1 0-15,4 0 1 0,5-1 0 16,4-5 0-16,7-3 0 16,7-8 1-16,6-5 0 15,1-8 0-15,3 0 0 0,5-12 1 16,-3-3-1-16,1-5 0 15,-4-3-1-15,-5-2 1 16,-1 2 0-16,-5 0-1 16,-7 4 0-16,-4 5-1 15,-1 14 0-15,-6-8-1 0,6 8 0 16,-12 16 0-16,6 2 0 16,0 4 0-16,4 3 0 0,2 0 1 15,7-1 0-15,3-3 1 16,5-4 0-16,4-5 1 15,3-5-1-15,-1-6 1 16,5-1 1-16,0-13-1 16,2-6 0-16,-2-4-1 0,1-9 1 15,-3-6 0-15,0-7 0 16,0-5-1-16,-2-2 0 16,-3-5 0-16,-3 4 1 0,-5 4-1 15,-1 6 0-15,-7 8 0 16,-2 11 0-16,-1 10 0 15,0 14 0-15,-13 9 0 0,7 12 0 16,-3 5 0 0,2 6 1-16,1 3 0 0,2 2-1 15,2 0 1-15,2 0-1 16,4-1 1-16,2 0-1 16,4-4 0-16,0 1-1 0,4-2 1 15,1-5-1-15,2-2 1 16,-1-8-1-16,3-3-2 15,4-10 0-15,0-3-1 0,5-10 0 16,3-10 0-16,1-5-1 16,1-3 2-16,1-3 0 15,0 1 1-15,-8 2 2 16,-2 4 1-16,-7 4 1 0,-7 8 0 16,-10 12 0-16,0 0 0 15,-10 0 0-15,-8 9 1 16,-2 5 0-16,-3 4-1 15,-1 2 1-15,1-1-2 0,5 2 1 16,5-4-1-16,5 0 0 16,5 1 0-16,3-4-1 15,10-1 0-15,4 0 0 16,6-3 1-16,3-1-1 0,2-2 1 16,2-1 0-16,-2-6-2 15,-1 0-2-15,-5 0-6 16,1-6-15-16,-20 6-40 0,13-16-15 15,-11 0-6-15,-2-2-6 16,-8-1 0-16</inkml:trace>
  <inkml:trace contextRef="#ctx0" brushRef="#br0" timeOffset="362890.6029">4611 12167 26 0,'-16'1'84'0,"16"-1"0"0,-5-6-4 15,9-3-5-15,10-5-48 16,5 3-6-16,6-7-8 16,0 2-6-16,8 1-11 0,-2-2-22 15,0 2-49-15,7 3-3 16,-1 1-6-16,3 2-4 16</inkml:trace>
  <inkml:trace contextRef="#ctx0" brushRef="#br0" timeOffset="363417.8869">5607 12075 7 0,'-11'0'79'0,"-2"-2"3"0,2-3-2 16,1 4-18-16,-1-2-25 0,11 3-9 15,-11-3-10-15,11 3-6 16,-3 5-6-16,3 5-3 16,4 4-2-16,3 5 0 0,6 5-2 15,-2 5 1-15,3 5 0 16,-1 2 0-16,-3-2 1 15,-2-1-1-15,-3-2 2 0,-3-2 0 16,-2-10 1-16,0-4 1 16,0-15 0-16,0 0 0 15,-11 0 0-15,11-13-1 16,0-12 0-16,5-5-1 0,4-7-1 16,4-2-1-16,3 2 0 15,-2 3-1-15,4 5 0 16,-1 8 0-16,-1 10 0 15,-2 11 1-15,0 6 0 16,-3 13 1-16,-3 5-1 0,1 7 1 16,-2 2 0-16,0 1 0 15,-1 1 0-15,-2-1-2 16,1-3-6-16,-2-4-13 0,1-10-38 16,1 0-20-16,-5-17-7 15,9 4-4-15,1-10-4 16</inkml:trace>
  <inkml:trace contextRef="#ctx0" brushRef="#br0" timeOffset="364263.8069">5938 12259 1 0,'-8'16'75'0,"-1"2"4"0,0 3 0 16,9 5-21-16,-7-7-20 15,5-2-9-15,2-3-9 16,0-4-4-16,0-10-5 15,14 0-2-15,-1-6-2 16,3-8-2-16,0-6-1 0,-1-5 0 16,1-2-1-16,-2-4 0 15,-1 0 0-15,-7 1-1 0,-2 3 1 16,-3 3 0-16,-4 6-1 16,-5 4 1-16,-4 9-1 15,0 5 0-15,-4 6 0 16,2 11 0-16,-1 3-1 15,2 5 0-15,5 4 0 0,1 3 0 16,5 0 0-16,2 0-1 16,4-2 0-16,6-2 0 15,4-4 0-15,4-5 1 0,0-6-1 16,4-4 1-16,1-7-1 16,1-4 0-16,0-7 0 15,3-7 0-15,-1-6 0 16,0-2 0-16,-2-1 0 15,-4-2 0-15,-2 4 0 0,-5 4 0 16,-2 4 0-16,-11 15 0 16,3-9 0-16,-3 9 0 15,-8 11 1-15,-2 6-1 0,-1 5 0 16,1 1 0-16,0 2 1 16,2-1-1-16,4 0 0 15,4-4 1-15,0-4-1 0,9-2 0 16,6-7 0-16,3-5 0 15,7-3-1-15,3-8 0 16,2-8 0-16,2-2 0 16,1-5-1-16,-2-1 1 0,-3-1 0 15,-3 3 0-15,-7 5 1 16,-4 2 0-16,-6 7 0 16,-8 9 1-16,0 0-1 15,0 0 1-15,5 15-1 0,-5-1 0 16,2 0 1-16,1 3-1 15,4-3 1-15,4-1-1 16,3-3 1-16,6-1-1 16,1-5 1-16,1-4-1 0,3-1 1 15,2-7-1-15,-2-4 0 16,0-2 1-16,-3-2-1 16,-5-1 1-16,-7-2-1 15,-2-1 1-15,-8-2 0 0,-1 1 0 16,-12 0 1-16,-3 3-1 15,-3 1 0-15,-3 4 0 16,3 4 0-16,1 3-2 0,5 6-5 16,-2 0-27-16,11 10-50 15,4-1 0-15,8-3-7 16,13-2-7-16,5-4 6 16</inkml:trace>
  <inkml:trace contextRef="#ctx0" brushRef="#br0" timeOffset="367509.8171">7362 11966 11 0,'-9'-30'76'0,"-2"3"3"16,0 1-2-16,2 4-32 16,-3 5-9-16,2 6-8 0,2 10-8 15,8 1-5-15,-12 17-6 16,10 8-3-16,2 13-1 15,1 8-2-15,7 14 0 16,3 11-1-16,4 11-1 0,3 5 0 16,4 6 0-16,-2 2 0 15,4-1-2-15,-2-6 1 16,-2-8-1-16,-6-9 1 0,-3-15 0 16,-1-11 1-16,-8-17 0 15,-2-9 1 1,0-19-1-16,-14 0 0 0,-2-20 0 15,-1-9 1-15,-2-14-2 16,0-10 0-16,1-14-1 0,4-7 1 16,8-2 0-16,4 1 0 15,2 6 0-15,11 5 0 16,6 12 0-16,5 13 1 16,4 14-1-16,6 14 0 0,3 11 1 15,4 3-1-15,0 11 1 16,3 6-1-16,-2 5 0 15,-5 4 0-15,-7 3 1 0,-9 1-1 16,-7 0 0-16,-14 1 0 16,-9 0 1-16,-12-6-1 15,-7-3-1-15,-2-10-2 0,2-8-6 16,-2-7-5-16,10-12-10 16,0-13-3-16,14-9 1 15,5-7-1-15,6-2 0 16,8-2 7-16,8 4 7 15,7 0 11-15,-2 7 13 0,8 6 7 16,-2 7 1-16,4 3 2 16,-2 6 0-16,6 5-2 15,-8 4 0-15,1 3-5 16,-4 5-1-16,-2 4-3 0,-1 5-2 16,-6 4-2-16,-4 2 0 15,-6 3-2-15,0 0 0 16,-7 2-2-16,-2-1 0 0,-2-1 0 15,-6-5 0-15,4-5 0 16,5-13 0-16,-13 12-1 16,13-12 0-16,-4-10 1 15,6-7-1-15,7-8 0 0,9-6-1 16,6-6 0-16,3-3 0 16,8 1 0-16,3 1 0 15,0 6 0-15,1 4 0 16,-4 12-1-16,-4 9 2 0,-5 7-1 15,-7 9 1-15,-8 8 0 16,-5 7 0-16,-1 2 0 16,-5 1 0-16,-3 2 1 0,-1-3-1 15,2-4 0-15,1-4-1 16,1-2 1-16,0-16 0 16,16 11 0-16,-1-11 0 15,5-7-1-15,3-8 1 0,5 0 0 16,0-5-1-16,3-1 0 15,-1-1 0-15,-4-1 0 16,-2 1 0-16,-6 3 0 0,-5 1 0 16,-9 0 0-16,-4 5 0 15,-10-1 0-15,-10 5 0 16,-9 3 0-16,-3 3 0 16,-4 3 1-16,-3 0-1 15,1 6 0-15,2 1 0 16,7 2 0-16,4 0 0 0,8 1 0 15,8-4 0-15,9-6-1 16,4 11-3-16,15-9-4 16,11 1-4-16,8-3-5 0,7 1-9 15,8-4-3-15,10 0 2 16,0-5 3-16,4 3 8 16,-4-2 8-16,2-3 8 0,-6 4 8 15,-8-4 12-15,-8 4 4 16,-11-1 1-16,-8 3-2 15,-12 1-4-15,-12 3-5 16,-6 0-3-16,-15 3-2 0,-4 5-2 16,-9 2-3-16,-2 6-2 15,-2 2 0-15,1 5 0 16,4 2-1-16,5 4-1 16,2 2 0-16,10 0 0 0,6 0 0 15,9-4 0-15,2-1 0 16,11-6 0-16,5-6 0 15,7-8 0-15,2-6 1 0,3-3 0 16,-3-9 0-16,4-6 0 16,-8-6-1-16,-1-6 1 15,-3-4 0-15,-5-5-1 16,-8-3 0-16,-2-5 0 16,-2-2 0-16,-2 4 1 0,-4 1 0 15,-1 9 0-15,-2 6 0 16,1 11 0-16,7 18 2 15,-12-2-1-15,7 13 0 0,1 14 0 16,0 4-1-16,1 8 1 16,3 4-1-16,0 4 0 15,3 1-1-15,4-1 0 16,1 0 0-16,3-6 0 0,-1 0 0 16,3-7 0-16,1-5 0 15,2-7 0-15,-4-8-1 16,3-5 0-16,1-7 0 15,0-4 0-15,2-11 1 0,0-5-1 16,0-2 0-16,-2-6 1 16,1 5-1-16,-4-1 1 15,-3 5 0-15,-2 3 0 16,-2 7 0-16,-6 9 0 16,0 0 0-16,5 9 0 0,-5 7 0 15,0 3 0-15,0 3 1 16,1 3-1-16,1 2 0 0,3-4 1 15,2-1-1-15,0-4 0 16,4-4 0-16,2-6 0 16,-1-4 1-16,4-4-1 0,1-3 1 15,2-8 0 1,-1-2 0-16,0-5-1 0,0-1 1 16,0 0 0-16,-2 0-1 15,-3 2 1-15,-4 5-1 0,0 2 1 16,-9 10 0-16,7-7-1 15,-7 7 1-15,0 5 0 16,0 7 0-16,-1-1-1 16,0 4 0-16,1-2 1 0,0 1-2 15,1-3 0-15,6 0-2 16,5-5-1-16,1-1-1 16,7-4-3-16,-1-1 0 15,5-4 0-15,5-4 0 0,-1-3 0 16,1-2 2-16,-1-2 3 15,0-2 1-15,-8 1 4 16,-1 0 1-16,-5 2 1 0,-5 5 2 16,-9 9-1-16,1-11 2 15,-1 11-1-15,-12 4-1 16,0 8 0-16,1 2-1 16,-1 3-1-16,2 1-1 0,2 2 0 15,3-2-1-15,3 1-1 16,2-5 1-16,9 0-1 15,4-3 0-15,6-2 0 16,1-3 0-16,4-5 0 0,6-1 0 16,-1-7-1-16,2-4 1 15,0-4-1-15,-4-6 1 16,0-2 0-16,-8-5 0 16,-2-4 0-16,-9 0 0 0,-2-1 1 15,-4-1 0-15,-2 3 0 16,-7 1 0-16,1 4 1 15,-2 6-1-15,0 7 1 0,-4 4 0 16,4 8-1-16,8 1 1 16,-14 16-1-16,10 0 0 15,3 6-1-15,1 6 0 16,0 1 0-16,2 3 1 0,2 1-2 16,5 1 1-16,-3-2-1 15,2-1 1-15,-1-1-1 16,-3-4 0-16,-2-4 1 0,0-4-1 15,-2-2 1-15,0-8 1 16,0-8-1-16,0 0 1 16,-9-1 0-16,6-11 0 15,3-3 0-15,0-3-1 16,1-3 1-16,6 0-1 16,4 0 0-16,3 3 0 0,3 0 0 15,2 4 0-15,0 2 0 16,3 3-1-16,-3 2 1 0,-1 4 0 15,-6 1-1-15,1 2 1 16,-13 0-2-16,11 0-5 16,-11 0-21-16,6 13-55 15,-6-13-3-15,-5 2-4 0,5-2-8 16,-8-8-2-16</inkml:trace>
  <inkml:trace contextRef="#ctx0" brushRef="#br0" timeOffset="368027.7758">10395 12082 41 0,'4'-11'82'0,"-4"1"-1"16,0 10-1-16,-17-11-4 15,10 11-51-15,-13 0-9 16,-2 7-2-16,-2 4-3 0,0 3-2 15,-3 1-1-15,5 2-2 16,3-1-2-16,1 1-1 16,8-3-1-16,4 0 0 0,5-1 0 15,3-3 0-15,9-1-1 16,1 1 0-16,7 1 1 16,3-2-1-16,-1 3 0 15,0 0-1-15,-1 3 0 16,-3-1 1-16,-2 3-1 0,-10-1 1 15,-4 1-1-15,-3 2 0 16,-11 0 1-16,-8-1 0 0,-5 1 0 16,-5-4-1-16,0 1-4 15,0-6-10-15,3-6-40 16,7 1-27-16,2-5-5 16,8-3-4-16,6-8-8 0</inkml:trace>
  <inkml:trace contextRef="#ctx0" brushRef="#br0" timeOffset="369800.0834">16063 9171 41 0,'-18'0'47'0,"-3"4"2"16,-2 0-2-16,-4 0 0 15,-1 0-5-15,-4-1-5 0,4 0-7 16,-1-1-7-16,4-2-2 15,2 0-5-15,6 0-4 0,3 0-3 16,14 0-3-16,0 0-2 16,0-7-2-16,13 4 0 15,12-1-2-15,2 2 1 16,8 0-1-16,4 2 0 16,3 0 0-16,-3 3 0 0,-2 3 2 15,-6 0-4-15,-2 7 2 16,-11-1 0-16,-2 4 0 15,-8 6 0-15,-6 6 0 16,-2 7 0-16,-1 8 0 0,0 6 2 16,-3 5-2-16,2 7 0 15,1 3 0-15,0 3 0 16,1-2 1-16,4-2 0 16,1-2 0-16,2-4 0 15,-3-6 1-15,-3-5-1 0,-2-7 2 16,1-3 0-16,-10-9 1 15,0 0-1-15,-7-8 1 0,-2-3-1 16,-4-3 0-16,-2-2 0 16,-1-2-2-16,-3-6 0 15,-2-2-3-15,0-1-2 16,-2-7-2-16,0-7-7 16,6 1-11-16,-3-4-27 0,12-9-33 15,9-3-2-15,9-5-6 16,9-3 0-16</inkml:trace>
  <inkml:trace contextRef="#ctx0" brushRef="#br0" timeOffset="370643.5971">16526 9679 5 0,'0'0'68'0,"-11"0"2"0,-2 0 2 15,5-19-12-15,-3 17-41 16,11 2-1-16,0 0-1 16,0 0-2-16,16-5-2 15,3-3-4-15,11 0-1 0,-2-7-6 16,9 0 0-16,-1-5 0 16,-3-2-1-16,-1-5 1 15,-6 1 0-15,-7-2 1 0,-5 1 0 16,-12 2 1-16,-7 6 0 15,-13 6 1-15,-8 8 1 16,-11 5-1-16,-7 12 0 0,-2 7-1 16,-4 8-1-16,3 6 0 15,4 0-1-15,7 5 0 16,8-1-1-16,13 1 2 16,10-3-2-16,7-2 1 15,14-1 0-15,10-6 0 16,7 0 0-16,10-7-1 0,2-6 0 15,6-7-2-15,1-5-1 16,1-1-1-16,2-11 0 0,-7-4 1 16,-4-6-1-16,-6-2 1 15,-5-4 0-15,-11-1 1 16,-6 1 2-16,-7 0-1 16,-6 1 2-16,-3 3-1 0,-8 4 1 15,-2 5 0-15,-1 2 0 16,1 4-1-16,1 4 1 15,9 4 0-15,0 0-1 16,-6 7 0-16,7 2 0 0,8 5 0 16,5 2-1-16,4 5 1 15,3 2-1-15,3-1 0 16,1 0 1-16,0 2 0 16,-2-3 0-16,2-3-1 0,-4-4 0 15,-5-3-1-15,-5-4 0 16,-1-4-2-16,-10-3-3 15,10-3 0-15,-10-9-1 16,0-4 0-16,0-4 0 0,-3-3 1 16,0-3 1-16,-1-4 2 15,2 4 3-15,-5 0 3 16,4 5 1-16,-4 4 1 16,-2 5 1-16,-3 9 1 0,-4 3-1 15,-3 13 1-15,-3 7-2 16,-1 2-1-16,0 6-1 15,2 4-1-15,1-3-1 0,3 4-1 16,4-3-1-16,8-2-3 16,1-4-4-16,4-3-5 15,2-6-15-15,8-10-34 16,11-1-20-16,2-4-5 0,4-8-3 16</inkml:trace>
  <inkml:trace contextRef="#ctx0" brushRef="#br0" timeOffset="370816.1357">17299 9601 13 0,'14'-19'75'0,"-8"8"4"16,-6 11-2-16,0 0-28 15,-11 1-16-15,0 16-12 0,-1 2-8 16,1 7-2-16,0 0-4 16,4 3-5-16,-1-1-12 15,6 0-27-15,2 5-30 16,2-11-10-16,2-2-4 0,4-9-2 15</inkml:trace>
  <inkml:trace contextRef="#ctx0" brushRef="#br0" timeOffset="370981.2359">17285 9489 35 0,'-14'-50'75'15,"0"8"-3"-15,1 6-2 16,-16 10-46-16,17 12-6 0,-1 12-5 15,13 2-9-15,-10 14-16 16,10 5-27-16,5 4-27 16,12 1-7-16,6 1-1 0</inkml:trace>
  <inkml:trace contextRef="#ctx0" brushRef="#br0" timeOffset="372021.3763">17519 9483 1 0,'1'-11'74'0,"-1"3"3"15,0 8 0-15,-20-14-5 16,20 14-46-16,-15-7-11 16,2 7-2-16,0 2-3 0,2 4-3 15,2 4-2-15,4 0-3 16,3 3 0-16,2 0 0 16,10 3-1-16,6 3 0 15,1 0 0-15,3 1-1 16,1 2 1-16,-2-1-1 0,-1 2 1 15,-6 0-1-15,-4-2 1 16,-8-1 0-16,-1 0 0 0,-11-3 1 16,-6-3 0-16,-1-3 1 15,-3-3 0-15,2-1 0 16,0-7-1-16,3-3-1 16,5-7-3-16,9-6-2 15,5-5-4-15,11-7-4 0,10-6 0 16,6-4 0-16,11-6 1 15,1 0 3-15,6-2 5 16,-2 7 6-16,-5 2 5 0,-5 7 4 16,-9 7 1-16,-4 7 2 15,-14 10-2-15,-8 6-1 16,0 6-3-16,-5 5-2 16,-3 7-4-16,-4 0 0 15,3 4-1-15,1 4 1 0,3-1-3 16,3 2 0-16,2 1 1 15,3 0-1-15,5-2 0 16,2-1 0-16,2-3 0 0,-1-3 0 16,0-2 1-16,-2-6-1 15,-9-11 1-15,16 11-1 16,-16-11 1-16,15-4 0 0,-7-6 0 16,0-2-1-16,1-3 1 15,3-3-1-15,-1 1 1 16,0 0-1-16,2 3 0 0,-4 3 0 15,1 4 0-15,1 2-1 16,-2 6 1-16,0 5-1 16,-1 3 1-16,0 5-1 15,1 1 1-15,0 2-1 16,1 0 1-16,-2-2 0 16,1-2 1-16,0-4-1 0,2-4 0 15,0-4 1-15,2-1-1 16,-1-7 1-16,3-4-1 15,-2-2 0-15,2-1 1 0,-1-2-1 16,0 2 0-16,-2 1 0 16,-2 2 0-16,-10 11 0 0,17-13 0 15,-17 13 0-15,13 0-1 16,-13 0 1-16,15 8-1 16,-15-8 1-16,19 17-1 15,-5-6 1-15,0-3 0 0,3 0-1 16,1-3 1-1,2-3 0-15,0 0 0 0,0-2-1 16,-1-4 2-16,-2-4-1 16,-1-3 0-16,-1 0 1 15,-4 0-1-15,-3 0 1 0,-1 1-1 16,-2 0 0-16,-5 10 0 16,6-11-1-16,-6 11 1 15,0 0 0-15,2 11-1 16,-2 3 1-16,1 6-1 0,0 4 1 15,0 3 0-15,1 3 1 16,0 2-2-16,-1 1-2 16,0-1-5-16,-1-5-7 0,-3-2-9 15,-4-4-22-15,-9-9-28 16,6-2-10-16,-4-10-5 16,-2-6 3-16</inkml:trace>
  <inkml:trace contextRef="#ctx0" brushRef="#br0" timeOffset="372205.4255">18337 9383 48 0,'-14'-5'76'16,"-2"5"2"-16,3-6-15 16,3 6-31-16,0 2-4 0,10-2-5 15,0 0-6-15,-10 7-10 16,10-7-24-16,-1 13-44 15,1-13-13-15,0 0-7 0,0 0-3 16</inkml:trace>
  <inkml:trace contextRef="#ctx0" brushRef="#br0" timeOffset="372419.5988">17745 9433 10 0,'-51'1'81'15,"6"1"2"-15,8-2-3 16,10 0-4-16,9-12-34 16,18 12-29-16,0 0-4 15,14-11-2-15,14 10-5 16,8 0-5-16,9 0-12 0,5-1-20 16,1-2-37-16,6 2-8 15,-6 1-4-15,-1-3-4 16</inkml:trace>
  <inkml:trace contextRef="#ctx0" brushRef="#br0" timeOffset="375729.1304">5277 11456 31 0,'0'0'36'16,"0"-15"1"-16,0 15-2 0,-1-17-3 15,1 17-4-15,-2-17-2 16,2 17-3-16,-5-11-3 16,5 11-5-16,0 0-5 15,-11-8-1-15,11 8-3 16,0 0-2-16,-9 8-1 0,9 1-1 16,0 5-1-16,0 0 0 15,6 5 0-15,1 1 1 16,3 1-1-16,-1-2 0 15,5-1 0-15,-2-4 1 0,-1-3 3 16,1-5 0-16,3-6 1 16,-4-2 0-16,2-14 0 15,1-5 0-15,4-10 0 0,2-3-1 16,3-12-2-16,3-1-2 16,-1-3 0-16,1 1-1 15,0 2 0-15,-3 5 1 16,-2 8-1-16,-5 6 0 0,-2 11 0 15,-4 7 0-15,-10 10 1 16,9 0-1-16,-8 9 1 16,-1 5 0-16,0 2 1 15,-3 1-1-15,-1 0 1 0,0-1 0 16,-2-1 1-16,-1-2 0 16,0-3 0-16,7-10 0 15,-10 10 0-15,10-10 0 0,-9 2-1 16,9-2 1-16,-9 0-1 15,9 0 0-15,0 0-1 16,0 0 0-16,-10-4 0 16,10 4 0-16,0 0 0 15,-3-10-1-15,3 10 0 0,0 0 1 16,-4-13-1-16,4 13 1 16,-1-8-1-16,1 8-1 15,0 0 1-15,-6-10 0 0,6 10-1 16,0 0 0-16,0 0 0 15,0-9-3-15,0 9-14 16,11 0-55-16,-2-1-5 16,2-3-5-16,0-5-4 0</inkml:trace>
  <inkml:trace contextRef="#ctx0" brushRef="#br0" timeOffset="377357.8052">9507 11243 42 0,'-8'-12'31'0,"-3"5"-4"15,11 7 3-15,-7-16-2 16,7 16 0-16,-8-10-2 16,8 10-2-16,0 0-3 15,-7-12-6-15,7 12-5 0,0 0-4 16,-2 6-1-16,2 7-3 15,1 4 1-15,2 7-3 16,3 1 2-16,4 6 1 16,-1-2 0-16,5 1 1 0,5-6 2 15,-2-5 3-15,4-5 1 16,-2-11 0-16,10-5 0 16,-5-16 1-16,9-9 0 15,0-10-1-15,0-8-4 0,7-8-3 16,0-3-2-16,0 1-2 15,-2 2-6-15,-1 16-27 16,2 17-40-16,-16 16-3 0,-9 14-6 16,-12 21-1-16</inkml:trace>
  <inkml:trace contextRef="#ctx0" brushRef="#br0" timeOffset="384671.8496">5875 12861 16 0,'-4'-10'20'0,"4"10"0"16,0 0-1-16,0 0-3 0,0 0-1 16,0 0-6-16,0 0-3 15,0 0-1-15,0 0-1 16,0 0 0-16,0 0 0 0,0 0-1 15,6-8 2-15,-6 8 0 16,18-5 2-16,-5 1 1 16,1 0 1-16,2-4 0 15,3 2 1-15,1-3 0 16,1 2 0-16,1-5 0 0,1 3 0 16,3-1-2-16,-3 0-2 15,2 1 1-15,-5 0-3 16,1 1 1-16,-2 3-2 15,-6 1-1-15,-2 2 1 0,-11 2 0 16,13 0 2-16,-13 0-2 16,2 10 0-16,-2-10 0 15,-3 12 0-15,-2-2-1 16,5-10-4-16,-12 15-8 0,12-15-9 16,-11 9-19-16,11-9-16 15,-4 11-16-15,4-11 0 16</inkml:trace>
  <inkml:trace contextRef="#ctx0" brushRef="#br0" timeOffset="385160.8271">5934 13069 6 0,'9'-4'35'15,"-9"4"-3"-15,14-13-5 0,-2 6-1 16,0-3-5-16,1 2-2 16,-1-3-2-16,4 2-3 15,-1-4-2-15,1 3 0 16,-1-1-3-16,-2 2 0 0,2 0-3 15,-3 1 0-15,-1 1 0 16,-2 2 0-16,-9 5 0 16,10-10-1-16,-10 10 0 0,0 0-3 15,0 0-5-15,0 0-16 16,0 0-33-16,0 0-12 16,-6 0-6-16,6 0 1 15</inkml:trace>
  <inkml:trace contextRef="#ctx0" brushRef="#br0" timeOffset="416199.0428">3906 13543 22 0,'0'0'26'0,"-12"-3"-1"0,12 3 2 16,-8-4 1-16,8 4-1 15,0 0 1-15,-12-7-4 16,12 7-2-16,0 0-8 16,-10-5-2-16,10 5-6 0,0 0-1 15,0 0-2-15,-9-2-2 16,9 2-1-16,0 0-1 15,0 0 1-15,7 0-2 16,-7 0 0-16,12 0 2 0,-1 0-2 16,5 1 2-16,-5-1-2 15,5 0 2-15,-2 1 0 16,3-1 0-16,-1-2 0 16,2-1 0-16,1-1-1 0,1-6 1 15,1 5 1-15,0-5-1 16,3 4 2-16,-2-5-2 15,1 4 1-15,-2-2 0 0,0 2 2 16,-3 1-2-16,0 1-1 16,-6 0 1-16,1 1 0 15,-13 4 0-15,15-5-1 16,-15 5 1-16,10-2-1 0,-10 2 0 16,0 0-3-16,0 0-2 15,0 0-7-15,0 0-10 16,0 0-17-16,0 0-16 15,6 6-12-15,-6-6 2 16</inkml:trace>
  <inkml:trace contextRef="#ctx0" brushRef="#br0" timeOffset="416554.1757">4116 13543 20 0,'0'0'42'0,"0"0"-4"15,-12 3-1-15,12-3-7 16,0 0-6-16,0 0-4 0,0 0-6 16,-9 14-4-16,8-5-5 15,1 2-4-15,0 7 0 16,0 3-1-16,4 6 0 15,1 2 0-15,-2 3 0 16,3 4 1-16,-2-1 0 0,1 0 1 16,-2-2 0-16,0-3 2 15,0-6-1-15,-2-2-1 16,1-7-2-16,-2-2-9 16,0-13-7-16,2 11-2 0,-2-11-12 15,0 0-16-15,11-7-19 16,-4-6 1-16</inkml:trace>
  <inkml:trace contextRef="#ctx0" brushRef="#br0" timeOffset="417076.7861">4376 13560 40 0,'0'0'38'0,"0"11"-25"0,0 3-4 16,0 2 3-16,-1 2 0 16,0 4 0-16,-2-2-1 15,1 2 2-15,0-1 0 16,2-2 0-16,-1-2 1 16,0-4 5-16,-1-2-1 0,2-11 2 15,-2 12-1-15,2-12-2 16,0 0-3-16,0 0-3 0,-5-13-1 15,4 0-4-15,-1-4-3 16,-1-3-1-16,1-3-2 16,-1-2 0-16,0 1 0 15,3-2-1-15,-1 5-1 16,1 2 0-16,1 4-1 16,-1 3 0-16,0 12 0 0,5-12 0 15,-5 12-1-15,12 1 1 16,-12-1 1-16,14 16 2 0,-5-5-1 15,2 0 1-15,1 5 0 16,6 1 0-16,-4 1 0 16,5 1 0-16,-5 1 1 15,5 1 0-15,-6 1 0 16,3-1 0-16,-7 0 0 0,-1-2 1 16,-1 1-3-16,-3-6-5 15,-1 1-5-15,-3-6-10 0,0 1-13 16,0-10-15-16,-4 9-10 15,4-9-5-15,-15 0 3 16</inkml:trace>
  <inkml:trace contextRef="#ctx0" brushRef="#br0" timeOffset="417713.3012">4441 13809 3 0,'-15'-7'37'16,"15"7"-4"-16,0 0-6 15,0-11-1-15,8 5-6 0,2-1-7 16,6 0-3-16,-1-5-2 15,10 0 1-15,-4-1-4 16,6 0 0-16,-3-2 1 16,1-1-2-16,1-1 1 15,1-1-2-15,-2 0 0 0,0-1 0 16,-3 1-2-16,-1 0 0 16,-2 2 0-16,-4 0 0 15,-1 5 0-15,-5 1 1 0,-9 10 1 16,13-11-1-16,-13 11 1 15,0 0-2-15,0 0 3 16,0 0-2-16,-8 6 2 16,8-6 1-16,-12 10-1 0,12-10 1 15,-17 12 2-15,17-12 0 16,-12 9 1-16,12-9-1 16,-9 5-2-16,9-5 0 0,0 0-2 15,0 0 0-15,0 0-1 16,0 0 0-16,0 0-2 15,9 0 1-15,0 1 0 16,-1-1-1-16,2-2 1 16,-10 2 0-16,16-4 0 0,-16 4-1 15,20-3 0-15,-20 3 1 16,12-1 0-16,-12 1-1 16,11 0 1-16,-11 0 0 15,6 7 0-15,-6-7 0 0,5 18 2 16,-4-5-1-16,4 5 0 15,-2 0 1-15,-2 4 0 16,1 1 0-16,1 3 0 16,-2-3 1-16,1 4-1 0,2-4 0 15,-3 3 0-15,-1-3 0 16,0-2-1-16,0-6-1 0,0 0-1 16,0-5-3-16,-1-1-2 15,1-9-5-15,0 0-10 16,0 0-13-16,3-9-21 15,4-2-14-15,2-11-9 0,3 0 5 16</inkml:trace>
  <inkml:trace contextRef="#ctx0" brushRef="#br0" timeOffset="418463.867">5056 13607 14 0,'6'-12'53'15,"-6"12"-5"-15,0 0-3 16,0 10-7-16,0-1-4 15,-6 4-6-15,4 3-5 16,2 1-8-16,-3 2-5 0,3 2-2 16,-1-2-1-16,1 1-2 15,1 0-2-15,2-1-1 16,1-1-1-16,-1-3 0 0,3-1 0 16,-1-2 1-16,-3-3-1 15,-2-9 1-15,3 13 0 16,-3-13 1-16,0 0 0 15,0 0 0-15,0 0-1 0,0-6 1 16,0-7-2-16,0-5 1 16,-2-4-3-16,1-6 0 15,1 0 0-15,0-4 0 16,1 0-1-16,6 4 0 0,-1 3 0 16,5 5 0-16,-2 5 0 15,3 5 1-15,-3 7 0 16,4 3 0-16,-5 4 2 0,2 7 0 15,-3 2 0-15,1 2 1 16,-2 4 1-16,0 0-1 16,2 1 0-16,-3 0 0 15,-1 1 0-15,-1-4-1 16,0-3 1-16,-2 2-1 0,0-6 1 16,0-1-1-16,-1-9 2 15,0 10-2-15,0-10 1 16,0 0-1-16,0 0-1 0,-1-6 0 15,0-3-1-15,-2-4-1 16,2-4 1-16,-1 1-2 16,0-1 2-16,-1-1-1 15,2 3 1-15,-2 2 1 0,1 3 0 16,2 10-1-16,-4-13 0 16,4 13 1-16,0 0-1 15,0 0 0-15,0 0 0 16,10 1 1-16,-10-1-1 0,16 8 2 15,-5-2-1-15,0 2 0 16,1-1 1-16,1 3 0 16,2 5 1-16,0 2-1 15,1 7 2-15,0 2-3 16,-1 6 2-16,0 1 1 0,-3 3-2 16,1-3 1-16,-5-1-1 15,-1-2 0-15,-5-8 0 16,-1-5-1-16,-1-3-7 15,0-14-14-15,0 0-39 0,-7 0-13 16,1-11-5-16,2-3-4 16</inkml:trace>
  <inkml:trace contextRef="#ctx0" brushRef="#br0" timeOffset="418855.6446">5202 13915 0 0,'0'0'61'15,"0"0"3"-15,0 0 0 16,-2-7-11-16,2 7-36 16,11-10-4-16,3 5-1 0,0-4 2 15,5 1-2-15,0-5 0 16,4 3-4-16,0 0-2 16,-2 1-3-16,-1 0-2 15,-2 4 0-15,-4 1 0 0,-3 2-1 16,-2 1 0-16,-9 1-5 15,8-2-9-15,-8 2-20 16,0 0-34-16,-8-7-5 0,-2 4-5 16,-5-1 8-16</inkml:trace>
  <inkml:trace contextRef="#ctx0" brushRef="#br0" timeOffset="419129.6889">4731 13780 6 0,'0'0'60'0,"-5"-14"5"15,5 21-10-15,2-14-26 0,6-4-3 16,4-1-3-16,2-1-1 15,2-2-3-15,3 0-5 16,5-2-4-16,0 2-6 0,6 0-7 16,-2 0-11-16,5-2-28 15,8 5-27-15,-6 3-6 16,0-1-2-16</inkml:trace>
  <inkml:trace contextRef="#ctx0" brushRef="#br0" timeOffset="419782.8215">6151 13526 25 0,'9'-14'64'0,"-3"3"7"0,-1 0-26 15,-2 1-16-15,3 0-2 16,-6 10-1-16,0 0-3 15,2-9-6-15,-2 9-5 0,-8 7-5 16,1 2-4-16,-5 3-1 16,0 3-1-16,-1 2 1 15,0 1 0-15,0 1 1 0,3 1-1 16,1-3-1-16,2-1 2 16,4-3-3-16,3 1 1 15,0-4 0-15,2 0-1 16,-2-10 2-16,17 16-2 0,-5-8 0 15,1-1 1-15,2 0-1 16,3 1 0-16,-1 0 0 16,0 2 1-16,0 0-1 15,-1 1 0-15,-3 1 1 16,-2 2 0-16,-5 2 0 0,-2 0 0 16,-4 4 0-16,0-1 1 15,-7 3-1-15,-2-2 1 0,-6 0 1 16,1-1-2-1,-3-3 1-15,0-3-1 16,-1-4 1-16,3-3-2 0,3-3-2 16,1-3-3-16,11 0-8 15,-10-21-7-15,10 2-10 16,6-2-14-16,8-9-15 0,6 1-11 16,3-6-2-16,7 0 7 15</inkml:trace>
  <inkml:trace contextRef="#ctx0" brushRef="#br0" timeOffset="420392.8384">6450 13558 43 0,'12'0'50'0,"-12"0"-3"0,8 13-6 15,-8 0-7-15,0 4-5 16,-1 0-6-16,-2 5-6 16,-1-2-4-16,2 2-4 15,1 0-2-15,0 0-1 0,1 3-1 16,0-4-1-16,0 1-1 15,1-3 0-15,0-2 0 16,-1-4 1-16,0-2 1 16,0-11 0-16,0 0 0 15,0 0 0-15,-5 2-1 0,0-7 1 16,1-9-2-16,-1-4-1 16,2-5-2-16,1-5 0 15,-1-1-1-15,2-2 0 16,1 0 0-16,0 1 0 0,5 4 0 15,1 5 0-15,5 1-1 16,-2 6 1-16,2 4 0 16,0 4 1-16,0 4-2 0,-1 2 2 15,-10 0-1-15,16 11 1 16,-10-1 1-16,-3 4-1 16,-2 3 2-16,-1-2-1 0,0 3 2 15,-1-3-2-15,-2 1 2 16,0 0-2-16,1-3 1 15,2-3-1-15,0 0 0 16,0-10 0-16,6 16-1 16,-6-16 0-16,17 8 0 15,-6-5 0-15,0 0 0 0,4-1 0 16,-1-1 0-16,0 3 0 16,-1-1-1-16,-2 5-1 15,-1-1 1-15,-2 4 1 0,-4 3-1 16,-3 0 1-16,-1 2-1 15,-4 2 1-15,-5-1 1 16,-4-2 0-16,0 2-1 0,-1-4 1 16,1-2-3-1,1-6-7-15,1-1-17 0,11-4-32 16,-9 0-16-16,8-10-5 0,1-9-4 16</inkml:trace>
  <inkml:trace contextRef="#ctx0" brushRef="#br0" timeOffset="420791.1342">6747 13619 41 0,'-7'11'67'15,"1"2"1"-15,0-5-1 16,6 4-40-16,-2-1-18 15,2 0 0-15,0 1 0 16,1 0-1-16,5 1-1 0,2 4-2 16,2 1 1-16,2 0-3 15,1-2-2-15,-2 0 1 16,6-2-1-16,-5-3 1 0,1-6 1 16,-1-5 0-16,-3-1 1 15,1-9 0-15,-5-5 0 16,0-5 1-16,-1-2-1 15,-3-4-1-15,-1-3 1 16,0-2 0-16,-2-1 0 0,-2 4-1 16,-1 2 0-16,2 4 0 15,-2 5-3-15,3 6-3 16,2 11-7-16,0 0-25 0,0 0-37 16,0 7-7-16,0-7-4 15,12 14 1-15</inkml:trace>
  <inkml:trace contextRef="#ctx0" brushRef="#br0" timeOffset="421140.071">7157 13496 25 0,'-8'11'60'0,"-2"0"1"15,0-2-3-15,-15-1-43 0,17 7-13 16,3-7 0-16,0 2 1 16,5-10 2-16,-3 12 1 15,3-12 1-15,1 10 1 0,-1-10-2 16,11 10 1-16,-11-10-2 16,14 8-1-16,-14-8 1 15,11 11-3-15,-11-11 0 16,11 11-1-16,-11-11-1 0,5 11 1 15,-5-11-1-15,4 16 0 16,-4-16-1-16,0 13 1 16,0-13-4-16,0 12-13 0,0-12-30 15,0 0-17-15,0 0-4 16,0 0 0-16</inkml:trace>
  <inkml:trace contextRef="#ctx0" brushRef="#br0" timeOffset="421544.5786">7390 13475 74 0,'0'0'79'0,"0"0"0"15,0 0-4-15,0 0-48 0,0 0-9 16,0 0 0-16,0 0-4 15,0 0-5-15,0 0-2 16,-6 0-3-16,6 0-1 16,-3 10-1-16,1-1-1 0,0 0 0 15,-3 6 0-15,4-3 0 16,1 1 0-16,0 1 0 16,0 4-1-16,0-5 0 15,2 0 1-15,3 0-1 0,1-4 0 16,-1 0 0-16,-5-9 0 15,12 14 1-15,-12-14-1 16,11 11 1-16,-11-11-1 16,9 11 1-16,-9-11-1 0,0 15 0 15,0-3 0-15,-4 0-3 16,-5-1-5-16,0 3-23 16,0 2-40-16,-2-6-8 15,-1-3-4-15,2-6-5 0</inkml:trace>
  <inkml:trace contextRef="#ctx0" brushRef="#br0" timeOffset="421723.6695">7496 13676 22 0,'0'0'77'0,"15"11"4"15,-15-11-3-15,3-4-12 0,0 8-45 16,-3 6 0-16,0 0-6 15,-1 2-27-15,1 1-53 16,0-13-8-16,-7 13-7 0,7-13-7 16</inkml:trace>
  <inkml:trace contextRef="#ctx0" brushRef="#br0" timeOffset="449166.9638">1223 14605 19 0,'-9'-7'23'16,"9"7"-4"-16,0 0-1 15,0 0-4-15,0 0 0 0,0 0-3 16,-10 0-1-16,10 0 1 16,0 0 0-16,-2 12-1 15,2-12 1-15,0 0-1 0,-11 13 0 16,11-13 1-16,-8 11-1 16,8-11 1-16,-15 9 1 15,3-5 0-15,2 0 1 16,-3-3 0-16,2-1-1 0,-1-1-3 15,-1-2 1-15,-2-5-5 16,2-2-1-16,-3-5-3 16,3-3 0-16,-1-6-1 15,4-1 0-15,-1-5 0 0,-1-1 0 16,5-4 0-16,1 3 0 16,1 1-1-16,3 4 0 15,2 1-1-15,0 4 0 0,1 2 0 16,6 4 0-16,-2 3-1 15,8 1 1-15,-1 4 0 16,-1-1 1-16,2 1-2 16,-3 3 2-16,9 2 1 15,-6 3 0-15,1 0 1 0,-3 0-1 16,2 0 1-16,3 3-1 16,-4 3 0-16,-1 1 0 15,-11-7 0-15,15 12 0 16,-7-2 2-16,-6 2-1 0,-2 2 0 15,-1 2 1-15,-8 3 0 16,3 3 0-16,-8 2 0 16,4 1-2-16,-1 3 1 15,-1-2 0-15,2 3-1 16,-1-4-1-16,0 6 1 0,3-2 0 16,4 3-1-16,-4-4 1 15,3 2-1-15,-1 4-1 0,3-4 1 16,-1 1-1-16,0-3 0 15,2-1 0-15,-2-5-1 16,2 3 1-16,-1-7 2 16,3-3-2-16,2-4 1 15,1 2 0-15,-3-13 0 0,10 11 0 16,-10-11 2-16,11 0 0 16,-11 0 1-16,16-2 0 0,-16 2 3 15,15-18-1-15,-7 6 0 16,5-4 0-16,0-5-1 15,-1-3 1-15,3-3-1 16,-1-5 0-16,0 3-1 16,-3-2 0-16,2 3 1 15,-6 3 0-15,4 6 1 0,-5 0-1 16,-5 7 0-16,-1 3 0 16,0 9 0-16,-9-11 0 15,-4 8-1-15,-3 1-2 0,-3 2 1 16,-2 0-1-16,2 0 0 15,-1 5 1-15,-2 0 0 16,3 1 0-16,2 0 0 0,4 0 0 16,-2 0-1-1,8-3 0-15,7-3-3 0,-16 4-4 16,16-4-7-16,0 0-12 16,0 0-18-16,0 0-22 0,0 0-10 15,9 12-3-15</inkml:trace>
  <inkml:trace contextRef="#ctx0" brushRef="#br0" timeOffset="449713.0092">1276 14119 5 0,'-5'-11'50'0,"5"11"2"15,-7-10 0-15,7 10-44 16,0 0-2-16,0 0-2 0,0 0 2 16,0 0-6-16,0 0 4 15,0 0-3-15,7-5-3 16,-7 5-1-16,0 0-3 16,8 8 2-16,6 9 4 0,-2-2 0 15,-3 10-1-15,4 0 0 16,8 11 1-16,-4-3 1 15,8 15 4-15,0-4 1 16,-10 1-3-16,2 4 6 0,-2-3 4 16,0 6 3-16,-5-2 1 15,-7 1 0-15,-3 2 0 16,-9 1 0-16,-6 2-2 16,0-2-2-16,1 7-2 0,-14-10-5 15,2 2-5-15,6-6-5 16,-4-5-17-16,9-9-36 15,-3-3-16-15,5-3 1 16,1-14-8-16</inkml:trace>
  <inkml:trace contextRef="#ctx0" brushRef="#br0" timeOffset="451991.9155">2705 14300 44 0,'0'0'51'16,"-13"-16"0"-16,13 16-6 15,-14-15-6-15,14 15-9 0,-18-14-6 16,7 9-5-16,-3 1-4 15,3 2-5-15,-3 2-3 16,-1 0-3-16,1 6 0 16,-1 3-3-16,0 5 1 0,0 3 0 15,-3 3-2-15,3 3 3 16,3 0-1-16,-1 2 0 16,2-4-2-16,4 1 2 0,2-3-2 15,1-2 0-15,4-2 0 16,0-3-1-16,2-1 1 15,3 0-1-15,0-1 1 16,0-2 0-16,-5-8-1 16,17 15 1-16,-5-9 1 0,3 3-2 15,2-3-1-15,2 0 2 16,2 1-1-16,-2 3 0 16,2-3 0-16,-2 1 0 15,1 0 0-15,-7 3 3 0,-2-1-1 16,-1 3 0-16,-6-1 1 15,2 3 1-15,-6 1-1 16,-2 3 1-16,-5 2 1 16,-5 0 1-16,-6 3 0 15,0-2 0-15,-4 1 0 0,-1-6 0 16,-2 1 2-16,3-5-1 16,2-5 0-16,1-2-2 15,6-3 0-15,2-3-1 0,-1 0 0 16,12 0-5-16,-9-2-2 15,9 2-4-15,-2-10-7 16,2 10-20-16,17-8-32 16,-4-2-13-16,11-5-6 15,-4-5 1-15</inkml:trace>
  <inkml:trace contextRef="#ctx0" brushRef="#br0" timeOffset="452764.5732">3037 14398 68 0,'0'9'78'0,"0"-9"-3"16,-4 14-6-16,4-14-3 0,-11 9-72 16,11-9 0-1,-7 14 3-15,6-3 1 0,1 2 0 16,0 3 0-16,3 2 0 15,4 7 1-15,-1-1 1 0,5 4 2 16,-5-3-1-16,-1 1 2 16,-2-5 0-16,0-2 2 15,-1-3 2-15,-2-7 1 16,0-9 1-16,-12 3-1 16,4-3 1-16,-3-12-3 0,-1-4-1 15,1-7-1-15,-3-5-3 16,0-8-2-16,2-2 0 15,3-3-2-15,5 0 0 16,3 1 0-16,1 5 0 0,3 3-1 16,4 6-1-16,10 7 2 15,0 5 0-15,3 7 0 16,1 3 1-16,5 4 0 16,-5 0 1-16,4 5 0 0,0 6-1 15,-6 6 1-15,-3 4 2 16,-6 5-1-16,0 2 2 15,-9 2 0-15,-2 1 2 0,-6 1-1 16,-1-6 2-16,-2-1-1 16,0-7-1-16,0-5 0 15,3-5-2-15,7-8-1 16,0 0-1-16,0 0-1 16,0 0 1-16,0 0-2 0,0-7-1 15,0 7-1-15,15-11 1 16,-2 5 0-16,2 3 1 15,2 0 1-15,2 2-1 16,-1 1 1-16,3 0-1 0,-4 6 3 16,1 3-1-16,-3 1 2 15,0 3-1-15,-6 4 2 0,-2-2 0 16,-5 6 0-16,-2-1 1 16,-7 0 0-16,-6 3-1 15,-7 0 2-15,-5 2-1 16,-1-4 1-16,-5-1-1 0,5-4 1 15,-3-2-1-15,4-7-1 16,-3 0-2-16,10-7-4 16,3-1-10-16,15 1-10 15,-15-18-13-15,12 4-34 16,7 1-9-16,5-5-2 0,8 3 4 16</inkml:trace>
  <inkml:trace contextRef="#ctx0" brushRef="#br0" timeOffset="453245.7398">3527 14362 13 0,'0'0'62'0,"-5"7"6"16,5-7-20-16,-9 1-24 0,9-1 1 15,-10 12-1-15,10-12-4 16,-7 16-7-16,3-6-5 16,4-2-5-16,-2 4-1 15,2 1-2-15,0 3 0 16,4 1 0-16,3 5 0 0,-1 2 0 16,4 4 1-16,0 3 0 15,7 5 0-15,-2 3 0 16,1-6 0-16,0 2 0 0,-1-6 2 15,-3-2 2-15,3-11 1 16,-2-3 1-16,-4-12 0 16,-9-1 1-16,15-15 0 15,-8-4 1-15,0-7-2 0,-5-7-3 16,-1-6 1-16,-1-9-3 16,-1-4 1-16,-4 2 0 15,-5 3 1-15,4 6 0 16,-4 5 0-16,3 9-2 0,0 11-1 15,7 16 0-15,-9 0-3 16,6 12-6-16,3 9-18 0,2 9-39 16,4-4-12-1,7 2-6-15,-1-6-2 0</inkml:trace>
  <inkml:trace contextRef="#ctx0" brushRef="#br0" timeOffset="453879.7097">3978 14461 5 0,'0'0'68'15,"-7"-10"-1"-15,7 10-15 16,0 0-17-16,0 0-7 16,0 0-8-16,0 0-6 15,0 6-4-15,0-6-4 0,0 18-3 16,1-4 0-16,-1 3 0 15,2 0 0-15,-2 6-1 16,2-4 1-16,-1 2-5 0,0-6-5 16,2 0-13-16,-1-3-17 15,-2-12-28-15,1 12-6 16,-1-12-4-16</inkml:trace>
  <inkml:trace contextRef="#ctx0" brushRef="#br0" timeOffset="454350.825">4140 14548 1 0,'9'0'47'0,"-9"0"2"15,0 0 0-15,0 0-4 0,0 8-6 16,0-8-6-16,0 0-6 16,-6 9-4-16,6-9-6 15,-10 11-5-15,10-11-4 0,-11 16-2 16,1-7-2-16,4 4-2 16,4 0 1-16,-3 1-3 15,3 1 1-15,2-1 0 16,0-2-1-16,1 0 0 0,3-2 0 15,-4-10 0-15,15 12-1 16,-7-8 1-16,3-1 0 16,1-2 0-16,0 0 1 15,0-1 1-15,-2 3-1 16,-1-2 1-16,-9-1-1 0,8 7 0 16,-6 2 0-16,-2 0 0 15,-3 6-1-15,-2 2 0 16,-3 2 0-16,1 2-3 15,0 1-5-15,1-1-14 0,1-2-26 16,-2-5-24-16,4-3-7 16,3-11-3-16</inkml:trace>
  <inkml:trace contextRef="#ctx0" brushRef="#br0" timeOffset="454619.6196">4694 14602 4 0,'17'5'84'15,"-3"6"-3"-15,-6 2-4 0,-2 3-6 16,-3 0 0-16,-38 4-75 16,33 6-3-16,2 3 2 15,0 2 2-15,-3 0 1 16,2 5 2-16,-4-2-1 0,3 5 2 15,0-4-1-15,0-3 0 16,0-1-2-16,-3-5-19 16,0-13-43-16,5 0-10 0,0-13-5 15,0 0-1-15</inkml:trace>
  <inkml:trace contextRef="#ctx0" brushRef="#br0" timeOffset="455158.4562">5061 14527 43 0,'-2'17'51'15,"2"-17"2"-15,-10 9 4 16,10-9-37-16,-12 6-17 0,12-6 5 15,0 0 8-15,0 0 6 16,0 0 0-16,12-4-1 16,-1-7-4-16,12-1-9 0,-1-5-4 15,7-2-1-15,0-2-1 16,6-3-1-16,-4 1 0 16,6-2 0-16,-6 5 0 15,-2 3 0-15,-6 5-1 0,-3 4-1 16,-3 5-1-16,-7 3-5 15,-10 0-7-15,10 12-9 16,-12 1-10-16,-3 1-2 0,-3 2-1 16,-1 0-1-16,-5-2 4 15,2-1 9-15,-2-2 14 16,2 0 20-16,2-3 12 16,0 1 10-16,2-2-1 15,3 2 1-15,0 1-2 0,4 3-1 16,0 4-7-16,1 0-5 15,0 5-4-15,1 4-5 16,3 4-1-16,1 5-1 0,2 4 0 16,-3 1-4-16,5 2-3 15,-3 0-6-15,1-2-7 16,-1-1-13-16,0-14-23 16,1-4-23-16,-2-7-5 0,-5-14-3 15</inkml:trace>
  <inkml:trace contextRef="#ctx0" brushRef="#br0" timeOffset="455487.3776">5634 14570 26 0,'0'0'63'0,"0"0"7"16,-8 11 2-16,-2-1-28 15,-3 0-26-15,4 2 0 16,-6 0 1-16,3 3-2 0,-3-1 1 16,4 1-6-16,-3 2-4 15,3 1-4-15,3-1-1 16,1 4-1-16,4-4 1 16,1 2 0-16,1-3 1 0,5 1-1 15,5-5 0-15,2-1 1 16,3-4-1-16,1-5-2 15,6 0-7-15,-4-2-4 0,11-2-25 16,4-5-40-16,-6-4-4 16,1-4-6-16,-2-4-2 15</inkml:trace>
  <inkml:trace contextRef="#ctx0" brushRef="#br0" timeOffset="455862.2892">6080 14831 31 0,'0'0'61'16,"0"0"6"-16,-13 9-31 15,13-9-15-15,-4 14 7 16,3-5 1-16,-2 0 0 0,3 6-4 16,-1-1-7-16,-1 3-6 15,0 4-2-15,-1 3-2 16,-1 5-2-16,-1 4 0 15,-1 1-3-15,-3 4-3 0,1 2-9 16,-2-5-17-16,-4-5-42 16,3 2-10-16,4-11-4 15,-1-6-3-15</inkml:trace>
  <inkml:trace contextRef="#ctx0" brushRef="#br0" timeOffset="456693.3577">6465 14577 50 0,'-16'-3'73'0,"16"3"0"15,-14-12-11-15,14 12-35 16,0 0-3-16,0 0-2 0,0 0-5 15,0 0-2-15,10 0-3 16,7-10-3-16,6-2-3 16,5-5-2-16,6-5-1 0,3-2-1 15,4-2-2-15,0 0-2 16,4 1-3-16,-7 1-4 16,0 6-5-16,-9 5-6 0,0 5-2 15,-11 4-5-15,-3 4-3 16,-15 0 0-16,6 17 1 15,-6-2 6-15,-9 1 3 16,-3 1 7-16,-6 3 5 0,2-2 7 16,-6-3 7-16,2 0 7 15,-2 0 5-15,3-3 4 16,-4-1 4-16,8-2 2 16,-4-2 1-16,6 2 0 15,-1-2-3-15,5 1-4 16,9-8-2-16,-11 14-5 0,11-6-3 15,-1 1-2-15,1 4-3 16,3 3 0-16,4 6-2 0,1 6 0 16,-1 5-2-16,3 6-1 15,-5 1-1-15,0 3 0 16,-1-1-1-16,-1-1-1 0,-1-7-2 16,-2-6-8-16,0-7-10 15,0-3-51-15,0-18-8 16,0 0-8-16,12-23-4 15,-4-6 7-15</inkml:trace>
  <inkml:trace contextRef="#ctx0" brushRef="#br0" timeOffset="457926.4073">6934 14724 14 0,'0'24'37'16,"0"0"-28"-16,5 6-15 15,2-5 1-15,7 4 3 16,-7-9 8-16,5 1 8 0,-6-9 7 16,2-5 4-16,-8-7 3 15,0 0 5-15,0 0 2 16,-6-9 0-16,-1-7-5 0,-3-4-5 15,3-5-6-15,-4-6-2 16,5 0-5-16,2-2-3 16,2 4-4-16,1 3-1 15,1 6-3-15,3 7 2 0,7 8-2 16,4 5 0-16,1 11 0 16,3 2-1-16,-1 3 1 15,3 4-1-15,0-1 0 16,3 2 0-16,-6-3 0 0,0 0 0 15,-5-5 0-15,-1 0 1 16,-11-13-1-16,13 13 1 16,-13-13 0-16,0 0 1 0,3-17-1 15,-3-1 1-15,0-4 0 16,0-6-1-16,2-2-1 16,5-2 1-16,0 4-1 15,1 2 0-15,3 5 0 0,3 7 0 16,0 7 1-16,2 6-1 15,0 4 2-15,0 6 0 16,0 6 0-16,-1 3 0 16,1 2 0-16,-3 2 1 0,-1 0-1 15,0 0-1-15,-6-1-1 16,1 2-1-16,-1-1-9 16,-6 0-23-16,0-4-39 15,0 3-7-15,0-3-4 16,2 1-4-16</inkml:trace>
  <inkml:trace contextRef="#ctx0" brushRef="#br0" timeOffset="458160.9436">7729 14747 30 0,'0'0'77'0,"9"13"2"15,-9 0-1-15,0 21-18 16,-4-12-37-16,-4 7-3 16,1-1-1-16,0 4-6 0,-2 0-3 15,0 1-8-15,1 3-15 16,-1 6-44-16,0-8-19 16,-1-2-6-16,-3-5-6 15,3-6 0-15</inkml:trace>
  <inkml:trace contextRef="#ctx0" brushRef="#br0" timeOffset="459560.38">8134 13926 0 0,'0'0'50'0,"-12"-4"4"15,0-9-11-15,1 17-32 16,-6 7-1-16,2 2 1 15,-3 4 2-15,3 2 1 0,-4 4 0 16,7 0-3-16,-5 5-2 16,5 1-3-16,1-4 1 15,3 4-3-15,3-9-2 16,1 0-1-16,1-6-2 0,2 0-2 16,1-14-5-16,0 10-13 15,0-10-23-15,0 0-15 16,0-7-5-16,0-2 4 15</inkml:trace>
  <inkml:trace contextRef="#ctx0" brushRef="#br0" timeOffset="460188.5943">7996 13865 35 0,'0'0'59'0,"0"0"2"0,0 0 1 16,0 0-43-16,0 0-9 15,0 0-1-15,0-7 2 16,0 7-1-16,9-18 2 16,-3 5-2-16,5-1-4 15,-2-1-3-15,5 1-1 0,-1 1 0 16,-2 0 0-16,0 3 2 16,-1 2-1-16,-10 8 4 15,14-7 0-15,-14 7 1 16,0 0 1-16,10 12 0 15,-10 1 1-15,2 3-2 0,-4 4 1 16,2 1-2-16,0 3-1 16,2-1-1-16,1 1-2 15,-1-1 1-15,2 1-1 0,3 0-1 16,-1-3 0-16,3 1-2 16,0 1-4-16,-3-7-10 15,4 1-28-15,6 2-32 16,-6-8-6-16,4-4-5 0,-4-7-3 15</inkml:trace>
  <inkml:trace contextRef="#ctx0" brushRef="#br0" timeOffset="460739.7883">8457 13729 55 0,'0'0'69'0,"0"0"-14"15,0 11-18-15,-2 1-4 16,0 2-4-16,2 3-6 16,0 4-5-16,0 2-3 0,4 6-5 15,1-3-4-15,1 5-1 16,0-3-2-16,1 1 0 15,-2-3 1-15,0-3-3 16,-3-5 2-16,-1-4 1 0,-1-4 0 16,0-10 0-16,0 0 1 15,-12 0-2-15,4-10 0 16,0-9-1-16,0-5-1 16,-2-10-1-16,0-7-1 15,2-10-1-15,3-4 1 0,-1-4-1 16,5 1-1-16,1 0 1 15,7 6 1-15,3 5-2 16,3 12 3-16,6 8-1 16,0 9 1-16,0 10 0 0,-1 4 2 15,0 4 0-15,-2 7-1 16,-2 5 1-16,-4 5-1 16,-1 2 0-16,-6 5 1 0,-2 2-1 15,-1 3 0-15,-1 0 1 16,-2 6-1-16,-7-1-2 15,1-5-4-15,-1 2-15 16,4-1-27-16,-5-9-27 16,8-5-6-16,2-6-3 0,1-10-2 15</inkml:trace>
  <inkml:trace contextRef="#ctx0" brushRef="#br0" timeOffset="463296.2907">8753 13691 28 0,'0'0'67'0,"0"12"0"15,0-12 0-15,-7 23-20 16,7-23-38-16,0 0-2 16,0 0 0-16,1-4 0 0,-1 4-1 15,14-3 0-15,-2 3 0 16,0 0-4-16,4 0 0 15,-1 6-2-15,5 2 1 0,1 1 0 16,-6 2-1 0,2 2 2-16,-6 1-1 0,-2-1 1 15,-7 1 0-15,0-3 1 16,-2 0 1-16,-10-3 0 0,-1-4 1 16,-2-2-1-16,0-2 0 15,-2-3 0-15,7-4-2 16,-3-5 0-16,8-1-4 15,2-2 0-15,1-2-2 16,6-1-1-16,9 0-2 0,6 0 0 16,3-1 0-16,8 1 1 15,0 2 0-15,7-2 2 16,-3 2 1-16,7 2 1 0,-10 1 2 16,-2 5 1-16,-5-2 0 15,-8 4 2-15,-4 2 2 16,-14 4-1-16,10 0 1 0,-10 0-1 15,-8 11 1-15,-2-2-1 16,-2 0 0-16,-2 3-1 16,-3 0 1-16,3 0-1 15,-1 0 0-15,1 0 0 16,1-1 0-16,5 2 0 0,2-4-1 16,3 0 0-16,3-9 0 15,4 15-1-15,6-9 0 16,7-5 0-16,1-1-1 15,2 0 2-15,3-6-2 16,3-5 0-16,0-1-2 0,2-3 2 16,-2-3 0-16,1-1 0 15,-2 0 0-15,-1 0 0 0,-3 2-1 16,-3 2 1-16,-5 2 1 16,-1-2-1-16,-8 6 2 15,-4-3-2-15,0 12 1 0,-15-14 0 16,-2 11-1-16,-4-3 1 15,-3 5 0-15,-3 1 0 16,-1 0 0-16,3 3-1 16,-1 3 0-16,4 1 0 15,3-2 0-15,5 2 0 0,5-2-1 16,9-5 0-16,0 0-1 16,0 0-3-16,18 6-1 15,4-7-1-15,6-5-2 16,4-5-1-16,8-1-1 0,-1-5 1 15,9 1 0-15,1-4 2 16,-3 2 2-16,3-2 1 16,-9 1 5-16,0 4 2 0,-9 1 3 15,-3 3 1-15,-11 2 1 16,-7 5 2-16,-10 4 0 16,0 0 0-16,-2 7 0 15,-12 6-2-15,-1 1 1 0,-2 2-4 16,-2 2 0-16,1 2 0 15,4 1-1-15,4 0-1 16,3-1-1-16,3 1-1 16,4-4 0-16,9 0 1 0,1-5-1 15,8 0 0-15,2-7 0 16,5-3 0-16,-2-2-1 16,1-8 1-16,2-2-2 15,-5-5 2-15,-2-4-1 0,-4-2 0 16,-7-3 1-16,-2-5-2 15,-6-2 4-15,-4-2-2 16,-4-3 1-16,-4 1-1 16,0 1 1-16,-1 4 0 0,0 4 0 15,2 8 0-15,0 3 0 16,11 15 0-16,-13-6 0 0,13 6 0 16,-4 11-1-16,4 4 0 15,6 3 0-15,3-1 0 16,2 6 0-16,2-1 0 15,2 4 0-15,2-2 0 16,-1 2 0-16,1 0 0 0,-4-2 0 16,0-2 0-16,0-1 0 15,-3-1 0-15,0-7 0 16,-1-2-1-16,1-6 0 16,-10-5-1-16,18 1 0 0,-8-5-1 15,-1-9 0-15,5-5-1 16,-3 0-1-16,4-5 0 15,-1 0 2-15,2-3 0 16,1 4 0-16,-2 2 1 0,-2 4 0 16,0 5 3-16,-1 3 2 15,-12 8 0-15,11 0 2 16,-11 0 0-16,6 13 0 0,-6-2-1 16,0 1 1-16,0 1-2 15,-2-3-1-15,0 0-1 16,1 0-1-16,1-10 0 15,-1 11 0-15,1-11 0 0,0 0 0 16,6 2 1-16,-6-2-1 16,13-2 0-16,-3-3-1 15,5-1-1-15,-3-1-1 16,3-2-4-16,-2-1 0 0,5 1-1 16,-4-1 0-16,4 0 1 15,-8-1 1-15,1 2 0 16,-1 0 3-16,-10 9 2 0,14-15 2 15,-14 15 1-15,0 0 2 16,10-4 0-16,-10 4 2 16,0 5-1-16,0 5 1 15,0 0-1-15,-1 0 1 16,1 2-3-16,0-3-1 0,0-9-2 16,9 16-2-16,2-15-1 15,-2-1-2-15,5 0 0 16,3-7-3-16,0-4-6 0,0-4-2 15,3-1 0-15,-1-3 1 16,-1 0 2-16,2-2 0 16,0 3 2-16,-3-1 4 15,0 3 8-15,-3 1 6 16,-6 5 2-16,-8 10 1 0,13-10 2 16,-13 10 1-16,0 0 1 15,-7 2 1-15,-3 4-1 16,0 5-2-16,-1-2-1 15,-4 4-1-15,3-2-2 0,2 2-2 16,-1-2-2-16,6 4-1 16,3-3-2-16,2 0 0 0,2-1-1 15,6-3 0-15,6-1 0 16,2-2-1-16,5-4 0 16,2-1 0-16,-1-2-2 15,1-8 1-15,-1-1-2 0,-1-5 1 16,-4 0-2-16,-2-3 3 15,-1-2-1-15,-7-3 1 16,-3-1 2-16,-3 0 1 0,-1 0 1 16,-5 2 2-16,1 1 1 15,-5 4-1-15,0 6 0 16,0 5 0-16,9 7 0 16,-13 0-1-16,6 8 0 15,4 8-2-15,2 1 0 0,1 5 0 16,-1 0 0-16,9 2-1 15,0 2-1-15,4 0-1 16,-2-3 0-16,2 0 0 0,-4-4 0 16,3-1 0-16,-6-3 0 15,-1-6 1-15,-4-9 0 16,3 10 1-16,-3-10 0 0,0 0 0 16,2-8 0-1,-4-3-1-15,2 0-1 0,0-3-1 16,6 0 1-16,1-1-1 15,6 3-1-15,4-1 1 16,5-3 0-16,2 5 1 0,5-1 1 16,1 0 0-16,0-3 0 15,0 3 1-15,-1-1 1 16,-5-1 0-16,-4 3 2 0,-1 2 0 16,-9 0 1-16,-10 9 1 15,9-9 0-15,-9 9 0 16,-5 0 0-16,-8 7-1 15,-4 3 1-15,-1 3-2 16,-2 0 0-16,1 4 0 0,2-3-1 16,2 1-1-16,4-4 0 15,2 1 0-15,9-12-1 0,-1 14 0 16,1-14 1-16,15 4-1 16,1-4 0-16,3 0 0 15,2 0 0-15,2 0 0 16,-1 0-1-16,-3 3 1 0,-3 5-1 15,-4 0 1-15,-8 3-1 16,-4 2 1-16,-4 1 1 16,-8-1-1-16,-3 0 0 0,-5 0 0 15,1-2-1-15,0 0-3 16,-1-7-7-16,5 4-18 16,6-1-42-16,-3-6-9 15,12-1-4-15,-10-3-5 16</inkml:trace>
  <inkml:trace contextRef="#ctx0" brushRef="#br0" timeOffset="463903.8">10505 13112 41 0,'0'-6'50'0,"6"1"-29"15,7-3-6-15,-2-1 4 16,7-2 2-16,-1-2 2 0,8-1 0 16,-3 1 0-16,0-2-4 15,2 1-2-15,1 1-2 16,-5 2-2-16,-3 2-2 16,-3 3 1-16,-4 2 1 0,-10 4-2 15,0 0 0-15,0 0 1 16,0 11-4-16,-4-3 1 15,-10 3-3-15,3-1-2 0,0-1-2 16,-2 1 0 0,3-1-2-16,10-9 0 0,-17 12-4 15,17-12-6-15,0 0-17 16,-10 14-35-16,10-14-15 16,0 0-5-16,11 0-3 15</inkml:trace>
  <inkml:trace contextRef="#ctx0" brushRef="#br0" timeOffset="468532.717">3302 15704 6 0,'0'0'31'0,"0"0"-1"0,0 0-3 15,0 0-1-15,0 0-6 16,0 0-2-16,0 0-4 0,0 0-5 16,0 0-2-16,-6-7-3 15,6 7 1-15,0 0 0 16,4-11-1-16,-4 11 1 16,18-17 0-16,-8 3 2 0,7-3 1 15,5-5 0-15,4-1-1 16,5-7 1-16,0 0-3 15,8-3 1-15,-3-5-2 16,5 4 0-16,-4-5-1 16,3 5 1-16,-3-1 0 15,2 2-2-15,0 1 0 0,-3 3-1 16,1 8 2-16,-6-2-3 16,0 6 1-16,-8 1-1 15,2 5 0-15,-10 3 0 0,-3 2-1 16,-12 6 1-16,14-4 0 15,-14 4 0-15,0 0-2 16,8 6 2-16,-8-6-2 0,0 13-2 16,0-13-4-1,-3 18-4-15,-2-9-8 0,0 4-9 16,1-3-7-16,-1 0-10 16,-2 2-12-16,1-2-6 15</inkml:trace>
  <inkml:trace contextRef="#ctx0" brushRef="#br0" timeOffset="469040.5197">3709 15659 13 0,'0'0'32'16,"13"-7"4"-16,-10-3 2 0,5-1-4 16,-1-6-4-16,7-2-6 15,-3-2-5-15,7-4-2 16,9-2-5-16,-7-3-2 16,10-4-3-16,-5 4 0 0,6-3-2 15,-5 4-1-15,7 0 0 16,-10 4 2-16,0 0-2 15,-4 4 1-15,-2 7-1 0,0 0-1 16,-4 4 0-16,-6 1-1 16,-7 9-1-16,13-8-1 15,-13 8 0-15,0 0-2 16,0 0-6-16,0 0-15 0,11 12-31 16,-11-3-17-16,-4 3-3 15,-1-2 2-15</inkml:trace>
  <inkml:trace contextRef="#ctx0" brushRef="#br0" timeOffset="475727.4485">7846 14698 4 0,'0'-12'34'0,"0"12"-2"0,0-10-2 16,0 10 0-16,1-10-7 15,-1 10-1-15,0 0 0 16,0 0 0-16,0-9-4 0,0 9-1 15,0 0-3-15,0 0-3 16,0 0-2-16,0 0-2 16,0 0-2-16,0 0-2 15,0 0 0-15,1 5-2 0,-1-5 0 16,4 17-1-16,2-6 1 16,-1 5-1-16,2 4 0 15,1-3 0-15,0 3 1 16,1-8 0-16,-2 2 2 0,-7-14 1 15,17 11 4-15,-5-14-1 16,-3-10 0-16,6-5 1 16,3-4 0-16,2-7-2 15,1-2-1-15,6-5 0 16,-4 2-2-16,3-1-1 0,-2 4 0 16,-4 1 0-16,-2 7 1 15,-5 5-1-15,-3 2 0 16,1 5 0-16,-11 11-1 0,6-9 0 15,-6 9 0-15,0 0 1 16,0 0-1-16,0 0 0 16,0 0 1-16,0 0-1 0,-4 3 1 15,4-3 0-15,0 0-1 16,-10 3 1-16,10-3-1 16,0 0 0-16,0 0 0 15,0 0-1-15,0 0 0 0,-9 3 0 16,9-3 0-16,0 0 0 15,0 0-1-15,0 0 1 16,0 0 1-16,0 0-1 16,-5 9 0-16,5-9 0 0,0 0 1 15,-8 10-1-15,8-10 1 16,0 0-1-16,-11 8 1 16,11-8 0-16,0 0 0 15,-8 5 0-15,8-5 0 0,0 0 0 16,0 0 1-16,0 0-1 15,-10 1 0-15,10-1 1 16,0 0-2-16,0 0 1 16,0 0 0-16,0 0-1 0,0 0 1 15,0 0-1-15,0 0 0 16,0 0 0-16,0 0 1 16,0 0-1-16,0 0 0 0,0 0 0 15,0 0-1-15,0 0 1 16,0 0 0-16,0 0 0 15,0 0-1-15,0 0 1 0,0 0 0 16,-3 10 0-16,3-10-1 16,0 0 1-16,0 0 0 15,0 9 0-15,0-9 0 16,0 0 1-16,0 0-1 0,0 0 0 16,0 0 0-16,0 0-1 15,0 0 0-15,0 0-3 16,0 0-2-16,0 0-6 15,0 0-7-15,0 9-12 16,0-9-16-16,0 0-25 0,0 0-10 16,9 4-2-16</inkml:trace>
  <inkml:trace contextRef="#ctx0" brushRef="#br0" timeOffset="484563.1997">5103 15820 0 0,'0'0'24'16,"-15"-4"2"-16,15 4-3 0,0 0-5 15,-9-4-4-15,9 4-6 16,-8 0-4-16,8 0-3 16,0 0-2-16,8 0-1 0,-8 0 4 15,0 0-1 1,11 1 1-16,3-1 2 0,-14 0 0 16,22-3 2-16,-11-5 1 15,1 1 0-15,5-2 0 0,-1-3 0 16,5-2 0-16,2-2 1 15,4 0-1-15,1-1 1 16,5-5 0-16,-1 1 0 16,6-1 0-16,-3-1 0 15,5 0-1-15,-1 0-1 0,1 0 1 16,-6 2 0-16,2 0-2 16,-6 3 2-16,2 0-1 15,-1 0 0-15,-6 5 1 16,-1-2 0-16,-6 4-2 0,3 0 1 15,-9 4-2-15,4 0 0 16,-16 7 0-16,11-6-1 16,-11 6 0-16,0 0 1 15,0 0-2-15,0 0 0 0,0 0-1 16,0 0-3-16,0 0-5 16,0 0-3-16,0 0-9 15,0 0-9-15,0 0-14 0,0 0-16 16,0 0-11-16,0 0-1 15</inkml:trace>
  <inkml:trace contextRef="#ctx0" brushRef="#br0" timeOffset="485243.6197">5398 15901 14 0,'0'0'12'15,"0"0"-1"-15,0 0-5 0,0 0-1 16,0 0-3-16,0 0-2 15,0 0 1-15,0 0-1 16,0 0 2-16,0 0-1 0,0 0 1 16,0 0 2-16,5 0-1 15,-5 0 2-15,0 0 2 16,15-7 0-16,-15 7 0 16,14-11 2-16,-2 3-1 15,-2 0-1-15,4-2 0 0,-3 1-1 16,4-5 0-16,1 5-1 15,3-5 1-15,-3 2 3 0,4-4 3 16,-2 2 1-16,3-3 4 16,-2 1 0-16,2-4 1 15,4 5-2-15,-6-3-1 16,4 1-1-16,-5 2-3 16,2 1-3-16,-5 3 0 15,2 3-2-15,-9 1 0 16,-8 7 1-16,12-9 1 0,-12 9-2 15,0 0-1-15,0 0-1 16,0 0-4-16,0 0-16 16,0 0-48-16,0 0-10 0,0 0-4 15,-6 0-2-15</inkml:trace>
  <inkml:trace contextRef="#ctx0" brushRef="#br0" timeOffset="488672.8249">9232 8795 9 0,'0'0'10'0,"0"-11"0"15,0 11-1-15,0 0 0 16,0-9-2-16,0 9-1 15,0 0 0-15,0 0-3 16,1-10 1-16,-1 10-2 0,12-5 1 16,-4 2-2-16,4-2 0 15,4-1 0-15,0-2 0 16,6-1-1-16,-2-1 2 0,4-1-2 16,-1-1 0-16,4-1-15 15,3 4-24-15</inkml:trace>
  <inkml:trace contextRef="#ctx0" brushRef="#br0" timeOffset="489187.268">11778 8621 0 0,'0'0'41'16,"-12"8"-4"-16,2-3-3 0,10-5-6 15,-15 8-4-15,15-8-5 16,-8 5-5-16,8-5-3 16,0 0 0-16,0 0-5 0,7 0 0 15,5-4-3-15,3-1 0 16,2-2 0-16,5-2-1 16,1 1-1-16,9-2-4 15,-2-1-7-15,8 0-16 16,4 4-24-16,1-3-12 15,5-1-1-15</inkml:trace>
  <inkml:trace contextRef="#ctx0" brushRef="#br0" timeOffset="489618.7704">14708 8633 1 0,'0'0'49'15,"0"0"-14"-15,0 0-12 0,0 0-4 16,5 0 0-16,5-2-3 15,1-2 1-15,6-2-4 16,5 0-5-16,4-1-9 0,7-2-14 16,2 2-18-16,6-3-19 15,7 0-5-15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2-02-13T13:55:48.69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2170 1236 5 0,'5'10'54'0,"-5"-10"-15"0,0 0 1 16,0 0-1-16,0 0-8 15,0 0-8-15,0 0-7 16,0 0-5-16,0 0-4 0,0 0-3 16,0 0-3-16,0 0-1 15,0 0-4-15,0 13-2 16,0-13 0-16,0 14 0 15,0-5 2-15,-1 25 1 16,0-2-1-16,-2 8 2 0,3 4 1 16,2 4 2-16,-1 2 0 15,-1-2 0-15,-1-4-1 16,-1-7 0-16,2-5 2 16,0 0-2-16,0-6 0 0,0 0 0 15,0-9 0-15,-2 1 0 16,2-4 0-16,0-1 1 15,0-4 0-15,1 0 0 0,-1-9 1 16,6 14 1-16,-6-14 3 16,15 8-1-16,-15-8 2 15,17 6-1-15,-8-4 2 16,2-2-2-16,5 0-1 16,-4 0-1-16,8-2-3 0,4-1-9 15,-3 0-20-15,-2-3-35 16,14 5-6-16,-1-6-2 15</inkml:trace>
  <inkml:trace contextRef="#ctx0" brushRef="#br0" timeOffset="2098.1297">2558 1744 30 0,'0'0'65'0,"-16"2"1"16,16-2-4-16,0 0-48 15,0 0 1-15,6-5-2 16,-6 5-6-16,12-13-6 16,1 5 0-16,-2-2 4 0,1-1-2 15,8 0 0-15,-9 0 0 16,4 0 1-16,-9-2 3 15,6 2 2-15,-9 0-2 0,2 0 4 16,-5 0-1-16,-2-3 0 16,-5 5 0-16,-4 0-1 15,3 2-4-15,-5 1-3 16,1 2-1-16,-3 4-3 0,5 2-2 16,-4 3 0-16,6 4-1 15,-2 4 0-15,4 1 0 16,1 3 2-16,0 4 0 0,5 2 1 15,0 2 0-15,2 1 0 16,6 1 0-16,0-3 1 16,8 2-1-16,-1-5 0 15,0-1 0-15,0-5 0 16,0-3 0-16,1-3 1 0,-2-3 1 16,2-4-2-16,-8-2 4 15,4 0-1-15,-1 0 1 16,-1-8-1-16,4-5 0 15,-1-2 0-15,-2-5-2 0,2-2 0 16,2-8 0-16,2 2-1 16,-1-3-1-16,-4 2 2 15,4 2 0-15,-2 4-1 16,-3 4 0-16,-3 4 0 0,-8 15 0 16,13-9 0-16,-13 9 0 15,10 4 0-15,-8 10 1 0,2 2 0 16,0 7 2-16,2 2 0 15,1 4 0-15,0-1 0 16,-5 4 1-16,3-5-1 16,3-3 0-16,-3-3 0 0,1-4 0 15,0-6 0-15,-6-11 1 16,10 10 1-16,-1-10 1 16,0-2-1-16,-1-7 1 15,0-1-1-15,4-5 1 0,-1 1-1 16,0-3-1-16,-4 1-2 15,3 1 0-15,-4 3-1 16,6 5-1-16,-12 7 0 16,0 0 0-16,8-3-1 0,-8 3 1 15,12 13 0-15,-7 0 1 16,-2 0 0-16,3 4 0 16,1-2 2-16,4 0-1 0,-1 0 0 15,3-2 0-15,-1-3 0 16,1-3 0-16,5-3-1 15,3-3 0-15,6-1-3 16,-6-2 2-16,6-6 0 16,-1-2 0-16,-1-1 0 0,-3-2 1 15,3-2 1-15,-8-3 2 16,-5-1 0-16,-3-1 2 0,-3 4 2 16,-1-4-1-16,-5 4-1 15,0 1 1-15,-7 1-2 16,-2 4-1-16,-2 3-1 15,-3 5-1-15,3 2-2 16,-3 3-1-16,0 6 0 0,2 4 1 16,1 3-1-16,3 4 1 15,3 0 1-15,3-1-1 16,2 1 1-16,2-4-1 0,8-2 1 16,0-3-1-16,4-6 1 15,2-5 0-15,0 0 0 16,2-9 1-16,-3-2 2 0,0-5 1 15,-4 0 0-15,0-2 1 16,-3 4 1-16,-5-1 0 16,-1 2 1-16,-2 4-2 15,0 9-1-15,0-11-3 0,0 11-1 16,0 0-2-16,0 7 0 16,2 6-2-16,3 3 0 15,-2 5 0-15,6 8 1 16,2 6 3-16,1 3 0 15,3 10-1-15,-2 4-2 0,2 5 1 16,-3 4-1-16,-2 3 0 16,2-1 0-16,-12-2-1 15,0-1 1-15,0-10 2 0,-11-8 2 16,1-3 2-16,-2-7 3 16,-4-9 3-16,-1-6 2 15,3-6 2-15,2-5-1 0,-4-6 0 16,4-3-2-16,5-14-2 15,-1-5-1-15,7-13-5 16,1-8-5-16,2-12-3 16,5-3-3-16,7-9 1 15,4-4-1-15,1 0-4 0,2 2-2 16,4 7-1-16,-2 0-1 16,3 11 1-16,-5 2 2 15,0 5 1-15,-5 5 2 0,0 1 4 16,-2 3 5-16,-6-1 8 15,0 4 6-15,-6 3 5 16,1 3 3-16,-3 12-3 16,0 1 0-16,-1 2 1 15,-2-1-3-15,-3 2-2 0,-1-1-5 16,7 11-2-16,-11-16-4 16,11 16-2-16,-11-10-1 15,11 10-1-15,-11 0 1 16,0 1-2-16,-2 10 0 0,4 8 0 15,6 8 0-15,3 9 3 16,0 6 0-16,7 8 0 16,3 2 1-16,1-2 0 0,-3-6 0 15,2 0 1-15,-5-8 0 16,-1-5 2-16,-2-9 0 16,-1-5 4-16,1-6 0 15,-2-11 0-15,0 0 0 16,0 0 0-16,0-8 0 0,0-5-2 15,0-4 0-15,2-4-3 16,0-1-2-16,1 0-1 16,0 0 0-16,6 5-2 0,-2 1 0 15,1 8 0-15,3 3-1 16,4 5 1-16,-3 3-1 16,4 7 1-16,-1 4 1 0,1 2 0 15,0 0-1-15,2 3 1 16,-1-4 1-16,-5 0 0 15,2-2 1-15,-6-4 0 0,1-3 2 16,-9-6 0-16,13 3 0 16,-13-3 2-16,7-8-2 15,-3-5 1-15,1 1 0 16,1-4-2-16,-1 0 0 16,5-1 0-16,-4 2-1 0,-1 1-2 15,1 4 0-15,-6 10 0 16,7-8-1-16,-7 8 0 15,13 3 0-15,-13-3 0 16,13 19 0-16,-6-8 1 0,3 0 2 16,-1 4 0-16,0-5 0 15,0 2 0-15,0-4-6 0,1-2-26 16,2 5-37-16,-3-9-5 16,3 1-3-16,1-3-1 15</inkml:trace>
  <inkml:trace contextRef="#ctx0" brushRef="#br0" timeOffset="2265.6688">4314 1802 45 0,'0'0'89'16,"0"0"-2"-16,-6 6-6 16,6-6-5-16,-8 0-61 0,8 0-7 15,0 0-12-15,0 0-54 16,0 0-18-16,0 0-7 15,6 0-6-15,-6 0-1 16</inkml:trace>
  <inkml:trace contextRef="#ctx0" brushRef="#br0" timeOffset="44582.3482">2634 2878 5 0,'0'0'39'16,"0"-14"-5"-16,0 14-1 15,-3-15-4-15,3 15-8 0,4-17 0 16,-4 17-6-16,7-12 2 16,-7 12-1-16,-7-10-3 15,7 10-4-15,0 0-2 16,-4-10-2-16,4 10 1 0,-7-2-5 16,7 2 0-16,-11 2-2 15,11-2-1-15,-17 16 0 16,5-8 2-16,-6 6 0 15,2 3-1-15,1 2 1 0,-3 1 0 16,4 0-1-16,3 1 0 16,-5 1 0-16,8-1 1 15,3 0 0-15,1-1 0 16,3-2 0-16,1-2 0 16,0 4 1-16,3-4 0 15,4 2 0-15,3-1-1 0,4-2 0 16,-3-1 1-16,6 0-1 15,-2-3-1-15,2 0 2 16,-2-4 0-16,2 0-1 0,8-3 1 16,-9 0 0-16,4-4-6 15,-4 0-12-15,7 1-25 16,-3-7-23-16,5 0-3 0,-7-5-1 16</inkml:trace>
  <inkml:trace contextRef="#ctx0" brushRef="#br0" timeOffset="45457.3327">2992 3072 14 0,'-4'-11'59'16,"-9"6"0"-16,3 0-30 15,10 5-4-15,-16-9-6 0,16 9-8 16,-19-5-3-16,10 4-2 16,-1 1-5-16,0 1 0 15,0 5-2-15,0 1 0 16,-1 4 0-16,0-1-2 0,-1 4 2 16,0-1 0-16,3 2 0 15,-2-1 0-15,6-2 0 16,1-1-1-16,0 0-1 0,4-11 0 15,0 15 3-15,0-15 0 16,8 8 2-16,-8-8 2 16,18 0 0-16,-10-3 2 15,3-3 0-15,4 0 1 0,-8-2-1 16,6 0-1-16,-2 0-1 16,-11 8-3-16,9-12-2 15,-9 12-1-15,0 0 0 16,0 0-2-16,0 0 1 15,3 6-1-15,-3 4-1 0,0-1 1 16,1 3 3-16,8-2 1 16,-1 3 0-16,2-5 1 0,3 0 2 15,3-5 3 1,3-3 0-16,0 0 1 0,2-5-1 16,-3-3 2-16,1-7-2 15,-1 0 0-15,-1-9-4 0,-3 1 0 16,1-6-2-16,-5 0 0 15,-4-1-1-15,-1 1 0 16,-2 2 1-16,-3 4 0 16,0 3 0-16,0 7-1 0,0 13 1 15,-6-10 0-15,6 10-1 16,-12 9 0-16,8 3 0 16,2 5-2-16,1 4 2 15,0-1 0-15,1 6 1 0,4-3 0 16,5 3 1-16,-3-3-1 15,-2-1 1-15,3-3 1 16,-3-3 0-16,-2-2 1 0,0-3 2 16,-2-11 0-16,3 13 2 15,-3-13-1-15,0 0 0 16,0 0-2-16,-5-8 0 16,5 8 0-16,-1-18-4 15,0 9-1-15,-2-2-3 0,3 1 1 16,3 2 0-16,3-2 0 15,5 3-1-15,-11 7 1 16,22-8 0-16,-9 5-3 0,4 3 0 16,2 0-6-16,-2 0-10 15,1 1-17-15,-7 1-29 16,7 1-3-16,-4-1 1 16</inkml:trace>
  <inkml:trace contextRef="#ctx0" brushRef="#br0" timeOffset="46070.9283">3528 3010 54 0,'0'0'78'0,"-8"0"-3"0,6-12-7 15,2 12-44-15,0 0-5 16,-2-17-5-16,2 17-8 16,2-17-3-16,3 4-1 15,4-1-1-15,-3-2 0 0,0 1 0 16,0-1 1-16,-1 1-1 15,-1 3-1-15,-2 2-1 16,-2 10-2-16,0-12-1 0,0 12 0 16,0 0-1-16,-6 12 0 15,2 2 0-15,3 7-1 16,1 1 3-16,-1 9 1 16,2-1 2-16,7 4-1 0,-2-2 1 15,2 1 1-15,-2-4 0 16,-3 0 0-16,5-5-1 15,-4-3-1-15,-3-4 0 16,-1-1-1-16,0-6 1 0,0-1 0 16,0-9 1-16,0 12 0 15,0-12 3-15,0 0 0 16,0 0 2-16,0 0 2 0,-10 2-2 16,10-2 0-16,0 0-1 15,0 0-1-15,-6-5-3 16,6 5-2-16,0 0-1 15,0 0-1-15,6-10 0 0,-6 10 0 16,11-3-2-16,-1 3-3 16,-10 0-4-16,20 0-15 15,-3 2-39-15,-3 0-4 16,2 3-3-16</inkml:trace>
  <inkml:trace contextRef="#ctx0" brushRef="#br0" timeOffset="47263.333">5244 2799 64 0,'0'0'75'0,"-13"-17"-24"15,13 17-4-15,-9-15-11 0,9 15-9 16,-11-12-8 0,11 12-4-16,-12-6-7 0,12 6-3 15,-17-3-2-15,4 3-4 16,13 0-1-16,-21 17-2 0,14-2 0 15,-5 5 0-15,5 3 1 16,-3 5 0-16,7 1 0 16,1 5-1-16,2-1-2 15,1-1 0-15,6 0 0 0,8-4 0 16,-1 1-3-16,6-9-1 16,-3 1 0-16,8-7 2 15,-1-4 1-15,5-7-1 16,-1-3 2-16,-1-6-2 0,1-9 2 15,0-4 4-15,-1-9-1 16,-5 3 3-16,-2-2 2 16,-5 1 5-16,-7 4-3 0,-3 5 1 15,-5 6-2-15,0 11 0 16,-10-3-1-16,-1 7-2 16,3 6-2-16,-3 4-2 0,3 3 0 15,2-2 2-15,1 1-1 16,3-1 2-16,2-1 0 15,1-4 2-15,3 1 0 16,-4-11 2-16,13 11 3 16,-13-11 1-16,16 2 1 15,-16-2 0-15,14-5 0 0,-14 5-1 16,11-16 0-16,-5 7-1 16,-6 9-5-16,5-16-2 15,-5 16-3-15,4-8-1 0,-4 8 0 16,0 0-1-16,1 7 0 15,0 3-1-15,1 6 2 16,2-3 2-16,2 4 1 0,1-2 2 16,3 1 2-16,-1-5 2 15,2-3 1-15,0-3 2 16,-1-5 0-16,3-1 1 16,-2-11 0-16,-2-3 1 0,1-7-3 15,-3-4-1-15,1-6-3 16,0 0 0-16,-2-2-1 15,-3 3-1-15,0 7-1 16,-3 2-2-16,0 10 0 0,0 12 0 16,0 0 0-16,-5 14 0 15,1 11-2-15,2 4 3 16,1 6-2-16,1 1 3 16,1 3 0-16,6-4 0 0,1-1 0 15,-1-4 0-15,2-4 2 16,-2-8 1-16,-1-2 4 15,-2-3 2-15,-4-13 0 16,1 9-1-16,-1-9 1 0,0-9-1 16,-2-5-1-16,2-3-2 15,0-2-4-15,0-2-1 16,1 0-3-16,2 4 0 0,1 2-2 16,0 3-1-16,-4 12-1 15,13-11-5-15,-5 11-12 16,1 10-41-16,4-3-6 15,3 2-1-15</inkml:trace>
  <inkml:trace contextRef="#ctx0" brushRef="#br0" timeOffset="47667.1883">6127 2981 38 0,'0'0'76'16,"-5"-8"-1"0,5 8-5-16,0 0-43 0,-7-9-14 15,7 9-6-15,0 0-6 0,0 0-6 16,11 2-3-16,-1 0-1 16,1 1-1-16,0 1 3 15,-1 2 0-15,2 0 1 16,-4 1 0-16,-8-7 3 0,8 18 1 15,-8-7 2-15,0 0 3 16,-8 5 3-16,1-3 2 16,-6 4 3-16,4-2 2 15,-3-1-1-15,2-1 0 16,3-2 1-16,1-1-3 0,6-10-2 16,-3 10 0-16,3-10-1 15,8 0-1-15,4 0-2 16,4-7-3-16,7 1-2 15,-2-3-8-15,9 2-8 0,-3-3-19 16,0 1-37-16,9 0-6 16,-1 1-4-16</inkml:trace>
  <inkml:trace contextRef="#ctx0" brushRef="#br0" timeOffset="48930.3962">8776 2701 11 0,'0'0'67'16,"-6"-10"2"-16,4 0-1 15,2 10-34-15,-2-14-5 16,2 14-7-16,-5-14-5 0,5 14-2 15,-9-12-5-15,-1 9-2 16,-2 0-2-16,-1 3-1 16,-3 2-1-16,-4 5-4 0,-4 7 0 15,3 5 0-15,-1 5-2 16,1 6 2-16,2-1-1 16,4 7 0-16,5-2 0 15,2 6-1-15,8-3 0 0,0 1-1 16,12-5-1-16,4-4-1 15,5-6 0-15,3-7 1 16,7-6 0-16,-1-7 1 0,5-7 2 16,-2-10 1-16,3-7 0 15,-4-5 3-15,0-2 0 16,-7 1 0-16,-4-2 1 16,-4 4 0-16,-6 3-1 15,-9 7 0-15,-2 1 1 0,-11 10 0 16,-4 4 0-16,-4 2-1 15,0 9-2-15,-3 1 2 16,4 3-2-16,4 3 0 0,2-1-1 16,3-1 0-16,6-2 0 15,3-1-1-15,0-3 1 16,0-10 1-16,17 9-1 16,-7-9 0-16,1-1 1 0,4-6-1 15,0-2 1-15,-2-2-1 16,1 0 0-16,-3 3 0 15,0-2-1-15,-11 10 0 0,14-8 0 16,-14 8 1-16,0 0-1 16,9 12-1-16,-9 0 1 15,2 1 1-15,2 1 0 16,4 2 1-16,1-4-1 16,7-2 2-16,0-3-1 15,4-6 1-15,-2-1-1 0,3-8 0 16,-2-8 1-16,0-3-1 15,0-5 0-15,-1-3 0 16,-2-5-1-16,0-2 2 0,-4 1 1 16,-3 1 0-16,-1 4-1 15,-2 4-1-15,-5 8 0 16,-1 3 0-16,0 13-2 0,0 0-1 16,-9 20 0-16,3 1-1 15,3 4-1-15,0 7 3 16,0 1 0-16,3 3 0 15,0-2 1-15,0-1 1 0,4-1-1 16,-2-3 1-16,-2-3 1 16,0-7 1-16,0-3 1 15,0-6-1-15,0-10 1 16,0 0-1-16,0-6 1 16,2-10 0-16,5-4-2 0,2-4-1 15,4-2-1-15,0 1 0 16,1 1-2-16,3 5 0 15,0 4-3-15,-1 4-4 0,1 8-12 16,-3 3-25-16,2 4-30 16,6 5-5-16,1-1-4 15,3 0 3-15</inkml:trace>
  <inkml:trace contextRef="#ctx0" brushRef="#br0" timeOffset="49407.8724">9626 2856 41 0,'0'0'78'0,"-20"-13"1"15,9 7-2-15,-2-15-30 16,4 17-26-16,9 4-2 0,-15-6-2 16,15 6-5-16,0 0-6 15,0 0-3-15,0 0-1 16,10-5-2-16,1 6-1 0,0-1 1 15,1 1-1-15,-1 2 0 16,1 3 1-16,-12-6-1 16,12 12 1-16,-12-12-1 15,3 19 1-15,-3-11 0 16,-2 3 1-16,-2 0 0 0,-1 0-1 16,-3 0 1-16,2 1-1 15,2-1 0-15,-1-1 0 16,3 1 0-16,2-1-2 0,0 0 0 15,5 1-3-15,1-1-1 16,2-1-1-16,3 2 0 16,0-1-1-16,-3 1 2 15,6-2 1-15,-8 1 2 16,-1 0 2-16,-4 2 2 0,-2-4 1 16,-4 2 1-16,-4-1 0 15,-9 1 0-15,-7 0-1 16,2 0-1-16,-6-4-9 0,4 0-24 15,5 1-38-15,1-4-6 16,4-1-3-16,15-2-1 16</inkml:trace>
  <inkml:trace contextRef="#ctx0" brushRef="#br0" timeOffset="50568.2816">11604 2783 34 0,'10'-3'66'0,"-1"-3"6"15,3 2 0-15,-22 0-46 16,10 4-8-16,0 0-1 0,0 0-3 16,-11-8 0-16,1 8-3 15,-7 5-6-15,-1 2-4 16,-1 6-1-16,-6 2 0 16,2 4 0-16,0 1-1 15,3 2 0-15,3 2 0 0,5-1-1 16,3 3 1-16,5 0-1 15,4-3 0-15,6-3 1 16,10-2 0-16,4-6 1 0,4-5 1 16,4-3-1-16,6-4 1 15,-2-9 0-15,9-4 0 16,-7-3 0-16,-1-3 0 16,-3 0 0-16,-1-2 1 0,-7 3 1 15,-5 1 1-15,-9 5-1 16,-5 2-1-16,-3 10 1 15,-6-10 1-15,-7 10 0 0,-2 3-1 16,-1 4-1-16,2 0-1 16,-2 1 0-16,4 2 1 15,6-1-2-15,6-9 0 16,-12 16-1-16,12-16 1 16,0 11 0-16,0-11 0 0,11 7 0 15,-11-7 0-15,15 2 0 16,-8-1 0-16,4-1-1 15,-11 0 0-15,12 1 0 0,-12-1-1 16,11 14 1-16,-10-5 0 16,-1 6 0-16,0 0 1 15,2 0 1-15,1 2 0 16,0-3 1-16,3-3 1 0,-6-11-1 16,18 4 2-16,-3-7-1 15,3-9-1-15,2-8 1 16,2-5-1-16,3-7 0 15,3-5-1-15,2-5-1 0,-1-1 2 16,-3 4 0-16,-4 0 2 16,-2 8-1-16,-8 3 0 15,0 11-1-15,-7 6 1 16,-5 11-2-16,-1 9-1 0,-4 8 0 16,-3 8-2-16,1 1 0 15,4 7 1-15,0 0 0 16,2 4 0-16,1-5 2 15,1 0-1-15,2-5 1 0,-1-3-1 16,2-4 1-16,1-4 1 16,-2-4 0-16,-3-12 1 15,0 12 1-15,0-12 0 0,0 0-1 16,0-6 1-16,-2-5 0 16,2-5-1-16,0 0 0 15,0-2-2-15,2 2 0 16,0-1-1-16,0 4-2 0,0 1 1 15,-2 12-2-15,12-12-2 16,-5 11-2-16,4 1-6 16,1 2-18-16,7 9-43 0,-1-5-6 15,5 2-6-15,1-2-2 16</inkml:trace>
  <inkml:trace contextRef="#ctx0" brushRef="#br0" timeOffset="50994.6853">12536 2791 30 0,'2'-11'78'15,"-2"1"0"-15,0 2-1 16,0 8-5-16,-1-9-55 16,1 9-6-16,0 0 0 15,-2-9-2-15,2 9-4 0,0 0-2 16,-8 5-2-16,8-5-2 15,-9 18-1-15,4-3 1 16,-2 2 0-16,1 3 0 16,0-2 2-16,-3 1-1 0,5-2 1 15,-1 0 0 1,1-2-1-16,2-4 1 0,1-3 0 16,1-8 1-16,0 13-2 15,0-13 2-15,12 8-2 16,-3-5 1-16,2-2-2 0,0 2-1 15,3 1-1-15,-2-1-4 16,5 1-2-16,-3-1 0 16,2 2 0-16,-6-2 1 0,4 0 2 15,-5 0 1-15,1-1 1 16,-10-2 2-16,11 5 1 16,-11-5-5-16,0 0-10 15,7 11-18-15,-7-11-29 0,0 0-10 16,0 12-3-16</inkml:trace>
  <inkml:trace contextRef="#ctx0" brushRef="#br0" timeOffset="51176.2685">12812 3023 41 0,'0'0'76'0,"4"9"-2"0,-4-9-2 15,0 0-13-15,-3 9-93 16,3-9-33-16,-14 5-2 0,14-5-5 16,0 0-3-16</inkml:trace>
  <inkml:trace contextRef="#ctx0" brushRef="#br0" timeOffset="51524.7131">14440 2944 16 0,'0'0'90'0,"11"6"-1"0,-11-6-4 16,0 0-6-16,-6-7-20 15,6 7-50-15,0 0 0 16,0 0-5-16,0 0-2 0,-9-5-4 16,9 5-4-16,0 0-7 15,0 0-6-15,0 0-12 16,12 0-15-16,-4 0-13 15,10 0-18-15,5 1-4 16,6-1 9-16</inkml:trace>
  <inkml:trace contextRef="#ctx0" brushRef="#br0" timeOffset="51681.9453">14771 2945 56 0,'23'0'63'0,"-2"-1"1"16,-6-2-7-16,-4 3-14 15,-11 0-11-15,12 0-8 16,-12 0-11-16,0 0-2 15,0 0-4-15,0 0-5 0,0 0-9 16,0 0-13-16,0 0-45 16,0 0-10-16,14 4-4 15,1-3-4-15</inkml:trace>
  <inkml:trace contextRef="#ctx0" brushRef="#br0" timeOffset="51824.4396">15596 2939 47 0,'43'0'23'0,"4"5"-20"15,-3-3-3 1,-2 25-26-16</inkml:trace>
  <inkml:trace contextRef="#ctx0" brushRef="#br0" timeOffset="51973.35">16227 2978 10 0,'19'3'90'0,"-6"-3"-1"15,-5 1-7-15,-8-1-11 0,0 0-24 16,0 0-122-16,-8 3-5 16,-9-3-6-16,-2-3-6 15</inkml:trace>
  <inkml:trace contextRef="#ctx0" brushRef="#br0" timeOffset="54875.114">2215 3728 28 0,'-4'-10'65'0,"-2"1"-12"16,6 9-5-16,-11-16-12 0,11 16-8 15,-6-11-5-15,6 11-6 16,0 0-5-16,-6-12-4 15,6 12-2-15,0 0-3 16,0 0-2-16,-14-8-2 0,14 8 0 16,0 0 0-16,-15 5 0 15,1 1-1-15,4 5 0 16,-3-2 0-16,0 9 2 0,1-3-1 16,-6 2 2-16,-3-1 1 15,9 3-3-15,-1-2 1 16,4 0 1-16,-6-4-1 15,12 3-2-15,2-2-1 16,1-1 0-16,3-2-2 16,2 1 1-16,4-3-4 0,2 2 2 15,5-5 1-15,-5 0 2 16,0-1 1-16,-2 1-3 16,2 0 5-16,-11-6 1 0,13 10 3 15,-13-10-1-15,0 12 0 16,0-12 0-16,-6 17 1 15,-4-6 2-15,-7-1-1 0,2 3-1 16,-3 2-3-16,-2 0 2 16,0 0 0-16,2 1 0 15,-4-3 0-15,6 0-3 16,3-1 0-16,3-3 0 0,-2-3-2 16,12-6-7-16,-15 9-12 15,15-9-34-15,0 0-14 16,0-9-4-16,12-1 0 15</inkml:trace>
  <inkml:trace contextRef="#ctx0" brushRef="#br0" timeOffset="55205.8733">2181 3761 38 0,'0'0'68'16,"0"0"-22"-16,0 0-11 15,0 0-7-15,0 0-7 16,0 5-9-16,0 4-7 0,-2 3-5 16,2 6-4-16,-1 0 3 15,1 10 2-15,-2 5 1 16,2 1 0-16,-1 2 0 0,-4-3 1 15,4 3-1-15,-1-9 1 16,-2 4-1-16,2-10-2 16,1-7-5-16,1-1-4 15,0-13-9-15,0 0-20 0,18 5-23 16,-6-10-4-16,-1-8-1 16</inkml:trace>
  <inkml:trace contextRef="#ctx0" brushRef="#br0" timeOffset="55667.3833">2343 3934 28 0,'-6'-3'53'16,"6"3"-7"-16,-18 0-12 0,4 6-13 15,-4 1-13-15,-1 8-2 16,-1-6-2-16,4 7 1 16,7-4-3-16,-6 5-1 15,7-8-1-15,8-9-1 0,-11 16 0 16,11-16-1-16,0 14 0 15,0-14 0-15,4 12 2 16,8-5 0-16,2 0 2 16,-1-1-1-16,7-1 0 15,4 2 0-15,0-3 0 0,0-1 1 16,5-1 2-16,-6-2-1 16,1-1 1-16,-1-3 1 15,-3-5 1-15,-5 0 0 0,1-1 2 16,-3 0 1-16,-3-2-1 15,-4 3 4-15,-2-2 1 16,2 1 0-16,-6 10 0 16,2-14 0-16,-2 14-3 0,0 0-5 15,0 0-1-15,0 0-3 16,0 0-3-16,0 0 0 16,7 12-1-16,-1 1-1 15,-2 2 1-15,-1 3 3 0,6 2-1 16,-1-2-1-16,-2 1-6 15,-5-5-8-15,6-4-16 16,0 2-31-16,-7-12-9 16,17 0-5-16</inkml:trace>
  <inkml:trace contextRef="#ctx0" brushRef="#br0" timeOffset="55818.2572">2597 3811 13 0,'0'0'49'16,"0"0"2"-16,-8-10-23 0,8 16-33 16,1 8-27-16,17 10-19 15,-9-5 1 1</inkml:trace>
  <inkml:trace contextRef="#ctx0" brushRef="#br0" timeOffset="56189.5696">2677 4014 12 0,'0'0'48'16,"0"-11"-22"-16,0 11-5 16,7-7-8-16,-7 7-7 0,12 0-2 15,-12 0-2-15,11 17-1 16,-3-6 0-16,-2 1 1 15,2 1-1-15,-2-1 1 16,0-1-1-16,-6-11 5 16,10 13 0-16,-10-13 6 0,10 4 0 15,-10-4 4-15,12-2 3 16,-12 2 0-16,12-16 0 16,-5 6-1-16,-3-2-3 0,3 1-4 15,-2 1-1-15,-5 10-5 16,12-14-2-16,-12 14-2 15,8-1-2-15,-8 1-2 16,10 7-1-16,-5 5-6 0,-1 1-4 16,2 3-14-16,5 8-26 15,-6-5-16-15,5 0-1 16</inkml:trace>
  <inkml:trace contextRef="#ctx0" brushRef="#br0" timeOffset="57308.1126">3171 3984 25 0,'-7'-10'75'0,"7"10"1"0,-8-6-3 15,8 6-38-15,0 0-8 16,0 0-8-16,0 0-9 15,0 0-5-15,-14 6-3 16,7 4-2-16,-3-1 0 0,4 1-2 16,1 1 1-16,-2 4 0 15,5-1-1-15,0 2-1 16,1-1 0-16,1-2-2 0,2 2-3 16,2-3-4-16,6-1-4 15,-10-11 1-15,20 11-8 16,-9-10 0-16,5-1-4 15,6-3 1-15,-2-7 4 0,4-1 4 16,-3-3 5-16,3 0 4 16,-6 1 10-16,3 2 7 15,-10-1 12-15,-3 2 5 16,-8 10-1-16,4-13-1 0,-4 13 0 16,0 0-2-16,-5-2-3 15,5 2-5-15,-12 2-6 16,12-2-3-16,-14 12-1 15,14-12 0-15,-7 17-1 16,4-8-1-16,3 2 0 16,0 1-1-16,0-1 0 0,2 2 0 15,3-3-1-15,1-1-1 16,-6-9 1-16,15 11 0 16,-15-11-2-16,17 0 0 0,-8-3 0 15,0-5 1-15,1-5 0 16,1-2 0-16,1 0 2 15,0-3 0-15,-3 2 3 16,0 2 1-16,-2 2-1 0,-1 3-2 16,-6 9 0-16,7-9 0 15,-7 9-1-15,0 0 0 16,8 4 0-16,-8-4-2 16,8 15 1-16,0-5 2 0,-3 1 0 15,5 1 0-15,-3 0 0 16,3-3 0-16,-3 0 0 15,2-1 1-15,-1-3-1 16,-8-5 1-16,17 2 1 0,-17-2 1 16,14-4-2-16,-5-5 1 15,2 0-1-15,-4-3 0 16,1 2-1-16,-3 1 1 0,-5 9-2 16,8-14-2-16,-8 14 0 15,0 0-1-15,0 0 1 16,0 0-1-16,10 9 0 0,-5-1 1 15,1 3 0-15,1 0 3 16,1-2-1-16,2 0 1 16,3-1 1-16,-1-3 0 15,5-4 0-15,-3-1-1 0,6-3 0 16,-3-6 0-16,7-2 1 16,-4-5-1-16,4 1 1 15,-5 0 0-15,0-1 0 16,-3 4 3-16,-6-1 0 0,0 4 0 15,-10 9-1-15,3-14 0 16,-3 14-1-16,0 0 0 16,-8-2-1-16,8 2-3 15,-12 2 0-15,12-2 1 0,-10 8-2 16,9 1 2-16,1-9-1 16,-1 18 0-16,1-9 1 15,2 4 1-15,3-1-1 0,1 1-1 16,1 0 1-16,4-1-1 15,-3-1-2-15,6-3-3 16,-3-1-7-16,2-3-20 16,-13-4-40-16,21 0-4 0,-9 0-4 15,-2-6 7-15</inkml:trace>
  <inkml:trace contextRef="#ctx0" brushRef="#br0" timeOffset="86388.5266">5463 3795 13 0,'-5'-18'68'16,"2"0"3"-16,-3 1-31 0,2 4-3 15,1 1-8-15,3 12-8 16,-5-12-8-16,5 12-5 16,0 0-4-16,0 0-3 15,0 19-2-15,0 2-1 16,3 8 0-16,2 5 0 0,1 8-1 16,-1 7 3-16,1 0 0 15,0-1 0-15,-1-3 2 16,-3-4 0-16,0-10 0 15,-1-3 2-15,-1-12 2 0,0-5 1 16,0-11 2-16,0 0-1 16,0 0-1-16,1-11 1 15,2-4-2-15,2-6-2 0,2-4-1 16,2-2-3-16,3 0-2 16,0-2-1-16,3 6 0 15,-2 0-2-15,5 11 0 0,-3 2 0 16,3 10-1-16,-2 9 1 15,0 7 1-15,-4 9 1 16,0 2 1-16,-4 7 1 16,-4-3 2-16,-3 6 2 15,-3-5-1-15,-9-2 1 0,-8-4 0 16,-1-3 1-16,-9-6 0 16,2-7-1-16,-1-6-2 15,1-6-7-15,5-4-13 16,6-8-20-16,4-9-23 0,11-5-15 15,7-1-3-15</inkml:trace>
  <inkml:trace contextRef="#ctx0" brushRef="#br0" timeOffset="87739.3996">5996 3952 22 0,'0'0'51'16,"0"0"-5"-16,-16 12-5 15,-4-3-5-15,-2 7-7 16,-3-3-5-16,-1 7-5 16,2-3-4-16,0 6-5 0,6-5-4 15,7-2-2-15,3 4-3 16,8-4-1-16,0-2-1 16,9-3 1-16,3-5-1 15,9-5 1-15,-2 1 1 0,2-8 0 16,1-8 1-16,-3-1 0 15,1-3 1-15,-4-4 0 16,-5-1 0-16,-2 1 0 16,-6 3 1-16,-3-2-2 15,1 8-2-15,-9 0 0 0,-4 10-1 16,-4 3 0-16,3 4-3 16,-1 6 2-16,1 2 0 15,1 7 0-15,5-4 1 0,3 4 0 16,4-7 0-16,6-1 2 15,5-5-1-15,3-4 0 16,6-2-1-16,1-5-1 16,2-5-2-16,1-5 1 15,3 0-1-15,-3-1-1 0,-1-1 0 16,-1-1 2-16,-4 6 0 16,-6-1 1-16,-2 8 1 15,-10 5 1-15,0 0-1 0,1 16-2 16,-3 1 2-16,-5 7 1 15,1-1 0-15,1 2 1 16,0-4 2-16,5-2 0 0,0-7 3 16,5-3 0-16,4-7 1 15,3-4-1-15,2-7 0 16,0-7 0-16,2-5 0 16,0-10-2-16,2-1-2 0,-5-7 0 15,1-3-1-15,-4-2 0 16,0 1 0-16,-4 1 1 15,-3 8-1-15,-3 5-1 0,0 9-2 16,-3 11 0-16,3 9 0 16,-16 8-1-16,6 13-1 15,2 5-1-15,3 4 1 16,2 3 2-16,3 0 3 16,-1 4-1-16,9-3 1 0,1-3 1 15,3-2 0-15,2-4 2 16,-2-5-1-16,-1-1 0 15,3-7 0-15,-3-4 1 16,1-5 0-16,0-3-1 0,-1-5 1 16,5-6-2-16,-3-5 0 15,4-2 0-15,-5-1-2 16,2-1 0-16,-4 3-1 0,-1 1-1 16,-3 6-1-16,-6 10 1 15,0 0-1-15,0 0 0 16,5 15 0-16,-3 5 1 15,1-2 0-15,2 5 2 16,3-3 1-16,1 2 0 0,1-8 1 16,4-3 0-16,0-5-1 15,1-6 1-15,0 0-1 16,-1-10 1-16,1-2-1 16,-3-4 0-16,1 0 0 15,-2-2 0-15,-4 2-1 0,-1 4 0 16,-2 3-2-16,-4 9 0 15,0 0-1-15,0 0 0 16,5 7 0-16,-5 7 0 16,1 6-1-16,1 1 3 0,1 1 0 15,2 3 1-15,2-3-2 0,1-1-5 16,2-3-1-16,-1-2-1 16,1-2-4-16,-1-7-7 15,0-2-7-15,2-5-5 16,-3 0 2-16,-8 0 2 0,18-18 0 15,-11 6-3-15,4-3 0 16,-3 0 7-16,1-3 11 16,0 3 5-16,1-2 3 15,-2 3 5-15,3 1 3 0,-4 3 7 16,2 4 8-16,-9 6 1 16,11 0-1-16,-11 0-2 15,8 14 1-15,-6 2-5 16,1 4 1-16,-2 2-3 15,1 6-3-15,-2 4-2 0,0 1 0 16,0 2-1-16,-3 1 1 16,-2-1-1-16,-4-2-1 15,2-4 0-15,-1-4 1 16,1-7 0-16,0-6-4 0,7-12-4 16,0 0-7-16,0 0-8 15,-6-15-27-15,8 1-12 0,6-11 5 16</inkml:trace>
  <inkml:trace contextRef="#ctx0" brushRef="#br0" timeOffset="88092.0054">7046 4121 42 0,'8'13'55'15,"-8"-13"-14"-15,-4 18-4 16,0-7-7-16,-2 2-8 0,4 1-7 15,0 1-5-15,2-3-4 16,0-1-1-16,5-2-3 16,-5-9-2-16,17 13-4 15,-1-13-2-15,-5 0-4 0,1-6-4 16,4-3-2-16,-2-2-1 16,0-2 2-16,-2 0 5 0,1 1 6 15,-2 3 8-15,-3 0 5 16,-8 9 6-16,11-7 2 15,-11 7 1-15,0 0 2 16,0 0-4-16,5 6-3 0,-5-6-4 16,0 12 0-16,0-12-2 15,5 13-3-15,-5-13-13 16,0 0-47-16,13 7-13 16,-4-4-6-16,2-3 2 0</inkml:trace>
  <inkml:trace contextRef="#ctx0" brushRef="#br0" timeOffset="89129.2248">8679 3789 49 0,'0'-20'78'0,"-4"-1"0"15,4 1-24-15,-3-1-9 16,2 3-10-16,-3-1-8 0,3 5-5 16,1 2-8-16,-3 2-4 15,3 10-4-15,0 0-3 16,-1 5-2-16,1 15-1 16,0 8-1-16,0 5 0 0,2 9 0 15,1 5 0-15,3 6 2 16,0-3-1-16,-2-2 0 15,-1-5-1-15,-1-7 1 0,1-6 0 16,-2-7 0-16,-1-8-1 16,0-15 1-16,0 0-1 15,0 0 2-15,0-15-1 16,0-3 0-16,0-1-1 16,5-1-1-16,0-2 0 15,2 7-1-15,2 1-1 0,6 4-1 16,-2 2-1-16,8 5-3 15,-1-1-2-15,4 1-2 0,-3-3 0 16,5 1-1-16,2-3 0 16,-8-1 3-16,3-3 2 15,-8-3 3-15,2 1 4 0,-7-9 5 16,-1 5 4-16,-8-5 3 16,-1 1 4-16,0 1-1 15,-3 2 1-15,-2 0-1 16,-2 6 0-16,0 3-2 0,7 10-4 15,-14-3-2-15,14 3-2 16,-9 11-2-16,4 1-1 16,3 6 1-16,2 4-1 15,0 2 0-15,5 2 1 0,0 1-1 16,1 2 0-16,4 0-2 16,-2 1-4-16,2-1-9 15,-1-2-15-15,1-6-27 16,1 0-21-16,0-10-6 15,3-3-4-15</inkml:trace>
  <inkml:trace contextRef="#ctx0" brushRef="#br0" timeOffset="89689.2879">9270 3856 24 0,'1'-16'68'0,"-1"16"5"16,-13 0-24-16,-1 4-12 0,-3 5-8 15,-5 2-6-15,0 5-6 16,-1 0-4-16,4 2-3 16,-1 3-3-16,4 2-3 0,5-4-1 15,6 0 0-15,4-6-1 16,3-2 1-16,10-7-1 16,3-2 0-16,5-4-2 15,1-10 0-15,1-4 0 16,2-3-2-16,1-3 0 0,-5-2 2 15,-1 4-2-15,-3 0 2 16,-5 2 0-16,-4 8 0 16,-7 10 0-16,0 0 2 15,0 0-2-15,0 5 0 0,0 11 1 16,-5 0-1-16,1 3 1 16,3 4 1-16,1-1-2 15,2-2 1-15,5-4 0 0,0-2 0 16,6-6 0-16,1-1 0 15,0-7-1-15,1-3-2 16,2-7 0-16,-2-6-1 0,1 0 1 16,-2-5-1-16,-2-3 1 15,-1 1 0-15,-3 3 2 16,-1 1-1-16,-3 5 2 16,-4 14-1-16,1-12 0 15,-1 12 0-15,0 8 0 16,0 4 0-16,-1 6-1 0,-1-2 2 15,2 4-1-15,0 3-2 16,0-4-8-16,0-1-19 16,0-7-41-16,10 0-5 0,-10-11-5 15,19 2 0-15</inkml:trace>
  <inkml:trace contextRef="#ctx0" brushRef="#br0" timeOffset="91139.1867">9615 3877 13 0,'0'0'50'16,"11"0"-26"-16,-11 0-5 0,7 9-1 16,-7-9-4-16,9 17-1 15,-2-8 2-15,-2 1 0 16,-5-10 2-16,12 16 8 15,-12-16 3-15,5 14 1 0,-5-14 0 16,0 0-2-16,0 0-4 16,0 0 2-16,0 0-7 15,0-12-6-15,0-3-4 16,0 1-5-16,5-2-2 16,3-4-5-16,4 4-4 15,3 0-7-15,5 4-8 0,4 0-5 16,1 7-7-16,0 0-10 15,5 3-9-15,1 1 2 16,-3 1 8-16,1 1 10 0,-7-1 18 16,-3 0 18-16,-2-2 17 15,-3 1 19-15,-7-3 10 16,-7 4 1-16,4-10-4 16,-4 10-6-16,0-9-8 0,0 9-10 15,-9-7-6-15,9 7-5 16,-18-2-3-16,9 2-3 15,0 3-2-15,0 4-1 16,2 5-1-16,2 1 0 0,0 3-1 16,3 0 1-16,2 2-1 15,1 0 0-15,7 0-3 16,-1 0-3-16,8-1-7 0,0-7-3 16,5 2-7-16,-4-8-4 15,7-1-5-15,-2-3-3 16,7-5 3-16,-2-7 6 0,-1-1 7 15,-1 0 8-15,-5-3 17 16,0 4 6-16,-7-3 7 16,-2 7 7-16,-10 8 1 15,-1-10 0-15,1 10-3 0,-21 0-3 16,10 4-4-16,-4 5-4 16,3 1-3-16,-1 0-3 15,5 2-2-15,-1-2-1 16,5 0-2-16,4-1 1 15,0-9-1-15,2 12 1 0,-2-12-1 16,14 2-1-16,0-2-1 16,-1-4 0-16,-1-2 1 15,3-2-1-15,-1-1-1 16,-4 0 0-16,-10 9 1 0,16-13-1 16,-16 13 1-16,0 0 0 15,0 0 0-15,0 0 0 16,0 0-1-16,5 10 2 15,-5-10 0-15,0 16 1 0,1-7 0 16,-1-9 0-16,7 13 0 16,-7-13 1-16,11 5-1 15,-11-5 1-15,18 0-1 16,-8-6 0-16,0-2 0 0,1-2 0 16,1-3-1-16,-5 0 1 15,4 0-1-15,-4 1 1 16,0-1 0-16,0 5 0 0,-7 8-1 15,7-14 0-15,-7 14 0 16,0 0 0-16,10 0 1 16,-10 0-1-16,3 11 0 0,0-1 0 15,2 1 0-15,2 3 1 16,-3 0 0-16,2-1-1 16,1 0 1-16,-3 0-1 15,4-3 1-15,0-1-1 0,-8-9-1 16,15 11 0-16,-6-8-1 15,3-3 0-15,-1-1 0 16,3-5-1-16,3-1 0 16,1-4-1-16,2 1 0 0,-1 0 0 15,0-1 1-15,-3-1-1 16,1 2 1-16,-3 1-1 16,-4-1 2-16,-10 10 2 0,12-15-1 15,-12 15 1-15,2-12 1 16,-2 12 2-16,0 0 1 15,-8-9 1-15,8 9 1 16,-16 0-1-16,4 0 2 0,5 2-1 16,-5 5 1-16,5 3-1 15,-2 1 0-15,3 4-3 16,0 1 0-16,1 0 0 16,3-2 0-16,2 5-2 0,-1-2-2 15,4-3-8-15,7 0-21 16,7 0-42-16,-7-5-5 15,5-2-5-15,1-6-2 16</inkml:trace>
  <inkml:trace contextRef="#ctx0" brushRef="#br0" timeOffset="91289.4549">10779 3955 1 0,'0'0'81'0,"0"0"4"15,0 0-6-15,-12 5-3 16,5 17-24-16,7-22-51 15,-13 13-19-15,-5-8-49 0,18-5-7 16,-12 13-6 0,12-13-5-16</inkml:trace>
  <inkml:trace contextRef="#ctx0" brushRef="#br0" timeOffset="94010.3452">12428 3367 32 0,'-3'-21'76'0,"-3"5"2"15,6 5-24-15,-4-3-11 16,-1 3-10-16,5 11-8 15,0 0-8-15,-7-9-6 0,7 9-5 16,-9 9-3-16,5 3-3 16,2 9-1-16,-3 11-1 0,-2 5 0 15,3 13 1-15,-1 10 0 16,-2 6 0-16,3 4 1 16,3 1 0-16,1-3 1 15,2-5 0-15,5-6 1 16,2-9-1-16,3-13 0 0,4-10-2 15,4-14-3-15,4-9-2 16,3-4-3-16,2-12 1 16,6-10 0-16,0-6 0 15,2-9 1-15,2-1 1 0,-6-3 4 16,-4 5 4-16,-5-2 2 16,-5 9 0-16,-11 2 0 15,0 8 1-15,-8 10 0 16,-13 5 0-16,-3 6 1 0,-6 9-1 15,-1 3-1-15,-3 5 0 16,4 2 0-16,-1 1-2 0,4 1 0 16,5-1-1-16,4-2 0 15,7-1-1-15,3-1 1 16,7-5 0-16,4-4-1 16,7-3 2-16,3-4-1 15,7 0 2-15,-3-8-2 0,4-3 0 16,-4-2 0-16,2-2 0 15,-10-2 0-15,-2 2-1 16,-7-3 1-16,-7 1 0 16,0 2-1-16,-12 4 0 0,-4 1 0 15,-2 2 0-15,1 3-1 16,-2 1 0-16,4 4 0 16,1 0-1-16,13 0 1 0,-13 0-3 15,13 0-1-15,8-3-3 16,7-2-2-16,6-2-1 15,0-1-2-15,11-2 0 0,-1 0 1 16,2 0 2-16,-2 1 1 16,-3 2 4-16,-4 1 2 15,-5 4 4-15,-6 1 2 16,-6 1 2-16,-7 0 3 0,4 12 0 16,-4-3 1-16,-1 1 1 15,-2 0 0-15,0-1-1 16,3-9 0-16,-10 13-1 15,10-13 1-15,0 0-3 0,-5 10 1 16,5-10-1-16,0 0-1 16,0 0-1-16,0 0 0 15,0-7 0-15,0 7-2 16,1-12 0-16,-1 12-1 0,3-14 0 16,-3 14-1-16,4-10 0 15,-4 10 0-15,0-11-1 16,0 11 0-16,0 0-1 15,0 0-1-15,0 0 1 0,0 0-1 16,-4 5 0-16,4-5 0 16,-4 15 0-16,4-15 0 15,-4 15 1-15,4-15 1 16,-5 12 0-16,5-12 1 0,0 0 0 16,0 0 0-16,-4 8 1 15,4-8 1-15,0 0-1 16,0 0 0-16,0 0-1 15,0 0 1-15,0 0-2 0,-8 0 1 16,8 0-1-16,0 0 0 16,-14 0 1-16,14 0-1 15,-16 10 1-15,7-8 0 16,-5 2 0-16,-1-4 1 0,-3 0 0 16,-3 0 0-16,0-6 1 15,-3-7 0-15,-3 1 1 16,7-2-1-16,-1-4 0 0,3 1 0 15,3-5 0-15,3 2-1 16,5 0 0-16,4 0-1 16,1 5 0-16,2 0-2 15,0 3-1-15,0 12 0 0,0 0 0 16,7 7 0-16,-2 12 0 16,3 7 0-16,-4 8 1 15,2 6 1-15,1 4 1 16,-7 0 0-16,0 1 1 0,-10-5 0 15,-1-5 1-15,-9-5 0 16,-5-10-1-16,-4-6 2 16,-1-9-1-16,-3-5 1 15,7-4-1-15,-4-10 0 0,10-7 1 16,2-4-1-16,3-7-1 16,6-3 0-16,4-1 0 15,6 1-2-15,-1 4 0 16,7 5-1-16,2 4-1 0,4 10 0 15,2 12 0-15,2 9-1 16,2 16 1-16,0 7 1 16,1 6 1-16,0 8 0 0,-3 1 1 15,-5 2 0-15,-6-3 2 16,-6-3-1-16,-4-7 1 16,-11-8 1-16,-6-5-1 15,-7-9 1-15,2-8 0 16,-4-6 0-16,6-7-1 0,-3-10 0 15,9-7-1-15,4-7 0 16,5-9-1-16,7-2 0 16,2-3 0-16,10 0-2 15,4 3 0-15,8 6-1 0,1 5 0 16,4 13 0-16,3 14 0 16,4 10 0-16,-2 12 1 15,0 11 0-15,0 4 1 0,-5 4 1 16,-6 0 0-16,-11 0 1 15,-4-5 1-15,-8-4 0 16,-10-4 0-16,-14-8 0 16,-3-5 1-16,-6-6 0 0,-1-5 1 15,-3-3 0-15,7-11-1 16,3-7 0-16,7-6 0 16,6-7-1-16,10-6-1 15,6-2-1-15,4 2-1 0,13 1-1 16,1 5 0-1,9 8-1-15,-1 8 1 0,9 14-1 16,-3 8 0-16,2 15 1 0,-1 8 1 16,-3 7 0-16,-1 1 1 15,-11 6 0-15,-10-5 1 16,-8 3 0-16,-3-9-1 16,-16-3-1-16,-10-9-5 0,0-3-10 15,-5-10-15-15,0-6-40 16,5-3-10-16,4-10-3 0,8-5-4 15</inkml:trace>
  <inkml:trace contextRef="#ctx0" brushRef="#br0" timeOffset="94906.9804">11588 2287 54 0,'-11'-7'64'0,"3"2"-5"16,-4 4-2-16,2 1-54 0,1 12 0 15,3 15-3-15,0 8-4 16,0 17 0-16,1 8 1 16,4 26 4-16,1 13 1 15,0 14 1-15,8 2 3 16,1 5-2-16,5-4 2 0,-3-13 4 16,2-8 3-16,-2-24 5 15,-1-17 1-15,-1-19 2 16,-3-9-2-16,-6-26 1 0,0 0-1 15,4-11-5-15,-3-14-2 16,1-7-4-16,2-11-6 16,3-5-2-16,-1-1-1 15,4 1 0-15,-1 2-1 16,7 5-1-16,-1 9 0 0,4 7 1 16,2 8-1-16,2 7 1 15,4 3 0-15,3 1 1 16,3 4 0-16,10 1 1 0,0-3 1 15,13 3 1-15,4-2 0 16,10-1 0-16,4 0 1 16,10-2-1-16,2 1 0 15,4-2-1-15,4 0-1 16,2-2 0-16,0 2 1 0,4-5-1 16,2 4 0-16,5 1 0 15,5-3 0-15,-1 3 1 16,6 0-1-16,-1-2 1 0,3 3 0 15,-3-1 1-15,-2 0 0 16,-4 0 0-16,-4 0 0 16,-2 2 0-16,-9 0 0 0,-4 2 0 15,-6 2-2-15,-9 1 1 16,-9 0-1-16,-7 2 1 16,-12 1-1-16,-10 1 0 15,-8 0 0-15,-10-1-1 16,-8-1 0-16,-12-2-10 0,0 0-18 15,-18 10-49-15,-3-6-2 16,-10-2-8-16,-7-1-3 16</inkml:trace>
  <inkml:trace contextRef="#ctx0" brushRef="#br0" timeOffset="95439.8603">11899 2909 61 0,'-11'0'78'16,"11"0"-4"-16,9-8-5 15,12 1-3-15,45 0-68 16,-49 2-1-16,38 0 2 16,7 1 0-16,13 1 1 15,9-1 1-15,0 2 1 0,13 1 2 16,7-2 0-16,0 2 2 16,4-1 1-16,3 0 2 15,7 0 1-15,1 0-2 0,8-1 0 16,-2 0-1-16,-1 1-1 15,5-2-2-15,1 2 0 16,-1-2-2-16,-1-1 0 0,0 1-1 16,-6-1 0-1,0-4-1-15,0 4 0 16,-8-4 1-16,-3 1-1 0,-5 0 1 16,-8-2 1-16,-6 6-1 0,-7-3 1 15,-14 3 0-15,-11-2 0 16,-8 5-2-16,-13 1 0 15,-10 0 0-15,-8 0-3 16,-11 1-5-16,-10-1-9 0,-6 9-19 16,-11 3-29-16,-14-2-15 15,-11-1-6-15,-13 2-4 16</inkml:trace>
  <inkml:trace contextRef="#ctx0" brushRef="#br0" timeOffset="95905.5875">13338 3111 16 0,'0'0'60'16,"3"5"4"-16,17-5 1 15,-2 0-44-15,21 1-5 0,9-1 3 16,10 0 2-16,8 1-3 16,0-1-2-16,16-1-1 15,2 1-1-15,8-3-2 16,4 0-2-16,3-2 1 16,4-1-2-16,5-5-1 0,4 0-2 15,-4-1 1-15,1-1-2 16,1 1 1-16,2-1-2 15,-3 2 0-15,0 1-1 0,-6 3 0 16,-3 1 0-16,-3 2-1 16,-4-1 0-16,-4 2 1 15,-6-1-1-15,-5 1 1 16,-6-1-1-16,-5 2 1 0,-7-1-1 16,-5 0-1-16,-7 1 0 15,-6 1-2-15,-8-1-3 16,-5 3-12-16,-6 3-41 0,-11-4-23 15,-12 0-6 1,0 0-4-16,-5-7-5 0</inkml:trace>
  <inkml:trace contextRef="#ctx0" brushRef="#br0" timeOffset="101343.1869">2385 5096 1 0,'0'0'54'0,"-10"-5"-2"16,10 5-23-16,-4 11-11 0,1 3-7 15,-6 10-8-15,9 8-3 16,0 5-1-16,0 8 1 16,3 0 0-16,2 4 1 15,-3-7 0-15,-2 3 3 0,1-12 0 16,-2-4 6-16,1-10 11 15,0-7 5-15,-7-5-1 16,7-7 1-16,-7-7-2 16,5-8-1-16,0-7-2 0,-2-6-4 15,-7-7-13-15,7-7-3 16,4-2-1-16,1-2-1 16,-1 2-1-16,2 2 1 15,2 7-3-15,6 6 2 0,1 9-3 16,2 8 0-16,-1 11 1 15,1 4 0-15,10 10 0 16,-7 4 0-16,7 5 3 0,-1 7 1 16,-1 1 0-16,0 6 0 15,-2 1-9-15,-8 2-14 16,-7-5-28-16,6 10-18 16,-10-8-6-16,-3-5-2 0</inkml:trace>
  <inkml:trace contextRef="#ctx0" brushRef="#br0" timeOffset="101560.0785">2351 5432 40 0,'7'-4'71'16,"6"-1"1"-16,-2-3-1 15,5-2-53-15,10 2 0 16,-3-4 0-16,11 2-4 15,-6-2-7-15,5 1-4 0,2 0-7 16,-3 2-14-16,3 6-17 16,-7 1-27-16,2 5-13 15,-8 15-3-15</inkml:trace>
  <inkml:trace contextRef="#ctx0" brushRef="#br0" timeOffset="102249.1721">2669 6363 25 0,'-3'22'55'0,"-2"2"-2"16,0 7-42-16,1 8-1 16,2 3 0-16,2 2-3 15,0-7-3-15,6 3 4 0,-7-10 5 16,1 2 6-16,0-15 5 16,0-5 0-16,0-12 2 15,-12 0-1-15,4-9-3 16,1-11-2-16,1-6-5 15,-4-10-10-15,2-7-3 16,-3-9-3-16,8-1-2 0,1 2-1 16,2 3-1-16,0 5-2 15,8 8 0-15,7 6 4 0,2 11-2 16,5 8 0-16,5 4 0 16,1 6 2-16,-1 0 3 15,1 7 1-15,-3 6 0 16,-4 2-1-16,-3 5 1 15,-8 0 1-15,-4 5-1 0,-3 0 1 16,-3 0-1-16,-4 0 1 16,-7-2 0-16,0-2 0 0,2-5 0 15,1-1 0-15,8-15-1 16,-9 14-1-16,9-14-1 16,0 0-1-16,0 0-1 15,0 0 0-15,9 0 0 16,0-4 0-16,2 3 1 0,1 0 1 15,2 2 1-15,2-1 1 16,-4 5 0-16,2 4 0 16,-1 3 1-16,-8 9 0 15,-3-1 0-15,-3 6-1 16,-9 4 0-16,-12 4-1 0,-1 0-1 16,-6 2-10-16,-3-3-23 15,6 1-37-15,-2-6-4 16,2-4-3-16,7-9 5 0</inkml:trace>
  <inkml:trace contextRef="#ctx0" brushRef="#br0" timeOffset="102726.8938">2561 7789 41 0,'-10'5'67'16,"-6"0"2"-16,1 10-19 0,-2-2-30 16,-1 4-1-16,0 4-1 15,1 6-5-15,0 3-4 16,4 1-2-16,-4 2-2 16,3 2 0-16,1-2-3 15,6-4 0-15,-4-1-1 16,11-6 0-16,0-4 0 0,2-2 0 15,8-6 2-15,-1-3 0 16,5-5 1-16,-2-2 0 0,10 0 0 16,-8-4 0-16,4-4-1 15,-1-5-4-15,3 2-7 16,-3-3-11-16,-4-3-40 16,4 7-13-16,-5 8-5 15,-2 2-3-15</inkml:trace>
  <inkml:trace contextRef="#ctx0" brushRef="#br0" timeOffset="103159.9925">2513 9060 61 0,'-10'6'76'0,"10"-6"-2"15,-8 6-6-15,8-6-31 16,-8 13-34-16,8-3 0 15,0 2 0-15,0 3-3 16,0 3 0-16,5 3 1 0,-1 5 0 16,-1 1 0-16,1 4 2 15,-3 0-1-15,-1 1 1 16,1 2 0-16,-1 0 0 0,0-4 0 16,0 0 0-16,0-6 0 15,-1 0 0-15,1-9 1 16,0-1-3-16,0-14-10 0,0 0-27 15,0 0-32-15,-8-23-6 16,0-4-5-16,-2-6-1 16</inkml:trace>
  <inkml:trace contextRef="#ctx0" brushRef="#br0" timeOffset="103781.8436">2179 9183 13 0,'-15'-4'75'0,"15"4"3"0,-17-16-3 16,5-8-9-16,5 14-48 15,3-1-5-15,4-2-1 16,3 0-3-16,1-5-1 0,2 2-1 15,10-3-1-15,-1 2 0 16,2 1-2-16,5 2 0 16,-3 1-1-16,5 6-1 15,3 2 0-15,0 6 0 16,-3-1-1-16,1 3 1 0,5 4-1 16,-3 2 1-16,1 1-2 15,-1 3 0-15,-1 3 1 16,-3-2-3-16,-1 6 2 0,-3-1-1 15,-1 5-1-15,-4-1 1 16,-4 7 0-16,0-3 0 16,-7 3 2-16,-3 4 0 15,-1-1-2-15,-7 3 4 0,-5 0 0 16,-1 0 0-16,-7-3 0 16,-1 1 0-16,0-4-2 15,-2-4 2-15,2-4 1 16,-1-2-3-16,-2-5 1 0,3-2-1 15,3-4 0-15,6-2 0 16,-5-3-1-16,3 2 0 16,4-3 0-16,11-3 0 0,-11 5 0 15,11-5 0-15,0 0 0 16,-11 9-1-16,11-9 1 16,0 0 0-16,0 0-1 15,-4 11 0-15,4-11-1 0,0 0-4 16,-11 2-11-16,11-2-16 15,-4 12-30-15,4-12-16 16,0 0-7-16,7 0-3 16</inkml:trace>
  <inkml:trace contextRef="#ctx0" brushRef="#br0" timeOffset="107333.8756">5730 5124 16 0,'-1'-11'46'0,"1"11"2"0,0-11-5 16,0 11-4-16,0-11-5 16,0 11-6-16,0 0-7 15,-1-9-4-15,1 9-7 0,0 0-4 16,-1 11-2-16,-2 5-1 15,1 2-3-15,-1 9 2 16,1 4 0-16,-1 7 1 0,-1 3 1 16,0-3-1-1,1 1 1-15,0-5 2 0,2-1 1 16,-1-9-2-16,1-2 2 16,1-5 0-16,1-4 0 15,4-4-1-15,3 0 1 0,4-3-3 16,4 0 0-16,1 0-1 15,5-5 0-15,-1 1-2 16,3-2 0-16,1 0-1 16,0-3-2-16,-4-3-5 0,-1-3-9 15,-1 3-15-15,-4 2-28 16,-6-5-19-16,-9 9-6 16,9-14-2-16</inkml:trace>
  <inkml:trace contextRef="#ctx0" brushRef="#br0" timeOffset="107554.9837">5702 5430 28 0,'0'-9'67'16,"0"9"-2"-16,8-19-23 15,3 6-9-15,2-1-5 16,9 1-9-16,-5 0-9 15,7 0-4-15,-5 1-12 16,3 1-7-16,-8 2-17 0,4 5-19 16,-18 4-19-16,11-8-4 15</inkml:trace>
  <inkml:trace contextRef="#ctx0" brushRef="#br0" timeOffset="107762.7562">5720 5162 16 0,'-11'-10'71'16,"6"-2"1"-16,5 12-24 15,0-17-11-15,0 17-8 16,10-19-9-16,3 10-7 0,0-4-5 16,8 2-2-16,0 0-2 15,6 4-6-15,-2 7-13 16,3 1-23-16,-5 11-33 15,7 9-4-15,-6 5-4 0</inkml:trace>
  <inkml:trace contextRef="#ctx0" brushRef="#br0" timeOffset="108281.0378">5911 6055 17 0,'0'0'75'0,"-14"15"2"0,7-4-1 16,8 4-37-16,-1 5-11 16,0 5-4-16,0 6-7 15,0 5-5-15,2 6-5 16,2 0-2-16,0 1-1 15,0-5-1-15,-1-1 0 0,0-6-1 16,-3-7 1-16,0-5 0 16,0-9-1-16,0-10 0 15,0 0-3-15,-5 1-1 0,5-1-2 16,-12-19-3-16,7 2-4 16,-2-6-2-16,0-3-1 15,1-7 0-15,0-2 1 16,4-1 2-16,0-7 2 0,2 3 2 15,1 1 6-15,3 1 2 16,4 2 4-16,1 5 2 16,3 2 1-16,2 4 2 0,1 5 0 15,4 1 0-15,3 3-1 16,-1 2-2-16,4 3 0 16,2 1-1-16,0 3-3 15,0 2 0-15,0 4-2 16,-5 1-4-16,1 4-11 0,-7 8-25 15,-9 0-33-15,2 5-7 16,-5 2-5-16,-4 0 1 16</inkml:trace>
  <inkml:trace contextRef="#ctx0" brushRef="#br0" timeOffset="108492.2717">5996 6250 26 0,'-9'13'82'0,"5"-4"0"16,4-9-3-16,0 0-3 0,0 0-58 16,0 0-4-16,14 0-1 15,-1-2-3-15,6-5-5 16,1 0-6-16,6 4-14 16,-4 3-36-16,3 0-26 15,1 1-4-15,-6 10-6 16,2 2-1-16</inkml:trace>
  <inkml:trace contextRef="#ctx0" brushRef="#br0" timeOffset="109273.1814">6169 7442 63 0,'0'-10'83'16,"0"0"-4"-16,-2-1-3 0,-5-4-23 16,0 4-38-16,-1 1-5 15,-2-2-1-15,1 3-2 16,-2 1-1-16,-2 3-2 0,0 2-2 16,-3 3 0-16,0 0-1 15,-2 11-1-15,-2 3 0 16,-1 5-1-16,-1 5 1 0,0 3-1 15,0 2 1-15,3 3 0 16,1-2-1-16,3 3 1 16,4-4-1-16,2 0 1 15,6-3-1-15,2 0 1 16,2-3 0-16,6-3 1 0,5-1 0 16,3-3 0-16,5 0 0 15,-1-5 1-15,2-1-1 16,2-4 0-16,0-4 0 0,-1-2 0 15,-1 0 0-15,-3-7 0 16,-1-1 0-16,-3-3 1 16,-3-1 0-16,-4-1 0 15,-2 2 1-15,-2 2-2 0,-3 9 1 16,0-15 0-16,0 15-1 16,0 0 0-16,-9-7-1 15,9 7 1-15,0 0-1 0,0 0 0 16,0 0 1-16,0 0-1 15,0 0 2-15,9-11-2 16,0 11 1-16,0 0 1 16,3 0 0-16,-3 8 0 0,3 2 0 15,-4 7-1-15,2 4 0 16,-5 4-1-16,0 4 1 16,-3 2 0-16,-2-1-1 15,0-1-2-15,-4-7-2 16,0-1-12-16,-7-2-37 0,1-17-28 15,10-2-5-15,-16-19-6 16,13-4-3-16</inkml:trace>
  <inkml:trace contextRef="#ctx0" brushRef="#br0" timeOffset="112476.0643">9339 5111 1 0,'-2'-8'29'0,"-2"-1"0"0,2-3-2 16,0 0 0-16,-1-4-1 16,2 3 0-16,0-3-1 15,0 2-3-15,0 1-2 16,1 4-1-16,-1-1-3 16,1 10 0-16,0-9-4 0,0 9 1 15,0 0-3-15,0 9-1 16,0 8-2-16,3 1-2 15,1 12-1-15,0 3 0 0,3 8-2 16,-3 5 2-16,2 5-1 16,0 1 0-16,-3-2 0 15,-1 1 0-15,-2-4-1 16,-1-3 2-16,1-10 0 0,-3-4-3 16,-3-10 0-16,1-6-1 15,5-14-1-15,-7 1-1 16,1-9 0-16,3-8 0 0,2-10-2 15,0-1 1-15,1-5 1 16,0 1-1-16,1 1 0 16,6 6 0-16,0 2 0 15,6 9 0-15,0 5 0 16,4 4 1-16,6 4-1 16,-1 1 1-16,4 6 0 0,5-2 2 15,-2-1 0-15,2-3 0 16,-2-1 0-16,-4 0 1 15,-5-6 1-15,2-2 0 0,-9-3 0 16,-5-2-1-16,-4 0 1 16,-4-3-1-16,0 2 0 15,-8-2 0-15,0 3 1 16,1 0 0-16,-3 3-1 16,10 10 2-16,-16-11 0 0,16 11-1 15,-10 1 1-15,10-1-1 16,-7 17 0-16,6-3 0 0,1 2 1 15,0 5 0-15,0 1 1 16,3 2 0-16,3 2 0 16,-3 3 0-16,1 1-1 15,0 2 1-15,3 0-5 16,-4-1-8-16,0 6-22 0,2 5-39 16,-5-5-8-16,0-4-4 15,0-2-3-15</inkml:trace>
  <inkml:trace contextRef="#ctx0" brushRef="#br0" timeOffset="112938.4754">9580 6416 25 0,'0'0'82'15,"-9"-16"-1"-15,9 16-3 16,-10-11-6-16,-10 11-54 16,20 0-3-16,-5 7-3 0,5 4-4 15,0 3-2-15,0 4-2 16,0 5 0-16,1 5-1 16,2 3 0-16,0 2-1 0,0 1 0 15,0 1-1-15,-1-4 0 16,-1 0 0-16,-1-6 0 15,0-3 0-15,-3-5-3 16,-4-7-5-16,7-10-12 0,-18 9-18 16,7-14-36-16,11 5-7 15,-9-23-7-15,1 5-2 16</inkml:trace>
  <inkml:trace contextRef="#ctx0" brushRef="#br0" timeOffset="113289.5376">9338 6503 10 0,'-15'-5'70'16,"-1"2"4"-16,3-4 1 16,2 1-37-16,11 6-11 0,-14-11-1 15,14 11-3-15,0-14-6 16,0 14-2-16,5-19-2 15,5 5-4-15,5-3-1 16,-1 3 0-16,9-2-2 0,0 2 0 16,3 0-2-16,3 3-1 15,3 1-1-15,-3 2 0 16,3 3 0-16,-1 1-2 16,-4 3 0-16,0 1 0 0,-5 0-3 15,-2 2 1-15,-5 4-1 16,-3-1-4-16,-3 5-4 15,-9-10-7-15,6 17-18 16,-5 1-28-16,-3-3-16 0,-4 2-6 16,-4-1 0-16</inkml:trace>
  <inkml:trace contextRef="#ctx0" brushRef="#br0" timeOffset="113642.4093">9366 6809 51 0,'-9'14'77'0,"-3"1"1"0,6-6-3 16,10 3-36-16,-4-12-17 16,0 8-1-16,0-8-1 15,0 0-4-15,14 0-2 16,-4-6-2-16,4-2-2 0,4-3-2 15,4-2-2-15,6-3-1 16,0-1-1-16,3 0-2 16,3-2 0-16,-1 2-1 15,-1 1 0-15,0 3 0 16,-2 1-1-16,-6 3-1 0,0 4 1 16,-9 1-2-16,-2 4-1 15,-13 0-3-15,14 6-9 16,-14 3-29-16,-3 0-38 0,-7 1-3 15,1 0-5-15,-5 0-4 16</inkml:trace>
  <inkml:trace contextRef="#ctx0" brushRef="#br0" timeOffset="126149.5135">2143 10747 32 0,'-11'0'38'0,"11"0"-21"0,-11 3 1 16,11-3-2-16,0 0 2 16,0 0-2-16,-9 5 1 15,9-5-2-15,0 0-2 16,0 0 0-16,0 0-3 0,0 0 0 16,0 0 0-16,0 0 0 15,0 0-2-15,0 0 1 16,-10-5-3-16,10 5 2 0,0 0 0 15,0 0-2-15,0 0 0 16,0 0-1-16,0 0 0 16,0 0-2-16,-8-4 0 15,8 4 0-15,0 0-1 0,0 0-1 16,0 0 0-16,-7 5 0 16,7-5-1-16,-3 17-1 15,3-4 1-15,0 2 0 16,0 5-1-16,-1-1 1 0,1 4 0 15,0 6 0 1,0-2 1-16,0 2 0 0,0-1-1 16,0 0 2-16,-2-3 0 15,-3 0 0-15,0-5 0 0,2-3 1 16,-4-3-1-16,2 1 0 16,-2-4 0-16,4-1 0 15,-2 1 1-15,5-11-1 16,-9 15-1-16,9-15 0 15,-6 11 1-15,6-11-1 0,0 0 1 16,-1 10 0-16,1-10 0 16,0 0 0-16,0 0 0 15,0 0 1-15,0 0-1 0,0 0-2 16,0 0 0-16,0 0 0 16,7-1-3-16,4-3 1 15,-11 4 1-15,17-13 0 16,-9 6-1-16,6 0 2 15,-2-2-1-15,8 0 0 0,-2 1-1 16,-4 1 0-16,6-1-1 16,1 1-1-16,1 0-2 0,-6 1 0 15,4 0-1-15,-7 1 0 16,2 0 0-16,-4 0 2 16,1 0 1-16,-12 5 1 0,13-7 1 15,-13 7 0-15,0 0 2 16,9-14-1-16,-9 14 1 15,3-9 1-15,-3 9-1 16,1-11 1-16,-5 3 0 16,4 8 0-16,-6-17 0 0,3 8 0 15,0-1-1-15,-2-3 0 16,0 3 0-16,0-2 1 16,5 12 1-16,0-16 1 0,0 16 1 15,0-11 0-15,0 11 4 16,-8-3 0-16,8 3 0 15,0 0 0-15,-10 0 0 16,10 0-1-16,0 0 0 0,-10 0-2 16,10 0-1-16,0 0-1 15,0 0-1-15,3 12 0 16,-3-12 0-16,0 21 0 16,-1-4 0-16,1 4 0 0,0 2 0 15,1 7 0-15,9 2 0 16,-10 3 0-16,10 4 0 15,-1 0 0-15,-3 0 0 16,-2-1 1-16,4-1 0 0,-7-5 0 16,-1-1 0-16,3-8 0 15,-3-3 0-15,0-4 0 16,0-5-1-16,-1 0 1 16,1-11-3-16,0 0 0 15,0 9-4-15,0-9-1 0,0 0-8 16,0 0-18-16,-7-11-36 15,7 11-11-15,1-20-8 16,5 6-2-16</inkml:trace>
  <inkml:trace contextRef="#ctx0" brushRef="#br0" timeOffset="127731.7167">2359 10685 20 0,'0'0'33'0,"-2"-11"-1"15,2 11-2-15,-9-16 1 16,9 16-6-16,0-12-1 16,0 12-2-16,-2-15 0 15,-4 7-2-15,6 8 1 0,-4-17-2 16,4 17-3-16,-8-14-1 16,8 14-3-16,-17-14-1 15,5 4-1-15,1 3-1 0,-6 1-2 16,2 1 0-16,-4-1-2 15,-2 0-1-15,0 2-1 16,-2 2-1-16,2 0-1 0,-6 2 1 16,4 0-1-16,-2 4 0 15,0 3-1-15,-1 2 3 16,-2 2-3-16,4 2 2 16,-2 4 0-16,-1 2 0 0,4 2-1 15,0 2 1 1,-3 2-1-16,7 3-1 0,2 0 1 15,1 1-1-15,2 1-1 16,0 1 1-16,1-3 0 0,8 2-1 16,-1-1 2-16,0 2-2 15,6 0 2-15,1 0-1 16,8 2 0-16,2-1 0 16,3 3 1-16,-2-1-1 0,6 2 0 15,2-1 1-15,3-4-3 16,2 2 1-16,1-1 2 15,-1-3-3-15,8-3 1 16,4-1-1-16,-1-4 1 0,-2-2-1 16,2-2 3-16,0-2 0 15,0-4-3-15,-5-1 3 16,-2-4 0-16,3 0-1 16,-1-3 0-16,-1-3 0 0,-1 0-1 15,-3-1 1-15,2-6-2 16,2-3 1-16,-4-2-2 0,1-5 3 15,-4-1-3-15,0-5 2 16,1 1-1-16,-3-5 1 16,2 0 0-16,-4-4 0 15,1 0 2-15,-7-1-1 16,3 0 1-16,-2 0 1 0,-5-1 0 16,-1 2 0-16,-2 1 0 15,0-1 2-15,-5-1-1 16,-1 0 0-16,-5-2 1 15,-4-3 0-15,-5-1 0 0,-2-1 2 16,-4-3-2-16,-1 0 1 16,-3 2 1-16,-3 1-1 15,2 2 1-15,-7 3 0 0,4 6-1 16,-1 6-2-16,2 2 2 16,-2 7-2-16,-2 3-1 15,-4 6 0-15,5 4-1 16,-2 0-1-16,2 6 0 0,2 3-1 15,-3 2 1-15,3 1-1 16,2 1 0-16,9-1 1 16,-4-1-1-16,12-1-1 0,-2-4-2 15,0 1-4-15,11-7-7 16,-10 6-9-16,10-6-18 16,0 0-39-16,0 0-6 15,6 6-7-15,-6-6 0 0</inkml:trace>
  <inkml:trace contextRef="#ctx0" brushRef="#br0" timeOffset="139575.3978">8419 1314 42 0,'0'0'33'16,"0"-11"3"-16,0 11-4 16,0-12-4-16,0 12-4 15,0-11-7-15,0 11-7 0,-1-13-5 16,1 13-2-16,0 0-3 15,0 0-3-15,0 0 1 16,0 0-1-16,0 0 1 16,0 0 1-16,2 14-1 0,-2-3 1 15,0-11 4-15,6 39-2 16,-3-5 1-16,1 3 0 16,0-1 0-16,2-2 3 15,-2-7-1-15,0-6 4 16,-4-21 1-16,11 10-1 0,-11-10 3 15,12-4-1-15,-12 4-3 16,9-14-1-16,-9 14 0 16,10-17-3-16,-4 9-3 15,-1-2-3-15,-5 10-2 0,13-18-1 16,-13 18 2-16,12-14-1 16,-2 14 0-16,4 0 2 15,-4 0 0-15,2 8 1 16,0 7 2-16,-4 4 2 0,4-2 0 15,-2-1 2-15,0-5 2 16,-1-5 1-16,2-2 4 0,-11-4-1 16,14 0 1-16,-14 0 1 15,7-10-1-15,-7 10-2 16,4-11-4-16,-3 3-2 16,0-3-2-16,1-1-1 15,-1 3-1-15,-1-4 0 16,2 2-1-16,-2-3 2 15,1 2-1-15,-1 2 0 0,0-1-2 16,1 0 0-16,-1 2-3 16,1-2-8-16,-1 11-14 15,6-9-30-15,-6 9-18 0,13-2-2 16,-5 0 1-16</inkml:trace>
  <inkml:trace contextRef="#ctx0" brushRef="#br0" timeOffset="139878.9864">9080 1314 63 0,'0'0'69'0,"-5"5"-3"15,5-5-38-15,0 0-6 16,-9 2-6-16,9-2-8 16,0 0-2-16,0 0-4 0,3-6 0 15,-3 6-1-15,17-8 0 16,-9 3-2-16,2 0-4 16,-1 2-5-16,1-1-9 0,0 1-6 15,-2 1-7-15,2 0-17 16,-2 2-19-16,-8 0 0 15</inkml:trace>
  <inkml:trace contextRef="#ctx0" brushRef="#br0" timeOffset="140141.0679">9045 1442 6 0,'0'0'67'0,"0"0"-1"0,-11 9-19 16,11-9-4-16,0 0-15 15,0 0-7-15,7 0-9 16,-7 0-4-16,13-9-2 0,-3 4-3 16,-1 0-1-16,2-1-2 15,3 3-5-15,-2-6-9 16,1 7-13-16,3 0-32 15,-1-2-12-15,-1 2-3 0</inkml:trace>
  <inkml:trace contextRef="#ctx0" brushRef="#br0" timeOffset="142052.9432">9582 1227 40 0,'0'0'42'16,"0"0"1"-16,-11-6-6 0,11 6-7 15,0 0-6-15,0 0-5 16,-9-9-5-16,9 9 0 16,0 0-4-16,-2-11 0 15,2 11-1-15,0 0-1 0,0 0-2 16,0 0-1-16,4-7-2 16,-4 7-2-16,0 0-2 15,0 0-2-15,0 0-1 0,0 0 0 16,0 0-1-16,0 0-1 15,11 7 2-15,-11-7 1 16,-1 18 0-16,2-7 1 16,-1 1 0-16,0 4-1 0,0-1 1 15,15 21 4-15,-15 7-1 16,0 0 3-16,-5-2-2 16,3-4 1-16,-3-2-1 15,4-9 3-15,-3-7-2 16,2-8 0-16,2-2 2 0,0-9 1 15,0 0 1-15,0 0 2 16,0 0-1-16,0 0 0 16,-9-14-1-16,8 6-2 15,-2-4-3-15,3-1-1 0,-1-1-2 16,-1-2 0-16,-1-2-1 16,3-1 1-16,-1 1-1 15,0-3 1-15,0 4 0 16,2-2-1-16,-1 2-1 0,0 1 0 15,0 0-1-15,2 2 0 16,2 0-1-16,0 4 1 16,-4 10-1-16,13-10 2 15,-13 10 0-15,12-1 2 0,-12 1-1 16,14 6 0-16,-14-6 0 16,14 16 0-16,-8-6 1 15,3 3-1-15,-3 0 3 16,8 14 0-16,-3 3 0 0,-2-5 1 15,-5-2 2-15,-1-4 0 16,0-4 3-16,-1-6 1 16,-2-9-2-16,0 0 0 15,0 0 1-15,0 0-2 16,0 0-1-16,0 0-1 0,0 0-3 16,0 0-2-16,0 0-1 15,0 0 0-15,0 0 0 16,0 0 0-16,0 0 1 15,0 0 0-15,0 0 1 0,0 0 2 16,9 0-1-16,-9 0 0 16,0 0 0-16,0 0-1 15,0 0 0-15,9 2-1 0,-9-2 0 16,0 0 0-16,8 9 0 16,-8-9 1-16,0 0 1 15,6 9 1-15,-6-9 0 0,0 0 2 16,0 0 0-16,0 0 0 15,0 0 2-15,0 0 0 16,0 0 1-16,0 0-1 16,0 0 1-16,3-7-1 0,-3 7-2 15,0-11 0-15,2 1-1 16,-2-1-1-16,-2 0-2 16,2-5 0-16,-1 0 0 15,1-1 2-15,0 1 0 16,0-3-1-16,0 1 0 0,0 0-1 15,0 0-3-15,3 2-9 16,0-1-9-16,0 2-24 16,2 3-27-16,1 2-7 15,-6 10-2-15</inkml:trace>
  <inkml:trace contextRef="#ctx0" brushRef="#br0" timeOffset="142489.3443">9913 1414 20 0,'0'0'48'0,"4"-9"-3"16,-4 9-11-16,0 0-7 16,0-13-11-16,0 13-8 0,0 0-4 15,-11 14-2-15,-3-6 1 16,3 5-2-16,1 5 3 16,0-1 0-16,5 1 3 15,2-3 4-15,3-3 2 0,0-12 0 16,12 8 1-16,-12-8 2 15,12 0 0-15,-12 0-2 16,10-8-1-16,-10 8-4 16,3-13-3-16,-3 13-2 0,3-18-1 15,-2 9-2-15,-1 0-2 16,0-2-2-16,0 2-8 16,0 9-12-16,0-18-20 15,0 18-25-15,1-11-8 0,-1 11-4 16</inkml:trace>
  <inkml:trace contextRef="#ctx0" brushRef="#br0" timeOffset="142999.3823">10536 1338 4 0,'0'0'55'0,"0"0"-6"16,0 0-21-16,0 6-9 15,-9-2-8-15,-6 5-9 0,1-4-2 16,1 3 0-16,0-4 0 16,0 0 4-16,5 2 3 15,-2 1 2-15,10-7 3 0,-9 12 2 16,9-12-1-16,0 0 2 15,-2 9-1-15,2-9-2 16,5 0-2-16,-5 0-3 16,11-14 0-16,-3 3-4 0,1 0 2 15,0-1-2-15,-2 0-1 16,3-1 0-16,-3 1-1 16,1-3-4-16,-3 5-1 0,0-1-4 15,-5 11 1-15,12-15-3 16,-12 15 1-16,7 0-2 15,-7 0 0-15,9 13 8 16,0 29 2-16,3 18 2 0,-4 16 0 16,3 16-2-16,-4 6-2 15,0 10-2-15,-6 1 4 16,-1-28-1 0,-1-11 3-16,-6-15-13 15,2-16-25-15,-2-26-22 16,7-13-1-16,6-16 5 15</inkml:trace>
  <inkml:trace contextRef="#ctx0" brushRef="#br0" timeOffset="143899.005">10975 1546 20 0,'0'-9'74'16,"-4"0"1"-16,-3-4 0 15,7 13-40-15,-9-8-6 0,9 8-6 16,-9-10-9-16,9 10-6 16,-14-8-4-16,6 3-1 15,-6 4-4-15,3 5 1 16,2 7-3-16,-1 5 1 0,5 3 0 16,4 4 1-16,1 6 1 15,7-4-2-15,7-4 1 16,2-3 1-16,6-3 0 15,2-6 0-15,4-6-2 16,1-3 2-16,0-6-1 0,2-7 1 16,-4-5 0-16,2-2 0 15,-3-2 1-15,-2-2 1 16,-18 11 0-16,2 1 0 0,0 1-1 16,-5-1-2-16,1 2-1 15,-2 2 0-15,-2 8-1 16,-3-15-1-16,-6 15 1 15,-5 3-1-15,1 7 0 16,3 5 2-16,0 4 2 0,7 0 0 16,3-4 0-16,5 1 2 15,8-4 1-15,-4-4 1 16,4-3 1-16,3-2 1 0,0-3-2 16,2-2 1-16,-2-4-1 15,-4-3 0-15,-1 1 0 16,1 3-4-16,-12 5-2 15,11-9 0-15,-11 9-1 16,0 0-1-16,0 0 0 0,3 8-1 16,-3-8 0-16,0 16 2 15,0-16 3-15,6 14 0 16,-6-14 2-16,11 9 0 0,-1-7 2 16,5-2-1-16,2-5 1 15,5-5 0-15,-1-5 1 16,-5 7-5-16,-1-4 2 15,0-3 0-15,0-1-2 16,3-4 2-16,-2-2-2 0,0-1 1 16,-1 1 0-16,2-3 1 15,-4 1 2-15,-3 2-2 16,1-1 2-16,-4 0-2 0,4 3-2 16,-7 1-1-16,3 1-1 15,-2 3-3-15,-5 15 1 16,4-12 0-16,-4 12-2 15,0 0 2-15,3 15 2 16,4 7 2-16,4 18 1 0,3 6 1 16,1 5 1-16,-1-2-3 15,3-7 4-15,0-6-2 16,-4-12 2-16,-9-12-1 0,-4-12 0 16,0 0 2-16,0 0-2 15,0 0-3-15,12-6-8 16,-8-5-12-16,-4 11-23 15,4-14-32-15,-2 5-7 16,-2 9-4-16</inkml:trace>
  <inkml:trace contextRef="#ctx0" brushRef="#br0" timeOffset="144224.6696">12129 1414 16 0,'-13'0'75'0,"4"-2"-1"16,1 0-8-16,-4 1-14 0,5 0-12 15,7 1-14-15,-16-4-9 16,16 4-5-16,0 0-5 16,0 0-5-16,0 0-5 15,0-10-6-15,0 10-7 0,12-2-10 16,-3 2-19-16,-9 0-26 16,18 0-8-16,-7 0-4 15</inkml:trace>
  <inkml:trace contextRef="#ctx0" brushRef="#br0" timeOffset="144413.1661">12084 1496 20 0,'-12'9'72'0,"12"-9"0"16,0 0-13-16,0 0-11 15,0 0-10-15,8 0-18 16,5-1-12-16,-1-1-9 0,-1-4-11 15,3 4-20-15,3-3-34 16,-2 3-7-16,-4-1-5 16,3-1 3-16</inkml:trace>
  <inkml:trace contextRef="#ctx0" brushRef="#br0" timeOffset="144665.7602">11684 1414 61 0,'-36'0'78'16,"6"0"-3"-16,1 0-3 0,9 0-51 15,5-2-6-15,6-1-3 16,9 3-5-16,0 0-5 0,-1-14-7 15,7 8-18-15,11 1-43 16,3-2-7-16,6 3-4 16,5-4 0-16</inkml:trace>
  <inkml:trace contextRef="#ctx0" brushRef="#br0" timeOffset="145509.8202">12590 1168 11 0,'-12'-3'63'0,"5"2"-9"16,-3-1-5 0,10 2-5-16,-15-3-8 0,15 3-6 15,-12-1-6-15,12 1-6 16,-12-3-6-16,12 3-4 0,0 0-3 15,0 0-3-15,5-6-1 16,5 4-2-16,5 2 0 16,0 0 1-16,3-1 0 15,1 1-1-15,0 0-1 0,-1 0-1 16,1 1-1-16,-1 1 0 16,-2 2-1-16,-1 2 1 15,-1 0 0-15,-1 3 0 0,-8 2 2 16,-2-1 0-16,-3 2 1 15,-1 2 2-15,-4-4-1 16,-3 5 2-16,-3-1 0 16,0-2-1-16,0 1 1 15,-1-1 1-15,-1-2 0 0,4 1 0 16,-2-3 1-16,4 0 0 16,7-8-1-16,-16 10 0 15,16-10-2-15,0 0 1 0,0 0-2 16,-3 11 0-16,3-11-1 15,0 0 0-15,7 2 1 16,-7-2-1-16,15 2 0 16,-5 1 0-16,-1-1 0 0,3 1-1 15,-2 1 1-15,1 1-2 16,4 0 0-16,-4 2 0 16,2-1-1-16,0 1 1 0,-3 0 0 15,2 1 1-15,-4-4 2 16,3 17 1-16,-5 0 0 15,-7-2 2-15,-10-1 1 16,-8-2 0-16,-8 0 1 16,1-5 0-16,-5 2-1 15,0-6 0-15,2-2 1 16,0-1 1-16,7-2-2 0,3 0 1 16,1-2-1-16,7 0-4 15,3-5-8-15,8 5-23 16,0-11-39-16,0 2-5 0,0-1-5 15,0 10-5-15</inkml:trace>
  <inkml:trace contextRef="#ctx0" brushRef="#br0" timeOffset="188852.4216">5039 9918 23 0,'0'0'64'0,"7"-17"0"0,-7 17-7 15,0-20-8-15,1 12-11 16,-1-2-7-16,-1 0-9 15,-5 1-7-15,6 9-1 0,-11-13-3 16,11 13-3-16,-11-5-2 16,11 5-3-16,-10 7-2 15,8 11 0-15,2 7-1 16,0 7-2-16,5 7 1 0,2 1-1 16,4 5 1-16,1-1 0 15,4-3-1-15,2-8 1 16,-1-5-1-16,1-10 1 15,-3-10-1-15,1-7 1 0,-4-4 1 16,3-12-1-16,-5-7 2 16,-4-6 0-16,0-6 0 15,-2-4 1-15,-2 1-1 0,0 2 0 16,-2 7-1 0,0 5 0-16,0 10-1 0,0 13 0 15,0 0 0-15,5 18-1 0,0 9 0 16,1 4 0-16,1 2 1 15,2 3 0-15,-1 0 0 16,1 0 1-16,1-3-1 16,0-4 1-16,0 0 1 15,2-2-1-15,-1-2-2 16,-2-3-7-16,3-4-14 0,-3 4-33 16,-9-22-18-16,16 11-7 15,-16-11-5-15</inkml:trace>
  <inkml:trace contextRef="#ctx0" brushRef="#br0" timeOffset="189076.5814">5544 9895 5 0,'0'0'68'16,"12"-5"5"-16,-12 5-3 15,0 8-10-15,0 5-44 0,2 4-4 16,3 0 1-16,-1 6 0 15,2-2-5-15,2 3-2 16,-1-1-5-16,5 6-6 16,-3-5-7-16,4 6-17 0,0 0-35 15,-3-1-11-15,1-2-4 16,-8-6 1-16</inkml:trace>
  <inkml:trace contextRef="#ctx0" brushRef="#br0" timeOffset="189275.056">5540 10149 69 0,'0'0'77'0,"0"0"-3"15,0 0-4-15,-9-6-50 16,9 6-6-16,7-6-3 16,3 0-4-16,5-4-2 15,3-4-1-15,4-4-3 0,8-3-8 16,2-5-21-16,-4-3-40 15,8 1-6-15,-3-4-4 16,1 2-2-16</inkml:trace>
  <inkml:trace contextRef="#ctx0" brushRef="#br0" timeOffset="189756.1305">6089 9608 40 0,'0'0'78'15,"0"0"-2"-15,0-10-4 16,-2 29-18-16,2-19-44 0,0 0-3 16,0 0-1-16,0 0-3 15,7-3-2-15,-7 3-1 16,17 0 0-16,-7 3-1 0,2 4 0 16,0 0 1-16,0 5-1 15,-3 5 0-15,-2-2 1 16,0 6 0-16,-4-2 0 15,-1 4 1-15,-2-3 0 0,0 5 0 16,0-5-1-16,-1-3 1 16,-1-1 0-16,2-4 0 15,0-2 0-15,0-10-1 0,4 11 0 16,-4-11 1 0,17 2-1-16,-6-2 0 15,1 1-1-15,1-1 1 0,0 3 0 16,-1 1-1-16,2 5 0 15,-4 3 0-15,-1 5 0 0,-2 3 0 16,-5 3 1-16,-2 3 0 16,-4 3 1-16,-5-1 1 15,-6 3 2-15,0-4 0 0,-3 0 1 16,-1-6 0-16,1-3-1 16,2-7-4-16,3-4-14 15,1-9-24-15,1-5-33 16,9-8-7-16,2-10-5 0,9-4 0 15</inkml:trace>
  <inkml:trace contextRef="#ctx0" brushRef="#br0" timeOffset="189983.9222">6530 9767 13 0,'0'0'84'16,"9"3"0"-16,-9-3-4 0,0 0-4 15,0 12-25-15,0-12-46 16,0 0-1-16,0 0 0 16,12-7-1-16,-4-1-5 0,5-2-4 15,2-2-7-15,1 0-8 16,2-5-5-16,2 7-10 16,-1-1-22-16,-1 5-23 15,0 3-1-15,-6 2 4 0</inkml:trace>
  <inkml:trace contextRef="#ctx0" brushRef="#br0" timeOffset="190174.2651">6595 9926 53 0,'-12'13'81'0,"12"-13"-2"0,-14 11-4 15,14-3-20-15,0-8-42 0,13-15-6 16,3 0-4-16,2-5-11 15,2 2-19-15,10-1-43 16,-3-2-5-16,-1 2-6 0,0-1-1 16</inkml:trace>
  <inkml:trace contextRef="#ctx0" brushRef="#br0" timeOffset="190755.5624">6587 9578 30 0,'-10'-10'74'0,"-2"4"1"0,3 1-2 16,-12 1-42-16,21 4-6 15,-11 0-4-15,11 0-5 16,-7 12-3-16,6 2-1 15,1 7-3-15,5 7-1 16,4 4-2-16,2 7 0 0,5 2-1 16,0 5 0-16,4 1-2 15,0 1-1-15,-1-3-1 0,-1-1-1 16,-3-1-2-16,-1-3-1 16,-3-3-5-16,-5-8-13 15,-1-8-32-15,1 0-23 0,-6-11-5 16,0-10-8-16,-20 0 7 15</inkml:trace>
  <inkml:trace contextRef="#ctx0" brushRef="#br0" timeOffset="190967.1285">6588 9999 49 0,'0'0'77'15,"0"0"0"-15,0 0-9 16,-7-12-36-16,11 3-7 0,6-4-5 15,4-3-3-15,4-5-5 16,2-4-2-16,7 0-5 16,-2-4-4-16,8 4-6 0,-8-2-12 15,6 3-19-15,1 6-35 16,-4-1-9-16,-2 7-5 16,-5-2 0-16</inkml:trace>
  <inkml:trace contextRef="#ctx0" brushRef="#br0" timeOffset="191403.9312">6890 9665 47 0,'0'0'71'16,"-13"-14"-1"-16,13 14-4 15,0-21-25-15,0 21-38 16,19-10-1-16,0 5-1 0,-1 2 1 16,8 3-1-16,2 0 0 15,-1 2-2-15,0 6 1 16,-7 4 0-16,2 7 0 16,-9-1 0-16,0 7 2 15,-12 1 3-15,-1 4 3 0,-8-3 6 16,-5 4 1-16,-2-5 2 15,-2-2 1-15,2-6-1 16,-2-3 0-16,7-4-3 0,0-5-3 16,10-6-4-16,0 0-1 15,2-8-3-15,9-5-1 16,5-2 0-16,4-3-2 16,2-3-1-16,3-4-3 0,2 1-2 15,2-1-3-15,2 2-6 16,-3-3-9-16,0 4-19 15,1 4-28-15,-5-1-12 16,-2 3-5-16,-5-2 0 0</inkml:trace>
  <inkml:trace contextRef="#ctx0" brushRef="#br0" timeOffset="191700.9515">7503 9487 37 0,'-10'6'80'0,"10"-6"0"15,-13 7-4-15,13-7-3 16,14-1-58-16,-14 1-6 15,17-10-2-15,-2 1 0 0,2-1-3 16,4-3-3-16,-1 1-5 16,4 0-12-16,1 0-17 15,-8 1-36-15,3 3-8 0,-5 5-6 16,-3 3-2-16</inkml:trace>
  <inkml:trace contextRef="#ctx0" brushRef="#br0" timeOffset="191887.6824">7536 9679 68 0,'-14'16'84'0,"5"-3"-1"15,9-13-5-15,-5-6-11 16,5 6-56-16,9-10-5 16,7-3-1-16,3-2-5 15,1-6-8-15,8 0-15 16,0 3-31-16,1-7-22 0,-3 3-8 15,-1 2-4-15</inkml:trace>
  <inkml:trace contextRef="#ctx0" brushRef="#br0" timeOffset="192473.0103">8032 9089 5 0,'0'-17'76'0,"0"17"3"15,0 0-2-15,0 0-3 16,-18-6-48-16,18 6-9 16,-5 9 0-16,5 3-4 0,0 8-2 15,1-1-2-15,3 5 0 16,4 3-3-16,3 6-1 15,1 0-1-15,3 3-2 16,-2 2 0-16,2 0-1 16,-1 1-1-16,1-3-1 0,-4-1-1 15,-2-4-2-15,1-2-8 16,-7-11-21-16,-2-3-43 0,1-5-5 16,-2-10-5-16,3-6-4 15</inkml:trace>
  <inkml:trace contextRef="#ctx0" brushRef="#br0" timeOffset="192755.4845">8264 9021 31 0,'-10'0'84'15,"10"0"1"-15,-17 10-3 16,17-10-5-16,-8 22-42 15,3-11-22-15,5 4-1 0,0 1-2 16,2 3-1-16,2 4-4 16,5 3 0-16,0 0-2 15,4 6-1-15,0 4 0 0,-2 0-1 16,1 2-1-16,-1-1 0 16,-2 1-3-16,-3-4-4 15,0-2-13-15,1-1-59 16,-4-12-3-16,-3-4-7 0,0-15-5 15</inkml:trace>
  <inkml:trace contextRef="#ctx0" brushRef="#br0" timeOffset="193824.0528">8832 9013 14 0,'0'0'77'0,"-7"-3"1"16,7 3 0-16,0 0-14 15,0 0-40-15,4-9-6 16,3 1 0-16,4 1-3 0,1-3-5 16,1 1-2-16,2 0-3 15,1 0-1-15,1-1-2 16,0 0 0-16,1-1-1 0,-1 3-1 15,0-1-1-15,-3 0-3 16,1 4-2-16,-4-3-7 16,-2 5-11-16,-9 3-14 15,0 0-29-15,0 0-14 0,7 7-4 16,-8 7 2-16</inkml:trace>
  <inkml:trace contextRef="#ctx0" brushRef="#br0" timeOffset="194042.0406">8868 9182 53 0,'0'0'77'0,"0"0"-2"0,0 0-2 16,5 1-21-16,5-7-42 15,7-7-5-15,-4-2 1 16,10-5 0-16,-5 2-4 0,3-5-7 15,0 3-13-15,4 3-39 16,-5-2-16-16,0 1-5 16,-1-2-2-16</inkml:trace>
  <inkml:trace contextRef="#ctx0" brushRef="#br0" timeOffset="194675.2526">9314 8647 19 0,'0'0'72'0,"0"0"-2"16,0 9-1-16,0-9-5 0,-7 18-56 15,5 0-7-15,1 2 2 16,1 6 2-16,-1 1 1 16,1 3 2-16,0 2 0 15,-1 3 0-15,1-3 0 0,0 1 1 16,0-2 0-16,0-2 1 16,0-2 0-16,2-4-1 15,-1-2 0-15,-1-5 0 0,2-2-1 16,0-5-1-16,0 1-2 15,-2-10 0-15,0 0-1 16,11 7 0-16,-11-7-1 0,17-1 0 16,-5-6 0-16,2-2-1 15,5-1 1-15,2-6-1 16,5-1 0-16,1-4-1 16,1 0 0-16,-1 1-1 15,0-3 0-15,-2 4 0 16,-5 1 0-16,-1 4-1 0,-7 4-1 15,0 5-2-15,-12 5-7 16,0 0-40-16,0 0-32 16,-5 5-1-16,-6 5-8 0,-6-3-3 15</inkml:trace>
  <inkml:trace contextRef="#ctx0" brushRef="#br0" timeOffset="200929.7787">5871 9722 24 0,'0'0'49'0,"-7"-10"-16"0,7 10-2 16,0 0-2-16,-5-12-4 15,5 12-2-15,0 0-4 16,0 0-6-16,-3-14-2 15,3 14-4-15,0 0-2 0,-3-10-2 16,3 10 0 0,0 0 0-16,-5-11-1 0,5 11 0 15,0 0 2-15,-10-2-1 16,10 2 1-16,-10 0 1 0,10 0 0 16,-10 1-1-16,10-1 1 15,-9 4-2-15,9-4 0 16,0 0-1-16,-7 13 1 15,7-13-1-15,0 0-1 0,0 0 0 16,7 2 0-16,-7-2 0 16,17-11 0-16,-2 3 1 15,1-3-1-15,2-2 0 16,1 1 0-16,5-2 0 0,-1 3 1 16,2-2-1-16,-3 2 0 15,0 0-1-15,-1 3 1 16,-4-1-1-16,-1 3 1 0,-5 1-2 15,-1 2 0-15,-10 3-7 16,9-2-15-16,-9 2-44 16,0 0-7-16,-5 9-2 15,5-9-2-15</inkml:trace>
  <inkml:trace contextRef="#ctx0" brushRef="#br0" timeOffset="203581.0538">5616 10575 9 0,'55'-26'23'0,"6"-4"-1"15,7-2-3-15,5-1-10 16,5-8 1-16,8 4-5 16,2-4-1-16,9 2 0 15,3-3-2-15,4 0 3 16,-1 2 2-16,3-1 4 0,4 3 0 16,-5-3 1-16,8 2 0 15,-12-3-1-15,-3 3 1 16,-3 0-4-16,-5 2-2 15,-7 3-4-15,-2 4-1 16,-9 3-1-16,-10 5-1 0,-8 4-3 16,-7 0 0-16,-15 10-1 15,-1-4 1-15,-18 11-9 16,-13 1-15-16,0 0-27 0,-4 10-1 16</inkml:trace>
  <inkml:trace contextRef="#ctx0" brushRef="#br0" timeOffset="204582.9745">5089 9587 3 0,'0'0'4'0,"1"-9"0"15,-1 9-3-15,6-7-1 16,7 5 1-16,-5-2 3 0,6 1-1 16,-3-2 3-16,5 0 2 15,1-1-2-15,6-1 1 16,-3 0 0-16,6-3 0 16,5-2-2-16,3 1-2 0,8-5 1 15,0-1-2-15,8-4 2 16,-2 0-2-16,10-6 2 15,3 2-2-15,3-4 0 16,5-3 1-16,2 0-2 16,3 0 1-16,1-1 2 0,1 1 2 15,1 0 2-15,0-4 2 16,0 6 1-16,-3-2 1 16,0 5 2-16,-1-3 0 0,-5 6 0 15,0 0-3-15,-6 2-2 16,-10 7-1-16,-1-3-1 15,-11 3 0-15,-3 3-4 16,-11 3 0-16,-5 2 1 0,-8 2-3 16,-13 5-2-16,8 0-4 15,-8 0-6-15,-9 14-19 16,-11-3-30-16,5 5-4 0,-12-1 1 16</inkml:trace>
  <inkml:trace contextRef="#ctx0" brushRef="#br0" timeOffset="259524.8437">13008 4774 44 0,'-15'-14'71'16,"4"9"-20"-16,5-5-8 15,2 0-4-15,0-1-7 16,0-4-7-16,1-1-4 0,0-2-6 15,3 0-3-15,-2-3-3 16,1 3-1-16,-2 0-2 16,0 2 1-16,-2 1-3 15,3 5-1-15,-1 1-1 16,3 9-2-16,-8-3-1 0,8 3-1 16,-14 11 0-16,3 6 0 15,1 3 1-15,-4 8 1 0,-2 5 0 16,-1 6 1-16,2 2 0 15,3 4 0-15,1 3-2 16,7-3-1-16,2-1-5 16,2-2 0-16,7-5-2 15,7-6-1-15,4-6 1 0,2-7 1 16,1-5 1-16,6-10 0 16,-1-3 3-16,3-10 2 15,-2-4 1-15,3-8 1 16,-3-5 1-16,2-5-1 15,-6 0 1-15,1-4 0 0,-4 6-1 16,-4 1 1-16,-4 6-1 16,-4 5 0-16,-3 9 1 0,-5 9-1 15,0 0 1-15,-8 5-1 16,3 9 0-16,-1 4 1 16,-2 2 1-16,5 2-1 0,2-1 0 15,1 1 0-15,1-1 0 16,9-3-1-16,-3-4 1 15,3-2 0-15,-1-5 0 16,1-2 1-16,-2-2 0 0,-8-3 1 16,13 0-1-16,-13 0 1 15,6-14-1-15,-6 3 0 16,0-3 0-16,-3-2-1 16,-6-5 0-16,1 0-1 15,-1-1 1-15,0-2-1 0,1 1 1 16,0-2-1-16,6-1 0 15,2 0 0-15,0-2-2 16,10 5 1-16,0-3 0 0,9 5-1 16,2 2 0-16,8 8-1 15,-1 4 1-15,2 7 1 16,4 8 0-16,-3 5 1 16,0 10 0-16,-3 2-1 0,-5 6 1 15,-6-2 1-15,-5 5-1 16,-4-4-1-16,-6-3 1 15,-2-3 0-15,-1-3 1 16,-5-4 1-16,1-7 0 16,5-10 0-16,-10 10 1 0,10-10 0 15,-4-8 0-15,4-7-1 16,0-4 0-16,4-6 0 16,3 0-2-16,3-1 0 0,-1 3-1 15,1 3 0-15,0 6-2 16,0 7 1-16,0 8 0 15,-3 9 0-15,-1 7 0 16,1 5 0-16,-3 4 1 0,-1 1 1 16,-1 3 0-16,1-4 0 15,0-2 0-15,-2-4 1 16,1-6 0-16,0-1 0 0,-2-13 1 16,6 10 0-16,-6-10-1 15,12-2 1-15,-6-8-1 16,7-4-2-16,1-7-1 15,5-4-2-15,2-6 1 0,3-2-1 16,2-2 0-16,1 1-1 16,-6-1 1-16,2 7 1 15,-5 4-2-15,-5 8 2 16,-4 3-1-16,-9 13 1 0,0 0 0 16,0 0 0-16,-11 16 0 15,2-5 0-15,-1 6 2 16,-3-4 0-16,7 4 1 15,-1-6 0-15,2-3 0 16,5-8 0-16,0 14 0 0,0-14 1 16,9 7 0-16,-1-4-1 15,4 2 2-15,1-1-2 16,-3 1 0-16,5 2-2 0,-3 0 2 16,-3 3-1-16,1 2 1 15,-4 0 0-15,-3 1-1 16,-2 2 1-16,-1 1 0 15,-1 1 1-15,-2-1-1 0,-4 1 0 16,-1-1 0-16,2-1 0 16,-1-2 0-16,0-2 1 15,7-11 1-15,-8 14 0 0,8-14 0 16,0 0 0-16,0 0 0 16,0 0-1-16,0 0-2 15,0-13-1-15,3-2-1 16,3-1-3-16,0-4 0 0,3-3 0 15,-2 0 0-15,3 3 3 16,-5-1 1-16,2 5 1 16,-3 5 2-16,-4 11 1 15,5-10-1-15,-5 10 1 0,0 0 1 16,0 9-2-16,0-9-1 16,0 16 1-16,0-7-1 15,2 2 1-15,-2 0-2 16,4-2-5-16,-2 1-9 15,-2-10-26-15,12 11-25 0,-12-11-3 16,13 6-2-16</inkml:trace>
  <inkml:trace contextRef="#ctx0" brushRef="#br0" timeOffset="259706.7363">14036 4549 60 0,'1'-22'68'0,"-1"6"-4"0,0 16-1 16,17-6-58-16,-17 6-1 16,0 14-4-16,0 3-7 0,0-1-15 15,4 3-31-15,7 7-11 16,0-3-3-16</inkml:trace>
  <inkml:trace contextRef="#ctx0" brushRef="#br0" timeOffset="260114.1861">14273 4702 45 0,'0'0'60'0,"-13"1"-5"0,13-1-43 16,-9 4-3-16,9-4 1 15,-13 10-2-15,13-10-1 16,-6 14-2-16,5-4-2 16,1 1-1-16,0-3 1 0,1 2-1 15,2 0-1-15,2-1-1 16,4 0 2-16,-9-9-2 16,9 15 1-16,-9-15-1 15,10 18 1-15,-7-10-1 0,-1 2 1 16,-2 0 1-16,0 2-2 15,0 1 1-15,-4 1-1 16,-2 1 3-16,-3-1-1 16,-4-1 2-16,1 2 0 0,-2-2-1 15,-2-1 2-15,0-3 0 16,2-3-2-16,4-3-6 16,10-3-11-16,-14 0-20 15,14 0-28-15,0-18-5 0,13-5 0 16</inkml:trace>
  <inkml:trace contextRef="#ctx0" brushRef="#br0" timeOffset="261365.4172">14385 4493 32 0,'0'-23'74'0,"-1"6"-1"0,-5 4 0 16,6 13-47-16,-8-12-4 15,8 12-6-15,-14-7-4 16,14 7-4-16,-10 0-3 15,10 0-2-15,-3 19-2 0,3-3-1 16,1 7-1-16,3 4 1 16,3 8 0-16,0 4 1 15,1 2 0-15,1 2 1 16,-3-4-1-16,2 1 1 0,-1-8-1 16,-3-4 0-16,3-6-2 15,-3-4 0-15,0-9 0 16,-4-9 0-16,15 6 0 15,-15-6-1-15,18-9 1 16,-7-4 0-16,1-6 0 0,1-3 0 16,3 0 0-16,-3-4 0 15,-1 1 0-15,-3 1 0 16,-2 6-1-16,-4 0 2 0,-2 9-1 16,-1 9 0-16,-2-10 1 15,2 10 1-15,-15 1 0 16,8 5 0-16,-3 3 0 15,3 7 1-15,0 0 0 0,0 2-1 16,5 0 0-16,-1 4 0 16,3-4 0-16,3 4 0 15,3-4-1-15,3-3 0 16,-1-3 0-16,3-3 1 0,0-2-1 16,-1-5 1-16,2-2-1 15,-4-2 1-15,3-6-1 16,0-4 1-16,-1-2 0 15,2 0-1-15,-3-2 1 0,1 3 0 16,-5 0 0-16,2 1 0 16,-7 12 0-16,6-12-1 15,-6 12 0-15,0 0 0 0,0 0 0 16,2 8 0-16,-2-8-1 16,5 19 1-16,-1-8-1 15,2-3 1-15,0 3 0 0,0-2-1 16,-6-9 1-16,12 14 0 15,-12-14 0 1,0 0-1-16,11 4 1 0,-11-4 0 16,8-4 0-16,-8 4 0 15,7-18 0-15,-1 6-1 0,-1 0 1 16,-1 1 0-16,3 1-1 16,-7 10-1-16,7-15 0 15,-7 15 0-15,0 0-1 16,0 0 0-16,8 0 1 0,-8 0-1 15,9 10 1-15,-9-10-2 16,10 16-1-16,-10-16-1 16,13 16 0-16,-13-16-1 0,18 6-3 15,-8-6 1-15,0 0-1 16,3-4 2-16,-1-4 1 16,0-5 2-16,6-3-2 15,-3-7 3-15,1 3 2 0,-1-4 3 16,-4 2 2-16,0 0 4 15,-2 5-1-15,-3 3 2 16,-6 14 0-16,1-11 1 16,-1 11-1-16,-5 1-2 15,5-1-3-15,-13 18-2 16,5-6 0-16,4 1 1 0,0 3-1 16,2 4 0-16,2-3 1 15,0 0-1-15,3-3-1 16,1 1 0-16,6-5 0 15,-3 2-3-15,5-6 1 0,-4-3-2 16,4-2 0-16,0-1-1 16,-1 0 0-16,3-3 1 0,-1-5 2 15,-3-1 0-15,7-4-1 16,-5-4 2-16,1 5 2 16,-4-4 2-16,0 6-1 0,-2-3 1 15,-7 13-1-15,7-14 0 16,-7 14 2-16,0 0 1 15,0 0-2-15,2 5 1 16,-2-5 0-16,1 21-1 0,1-13 0 16,0 8 0-16,2-6-1 15,-1 6-1-15,2-7-2 16,2 3-1-16,-7-12-5 16,11 9-9-16,-1-9-31 15,7-2-23-15,-9-6-3 16,7-3-3-16</inkml:trace>
  <inkml:trace contextRef="#ctx0" brushRef="#br0" timeOffset="261624.6258">14527 4402 44 0,'-9'-4'79'0,"9"4"-4"16,8-13-5-16,13 2-7 0,12 1-78 15,10 3-21-15,17 5-35 16,1 2-2-16,10 0-6 15</inkml:trace>
  <inkml:trace contextRef="#ctx0" brushRef="#br0" timeOffset="261995.2325">15620 4559 51 0,'0'0'75'15,"0"0"-3"-15,0 0-2 0,0 0-51 16,1-6-3-16,11 2-5 16,-1 2-2-16,7-3-4 15,1 2 0-15,2-2-2 0,2-2-2 16,0 2-3-16,-3-1-5 16,3 3-13-16,-7 0-21 15,0 2-31-15,1 1-4 16,-4 0-3-16</inkml:trace>
  <inkml:trace contextRef="#ctx0" brushRef="#br0" timeOffset="262183.7586">15641 4709 30 0,'-10'11'76'0,"10"-11"0"16,0 0-7-16,6-4-45 15,9-3-2-15,5-4-5 0,7 2-12 16,3-10-26-16,6 1-46 16,7-2-7-16,3-1-4 15,0-1 0-15</inkml:trace>
  <inkml:trace contextRef="#ctx0" brushRef="#br0" timeOffset="264353.2748">16830 4299 25 0,'0'-19'74'0,"-1"2"0"15,-4 2-3-15,-14 2-46 16,7 5-9-16,1 3-4 15,-5 4-5-15,1 1-3 16,-4 6-5-16,2 2 1 0,-1 2-2 16,4 3 1-16,1 3 1 15,3-1-1-15,4 2 1 16,1 1 0-16,4 1 0 16,0 4-1-16,4 0 1 0,7 5 0 15,2-2 0-15,2 5 0 16,4-5-1-16,3 6 0 15,0-4-4-15,-3 2 2 16,-2 3-1-16,-4-4 0 16,-2 1 0-16,-7-4 0 0,-3 1 2 15,-3-5 1-15,-8 1 2 16,-2-7 0-16,-2-2 4 16,-1-4 2-16,-2-4 0 0,0-2 2 15,3-2-1-15,3-2 1 16,2-1-2-16,10 1-1 15,-7-18-2-15,7 5-3 16,7-2-1-16,6 0-2 16,4-5 0-16,4 1-2 0,2-3 3 15,2 5-1-15,1-2 3 16,-1 2 1-16,-1 2 2 16,-3-1 1-16,-4 5 3 0,-3 0 2 15,-2 2 0-15,-5-1 2 16,-7 10 0-16,10-12-4 15,-10 12-1-15,0 0-2 0,4-10-2 16,-4 10-3-16,0 0-1 16,0 0-1-16,7 13 0 15,-2-1-1-15,1 3 1 16,2 2 0-16,-1 1 2 0,2 1 1 16,2 0 0-16,-3-5 1 15,1-4 0-15,-9-10 1 16,16 10-1-16,-8-10 0 15,2-7-1-15,0-6 0 16,1-4 0-16,1-2-1 0,2-2 1 16,0-1-1-16,0 1 0 15,-5 4 0-15,0 4-1 16,-2 4-1-16,-7 9-1 0,11-2 0 16,-11 2-1-16,6 15 1 15,-2 1 1-15,2 3 0 0,3-3 0 16,0 4 3-16,0 1 1 15,1-7 1-15,0-2 0 16,1-7-1-16,1-2 0 16,-2-3 0-16,-2-7 0 0,1-6-1 15,1-3 0-15,-1-2-1 16,-1-1-1-16,1-3 2 16,-2 3-1-16,0 5-1 15,-1 2 0-15,-6 12-1 16,9-13-1-16,-9 13 0 0,0 0 1 15,8 12-1-15,-6 0 0 16,2 1 1-16,0-1 0 16,3 3 0-16,2-4 1 15,1-2 0-15,0-3-2 16,5-3 0-16,-1-3-2 0,4-3 1 16,-1-6 2-16,2-3-1 15,-1-1 0-15,-3 1 3 16,-2-1 0-16,-2 2 3 0,-1 3-1 15,-10 8 0-15,6-9 0 16,-6 9-1-16,2 6 0 16,0 3 0-16,-2 5-1 15,-2 2 0-15,4 3 0 0,3 4-8 16,0 3-15-16,0-7-30 16,2 2-16-16,-2-5-10 15,3-6-2-15</inkml:trace>
  <inkml:trace contextRef="#ctx0" brushRef="#br0" timeOffset="264517.8021">17661 4316 28 0,'-7'-25'73'0,"1"11"-1"16,-3 11-3-16,9 3-5 15,-7 10-62-15,4 10-5 0,3 2-16 16,0 5-47-16,8 6-4 15,4-3-2-15,5-3-2 16</inkml:trace>
  <inkml:trace contextRef="#ctx0" brushRef="#br0" timeOffset="265333.2564">17850 4246 64 0,'-10'-14'86'15,"-1"1"-3"-15,4 5-6 16,7 8-3-16,-9-15-71 16,9 15-3-16,0 6 2 0,0 9-2 15,6 6 0-15,1 10-2 16,1 7 0-16,2 4 0 16,0 7-2-16,0 2-1 15,-1-2-2-15,1 1-2 0,-4-6-1 16,0-5-1-16,0-6 0 15,-2-8 0-15,4-7-1 16,-1-8 2-16,4-7 1 0,2-9 3 16,1-13 0-16,3-2 2 15,2-7 0-15,3-4 1 16,1 2 5-16,-3-1 3 16,-2 3 0-16,-3 3 3 0,-3 9 0 15,-4 3 2-15,-8 13 1 16,0 0 2-16,-10 0-2 15,-5 8-3-15,-1 6 1 16,-2 4-3-16,0 3 0 0,-1-1 0 16,5 1-3-16,3-4-1 15,3-2 1-15,6-4 0 16,2-11 1-16,6 4-1 16,5-5 0-16,6-8 0 0,2-5 0 15,3-3-2-15,-1-3 1 16,2-2-2-16,-4 2 1 15,0 5-2-15,-6 2 0 0,-3 5 0 16,-10 8 0-16,0 0-1 16,8 10 1-16,-8 5 0 15,-2 2-1-15,-1 2 1 16,2 1 1-16,1 0 1 0,1-2-1 16,5-5 1-16,2-6 0 15,5-3-2-15,-1-4 0 16,7-7-1-16,-1-7 0 0,3-5 0 15,0-3-1-15,1-3 2 16,1 2-1-16,0 1 3 16,-2 3-1-16,-7 3 1 15,-3 6-1-15,-11 10 3 16,11 0-2-16,-11 8 0 0,0 6 1 16,-2 4-2-16,-3 1 2 15,5 1-1-15,2-1 2 16,4-4-1-16,2-4 1 0,3-8-1 15,4-3 1-15,2-2-1 16,3-10-2-16,0-5-1 16,-1-3-5-16,2-1-5 15,-4-1-17-15,-5 3-46 16,1 5-7-16,-2 3-4 0,-11 11-2 16</inkml:trace>
  <inkml:trace contextRef="#ctx0" brushRef="#br0" timeOffset="266411.7865">16893 3587 3 0,'0'0'67'0,"0"0"3"0,0 0-5 15,-12-6-36-15,12 6-6 16,0 7-7-16,1 6-5 16,1 13-5-16,0 6-2 0,2 10 0 15,0 5 0-15,0 9 0 16,0-4-2-16,2 4 0 15,-2-4 0-15,-1-11 3 16,2-7 5-16,-4-12 1 16,2-6 1-16,-3-16 3 0,0 0-1 15,-11-20 1-15,3-7-1 16,-1-10-4-16,-3-7-3 16,5-12-4-16,0-5-1 0,3-3-1 15,2 1-1-15,2 1 0 16,5 4-1-16,4 7 1 15,0 4-2-15,4 14 1 16,-2 6-1-16,2 9 0 0,1 7 0 16,0 6-2-16,3 5 2 15,0 6-1-15,-2 11 2 16,0 2 0-16,-1 9 1 16,-4 3 0-16,-6 9 1 0,-5 3 0 15,-2 1 0-15,-11 3-2 16,-4-4-7-16,-1-2-9 15,-5-6-27-15,-1-6-31 0,9-9-6 16,5-13-7-16,11-7 1 16</inkml:trace>
  <inkml:trace contextRef="#ctx0" brushRef="#br0" timeOffset="267402.5106">17143 3588 0 0,'14'-3'69'0,"-14"3"1"15,14 7 0-15,-14-7 0 0,7 16-50 16,-1-3-12-16,-1 1 3 16,1 4 1-16,2 0-1 15,-2 2-3-15,0-2 0 16,0 2-3-16,-2-4-2 0,-3 0 1 16,0-2-1-16,-1-2 0 15,0-12 0-15,0 0 0 16,0 0 1-16,-7 0-3 0,3-6 1 15,4-9-2-15,0-5-1 16,3-2-1-16,3-2-2 16,6 0 1-16,1 2 0 15,4 2 0-15,1 2-2 16,1 3 3-16,2 6-2 16,1 5 3-16,2 5-1 0,-3-1 1 15,-1 4 1-15,-2 3 0 16,-4 3 1-16,0 1 1 15,-5 0 0-15,-6 2 1 0,-2 1-2 16,-1 1 2-16,0 2-1 16,-2-2 0-16,0-2-1 15,1 0 1-15,0 0-1 16,4-3 1-16,-3-10 0 0,22 11 1 16,-6-10 0-16,4-1-1 15,4-1 1-15,1-8-1 16,2-2 1-16,-4-3-1 15,-1-2 1-15,-3-2-1 16,-6-2 0-16,-6-1 0 0,-6-2-1 16,-4 3-1-16,-8 0 0 15,-3 4-1-15,-2 5-1 16,-4 0 1-16,2 5 0 0,1 4-1 16,2 2 1-16,4 0-1 15,11 0 2-15,-8 7-1 16,8-7 0-16,6 8-1 0,7-4-2 15,5 2-2-15,2-3-4 16,6-2-3-16,-2 0-1 16,10-1 1-16,3-1 0 0,-3-4 1 15,0 1 4-15,-6-3 3 16,-1-1 2-16,-9 3 6 16,2 0 0-16,-20 5-1 15,0 0 1-15,0 0 2 16,-13 0-1-16,-3 8 0 0,0 3 1 15,-1 2 0-15,-2 0-2 16,7 2 2-16,-1 0-2 16,8 4 1-16,5-3-1 15,2-2 0-15,6-4 0 16,4-2 0-16,7-4 2 0,-2-4 0 16,6-4-1-16,-7-8 0 15,-1-6-1-15,-1-6 0 0,-2-2-1 16,-3-5 1-16,-5-4-1 15,-4-3 2-15,0 3 0 16,-2 1 1-16,-5 5 1 16,1 4 0-16,-2 4-1 0,0 10-1 15,8 11 1-15,-12 0-3 16,7 7-1-16,4 9-1 16,1 7 0-16,2 4 0 0,8 7-1 15,5 4-1-15,1 2-8 16,6-1-17-16,3 7-49 15,-4-11-3-15,0-2-7 16,-1-11-5-16</inkml:trace>
  <inkml:trace contextRef="#ctx0" brushRef="#br0" timeOffset="268461.9636">18467 3401 37 0,'0'0'82'0,"-7"-11"-1"16,-2 6-2-16,0 0-6 0,9 5-60 15,-9 0-2-15,9 0 1 16,-15 5-4-16,15-5-4 16,-16 16-3-16,7-1 0 0,1 0-2 15,-1 2 1-15,-3 3-1 16,4 3-1-16,3 2 2 15,3-3 0-15,2 2 1 16,1-4-1-16,6-1 1 0,4-2-2 16,5-4-2-16,4-4-3 15,2-5-4-15,3-4 2 16,5 0-1-16,2-10 0 0,4-6 1 16,-2-4 2-16,1-2 2 15,-4-3 2-15,-4 4 6 16,-2 0 0-16,-7 1 1 15,-8 4 0-15,-7 4 1 16,-3 12 1-16,0 0 0 0,-15-3 0 16,0 5-1-16,0 9-1 15,-1 0-2-15,6 5 0 0,0 0 0 16,5 2 0-16,4-1-1 16,1-3-1-16,6 0 2 15,5-2-2-15,1-3 0 16,4-5-1-16,-1-4 0 15,2-1-2-15,0-7 1 0,0-3 0 16,-1-2-2-16,-4-5 2 16,-1 2 0-16,-2-2 2 15,-4 4-1-15,-1 4 0 16,-4 1 1-16,0 9-2 0,0 0 2 16,-6-4-2-16,6 4 2 15,-10 13-1-15,8-2 0 16,1 1 1-16,1 0 0 15,2-1 1-15,9-1-1 0,2-6 2 16,7-4-1-16,5 0 0 16,0-7 0-16,6-5 0 0,2-5 0 15,-3-5-1-15,1-6 0 16,-3-5-2-16,-3-5 2 16,-6-2-1-16,-3-4 0 15,-7 0-1-15,-6 3 1 16,-3 3 0-16,0 7-1 15,-9 8 1-15,-2 10-1 16,-3 9 0-16,-3 4 0 0,4 13 0 16,1 6 1-16,4 8-1 15,4 5 1-15,4 8 0 16,3 0 1-16,8 6-1 0,5-1 0 16,-1 0 0-16,2-4-1 15,-1-4 0-15,1-4-1 16,-6-11 1-16,0-3 0 0,-1-9 0 15,-10-10 1-15,18 4 1 16,-9-7 0-16,2-9-1 16,2-6 2-16,2 0-2 15,1-3 1-15,0 0 0 0,2-2 0 16,-6 6 0-16,-3 2-1 16,1 3-1-16,-10 12-1 15,9-12 0-15,-9 12-1 16,0 7 1-16,1 4 0 0,2 0 0 15,1 3 2 1,0 4-1-16,3 0 4 0,1-3-2 16,-1-2 0-16,3-3-5 0,-2-6-9 15,3-4-42 1,-1-4-22-16,1-6-3 0,-3-6-8 16,-1-7 1-16</inkml:trace>
  <inkml:trace contextRef="#ctx0" brushRef="#br0" timeOffset="268645.1491">19141 3242 49 0,'-32'1'79'15,"10"2"4"-15,7 0-7 16,7 0-40-16,8-3-7 16,9 14-5-16,11-6-10 15,9 3-12-15,4-5-17 0,6 2-47 16,6 5-12-16,4-2-8 15,5 0-4-15</inkml:trace>
  <inkml:trace contextRef="#ctx0" brushRef="#br0" timeOffset="269692.5666">19671 3346 19 0,'-4'-8'80'0,"4"8"4"0,-14-8-1 16,14 8-9-16,-11 0-48 15,11 0 0-15,-16-6-8 16,16 6-5-16,-12-5-3 0,12 5-5 16,-16-3-3-16,16 3-2 15,-12 0 0-15,12 0-1 16,-9 9 1-16,6 0-1 16,-1 3 1-16,1-2 0 15,3 1 0-15,-1 2 0 0,1-3-2 16,0-1 1-16,0-1-1 15,0-8 0-15,4 16 0 16,-4-16-2-16,10 14 1 0,-10-14 0 16,13 16 0-16,-7-3 1 15,2 1 0-15,-2 4 0 16,0 5-1-16,-1 9 1 16,5 7-2-16,-1 6-3 0,0 5-4 15,-1 2-6-15,-2 8 0 16,-2-3 0-16,-4 0 1 15,-4-2 0-15,-9-9 8 16,-2-2 8-16,-3-11 7 0,-2-5 7 16,-2-12 5-16,0-2 1 15,0-11 2-15,7-5 0 16,-4-7-6-16,5-9-4 0,1-9-4 16,9-5-2-16,4-7-5 15,11-9-2-15,12-10-3 16,7-5-2-16,8-4 1 15,7 1 0-15,5 6 0 16,-5 2 0-16,-1 8 2 0,-5 11 1 16,-8 11 1-16,-5 8 1 15,-9 10 1-15,-4 2 1 16,-13 8 0-16,10-7 1 16,-10 7 0-16,0 0 0 15,0 0 0-15,0 0-1 0,0 0-1 16,0 0-2-16,-7-2 0 15,7 2 0-15,-13 5-1 16,13-5 1-16,-9 20-1 0,3-9 2 16,4 2 0-16,-1 0 2 15,2 0-1-15,1-3 1 16,0-10 1-16,2 13 0 0,-2-13 0 16,13 0-1-16,-6-1 1 15,6-7-1-15,-3-2 1 16,3-1-3-16,2-2 0 0,0 2 0 15,-1 1 0 1,-1 2-2-16,1 2 0 0,-3 2 0 16,0 4 0-16,1 7 0 15,-3 4 0-15,0 4 0 16,1 4-1-16,-1 2-1 0,0 0 1 16,0 1 0-16,-4-4 1 15,0-2-1-15,-1-5 2 16,-1-2 1-16,-3-9 0 0,0 0 1 15,8 0 0-15,-3-9 1 16,1-2-2-16,-1-4 0 16,3-3-3-16,3-6 1 0,0 1-1 15,-2 1 1-15,5-2 1 16,0 1-1-16,-4 6 2 16,3 0-1-16,-3 7 1 15,0 3 0-15,-10 7-1 0,15 4 0 16,-9 6-1-16,2 7 2 15,0 2-2-15,0 2-3 16,-1 0-3-16,0 1-3 16,1-2-8-16,-4-2-22 15,-6-4-33-15,2-14-7 0,0 0-2 16</inkml:trace>
  <inkml:trace contextRef="#ctx0" brushRef="#br0" timeOffset="269851.5688">20327 3296 57 0,'-3'-16'69'0,"1"2"-6"0,-3 1-13 15,5 13-31-15,-1 5-14 16,0 5-29-16,-1 7-39 16,6 3-2-16,6 2-4 15</inkml:trace>
  <inkml:trace contextRef="#ctx0" brushRef="#br0" timeOffset="270422.8158">20529 3481 49 0,'0'0'81'0,"0"0"-3"16,0 0 0-16,0 0-48 16,0 0-4-16,0 0-5 15,0 0-6-15,0 0-5 0,0 0-5 16,8-3-1-16,-8 3-2 15,10-7 1-15,-6-3-1 16,4 0 1-16,-4-3 0 0,1 0 1 16,-2-1 0-16,-3-4 0 15,0 1 0-15,1 4-2 16,-5 0 1-16,4 13-2 16,-9-12-1-16,-3 9 0 15,2 3-2-15,1 3-1 0,0 9 1 16,0 0 1-16,4 3-2 15,-2 2 2-15,2 3 0 0,5 3 0 16,3-1-1-16,5-1-2 16,0 0-2-16,4-3-4 15,4-3 0-15,-1-3-9 16,3-5-1-16,0-5 1 16,-2-2 1-16,1-4 6 15,-2-1 6-15,2-6 6 0,-4-1 5 16,-5-1 8-16,4-2 5 15,-8 0 1-15,-3 2-1 0,1 3-4 16,-2 10-3-16,0-14-5 16,0 14-2-16,0 0-4 15,-5-4 1-15,5 4-4 16,-2 9 2-16,-2 0 0 0,4 1 1 16,0 3 0-16,3 3-1 15,2 1 2-15,0-3-2 16,4 2 0-16,-4 0-1 15,3-1-3-15,-3-4-10 16,-5-11-29-16,7 16-30 0,-7-16-7 16,-7 15-1-16,-6-10-3 15</inkml:trace>
  <inkml:trace contextRef="#ctx0" brushRef="#br0" timeOffset="271738.3879">9184 4457 51 0,'5'-13'70'15,"-5"3"-14"-15,0 10-22 16,0 0-6-16,0 0-8 16,0 0-5-16,0 0-7 0,0 15-4 15,1-4-2-15,1 3-1 16,3 3 2-16,1-1-1 15,2-1 2-15,3-3 2 16,4-4 1-16,5-8 1 16,6-3 1-16,5-17 0 0,6-8-1 15,7-11 0-15,8-9-2 16,-2-7-6-16,5-5-8 16,-1-2-15-16,0 2-34 15,-10 6-17-15,-7 8-5 0,-12 10-3 16</inkml:trace>
  <inkml:trace contextRef="#ctx0" brushRef="#br0" timeOffset="272604.4259">7195 4324 19 0,'5'11'49'15,"-3"3"0"-15,2 0-4 16,-1 3-4-16,2-2-8 0,1-2-5 16,1 0-5-16,1-3-2 15,0-5-3-15,4-2-3 16,-3-3-2-16,5-1-2 15,2-6-1-15,7-6 0 0,0-3-4 16,8-5-1-16,6-7-1 16,5-2-1-16,6-7 0 15,8-4-3-15,5-5-3 0,5-1-7 16,3-9-14-16,2 2-39 16,-2 7-14-16,-3 2-8 15,-9 9-3-15</inkml:trace>
  <inkml:trace contextRef="#ctx0" brushRef="#br0" timeOffset="273904.1465">2832 4834 25 0,'0'0'51'0,"11"-9"-9"16,-11 9-14-16,0 0-16 0,0 0-6 15,10 0-1-15,-10 0 1 16,9 10 3-16,-7-2 3 16,0 4-2-16,1 1 0 0,0 4-1 15,2 2-1-15,-1 0 0 16,-1 1-2-16,2-3-1 15,4 0-1-15,-1-4 1 16,1-4 4-16,-9-9 1 0,18 11 2 16,-7-9 0-16,1-2 1 15,1-5 1-15,6-7-3 16,2-7 0-16,5-7-3 16,7-10 0-16,5-4-4 0,5-9-1 15,9-6-5 1,3-7-5-16,5 1-7 0,1-2-14 15,0 0-34-15,3 12-17 16,-5 9-4-16,-4 9 0 16</inkml:trace>
  <inkml:trace contextRef="#ctx0" brushRef="#br0" timeOffset="293955.1534">18224 4131 20 0,'0'0'29'15,"0"0"0"-15,0 0 1 16,0 0-4-16,0 0-2 0,0 0-5 15,0 0 0-15,0 0-3 16,0 0-3-16,0 0-1 16,0 0-3-16,0 0 0 0,0 0-3 15,0 0 1-15,0-8-2 16,0 8 1-16,9-5 0 16,2 0 1-16,3 0-1 15,2-1 0-15,2 0 0 0,5 1-1 16,-2-4-1-16,1 2-1 15,2-2 0-15,-2 4-2 16,0-6-2-16,-3 7-1 16,3-5-6-16,-8 6-7 0,1-6-14 15,-6 7-23-15,2 4-19 16,-11-2-3-16,7 14 0 16</inkml:trace>
  <inkml:trace contextRef="#ctx0" brushRef="#br0" timeOffset="294648.3052">17266 5153 10 0,'0'0'8'16,"0"0"-2"-16,0 0-1 0,0 0 1 15,0 0 1-15,0 0 2 16,8-8 4-16,1 6 3 16,6-2 5-16,4 0 3 15,5-2-3-15,5 0-2 16,5-4-2-16,1 1-1 0,9-1-3 15,-2 0-3-15,10-3-5 16,0 2 0-16,2-2-1 0,1 1 1 16,0-1-1-16,0 2-1 15,-5-1 2-15,2 2-1 16,-11 1-1-16,-6 2 1 16,-5 2-1-16,-6 1-1 15,-7 1 0-15,-6 2 0 0,-11 1-3 16,0 0-6-16,0 0-22 15,-5 14-31-15,-16-6-7 16,-7 3-1-16</inkml:trace>
  <inkml:trace contextRef="#ctx0" brushRef="#br0" timeOffset="297597.3011">12708 2138 4 0,'-10'7'14'16,"10"-7"-7"-16,-8 11 2 15,8-11 5-15,-8 4 2 0,8-4 6 16,-12 3 2-16,12-3-2 16,-8 0 0-16,8 0 0 15,-11 0 0-15,11 0-5 16,-11 0-2-16,11 0-5 0,-13-3-2 16,0 2-1-16,4 1-2 15,-5 0-1-15,-3 3-2 0,-2 6-1 16,-2 1 0-16,-7 3-1 15,4 5 0-15,-3 2 0 16,0 4 0-16,-2 6 0 16,2 3 0-16,4 1 0 15,3 2 0-15,5 1 1 0,2-3 0 16,11 1 0-16,2-5 1 16,12-5 1-16,5-6 1 15,9-2 1-15,6-8-1 16,8-8 2-16,1 1 0 15,7-11-1-15,-3-2 0 0,5-11 0 16,4 2-1-16,-4-9 0 16,-3 0-2-16,-4-4 0 15,-2 2 1-15,-10 2-1 0,-4 1 0 16,-8 3 1-16,-7 5-2 16,-8 7 1-16,-4 3-2 15,0 10 1-15,-14-2-1 0,2 3 0 16,-3 9-2-16,1 5 1 15,-1 0 1-15,4 3 0 16,2 0 0-16,3-4 0 16,1 4 2-16,5-5 0 0,0-5 2 15,0-8 0-15,10 8 0 16,0-8 0-16,1-7 0 16,3-5 0-16,1-2 0 15,0-2-2-15,0-4-1 16,0 1 0-16,-1 4-2 0,-6 0-1 15,1 6-3-15,-9 9 1 16,0 0 0-16,0 0 0 16,3 19 0-16,-3-2 0 0,0 6 2 15,0-2 1-15,4 4 1 16,3-3 2-16,0-6 1 16,7-6 1-16,2-4 0 0,4-6 1 15,1-9-1-15,1-8 1 16,4-5-2-16,0-9-1 15,-4-2-1-15,5-8 0 16,-4 1-2-16,-4-4 0 0,-3 2-1 16,-1 8 1-16,-7-1-1 15,2 10-2-15,-6 4-1 16,-2 10-1-16,-2 11 2 16,-4 0 0-16,-4 8 1 15,2 20 1 1,1 7 1-16,-1 2 2 15,4 8 1-15,2-1 2 16,0 1 0-16,5-6 0 16,2-1-1-16,-4-17 2 0,2-6 0 15,-2-6 0-15,-3-9 0 16,0 0 1-16,0 0-2 0,-11-15 0 16,5 0-1-16,-4-2-2 15,5-4-1-15,-3 1 0 16,3-1-1-16,5 3 0 15,0-1 0-15,1 4 1 0,6 1 0 16,3 1-1-16,4 2 1 16,1 3 0-16,4 1 0 15,2 1-3-15,1 4-4 16,1 1-16-16,1 1-32 0,-3 2-19 16,0 1-5-16,-2-2-4 15</inkml:trace>
  <inkml:trace contextRef="#ctx0" brushRef="#br0" timeOffset="298350.5278">13894 2034 13 0,'0'-24'67'0,"0"5"-17"16,3-3-4-16,1 5-2 16,-1-2-8-16,1 9-6 0,-3 0-9 15,-1 10-8-15,3-8-5 16,-3 8-6-16,0 0-2 16,0 0-2-16,-8 14-1 15,-3 0 0-15,0 8-1 16,-4 3 3-16,-4 4 2 0,-4 12 3 31,-3-3-2-31,4 1 1 16,1-6 0-16,4 0-1 15,1-11 0-15,3 1 1 0,5-9 0 16,8-14-1-16,0 0 1 16,0 0-1-16,0 0 1 15,9 5 1-15,4-3-2 0,2-2 2 16,5-3-2-16,-2 0 1 15,7 1-3-15,1-1 2 16,1 1 0-16,-1-2-1 16,-3 0 0-16,-1 1-1 0,-3 0-1 15,-3 1-4-15,-2 2-3 16,-4-4-10-16,-10 4-28 16,14-12-20-16,-14 12-10 15,0-18-2-15</inkml:trace>
  <inkml:trace contextRef="#ctx0" brushRef="#br0" timeOffset="298591.3257">13962 1949 54 0,'-16'-8'64'0,"16"8"-2"0,-11 3-39 16,3 5-4-16,5 4-2 15,-3 6-2-15,1 4-2 16,0 7-2-16,0 24 0 15,-1 6-1 1,1 6-2-16,2 7-2 16,0 1-4-16,2 2-5 15,-2-5-7-15,3-3-18 0,0-21-23 16,3-8-17 0,5-9-3-16,1-14-2 0</inkml:trace>
  <inkml:trace contextRef="#ctx0" brushRef="#br0" timeOffset="299857.6807">14485 2157 60 0,'-3'-18'68'15,"-1"3"-14"-15,1 4-7 0,2 0-10 16,1 11-9-16,-3-15-9 16,3 15-7-16,0 0-5 15,0 0-4-15,0 16-1 16,0 5-3-1,1 6 0-15,4 3 1 16,2 4 0-16,1 2 2 16,2 4 0-16,1-6 1 0,2-10-1 15,-3-6 3-15,-1-4 0 16,1-6 0-16,-1-3 2 16,0-5 0-16,1-7-1 15,-1-7 1-15,2-3-2 0,3-4-2 16,0 1-2-16,-4-1 0 15,5 1-2-15,-5 3-1 16,0 5 0-16,-1 5 0 16,-9 7-2-16,13-3 2 0,-13 3-2 15,15 8 2-15,-5 2 0 16,-2 0 1-16,4 2 0 16,-4-2 1-16,1 0 1 0,-1-2 2 15,-8-8 0-15,11 11 2 16,-11-11-2-16,0 0 1 15,5-13 0-15,-5 1-1 0,0-6-1 16,0-2-1-16,-1-8-2 16,0 0 0-16,0-4-1 15,1 7 0-15,0 0-1 16,1 6 0-16,2 3 0 0,0 7-3 16,-3 9 1-16,15-2-5 15,-5 4 0-15,13 12-7 31,2 5 0-31,8-4-4 0,0 3 0 16,5-8 0-16,-3 2 4 16,3-6 2-16,-4-4 4 15,-10-7 11-15,-3-11 6 16,-6-1 4-16,-1-3 4 0,-9 1 1 16,2 0 4-16,-7 0-4 15,0 0 2-15,-2 7-4 16,2 12-3-16,-16-14-3 15,4 13-2-15,-1 1-2 0,0 8-2 16,-1 5-1-16,-2 6 1 16,1 19 1-1,1 4 0-15,5 2 0 16,1 1 1-16,4-2-1 16,1 2 2-16,3-9 0 15,0 3 0-15,5-24-1 0,3-3 2 16,-8-12-1-16,16 11 2 15,-16-11-1-15,15 0 0 16,-6-5 1-16,3-6-3 16,-4 0 1-16,2-3-2 0,-1 3 0 15,-2 0-1-15,0 0-2 16,-7 11 1-16,8-12-2 16,-8 12 1-16,12-5-1 15,-12 5 0-15,9 0 0 0,-9 0-1 16,13 7 1-16,-13-7-1 15,16 19 1-15,-11-3 0 16,3 2 1-16,-3 2 0 16,0 3 0-16,-3-1 1 0,2 1 1 15,-2-3-3-15,1-1-6 16,-3-6-7-16,5 1-10 16,7 0-39-16,-3-12-13 15,7-2-3-15,2-3-4 0</inkml:trace>
  <inkml:trace contextRef="#ctx0" brushRef="#br0" timeOffset="299998.4344">15469 2442 13 0,'9'-3'72'0,"-9"3"1"15,0 0-1-15,0 6-3 16,0-6-57-16,-11 17 0 16,11-17-4-16,-11 19-19 15,11-4-50-15,0-2-7 0,-2-2-4 16,2-11-4-16</inkml:trace>
  <inkml:trace contextRef="#ctx0" brushRef="#br0" timeOffset="321333.518">13235 2794 25 0,'-2'-7'29'0,"2"7"-17"16,0 0 1-16,0 0 1 16,0 0 4-16,0 0-3 15,0 0-1-15,0 0-2 0,0 0-6 16,0 0-4-16,0 0 0 15,0 0 1-15,0 0-1 16,0 0 3-16,11-6-1 16,-11 6 1-16,18-4 1 0,-10 0-1 15,8-2 2-15,6-5-2 16,-2 5-1-16,7-5 2 16,-7 3-3-16,7-3 2 15,-5 4-1-15,3-3 1 0,-7 5-4 16,-2 0 3-16,-3 1-1 15,-2 1-2-15,-1 1 0 16,-10 2 0-16,11-3-2 16,-11 3-6-16,0 0-5 15,0 0-10-15,0 0-10 0,11 3-9 16,-11-3-11-16,0 14-6 16</inkml:trace>
  <inkml:trace contextRef="#ctx0" brushRef="#br0" timeOffset="321605.879">13390 2875 16 0,'0'0'22'0,"0"0"2"16,0 0 0-16,0 0 3 15,0 0-1-15,7-5 0 16,5-2-7-16,3 0-6 0,2-4-5 16,6-1-4-16,1 0 1 15,5-3-3-15,-1 2-1 16,3-2 3-16,-4-5-8 16,2 6-29-16,3 4-21 15,-8 3-3-15,-1 3-2 0</inkml:trace>
  <inkml:trace contextRef="#ctx0" brushRef="#br0" timeOffset="325856.927">13321 5544 0 0,'19'-9'28'16,"3"-1"0"-16,11-3-2 15,0-2-1-15,9-2-6 16,4-2-2-16,-2-1-3 0,11-1-3 16,0-1 0-16,6-1-2 15,-3 0 0-15,7 1-2 16,2-4-2-16,-2 4 0 15,1 1-2-15,-7 3 0 16,2 0-1-16,-9 5 0 0,-3-1-2 16,-9 5 1-16,-10 5-2 15,-8 0-2-15,-5 2 1 16,-6 2-5-16,-11 0-8 16,0 0-11-16,-5 10-14 0,-10-4-15 15,-4 10-4-15</inkml:trace>
  <inkml:trace contextRef="#ctx0" brushRef="#br0" timeOffset="326261.4885">13447 5659 1 0,'0'0'46'16,"-14"3"-1"-16,14-3 1 15,0 0-48-15,2-5-1 16,9 0 2-16,2 0 0 16,1-2 6-16,5-1 0 0,4-1 5 15,2-1-2-15,5-3 1 16,0 1-1-16,7-2-1 15,0-1 0-15,6-2 0 0,-3 2-1 16,4-1-2-16,3 0 1 16,-6 3-1-16,0 1 1 15,-7 1-2-15,2 2 0 16,-12 3 2-16,1 1 0 0,-11 1 1 16,-6 1-1-16,-8 3 0 15,0 0-5-15,0 0-11 0,-5 0-31 16,-8 5-18-16,-4-2-5 15,-8 0-1-15</inkml:trace>
  <inkml:trace contextRef="#ctx0" brushRef="#br0" timeOffset="379768.9704">1332 7472 1 0,'0'-16'52'0,"0"-2"-19"15,0 4-6-15,0-1-1 16,-5 2-3-16,6 0 3 16,-1 1-1-16,3 2-3 0,-3 1-3 15,0 9-5-15,-11-14-3 16,11 14 3-16,1-10-3 16,-1 10-6-16,-6-4-2 0,6 4-2 15,0 0-1-15,0 7 2 16,-1 4-3-16,1 4-1 15,0 4 2-15,0 5-1 0,2 3 1 16,-2 0-2-16,0 3 1 16,4-3 0-16,7-4 3 15,-6-3-2-15,4-3 1 16,9-7 2-16,-8-3-2 16,13-6 3-16,-3-1 2 0,2-8-2 15,-2-7 0-15,2-1 0 16,1-7-1-16,-4-1 0 15,3-2-1-15,-9 0 0 16,1-3-1-16,-3 4 0 0,-3 3 0 16,-4 4-1-16,-3 4 0 15,3 2 0-15,-4 12-1 16,0 0 0-16,0 0 0 0,0 5 1 16,-5 12 0-16,2 4 0 15,3 5 1-15,0 3 0 16,-1 5 0-16,1 2 0 15,0 1 0-15,0 1 0 0,0 0 0 16,3-4 0-16,1-2 0 16,-3-4 0-16,3-1 1 15,0-2-1 1,-2-5 1-16,2-4-1 0,0-4 2 16,-4-3-2-16,0-9 0 15,2 10-5-15,-2-10-5 16,0 0-14-16,0 0-32 15,0 0-19-15,1-4-4 0,-1 4-3 16</inkml:trace>
  <inkml:trace contextRef="#ctx0" brushRef="#br0" timeOffset="382003.8539">5383 6147 37 0,'-11'-1'38'0,"11"1"1"16,-8 0-5-16,8 0-3 0,0 0-6 15,-12-1-2-15,12 1-1 16,0 0-4-16,-8-4-1 16,8 4-3-16,0 0-5 15,0 0 0-15,-8-10-2 0,8 10-3 16,0 0-2 0,0-10-2-16,0 10-2 0,0 0 0 15,15-8 0-15,-15 8-1 0,16-2 1 16,-5 2 0-16,-1 0 1 15,2 4 0-15,-1 1 0 16,-2 2 1-16,0 2 0 16,-1 3 0-16,-3 2 1 0,-2 1-1 15,-2 1 1-15,-1 2 0 16,0 0-1-16,0 3 1 16,-3-5-1-16,-1 0 0 15,0-2 1-15,0-3-1 16,4-11 1-16,-4 15-1 0,4-15 1 15,0 0-1-15,0 10 2 16,0-10-2-16,0 0 1 16,12 9-1-16,-12-9 0 15,11 11 0-15,-11-11 0 0,15 14 1 16,-7-6-1-16,0 2 0 16,0 1 0-16,-3 1 0 15,1-1 0-15,-3 5 0 0,-3-4 1 16,-2 4-1-16,-1 1 1 15,-6 2 0-15,-4 1 1 16,-4-2-1-16,-1 5 1 16,-3-5 0-16,0 4-1 0,-3-6 1 15,2 0-1-15,0-1 1 16,2-3-1-16,5-2-1 16,3-3-3-16,2 1-7 15,10-8-17-15,-9 2-30 16,9-2-15-16,5-1-5 0,4-8 1 15</inkml:trace>
  <inkml:trace contextRef="#ctx0" brushRef="#br0" timeOffset="384264.3298">8306 5503 35 0,'0'0'43'0,"-17"-1"-2"15,17 1-3-15,-11-2-6 16,11 2-7-16,0 0-4 16,0 0-2-16,0 0-3 15,0 0-1-15,0 0-2 0,0 0-4 16,0 0 0-16,0-11-2 15,0 11-2-15,0 0-2 16,5-12 0-16,-5 12-2 16,14-11-1-16,-14 11 0 0,20-10 0 15,-20 10-1-15,20-6 0 16,-12 6 1-16,2 0-1 16,-10 0 0-16,15 2 0 15,-15-2-1-15,10 9 1 0,-10-9 0 16,10 16 0-16,-6-7 0 15,-2 4 1-15,1 0-1 16,-2 2 1-16,0 0 0 16,0 3 1-16,-1 0 0 0,0 0 0 15,0 1 0-15,-3-2 0 16,0 0 0-16,-3-1 0 16,2 1 0-16,-3-2 0 15,1 0 0-15,-1-4-1 0,0 1 0 16,2-3 1-16,1 1-1 15,4-10 0-15,-8 11-1 16,8-11 1-16,0 0 0 16,-2 9 1-16,2-9-1 15,0 0 1-15,0 0 0 0,0 0 0 16,7 4 0-16,-7-4 0 16,15 0 0-16,-4-2 0 0,2-2 0 15,2-1-1-15,3 1 0 16,5-2 1-16,-2-1-1 15,0 1 0-15,2 0 1 0,0-1-1 16,0 3 1-16,-5-1-1 16,0 3 0-16,-5 0 0 15,-1 0 0-15,-1 2 0 16,-11 0 0-16,13 0 1 16,-13 0 0-16,0 0 1 0,0 0 1 15,10 1 1-15,-10-1 1 16,0 0 0-16,0 0 1 15,0 0-1-15,0 0 1 16,0 0-1-16,0 0 0 0,0 0-1 16,0 0-1-16,0 0 0 15,0 0 0-15,-4 5 0 16,4-5-1-16,0 0-1 0,0 0 0 16,0 0 0-16,0 0 0 15,0 0 0-15,0 0-1 16,0 0 1-16,0 0-1 15,0 0 1-15,0 0 0 0,0 0 0 16,0 0 0-16,0 0-1 16,0 0 1-16,0 0 0 15,0 0-1-15,0 0 1 16,0 0 0-16,-12-1-1 0,12 1 1 16,0 0-1-16,0 0 1 15,0 0 0-15,0 0-1 16,0 0 1-16,0 0-1 15,0 0 0-15,0 0 1 0,0 0-1 16,0 0-1-16,0 0 1 16,0 0 0-16,0 0 0 15,0 0 0-15,0 0 0 16,0 0 0-16,-8 0 0 0,8 0 0 16,0 0 0-16,0 0 0 15,0 0 0-15,0 0 0 16,0 0 0-16,0 0 0 15,0 0 0-15,0 0 0 0,0 0 0 16,0 0 1-16,0 0-1 16,0 0-1-16,0 0 1 15,0 0 1-15,0 0-1 16,0 0-1-16,-10 6 2 0,10-6-1 16,0 0 0-16,0 0 0 15,0 0 0-15,0 0 0 16,0 0 0-16,0 0 0 15,0 0 0-15,0 0 0 0,-8 9 0 16,8-9 0-16,0 0 1 16,0 0-1-16,0 0 0 15,0 0 1-15,0 0-1 0,0 0 0 16,0 0 0-16,0 0 0 16,0 0 1-16,0 0-1 15,0 0 0-15,0 0 0 0,0 0 0 16,0 0 0-16,0 0 0 15,0 0 0-15,0 0 0 16,0 0 0-16,0 0 1 16,0 0-1-16,0 0 0 15,0 0 0-15,0 0-1 0,0 0 2 16,0 0-1-16,0 0 0 16,0 0 0-16,0 0 0 0,0 0-2 15,0 0-4-15,0 0-14 16,-10 0-55-16,10 0-4 15,0 0-6-15,0 0-4 16</inkml:trace>
  <inkml:trace contextRef="#ctx0" brushRef="#br0" timeOffset="409618.2462">2863 5372 19 0,'-8'-11'28'15,"8"11"-2"-15,0 0-2 16,0 0-4-16,0 0-4 0,-5-11-3 16,5 11-2-16,0 0-4 15,0 0-4-15,0 0-2 16,0 0-1-16,0 0-1 0,0 0 0 16,0 0-1-16,-9 0 0 15,9 0 2-15,0 0 2 16,0 0 1-16,0 0 1 15,0 0 0-15,0 0 1 0,0 0 2 16,9-2-2-16,3-10 1 16,4-3 1-16,7-8-1 15,10-5-2-15,1-6 0 16,6-4-1-16,4-5-1 16,9-3-1-16,1-2 0 0,0-1-1 15,-1 7 0-15,-3-3 1 16,-4 6-1-16,-2 5 0 15,-4 5 0-15,-11 6 2 0,-5 5-1 16,-6 6-1-16,-5 3 0 16,-13 9 1-16,13-7 0 15,-13 7 0-15,0 0-1 16,0 0 2-16,0 0-1 0,0 0-1 16,-5 9-6-16,5-9-15 15,-11 19-20-15,0-3-20 16,-1 3-3-16</inkml:trace>
  <inkml:trace contextRef="#ctx0" brushRef="#br0" timeOffset="410228.5713">2936 5425 6 0,'24'-4'12'0,"2"0"0"16,3-3 1-16,3-3 3 16,8-1 1-16,-6-3 2 0,9-3 1 15,3-2-1-15,-2-2 0 16,4-4-3-16,-8 5-2 16,0-3-3-16,-5 9-5 15,0-2 0-15,-10 10-3 16,-5-2-1-16,-7 8-2 0,-2 0-2 15,-11 0 5-15,12 14-2 16,-9-5 2-16,-1 4 1 16,-2-3-1-16,0 5 1 0,-1-4 2 15,-3 5-2-15,0-6-8 16,-1 1-12-16,-5-2-18 16,1 4-19-16,-6-2-11 15,2-1-1-15</inkml:trace>
  <inkml:trace contextRef="#ctx0" brushRef="#br0" timeOffset="410751.0034">2898 5542 5 0,'-10'-11'23'0,"10"11"-4"16,0 0-3-16,0 0-5 15,0 0-4-15,-7-6-2 0,7 6-3 16,0 0-1-16,0 9-1 15,0-9 2-15,13 14 0 16,-2-3 0-16,5-2 2 0,5 3 3 16,2 1-1-16,7-1 1 15,3 1-1-15,9 1 2 16,-4-1-2-16,12 0 1 16,5-1-1-16,0 0-1 15,3-3-1-15,-1 3 0 16,2-3 0-16,-11 1 0 0,3-1 2 15,-12 0-1-15,-7-1 5 16,-6-2 5-16,-8 0 6 0,-5-3 1 16,-13-3 0-16,10 7-1 15,-10-7-1-15,0 0 0 16,0 0-5-16,-10 2-6 0,10-2-6 16,-15 0-13-16,15 0-27 15,-25 2-33-15,14 8-4 16,-2-2-6-16,-3 3-1 15</inkml:trace>
  <inkml:trace contextRef="#ctx0" brushRef="#br0" timeOffset="411881.6745">3718 4781 18 0,'-6'-10'22'0,"6"10"-2"16,0 0-2-16,-7-10-4 15,7 10-2-15,0 0-5 0,-9 3-3 16,5 10-2-16,-2 1-5 16,2 8 0-16,-3 2-1 15,1 9 3-15,-1-1 1 0,-1 3 0 16,2-2 1-16,-1-3 2 15,2-5 0-15,0-3 4 16,2-7 7-16,0-3 3 16,3-12 0-16,0 0 1 15,0 0-2-15,-5-7-1 0,5-6 1 16,0-7-6-16,5-3-6 16,1-6-2-16,0-1 0 15,4-6-1-15,0 1-1 0,4-4 1 16,-1 0 0-16,0 3-1 15,-1-1 0-15,4 4-1 16,-3-3 1-16,1 9-1 16,-5 1-2-16,1 9 1 15,-2 0-1-15,-8 17 0 0,14-18-2 16,-14 18 2-16,8 1-1 16,-8-1-1-16,10 10 2 15,-6 2-1-15,0 6 2 16,0 2 0-16,-2 5 1 0,2 0 0 15,-2 6 1-15,0-2 0 16,0 4-2-16,0-4 2 16,-1 2 0-16,-1-4 2 0,0-2-1 15,0-2 0-15,1-4 1 16,-1 2 2-16,0-3-1 16,0-1-5-16,-2-3-9 0,-4 0-8 15,3-1-11-15,-7 0-10 16,5 0-7-16,-7-3-7 15</inkml:trace>
  <inkml:trace contextRef="#ctx0" brushRef="#br0" timeOffset="412115.7796">3704 5064 18 0,'-5'-9'38'0,"5"9"-2"15,0-17-4-15,4 5-8 16,7-1-5-16,2-4-4 15,1 0-2-15,6-2-4 16,-2 0-1-16,7-1-4 16,1 4-1-16,-2 3-2 0,3 1 0 15,-5 3-1-15,3 1 0 16,-6 2-5-16,6 1-5 16,-7 0-8-16,1 0-10 0,2-3-11 15,0 1-9-15,0-3-13 16</inkml:trace>
  <inkml:trace contextRef="#ctx0" brushRef="#br0" timeOffset="412340.0792">4219 4738 9 0,'-9'5'34'0,"-1"4"-3"0,1-2-4 16,0 4-2-16,2-1-7 15,-3 3-3-15,4 1-5 16,-1 2-3-16,1 3-1 0,1 0-1 16,3 4-2-16,0 1 2 15,0 2-5-15,2 0-12 16,-1 3-27-16,1 4-19 16,0-3 1-16</inkml:trace>
  <inkml:trace contextRef="#ctx0" brushRef="#br0" timeOffset="412926.8486">3945 5427 5 0,'0'0'14'15,"-9"-1"-2"-15,9 1-1 16,0 0-2-16,-12 8 0 0,9 1-6 16,-2 2 0-16,-2 3-3 15,-3 0 0-15,1 3 1 16,-2-1 1-16,4-3 4 15,-4-3 6-15,11-10 1 0,-12 12 0 16,12-12 0-16,0 0 0 16,-4-9 0-16,4-4-1 15,0-4-5-15,1-8-5 16,4-2-1-16,10-8-2 16,-7-3 1-16,10-6-2 0,-2 2-1 15,6-3 0-15,-4 8 0 16,5 1 2-16,-9 9 0 0,0 2 0 15,-3 11-1-15,-11 14 3 16,12-9 1-16,-12 9 2 16,5 7-1-16,-5 5 2 15,0 5 0-15,0 2 0 16,0 5 2-16,-2 12 0 16,-3-4 0-16,1 6-1 15,1-4 0-15,-1 3 0 16,-1-7-1-16,1 5 1 0,0-10-7 15,-2-3-4-15,-1-5-4 16,1-2-8-16,1-2-12 16,5-13-18-16,-14 15-15 15,14-15 3-15</inkml:trace>
  <inkml:trace contextRef="#ctx0" brushRef="#br0" timeOffset="413094.7392">3894 5459 19 0,'0'0'41'0,"6"-17"-6"16,-1 5-5-16,6 2-9 16,2-1-7-16,7 0-1 0,-3 1-2 15,1 0-7-15,2 4-10 16,1 2-14-16,-2-1-18 16,2 3-19-16,-2 0 0 15</inkml:trace>
  <inkml:trace contextRef="#ctx0" brushRef="#br0" timeOffset="413495.8942">4192 5317 23 0,'0'0'43'0,"0"0"-15"0,0 0-3 15,0 0-4-15,0 0-6 16,0 0-6-16,9-5-5 15,-9 5-1-15,0 0-3 16,11 8 0-16,-9 2-2 16,-1 3 1-16,-1 6 1 0,-1 1 1 15,-4 3 1-15,1 0-1 16,-3-1 1-16,3-1 1 16,-2-3 3-16,1-4 0 0,1-4 1 15,4-10 2-15,-1 12 1 16,1-12 1-16,0 0-1 15,0 0 1-15,6-11-2 16,5-1-1-16,3-4-3 0,4 0 0 16,2-2-1-16,3-3-2 15,0 4-1-15,3 1-1 16,-5 3-1-16,1 6-4 16,-7 4-2-16,0 3-6 0,-9 9-11 15,-1 5-20-15,1 8-22 16,-6 4-2-16</inkml:trace>
  <inkml:trace contextRef="#ctx0" brushRef="#br0" timeOffset="414148.8582">3922 6025 23 0,'0'0'51'0,"0"0"-31"0,0 0-3 16,0 0-7-16,0 0-3 16,-9-5-3-16,9 5-4 15,-3 8-2-15,-1 5-2 0,-5 3-1 16,3 4 5-16,-3 3 0 16,1 4 3-16,-3 0 0 15,4-2 0-15,-1-1-1 16,2-5 4-16,2-3 6 0,2-4 3 15,2-12 0-15,0 0 1 16,0 0 0-16,0 0-2 16,-6-8 2-16,6-9-5 0,0-3-6 15,1-7-3-15,-1-4-1 16,4-4-1-16,-1-1 0 16,5 0-2-16,4 0 0 15,-3 5 1-15,-2 5-1 16,2 4 1-16,2 0-1 0,-2 10-2 15,1 5 2-15,-10 7 0 16,10-3 0-16,-10 3 0 16,19 3 0-16,-19-3 0 15,17 21 1-15,-10-9 1 0,3 1 0 16,-3 4 1-16,4 2-1 16,-5 1 1-16,-2 4 2 15,2 1-1-15,-3 3-6 16,-2-1-3-16,-1 0-10 0,0-2-10 15,-2-2-9-15,-3-4-10 16,0 1-15-16</inkml:trace>
  <inkml:trace contextRef="#ctx0" brushRef="#br0" timeOffset="414354.2071">3893 6178 44 0,'0'0'44'0,"-2"-10"-4"15,2 10-8-15,1-9-5 16,-1 9-9-16,19-16-7 16,-1 7-3-16,-4-3 1 0,5 0-2 15,1 1-5-15,0 1-9 16,3 1-14-16,0 2-14 16,-3 0-19-16,1 1-9 0,-2 1 1 15</inkml:trace>
  <inkml:trace contextRef="#ctx0" brushRef="#br0" timeOffset="414844.9572">4214 6011 35 0,'0'0'59'16,"0"0"-17"-16,-5-2-10 0,5 2-2 16,0 0-5-1,0 0-5-15,0 0-7 0,0 0-3 16,0 0-6-16,0 0-2 15,0 0-3-15,0 0 0 16,0 0 0-16,5 1 0 0,-5-1 0 16,5 10 0-16,-5-10 1 15,3 14 0-15,0-4 0 16,0-1 0-16,-3 1 1 0,0 0 0 16,-1 1 0-16,1 1 0 15,0-2 0-15,-2-1 0 16,-1 0 0-16,3-9 0 15,-3 14-1-15,3-14 1 0,0 10-1 16,0-10 1-16,0 0 1 16,3 9-2-16,-3-9 1 15,0 0 0-15,14 8-1 16,-14-8 0-16,12 7 0 0,-12-7 1 16,9 11-1-16,-9-11 0 15,10 13 0-15,-8-4 0 16,-2-9 0-16,0 18 1 15,-2-7-1-15,-7 4 1 16,2-3-1-16,-4 4 0 0,-1-2 1 16,-1 2-1-16,0-3 1 15,1 0-1-15,2-5-5 16,10-8-10-16,-14 11-14 0,14-11-33 16,0 0-5-16,0-14-3 15</inkml:trace>
  <inkml:trace contextRef="#ctx0" brushRef="#br0" timeOffset="415003.8881">4482 6126 34 0,'10'1'60'16,"-10"-1"4"-16,0 0-5 15,0 0-55-15,0 0-25 16,0 0-33-16,0 0-5 0,0 0 0 15</inkml:trace>
  <inkml:trace contextRef="#ctx0" brushRef="#br0" timeOffset="427378.7074">2700 5189 1 0,'0'0'17'16,"-10"-10"-3"-16,10 10 1 15,-8-9 0-15,8 9-4 0,-10-10-2 16,10 10-2-16,-9-10 4 16,9 10-3-16,-10-10-1 15,10 10-1-15,-12-6-1 0,0 4 0 16,-3 2 1-16,-1 0-2 16,-2 2-2-16,-1 4 1 15,-7 1-1-15,-3 2 1 16,-1-1-2-16,-2 4-2 15,-8 7 2 1,-6-6 0-16,6 4 1 16,-1-5 2-16,1 3-1 15,3-6 1-15,4 3 1 0,0-5 0 16,15-6 1-16,1 0 0 16,-1 1 1-16,3-2-4 15,5 2 3-15,-3-1-1 16,-2-1 0-16,15 0 1 0,-18 0-5 15,18 0 3-15,-16 0-4 16,16 0 1-16,0 0-1 16,0 0-1-16,0 0-1 15,0 0 1-15,0 0 3 0,0 0-4 16,0 0 0-16,0 0 5 16,0 0-3-16,0 0 2 15,0 0 3-15,0 0-5 16,0 0 2-16,0 0 2 0,-7 0-3 15,7 0 1-15,0 0-1 16,0 0-1-16,0 0-4 16,0 0 1-16,0 0-1 15,0 0 1-15,0 0 3 0,0 0-3 16,-11 13 1-16,11-4-3 16,1 5 4-16,-2 5 3 15,-4 2 0-15,4 0-5 16,7 6 1-16,-4 1 3 0,-2 3 3 15,0 2 0-15,0-2-1 16,4-4-4-16,7 0 3 16,-10-2 2-16,-1-6-3 15,11-2-2-15,2-6 0 16,-2-1-2-16,3-4 1 0,-14-6 3 16,7 12 0-16,-7-12-3 15,14 6 3-15,-14-6-1 16,0 0 1-16,0 0 1 0,0 0-1 15,0 0 0-15,0 0-1 16,0 0 1-16,0 0-1 16,7 9 0-16,-7-9 0 0,0 0 1 15,0 0-1-15,0 0 0 16,5 9 1-16,-5-9-1 16,0 0 1-16,8 6-1 15,-8-6 1-15,10 3-1 0,-10-3 0 16,7 2 1-16,-7-2-1 15,16 2 2-15,-16-2-1 16,12 2 0-16,-4-2 1 16,3 0-1-16,1-2 0 0,5-2 1 15,-2 0-1-15,7-3 2 16,3-1-2-16,-2-3 0 16,6 1 0-16,-1-3 0 15,-5-1-1-15,7 0 1 16,-2 0-1-16,-1-2 1 0,-2 0-1 15,5-1-1-15,-1 1-1 16,-1-1 1-16,7 2-1 0,-5 1 0 16,-2-1 0-16,1 4 0 15,-1 0 0-15,-1 3 1 16,-5-1 1-16,-1 3-1 0,-3 3 1 16,2 0 0-16,-2 1 0 15,-1 0 0-15,-3 0 1 16,1-1-1-16,0 0 1 15,-2-2 0-15,-1-1 1 0,1 0-1 16,-13 6 0-16,16-17 0 16,-16 17 1-16,9-18-1 15,-6 10 0-15,-1-1 0 16,-2-1-1-16,0-1 1 16,-2-2-1-16,-6-1 0 0,3-2-1 15,0 1 2-15,-1-7-1 16,-6 4 0-16,4-3 0 0,-3 2 1 15,2-1 0-15,0 3 0 16,-5-1 1-16,5 3-1 16,-5 3 2-16,-2 1-1 15,4-1 0-15,0 3 1 0,-3 0 0 16,3 0-1-16,0 3 2 16,0-2-1-16,4 3 0 15,8 5-1-15,-15-8-1 16,15 8 2-16,-15-3-3 15,15 3 0-15,-14 0-2 0,14 0 4 16,-19 1-2-16,11 3 0 16,-4-1 2-16,4 0 1 15,-5 0-1-15,13-3 0 0,-20 9 1 16,9-2-6-16,3 0-8 16,-5 3-48-16,0 14-10 15,-40 11-5 1,-1-2 0-1</inkml:trace>
  <inkml:trace contextRef="#ctx0" brushRef="#br0" timeOffset="480447.1385">5181 9629 6 0,'2'-15'22'0,"-2"15"-3"16,5-17 0-16,-2 8 0 15,-1-1 0-15,0 0-2 0,-2 10 1 16,3-16 1-16,-3 16-2 15,1-14 2-15,-1 14-1 16,0 0-4-16,0 0 0 0,0 0-3 16,-6-5-3-16,6 5-1 15,-19 11-3-15,5 2-1 16,-8 2-1-16,0 3-1 16,-6 2 2-16,-2 3-1 0,-5 2 0 15,-2-2 1 1,-2 1 0-16,-2-4 1 0,2 0 1 15,-3-5-1-15,3 3 0 16,1-6 0-16,3-2 0 16,4 0-1-16,2-2 0 0,6 0 0 15,5-1-1-15,3 0-1 16,2-1-1-16,5 0 0 16,8-6-1-16,-11 13 0 0,11-13-1 15,0 17 0-15,0-4 1 16,2 2 0-16,6 4 0 15,-1 5 0-15,3 1 1 16,1 5 0-16,3 4 0 0,2 5 0 16,1-2 0-1,0 8 0-15,0 0 1 0,0 2 0 16,-1-1 0-16,0-1-1 16,-4-1 1-16,2-5-1 15,-3 0 2-15,-1-7-2 0,-2-4 0 16,2-1-2-16,-4-4 2 15,0-4 2-15,-2-1-2 16,-1-3 0-16,1-3 1 0,-2-3 0 16,-2-9-1-16,4 12 1 15,-4-12-1-15,0 0 1 16,4 12-1-16,-4-12 0 0,0 0 1 16,0 0-1-16,7 8 0 15,-7-8 0-15,9 3 0 16,-9-3 0-16,14 1 0 0,-2 0 0 15,4-1 1-15,2-1-1 16,1-3 0-16,7-1-1 16,1-4 1-16,5-2-1 15,5-1 0-15,-1-3 1 16,3 0-1-16,-2-1 0 0,2 1 1 16,-4-1 0-16,3 0 1 15,-8-1 0-15,0 0 0 16,-2-1 0-16,-3 0 0 15,1 1 0-15,-6 0 0 0,1-1 0 16,-2 1 0-16,-4 4 0 16,-2 1 0-16,-2 2-1 0,-3 0 1 15,-8 10 0-15,13-11 0 16,-13 11 0-16,0 0 0 16,10-8 0-16,-10 8 1 15,0 0-1-15,0 0 0 0,2-11 0 16,-2 11 0-16,0-13 0 15,0 1 0-15,0 3 1 16,-2-6 0-16,-1 1 0 16,-1-5 1-16,-1-2 0 15,-4-2 2-15,-1-3-3 0,-2-3 3 16,-4-3-1-16,2 0 0 16,-5-4 1-16,0 2-2 15,-1-1 1-15,-2 1-1 0,-1 3 0 16,3-3 0-16,-4 4 0 15,-1 0-1-15,0-1 0 16,-1-1 0-16,0 0 1 0,2 1-1 16,0 2 0-16,0 1-1 15,4 5 1-15,2 3-1 16,4 5 0-16,2 4 0 16,12 11 0-16,-12-10-1 0,12 10-1 15,0 0 1-15,0 0 0 16,0 0 0-16,0 0 0 15,-6 4-1-15,6-4 0 16,0 0-3-16,0 15-4 16,0-15-9-16,0 0-28 0,14 17-31 15,-5-8-7-15,-1 6-5 16,-3-4 1-16</inkml:trace>
  <inkml:trace contextRef="#ctx0" brushRef="#br0" timeOffset="485975.7405">5013 1112 32 0,'0'0'57'0,"1"-16"-21"16,-1 16-4-16,2-15-6 16,-2 15-6-16,1-14-4 15,-1 14-3-15,1-10-3 0,-1 10-3 16,0-12-1-16,0 12-2 15,0 0 0-15,3-10-2 16,-3 10-1-16,0 0 0 16,0 0-1-16,0 0 0 0,0 0-1 15,0 0 1-15,0 0 0 16,0 0-1-16,0 0 1 16,10 5 0-16,-10-5 0 15,0 0 0-15,0 11 0 0,0-11 0 16,0 0 1-16,1 11-1 15,-1-11 1-15,0 0-1 16,1 12 0-16,-1-12 1 16,0 0-1-16,0 11 0 0,0-11 0 15,0 7-1-15,0-7 1 16,0 17-1-16,0-7-1 16,0 2 1-16,-1 3-1 0,0 4 0 15,-1 0 1-15,1 4 0 16,-11 3 2-16,12 25 0 15,-2 0 0-15,2-2 2 16,-2-3-1-16,2-7 0 16,0-9 1-16,0-9 0 15,0-4 0-15,0-7 1 0,0-1-2 16,-1 0 2-16,1-9-1 16,-3 13 0-16,3-13 0 15,-1 11 1-15,1-11-1 0,-5 8 0 16,5-8 1-16,0 0-2 15,0 0 1-15,0 0-1 16,0 0 0-16,0 0 0 16,0 0 0-16,0 0-1 0,0 0 0 15,0 0-2-15,0 0 1 16,0 10 0-16,0-10 0 16,0 0 0-16,0 0 0 15,0 0 0-15,0 0 0 16,0 0 1-16,6 6 1 0,-6-6 1 15,0 0 0-15,12-4 1 16,-12 4 0-16,17-14 0 16,-5 6 0-16,1-3-1 0,2 0 0 15,3 2-1-15,-2-1-1 16,2 2 0-16,0 4 0 16,-1 1-1-16,1 0 0 15,-2 3 0-15,0 0 0 0,-1 3 0 16,1 3 0-16,-2-4 0 15,-1 1 0-15,2 0 1 16,-3-2 0-16,0 0-1 0,2-1 1 16,-4 0 0-16,3 0 1 15,-3-2 0-15,0-1 0 16,0-2 0-16,-10 5 1 0,13-12-1 16,-13 12-1-16,6-11 0 15,-6 11-1-15,3-15 0 16,-2 5 0-16,0 2-1 15,-1-4 1-15,0 2-2 16,0-3 3-16,0 1 0 16,0 1-1-16,-1-3 1 0,0 2-1 15,-1-1 1-15,0 3-1 16,1 0 0-16,-1-1-1 16,-1 2 0-16,3 9-1 15,-4-10 0-15,4 10 0 0,0 0-2 16,0 0 2-16,-3 5 2 15,3 4 0-15,0 20 1 0,2 3 3 16,3 1-2-16,0 5 0 16,0-3-4-16,-2-3-4 15,2-9 0-15,-5-10-10 16,0-13-16-16,0 0-12 0,0 0-16 16,6-12-20-1,-5-3 2-15</inkml:trace>
  <inkml:trace contextRef="#ctx0" brushRef="#br0" timeOffset="486113.3633">5418 1296 51 0,'-3'-23'53'15,"0"6"-23"-15,1 0-10 16,2 6-2-16,0 11-10 16,0 0-23-16,0 0-37 15,6 12-4-15,-1 8 0 0</inkml:trace>
  <inkml:trace contextRef="#ctx0" brushRef="#br0" timeOffset="487444.1196">5617 1476 62 0,'-11'-8'68'0,"11"8"0"15,-7-12-36-15,7 12-4 16,-5-14-5-16,5 14-6 0,-3-14-4 16,3 14-4-16,0-14-2 15,0 14-3-15,7-11-3 16,-7 11-1-16,9-7 0 16,-9 7-1-16,12-4 1 0,1 15 1 15,-4 6 0-15,2 1 1 16,-4 3 0-16,0 0 1 15,-3-3 0-15,-2-3 2 16,-3-5-1-16,1-10 1 0,0 0 1 16,0 0 1-16,0 0-1 15,4-6-3-15,-4 6 1 16,6-14-1-16,-1 5-3 16,-5 9-1-16,7-19-3 15,-7 19 1-15,12-16-1 0,-12 16 1 16,12-12-1-16,5 12 3 15,-3 0 0-15,2 9-1 16,0 8 1-16,-4 8 1 16,-1 5 0-16,1 1 1 0,-4-1 1 15,-1-7-2-15,3-2 0 16,-4-5 0-16,0-5 1 16,-2 1 2-16,-4-12-1 0,9 8 1 15,-9-8-1-15,12-2 1 16,-12 2 1-16,16-18-2 15,-5 9 0-15,-1-4 0 0,2-1-1 16,2-1-1-16,-3 0 1 16,3 1 0-16,-4-2 0 15,0 2-1-15,1 1 1 16,-4 1-1-16,1 0 1 16,-3 3-1-16,-5 9 1 0,6-15 0 15,-6 15-3-15,0 0 1 16,0 0-1-16,1-11 1 15,-1 11 0-15,0 0-1 16,0 0 0-16,0-10 0 16,0 10 2-16,0 0 1 15,0 0-1-15,0 0 0 0,-1-9 0 16,1 9 0-16,0 0 0 16,0 0 0-16,0 0 0 0,0 0 1 15,-5-10-1-15,5 10 0 16,0 0 0-16,0 0 0 15,0 0 0-15,0 0 0 0,0 0 0 16,0 0 0-16,0 0 0 16,0 0 0-16,0 0 0 15,0 0 0-15,0 0-1 16,-4-8 1-16,4 8-2 0,0 0 0 16,0 0 0-16,0 0 2 15,-3 5-1-15,2 8 1 16,0 2-1-16,0 5 1 15,1 1 1-15,0 3 0 16,3 2 0-16,3-3-1 16,1-4 0-16,1-1 0 0,2-4 0 15,0-4 1-15,0 0 1 16,1-6-1-16,2-4 0 16,1 0 1-16,3-6-1 0,1-6 0 15,3-2 1-15,2-4-1 16,1-4 0-16,-10 9-2 15,0-1 0-15,0 0 0 0,0-2 1 16,0-1-1 0,-1 1 1-16,-3 2-1 0,2-2 1 15,-4 2 0-15,0-2 1 16,-1 5-1-16,-4-3-1 0,-1 5 0 16,-1 0 0-16,-1 9 0 15,-1-11 0-15,1 11 0 16,-15-3-1-16,15 3 1 15,-9 4 2-15,-9 11 1 16,2 2 0-16,4 3-1 16,5-1 1-16,7 0 1 0,4-2-1 15,11-4 0-15,2-2-1 16,2-4-1-16,-1-2 0 16,-2 1 0-16,0-1-1 0,-3 2 0 15,-1-1 0-15,-2-1-1 16,-10-5 0-16,10 16 0 15,-6-6 0-15,-4 1 1 16,0 1-2-16,-7 0 2 16,-3 0-5-16,1 1-13 0,-6 11-44 15,-3-13-12-15,0-4-4 16,-4-3-4-16</inkml:trace>
  <inkml:trace contextRef="#ctx0" brushRef="#br0" timeOffset="489376.1658">3378 2610 19 0,'-13'-7'13'0,"13"7"-1"0,-14-10 1 16,5 6-1-16,-2-2-2 16,-1 4-4-16,-5-1 0 15,-4 1-2-15,-1 2-1 16,-7 0-1-16,-2 1-1 0,-5 3-1 15,-3 1 3-15,-5-2-2 16,-3 1-2-16,4-1 1 16,-5 0-3-16,1-1 3 15,0-2 0-15,2 0 5 0,1 0-3 16,5-3 4-16,0-3 1 16,-1 1 3-16,7 1 2 15,-2-2 0-15,4 1 4 16,3 2-4-16,3-2 4 0,-1 4-3 15,7-2 1-15,-1 2-1 16,0-2-4-16,9 3 2 16,-12 0-4-16,7 0-1 0,4 0-2 15,-1 0 1-15,2 4-3 16,11-4-1-16,-17 9 0 16,6-2-1-16,4 4 0 15,4 1 0-15,-11 5 0 16,11 5-1-16,-4 2 0 15,1 9 1-15,2 2 0 0,2 10 1 16,2 4-1-16,-3 7 2 16,3 2 0-16,3-3 2 15,2 2-3-15,1-6 3 16,-4-1-1-16,3-9-1 0,-2-6 0 16,3-10-1-16,-3-3 0 15,1-2 0-15,-4-9 0 0,0 3 0 16,0-14 0-16,0 16 0 15,0-16 1-15,0 11-1 16,0-11 1-16,0 0-1 16,0 0 0-16,0 0 0 0,1 9-1 15,-1-9 0-15,0 0 0 16,5 11 0-16,-5-11 0 16,6 11 0-16,-6-11 0 15,0 13 0-15,0-13 0 0,2 13 0 16,-2-13 0-16,11 13 0 15,-11-13 1-15,18 16-1 16,-4-7 0-16,-3-1 2 16,1 1-1-16,0 0 0 15,4-2 0-15,-7-1 0 0,7-2 1 16,-1-3-1-16,2-1 1 16,2 0 0-16,5-5 0 15,-1-1-1-15,3-2-2 0,7 0 0 16,0 0 0-16,7-1 0 15,-5 0 0-15,6 1 0 16,-5 0 0-16,7-1 1 0,-7 1 1 16,3 0 0-16,-3-1 0 15,-1-2 0-15,3 3 1 16,-4-6-1-16,0 3 0 16,-3-2 0-16,-1 4 0 15,-3-3 0-15,-2 4 0 0,-5 0-2 16,0 2 0-16,1 2 1 15,-6 0-1-15,1-1 1 16,-3 2 0-16,-2 0 1 0,-11 3-1 16,17-8 3-16,-17 8 0 15,6-11 0-15,-4 2 1 16,-2-2 0-16,1-2 0 16,-1-4-1-16,0-4 0 15,1-3 0-15,-1-6-1 0,-2-1 1 16,-2-6-1-16,-4 0-2 15,3 0 1-15,-4-2 1 16,3 0-2-16,-2 3 1 0,-2-2 2 16,-1 2-2-16,1 2 1 15,2 2 1-15,-4 2-1 16,2 3 1-16,0 2-1 0,-1 3 1 16,4 4-1-16,-2 3-1 15,0 4 0-15,3 2 1 16,6 9-1-16,-8-15 0 15,8 15 0-15,0 0 0 16,-6-9-1-16,6 9 0 0,0 0 0 16,0 0-1-16,0 0 0 15,0 0 0-15,0 0 0 16,0 0 0-16,0 8-1 0,0-8-5 16,1 10-11-16,-1-10-33 15,6 16-23-15,5-7-6 16,-2-2-6-16,-9-7 1 0</inkml:trace>
  <inkml:trace contextRef="#ctx0" brushRef="#br0" timeOffset="490200.1104">3345 2780 20 0,'-10'5'24'0,"10"-5"-2"0,0 0-2 16,0 0 1-16,0 0 2 15,0 0-1-15,0 0-1 0,0 0 1 16,9-12-2-16,2-1-1 15,4-3-2-15,7-8-4 16,4-8-4-16,10-3-3 16,6-8-1-16,5-5-2 15,5-5 2-15,10-5-5 0,5-2 0 16,3 0 0-16,3-3 0 16,-1 5 0-16,0-1 0 15,2 4 0-15,-1-1 1 16,-6 7 1-16,-5 2 2 0,3 2-2 15,-6 4 2-15,-6 4-1 16,-4 7 0-16,-8 1-1 16,-5 6 1-16,-10 4 0 15,0 4 0-15,-13 4 1 16,0 4-1-16,-13 7 1 0,11-9 0 16,-11 9-1-16,0 0 0 15,0 0-1-15,0 0 1 0,0 0-2 16,0 0-1-16,0 0 0 15,0 0-1-15,0 0-3 16,0 0-3-16,0 0-4 16,-4 0-7-16,4 0-11 0,0 0-17 15,-8 9-18-15,8-9-11 16,-7 11 1-16</inkml:trace>
  <inkml:trace contextRef="#ctx0" brushRef="#br0" timeOffset="490682.0202">4480 1678 20 0,'-9'-3'46'0,"1"3"-2"16,8 0-6-16,0 0-4 16,0 0-8-16,6-8-5 15,7 1-8-15,8 0-6 0,1-1-2 16,8-1 0-16,-3-2-1 15,7 3-2-15,-5 0 0 16,2 2-2-16,-9 4 1 16,0-2-1-16,-6 4 0 0,-4 4 1 15,-3 4 1-15,-2 1 1 16,-3 7 3-16,-2 1 0 16,-2 5 2-16,0 4 2 15,-4 3-1-15,-1 2 1 0,-4 2-1 16,1-1-1-16,-2-1-1 15,1-2-2-15,2-3-1 16,0-4-6-16,3-2-13 0,4-3-32 16,-1-6-25-16,1-11-7 15,19 8-1-15</inkml:trace>
  <inkml:trace contextRef="#ctx0" brushRef="#br0" timeOffset="490849.6975">4916 1941 17 0,'0'0'87'0,"0"8"-2"16,0-8-4-16,0 0-4 15,-11-16-38-15,11 16-45 16,0 0-36-16,0 0-32 0,0 0-7 16,9 3-5-16,-9-3-1 15</inkml:trace>
  <inkml:trace contextRef="#ctx0" brushRef="#br0" timeOffset="527821.7999">12007 6795 13 0,'-11'-6'66'16,"11"6"3"-16,-12-8-19 0,2 0-12 15,10 8-7 1,-10-12-8-16,10 12-3 0,-12-8-3 16,12 8-4-16,-12-7-2 15,12 7-4-15,0 0 0 16,-9-3-3-16,9 3-1 0,0 0-2 15,11 0-1-15,6 1 0 16,11-1 0-16,9 0 0 16,5-1 0-16,10-4 0 0,6-7 1 15,9-3 0-15,-2-2 0 16,3-4 0-16,0-2 0 16,-9 0 0-16,-1-1 1 15,-9 2 1-15,-8 4-1 0,-9 0 0 16,-14 7 0-16,-8 2-1 15,-10 9 0-15,-15-2-3 16,-11 6-4-16,-6 7-6 0,-5 0-11 16,-5 3-21-16,0-5-24 15,3 0-11-15,4-8-4 16,5-1 8-16</inkml:trace>
  <inkml:trace contextRef="#ctx0" brushRef="#br0" timeOffset="528143.6185">12510 6322 12 0,'0'0'70'16,"0"0"2"-16,0 0-4 15,0 0-4-15,0 5-53 16,0-5-9-16,-4 9-1 0,4-9-1 16,5 18 0-16,2-9-1 15,6 1 1-15,2 0 0 16,5 2 0-16,-1-1 0 0,4 1 1 15,-2 1 1-15,-1-1 3 16,1 2 2-16,-6 2 1 16,-1 3 0-16,-12 4 1 15,-2 4 0-15,-1 2 0 16,-11 4 0-16,-5-2-2 16,-3 2-2-16,1-3-2 0,2-2 1 15,4-4-5-15,2-8-9 16,6-2-19-16,4-1-41 0,1-13-6 15,16 0-5-15,4-5-3 16</inkml:trace>
  <inkml:trace contextRef="#ctx0" brushRef="#br0" timeOffset="528765.7534">13318 6433 55 0,'-5'10'64'0,"-3"-1"-2"0,8 7-2 15,0 9-50-15,4 3-12 16,9 8 2-16,-6 2 0 16,5 6 0-16,-4-2 0 0,3 5 2 15,-8-7-2-15,-1-1 1 16,-2-5 2-16,0-5 3 16,-3-6 3-16,-4-7 3 0,-2-7 1 15,0-4 1-15,-3-5 1 16,-2-11-1-16,5-10-3 15,-5-6-2-15,8-10-4 16,2-10-1-16,-1-10-1 0,5-6-3 16,2-2 0-1,7-2 0-15,6 4 1 0,4 4-1 16,2 6 1-16,5 9-1 16,5 12 1-16,3 9-1 15,1 9 0-15,3 8 0 0,-1 6 1 16,0 4-2-16,-1 8 1 15,-4 6 0-15,-3 6 0 16,-2 1 2-16,-7 6 0 0,-7-2 1 16,-7 4 2-16,-6 3-1 15,-10-1 1-15,-10 2 0 16,-6-2 0-16,-7 0-1 16,-5-7-1-16,-1-2 0 0,-3-4-2 15,3-8-6-15,10-6-19 16,9-8-51-16,3-5-2 15,10-13-7-15,7-6-4 16</inkml:trace>
  <inkml:trace contextRef="#ctx0" brushRef="#br0" timeOffset="530914.3731">13953 6468 59 0,'-13'11'80'0,"-2"-2"-4"0,1-4-4 16,5-3-4-16,-1 1-67 15,10-3 1-15,0 0 0 16,0 0 0-16,0 10 1 16,9-6-2-16,3-1 2 0,3 3-1 15,7 2 0-15,0 3-2 16,0 5 1-16,-2-1-1 0,-1 7 0 15,-7-3 0-15,-4 5 2 16,-8-2-1-16,-2 1 3 16,-11-4 2-16,-3-1 0 15,-1-5 2-15,-2-4 2 16,2-4-1-16,0-5-1 0,6-1-1 16,0-9-1-16,10-4-4 15,2-7-2-15,13-3-3 16,4-4-2-16,10 1 0 15,2-3-1-15,6 3 0 0,6 2 1 16,0 5 1-16,-1 4 1 16,-3 5 1-16,-3 5 1 15,-7 4 0-15,-4 2 2 16,-9 2 1-16,-6 7 0 0,-6 3 1 16,-3 3 0-16,-5 2 0 15,-4 5 1-15,-2 0 0 16,-4 2-1-16,0-1-1 0,3 0 0 15,2-3-1-15,6 1 0 16,2-5-1-16,2-4 1 16,3-3-1-16,8-4 1 15,4-2-1-15,4-3 1 16,2-3 1-16,3-5-2 0,-2-2 0 16,1-3 1-16,0 1 0 15,-4-1-1-15,-4-1 1 16,-5 3 0-16,-5-1-1 0,-4 2 1 15,-2 0-1-15,1 10 0 16,-22-13 0-16,6 10 0 16,-3-1-1-16,-2 2 2 15,0 1-1-15,1 1 0 0,0 0 1 16,2 0-1-16,4 0 0 16,2 0-1-16,12 0 0 15,0 0-3-15,0 0-2 16,8-14-2-16,11 7-2 0,4-4-2 15,11 1-3-15,5-2-1 16,11 0 2-16,7-3 2 16,2 4 3-16,8-3 2 0,-5 2 4 15,6 1 2-15,-9-1 5 16,2 4 2-16,-15-1 1 16,-9 4 5-16,-9 0 1 15,-14 4 0-15,-14 1 0 0,0 0-2 16,-21 13-1-16,-5 0-1 15,-10 3-2-15,-10 2-5 16,3 3 0-16,-7 2-1 16,6 2 0-16,-1 0 1 0,7 0-2 15,8 1 0-15,6-2-2 16,10-2 2-16,8-3-1 16,6 1 1-16,11-5-1 15,8-3 0-15,1-3 1 0,4-6 0 16,5-3-1-16,-4-3 1 15,4-9-1-15,-8-5 1 16,-2-7 1-16,-2-8-1 16,-4-6 0-16,-4-6 0 15,-6-5 0-15,0-2 1 0,-3 1 0 16,-4 1 1-16,-1 3 0 16,-1 10 0-16,-2 10 0 0,3 7 0 15,5 19 0 1,-15-7 0-16,15 7-1 0,-6 17-1 15,6 5 1-15,0 5-2 16,3 3 1-16,4 6 0 16,5 4 0-16,2 0 1 0,0 3-2 15,2-2 2-15,1-3-1 16,-1-2 0-16,1-6-1 0,-3-2 1 16,1-9-1-16,-4-5 0 15,2-4 0-15,1-6-1 16,-1-4 1-16,1-10 0 15,2-5 0-15,2-7 1 0,1-5-1 16,0-4 1-16,2 0 0 16,-4 1 1-16,0 5 0 15,-5 3 1-15,-1 8-1 16,-11 14 0-16,8-7 1 16,-8 7 0-16,0 18-1 15,-5 1 0-15,-2 4 0 0,4 1-1 16,-1 1 1-16,4 0-1 15,0-3 1-15,0-3-1 16,5-3 0-16,6-8 0 0,-2-4-1 16,5-4 0-16,3-3-1 15,1-8 1-15,-1-4-1 0,2-6 0 16,-2-2 0-16,-2-2 0 16,-4 1 2-16,1 3 0 15,-8 2 1-15,-2 4 0 16,-2 15 0-16,0-8 0 0,-2 13 1 15,-4 9 0-15,0 5-1 16,0 4-1-16,1 1 1 16,3 4-1-16,1-3 0 15,1 0 0-15,4-4-1 0,3-5-2 16,6-2 0-16,1-4-4 16,6-5-5-16,0-5-2 15,3-3-1-15,5-8-4 16,-1-5 1-16,3-5 3 0,-3-7 0 15,2-2 3-15,-7 1 9 16,-2-1 4-16,-3 6 6 16,-5 1 4-16,-6 7 1 0,-5 5 2 15,-1 11 1-15,-6 0 0 16,-5 5-2-16,-1 9-2 16,-1 3-3-16,-1 4-2 15,2 0-2-15,1 2-1 0,4 1 0 16,2-2-3-16,5-1 1 15,2-3 0-15,10-3-1 16,2-5-1-16,5-3 0 16,0-4-2-16,5-3-1 0,1-3-1 15,1-8-1-15,-2-4 0 16,4-7 0-16,-8-3 1 16,0-5 1-16,-5-5 1 15,-2-3 3-15,-6 0 1 0,-3 0 3 16,-3 3 1-16,-1 5 2 15,-5 7 0-15,-2 4-1 16,-3 8 1-16,1 9 0 16,-2 2-2-16,-1 10-1 0,4 3-2 15,-1 7 0-15,4 4-2 16,2 2 1-16,3 4 0 0,0 2-1 16,6 0 0-16,3 1 0 15,0-2 0-15,3 1 0 16,-4-4 1-16,0 1-2 15,-5-8 2-15,-1-2-1 0,-2-6 1 16,0-2 0 0,0-11 1-16,-8 4 0 0,8-4 1 15,-11-18 0-15,10 0 1 16,0-2-1-16,1-3-1 0,1-4 0 16,5 6 0-16,5-1-1 15,2 4 0-15,3 4-2 16,-1 2-4-16,3 9-9 15,-2-4-36-15,0 7-33 0,2 0-3 16,0 0-6-16,1 0-6 16</inkml:trace>
  <inkml:trace contextRef="#ctx0" brushRef="#br0" timeOffset="531846.2431">16295 6410 11 0,'-12'-6'88'0,"-1"1"-1"15,2 0-7 1,-1-1-4-16,1 4-3 0,11 2-74 16,0 0-1-16,-8 14 1 15,8 1 0-15,0 3 1 16,0 3 1-16,3 9 0 0,5 1 0 15,2 4 0-15,1 3 0 16,0-3 0-16,-2 2-1 16,1-1 1-16,-4-4-1 0,0-7 2 15,0-5 0-15,-6-5 0 16,0-15 1-16,0 0 0 16,-9-2 0-16,1-16 0 15,-1-9 1-15,-1-7-2 0,2-13-1 16,3-7 0-16,4-6-1 15,1-2 1-15,2 1-1 16,7 4 0-16,3 6 0 16,3 11 1-16,3 12-1 0,0 15 1 15,2 13 0-15,2 10-1 16,-1 12 1-16,6 8-1 16,-2 6 0-16,-1 4 0 15,-1 3 0-15,-3-2 1 16,-2-1-1-16,-4-7 0 0,-3-5 1 15,-5-4 0-15,-3-6 0 16,-2-8 1-16,-1-10 0 16,0 0-1-16,-1-9 1 0,0-10-1 15,1-5-1-15,1-10 0 16,5-3 0-16,4-4-1 16,3-1-1-16,3 4 1 15,2 1 0-15,2 6 0 0,-2 9 0 16,1 8 1-16,-1 9 0 15,0 5-1-15,-3 10 1 16,0 6 0-16,-2 8 0 16,-2 3 0-16,-3 4 0 0,-2 2 0 15,-2 2 0-15,-3 1 0 16,2-1 1-16,-3-3-2 16,0-4 2-16,0-3-1 15,0-4 0-15,4-8 0 0,0-4-2 16,-4-9 0-16,18 0 0 15,-4-5-1-15,2-9-1 16,4-5 0-16,3-3 0 0,0-2 0 16,1-1 1-16,1 2 1 15,-3 3 1-15,-4 3 0 16,-2 4 1-16,-4 5 1 0,-4 3 1 16,-8 5 0-16,0 0 0 15,7 7 1-15,-7 3-1 16,0 3 0-16,0 2 1 15,0 2-3-15,-1 3 1 0,1-2 0 16,0 2 0 0,1 1-1-16,3-2-1 0,1 0-1 15,-1-2-2-15,3-3-8 16,-7-2-30-16,0-12-36 16,9 9-3-16,-9-9-7 0,4-17-3 15</inkml:trace>
  <inkml:trace contextRef="#ctx0" brushRef="#br0" timeOffset="532026.3034">17036 6233 73 0,'-11'3'82'16,"2"3"-3"-16,0 1-5 15,9-7-3-15,-10 12-71 16,10 1-10-16,0 4-32 0,6-6-30 15,7-1-6-15,-1 0-4 16,5 0 0-16</inkml:trace>
  <inkml:trace contextRef="#ctx0" brushRef="#br0" timeOffset="532321.489">17255 6366 28 0,'-7'5'80'16,"7"-5"1"-16,0 0-2 16,0 0-4-16,4 9-55 0,-4-9-4 15,17 15-1-15,-6-6-2 16,8 3-5-16,-5 4-2 16,4 1-2-16,-1 0-1 0,4 3-2 15,-3 0-1-15,-3-1 1 16,0-1-1-16,-5-4-1 15,-2 0-1-15,1-3-2 16,-4-3-3-16,-5-8-7 0,0 0-13 16,0 0-41-1,0 0-12-15,1-10-4 0,-1-2-3 16</inkml:trace>
  <inkml:trace contextRef="#ctx0" brushRef="#br0" timeOffset="532555.8158">17492 6332 43 0,'-12'0'85'0,"-6"6"1"16,-4 9-3-16,-1 3-3 15,-8 5-53-15,5 3-10 16,1 3 0-16,-4 4-7 0,5 0-1 16,2 2-1-16,3 0-3 15,0-4-2-15,3 0 0 16,0-5-1-16,5 0-1 15,2-5-2-15,0-3-4 16,3-9-10-16,6-9-55 0,0 0-14 16,0 0-4-16,0 0-7 15,5-12-2-15</inkml:trace>
  <inkml:trace contextRef="#ctx0" brushRef="#br0" timeOffset="533225.1852">14753 7341 20 0,'9'0'68'15,"8"-2"2"-15,4-3-1 16,11 6-17-16,3-3-36 0,6-4 2 15,10-1 0-15,3-1-2 16,9 0 0-16,7-2 1 16,7 1-1-16,8-2-6 15,5-2-2-15,4-2-2 0,6 2-1 16,7-3 0-16,0 0 0 16,3-2-1-16,-1 2 0 15,0-2 1-15,0 1 0 16,1-1-1-16,-5 3 0 15,-5-2-2-15,-5 2 1 0,-7 2-1 16,-8 0 0-16,-8 5 0 16,-15-1-1-16,-10 2-1 15,-12 4-1-15,-13-3-2 0,-12 4-8 16,-14-2-35-16,-18 0-36 16,-12-6-4-16,-13-5-5 15,-12-6-6-15</inkml:trace>
  <inkml:trace contextRef="#ctx0" brushRef="#br0" timeOffset="533938.3444">14472 5882 26 0,'-12'-11'15'0,"2"1"1"16,-3 5 12-16,3 3 5 15,-1-2 2-15,11 4 6 16,-15-1-2-16,15 1-4 0,-11-1-8 16,11 1-7-16,0 0-6 15,0 0-2-15,12 6-4 16,4-3 0-16,8-2 0 0,9 2 0 16,7-2 0-16,12-1 1 15,12 0-3-15,7-5-1 16,9-3-1-16,8-2 1 15,5-2-1-15,6 0 1 16,3-4 0-16,1-1 2 0,-3-2 0 16,-1 3-1-16,-4-1 1 15,-4 1-1-15,-12 0 0 16,-6 3-1-16,-12 0 0 16,-7 4-2-16,-12 3 0 0,-12 1-1 15,-7 2 0-15,-11 3 0 16,-12 0-2-16,0 0 1 15,-6 9-2-15,-12-1-2 16,-6 5-8-16,-10-1-25 0,-2 3-46 16,-6 2-3-16,-1-2-6 15,-2-3-6-15</inkml:trace>
  <inkml:trace contextRef="#ctx0" brushRef="#br0" timeOffset="536452.5636">12445 8288 29 0,'-11'34'59'16,"2"6"1"-16,-3 5-24 0,5 9-17 15,-5 4 1-15,5 5-2 16,-5-2-3-16,3 0-3 15,-3-5 1-15,5-9-2 16,-3-4 0-16,1-11-3 0,0-6-3 16,5-13-10-16,4-13-24 15,0 0-36-15,0-13-5 16,3-13-3-16,8-10-1 0</inkml:trace>
  <inkml:trace contextRef="#ctx0" brushRef="#br0" timeOffset="536646.1578">12485 8340 3 0,'5'-14'73'0,"-5"14"5"16,0 0 0-16,-9 17-4 15,3 14-50-15,-3 6-4 16,5 10-3-16,-3 8-3 0,-2 7-4 16,6 5-3-16,-1 1-3 15,2 2-6-15,-4-7-9 16,5-2-31-16,1-2-31 15,0-14-5-15,0-11-7 0,-2-15-2 16</inkml:trace>
  <inkml:trace contextRef="#ctx0" brushRef="#br0" timeOffset="536886.2795">12135 8611 50 0,'-6'11'82'0,"4"5"-2"0,2-3-3 16,10-1-1-16,10-3-54 16,8-5-13-16,7-3 2 15,4-1-1-15,6-6 0 0,5-2-2 16,3-5-3-16,-2-4-2 16,-1 2-4-16,-3-2-5 15,-1 3-8-15,-9-1-11 16,-7 1-40-16,-3 6-15 15,-11 4-7-15,-16 4-4 0</inkml:trace>
  <inkml:trace contextRef="#ctx0" brushRef="#br0" timeOffset="537113.6398">12318 8789 7 0,'-18'14'72'0,"9"-4"3"0,9-10 2 15,-10 14-23-15,10-14-26 16,0 0 1-16,13-5-6 16,0 0-1-16,4-4-6 15,5 0-4-15,4-2-4 0,0-3-2 16,7 0-5-16,0-3-10 16,4 0-29-16,10 2-40 15,-6-1-3-15,-2-1-6 0,-2-1-5 16</inkml:trace>
  <inkml:trace contextRef="#ctx0" brushRef="#br0" timeOffset="537559.0532">13037 8516 53 0,'0'8'84'0,"-6"-6"-1"15,-6-1-5-15,-3-1-2 16,15 0-64-16,-11 5-2 15,0 0-1-15,2 4-1 16,0 1-4-16,5 6-1 16,3-1-1-16,1 1-1 0,4 2 0 15,5-4-1-15,-1-4 1 16,5-2 0-16,0-8 0 16,0-3 1-16,-1-11-1 0,1-7-1 15,-4-6 1-15,1-5 0 16,-3-5 0-16,2-2-1 15,-3-2 1-15,1 2-1 16,-1 5 2-16,-2 4 0 16,0 8-1-16,0 7 1 0,-4 15 0 15,0 0 1-15,9 21 1 16,-7 9-2-16,1 9 1 16,5 9-1-16,1 8 0 0,3 7 1 15,-2 6-2-15,7 5 1 16,-1 3 0-16,1 0-1 15,-4 1-1-15,-5-3-3 0,-4-6-6 16,-2-5-17-16,-2-10-54 16,-5-12-3-16,0-16-7 15,-2-15-5-15</inkml:trace>
  <inkml:trace contextRef="#ctx0" brushRef="#br0" timeOffset="538032.8887">13554 8485 62 0,'6'-14'88'15,"-6"4"-2"-15,0 10-4 16,-5-12-2-16,5 12-63 0,-12 0-6 16,7 9 1-16,0 11-6 15,1 5-1-15,4 9-2 16,5 8 0-16,4 5-2 0,2 6 1 15,4 3-1-15,-3-3 0 16,2-7 1-16,0-4-1 16,-8-10 0-16,-2-11 0 15,-4-11-1-15,0-10 0 0,-10-17 1 16,-4-10-1-16,-2-11 0 16,1-12-1-16,2-10 0 15,2-10 0-15,1-6 0 0,4-3 0 16,5 3 0-16,1 5-1 15,6 9 1 1,5 10 0-16,0 13-1 0,3 14 1 16,4 14 0-16,4 11 1 15,2 7 0-15,-2 14 0 0,2 7 0 16,2 7 1-16,-4 7 0 16,-8 3 0-16,-6 5 0 15,-7 0-2-15,-4 2-2 0,-12-3-7 16,-4-3-10-16,-4-8-17 15,-3-11-42-15,4-6-5 16,5-11-6-16,9-10-2 0</inkml:trace>
  <inkml:trace contextRef="#ctx0" brushRef="#br0" timeOffset="539086.7779">13769 8540 18 0,'16'-3'75'0,"-1"3"4"16,0 0 0-16,-2 3-4 15,-3 0-57-15,7 4 0 16,1 0-1-16,2 2-2 16,1 1-5-16,-1 6-1 0,-1 0-4 15,-3 1-2-15,-4 5-1 16,0 0 0-16,-7-1-1 16,-5 1 0-16,-2-2 1 0,-9-3-1 15,0-3 2-15,-5-6-1 16,2-3 1-16,-1-5 0 15,6-5-1-15,1-6 0 16,5-11-1-16,3-3-1 0,5-5-2 16,8-3-1-16,7 0 0 15,5 1-2-15,2 3 2 16,6 4 0-16,2 5 0 0,2 8 1 16,-3 7 2-16,-1 5 0 15,-6 3 1-15,-2 10 0 16,-2 3 0-16,-7 4 1 15,-5 4 0-15,-2 0 1 16,-3 1-1-16,-3-2 0 0,-1-1 1 16,3-3-1-16,1-6 1 15,1-2-1-15,7-7 0 16,4-4-1-16,3-5 0 0,7-6 0 16,3-5 0-16,9-6-1 15,-2-4 0-15,3-1 0 16,-6-2 0-16,-3 1 0 15,-6 3 1-15,-9 0 0 0,-11 5-1 16,-6 6 1-16,-11 4-1 16,-13 3 1-16,-5 6-1 15,-6 1 0-15,-6 4 0 16,0 3 0-16,1 1 0 0,4-1 1 16,3 1-1-16,7-3 1 15,5 0-1-15,7-2 0 16,14-3 0-16,0 0 0 0,0 0 0 15,7-5-1-15,11 0 0 16,8-3-3-16,3 1 0 16,5-2-3-16,12 2-4 15,-2-2-6-15,6 4-5 16,1-5-3-16,1 7 3 0,2-4 2 16,-4 2 1-16,-2 2 6 15,-9-3 6-15,-3 4 10 0,-14-3 8 16,-3 5 3-16,-19 0 4 15,0 0 1-15,0 6 0 16,-19 5-1-16,-6 1-2 16,-6 5-4-16,-2 4-1 0,3 0-3 15,1 2-3-15,5 0-1 16,6-2-2-16,7-1 0 16,10-3-1-16,3-4 0 15,12-7-1-15,8-6 0 0,6-4-1 16,3-10 0-16,4-4 1 15,1-8-2-15,-2-5 1 16,-1-4 0-16,-4-4 0 16,-8-4 1-16,-7-1 0 15,-6-1 1-15,-7 3 1 0,-1 2 0 16,-9 11 1-16,-2 6 0 16,-4 8 0-16,-1 13 1 15,1 9 1-15,2 11-1 0,4 10-1 16,2 7 0-16,2 3 0 15,5 6 0-15,4 0-1 16,5 1-1-16,4 0-1 16,3-3-1-16,-1-2-4 0,-2-7-13 15,3 1-27-15,4-7-39 16,-9-6-3-16,-4-7-6 16,-7-14-4-16</inkml:trace>
  <inkml:trace contextRef="#ctx0" brushRef="#br0" timeOffset="539526.514">15404 8438 49 0,'-8'0'91'0,"8"0"-2"0,-10 0-5 15,10 0-1-15,0 0-46 16,0 0-24-16,0 0-2 15,0 0-3-15,0 0-2 0,14-3-3 16,1-1-1-16,1-2-1 16,5-1 0-16,1 0-1 15,1 0-1-15,-1 0 0 16,4 2-1-16,-5-1 0 0,0 2-3 16,-5-1-1-16,-3 5-3 15,-5-2-4-15,-8 2-5 16,0 0-8-16,0 0-33 0,2 11-23 15,-10-2-4-15,-5 0-2 16,-5 1 8-16</inkml:trace>
  <inkml:trace contextRef="#ctx0" brushRef="#br0" timeOffset="539750.2089">15408 8535 75 0,'0'0'90'0,"8"8"-2"16,-8-8-5-16,11 0-19 16,1 0-44-16,1-4-1 15,2-2-5-15,0-2-4 0,2 2-3 16,5-3-2-16,0 2-6 16,-3-1-8-16,6-4-43 15,-3 8-30-15,-4-3-3 0,5 2-7 16,-5-8-6-16</inkml:trace>
  <inkml:trace contextRef="#ctx0" brushRef="#br0" timeOffset="540642.7272">16035 8102 48 0,'-16'-5'75'0,"1"1"0"15,1-4-28-15,3 5-9 16,-2 0-4-16,13 3-4 16,-15-3-6-16,15 3-3 0,-8-2-6 15,8 2-2-15,0 0-3 16,2-13-2-16,7 9-3 16,3-2-2-16,4 1-1 0,6-2 0 15,2 1-1-15,5 1-1 16,-1 1 1-16,5-1-2 15,-2 3 1-15,-1 1-1 0,-3 1 1 16,-4 3-1-16,-4 4 0 16,-4 3 1-16,-6 3-1 15,-7 3 1-15,-3 4 1 0,-5-1-1 16,-5 2 1-16,-4 4 0 16,-4 0 0-16,-2 0 0 15,-4 0 0-15,4-2 0 16,-2-1 1-16,3-3-2 15,3-2 1-15,3-3 0 0,6-5 0 16,8-9 0-16,-2 11-1 16,2-11 0-16,10 3 0 15,5-3-1-15,0 1 1 16,5-1-1-16,-2 1-1 0,3 1 1 16,2 1 0-16,1 0-1 15,-3 1 1-15,-2 3 1 16,-1-1-1-16,-3 1 1 15,-5 1 1-15,-5 2-1 0,-5 2 2 16,-3 2-1-16,-8 0 1 16,-7 2 0-16,-2 0 0 15,-6 3 1-15,-3-2-1 0,-4-1 0 16,-1 0-1-16,1-4 0 16,1 1 0-16,5-6-2 15,3 1-5-15,2-7-9 16,12-2-40-16,10 1-28 0,-5-15-3 15,10 2-6-15,8-7-4 16</inkml:trace>
  <inkml:trace contextRef="#ctx0" brushRef="#br0" timeOffset="540934.5297">16489 8302 51 0,'-9'2'86'15,"9"-2"-3"-15,0 0-3 16,11-6-14-16,12 4-42 16,-4-2-10-16,4 0-3 15,3-2-2-15,3-1-3 0,2 0-2 16,-1-2-3-16,-1 1-2 15,-3 0-3-15,-2 4-7 16,-4-2-8-16,-6 5-14 0,-5 1-25 16,-9 0-24-16,-1 7-2 15,1-7-5-15</inkml:trace>
  <inkml:trace contextRef="#ctx0" brushRef="#br0" timeOffset="541120.0334">16595 8362 10 0,'-9'8'77'0,"-1"-1"5"16,10-7 1-16,-6 11-26 0,6-11-15 16,0 10-8-16,0-10-9 15,17 4-5-15,-9-4-5 16,7 0-6-16,1-7-5 16,6 1-11-16,-2-6-25 15,8 0-49-15,1 0-3 0,0-5-5 16,4 1-7-16</inkml:trace>
  <inkml:trace contextRef="#ctx0" brushRef="#br0" timeOffset="541767.2778">17129 8107 47 0,'-20'-1'71'0,"3"-6"-1"0,1 0 2 16,5-3 0-16,1-2-72 16,7 2 4-16,3 10 5 15,-3-13 4-15,3 13 2 16,0 0-1-16,7-5-5 16,-7 5-3-16,8 12-2 0,-2 5 1 15,0 4-1-15,2 7 0 16,0 3 0-16,-1 8-1 15,5 1 0-15,-3 4-1 0,1-1 0 16,-2-3 0-16,2-4-1 16,-4-4 1-16,-1-7-1 15,-1-5 0-15,-2-9 1 16,-2-11-1-16,0 0 1 0,7-10-1 16,-4-7 0-16,1-6 0 15,2-4-1-15,1-3 0 16,4 1-1-16,-2 1 1 15,2 3-1-15,-1 7 0 0,0 3 0 16,-1 10 1-16,2 5-1 16,-1 11 1-16,-1 5 0 15,3 5 0-15,0 3 0 0,3 1 1 16,2 1-1-16,-2-2 1 16,4-3-1-16,-4-4 1 15,-3-3 0-15,-3-6 0 0,1-2 0 16,-10-6 0-16,8-6 0 15,-8-6 0-15,1-6 0 16,-1-6 0-16,-1-6-1 16,0-7 1-16,1-6-1 15,0-4 1-15,0 1-1 0,2 5 1 16,1 0-1-16,2 8 0 16,0 8 0-16,0 12-1 15,-5 13-3-15,16 0-9 0,-12 17-36 16,6 1-33-16,3 2-3 15,1 2-5-15,5 3-3 16</inkml:trace>
  <inkml:trace contextRef="#ctx0" brushRef="#br0" timeOffset="541980.7078">17632 8251 37 0,'0'0'86'16,"-14"0"-3"-16,14 0-1 15,-9 2-5-15,9-2-37 16,-4 15-33-16,3-2-1 0,1 2-1 16,0 3 0-16,0 4-2 15,1-2-4-15,3 0-3 16,-4-4-10-16,3-2-14 16,2 2-49-16,-5-16-4 0,0 0-5 15,0 0-4-15</inkml:trace>
  <inkml:trace contextRef="#ctx0" brushRef="#br0" timeOffset="542116.4157">17632 8127 70 0,'-2'-35'80'15,"0"6"-7"-15,-2 1-13 0,4 14-33 16,0 14-10-16,0 0-18 16,0 0-51-16,13 9-18 15,-4 6-7-15,10-1-2 16</inkml:trace>
  <inkml:trace contextRef="#ctx0" brushRef="#br0" timeOffset="542580.9312">18014 8146 50 0,'-6'-2'86'15,"-8"-2"-3"-15,0 2-3 16,-4-1-3-16,2 0-63 0,-6 3-4 15,-2 4 0-15,0 9-3 16,2 2-1-16,2 3-3 16,4 3-1-16,5 0-1 15,4 1 0-15,7 1-1 0,0 0 0 16,10-6-2-16,8-2 1 16,0-5-2-16,6-7-1 15,3-3-1-15,1-2 1 0,1-9-1 16,0-6 2-16,-4-7 0 15,-4-3 2-15,-3-5 0 16,-4-6 1-16,-6-4 3 16,-5-1 1-16,-3-4 2 15,-4 3 0-15,-5 4 1 0,-3 5 0 16,0 4 0-16,-3 12-2 16,2 9 1-16,-2 6-2 15,6 8-2-15,0 11 0 0,7 6-1 16,2 6 0-16,2 6 0 15,8 4 1-15,8 4-1 16,2 0 0-16,2 2-1 16,0-1-3-16,3 1-12 0,-5-7-10 15,-5-3-55-15,0-1-4 16,-3-11-6-16,0-5-4 16</inkml:trace>
  <inkml:trace contextRef="#ctx0" brushRef="#br0" timeOffset="543344.2884">18348 7979 4 0,'0'-23'88'0,"0"5"1"0,0 18-4 16,-7-6-5-16,0 26-5 16,7-4-67-16,-1 4-2 15,1 6-1-15,0 6 0 0,3 4-1 16,2 2 0-16,4 3-4 15,-1-2-2-15,1-1-2 16,0-4-3-16,-3-2-3 0,-1-8-2 16,-3-1-5-16,-2-9-7 15,-1-5 1-15,-11-6 5 16,1-3 4-16,-1-3 5 16,-2-10 5-16,1 2 6 0,-1-7 9 15,2 3 5-15,4-6 3 16,6 6 0-16,1-3-3 15,1 2-4-15,7 2-2 16,4 1-3-16,9 1-3 0,5 3-3 16,4-1-1-16,4-2-2 15,5 0-1-15,5-2 0 16,0-1-1-16,-1 0 1 16,-4-3 0-16,-5 0 2 0,-7-2 1 15,-6 1 2-15,-10-2 1 16,-6 3 2-16,-8 3 2 15,-8 0-1-15,-6 3 2 16,-2 4-3-16,-1 4 0 0,-1 3 0 16,3 1 0-16,0 5-2 15,6 6-1-15,4 0 1 16,3 7-1-16,4 4 1 0,2 2-1 16,1 4-1-16,6 4 1 15,2 3 0-15,3-2 0 16,-2 3-1-16,1-3 0 15,-1-1 0-15,-3-2 0 16,0-5-1-16,-3-5 0 0,-1-4 1 16,-1-4-2-16,-2-12 2 15,3 8-2-15,-3-8 2 0,10-6-1 16,-2-4 0-16,-1-3-1 16,3 1 1-16,0-1 0 15,2 1 0-15,-1 3 0 16,0 2-1-16,-2 3 2 0,0 4-1 15,0 0 0-15,-9 0 0 16,16 16 0-16,-9-7 1 16,1 4-2-16,0-2-1 0,1 5-5 15,-9-16-13-15,12 13-54 16,-12-13-9-16,17 14-7 16,-5-11-6-16,2-3-2 15</inkml:trace>
  <inkml:trace contextRef="#ctx0" brushRef="#br0" timeOffset="543480.7755">18992 8347 14 0,'15'-2'93'0,"-7"1"0"16,-8 1-5-16,11 1-4 0,-11-1-3 15,-7 8-74-15,-2 1-13 16,-10-1-71-16,2-2-3 16,-2-2-8-16,0-5-4 15,1-9-6-15</inkml:trace>
  <inkml:trace contextRef="#ctx0" brushRef="#br0" timeOffset="545963.3811">11720 9744 13 0,'-10'0'69'16,"10"0"3"-16,0 0-2 15,0 0-35-15,0 0-11 16,-10 0-2-16,10 0-3 0,0 0-4 15,0 0-3-15,0 0-1 16,0 0-1-16,0 0-3 16,0 0 0-16,0 0-3 15,-2-8 0-15,2 8-2 16,0-14 0-16,1 4-1 0,-1 10 0 16,8-16 0-16,-8 16 0 15,5-13 0-15,-5 13 0 16,0 0 1-16,0 0-1 0,0 0 1 15,0 0 0-15,1 6 0 16,-1 6 1-16,-2 6 0 16,-1 6 0-16,-2 6 1 0,0 4 0 15,2 6-1-15,-5 2 2 16,0 3-2-16,4-1 2 16,-5 0-1-16,2-4 0 15,-4-2 0-15,3-4 0 0,-3-5-1 16,3-5 0-1,-2-3-1-15,3-3 0 0,-3-2-1 16,3-4-1-16,3-4-1 0,4-8-3 16,-9 12-4-16,9-12-9 15,0 0-27-15,0 0-40 16,0 0-2-16,0 0-7 16,0-16-2-16</inkml:trace>
  <inkml:trace contextRef="#ctx0" brushRef="#br0" timeOffset="546377.9776">11838 9739 6 0,'0'-10'74'0,"0"10"5"16,0 0-6-16,-6-12-27 0,6 12-10 16,0 0-5-16,0 0-9 15,0 0-4-15,-7 8-6 16,0 5-3-16,-1 6-2 15,4 4-1-15,-2 7 0 0,-2 4-1 16,3 7-1-16,-1 5 0 16,-1 1-2-16,2 3 1 15,2-2-1-15,-4-1-1 16,2-4 0-16,1-6-2 0,-2-10-4 16,2-4-8-16,0-12-24 15,-8-2-43-15,12-9-4 16,0 0-4-16,-11-15-6 15</inkml:trace>
  <inkml:trace contextRef="#ctx0" brushRef="#br0" timeOffset="546703.761">11532 10042 23 0,'0'0'81'0,"-11"7"1"16,11-7-1-16,-8-12-14 16,8 12-38-16,10-8-2 0,5 0-8 15,4-1-5-15,6-1-3 16,5 0-2-16,2-2-3 16,5 0-1-16,3 0-2 15,-1 3-1-15,0-1-1 0,-5 2 0 16,-2 2 0-16,-5 0-1 15,-5 2 0-15,-7 3 0 16,-6 0 0-16,-9 1-2 16,11 0-2-16,-11 0-8 15,0 10-18-15,-11-3-50 0,11-7-3 16,-6 15-7-16,6-15-4 16</inkml:trace>
  <inkml:trace contextRef="#ctx0" brushRef="#br0" timeOffset="547036.988">11638 10076 48 0,'0'0'83'0,"0"0"0"15,6-2-4-15,6 2-31 16,-2 0-22-16,2-5 1 0,5 4-9 16,-3-4-4-16,5 3-4 15,-1-1-3-15,4 0-3 16,-2-3-3-16,5 3-9 15,-7-3-27-15,7 1-44 16,-1-1-4-16,-5-4-6 0,5 1-5 16</inkml:trace>
  <inkml:trace contextRef="#ctx0" brushRef="#br0" timeOffset="547594.3373">12414 9845 57 0,'-10'3'86'0,"-3"0"-5"16,3-2-2-16,1-1-22 16,9 0-37-16,-12 0-3 0,12 0-6 15,0 0-4-15,-7 8-3 16,7-8-1-16,0 15-1 15,1-4 0-15,2 2-1 0,2-1 0 16,2-2 0-16,-3 0 0 16,-4-10 1-16,14 11-1 15,-14-11 0-15,7 1 1 16,-7-1 0-16,5-14-2 0,-5 2 1 16,0-4-1-16,0-4 0 15,0-3 0-15,0-3-1 16,0-3 1-16,5-1-2 0,0 2 0 15,3 0 1-15,1 5 1 16,0 4-1-16,1 4 1 16,0 6 0-16,-1 7 1 15,-9 2 0-15,17 8 0 16,-12 5 2-16,4 4-2 0,-3 6 2 16,4 3 0-16,-1 6 1 15,1 6-1-15,-3 2 0 16,2 6 0-16,0 2-1 15,-3 4 0-15,0-2-1 0,-3 0 0 16,-1-5 0-16,-2-4 0 16,-1-8 0-16,1-7 0 15,0-6-2-15,-2-10-4 0,2-10-19 16,5 6-57-16,-5-14-2 16,0-8-7-16,0-9-5 15</inkml:trace>
  <inkml:trace contextRef="#ctx0" brushRef="#br0" timeOffset="548893.023">15152 8208 12 0,'0'0'77'0,"0"0"2"0,-5-11-2 16,5 11-23-16,0 0-20 16,0 7-9-16,0-7-7 0,0 14-5 15,0-3-3-15,0-1-1 16,0 5-1-16,1 3-1 16,2 0-1-16,2 5 0 15,-1 3 0-15,1 2 0 16,0 3-2-16,1 5 0 15,-2 1 0-15,-2 5-1 0,-2-2 0 16,0 1-2-16,0-2 1 16,0-2-1-16,-1-4 1 15,-1-4 0-15,-1-7 0 16,0-2 0-16,3-6 0 0,0-3 0 16,0-11 1-16,0 12 0 15,0-12-1-15,9 6 1 16,-9-6-1-16,18 0 1 0,-7-4-1 15,2-1 0-15,6-2-1 16,1 0 1-16,2 0-1 16,2-4-1-16,0 3 1 15,-2 1-1-15,2-1 0 0,-4 1 0 16,-3 3 0-16,-7 0-1 16,-10 4 1-16,0 0-1 15,0 0-3-15,-1 8-7 0,-7-4-43 16,-9 6-32-16,-2-3-2 15,-2 0-7-15,1-1-5 16</inkml:trace>
  <inkml:trace contextRef="#ctx0" brushRef="#br0" timeOffset="550339.033">13063 9837 14 0,'-5'-14'74'0,"2"5"5"16,3 9-4-16,-5-15-32 16,5 15-10-16,0 0-7 15,0 0-8-15,0 0-4 16,-1 8-4-16,1 13-5 0,3 8-1 15,5 8-2-15,-1 7 1 16,5 7-2-16,-3 4-2 16,3 0 1-16,1-5-1 0,-4-6 0 15,-1-6 1-15,-2-9 0 16,-4-9 0-16,-2-20 0 16,0 0 2-16,-11 0-1 15,3-18 0-15,-6-10 0 16,3-7 0-16,-2-8 0 0,0-6 0 15,5-8-1-15,1-3 0 16,4 0-1-16,3 1 1 16,4 4-1-16,7 6 0 15,4 10-1-15,0 6 1 0,5 13 0 16,1 6 0-16,1 10 0 16,-1 4 0-16,0 9 0 15,-3 6 1-15,-1 5 1 16,-3 4-1-16,-4 4 1 0,-6 2 0 15,-4 3 0-15,-4 3 1 16,-11-2-1-16,-1 1 0 16,-6 0-2-16,-2-5-1 0,0-3-8 15,4-5-17-15,-3-11-44 16,10-2-8-16,13-9-4 16,-5-5-4-16</inkml:trace>
  <inkml:trace contextRef="#ctx0" brushRef="#br0" timeOffset="551410.348">13288 9856 48 0,'15'0'77'15,"-15"0"0"-15,6 10-3 16,-6-10-22-16,17 15-39 16,-2-6 1-16,2 5 0 15,2-3-4-15,0 3-2 0,5-3-3 16,-3 5-2-16,-2-2-1 15,-3 1-1-15,-2-1 0 16,-3 0-1-16,-6-1 1 16,-5 1-1-16,-3-2 1 0,-7-4 0 15,0-3 1-15,-6-5-1 16,2-2 1-16,2-8-1 0,1-5 1 16,7-4-1-16,3-7-1 15,3-3 0-15,9-2-2 16,8 2 1-16,8-1-1 15,1 2 0-15,4 4 1 0,5 3 0 16,0 7 0-16,-3 3 1 16,0 6 0-16,-5 3 1 15,-6 2 0-15,-5 2 1 16,-5 8-1-16,-6-1 1 16,-5 4 1-16,-1 1-1 0,-1 1 1 15,0-2-1-15,-2 2 0 16,2-2 0-16,0 0 0 15,0-1 0-15,4-2-1 16,8-1 0-16,1-2 0 0,3-3 0 16,2-2 0-16,5-2 0 15,0-1-1-15,-1-5 1 16,3-4-1-16,-3 2 0 0,-1-2 1 16,-6 0-1-16,-3 0 1 15,-12 10-1-15,11-14 1 16,-11 14-1-16,-13-8 0 0,-4 7 0 15,-4 1 0-15,-1 1-1 16,-6 6 1-16,2 1 0 16,-2 2-1-16,4 1 1 15,5 2 0-15,1-1 0 0,9 2 0 16,3-2 0-16,6-1 0 16,5-1 0-16,6-3 0 15,7-2 0-15,1-2-1 16,8-3 0-16,-1-5 0 15,2-5-2-15,-1-2 1 0,-2-7-1 16,0 0 2-16,-5-4-1 16,-4-3 1-16,-7-3 1 15,0-4 2-15,-7 0 1 0,-2-2 1 16,-6 2 0-16,-4 2 2 16,-3 2 0-16,3 5-1 15,-2 7 1-15,1 7-1 16,1 7-1-16,10 3-1 0,-13 10 0 15,11 8-2-15,1 8 0 16,8 2 0-16,2 8 0 16,4 1 0-16,3 4 0 0,1-1-1 15,2-3-1-15,0-1-1 16,-1-6 0-16,0-5-1 16,-2-7-2-16,0-7-1 15,-1-6-2-15,-1-5 0 16,-2-5 1-16,0-10 0 0,0-4 2 15,-4-4 0-15,3-3 2 16,-4-2 3-16,0 1 2 16,-3 2 2-16,-2 4 0 15,0 6-1-15,-1 5 2 0,-1 10-1 16,0 0-1-16,0 14 0 16,1 3-1-16,1 5-1 0,4 1 0 15,0 3 0-15,-1-3-1 16,5-2-2-16,-1 1-4 15,1-8-12-15,-8-1-61 16,6-3-2-16,-8-10-5 0,16 0-5 16</inkml:trace>
  <inkml:trace contextRef="#ctx0" brushRef="#br0" timeOffset="551838.0855">14738 9799 67 0,'0'0'92'0,"0"0"-5"16,-12-5-4-16,12 5-2 0,-4 9-62 15,-3 3-6-15,4 3-2 16,0 1-6-16,2 5-2 15,0 1-1-15,1 0-1 16,-2-1-2-16,5-3-2 0,-2-6-5 16,3-2-12-16,-4-10-17 15,0 0-32-15,11-6-15 16,-9-9-5-16,-1-4 6 0,1-5 17 16</inkml:trace>
  <inkml:trace contextRef="#ctx0" brushRef="#br0" timeOffset="551944.7612">14738 9799 48 0,'-15'-67'73'0,"15"67"-10"15,0 0-13-15,0 0-12 16,0 0-11-16,0 0-17 16,-36-100-26-16,38 123-46 15,4-2-8-15,4 6-5 0,5-2 0 16</inkml:trace>
  <inkml:trace contextRef="#ctx0" brushRef="#br0" timeOffset="552329.2033">14869 9906 5 0,'-11'-10'80'0,"4"-4"2"16,2 1-2-16,2 0-4 0,7 1-47 16,-2 3-8-16,-2 9-5 15,10-13-7-15,2 12-4 16,-4 1-2-16,5 7-1 0,-2 1-1 15,0 2 0-15,3 4-1 16,0 1 0-16,-6-2 1 16,2 0-1-16,-4-1 2 0,-6-12 0 15,9 13 1-15,-9-13 1 16,0 0-1-16,11-8 2 16,-7-2 0-16,3-5 2 15,0-2-2-15,5 2 0 16,-4 0 0-16,2 2 0 0,-3 3-1 15,-7 10 0-15,15-6-2 16,-15 6 0-16,9 11-2 16,-7 4-1-16,0 2-7 0,3 4-19 15,9 4-57-15,-11-3 1 16,3-3-7-16,5-3-6 16</inkml:trace>
  <inkml:trace contextRef="#ctx0" brushRef="#br0" timeOffset="552747.9439">15480 9799 55 0,'0'0'89'0,"-20"-9"-2"16,4 8-6-16,2-1-1 15,14 2-60-15,-15 0-4 0,-2 0-5 16,6 7-5-16,-1 2-2 15,4 4-1-15,2 1-2 16,2 0 0-16,2 3 0 16,2 0-2-16,0-2 0 0,7 0-1 15,-1-4 1-15,3-2-2 16,1-4 0-16,0-4 0 0,-1-1 0 16,3-5-2-16,-3-4 3 15,1-3 0-15,-3-1 1 16,3-1 2-16,-5-1 1 15,-2 1 3-15,1 1 0 16,-3 4 1-16,-1 9 0 0,0-10 0 16,0 10-1-16,0 0-1 15,2 10-2-15,0 2 0 16,1 4-1-16,2 1-1 16,-3 1-3-16,8 6-14 0,-7-1-64 15,3-5-2-15,2-4-6 16,-2-5-5-16,-6-9-3 15</inkml:trace>
  <inkml:trace contextRef="#ctx0" brushRef="#br0" timeOffset="553371.2182">15868 9539 20 0,'-10'-7'79'16,"2"1"4"-16,8 6-1 15,-12-7-5-15,-18 7-58 0,30 0 0 16,-4 13 4-16,4-1-6 16,0 5-6-16,3 3-3 15,0 7-2-15,4 4-1 16,-3 5-2-16,2 1-1 0,1 2 0 15,-1 0-1-15,1 1 0 16,2-4 0-16,-1-5 0 16,1-4-1-16,0-7 1 15,0-4 0-15,0-7 0 0,3-7 0 16,-1-2 0-16,0-8 0 16,3-5 0-16,-2-2 0 15,2-2-1-15,3 1 1 16,1 0-1-16,-1 4 0 0,2 0 0 15,0 5 0-15,2 2 0 16,0 3-1-16,1 2 0 16,-2 0 0-16,0 0-1 0,-2 0 1 15,-4-1 0-15,0-2 0 16,-4-1 0-16,-10 4 0 16,9-12 1-16,-8 0 1 15,-1 2 0-15,-1-3 0 0,-3-1 0 16,0 0 0-16,0 3 1 15,1 1-1-15,3 10 0 16,-6-13 0-16,6 13 0 16,0 0 0-16,0 9 0 0,0 5-1 15,2 3 0-15,3 2 0 16,-2 5-1-16,0-2-5 16,2 2-9-16,-1-5-20 0,-5-2-47 15,1-6-3-15,0-11-5 16,10 4-6-16</inkml:trace>
  <inkml:trace contextRef="#ctx0" brushRef="#br0" timeOffset="553551.7332">16254 9535 3 0,'-14'-35'85'0,"0"6"3"16,-1 8-3-16,3 7-5 15,1 36-18-15,11-22-50 16,-13 14-2-16,13 4-2 15,1 2-3-15,9 3-9 16,1-1-14-16,0 4-60 0,7 1-2 16,3-2-6-16,2-1-5 15</inkml:trace>
  <inkml:trace contextRef="#ctx0" brushRef="#br0" timeOffset="554230.2556">16351 9722 37 0,'-18'-17'86'16,"10"7"-1"-16,0 0-3 16,8 10-2-16,15-14-45 15,-15 14-26-15,0 0 0 16,11 0 0-16,-11 0-3 0,13 18-2 16,-5-6-2-16,1 4 0 15,0 2-1-15,1 1 0 0,1 0-1 16,-3-2 1-16,1-1 0 15,-4-4-1-15,1-1 1 16,-6-11 0-16,11 8 0 16,-11-8 0-16,8-4 0 15,-2-5 0-15,0-5 0 0,2-2 0 16,1 0-1-16,0-4 0 16,1 0 0-16,1 4 0 15,-1 1 1-15,2 3-1 0,-2 3 0 16,1 6 0-16,-1 5 1 15,-10-2-1-15,14 13 1 16,-2 0-1-16,-2 1 1 16,-1 4 0-16,3 0-1 0,-1-1 1 15,2-5 0-15,1 1-1 16,0-6 0-16,1-4 0 16,1-2-1-16,3-1-1 15,4-8 0-15,-2-4 0 0,2-1 0 16,0-5-1-16,2 0 1 15,-2-2 1-15,-2-3 0 16,-3 0 1-16,-2 1 1 16,-6 0 0-16,0 2 0 0,-8 4 0 15,-2 2 0-15,-2 4 0 16,-8 4 1-16,-6 5 1 16,1 1 0-16,-3 3-1 0,0 7 2 15,2-1-1-15,0 6 0 16,4 2 0-16,1 0 0 15,4 1-1-15,5 1-1 16,2 0 1-16,2-2 0 0,7-1-1 16,2-4 1-1,6 1-2-15,1-5-2 0,2-1-3 16,0-6-12-16,5-3-43 0,-2 0-24 16,2-5-5-16,1-1-7 15,-5-5-2-15</inkml:trace>
  <inkml:trace contextRef="#ctx0" brushRef="#br0" timeOffset="554734.7781">17495 9579 87 0,'-12'2'94'15,"-1"-2"-4"-15,5 0-5 16,8 0-1-16,7-3-67 0,-7 3-7 15,11-7-1-15,-1 4-4 16,5-3-1-16,7 2-2 16,3-2-1-16,2 0-2 15,3-1-1-15,2 3-2 16,-4-3-4-16,1 5-8 0,-9-4-14 16,-1 0-42-16,-4 6-14 15,-6 0-4-15,-9 0-5 16</inkml:trace>
  <inkml:trace contextRef="#ctx0" brushRef="#br0" timeOffset="555040.1534">17478 9676 12 0,'-12'7'81'0,"12"-7"5"15,0 0-11-15,0 0-26 16,0 0-1-16,8 6-5 0,2-6-14 15,2 0-8-15,3 0-7 16,1-2-3-16,2-2-3 16,0 0-2-16,3-3-1 15,1 2-2-15,-1-1 0 0,2 1-2 16,0 0 0-16,0 1-1 16,-4 0 1-16,-2 1-1 15,-4 0 0-15,-1 1 0 16,-12 2-2-16,11-2-4 0,-11 2-7 15,0 0-25-15,-7 0-48 16,7 0-1-16,0 0-6 16,-11 0-6-16</inkml:trace>
  <inkml:trace contextRef="#ctx0" brushRef="#br0" timeOffset="556976.5828">18342 9268 19 0,'-4'-10'79'0,"4"10"3"0,-6-20-7 16,6 9-29-16,-2-2-3 16,2 2-6-16,0 1-9 0,0 2-8 15,0 8-5-15,0-9-5 16,0 9-3-16,0 0-1 16,-6 13-2-16,3 3-2 0,2 4 0 15,-1 7-1-15,1 5 0 16,1 6 0-16,1 3 0 15,7 0-1-15,4 0 1 0,3-1-1 16,5-3 0-16,0-3-1 16,2-7 0-16,2-3 0 15,2-10-2-15,-3-5-1 16,5-6 0-16,2-2 0 0,-2-9 0 16,0-8 2-16,-1-4-1 15,-3-5 2-15,-3-5 0 16,-4 0 2-16,-8-4 1 15,-6 2 1-15,-3 1-1 16,-5 4 1-16,-7 4 0 0,-6 8 0 16,-1 5 0-16,-4 9-1 15,0 1 0-15,0 8 0 16,3 7-1-16,1 1 1 0,7 3-1 16,4 4-1-16,7 2 1 15,1 1-1-15,9-1 0 16,5 0 0-16,7-2 0 0,0-5 0 15,4-2-1-15,1-6-1 16,4-4 0-16,-3-6-1 16,1 0 0-16,-3-9 1 15,-2-7-1-15,0 0 1 0,-3-4 1 16,-4-1 1-16,-1-5 2 16,-4 3 0-16,-1 0 2 15,-4 3-1-15,-3 4 1 16,1 4 0-16,-4 12-1 15,0 0 0-15,0 0-1 0,0 0-1 16,-4 15 0-16,2 0-1 16,2 2 1-16,1 0-1 15,4-2 0-15,4-1 1 16,3-4-1-16,-1-5 0 0,7-4-2 16,-2-1 1-16,3-5-1 15,-1-5 0-15,3-3 0 16,-3-2 0-16,-1-2 0 15,-1 1 1-15,-4 2 0 0,-4 0 1 16,1 6-1-16,-9 8 2 16,3-11-1-16,-3 11 0 15,0 0 0-15,-3 8 0 0,3-8 0 16,0 16-1-16,0-7 1 16,0-9-1-16,14 11 0 15,-3-8-1-15,4-3 1 0,1 0-1 16,1-5 0-16,-3-2 1 15,0 0 0-15,0 1 1 16,-3 1-1-16,-11 5 2 16,13 0-1-16,-13 0 1 0,0 14-1 15,0 3 1-15,0 6-1 16,-5 7 0-16,-1 6 0 16,1 6-1-16,-2 9-5 0,2 4-4 15,-1 5-4-15,-3 2-5 16,-4 2 1-16,3-4 0 15,-5-2 1-15,0-6 7 16,-2-11 10-16,2-7 5 0,-1-13 7 16,3-7 6-16,3-12 0 15,10-2-1-15,-10-17-2 16,10-9-4-16,7-6-4 16,6-10-2-16,9-9-3 0,6-10-3 15,6-8 0-15,7-5-2 16,2-6 2-16,3 3-1 15,-2 4 2-15,-1 5 0 16,-7 10 1-16,-6 11 2 16,-11 11 0-16,-7 9 1 0,-9 8 0 15,-3 5-1-15,-10 5-1 16,-2 3 0-16,-2 0 1 16,-2 5-2-16,1-1 0 0,2 4-1 15,3 7 0-15,0 4 0 16,5 5 0-16,1 3 1 15,4 6-1-15,3 3 0 0,4 3 0 16,5 0 1-16,2 0-2 16,-1-1 0-16,3-4 0 15,-1-3 0-15,-1-7 0 0,-2-4 0 16,-3-8 0-16,3-3 0 16,-12-3 0-16,13-9 1 15,-7-4 0-15,-1-6 0 16,1 2 1-16,1-2 0 15,-3 2 0-15,-1 2-1 0,2 4 1 16,-2 2 0-16,-3 9 0 16,0 0-1-16,0 0 1 15,11 11-1-15,-7 0 0 0,2 4 0 16,0-1 1-16,3 2-1 16,2 0 0-16,3-4 1 15,1 1-1-15,-3-5 1 16,2-4-1-16,0-1 0 0,-2-3 1 15,-1-3-1-15,-1-4 0 16,-10 7 0-16,13-18 0 16,-13 18 0-16,10-14-1 15,-10 14-3-15,7-9-4 0,-7 9-11 16,8-10-45-16,-8 10-21 16,17 1-4-16,-6 1-6 15,6-2-3-15</inkml:trace>
  <inkml:trace contextRef="#ctx0" brushRef="#br0" timeOffset="557176.7303">19996 9463 75 0,'0'0'92'16,"-10"-5"-4"-16,10 5-6 15,0 0-2-15,4-18-54 16,7 15-22-16,5-1-1 0,0 2-4 15,4-3-5-15,6 5-12 16,-2 3-55-16,2-3-7 16,3-3-8-16,-3-1-4 0,-1 1 0 15</inkml:trace>
  <inkml:trace contextRef="#ctx0" brushRef="#br0" timeOffset="557378.6631">20031 9535 84 0,'-31'16'95'0,"7"-5"-5"16,1-2-4-16,9-4-2 0,4-5-65 15,10 0-5-15,0 0-5 16,14 0-4-16,1-2-5 16,6-3-7-16,1-4-9 0,13-11-45 15,1 6-25-15,1-2-3 16,4-5-6-16,3-2-2 15</inkml:trace>
  <inkml:trace contextRef="#ctx0" brushRef="#br0" timeOffset="557978.2347">20427 9145 42 0,'-9'-23'78'16,"4"2"2"-16,5-2-41 15,-4 5 0-15,2 0 11 0,2 3-9 16,0 3-9-16,0 12-7 16,3-9-8-16,-3 9-4 15,0 0-3-15,9-3-1 16,-9 3-3-16,4 9-1 0,-1 5-2 16,-2 3 0-16,2 6-2 15,-2 4 0-15,0 5 0 16,2 3-1-16,1 2 1 0,0 1 0 15,3-2 0-15,-1-1-1 16,6-3 1-16,-3-3 1 16,5-8-1-16,3-5 0 15,-1-5-1-15,5-8 1 16,0-3-1-16,0-8 0 0,-1-6 0 16,0-4-1-16,-4-5 1 15,-2 0 0-15,-3-2 1 16,-5 2 0-16,-5 0 0 0,0 5 1 15,-1 1 1-15,0 5-3 16,0 12 0-16,0-9 0 16,0 9 0-16,-2 5 0 0,2 7 0 15,0 6 0-15,2 5 0 16,3 4 0-16,-2 4 0 16,2 5 0-16,-2 0 0 15,1 3 0-15,-1-2 0 0,-1-1 0 16,-2-1 0-16,0-4 0 15,0-4 0-15,0-6 0 16,0-4 0-16,-1-4 0 0,1-13 0 16,0 0 0-16,0 0 0 15,0 0 0-15,0 0-7 16,-7-17-42-16,5 4-39 16,0-1-1-16,-2-3-8 15,1-3-5-15</inkml:trace>
  <inkml:trace contextRef="#ctx0" brushRef="#br0" timeOffset="559419.5573">21496 8924 67 0,'-7'-6'80'15,"7"6"-1"-15,-13-8-3 0,13 8-47 16,-9-3-9-16,9 3 0 16,0 0-1-16,0 6-6 0,0-6-4 15,0 14 0-15,2 1-1 16,3 1-1-16,-3 7 0 15,2 3-1-15,2 6-1 16,1 3 0-16,0 6 0 0,4 4 1 16,-1 2-1-16,0 2-1 15,-2 0 0-15,1-2-1 16,-3-1-1-16,0-2 0 16,-2-6 0-16,-5-6-2 15,1-4 0-15,-1-6-2 0,-3-5-2 16,0-6-3-16,1-1-6 15,3-10-13-15,-13-5-42 16,13 5-17-16,-7-21-5 0,4 3-6 16,-6-6 2-16</inkml:trace>
  <inkml:trace contextRef="#ctx0" brushRef="#br0" timeOffset="559679.8733">21390 9307 51 0,'-12'-6'86'0,"2"0"0"16,10 6-2-16,-17-21-24 0,17 21-34 16,4-11-3-16,7 6-3 15,3 1-5-15,4-2-5 16,6 2-4-16,2-1-2 0,6 1 0 16,3-3-2-16,1 3-1 15,2-2 0-15,-1 1-1 16,-2 0 0-16,-2-1-3 0,-6 0-1 15,1 2-7-15,-9-1-11 16,-2-5-47-16,-2 5-14 16,-6 0-6-16,1-1-5 15,-2 0 0-15</inkml:trace>
  <inkml:trace contextRef="#ctx0" brushRef="#br0" timeOffset="559880.3352">21876 9102 67 0,'0'0'86'0,"-11"-5"0"16,11 5-5-16,0 0 0 16,-18 0-62-16,18 0-10 15,-2 14 1-15,2 0-1 0,0 3-2 16,0 4-3-16,4 2-5 16,-1 1-5-16,4 4-14 15,-5 2-35-15,2-9-25 0,1-5-5 16,1-6-8-16,-6-10-2 15</inkml:trace>
  <inkml:trace contextRef="#ctx0" brushRef="#br0" timeOffset="560968.7835">21900 9035 16 0,'-7'-29'75'0,"-2"4"2"15,3 5-4 1,4 2-3-16,-19 10-46 0,21 8-19 15,0 0-2-15,0 0-3 16,6 7-6-16,-6-7-12 16,14 19-12-16,-6-8-13 0,2 5-1 15,-3-4-3-15,2-1 9 16,-3 0 7-16,-1-2 18 16,-5-9 19-16,9 13 26 15,-9-13 12-15,0 0 3 0,9 9-3 16,-9-9-4-16,12 5-4 15,-12-5-10-15,14 11-8 16,-3-5-6-16,0 6-1 16,4 3-3-16,0 5 0 0,0 1-1 15,1 3-3-15,-1-2-1 16,0 3-1-16,-7-4 1 0,0-2-1 16,-6-2 1-16,-2-6 0 15,0-11 0-15,-15 13 1 16,5-11 0-16,-1-2 1 15,0-4 0-15,5-5-1 16,3-4 0-16,3 0-1 0,4-3 0 16,10-2-2-16,7-3 1 15,4 1-1-15,8 2-1 16,3 2 0-16,3 0 0 16,2 3 0-16,-1 3 0 0,-5 2 0 15,-4 3 0-15,-4 2-1 16,-11 2 1-16,-5 1 0 15,-11 0 1-15,0 0-1 0,0 0 1 16,-5 8-1-16,-6-3 2 16,2 2-1-16,-3-1 1 15,2 2 0-15,1 2-1 16,3 0 1-16,-2-1-1 0,5 0 1 16,2 3-2-16,1-2 1 15,3 2 0-15,6-1 0 16,-2 0 0-16,4 0 0 0,-1-1-1 15,4 1 1-15,2 0-1 16,-2-1 0-16,-4-3 1 16,1 2-2-16,-11-9 1 15,14 11 0-15,-14-11 0 0,0 0 0 16,0 0-1-16,0 0 1 16,0 0 0-16,0 0 0 15,0-8-1-15,0-6-1 16,2-2 1-16,3-4-1 0,7-5 1 15,-2-1-1-15,6-6 2 16,1-2-2-16,3 0 3 16,1 2 0-16,-2 5 1 15,-1 4 0-15,-5 3-1 0,2 7 1 16,-8 8 0-16,-7 5 0 16,12 4 0-16,-9 9-1 15,0 4-1-15,0 3 1 0,2 2-1 16,-2 4 0-16,0 1 1 15,0 2-2-15,2-3 2 16,3 1-2-16,-2-2 1 16,2-2 0-16,-2-4 0 15,-1-1 1-15,1-4-1 16,1-3 1-16,-7-11-1 0,2 10 2 16,-2-10-1-16,0 0 1 15,0 0 0-15,10-13 0 0,-5 4 0 16,0-3 0-16,5-2-2 15,-3 1 0-15,6-1 0 16,-5 2 0-16,4 1 0 16,-5 1 0-16,5 4-2 0,-12 6-7 15,14-7-19-15,6 5-57 16,-20 2-3-16,0 0-6 16,9-9-6-16,-9 9-2 15</inkml:trace>
  <inkml:trace contextRef="#ctx0" brushRef="#br0" timeOffset="562585.0483">12299 10988 25 0,'0'0'70'0,"-2"-12"4"0,2 12-14 16,0-12-28-16,0 12-5 15,0 0-8-15,0 0-7 16,0 0-4-16,0 0-4 16,0 0-1-16,0 0 0 0,0 0 1 15,0 0 3-15,0 0 1 16,7-9 2-16,-7 9 2 15,0 0 0-15,0 0-1 16,0 0-2-16,0 0-2 0,0 0-2 16,3 16 1-16,-3 2-2 15,-6 8 0-15,1 8-1 16,-5 8-1-16,2 6 1 0,-5 7 1 16,5-1-1-16,-4-1-2 15,3-5 1-15,0-7 0 16,4-7 0-16,-3-8-1 15,1-9 1-15,3-6 0 16,4-11-1-16,-11 4-2 16,11-4-2-16,-8-7-6 0,8-1-13 15,-1-6-28-15,-3-6-30 16,8-3-6-16,5-8-6 16,5-2-1-16</inkml:trace>
  <inkml:trace contextRef="#ctx0" brushRef="#br0" timeOffset="562865.7421">12489 10914 45 0,'0'0'82'0,"0"0"-1"16,-13 6-1-16,1 8-41 16,-2-2-13-16,2 6 2 15,-1 1-6-15,0 6-5 16,6 3-5-16,-3 4-1 15,5 3-3-15,3 5-1 0,1 4 0 16,1 2-3-16,0 1-1 16,0-2 0-16,-1-3-1 15,1-6-1-15,0-3-3 0,0-12-2 16,0-3-9-16,0-18-8 16,0 0-30-16,0 0-31 15,-14-11-4-15,8-7-7 16,-5-4-1-16</inkml:trace>
  <inkml:trace contextRef="#ctx0" brushRef="#br0" timeOffset="563169.5087">12124 11310 43 0,'0'0'77'16,"-8"0"-2"-16,8 0-17 15,-11 0-9-15,11 0-9 16,-2-8-10-16,2 8-6 0,2-13-6 16,7 4-3-16,2-2-3 15,6-3-3-15,5 0-1 16,4-3-2-16,4 1-2 16,6-2 0-16,0-1-3 15,3 2-1-15,1 0-1 0,-2 5-5 16,-4-2-3-16,-1 6-8 15,-9-1-9-15,-2 4-27 16,-1 3-28-16,-9 2-8 0,-12 0-3 16,0 0 3-16</inkml:trace>
  <inkml:trace contextRef="#ctx0" brushRef="#br0" timeOffset="563392.1726">12245 11315 57 0,'-17'17'81'0,"6"-6"2"16,6-1-2-16,5-10-23 0,0 0-33 16,17 0-5-16,3-9-2 15,9-2-3-15,1-5-5 16,6-1-2-16,4-2-4 16,0 2-2-16,0-1-2 0,-1 1-4 15,-6-1-8-15,4 6-20 16,-4 1-49-16,-9 1-3 15,6-1-5-15,-6-2-5 16</inkml:trace>
  <inkml:trace contextRef="#ctx0" brushRef="#br0" timeOffset="563866.2266">13084 10989 79 0,'0'0'83'16,"8"0"-1"-16,-8 0-2 15,-8 7-1-15,-21-1-70 0,14 4-3 16,-1-1 1-16,0 6-1 16,1 0 1-16,0 5 0 15,8 1-4-15,0-1-1 16,4 1-1-16,3-2 0 0,2-2 0 16,6-6-1-16,-1-5 1 15,8-6 0-15,-3-5-1 16,0-9 0-16,1-7 0 15,-1-3 1-15,-2-5-2 0,3-4 1 16,-4-3-1-16,0-2 2 16,-3 2 0-16,2 4 0 15,-2 5 1-15,-1 4 0 0,0 9 1 16,-5 14 1-16,9-1-1 16,-5 10 0-16,4 16-1 15,-1 6 1-15,6 9 0 16,2 10 0-16,3 10 0 0,4 8 0 15,1 6-1-15,5 3 1 16,-3 3 0-16,0 0-3 16,-1-4 0-16,-5-5 0 15,-7-9-1-15,-4-9-2 16,-6-11-2-16,-2-11-6 0,0-10-14 16,-5-9-27-16,5-12-32 15,-9-12-3-15,9-12-7 16,0-9-2-16</inkml:trace>
  <inkml:trace contextRef="#ctx0" brushRef="#br0" timeOffset="564251.0613">13579 11035 50 0,'0'0'88'0,"0"0"-1"0,0 0-4 15,0 0-1-15,-6 0-60 16,6 0-5-16,-9 12-1 15,9-12-5-15,0 14-2 16,9-2-4-16,-1-1-1 16,6 8-1-16,3-1 0 0,2 4-2 15,1 3 0-15,3 0 0 16,4-1 0-16,-5-3 0 16,-3-5 0-16,-2-2 0 15,-2-6 0-15,-5-8 1 0,-10 0-1 16,10-12 1-16,-10-8-1 15,-1-3 2-15,-2-6-2 16,-2-6 1-16,1-4-2 16,3-3 0-16,-1 2 0 0,2 4-1 15,1 5 1-15,4 8-2 16,3 7-1-16,3 14-4 16,0 2-3-16,5 21-19 0,-2 3-54 15,1 6-2-15,5 3-7 16,1-1-5-16,3-1 6 15</inkml:trace>
  <inkml:trace contextRef="#ctx0" brushRef="#br0" timeOffset="565016.5798">14157 11179 51 0,'-2'-10'85'0,"-6"1"0"15,-1-5-4-15,-1 10-18 16,-4-13-38-16,3 0-2 15,-1 5-5-15,-2-1-6 16,5 6-3-16,-5 2-3 0,7 5-2 16,-4 7-1-16,6 6 0 15,-2 3-2-15,4 3 1 0,2 1-1 16,1 1 1-16,4-2-1 16,5-3 0-16,-1-4 0 15,4-5 0-15,3-6 0 16,-2-1 0-16,2-8 0 0,1-7 0 15,0-1-1 1,0-3 1-16,-1-1-1 0,-3 1 0 16,-2 1 0-16,0 4 0 0,-5 5 0 15,-5 9 0-15,0 0 1 16,0 0-1-16,4 12 1 16,-3 7 0-16,-1-1 0 15,4 5 0-15,1 0 0 0,2-3 0 16,2 0 0-16,1-6-1 15,2-5-1-15,-1-5-1 16,3-4-3-16,4-5-3 16,-1-7-3-16,-1-3 0 0,2-3-1 15,-3-3 1-15,2 1 0 16,-6 1 4-16,1 2 3 16,-5 2 5-16,2 7 3 0,-9 8 3 15,0 0 1-15,0 0 0 16,0 0 0-16,7 15 0 15,-5 0-1-15,3 1-1 16,0 0-2-16,1 2-1 16,3-3 0-16,0-1-3 15,5-2-1-15,-2-3-3 0,-1-2-4 16,3-3-6-16,-14-4-12 16,21 0-18-16,-21 0-19 0,15-14-8 15,-9 5-5 1,4-4 5-16,-7-2 17 0,1-2 24 15,5 0 26-15,-8-4 30 16,2 1 28-16,-1 2 17 0,1 1 1 16,-3 2-7-16,3 3-16 15,-3 12-11-15,0-8-13 16,0 8-7-16,0 8-7 16,0 4-4-16,0 3-5 0,2 5-5 15,0-1-7-15,5 2-22 16,4-5-46-16,-5-3-4 15,-6-13-6-15,13 10-4 16</inkml:trace>
  <inkml:trace contextRef="#ctx0" brushRef="#br0" timeOffset="565188.9486">14712 10889 73 0,'-5'-20'86'0,"-4"6"-2"16,9 14-4-16,-13-1-24 15,13 1-40-15,-11 15-2 0,9-1-10 16,2 7-12-16,1-4-37 16,8 2-30-16,1 1-7 15,6-4-4-15,2-3-3 16</inkml:trace>
  <inkml:trace contextRef="#ctx0" brushRef="#br0" timeOffset="566270.3483">15108 10968 43 0,'16'-10'88'16,"-8"4"-2"-16,-8 6-1 16,0 0-3-16,-17-2-42 15,-2 2-30-15,-1 6 0 16,-5 2-1-16,-2 4 0 0,3 0-2 16,3 2-3-16,3-1-1 15,2 0-1-15,9 1 0 16,1-2-1-16,6-2 0 15,0-10 0-15,9 16-3 0,-1-12-1 16,6-3-1-16,0-1-1 16,3-1 0-16,0-7 0 15,2 0-1-15,0-2 2 0,-2 0 2 16,0-1-1-16,-4 0 1 16,1 6 2-16,-6-1 1 15,-8 6 1-15,13 0 1 16,-13 0 0-16,4 16-1 0,0-1 2 15,-1-1 0-15,1 2-1 16,0 1 0-16,3-4-2 16,1 0 0-16,4-6-1 15,0-4 0-15,5-3-2 16,-1-3 0-16,2-6-1 0,0-5-1 16,1-2 1-16,1-4 0 15,-3 1-1-15,-3-3 1 16,-2 3 2-16,-4 0 1 15,1 4 1-15,-5 2 1 0,-2 3 0 16,-2 10 1-16,0 0 1 16,0 0 0-16,0 0 0 0,4 6 0 15,-1 6-2-15,4-1 2 16,1 1-1-16,3 1 0 16,1 0-1-16,3-4 0 15,0 0 0-15,1 2-1 0,-2-8 1 16,0 2-3-16,-1-4-1 15,-1-1 0-15,-3-1 0 16,2-5 0-16,-5-3 0 16,3-2-1-16,-4 0 1 15,0-2 0-15,1 1 1 0,0 1 1 16,-1 2 1-16,-5 9-1 16,8-14 0-16,-8 14 2 0,11-1-1 15,-11 1 0-15,17 5 0 16,-6 2-1-16,1 0 1 15,6 2 1-15,1 0-2 16,1-1 1-16,0-2-2 16,1-2 0-16,-1-4-3 0,1 0-2 15,-1 0-4-15,-2-5-1 16,1-6 0-16,-3-4 1 0,0-1 1 16,-4-3 2-16,-1-2 4 15,-4-3 5-15,-1-1 3 16,-4 1 3-16,-2 0 1 15,0-1 1-15,-1 5 0 16,-1 0-1-16,1 6-2 0,0 4-1 16,1 10-2-16,0 0-1 15,0 0-1-15,4 11-1 16,0 6-1-16,1 6 0 0,5 3 0 16,-3 4 0-16,4 0 1 15,1 2-2-15,-1 1 1 16,1-3 1-16,-3-2-1 15,0-3 0-15,-4-5 1 0,-2-6 0 16,-3-4-1-16,0-10 3 16,0 0-2-16,0 0 1 15,-6-11 1-15,1-5-1 16,3-1 0-16,-1-3-1 0,3 1 0 16,1 0-1-16,6 2-1 15,3 5-4-15,5-2-8 16,8 8-15-16,9 0-57 0,0 2-2 15,7 1-6-15,3 0-7 16</inkml:trace>
  <inkml:trace contextRef="#ctx0" brushRef="#br0" timeOffset="566806.1631">16507 10847 41 0,'-16'0'89'0,"6"0"1"16,0 0-6-16,-13-9-7 0,11 9-45 16,-3 3-7-16,0 2-11 15,-3 1-4-15,2 2-3 16,-4 1-2-16,3 2-1 16,1 1-1-16,2 0-1 15,5-1 0-15,3 0 0 0,4 0 0 16,2-1-1-16,2 1 0 15,8-2 0-15,4 0-1 16,2-2 1-16,2 3-1 16,2-1 0-16,-1 1-1 0,1 1 1 15,-4 0-1-15,-3-1 1 16,-6 1 0-16,-5 1-1 16,-3 0 1-16,-9 0 0 0,-5-4 0 15,-3 0 1-15,-2-4-1 16,-4-1-1-16,7-3-4 15,-2-3-5-15,19 3-12 16,-15-14-42-16,17-2-20 16,10-1-7-16,8-6-5 0,10 0-3 15</inkml:trace>
  <inkml:trace contextRef="#ctx0" brushRef="#br0" timeOffset="567205.881">16833 10844 79 0,'20'0'95'15,"-5"3"-5"-15,-15-3-7 16,9 15-1-16,-9-15-43 16,-7 14-39-16,2 0-1 0,-1 0 0 15,1 1-1-15,1 0 1 16,4-3-1-16,0-1-1 16,0-11 0-16,18 12 1 0,-5-11-1 15,4-1 1-15,1-9 0 16,3-5 2-16,-2-2-1 15,-1-3 1-15,0-5 1 0,-3 0 0 16,1-5 2-16,-5 2 1 16,-2 0 0-16,0 3 2 15,-4 1 0-15,-1 4 0 16,-3 6-1-16,-1 13 0 16,3-10-2-16,-3 10 0 0,3 16-1 15,1 5-1-15,0 4-1 16,3 10 1-16,1 4 0 15,0 6-2-15,4 2 2 16,-4 4-1-16,2 4-2 0,-5 0-3 16,1 5-4-16,-6-9-7 15,0 0-22-15,2-7-45 16,-3-6-3-16,-3-11-7 0,1-12-4 16</inkml:trace>
  <inkml:trace contextRef="#ctx0" brushRef="#br0" timeOffset="567660.0786">17860 10819 74 0,'8'-13'87'0,"-8"-3"-1"16,-4 1-4-16,-12-3-1 0,20-6-62 15,-24 10-12-15,-7 6 1 16,-5 0-1-16,2 6-1 16,1 2-1-16,0 9-3 0,4 5-1 15,6 3 0-15,4 4-1 16,7 2 0-16,4-1 0 16,4 0 1-16,9-5-2 15,7-1 1-15,6-7 1 16,3-5-2-16,6-4 1 0,1-4-1 15,1-5 0-15,-1-5 1 16,-1-3 0-16,-2-2 1 16,-4 0 1-16,-5 1 0 15,-5 3 2-15,-2 1 0 0,-4 4 0 16,-9 10-1-16,0 0 0 16,9-3 0-16,-9 9-1 15,0 6-2-15,1 7-1 16,0 2-4-16,7 3-8 0,-2-4-21 15,1 2-50-15,9-3-2 16,4-1-7-16,4-7-5 16</inkml:trace>
  <inkml:trace contextRef="#ctx0" brushRef="#br0" timeOffset="568181.5957">18442 10617 93 0,'0'-14'97'16,"0"4"-6"-16,0 10-6 16,-12-1-1-16,8 16-46 0,1 1-39 15,1 5 0-15,1 7 1 16,1 4 0-16,2 5 0 16,5 3 0-16,3 2 0 0,0 2-3 15,1-1 1-15,-2 0-1 16,-1 3-8-16,-6-3 0 15,-2-2 1-15,-8-3 2 16,-4-6-1-16,-2-6 5 0,-3-7 1 16,1-6 2-16,-1-12 9 15,5-5 2-15,2-12 0 16,2-11-1-16,2-5 0 0,4-8-2 16,1-11-2-16,2-9 0 15,1-6-2-15,7-7-2 16,4 0-1-16,1 3 1 15,3 6-2-15,1 8 1 0,1 10 0 16,-1 14 0-16,-3 10 0 16,-1 13 0-16,-2 7 0 15,-1 2 0-15,0 10 0 16,-1 3 0-16,-1 5 0 16,0 5 0-16,-1 4-1 0,-1 3 1 15,-2-1 0-15,-1 3-1 16,-2-1 0-16,-2-2-4 15,-3-4-5-15,-3-6-8 0,-1-3-9 16,-1-7-29-16,8-9-25 16,-9 0-8-16,9-7-4 15,3-6-1-15</inkml:trace>
  <inkml:trace contextRef="#ctx0" brushRef="#br0" timeOffset="568991.4011">18669 10592 43 0,'24'-18'91'0,"-2"5"-4"16,-1 3-4-16,1 1-6 15,2 7-36-15,-2 2-28 16,-5 1-5-16,0 7-3 16,-4 1-1-16,-2 6 0 0,-2-1-1 15,-3 2 0-15,-3 2-1 16,-3-2-1-16,-2 1 0 16,-5-2 0-16,-2-2-1 15,0-3 1-15,1-2 0 16,8-8-1-16,-15 5 1 0,15-5-2 15,-3-7-1-15,6-4-3 16,7-4-2-16,5-2-2 16,3-2-1-16,8-1 1 0,4 1 0 15,1 1 2-15,0 4 3 16,-2 4 3-16,2 5 3 16,-7 4 2-16,1 1 1 15,-8 9 1-15,-6 1-1 0,-2 5-1 16,-4 2-1-16,-1 2 0 15,-2-1-2-15,0 1 1 16,0-1-2-16,2-4 0 16,1-1 0-16,6-4-1 0,-1-4 0 15,5-3 0-15,3-2-1 16,3-5 1-16,2-3 0 16,2-4 0-16,0-2 0 15,2-2 0-15,-2-2 2 0,-4 0-1 16,-1-1 3-16,-5 1 0 15,-2 2 0-15,-8 3 1 16,-4 3 0-16,-1 10 0 16,-11-6 0-16,-5 6-1 0,-2 7-1 15,-6 4-1-15,-1 2 0 16,1 3-1-16,2-1 1 16,3 2-1-16,5-1 0 15,6-2 0-15,4-2 0 0,4-3 0 16,0-9-1-16,22 7 0 15,-5-6-1-15,4-4 0 0,4-5 0 16,0-6 1-16,2-1-1 16,-4-4 2-16,0-1 1 15,-4-4 0-15,-3 0 2 16,-3-3 0-16,-6-1 1 0,-6 2 0 16,0 1 0-16,-1 2 1 15,-2 5-1-15,-2 2 0 16,-1 6 0-16,5 10-1 15,-10-4 0-15,10 4 0 0,-2 8-1 16,2 7 0-16,2 2-1 16,3 5 0-16,5 4 0 15,0 1-1-15,1 3-1 0,3 1-3 16,-5-1-5-16,6 2-16 16,-9-4-59-16,3-4-3 15,-2-4-6-15,2-7-5 16,-1-6-3-16</inkml:trace>
  <inkml:trace contextRef="#ctx0" brushRef="#br0" timeOffset="569351.007">19908 10519 20 0,'0'0'93'0,"12"0"-1"0,-12 0-5 16,6 6-3-16,-3 15-3 15,4-10-76-15,-7 2-1 16,0 4 0-16,0 0 0 16,0 2-3-16,0-1-2 0,0-2-6 15,-1-5-12-15,1-11-53 16,0 0-11-16,10 7-5 16,-10-7-6-16,14-15-4 15</inkml:trace>
  <inkml:trace contextRef="#ctx0" brushRef="#br0" timeOffset="569499.781">19966 10413 78 0,'-8'-25'86'0,"-2"5"-6"15,2 4-4-15,0 3-2 16,21 0-66-16,-13 13-12 16,0 0-6-16,0 0-13 15,3 17-27-15,2-3-25 0,5 2-6 16,4 0-5-16</inkml:trace>
  <inkml:trace contextRef="#ctx0" brushRef="#br0" timeOffset="569853.8906">20099 10543 11 0,'0'0'76'16,"0"12"6"-16,0-12 1 16,0 0-3-16,-13-6-42 0,13 6-18 15,4-17-1-15,-4 17 0 16,13-14-2-16,-13 14-6 15,10-11-4-15,-10 11-2 16,9-1-2-16,-9 1-2 16,8 7 0-16,-3 3 0 0,0 1-1 15,0 1 0-15,2 0 0 16,2-2 0-16,-3 1 0 16,4-3 1-16,-3-2-1 0,-7-6 0 15,16 3 0-15,-16-3 0 16,15-2 0-16,-15 2 1 15,16-12-1-15,-16 12 0 16,11-15 0-16,-11 15 0 0,12-14 0 16,-12 14 0-16,9-5-1 15,-9 5-2-15,9 2-5 16,-9-2-16-16,1 12-58 16,5-1-1-16,4-4-6 0,4-1-6 15,1-3 4-15</inkml:trace>
  <inkml:trace contextRef="#ctx0" brushRef="#br0" timeOffset="570284.4449">20830 10480 80 0,'14'-11'91'0,"-5"-2"-3"15,-6 1-5-15,-3-1 0 16,0 5-70-16,0 8-2 15,-21-10 0-15,5 8-3 0,-1 2-3 16,0 6-3-16,2 5 0 16,4 0-2-16,0 1 1 15,6 2-2-15,0 0 1 16,5 1-1-16,3-2-1 16,4-2-1-16,4-3-1 0,0-4-1 15,6-1-1-15,-2-2 0 16,2-1 1-16,0-6 0 15,-1-1 3-15,-4-3 2 16,-1-1 2-16,1 0 2 0,-7 0 2 16,-2 1 0-16,0 0 0 15,-3 10 0-15,0-14-1 0,0 14-1 16,0 0-2-16,0 0 0 16,-5 6-1-16,5 4-1 15,0 4-1-15,0 1-2 0,2 2-5 16,5-1-16-16,0-1-59 15,5-2 0-15,11-2-7 16,0-7-7-16,9-2 4 16</inkml:trace>
  <inkml:trace contextRef="#ctx0" brushRef="#br0" timeOffset="570738.2643">21411 10335 11 0,'5'-35'80'0,"-5"-4"4"15,-8 3-2-15,0-1-3 16,-6 12-39-16,1-1-23 16,3 7 0-16,-4 6-1 0,2 7-4 15,12 6-5-15,-14 6-2 16,11 8 0-16,3 7-2 16,2 5-1-16,6 7 0 0,0 4-1 15,1 1 1-15,-1 3-1 16,4 0 0-16,-3-1-1 15,0-5-1-15,1-1 0 16,-1-7-1-16,1-6 0 0,0-5-3 16,3-6 0-16,-4-5 0 15,8-5 0-15,-1-5 2 16,1-9 0-16,1-3 1 16,0-2 2-16,0-2 1 15,-2-3 3-15,2 3-1 0,-9 2 3 16,0 2-1-16,-3 5-1 15,-6 12 0-15,0 0 0 16,0 0-1-16,10 10 0 16,-9 6-1-16,1 4-1 0,0 3 0 15,2 2-2-15,1-2-1 16,2 0-3-16,-4-7-9 0,8-9-43 16,-11-7-26-16,14 12-4 15,-14-12-6-15,15-12-2 16</inkml:trace>
  <inkml:trace contextRef="#ctx0" brushRef="#br0" timeOffset="570878.112">21726 10188 28 0,'-8'-19'76'0,"-1"8"-4"16,-5 9-6-1,2 3-13-15,12-1-66 0,-8 15-50 16,-2 2-12-16,5 2-1 15</inkml:trace>
  <inkml:trace contextRef="#ctx0" brushRef="#br0" timeOffset="571406.7614">21750 10339 85 0,'1'-16'90'0,"-1"16"-2"0,8-11-7 16,-8 11-15-16,9 1-47 16,-9-1-8-16,13 10-4 15,-7-1-3-15,2 5-2 0,1 0 0 16,-1 1 0-16,2 3-1 16,-3-3-1-16,2 1 1 15,-5-3-1-15,2 0 1 0,-6-13-2 16,10 13 0-1,-10-13 1-15,0 0-1 0,10 0 1 16,-10 0-1-16,10-16 1 16,-3 5-1-16,1-2 1 15,-2-2 0-15,2 0 1 0,2 0 0 16,-2 0 0-16,0 2 0 16,-1 2 1-16,-7 11 0 0,14-11 0 15,-14 11 0-15,11 0 0 16,-11 0 0-16,7 11-1 15,0 2 1-15,0 3 0 16,-2 1-1-16,2 2 1 0,2 2-2 16,-2-2 1-16,2 0 0 15,-4-4-1-15,4-4 0 16,-5-2-1-16,-4-9-1 16,12 5 0-16,-4-4 0 15,2-9-1-15,0-2-1 0,3-2-2 16,5-1-11-16,0 1-35 15,-4-8-31-15,7 1-3 16,-2-2-5-16,3 3-4 16</inkml:trace>
  <inkml:trace contextRef="#ctx0" brushRef="#br0" timeOffset="571640.1421">22361 10324 20 0,'0'0'91'16,"-2"-9"-3"-16,2 9-2 15,10-10-6-15,-1-5-25 16,-9 15-44-16,20-7-4 16,-5 5-1-16,0 1-3 0,0-1-4 15,1 2-9-15,-4-5-20 16,-12 5-49-16,21-4-4 15,-9 1-6-15,1 1-4 0</inkml:trace>
  <inkml:trace contextRef="#ctx0" brushRef="#br0" timeOffset="571892.8938">22407 10437 62 0,'0'10'91'0,"0"-10"-1"15,0 11-5-15,0-11-2 16,21 0-54-16,-6 0-16 0,-1-2-2 16,5-1-4-16,0-4-3 15,3 1-8-15,-1-3-13 16,5-3-43-16,-2 6-24 15,-4 0-5-15,-1 0-6 16,-2 1-2-16</inkml:trace>
  <inkml:trace contextRef="#ctx0" brushRef="#br0" timeOffset="572819.0041">23059 10065 81 0,'0'0'88'0,"0"0"-2"15,0 0-5-15,-2 13-24 16,2-13-39-16,-3 14-4 16,-1-3-1-16,0 0-4 0,3 5-3 15,-2 3-3-15,2-1 0 16,1 0-2-16,0 1 0 15,0-2-1-15,3-2 0 0,-1-3-1 16,2 0-5-16,-4-12-7 16,0 0-35-16,14 6-33 15,-14-6-5-15,1-6-6 16,-1-3-2-16</inkml:trace>
  <inkml:trace contextRef="#ctx0" brushRef="#br0" timeOffset="572995.384">23024 9894 73 0,'-6'-25'85'0,"3"5"-4"15,1 6-6-15,7 9-27 16,-5 5-32-16,0 0-8 0,11-2-17 16,-7 7-29-16,1 8-36 15,4 1-5-15,6-1-6 16,-1-1 1-16</inkml:trace>
  <inkml:trace contextRef="#ctx0" brushRef="#br0" timeOffset="573600.9202">23213 9929 53 0,'-6'11'85'0,"6"-11"-1"16,-15 20-4-16,6-9-26 15,5 7-31-15,-1 6-4 16,5 3-6-16,0 7-8 0,0 3-2 15,8 1-1-15,2 0-1 16,-1-1 0-16,2-3 0 16,1-2 1-16,-5-7-2 15,4-5 1-15,-5-5 0 16,-5-7 0-16,-1-8 0 0,0 0 1 16,0 0 1-16,0-6 0 15,0-4 1-15,0-6 1 16,0-2-1-16,0 0-1 0,2-2 0 15,3-1-1-15,2 0-3 16,3 3-2-16,1 0-3 16,8 2-3-16,-3 3-6 15,9 5-6-15,4 0-7 16,3 4-2-16,1 1 2 0,1 3 3 16,0 0 10-16,-4-1 8 15,-4 1 12-15,-9 0 9 16,-5 0 8-16,-12 0 6 0,0 0-2 15,-14 0 1-15,-6 0-5 16,-3 0-7-16,-8 0-3 16,2 0-2-16,2 0-2 15,-1 4-1-15,5 2-1 0,4 0-2 16,7 0-1-16,4 5-1 16,6-2-1-16,3 0 0 15,6 3-1-15,6-1 1 0,5 4-1 16,4-3-1-16,1 3-1 15,5 1-2-15,-5 0-1 16,-2-1 0-16,-2 1 0 0,-6-2-1 16,-3 0 1-16,-9 0 0 15,-1-6-2-15,-9 2-9 16,-6 2-45-16,1-8-17 16,-1-4-8-16,3-2-3 15,12 2-4-15</inkml:trace>
  <inkml:trace contextRef="#ctx0" brushRef="#br0" timeOffset="574950.8772">24115 10110 64 0,'0'0'76'16,"0"0"0"-16,11 6-3 15,-11-6-35-15,0 0-33 0,11-2 8 16,-11 2 2-16,0 0 1 16,5-11-2-16,-5 11-4 15,0-9 0-15,0 9-1 16,-6-7-3-16,6 7 0 0,-18-1-2 16,4 0-1-16,-2 6-2 15,-3 5 1-15,-1 2-1 16,1 6 0-16,2 2 0 15,1 2-1-15,5 2 1 16,5-1-2-16,6 0 0 0,5-4-1 16,7-2-3-16,9-8-2 15,3-3-5-15,5-6-4 16,4 0 0-16,-1-9 1 0,0-5 4 16,-2-5 5-16,-4-4 4 15,-4-7 5-15,-2 0 5 16,-10-10 7-16,0-1 2 15,-8-2-2-15,-1-1 0 0,-7 4-3 16,-5 1-2-16,-1 8 0 16,-3 6-2-16,-2 7-2 15,0 7 0-15,3 6-3 0,0 5 0 16,6 2-1-16,0 8-2 16,5 5 1-16,3 5-1 15,0 6 1-15,3 4-1 16,4 8 0-16,-2 2-1 0,5 2-1 15,0 1 0-15,3-3-1 16,-2-2-1-16,2-5 0 16,3-5-2-16,0-8-1 15,1-7 0-15,-1-4 0 0,3-7 2 16,-1-2-1-16,2-6 2 16,-3-5 2-16,2-1 1 15,-2-6 1-15,-3 0 2 16,-4-4 1-16,1 1 1 0,-6 1 0 15,-3 3-2-15,-2 4 0 16,0 2 0-16,0 11 0 16,-12 0-1-16,6 9 0 15,1 8-1-15,0 3 0 16,3 4 0-16,2 1 1 0,1-1-2 16,8 0 1-16,0-5-1 15,5-5-2-15,5-4 0 0,2-5-2 16,4-5-1-16,1-3 1 15,4-7 1-15,-3-6 2 16,0-2 1-16,-4-8 3 16,-5 0 1-16,-2-6 3 15,-7 0 0-15,-3-3 2 0,-4 2-1 16,-2 0 0-16,0 5 0 16,-3 4-2-16,-3 5 0 15,2 7-2-15,4 12 0 0,0 0-1 16,-9 1-1-16,8 15 0 15,1 6-1-15,0 6 0 16,0 5 0-16,1 4 0 0,3 5 0 16,-1 2 0-16,-1 1 0 15,-2-1 0-15,1 0 1 16,0 0-1-16,-1-3-1 16,0-3-2-16,0-3 0 0,-3-6 0 15,-2-3-1-15,-2-4 0 16,1-7 0-16,2-3 1 15,4-12 2-15,-10 11 0 16,10-11 2-16,0 0-1 16,0-6 1-16,0-3 0 0,5-5 1 15,0-3 0-15,-1-6-1 16,0-3 2-16,4-3-1 16,-3-2 1-16,-3-1 0 15,2-2 0-15,-1 2-1 0,2 1 0 16,-1 4 1-16,-1 1-2 15,5 4 0-15,-2 4 0 0,-2 3 1 16,2 4-2-16,3 4 1 16,0 4-1-16,1 2 0 15,-3 1 1-15,4 0-1 16,-3 3 0-16,2 3 0 16,-3 0 0-16,2 3-1 15,-5 3 1-15,-2 0 0 0,-1 3-1 16,-1 2 1-16,-1 0 0 15,-5 1 0-15,-5-2 0 16,1 1-1-16,-3 0-2 0,-4-6-5 16,3 1-14-16,14-12-62 15,-18 9-3-15,18-9-4 16,-10-6-8-16,10-6 2 16</inkml:trace>
  <inkml:trace contextRef="#ctx0" brushRef="#br0" timeOffset="576245.5133">25274 10128 30 0,'0'0'85'0,"-11"5"2"16,11-5-4-16,-14 1-14 0,14-1-38 16,0 0-8-16,11 0-4 15,-11 0-4-15,17-1-4 16,-6 0-2-16,-2-2-2 0,4-2-1 15,-1 1-2-15,1-1-1 16,0 1 0-16,3 0-2 16,0 0 0-16,1 0-1 15,-2-1-1-15,2 3-2 0,-3 0-3 16,2 2-6-16,-4-2-12 16,-4-5-48-16,-8 7-14 15,14 0-5-15,-14 0-6 16,0 0 2-16</inkml:trace>
  <inkml:trace contextRef="#ctx0" brushRef="#br0" timeOffset="576503.2329">25315 10205 4 0,'-11'7'80'15,"-1"-1"5"-15,12-6 0 16,-16 7-17-16,16-7-32 0,0 0-5 15,7 11-6-15,-7-11-7 16,20 0-3-16,-9 0-5 16,5-1-2-16,2-4-3 15,0-1-1-15,0-1-1 0,1-3-1 16,2 1-3-16,-3-1-2 16,2 3-6-16,-6-5-12 15,0 0-61-15,-4 5-2 16,1 0-8-16,0 1-6 0</inkml:trace>
  <inkml:trace contextRef="#ctx0" brushRef="#br0" timeOffset="577565.9521">25989 9852 55 0,'0'0'88'0,"0"0"-2"15,0 0-6-15,0 0-1 16,-9-1-63-16,5 7-4 0,0 9-2 15,1 7-3-15,-2 3-2 16,-3 7-2-16,0 3 1 16,-6 4-3-16,5-2 1 15,-4 0-1-15,2-6 0 16,2-4 1-16,-1-6 0 0,4-7 2 16,2-5-2-16,4-9 2 15,0 0-2-15,-3-9 1 16,3-5 0-16,1-6 0 0,4-5-1 15,-1-3-1-15,5-6 0 16,0-2-1-16,1-3 1 16,1 0 0-16,2-1-1 15,0 4 1-15,-2 5 0 16,1 3-1-16,-4 9 1 0,2 5 0 16,-10 14-1-16,13 0 1 15,-8 8-1-15,1 11 0 16,1 4 0-16,-1 5 0 0,-2 4 0 15,3 6-1-15,-4-3-2 16,1 3-5-16,-4-5-9 16,1-2-37-16,-1 0-32 0,-1-5-2 15,-5-6-8-15,0-6-2 16</inkml:trace>
  <inkml:trace contextRef="#ctx0" brushRef="#br0" timeOffset="577717.9765">25986 10092 23 0,'0'-16'75'0,"0"16"-1"0,8-9-11 15,4 7-27-15,1 2-96 16,6-3-11-16,4 3-2 16</inkml:trace>
  <inkml:trace contextRef="#ctx0" brushRef="#br0" timeOffset="577869.7752">26336 10087 23 0,'5'14'89'0,"-5"2"-1"0,-8 2-2 16,-5 5-7-16,-7-2-47 15,6 2-10-15,-1 0-5 16,-2 0-9-16,4-1-6 16,-3-6-14-16,8-8-53 0,-1 9-17 15,7-7-5-15,2-10-5 16,10 4-4-16</inkml:trace>
  <inkml:trace contextRef="#ctx0" brushRef="#br0" timeOffset="578327.0244">26530 9950 82 0,'-11'-13'87'0,"4"8"-3"16,-5 5-5-16,12 0-33 15,-11 15-32-15,8 3-1 0,-1 6-3 16,3 0-4-16,-1 5-4 16,1 3 0-16,0-2-1 15,-2 0 0-15,-3-6 0 16,2 0-1-16,1-6 1 0,-2-3 0 16,0-6 0-16,5-9 1 15,0 0-1-15,-4-6 0 16,4-6 0-16,3-5 1 0,4-4-2 15,0-4 0-15,4-4 0 16,-3-5 0-16,5-2 1 16,3 0 0-16,-6 1 1 15,2 4 1-15,-1 2 2 16,-4 6-1-16,-1 6 1 16,3 7-1-16,-9 10 1 0,0 0-1 15,3 9-2-15,-2 5 0 16,1 8-1-16,-1 2 0 0,2 7 0 15,-2 2 0-15,-1 4-2 16,0-1-2-16,0 3-4 16,0-5-11-16,-2 0-20 15,2-6-45-15,-5-4-4 0,1-6-8 16,-4-7-2-16</inkml:trace>
  <inkml:trace contextRef="#ctx0" brushRef="#br0" timeOffset="578465.7604">26502 10137 0 0,'-2'-14'74'16,"-2"3"0"-16,6 0-6 0,-2 11-8 15,2-20-54 1,21 15-72-16,1 3-4 0,5 2-7 16,2 0 8-16</inkml:trace>
  <inkml:trace contextRef="#ctx0" brushRef="#br0" timeOffset="578764.874">26829 10143 34 0,'-10'9'79'0,"1"-1"2"15,-2-1-2-15,11-7-3 16,-14 18-59-16,6-7-4 16,5-1-1-16,-1 2-1 15,3 2-2-15,0 0-2 0,0 0-4 16,0 1-1-16,-1 0-2 15,-2 0 0-15,2-4 1 16,0-1-1-16,2-10 1 0,-4 13 1 16,4-13 1-16,0 0 2 15,0 0-1-15,0 0 1 16,0 0 0-16,0 0 0 16,13-11-1-16,1 0-1 15,7-1-3-15,3-4-6 0,7 2-16 16,6-4-59-16,1-1-2 15,7-6-7-15,2 1-5 16</inkml:trace>
  <inkml:trace contextRef="#ctx0" brushRef="#br0" timeOffset="579261.7668">27340 9975 9 0,'-14'-3'83'0,"4"0"4"15,10 3-5-15,-13 0-23 0,13 0-24 16,0 0-2-16,-5 9-13 16,5 2-9-16,-2 2-4 15,0 8-3-15,-3 2-1 16,3 2-2-16,-4 3 0 16,-1 1-1-16,-2-2 1 0,1-3-1 15,-1-3 2-15,2-4-2 16,-3-6 2-16,10-11-1 15,-8 7 1-15,8-7-1 0,-3-11 1 16,3-6-1-16,0-2 1 16,0-4-1-16,4-5-1 15,1-2 1-15,3-6 0 16,1 0-1-16,3-2 2 16,0-1-2-16,3 0 1 0,-1 4 1 15,-1 6 1-15,-3 4 0 16,2 5 0-16,-5 7 1 15,-7 13-1-15,11-9 0 0,-11 9 0 16,7 7-1-16,-1 8-2 16,-3 3 1-16,-1 1-1 15,0 9 0-15,-2 2 0 16,0 5 0-16,0 3 0 16,-1 1-2-16,-5-1-2 0,2-1-5 15,-1-5-12-15,4-6-36 16,0 3-29-16,1-8-3 0,0-6-7 15,2-6-2-15</inkml:trace>
  <inkml:trace contextRef="#ctx0" brushRef="#br0" timeOffset="579479.3589">27247 10049 67 0,'0'0'90'0,"-9"0"-4"16,9 0-3-16,7-3-18 16,1 3-45-16,2 0-4 15,2 3-5-15,-2-1-7 0,5 4-10 16,-1-1-36-16,1-2-38 16,6-1-4-16,2-2-7 15,4 0-4-15</inkml:trace>
  <inkml:trace contextRef="#ctx0" brushRef="#br0" timeOffset="579914.8926">27580 10048 59 0,'-19'2'87'16,"0"0"-1"-16,4-2-4 16,1 1-39-16,4-1-6 0,10 0-10 15,0 0-10-15,0 0-8 16,0 0-1-16,0 0-2 15,8 9-2-15,-8-9-2 16,18 9-2-16,-9-2-1 0,2 0 0 16,-3 1 0-16,-1 0-1 15,1 3 0-15,-5 1 0 16,0-1 0-16,-3 0 1 16,0 1 0-16,0-2 1 0,0 1-1 15,-2-2 2-15,2-9-1 16,-3 14 1-16,3-14 0 15,0 10-1-15,0-10 1 16,5 6 0-16,-5-6 0 0,15 6-1 16,-5-2 0-16,-1 2 0 15,-9-6 0-15,14 12-1 16,-14-12 1-16,4 16 0 0,-4-5 1 16,-6-1 0-16,-7 0 0 15,-6 2 0-15,-2-2 1 16,-7 1-2-16,-3-4-4 15,1 2-8-15,-2-5-40 0,10-4-31 16,8 0-4-16,14 0-7 16,9-11-3-16</inkml:trace>
  <inkml:trace contextRef="#ctx0" brushRef="#br0" timeOffset="580151.2785">27865 10065 66 0,'0'0'94'0,"-10"-4"-2"0,10 4-6 15,-14-3-15-15,14 3-42 16,9-5-8-16,-9 5-9 16,17-3-5-16,-7 1-4 15,1 2-3-15,-1-1-5 16,1 1-15-16,-1 10-49 0,-1-9-17 15,3-1-4-15,1 3-7 16,-3-2-3-16</inkml:trace>
  <inkml:trace contextRef="#ctx0" brushRef="#br0" timeOffset="580338.0764">27936 10131 1 0,'-17'13'87'15,"-3"0"5"-15,4 0-4 0,1-4-18 16,11 2-23-16,-7-3-12 15,11-8-10-15,-7 13-9 16,7-13-5-16,0 0-4 16,0 0-3-16,13 10-6 0,-5-12-11 15,9-6-61-15,0 1-12 16,5-3-5-16,7-3-7 16,2-6-3-16</inkml:trace>
  <inkml:trace contextRef="#ctx0" brushRef="#br0" timeOffset="581096.5447">28632 9808 36 0,'-8'-9'89'16,"8"9"-2"-16,-13-15-4 16,13 15-3-16,14-13-49 15,-14 13-21-15,0 0 0 0,-8 5-2 16,3 7-4-16,-1 5 0 15,-2 6-2-15,1 5 0 0,-2 5-1 16,1 6 0-16,-5 3 0 16,3-1 0-16,-1 0-1 15,0-5 0-15,3-4 1 16,-2-6 0-16,3-7 0 0,0-5 1 16,7-14 1-16,-8 8-1 15,8-8 1-15,0-11-1 16,0-5 1-16,0-4-1 15,3-4-1-15,1-6 0 0,2-4 0 16,1-5 0-16,1 0 0 16,0-1-1-16,2 0 1 15,1 1 0-15,-2 4-1 16,-1 5 1-16,2 7-1 0,-4 3 1 16,-1 7-1-16,-5 13 0 15,8-9 1-15,-8 9-1 16,9 11 0-16,-4 5 0 15,0 5 0-15,0 3 0 16,0 7 0-16,3 2 0 0,-3 3 0 16,-1 1-1-16,-3-1-4 15,3 2-4-15,-4-6-10 16,0 2-28-16,5-4-38 0,-5-4-4 16,0-5-5-16,0-6-3 15</inkml:trace>
  <inkml:trace contextRef="#ctx0" brushRef="#br0" timeOffset="581310.2305">28526 9999 17 0,'-9'0'84'16,"9"0"3"-16,0 0-6 15,16 0-4-15,-16 0-56 0,25 0-4 16,-3 0-9-16,-1-4-23 16,-5-1-57-16,7 0-6 0,2-4-5 15,-3-1-7-15</inkml:trace>
  <inkml:trace contextRef="#ctx0" brushRef="#br0" timeOffset="581854.5266">29179 9612 9 0,'0'0'88'16,"-6"-17"2"-16,4 9-3 0,-1-16-7 15,3 24-45-15,0-13-7 16,0 13-6-16,0 0-7 16,-11-10-6-16,1 14-3 15,1 8-2-15,-5 6-2 16,-2 9 1-16,1 6-1 0,-1 5 0 15,1 8-1-15,1 3 1 16,1 4 0-16,6 2-1 0,1 0 0 16,6-2-1-16,0 1-2 15,9-7-1-15,2 0-5 16,3-10-7-16,10-3-21 16,8-10-49-16,-2-8-3 0,6-5-7 15,3-11-3-15</inkml:trace>
  <inkml:trace contextRef="#ctx0" brushRef="#br0" timeOffset="582412.4249">29378 9795 11 0,'-10'-3'82'16,"10"3"5"-16,-9-6-15 15,9 6-13-15,0 0-11 16,2-12-13-16,-2 12-13 0,11-4-8 16,-11 4-3-16,16-9-3 15,-6 4-2-15,3-1-2 16,0 1-1-16,2 0-1 0,-1 1 0 16,1 2-2-16,-4 2 0 15,-1 0-1-15,-1 1 0 16,-9-1-1-16,8 17 1 0,-8-6 0 15,-4 1 0-15,-3 2 0 16,-2 0 0-16,-4 2 1 16,2 0 0-16,-3-1 0 15,0-2 0-15,3-1 0 16,2-3 1-16,9-9 0 16,-13 14-1-16,13-14 1 0,0 0-1 15,0 0-2-15,6 10-3 16,5-7-4-16,4 3-2 15,2 1-3-15,1 1-1 0,1 2-2 16,-1 4 2-16,-1-1 1 16,-3 4 4-16,-5-2 5 15,-1 5 4-15,-8-4 4 0,0 1 3 16,-6 0 2-16,-2-4 2 16,-5 1 0-16,-4-5 0 15,-1 0-1-15,0-4-3 0,-1-1-4 16,0-4-13-16,1-3-29 15,7-4-34-15,0-5-8 16,7-2-4-16,4-4-4 16</inkml:trace>
  <inkml:trace contextRef="#ctx0" brushRef="#br0" timeOffset="582710.3572">29762 9520 81 0,'-4'-15'92'0,"-2"0"-4"0,5 5-4 15,1 1-28-15,0 9-33 16,8-7-4-16,2 7-5 16,3 4-6-16,2 7-2 15,1 9-2-15,5 6 0 16,-3 9-3-16,2 10 1 0,-1 7-2 15,-6 10 1-15,-8 6-1 16,-5 6 0-16,-10 5-1 16,-17 2-2-16,-14 1-4 15,-21-9-10-15,-31 5-66 0,-12-4-3 16,-15-6-5-16,-12-7-7 16,-10-11 1-16</inkml:trace>
  <inkml:trace contextRef="#ctx0" brushRef="#br0" timeOffset="585708.4423">14257 12101 31 0,'0'0'80'15,"-4"-14"0"-15,4 14-2 16,-16-5-30-16,16 5-16 16,-10 0-6-16,10 0-8 0,-12 16-6 15,7 2-4-15,-2 5-2 16,4 9-1-16,-1 7-1 16,1 8 0-16,1 10-1 0,1 6 0 15,-2 4-1-15,1 1-1 16,0 2 0-16,-3-4 0 15,2-7-1-15,-3-8 1 16,2-9-1-16,1-14 1 0,1-8-2 16,0-9-2-16,2-11-7 15,0 0-20-15,6-16-47 16,-2-11-4-16,2-6-5 16,-2-8-5-16</inkml:trace>
  <inkml:trace contextRef="#ctx0" brushRef="#br0" timeOffset="586573.5569">14500 12341 10 0,'0'0'77'0,"-12"-18"3"15,7 5 0-15,-1-5-18 0,4 5-27 16,-4 1-3-16,2 1-7 15,4 11-8-15,-13-10-4 16,13 10-4-16,-14 8-3 16,10 9-2-16,-1 6-1 15,-3 8-2-15,4 8 0 0,-2 9 0 16,-3 6-1-16,2 5 1 16,-2 2-1-16,1 1 1 0,-5-5-1 15,4-4 0-15,-3-8 0 16,-2-8 2-16,5-9-1 15,-2-11 0-15,2-6-1 16,9-11-2-16,-13 2-5 16,13-2-10-16,-6-8-42 0,5-3-21 15,1-4-6-15,4-2-6 16,1 0-2-16</inkml:trace>
  <inkml:trace contextRef="#ctx0" brushRef="#br0" timeOffset="587396.7277">14853 12386 42 0,'0'0'75'15,"0"0"3"-15,-17-7-1 0,0-4-20 16,-2 5-37-16,0 4 2 15,-1-1 0-15,1 1-5 16,0 2-3-16,1 5-5 16,4 8-3-16,1 3-3 0,4 5-2 15,-1 4 0-15,4 4-1 16,3 1 0-16,2-2 0 16,1-2 1-16,0-4-1 0,5-5 1 15,1-8 0-15,4-5 0 16,-1-7 1-16,2-9-1 15,2-8 1-15,-1-2-1 16,2-9 1-16,0 1-1 16,-2-2 0-16,1-1 0 0,-1 6 0 15,-6 4-1-15,2 6 0 16,-3 5 0-16,-5 12 0 0,0 0 1 16,8 15-1-16,-5 3 0 15,1 4 0-15,2 4 0 16,2-1 1-16,1 2-1 15,3-4 1-15,0-6-1 16,0-3 1-16,3-6 0 0,-2-6 0 16,-1-2 0-16,5-8 0 15,-2-7-1-15,0-3 1 16,-1-3-2-16,1-4 1 0,0 0-1 16,-1 0 0-16,-6 4 0 15,2 4-1-15,-5 1 0 16,-5 16 1-16,8-8 0 0,-8 8 0 15,4 12 0 1,-2 2 1-16,2 3-1 0,4 1 2 16,-1 0-1-16,6-3 1 15,-2-1-1-15,5-4 1 16,2-5 0-16,-1-4-1 0,1-1-3 16,2-6-2-16,-1-5-3 15,-1 0-3-15,2-4-2 16,-3 0 0-16,-2 0 0 15,-2 0 0-15,-3 3 4 0,-4-2 2 16,-1 1 7-16,-5 1 5 16,0 1 2-16,0 11 3 15,-4-11 0-15,4 11 0 0,-9 0 0 16,9 0-2-16,-1 11-1 16,1 2-1-16,3 2-4 15,6 2-3-15,-2-2-10 0,6-5-41 16,0 6-25-16,0-6-6 15,-2-2-5-15,-3-6-3 16</inkml:trace>
  <inkml:trace contextRef="#ctx0" brushRef="#br0" timeOffset="587553.1657">15337 12044 12 0,'-9'-12'74'15,"-4"9"-1"-15,13 3-5 0,-5 15-8 16,8 1-54-16,4 4-59 16,6 8-14-16,3-1-6 0,5 0 1 15</inkml:trace>
  <inkml:trace contextRef="#ctx0" brushRef="#br0" timeOffset="588535.1485">15635 12241 48 0,'-10'-2'83'0,"-3"2"1"16,-4 0-5-16,2 11-29 15,-3-2-16-15,3 7-4 16,-2-4-11-16,3 6-5 16,5-2-5-16,0 3-2 0,6 1-3 15,3-1-2-15,2-1 0 16,6 1-1-16,4-3 1 15,4-4-1-15,2 0-1 16,3-6 1-16,-2-4-1 0,2-2 0 16,1-7 0-16,-4-4-1 15,-1-3-2-15,-6-3 1 16,-2-1-1-16,-5-1 0 0,-4-2 0 16,-3 0 0-16,-9 0 1 15,-2-1 0-15,-3 2 2 16,-2 2 0-16,3 3 2 15,0 2-1-15,4 3 1 0,4 3 0 16,8 7-1-16,-4-10 1 16,4 10-1-16,14-9-1 15,6 2 1-15,6-2-1 0,5-1 0 16,5 0 0-16,9 2 0 16,1 2 0-16,0 3 0 15,-2 2 0-15,-5 2-1 16,-4 9 1-16,-8 4 0 15,-8 4 1-15,-9 5 0 0,-8 1 1 16,-2 0 1-16,-2 0 1 16,-4-5 0-16,-2 2 0 15,1-6 0-15,2-2-1 0,3-5 0 16,2-8-1-16,0 0 0 16,8 8-1-16,3-8 0 15,2-5 0-15,1-3-2 0,5-2 1 16,3-4-2-16,-2 0 1 15,4-4-2-15,-2 0 1 16,0-2-1-16,-3 1 1 16,-2 0 0-16,-6-1 1 0,-4 4 1 15,-1 3 0-15,-6 3 1 16,0 10 0-16,-9-11 1 16,9 11 0-16,-15 0 0 15,15 0 0-15,-7 14 0 16,4-5 0-16,3 2-1 0,2 2 0 15,3-3 0-15,5 3 0 16,0-3-1-16,3-1 0 16,2-2 0-16,1-3 0 0,-1-2-1 15,1-2 0-15,1-6-1 16,1-4 0-16,-2-5 0 16,0-3-1-16,0-1 1 15,0-2 0-15,-7 0 0 0,1 1 1 16,-5 3 0-16,-2 4 1 15,-3 5 1-15,0 8 0 16,0 0 0-16,-6 0 1 0,4 8 0 16,1 4 1-16,1 1-2 15,0-1 1-15,3 3-1 16,4-2 0-16,1 1 0 16,0 1 0-16,4 1-1 0,-5 0-1 15,1 2-1-15,-4 0-3 16,1 3-7-16,-7-2-13 15,-6 1-58-15,2-1 0 16,-2-5-8-16,0-2-4 16,8-12-1-16</inkml:trace>
  <inkml:trace contextRef="#ctx0" brushRef="#br0" timeOffset="589044.7726">16947 11810 28 0,'-13'0'91'0,"1"0"-4"16,3 0-5-16,-1 0-3 0,10 0 1 16,0 0-82-16,0 0 2 15,5-1 4-15,4 3 0 16,4 8 1-16,2 5-1 15,4 6-1-15,4 4-1 16,1 7 0-16,4 3-1 0,-1 4 0 16,-1 1 0-16,-1 2-1 15,-2-1 1-15,-4-5 0 16,-2-3-1-16,-4-6 1 0,0-5 0 16,-5-8 0-16,-8-14-1 15,16 9 0-15,-7-10-1 16,0-10-1-16,1-5 0 0,1-4-1 15,2-4 0-15,1 1-1 16,1-2 1-16,-5 1 1 16,1 5 1-16,-4 3 0 15,-2 4 2-15,-5 12 1 0,0 0 1 16,0 0 1-16,0 7 0 16,-1 8 0-16,-1 3 0 15,2 3 0-15,0 0-1 16,0 0 0-16,3 0-2 15,4-3-4-15,-2-9-7 0,6-9-54 16,-2 6-19-16,-9-6-4 16,16-7-7-16,-9-7-4 15</inkml:trace>
  <inkml:trace contextRef="#ctx0" brushRef="#br0" timeOffset="589214.6954">17406 11796 17 0,'-12'-9'90'0,"1"4"-2"16,1 5-5-16,10 0-5 16,-10 9-1-16,19 1-77 15,-7-1-9-15,10 6-24 0,6 4-44 16,-5 1-3-16,2 2-6 16,3-3-3-16</inkml:trace>
  <inkml:trace contextRef="#ctx0" brushRef="#br0" timeOffset="590287.8745">17507 12032 78 0,'-8'-10'86'0,"3"2"-3"16,1-2-3-16,4 10-28 15,0 0-31-15,6-14-5 0,2 12-2 16,2 1-6-16,1 1-4 15,2 5 0-15,3 2-1 16,1 5-1-16,-1 3 1 16,2 2 0-16,-5 4 0 0,1 1-1 15,-4 2 1-15,-5-1-1 16,-1 1 0-16,-4-4-1 16,0-4 1-16,-1-4 0 15,1-12 0-15,0 0-1 0,-8 4 1 16,8-10-1-16,0-8 0 15,3-6 0-15,3-5-1 16,4 0 0-16,7-2 0 16,1 3-1-16,1 3 0 0,2 4 0 15,1 5 0-15,0 6 1 16,1 6-1-16,-2 6 1 16,-4 8-1-16,-2 2 1 15,-2 5 0-15,-1 0 0 0,-4 3 0 16,-1-2 0-16,-2 0 1 15,-4-3-1-15,1-5 0 16,1-4 1-16,-3-10-1 0,13 9-1 16,-2-9-1-16,5-7 0 15,1-6-1-15,8-3 0 16,1-1 0-16,4-5 0 0,3-1 0 16,-1-2 1-16,-2-2 1 15,-1 0 2-15,-1-1 2 16,-3 1-1-16,-7 0 1 15,-3 6 1-15,-7 2 1 16,-5 6 0-16,-3 13 0 0,-7-9 0 16,-6 9 0-16,-2 7 0 15,-1 6 0-15,0 0-1 16,0 4 0-16,4 1-4 0,3 1 0 16,1 3 0-16,5-2 0 15,3 1 0-15,0-1 0 16,6-2 0-16,3-2 0 15,3 1 0-15,3-5 0 0,0-1 0 16,6-1 0-16,0-6-4 16,3-3-1-16,1-1-2 15,1-8 0-15,1-4 1 0,0-2 0 16,0-7 2-16,-3-1 0 16,0-3 1-16,-3-5 3 15,0 0 1-15,-4-2 1 16,0 1 1-16,-1-1 0 15,1 3 1-15,-5 5 1 0,-2 4-1 16,0 7 1-16,-10 13-1 16,9-11 0-16,-9 11-1 15,0 6 0-15,-3 4-1 0,-2 2 1 16,-1 3-3-16,-1 2 0 16,1-1 0-16,4 3 0 15,1 1 0-15,1-3 0 16,2-1 0-16,4 0 0 0,6-2 0 15,2-3 0-15,2 0 0 16,2-1 0-16,4-3 0 16,-2 1 0-16,-1-1-3 0,1 4 0 15,-5-2 1-15,-5 1 0 16,-6 2 1-16,-4 0 0 16,-7 1 1-16,-7 0 0 15,-4-2 0-15,-4 0 0 16,-1-4-2-16,4 0-6 0,-4-7-17 15,1 0-58-15,22 0-3 16,-9-17-5-16,10 3-6 16,13-7-4-16</inkml:trace>
  <inkml:trace contextRef="#ctx0" brushRef="#br0" timeOffset="591190.7221">19564 11828 67 0,'22'6'77'0,"-11"1"-4"0,-11-7 2 16,0 0-2-16,-9 6-49 15,-5-6-30-15,-4-8 8 16,0 1 9-16,1 0 2 16,2-3 0-16,-1 1-3 0,3-3-3 15,2 6-2-15,2 3 1 16,9 3-1-16,-14 0 0 15,14 0-1-15,-10 17 1 0,5-1-1 16,1 3 1-16,-1 3-2 16,1 2 0-16,1 2-1 15,3 0-1-15,0-4 0 16,0-1 0-16,1-5-1 16,3-5 0-16,-4-11 0 15,18 9 0-15,-7-9 0 0,2-9-1 16,1-3 0-16,2-3 1 15,0-2-1-15,1-3 1 0,-2 2 0 16,-1 1-1-16,-3 2 1 16,1 6 1-16,-12 9-1 15,12-7 1-15,-12 7 0 16,5 12 0-16,-5 6-1 16,0 3 1-16,0 3 0 0,1 1 0 15,1 2-1-15,2-5 0 16,5-2-1-16,-1-4 0 15,3-7-2-15,3-5-2 16,1-4-1-16,3-3-1 0,2-8 0 16,1-4 0-16,3-4 1 15,0-3 1-15,-2-2 2 16,4 0 3-16,-5-1 2 0,1 4 2 16,-5 2 1-16,0 4 0 15,-5 4 1-15,-3 7 0 16,-9 4-1-16,12 5-1 15,-11 6-1-15,-1 6-1 0,0 2 0 16,0 4 0-16,0-1-1 16,0 0-1-16,0 0 0 15,1-2-1-15,4-3 0 16,3-5-1-16,2-3-2 0,2-7-1 16,0-2-1-16,3 0-2 15,2-8 0-15,1-4 0 16,3-4 1-16,-1-1 0 0,2-5 2 15,-1 1 3-15,-6-4 2 16,-1 1 2-16,-4-1 3 16,-4 2 0-16,-2 2 0 15,-3 3 1-15,-3 4 1 16,2 14 0-16,-20-12-1 0,6 12 0 16,-2 4 0-16,0 7-1 15,0 6 0-15,1 2 0 0,3 2-1 16,5 4-1-16,2-2 0 15,5 1-2-15,2 0-2 16,7-8-4-16,7 2-12 16,-3 2-59-16,9-15-11 0,7-5-3 15,4-2-8-15,8-8-4 16</inkml:trace>
  <inkml:trace contextRef="#ctx0" brushRef="#br0" timeOffset="592059.8186">20980 12011 73 0,'0'9'81'0,"0"-9"4"16,0 0-15-16,-17 12-35 15,17-12-5-15,-16 9 1 16,16-9-4-16,-15 6-7 16,15-6-5-16,-16-3-5 0,16 3-2 15,-6-20-1-15,4 4-2 16,2-6-2-16,4-6-1 0,5-5-1 16,3-6-1-16,7-3 0 15,-2-2 1-15,4 3 0 16,-1 2 0-16,-1 6-1 15,-4 7 0-15,-3 6 1 0,-7 9-1 16,-5 11 0-16,-4 0-1 16,-11 11 0-16,-3 5 0 15,-2 5 0-15,-1 0 1 0,1 4 0 16,1-1-1-16,5 1 1 16,3-5 0-16,9 1 0 15,4-3 0-15,11-2-1 16,6 0 0-16,11-2-1 15,-3 2 0-15,7-3-1 0,0 3-1 16,-1 2 1-16,-6 0 0 16,-6 1 1-16,-8 0 0 15,-9 0 1-15,-8 3 2 0,-11-5 0 16,-7 0 2-16,-3-6 1 16,-4 0 0-16,5-6-1 15,-3-3 1-15,8-2-1 16,7-9-1-16,4-5-1 0,8-8-3 15,4-2-1-15,10-9 0 16,5 1-1-16,7-3 0 16,0 1 0-16,6 1 0 15,1 5 2-15,-5 6 2 0,0 6 0 16,-6 8 2-16,-4 5 0 16,-7 4 1-16,-3 11 0 15,-6 4 0-15,-2 9 0 0,0 3-1 16,-2 3-1-16,-6 1 0 15,1 1-3-15,1-5-4 16,-2 1-14-16,0-5-54 16,3-11-13-16,5-13-2 15,0 0-8-15,0-9-3 0</inkml:trace>
  <inkml:trace contextRef="#ctx0" brushRef="#br0" timeOffset="592221.8081">21299 11647 57 0,'-7'-21'91'16,"-3"7"-3"-16,0 6-7 0,-4 8-3 16,5 18-42-16,6-2-38 15,-3 1-16-15,5-4-52 16,2 11-8-16,7-1-9 0,7 2-3 16,4-5 4-16</inkml:trace>
  <inkml:trace contextRef="#ctx0" brushRef="#br0" timeOffset="592995.6285">21330 11903 35 0,'-11'-9'85'0,"6"-6"1"16,4 0-4-16,1-2-3 0,7-1-49 15,5 6-12-15,0 1-3 16,0 5-3-16,2 3-3 0,1 3-3 15,1 5-1-15,-4 4-3 16,0 2 0-16,1 4-1 16,-6 2-1-16,1 0 0 15,-4-1 1-15,-4 2-1 0,1-3 0 16,-1-2 1-16,0-3-1 16,0-10 1-16,-1 10 0 15,1-10 0-15,0 0 0 16,3-10 0-16,5-1 0 15,4-4-1-15,2-3 0 0,2-1 0 16,0 3-1-16,-1 0 0 16,0 3 1-16,-3 4-1 15,-2 5 1-15,-10 4 0 16,10 7 1-16,-9 7-1 0,-1 4 0 16,-1 4 1-16,-2 1-1 15,0 4-1-15,-2-4-2 16,3-3-1-16,2-2-2 0,0-7-4 15,0-11-2-15,12 9-4 16,1-11-1-16,1-7 2 16,3-3 3-16,2-6 6 15,5 0 4-15,-5-4 6 0,4 3 5 16,-2-4 5-16,-1 3 2 16,1 3 0-16,-4 3-2 15,-2 4-2-15,-3 3-2 16,-3 6-3-16,-9 1-1 0,10 7-2 15,-9 4-1-15,0 3-1 16,-1 3 0-16,0 1-1 16,0-2-1-16,4 1-1 15,2-6 0-15,2-2-3 0,0-4-1 16,5-3-3-16,2-2-3 16,4-5 1-16,-2-4-1 15,2-4 2-15,0 0 1 0,-1-2 3 16,-1-1 3-16,-4-1 5 15,-2 4 3-15,-1 1 1 16,-6 2 1-16,-4 10 1 16,0 0-1-16,0 0-1 0,0 0-1 15,-1 16-2-15,-2-1-1 16,-3 6-3-16,1-2-3 16,2 1-8-16,0-4-15 15,-4-5-55-15,7-1-2 16,0-10-8-16,9 0-5 0</inkml:trace>
  <inkml:trace contextRef="#ctx0" brushRef="#br0" timeOffset="593187.6764">22089 11709 9 0,'-13'-27'92'0,"-4"5"1"15,1 0-4-15,1 6-6 0,6 2 1 16,3 4-74-16,6 10-4 15,-10 0-1-15,10 0-6 0,0 10-12 16,0-10-54-16,12 20-17 16,0-6-5-16,8 2-5 15,2-3-5-15</inkml:trace>
  <inkml:trace contextRef="#ctx0" brushRef="#br0" timeOffset="594064.0732">22281 11656 49 0,'-9'-17'92'16,"-1"0"-1"-16,5 1-5 15,-4-3 0-15,9 19-39 16,0-8-35-16,0 8-2 0,0 0 0 16,0 0-3-16,0 8-2 15,0 10-2-15,0 7-3 16,0 6 1-16,0 5-1 15,0 4-1-15,0 6 0 0,1 1-1 16,0 1-1-16,1-3-2 16,0-4 0-16,2-6-1 15,2-8-3-15,5-9-4 16,6-8-8-16,5-10-10 0,3-7-11 16,11-11 6-16,5-6 7 15,4-3 12-15,6-7 9 16,0 2 9-16,0-4 13 0,2 4 14 15,-8 3 12-15,-5 5 2 16,-13 5-12-16,-5 2-7 16,-13 8-7-16,-9 9-5 15,-7-5-2-15,-15 5-4 16,-5 2 0-16,-8 1-3 0,-3 2 0 16,2 1 0-16,0 1-1 15,3 1-1-15,7 2 1 0,2 0-1 16,11 5 0-16,4-1 1 15,8 4-1-15,3-2-1 16,10 2 1-16,7-2-1 16,2-5 0-16,4-2-1 0,2-4-1 15,1-5 0-15,-1-2 1 16,-1-6-1-16,-4-2 1 16,-2-4 0-16,-3-1 1 15,-4 1 0-15,-2-1 2 0,-2 2 0 16,-2 2 1-16,-5 2 0 15,-2 9 0-15,0 0 0 16,-4-4 1-16,4 4-1 16,-14 13 0-16,11 0-1 0,-1 3 0 15,2 0-1-15,2 0-1 16,7 1-1-16,3-4-1 16,0-2-3-16,8-5-2 15,-4-3-2-15,4-3-2 0,-1-2-2 16,-3-7 2-16,0-3 0 15,1-1 2-15,-5-3 3 16,0-2 4-16,2-2 2 0,-8-1 4 16,4 1 2-16,-1-1 3 15,-3 1 0-15,2 3 1 16,0 3 0-16,-2 3-1 0,-4 11-2 16,0 0 0-16,0 0-2 15,0 0-2-15,6 15-1 16,-3 2 0-16,2 1-1 15,1 3 0-15,-2-1-2 0,2 1-2 16,1-5-7 0,0-7-42-16,2 2-29 0,-9-11-3 15,11 7-7-15,-11-7-4 16</inkml:trace>
  <inkml:trace contextRef="#ctx0" brushRef="#br0" timeOffset="594238.7378">23252 11941 43 0,'-13'26'83'16,"-5"-1"-5"-16,2 0-15 0,-1 2-45 16,-31-11-59-16,34-1-38 15,3-5-6-15,0-3 5 16</inkml:trace>
  <inkml:trace contextRef="#ctx0" brushRef="#br0" timeOffset="596449.7851">23805 11614 11 0,'4'-14'84'0,"-3"1"4"15,-1-1-3-15,0 1-3 0,-6-6-28 16,6 19-34-16,-3-16-3 15,3 16-2-15,0 0-5 16,0 0-1-16,2 21-4 16,3 6-1-16,1 8-2 0,3 10-1 15,1 9 0-15,3 8 0 16,-1 5-1-16,1 1 0 16,2-3 0-16,-7-5 0 15,1-9 0-15,-5-6 0 0,-3-13 0 16,-1-7-1-16,-3-16 1 15,-9-6 1-15,-4-6-1 16,-3-14 0-16,-4-6 1 0,2-11-1 16,-3-7 0-16,2-11 0 15,4-6 0-15,7-5 0 16,2-4 1-16,7 2-1 16,5-1 0-16,10 5 0 15,9 9 0-15,8 8-1 0,6 10 1 16,1 8-1-16,9 13 0 15,-1 9 1-15,4 6-1 16,-6 12 1-16,-3 9-1 0,-8 5 0 16,-6 7 1-16,-10 4-1 15,-9 1-1-15,-7 2-2 16,-12-1-1-16,-10-4-3 16,-8-3-3-16,-3-8-2 15,3-7-1-15,-2-6-4 0,5-10-8 16,3-3-25-16,11-10-11 15,5-6 3-15,9-8 13 0,6-2 12 16,8-6 13-16,10-2 11 16,-2 0 21-16,6 1 30 15,-1 5 18-15,4 3-3 16,-10 5-11-16,12 5-10 0,-12 6-8 16,1 9-8-16,-2 0-4 15,-3 8-5-15,1 5-3 16,-4 2-2-16,2 4-4 15,-3 3 0-15,2 2-1 16,-6 1 0-16,0-2 0 0,-4 1 0 16,-3-5 0-16,0-1 0 15,-3-4 2-15,0-5 0 16,0-9 0-16,0 0-1 0,0 0-1 16,0-9-1-16,3-4-2 15,6-5 1-15,6-3-2 16,4-5 0-16,5 2 0 15,4 1 1-15,-1 1 1 0,1 4 2 16,-5 4 2-16,-3 6 0 16,-3 8 1-16,-5 2 1 15,-6 12 0-15,-1 1-1 0,-3 5 1 16,-1 2-1-16,-1-1-1 16,1 1-1-16,3-2 0 15,1-5-1-15,6-2 0 16,4-5-1-16,3-2-2 15,5-6 0-15,2 0-2 0,7-4 0 16,2-4 0-16,0-3 0 16,-1 0 3-16,-1-2 1 15,-3-1 4-15,-3 0 1 16,-4 0 2-16,-10 3 0 0,-3 3 0 16,-9 8 1-16,0-12-1 15,-8 11 0-15,-4 1-2 0,-5 3-2 16,-1 4 0-16,-3 1 0 15,1 1-1-15,4 0 0 16,1-2-1-16,3 2 0 16,12-9 1-16,-11 10-1 0,11-10 1 15,0 0-1-15,13 7 0 16,1-6-1-16,4-1 0 16,1 0 0-16,-1 0-1 15,1-1-1-15,0-1 1 0,-1-1 0 16,-1-1 0-16,-4-1 1 15,-3 0 1 1,3-2 0-16,-7-1 2 0,2 0-1 16,-4-6 1-16,-2 1 0 0,2-1 1 15,-2-1 0-15,0 1 1 16,2 1-2-16,-1 4 0 16,-1-1 1-16,-2 10-2 15,7-9 0-15,-7 9 0 0,11-2-1 16,-11 2-1-16,11 1 1 15,-11-1 0-15,11 15 0 16,-2-6 0-16,-2 4-1 16,0-1 1-16,1-1-1 0,-3 0 0 15,-5-11-1-15,15 14 0 16,-15-14 1-16,14 0-1 16,-14 0 0-16,15-18 0 15,-8 4 1-15,1-4 1 0,4-1 0 16,-1-5 1-16,0 1 1 15,2 2 0-15,-4 0 1 0,2 4 0 16,-2 5 0 0,-9 12 0-16,9-4 0 0,-8 11-1 15,-1 10 0-15,-2 9 0 16,-2 4 0-16,0 6-1 16,-1 2-1-16,3 2-1 0,1-4-2 15,1 0-2-15,0-7-5 16,3-5-6-16,-1-5-6 15,9-7-9-15,-4-5-4 0,6-7 1 16,1-2 5-16,0-7 9 16,3-3 9-16,-4-4 11 15,6 1 11-15,-7-3 13 0,-4 3 7 16,-1 0 1-16,-4 1-2 16,-2 5-5-16,-1 9-7 15,0-11-5-15,0 11-4 16,0 0-2-16,0 0-3 0,0 0-2 15,12 3-1-15,-12-3-1 16,18 16 1-16,-7-6-1 16,2 0 0-16,1 2 0 15,1-1 0-15,-4-1 1 0,2-1-1 16,-6-2 0-16,-7-7 0 16,13 5 1-16,-13-5-1 15,0 0 1-15,0 0-1 16,7-8 1-16,-7 8 0 0,6-10 0 15,-6 10 0-15,0 0-1 16,8-5 0-16,-8 5-3 16,0 0-8-16,12 14-25 0,-5-4-49 15,-3 0-1-15,2 0-7 16,1-1-7-16</inkml:trace>
  <inkml:trace contextRef="#ctx0" brushRef="#br0" timeOffset="596661.6203">25712 11828 45 0,'0'0'93'0,"0"0"-4"0,0 0-3 15,0 0-3-15,0 0-34 16,0 0-39-16,3 10-2 16,-3 3-1-16,0 7-3 15,0 5 0-15,0 4-2 0,0 2-3 16,0 2-4-16,0 2-9 15,-3-4-29-15,-6-1-40 16,2-4-3-16,3-9-7 0,2-4-3 16</inkml:trace>
  <inkml:trace contextRef="#ctx0" brushRef="#br0" timeOffset="597205.3304">26172 11807 7 0,'29'-25'87'0,"-7"3"0"16,0 2-5-16,-3 0-4 15,-4 1-1-15,-2 2-73 16,-5 2-2-16,-2 4 1 16,-6-1 1-16,0 2 1 0,-9 3 0 15,-5 1-1-15,-2 3-1 16,-6 2 0-16,-1 1 1 15,-5 3 0-15,2 7 0 16,-3 5-1-16,3 5 0 0,3 2-1 16,4 4 1-16,5 2-2 15,5-1 0-15,7 0-2 16,2-3 0-16,11-3-3 0,8-6-5 16,2-8-5-16,8-4-6 15,1-3-3-15,4-8-3 16,2-7 2-16,-1-4 2 15,-3-6 4-15,-7-8 10 0,-4-5 10 16,-5-8 10-16,-3-5 7 16,-11-3 4-16,-2 0 3 15,-5-1-2-15,-7 7-1 16,-5 5-3-16,-4 9-6 16,1 12-2-16,-4 11-4 0,0 10-2 15,4 6-2-15,1 15-1 16,5 6-1-16,7 9 0 15,6 4 0-15,2 5-2 0,12 3-2 16,6 2-4-16,3-1-5 16,7-2-12-16,-3-4-24 15,-4-5-40-15,9-6-3 0,-6-8-6 16,5-8-2-16</inkml:trace>
  <inkml:trace contextRef="#ctx0" brushRef="#br0" timeOffset="597376.9666">26525 11746 14 0,'6'-29'92'15,"0"0"0"-15,-3 3-3 16,-1 2-3-16,2 0-21 16,1 9-47-16,-1 5-6 0,-4 10-3 15,0 0-3-15,3 16-4 16,-2 2-2-16,2 7-5 16,0 1-5-16,2 4-18 15,6 0-56-15,-7-5-1 16,1-4-7-16,2-8-5 0</inkml:trace>
  <inkml:trace contextRef="#ctx0" brushRef="#br0" timeOffset="597588.3773">26700 11555 43 0,'-9'-30'91'0,"-2"3"-2"15,-1 4-6-15,4 7-1 16,-5 3-30-16,6 9-44 15,7 4-1-15,-13 6-3 16,11 6-1-16,2 0-2 0,0 1-5 16,8-1-4-16,7 5-12 15,3-8-27-15,6 1-34 16,5-3-6-16,4-4-3 16,2-2-2-16</inkml:trace>
  <inkml:trace contextRef="#ctx0" brushRef="#br0" timeOffset="597916.567">26938 11505 66 0,'3'-11'91'0,"-3"2"-3"16,-10 0-2-16,-3 4-3 0,-2 0-46 16,-3-2-24-16,0 3-2 15,2 2-2-15,3 1-2 16,2 1-1-16,11 0-1 16,-6 9-2-16,6 3 0 0,8 3 0 15,8 4-3-15,4 5 0 16,3 2 0-16,7 4 0 15,0 0 0-15,-2-1 0 0,0 0 0 16,-5-3 0-16,-7-1-2 16,-9-2 1-16,-7-2-1 15,-6-6 1-15,-12-2 1 0,-8-3 0 16,-5-4 0-16,-7-3 1 16,2-3-1-16,-1-5 0 15,4-2 0-15,7-5-2 16,10-2-2-16,6-4-7 15,10 1-15-15,17-1-58 0,9-5-3 16,13-1-5-16,9-2-4 16,13-1-4-16</inkml:trace>
  <inkml:trace contextRef="#ctx0" brushRef="#br0" timeOffset="598728.4823">27519 11341 16 0,'-3'-10'91'0,"-12"4"-1"15,-5 0-5-15,-4 1-2 16,-1 0-1-16,-1 5-72 16,7-3-5-16,2 3 1 0,1 0-1 15,6 4 1 1,5 5 0-16,5 6-3 0,0 8-1 16,4 4 0-16,3 6-1 15,3 5 0-15,2 3 0 16,-3 4-3-16,2-1-1 0,0-1 0 15,-5-6 0-15,-1-1-1 16,-4-5 1-16,-1-8-1 16,0-5 2-16,-3-8 1 0,3-10 1 15,-12 5 0-15,12-5 1 16,-10-12 0-16,10-4 1 16,0-3 0-16,0-4 0 0,5-2-1 15,6-3 1-15,0-1 0 16,7 2-1-16,1 5-1 15,4 2 0-15,1 4-1 16,0 7-1-16,3 6 1 0,-6 3-1 16,1 8 1-16,-3 5 0 15,-4 3 0-15,-2 4 1 16,-7 3-2-16,-2-1 1 16,-4-1 0-16,0-1 0 15,-1-4-1-15,-4-2 0 16,2-3 0-16,3-11 0 0,0 0 1 15,0 0-1-15,0 0 0 16,9-6 1-16,3-6 1 0,3-1-1 16,1-3 0-16,4 0 1 15,0 2 0-15,-2 1 1 16,-1 3 0-16,-5 4 1 0,1 3-1 16,-3 3 0-16,-10 0 1 15,10 6-1-15,-9 3 0 16,-1 0 0-16,0 2-2 15,0 0 0-15,0-2 0 16,0 1-2-16,2-1-3 0,-2-9-4 16,10 11-6-16,-10-11-6 15,15 0-8-15,-6-5-8 16,4-3-9-16,0-7 2 16,1 3 0-16,2-6 10 0,0-2 29 15,1-1 15-15,-2-3 13 16,2 5 15-16,-4-10 12 15,-1 8 0-15,-4-4-1 16,-2 7-6-16,-1 0-19 0,-4 5-9 16,-1 13-5-16,0-9-4 15,0 9-7-15,-6 6-6 16,6 6-12-16,0-1-21 0,0 1-38 16,11 1-5-16,6-3-5 15,9 0-6-15</inkml:trace>
  <inkml:trace contextRef="#ctx0" brushRef="#br0" timeOffset="599024.759">28330 11507 36 0,'25'-6'95'16,"-10"-2"-3"-16,-6 1-5 15,-9 7-1-15,0-13-20 0,0 13-53 16,-9-5-4-16,-3 5-4 16,-3 1-1-16,1 9-1 15,2 0-1-15,2 5-1 16,4 3-1-16,3 2-1 15,2 0 0-15,2 4-1 0,4-1-1 16,2 3-1-16,3-3-2 16,-3 3-2-16,-2 0-1 15,-2-1 0-15,-3 0-1 0,-1-3 2 16,-7 0-1-16,-4-1 3 16,-2-3 2-16,-4-4 3 15,0 1 1-15,-2-3 2 16,0-2-3-16,3 1-18 0,7-2-56 15,-7-3-3-15,5-3-5 16,12-3-8-16</inkml:trace>
  <inkml:trace contextRef="#ctx0" brushRef="#br0" timeOffset="599608.6015">28786 11597 0 0,'8'-19'94'16,"-7"1"-1"-16,-1 2-6 15,-8 3-5-15,0 3 0 0,0 4-55 16,8 6-24-16,-10-13 0 16,10 13 1-16,0 0 0 15,-5 7 0-15,5 8-1 0,4 5-1 16,3 7-2-16,-1 5-1 15,-1 6 1-15,1-3 0 16,-5 5-1-16,-1-5 0 0,0-1 0 16,-1-7 0-16,-5-4 0 15,0-5 1-15,0-7-1 16,6-11 1-16,-11 7-1 16,11-7 1-16,-10-12 0 0,6-3 0 15,3-8 0-15,1-2 2 16,0-6-1-16,5-5 0 15,6-6 0-15,1-2-1 16,7-6 1-16,4 1 0 0,0-1 0 16,5 3-1-16,-1 5-1 15,1 7 1-15,-1 8 0 16,-1 9 0-16,2 8 0 0,-5 9 0 16,1 1 0-16,-3 14 0 15,-4 4 0-15,-4 3 0 16,-3 6 0-16,-6 3 1 15,-4 4-1-15,-6 1 0 0,-10-2 1 16,-4 1-1-16,-6-4 0 16,0-4-2-16,-2-5-2 15,2-3-3-15,7-5-10 16,0-6-9-16,19-7-33 16,0 0-26-16,8-2-2 0,19-6-7 15,6-5 0-15</inkml:trace>
  <inkml:trace contextRef="#ctx0" brushRef="#br0" timeOffset="600297.1209">29318 11512 12 0,'31'-18'89'16,"-4"5"0"-16,-12 3-3 15,-15 10-4-15,0 0-16 0,0 0-47 16,-13 0-7-16,-7 10-3 16,1 6 0-16,-5 2-2 15,2 2-2-15,1 4-1 16,4 1-2-16,2 2-1 0,6-1-1 15,6 1 1-15,3-3-1 16,0-1-1-16,11-2 0 16,4-7-1-16,6 0-1 15,0-7-1-15,4-2 1 16,-1-4-1-16,1-1 1 0,0-3 1 16,-4-8 1-16,-2-4 2 15,-3-4 1-15,-2-2 2 16,-8-8 0-16,-4-2 0 0,-2-2 0 15,-3 0-1-15,-7-1 1 16,-4 5-2-16,-1 5 0 16,-3 5-1-16,3 3 1 0,-2 6-2 15,6 6 1-15,11 4-2 16,-10 0-2-16,10 0-2 16,8 4-6-16,7-1-6 15,13 4-9-15,-1-4-17 0,11-4-35 16,12 1-9-16,0 6-2 15,5-6 31-15,-3 0 30 16,-2-3 21-16,-11-5 19 0,1 3 26 16,-12 5 39-16,-14-7 7 15,-8-9-6 1,-6 7-27-16,-6-3-21 0,-9 2-8 16,-3 4-7-16,-2-2-4 15,-2 4-1-15,1 2-2 0,2 2-2 16,1 0-2-16,5 5-1 15,3 3-1-15,5 1 0 16,5 4-1-16,1 0 0 0,6 4 0 16,6 2-1-16,2 1 0 15,6 1-2-15,0 2-1 16,0 1 0-16,-1-1-2 0,-3 0 1 16,-4-1 0-16,-6-1-1 15,-7 1 1-15,-6-3 1 16,-12 1 0-16,-5-2-4 15,-10-3-16-15,-14-1-58 16,10-1-4-16,-2-4-3 0,2-3-7 16,4-5 4-16</inkml:trace>
  <inkml:trace contextRef="#ctx0" brushRef="#br0" timeOffset="600663.412">28685 11947 45 0,'-17'-10'95'0,"8"9"-2"16,-3 1-3-16,0 0-4 0,-3 3-26 16,-1 5-51-16,0 6-1 15,-1 4 0-15,0 6-3 16,0-2-5-16,3 9-17 15,6-1-66-15,-2-2-5 0,6-2-3 16,4-5-9-16,10-5-2 16</inkml:trace>
  <inkml:trace contextRef="#ctx0" brushRef="#br0" timeOffset="601917.0149">30087 11518 45 0,'20'1'86'16,"-1"1"-3"-16,-2 2-4 16,1 0-1-16,-18-4-46 15,21 6-25-15,4-4-1 0,4 0-1 16,-2-2 0-16,3 0 0 15,1-1 0-15,-1-6 0 16,-2-2 0-16,-5-2 0 16,-4-3 1-16,-6-3 0 0,-2 1-1 15,-9-6 0-15,-2 4-2 16,-8 3 0-16,-4 0-1 16,-3 3-1-16,-4 4 0 15,-5 5 0-15,-2 3 0 16,4 3 0-16,-1 7-1 0,4 4 1 15,4 4 1-15,2 5-1 16,6 2 0-16,6 2 0 16,2 1 0-16,6 1 0 0,7-1-1 15,2-2-2-15,6-2-4 16,1-4-3-16,4-4-4 16,2-5-2-16,2-4-2 15,3-7 0-15,-2-2 3 0,-2-8 3 16,0-4 6-16,-1-7 3 15,-5-5 4-15,1-6 4 16,-3-7 2-16,-1-3 1 0,-4-8 0 16,0 0 1-16,-3-1-1 15,-6 2 1-15,3 5 0 16,-6 6-1-16,-1 9-1 16,-3 7-2-16,-1 9-2 0,0 13-1 15,0 0-1-15,0 0-1 16,-2 14-2-16,-2 6 1 15,0 8 0-15,1 3 1 16,-1 6 0-16,-1 3 0 0,4 2 0 16,1 1-1-16,-1 1-1 15,4-4-2-15,0-2-1 16,0-6-2-16,2-5 0 16,-5-7-2-16,2-4 1 0,-2-7 1 15,0-9 1-15,0 0 1 16,0 0 2-16,0-6 1 15,0-7 3-15,0-1 0 0,2-2 1 16,2-4 1-16,2-3 0 16,-1 1-1-16,5 0 1 15,1 2-2-15,5 5-1 16,4 3 0-16,5 7-1 0,3 3-1 16,6 2-1-16,0 4 1 15,5 5 0-15,-3-1 0 16,-4 0 1-16,-5-1 1 15,-6-3-1-15,-7-2 1 0,-14-2 1 16,9 1 0-16,-14 0 0 16,-4 1 0-16,-7 0 1 15,-6 2-1-15,3 2 0 0,-4 1 0 16,1 3 0-16,1-1-1 16,7 2 1-16,2 1-1 15,7 1-1-15,3-2-2 16,6 3-6-16,7-5-7 0,11 2-5 15,6-3-2-15,3 2 1 16,3-6 0-16,3 0 6 16,4 1 9-16,-9-4 10 15,3 2 10-15,-9-3 8 16,-9 2 0-16,-3-2 0 0,-14 0-1 16,0 0-6-16,0 0-4 15,0 0-5-15,-8 0-3 16,-2 0-4-16,-5 0-3 0,-4 1-13 15,6 6-64-15,-2-5-5 16,4-1-5-16,3-1-5 16,8 0-5-16</inkml:trace>
  <inkml:trace contextRef="#ctx0" brushRef="#br0" timeOffset="603530.4425">21162 12912 26 0,'0'0'78'0,"0"0"0"15,0 0-1-15,20-8-11 0,-20 8-48 16,0 0-3-16,0 0 0 16,0 0-3-16,-8-6-2 15,8 6-3-15,-12 0-2 0,12 0-1 16,-17 5-2-16,3 2 1 15,1 5-2-15,-3 2 0 16,0 3 0-16,-1 2 0 16,-3 2 1-16,4 1-1 15,-1 0 1-15,2-1 0 0,1-2 1 16,5-4-1-16,1-1 1 16,4-4 0-16,1-1-1 15,3-9 1-15,0 10-1 16,0-10 1-16,5 12-1 0,-5-12 1 15,13 12-1-15,-13-12 0 16,17 19 0-16,-9-10 0 16,3 0-1-16,2-1 1 0,1 0-1 15,2-2 1-15,0-5-1 16,3-1 0-16,2-1 1 16,0-7-1-16,4-2-1 0,-3-3-1 15,-1-2-3-15,-2-2-6 16,2 5-9-16,-7 4-54 15,1-5-9-15,-4 3-7 16,-4 2-5-16,-7 8 0 0</inkml:trace>
  <inkml:trace contextRef="#ctx0" brushRef="#br0" timeOffset="604855.6242">21371 13046 56 0,'0'0'83'15,"0"0"0"-15,-6-3-4 16,-6-17-20-16,12 20-39 0,-17 2-1 16,9 2-2-16,-6 2-5 15,3 2-2-15,0-1-3 16,1 1 0-16,2 1-2 0,1 3 0 16,2 0-1-16,4 3-1 15,1 0 0-15,-1-1 0 16,9 2-1-16,3 1 0 15,4-5-1-15,3-1 0 0,2-2 1 16,1-6-1-16,4-3 1 16,1-1-1-16,-2-5 0 15,4-6 0-15,-8-1 0 16,-1-3 0-16,-3-1-2 0,-7-2 1 16,-5 0 0-16,-4-1-1 15,-3 2 0-15,-8-1 1 16,-5 4-1-16,-4 2 1 15,0 2-1-15,-3 5 1 16,2 3 0-16,3 1 1 0,3 0 0 16,3 2 0-16,12 0-1 15,-13-1 2-15,13 1-2 16,0 0 1-16,16-13-1 0,-2 7 0 16,3 0 0-16,4 2 0 15,2-2-1-15,3 6 1 16,1 0 0-16,-2 0 1 0,2 7-1 15,-8 2 0-15,1 7 1 16,-4 0-1-16,-2 3 0 16,-6 2 0-16,3 2 0 0,-6 2 0 15,-2-2 0-15,0 0 1 16,-2-3-1-16,-1-3 1 16,0-2 0-16,0-4-1 15,0-11 2-15,-1 9-1 0,1-9 0 16,0 0 0-16,-1-13 0 15,1-1 0-15,1-3 0 16,5-3-1-16,-1-6 0 16,1 1 0-16,5-3 0 0,-2 5 0 15,2 1-1-15,2 2 1 16,-4 7 0-16,5 3-1 16,-5 6 1-16,2 4 0 15,2 6-1-15,-4 7 1 0,1 1 0 16,-3 5-1-16,0 1 2 15,0 3-1-15,-3-2 0 16,2 1 0-16,-1-4 0 16,-2-2 0-16,1-4 0 0,-4-12-1 15,14 10-1-15,-5-10-1 16,4-7 0-16,2-6 0 16,5-3-1-16,5-5 0 0,1-2 1 15,-1-1 1-15,3-3 0 16,-4 0 1-16,1 2 1 15,-5 4 1-15,-7 3 0 16,-3 6 0-16,-7 3 1 16,-3 9 0-16,0 0 2 0,-11 0 0 15,1 9-1-15,-4 0 1 16,2 3-1-16,3 0 0 0,-1 1-1 16,5 1 0-16,3-1-1 15,2-3 0-15,7 1-1 16,6 0 0-16,3 0 0 15,3-3 0-15,1 1-1 0,1 2 0 16,4 2 1-16,-1-1-1 16,-2 3 0-16,-5 1 0 15,2 0 0-15,-6-1 0 16,-7 3 1-16,-3-3 0 0,-3-2-1 16,-5-1 1-16,-7-3 0 15,-3-4 1-15,1-4-1 16,-1-1 0-16,1-6 0 15,6-5-1-15,-1-5-2 0,7-5-1 16,2-4-2-16,9-1-1 16,3-3-1-16,5 1 1 15,5 2 1-15,4 2 1 0,0 5 2 16,2 9 2-16,-3 6 3 16,0 4 1-16,-2 10 1 15,-5 7 1-15,-7 6 1 16,0 4-1-16,-7 3 0 0,-1-1 0 15,-3 0 0-15,0-3-2 16,0-2 0-16,0-5-1 16,-1-4-1-16,0-4-1 15,1-11-3-15,0 0-6 0,0 9-13 16,0-9-48-16,0-6-16 16,3-9-3-16,3-5-9 15,-1-3 0-15</inkml:trace>
  <inkml:trace contextRef="#ctx0" brushRef="#br0" timeOffset="605025.4098">22468 12922 22 0,'1'-39'88'0,"-1"3"1"16,1 6-3-1,-6 7-5-15,1 11-30 0,1 3-32 16,3 9-4-16,0 0-4 16,-10 10-5-16,10 3-3 15,0-1-6-15,9 4-8 0,-4-6-15 16,10 3-34-16,4 1-24 15,1-3-4-15,3 0-6 16,5-5-2-16</inkml:trace>
  <inkml:trace contextRef="#ctx0" brushRef="#br0" timeOffset="605361.8071">22761 12901 9 0,'0'0'80'0,"0"0"4"15,0 0-1-15,0 0-2 0,-16 6-23 16,3-1-42-16,-2 4-2 15,-5-2 1-15,1 5-1 16,3-1-2-16,1-1-3 16,5 3-5-16,2 0-1 0,6-2-1 15,2 0-1-15,0 1-2 16,9 0-1-16,2-2 0 16,6 2-3-16,2 0 0 0,2 3-2 15,3 0-2-15,0 3-1 16,-4-1 0-16,-1 2 2 15,-4 1 0-15,-8-1 1 16,-7 0 3-16,-3 0 1 0,-12-2 4 16,-5-3 1-16,-4-1 1 15,-7-2 1-15,0-6 0 16,0-3-1-16,0-2-5 16,6-5-23-16,0-8-50 0,15-6-2 15,4-4-7-15,7-5-6 16</inkml:trace>
  <inkml:trace contextRef="#ctx0" brushRef="#br0" timeOffset="606608.3893">23121 12775 31 0,'-20'-8'97'0,"0"3"-4"16,-4-5-6-16,1 1-3 15,1-1-2-15,-8-2-79 0,19 5-1 16,1 2 1-16,10 5 0 16,0 0 0-16,0 0 1 15,-1 5-2-15,6 9 0 16,5 5-1-16,7 6-1 0,-1 6 0 16,2 4 1-16,-1 4 0 15,0 3-1-15,-3 1 1 16,-1 2 0-16,-2-2-1 15,-7-3 0-15,0-5 0 0,-4-3-1 16,1-6 0-16,-1-6 1 16,0-5-2-16,0-15 1 15,8 8-2-15,-1-8 0 16,8-8-2-16,4-4-1 0,3-3-2 16,10-2 1-16,2 0 0 15,7-3 0-15,7-1 2 16,-2 1 0-16,5-1 3 0,-3-3 2 15,-3 1 0-15,-6-1 1 16,-4-1 2-16,-13 1 2 16,-10 3 0-16,-11-1 1 15,-3 6 0-15,-15 3 0 0,-8 7 1 16,-5 2-1-16,-6 4-1 16,1 6-1-16,2 5-1 15,3 5 0-15,3 3 0 0,5 3-2 16,6 2 0-16,9 3 0 15,7 0 0-15,2 4-1 16,8-3-1-16,7 3 1 16,4-2-2-16,5-5 1 15,-4-2-1-15,7-5 0 0,-3-6-1 16,2-4 0-16,-3-7-1 16,1 0 1-16,2-7 0 15,-5-6 0-15,2-3 1 0,-2-3 1 16,-2-1 1-16,-5-3 2 15,0 0 0-15,-7 1 1 16,0 1 1-16,-4 1 1 0,-2 5-1 16,-2 3 0-16,-1 12-1 15,0-10 0-15,0 10-1 16,0 0-1-16,-1 13 0 16,1 0 1-16,0 3-2 15,0 4 0-15,3 2 0 0,3 2 0 16,0-1-2-16,-1 0 1 15,6-1 0-15,-5-2-1 16,3-4 0-16,-2-5-2 16,4-5 0-16,-2-4-2 0,3-2 1 15,-1-7 0-15,3-5 0 16,1-4 1-16,2-4 1 16,0-2 2-16,1-1 2 0,0 0 2 15,-1 3 1-15,-2 3 0 16,-2 3 0-16,-1 5 1 15,-4 9-1-15,-8 0-1 0,10 17 0 16,-9 0-1-16,2 6-1 16,2 3 1-16,0 1-2 15,2 1 0-15,3 1 0 0,3-6-1 16,1-3-1-16,5-4-2 16,-1-7 0-16,5-5-2 15,3-4 1-15,-3-5-1 16,2-9 1-16,1-5 0 15,-4-5 2-15,-2-5 1 16,-2-5 2-16,-3-8 1 0,-3-6 2 16,-5-9 0-16,-1-1 1 15,-5-3 2-15,-1 2 0 16,0 4-1-16,-2 9 0 0,-4 11 0 16,-1 10-1-16,-3 16 0 15,0 9-2-15,-1 12 0 16,-2 11 0-16,6 8-2 0,-4 7 0 15,7 1 0-15,4 6 0 16,0 1 0-16,7 0 0 16,5 0 0-16,3-4 0 0,3-2 0 15,-2-5-5-15,2-3-4 16,-6-7-9-16,4-1-20 16,-1-7-44-16,-5-10-5 15,-10-7-6-15,0 0-6 16</inkml:trace>
  <inkml:trace contextRef="#ctx0" brushRef="#br0" timeOffset="606923.9224">24252 13046 35 0,'-22'-16'80'0,"-3"1"4"16,6 4 1-16,3-16-8 16,11 14-46-16,5 13-10 15,-3-11 0-15,8 4 0 0,11 1-5 16,12-1-4-16,5-1-5 15,11-1-2-15,8-1 0 16,4-3-1-16,5 0 0 0,3 1-1 16,-5-3-3-16,-3 3 0 15,-2-1 0-15,-13 0 0 16,-7 3 0-16,-6 2 0 16,-12 2 0-16,-6 2 0 15,-10 4 0-15,0 0 0 16,-15 0 0-16,-3 5 0 0,-8 1 0 15,-5 4-4-15,-8-4-24 16,-13 4-59-16,10 1-3 0,-4-2-6 16,4-2-5-16,-5-3-1 15</inkml:trace>
  <inkml:trace contextRef="#ctx0" brushRef="#br0" timeOffset="607521.75">22877 12953 5 0,'-15'-1'73'0,"15"1"7"16,-14-7 2-16,14 7-18 15,-21-5-26-15,21 5-8 0,-15-7 1 16,15 7-3-16,-8-8-5 16,8 8-5-16,0 0-5 15,4-11-4-15,7 3-2 16,5-2-2-16,11-2 0 0,0 0-5 16,9-1 0-16,5-3 0 15,5 2-7-15,-2-7-25 16,2 7-54-16,3 0-3 15,-7 0-5-15,-6-1-8 0,-8-3 1 16</inkml:trace>
  <inkml:trace contextRef="#ctx0" brushRef="#br0" timeOffset="608684.0062">21266 13785 11 0,'-11'4'77'0,"0"0"1"0,1 0-4 16,10-4-3-16,-15 8-30 15,15-8-31-15,0 0 2 16,0 0 1-16,0 0 1 0,11 2 0 16,11-4 1-16,4-5-1 15,9-3-5-15,9-5-3 16,6 0-2-16,6-2 0 0,5-1-2 16,3 1 0-1,3 1 0-15,-3 1 0 0,2 3-1 16,-6 1 0-16,-5 5-1 15,-5 1-1-15,-12 5-4 16,-12 0-6-16,-7 10-26 16,-7 2-46-16,-15 0-2 0,-14 2-8 15,-10-1-2-15</inkml:trace>
  <inkml:trace contextRef="#ctx0" brushRef="#br0" timeOffset="608994.0409">21163 14045 51 0,'0'0'80'16,"-8"10"3"-16,8-10-2 15,13 0-24-15,7-2-31 0,5-6-2 16,6 0-1-16,7-3-1 15,6 3-5-15,2-6-6 16,7 0-2-16,0 0-3 0,3-3-1 16,1 3-1-16,-3-2-1 15,-3 2 0-15,-7 0-1 16,-6 4-1-16,-10 1-4 16,-3 4-10-16,-14 7-69 0,-11-2-5 15,0 0-4-15,-2-6-8 16,-15-1-2-16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2-02-13T14:06:22.13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5010 1296 0 0,'0'0'69'0,"0"0"6"16,-10-2-6-16,10 2-23 0,0 0-17 16,-9-7-9-16,9 7-9 15,0 0-4-15,0 0-3 16,-10-5-2-16,10 5-3 0,0 0-1 15,-3 9 0-15,4 3 0 16,-1 20 2-16,-1 4 1 16,1 7-1-16,0 3 0 15,0 3 1-15,-1-2 1 16,0-6 0-16,-5-8 0 16,3-12 1-16,0-5 1 15,-1-5 1-15,4-11 1 0,-14 11 0 16,5-12-1-16,-1 0 0 15,2-8 1-15,-3-3-2 16,1-6-2-16,2-5 0 0,0-5 0 16,4 13-2-16,2-3-2 15,1-1 1-15,2-4 1 16,-1-1-1-16,2-1 1 0,4-2 0 16,0 1 0-16,1-2 2 15,3 3 2-15,0-3 0 16,2 5-1-16,1 1 0 15,2-2 0-15,-1 5 0 16,3-1-1-16,1 4-1 0,-1 2 1 16,2 7-2-16,-2 1-1 15,1 3 1-15,-1 3 0 16,0 2 0-16,-2 5-1 16,-2 3 2-16,-2 4-1 0,-1-1 1 15,-5 4 1-15,-1 2 0 16,-2-1 0-16,-2 0 0 15,0-5 2-15,-5 25-1 16,-6-3-1-16,-2-4-1 0,-4-6 0 16,6-5-1-16,4-7-2 15,7-13 1-15,2 11-3 16,9-6 0-16,1-2 1 0,2 1 0 16,4 2 0-16,-2-1 0 15,2-2 2-15,-2 2 0 16,4 1 0-16,-4 3-1 15,3 1 1-15,-2 1 0 16,-1 3-1-16,-1 3 2 16,-3 2-2-16,-2 3 1 0,-3 1 1 15,-8 3 1-15,0 0 0 16,-12 4 1-16,-4 0 0 0,-9-2 0 16,-6-2 1-16,-6-2 0 15,-2-5 0-15,-3-5-1 16,0-5 0-16,6-8-2 15,1-2-2-15,6-7-5 0,7-7-2 16,6-1-8-16,4-4-13 16,5-2-24-16,8 7-24 15,0-1-5-15,4 4-1 0</inkml:trace>
  <inkml:trace contextRef="#ctx0" brushRef="#br0" timeOffset="950.0562">5666 1587 31 0,'-18'-4'83'0,"9"-1"-1"16,1-2-3-16,-2 0-4 15,1 2-58-15,9 5 0 0,-12-6-5 16,12 6-6-16,-11 0-3 16,11 0-3-16,-10 17-1 15,6-4 0-15,0 6-1 0,1 3 0 16,0 2 1-16,1 6 0 15,-1-2-1-15,1 1 1 16,2-2 1-16,0 0-1 16,3-6 0-16,1-1 1 0,3-6 0 15,1-6 1-15,3-4 1 16,1-4 1-16,3-6 0 16,2-7-1-16,1-5-1 15,-1-2 1-15,2-4-1 0,-2-2-1 16,-1 2 1-16,-5-1-2 15,-1 8 1-15,-2 1 0 16,-4 6 0-16,-4 10-1 16,4-9 0-16,-4 9 1 0,0 5-2 15,0 5 1-15,0 1 0 16,0 2 1-16,0 5 0 16,2-2 1-16,1 1-1 15,0 0 1-15,2-3-1 0,4 0 1 16,-3-1-1-16,5-4 1 15,0-4-1-15,3-2-1 16,1-3-3-16,1-3-1 16,0-8 0-16,0-1-1 0,2-6-1 15,-3-2 0-15,-1-3 2 16,1 0 1-16,-2-2 4 16,-4 1 2-16,-1 3 2 15,-2 1 3-15,-3 4-1 16,-1 6 1-16,-2 10-1 0,0-9-1 15,0 9 0-15,-11 6-2 16,5 4-1-16,1 2-2 16,0 0 0-16,1 3 0 0,3-3-1 15,1 1 1-15,3-4 0 16,4 2 0-16,3-2 0 0,1-2 0 16,3 2-1-16,-1 1 0 15,1 2 1-15,0-2-1 16,1 3-1-16,-3 1 1 15,-1 2 0-15,-1-2 0 16,-3 2 0-16,-3-1 1 16,-2 0-1-16,-2 0 1 0,0-3 2 15,-4 3-1-15,-3-4 1 16,-1-1 0-16,-2-2 0 0,0-4-1 16,10-4-3-16,-16 0-5 15,16 0-14-15,-5-10-30 16,5-7-27-16,3-4-4 15,7-6-6-15</inkml:trace>
  <inkml:trace contextRef="#ctx0" brushRef="#br0" timeOffset="1124.5851">6182 1653 6 0,'12'0'79'0,"-3"1"3"0,-2 11-2 16,-7-12-17-16,10 23-29 15,-7-2-7-15,1 2-9 16,0-3-7-16,-2 2-2 0,2-2-4 15,-1-5-1-15,0 2-4 16,-2-9-10-16,-1-8-27 16,10 9-40-16,-10-9-3 15,6-6-6-15,-2-9-4 16</inkml:trace>
  <inkml:trace contextRef="#ctx0" brushRef="#br0" timeOffset="1270.1378">6330 1507 0 0,'1'-18'70'0,"4"1"6"16,-5 7-3-16,0 10-4 15,0 0-60-15,-4 19-40 16,4 9-29-16,1 0-7 0,11 2-5 16</inkml:trace>
  <inkml:trace contextRef="#ctx0" brushRef="#br0" timeOffset="1749.2801">6530 1609 60 0,'-12'-9'86'0,"12"9"-2"16,0 0-7-16,-1-9-1 15,8 7-64-15,-7 2-3 0,23 0-4 16,-11 3-4-16,5 7-1 16,0 0 0-16,2 2 0 15,-2 6 0-15,-1 0-1 0,-2 3 1 16,-2-2 1-16,-5 1-1 16,-2-2 2-16,-2-3 0 15,-2-3 1-15,-1-2 1 16,0-10 0-16,0 0 0 15,0 0 0-15,-3-9-1 0,3-4-1 16,0-4-1-16,2-5 0 16,1-1-2-16,3 2 1 0,0 0-1 15,0 3 1-15,0 4-2 16,-1 6 2-16,-5 8 0 16,17-1 0-16,-8 5 2 15,1 9-1-15,5 7 1 16,-1 2 0-16,3 5 0 15,-1 5-1-15,-1 1 0 0,1 0-5 16,-4-6-11-16,3-2-43 16,1-4-22-16,-5-3-5 0,5-9-6 15,0-9-1-15</inkml:trace>
  <inkml:trace contextRef="#ctx0" brushRef="#br0" timeOffset="2855.3011">7129 1699 41 0,'-13'16'82'0,"7"-1"0"16,2-3-3-16,4 17-11 16,0-29-49-16,7 7 1 15,3-7-7-15,3-6-4 0,3-3-2 16,3-4-3-16,2-4 0 15,-2-3-3-15,2-2 1 16,-3 1-2-16,-3-2 1 16,-5 3-1-16,-4 3-1 0,-4 4 0 15,-2 13 0-15,-8-12 0 16,-5 11 0-16,-3 11 0 16,2 5 0-16,-3 7 1 0,2 4 1 15,0 4 0-15,4 0 1 16,5 1 0-16,3-1 0 15,2-3 0-15,5 1 1 16,6-7-2-16,4-4 1 0,2-4 0 16,6-5-1-16,0-4-1 15,6-4-3-15,2-8 0 16,2-6-3-16,1-6 0 16,6-6-1-16,-2-3 0 15,2-4-1-15,-1 0 3 16,-3-2 1-16,-6 4 3 0,-4 1 2 15,-1 5 2-15,-8 5 2 16,-9 5 1-16,-5 7 0 16,-2 8 1-16,0 0-1 0,-11-2 0 15,-2 12-1-15,-2 1-2 16,0 3 0-16,1-1-1 0,1 0 0 16,2 3-2-16,3-3 1 15,-1 3-1-15,6-2 1 16,2-2-1-16,0-1 0 15,4 4 1-15,6-4-2 16,0 1 0-16,6-2-2 0,-3-2-3 16,6-2-3-16,0-3-3 15,1-3-1-15,0 0 0 16,-2 0 0-16,4-6 2 0,-2-1 2 16,1 0 3-16,-4 0 3 15,-1-2 4-15,0 0 0 16,-1 2 2-16,-1-1-1 15,-4 1 0-15,1-1-1 0,-10 8 2 16,12-13-3-16,-12 13 1 16,11-13 0-16,-11 13-1 15,14-15 0-15,-14 15-2 0,15-17 0 16,-7 8-2-16,3-2 1 16,0 1-1-16,2 0 2 15,0-1 2-15,-2 2 4 16,-1 2 3-16,-10 7 5 0,13-11 0 15,-13 11 2-15,0 0-1 16,0 0-1-16,0 0 0 16,0 0-4-16,-8-2-3 15,8 2-1-15,-14 7-1 0,5-1-2 16,-1 2 0-16,0 3 0 16,0 1 0-16,3 0-1 15,3 1 0-15,0-2 0 16,4 2-1-16,0 1 1 0,4-2 0 15,2 1-1-15,1-1 1 16,4 3 0-16,-2 2 0 16,0 0-1-16,3 0 1 0,-5 3 0 15,-1 3-1-15,0-1 1 16,-5 1 0-16,-1 1-1 16,-7-1 1-16,-5 0 1 0,-4-1-1 15,-4-2 0 1,-7-4-1-16,1 3-5 0,-5-12-10 15,5-7-58-15,-4 5-7 16,5-5-7-16,7-4-5 16,3-8-1-16</inkml:trace>
  <inkml:trace contextRef="#ctx0" brushRef="#br0" timeOffset="4053.9041">7602 1756 28 0,'-10'-4'70'16,"10"4"4"-16,0 0-26 15,0 0-5-15,0 0-8 0,0-10-8 16,0 10-9-16,7-6-3 16,-7 6-2-16,0 0-3 15,11-3-2-15,-11 3-2 0,7 11-3 16,-4 4 0-16,1 4-2 16,-2 5 1-16,-2 2-1 15,-1 4 1-15,-4-1 0 16,-5-1 0-16,0-2 0 15,-6-4 2-15,-1-5-1 0,-2-6 1 16,0-4 0-16,1-6-1 16,1-1 0-16,0-3 1 15,2-5-4-15,6 2-2 0,0-4-7 16,9 10-11-16,-10-13-30 16,10 13-28-16,0 0-7 15,8-7-5-15,6 4-2 16</inkml:trace>
  <inkml:trace contextRef="#ctx0" brushRef="#br0" timeOffset="4651.598">8811 1459 76 0,'11'-6'88'16,"-11"6"-6"-16,0 0-4 0,9-7-3 16,-9 7-69-16,0 14 0 15,-4 0 0-15,2 7-4 16,2 10 0-16,0 5 0 15,-3 8-3-15,3 2 1 0,0 2 0 16,3 0 0-16,-3-4 0 16,-3-3 1-16,2-6 0 15,-4-7 1-15,0-11 1 16,-3-4 1-16,-1-8-1 0,-3-5 1 16,-2-6 0-1,1-9-1-15,0-9-2 0,5-7-1 16,-3-10-1-16,5-8-1 15,4 20-2-15,0-5-1 0,2-4 0 16,2-1 1-16,3 1 1 16,1-1 0-16,4 1 1 15,-2-1 2-15,4 4 2 16,3 0 1-16,-3 5-1 0,4 0 0 16,2 6 0-16,0 2-1 15,2 7 1-15,-2 1-2 16,1 10 1-16,-1 4-2 15,-3 5 2-15,-10 9 3 0,14 25-2 16,-11 9-2-16,-9 4-2 16,-7 4-3-16,-9-2-6 15,-10-7-26-15,-4-6-41 16,14-17-6-16,6-9-6 16,8-6-1-16</inkml:trace>
  <inkml:trace contextRef="#ctx0" brushRef="#br0" timeOffset="5883.4226">9229 1553 45 0,'-15'14'76'16,"-1"-8"-1"-16,-2 2 0 15,-3-11-27-15,2 12-33 16,-1 7-1-16,2 2-2 15,1 2-5-15,4-1 0 0,5 4-4 16,3-3-2-16,5 0 0 16,2-2 0-16,5-3 2 15,5-5 0-15,-1-1 0 0,4-3 2 16,0-4-1-16,1-2 1 16,-4-2 0-16,2-4 0 15,-3-4 0-15,-4 0 0 16,-2-3-2-16,-4-1 0 15,-1 0-2-15,-5 0 0 0,-3-2 0 16,-6 3-1-16,1 0 0 16,1 0 0-16,-3-1 0 15,4 1 1-15,4 0-2 0,1-3 0 16,5 2 0-16,2-2-2 16,10-2 0-16,-4 10-3 15,2-3 0-15,4 1 1 16,-2 1-1-16,1 1 0 0,3 0 1 15,8-4 3-15,6 7 1 16,-4 3 2-16,0 2 0 16,-4 6 1-16,-4 3 1 15,-4 4 0-15,-3 1 0 0,-5-4 0 16,-5-10 0-16,13 11 3 16,-13-11 0-16,0 0 1 15,7 3 0-15,-7-3 0 16,0 0 0-16,3-6-1 15,-3 6-1-15,1-9-2 0,-1 9-1 16,0-9-2-16,0 9-1 16,0 0-1-16,-7-5 0 15,7 5 0-15,-13 5-1 16,13-5 1-16,-15 15-1 0,8-6 2 16,1 3-1-16,-2 0 2 15,4-1-1-15,2 0 1 0,2 0 0 16,0-1 0-16,3-2 1 15,-3-8 0-15,19 16-1 16,-6-7 1-16,0-1-1 16,-1 1 1-16,1-1-1 15,-2 3 0-15,-2 0 0 0,-3 2 0 16,-3 2-1-16,-3 1 1 16,0 1 0-16,-1 0 0 15,-4 1 0-15,0 0-1 16,0-3 1-16,0 1 0 0,1-4 0 15,2-2 0-15,2 0 1 16,0-10-1-16,0 10 2 16,0-10-1-16,15 0 1 15,-5-1 0-15,5-7 0 0,4-5-2 16,4-2-1-16,2-8-4 16,7 2-3-16,-5-7-11 15,6-4-17-15,0-3-21 0,-7 0-3 16,-14 14 2-16,-1-1 19 15,-2 0 14-15,-3 0 15 16,1 0 16-16,-2 2 24 0,-5 1 23 16,0-1 4-16,0 6-6 15,0-1-19-15,0 2-8 16,-4 1-10-16,-1 3-5 16,5 9-3-16,-8-12-3 15,8 12 0-15,-2 6-1 16,1 16 0-16,1 7 1 0,3 3-1 15,4 5 0-15,3 5 0 16,-1 0-2-16,-1-7-3 16,-4-2-3-16,0-2-1 15,1-4-3-15,-1-6-2 0,-2-3-3 16,-1-6-1-16,-1-12 0 16,0 0 5-16,0 0 1 15,5-9 2-15,-3-8 2 0,-1 0 4 16,5-3 2-16,-3-4 0 15,0 4 1-15,6 0-1 16,0 1-2-16,2 5 0 0,3 3 0 16,4 2-7-16,2 4-24 15,-2 1-33-15,11 0-4 16,4-1-2-16</inkml:trace>
  <inkml:trace contextRef="#ctx0" brushRef="#br0" timeOffset="7056.0085">10158 1471 75 0,'-5'-12'84'15,"-1"0"-3"-15,2 2-2 16,-1 0-41-16,-3 0-12 16,8 10-9-16,-14-14-7 0,14 14-5 15,-20-8-1-15,8 14-1 16,8 19-1-16,2 8 0 15,1 9 0-15,1 12 0 16,2 12 1-16,8 7-1 0,-4 2-3 16,6 7 1-16,3 3 0 15,2 0 0-15,-1 0 0 16,-2-4 0-16,-1-11 1 16,-7-7 0-16,-5-10 1 15,-2-14 1-15,-11-6 0 0,-6-15-1 16,-4-7 1-16,-1-11-1 15,4-10 1-15,2-12-3 16,7-11-1-16,2-9-1 16,8-11-3-16,3-8-1 0,10-8 1 15,7 0-1-15,7 0 0 16,4 1 0-16,5 3 1 16,2 11 2-16,4 8 3 0,-3 10 1 15,0 8 1-15,-4 5 1 16,-1 7 2-16,-10 4 1 15,-5 2 0-15,-5 3 1 0,-14 7-2 16,8-11 0-16,-8 11-1 16,-9-4-1-16,-5 2-1 15,-2 2-1-15,-2 3-2 0,0 3 1 16,1 2-1-16,4 5 0 16,1 3 1-16,3 1-1 15,4 4 0-15,5 0 0 16,-1 2 0-16,7-2 1 15,5-3 0-15,5-1 0 0,1-3 1 16,4-7-1-16,1-5 0 16,4 0 0-16,-3-2-2 15,0-6 0-15,-3-4-2 16,-3-3-1-16,-5 0-1 0,-8-1 0 16,-4-2 1-16,-3-2 1 15,-9 1 0-15,-5 2 2 16,0 0 1-16,-3 2 2 0,0 0 1 15,4 2 1-15,5 1 1 16,1 2-1-16,6-1 0 16,4 0-1-16,0-1-1 15,9 1-2-15,2-1-2 0,5 0-3 16,3-2 0-16,4 1-1 16,3-1 0-16,0-1 2 15,2-1 0-15,-1 0 1 16,-13 6 1-16,1-1 3 15,-4-2 3-15,2 1 1 16,-1 1 3-16,-1 0-1 0,0 1 0 16,-4 1-1-16,-7 7 1 15,14-12-1-15,-14 12-1 16,11-2-1-16,-11 2-2 0,11 11 0 16,-5 9 0-16,-2 6 1 15,0 9-1-15,3 2 1 16,3 2-1-16,3-3-1 0,1-1 0 15,2-4 0-15,3-2 0 16,0-5 1-16,0-8-1 16,2-3-1-16,-2-6 1 15,-3-7-1-15,1-3 0 0,-3-8 0 16,1-5 1-16,-2-5-1 16,-3-2 1-16,1-2 2 15,-5 0 0-15,2 0 1 0,-4 5 0 16,-2 4-2-1,1 2 1-15,-3 14 0 0,0 0 0 16,0 0-1-16,3 5 0 16,-2 9-2-16,1 3 0 15,3 2 1-15,-1 3 0 0,0 1-2 16,3-5-5-16,2 1-14 16,6-4-58-16,-8-5-1 15,5-7-7-15,-3-3-6 16,5-8 7-16</inkml:trace>
  <inkml:trace contextRef="#ctx0" brushRef="#br0" timeOffset="7215.6943">11203 1505 45 0,'-3'-18'79'16,"-4"0"-5"-16,2 6-3 15,2-1-3-15,3 13-67 16,-13-12-12-16,13 12-29 0,1 26-27 15,15 1-7-15,4 5-2 16,8-3 6-16</inkml:trace>
  <inkml:trace contextRef="#ctx0" brushRef="#br0" timeOffset="7555.311">11459 1608 30 0,'-13'0'83'0,"-2"0"-2"15,0 4-3-15,0 3-5 16,0 4-53-16,8 1-1 16,-3 4-7-16,7 1-6 15,-1 0-1-15,4 1-1 0,3-2 0 16,5-3 0-16,5 1 1 16,5-5 0-16,3-5 0 15,6-1-1-15,-1-3 0 0,1 0 0 16,0-9 0-16,-2-1 0 15,0-5 0-15,-6-3 0 16,-8-5 1-16,-3-1 0 16,-7-7 0-16,-1 17-1 15,-2-2-3-15,-7-2 0 0,1 3-2 16,-7-2-3-16,2 8-7 16,-29-8-34-16,2 7-39 15,-5 6-1-15,2 4-4 16,4 9-7-16</inkml:trace>
  <inkml:trace contextRef="#ctx0" brushRef="#br0" timeOffset="8844.8834">6690 2144 0 0,'-1'9'45'16,"1"-9"-10"-16,0 0 6 16,0 0-2-16,0 0-4 0,0 0-7 15,7 7-2-15,-7-7-3 16,19 8-3-16,-2-3-5 16,-2-1-4-16,7 0-2 0,4 2-2 15,7-2-2-15,6 3-2 16,11 0 1-16,8 0-2 15,10 1 1-15,7 0-1 16,10-1 0-16,4 3 0 0,9-2-1 16,10-4 1-16,3 3 1 15,9 0-1-15,4-2 2 0,11-1 0 16,5-3 1-16,13 0 1 16,3 0 0-16,6-1 1 15,9-1 0-15,0-1 1 16,7-3 0-16,-2 1-1 15,0 1 0-15,0 0-1 16,-6 1 0-16,0 1-1 0,-4-2-2 16,-2 1 0-16,-7 1-1 15,-4-2 1-15,-8 0 0 16,-7-1 0-16,-12 2 1 0,-9-4 0 16,-12 2 1-16,-13 0-1 15,-16 0 1-15,-10-1-1 16,-15 3 0-16,-11-2 0 15,-13 2-1-15,-8 1 1 0,-7-2-2 16,-12 3-2-16,0 0 0 16,0 0 0-16,0 0 0 15,0 0 0-15,0 0 0 0,0-10 0 16,0 10 0-16,0 0 0 16,0 0 0-16,0 0 0 15,0 0 0-15,0 0 0 16,0 0 0-16,0 0 0 0,0-10 0 15,0 10 0-15,0 0 0 16,0 0 0-16,8-8 0 16,-8 8 0-16,0 0 0 15,0 0 0-15,0 0 0 16,0 0 0-16,0 0 0 0,0 0 0 16,0 0 0-16,0 0 0 15,0 0 0-15,0 0 0 16,0 0 0-16,0-8-25 15,0 8-62-15,0 0-3 0,-9-8-5 16,9 8-6-16,-17-13-2 16</inkml:trace>
  <inkml:trace contextRef="#ctx0" brushRef="#br0" timeOffset="10882.3271">1597 2975 25 0,'0'0'31'16,"-7"13"-2"-16,7-13-3 16,0 18-1-16,-2-7-1 0,2 0-1 15,-1 5-2-15,-1 1-3 16,0 0-4-16,2 0-1 15,-3 4-1-15,0-6-3 0,2 3-3 16,-4-3 1-16,3-1-2 16,-3-2-11-16,5-12-43 15,-7 22-15-15,7-22-4 0,0 16-1 16</inkml:trace>
  <inkml:trace contextRef="#ctx0" brushRef="#br0" timeOffset="11298.4546">1649 2855 63 0,'0'0'74'0,"0"0"-5"15,4-22-27-15,-4 22-16 16,0 0-12-16,0 0-10 16,0 10-4-16,2-2-5 15,6 11 2-15,0 2 1 16,2 9 2-16,4 4 2 0,6 9 2 15,-9 1 0-15,2 7 2 16,0-1-2-16,-10 1 2 16,-1 0-2-16,-1-5 1 15,-2-3 1-15,-10-6-1 16,0-1-1-16,-3-8-7 16,1 1-25-16,-11-12-38 0,7-2-5 15,-1-7-5-15,4-6-1 16</inkml:trace>
  <inkml:trace contextRef="#ctx0" brushRef="#br0" timeOffset="12098.3152">2663 2845 12 0,'0'0'62'0,"2"-11"7"15,-2 11-28-15,-2-13-2 16,2 13-8-16,-1-15-10 16,1 15-1-16,-12-15-6 15,12 15 0-15,-15-14-4 0,15 14-3 16,-19-11-1-16,19 11-7 15,-10-2 3-15,-3 2-3 16,-2 3-1-16,-2 5 0 16,-4 2 0-16,1 3 0 15,0 1 1-15,-6 1 2 0,5 1-2 16,6-2 0-16,4 2 1 16,-3-4-1-16,13-1 1 15,-1 2-1-15,2-3 1 0,1-1 1 16,7 2-1-16,0-2 1 15,-4 1 1-15,14 0 0 16,-4 0 0-16,9 1 0 0,0 1 1 16,3 0 0-1,-2-1-1-15,5 5-2 0,6-1 0 16,-11 2-1-16,0-3 0 16,-8 3 0-16,0-1 1 15,-8 0-1-15,-3 1 1 0,-7 0 2 16,-10-4 0-16,-6 1 3 15,-6 1 0-15,-2-1 3 16,-2 0-1-16,-7-3 1 0,3 0-1 16,-7-3 2-16,7-2-1 15,5-3-1-15,6-3-1 16,-7 0-1-16,10 0-1 16,5-3 0-16,0-1-3 15,13 4 1-15,-7-12-5 0,7 12-1 16,0-14-4-16,12 8-9 15,-12 6-30-15,7-15-30 16,11 7-6-16,2-2-3 0,7 0-2 16</inkml:trace>
  <inkml:trace contextRef="#ctx0" brushRef="#br0" timeOffset="13193.9215">2967 2902 18 0,'-8'-10'71'0,"8"10"0"16,0 0-5-16,0 0-36 15,0 0-10-15,0 0-9 16,-1 7-8-16,1 4-3 0,4 4-1 16,2 4 2-16,-1 5 1 15,1 2 1-15,3 5 2 16,-1 0-1-16,4 5-1 15,-5-3 0-15,1 3 0 16,-4-7 1-16,0 0 1 16,-4-9 1-16,0-2 1 0,0-2 1 15,0-16 2-15,-7 12 0 16,-4-12 1-16,11 0-1 16,-13-8-2-16,6-3-2 0,-1-4-2 15,-2-2-2-15,0-8-2 16,-3-4-1-16,7-5-1 15,5-2 1-15,-5-3-2 0,5 1 1 16,1 3 0-16,1 3 0 16,-1 1 0-16,9 6 1 15,-1 5 1-15,-4 3 0 16,10 4 1-16,-7 2 0 16,4 0 0-16,1 0 0 0,4 2 0 15,-3 0 0-15,6 1-2 16,-6 5 0-16,1 1 0 15,1 2 0-15,3 2-1 0,-3 5 1 16,0 4 0-16,-3 1 0 16,1 4 0-16,-1 0 1 15,-5 2 1-15,-1 3 0 16,-6-1 1-16,-1 2-1 16,-8-1 0-16,0-1 1 0,-8 1 1 15,-1-1-2-15,1-4 0 16,3-2 0-16,3-4 0 0,1-1-1 15,0-3 0-15,10-6 0 16,-9 10 0-16,9-10 0 16,0 0 1-16,0 0 0 15,0 0 0-15,0 0 0 16,0 0-1-16,0 0 1 0,0 0-1 16,0 0 0-16,0 0 0 15,13 0-1-15,3-2 1 16,-4 2-1-16,10-1 1 0,-2 1 0 15,0 0-1-15,2 1-2 16,0 4 1-16,-2-1-1 16,-3 2 0-16,-1 0-1 15,-1 1 1-15,-6 0-1 16,1 3 1-16,-10-10 2 0,7 17 0 16,-6-8 1-16,-1 1 0 15,-1-2 2-15,-5 3-1 16,-5-1 1-16,-1 0 0 15,-2 0 2-15,-5-3 0 0,-8 4 1 16,1-4 0-16,-3 0-1 16,0-2 1-16,-3 0-1 15,2-1 0-15,4-2-1 0,4-2 0 16,8 0-1-16,0 2-4 16,5-2-6-16,9 0-11 15,-10 0-34-15,10 0-24 16,0 0-6-16,10 0-5 0,-10 0 0 15</inkml:trace>
  <inkml:trace contextRef="#ctx0" brushRef="#br0" timeOffset="13862.4939">3504 2932 20 0,'0'0'72'0,"0"0"0"15,-13-10-23-15,13 10-8 16,0 0-16-16,0 0-12 15,0 0-6-15,0 0-5 16,0 6-3-16,0-6 0 16,0 18-3-16,3-3 2 0,-1 4 2 15,3 1 1-15,0 5-1 16,0 0 1-16,4 3 1 16,-2-3-1-16,2 3 0 15,0-4 0-15,5-1 0 0,-4-5 0 16,-1 5-1-16,5-8 2 15,-6-4 4-15,4-1 1 16,1-3 2-16,-3-3 0 16,1-1 0-16,0-3 2 0,0 0-1 15,-1-3 0-15,3-4-4 16,-2 0 0-16,-11 7-2 16,14-16 0-16,-7 5-1 0,-3-2 1 15,-3-5 0-15,3-1-1 16,-3-5 0-16,-1-3-1 15,1-6 0-15,-1-1-1 16,-2-3 0-16,-1 2 0 16,1 3 1-16,-3 3-1 0,-1 4 1 15,0 6-1-15,0 6 1 16,4 5-1-16,2 8 0 16,0 0 0-16,0 0-2 15,0 0 1-15,0 0-1 0,0 0 0 16,0 0 0-16,-4-9 0 15,4 9-4-15,0 0-6 0,0 0-22 16,4 5-42-16,-4-5-6 16,10 8-5-16,-10-8-3 15</inkml:trace>
  <inkml:trace contextRef="#ctx0" brushRef="#br0" timeOffset="14545.4041">3091 3566 0 0,'0'0'69'0,"0"0"5"16,0 0-2-16,-8-5-30 15,8 5-6-15,0 0-9 0,0 0-6 16,5-6-5-16,-5 6-3 16,0 0-3-16,14-9-1 15,-14 9-3-15,17-7-2 16,-3 2 0-16,-1-1-1 0,4 1-1 15,0-1-1-15,3 1-1 16,0 0 0-16,-1-1-1 16,-2 3 0-16,-4 1-3 15,1 0-3-15,-6 2-3 0,2 0-5 16,-10 0-12-16,9 2-17 16,-9-2-30-16,0 0-6 15,3 9-4-15</inkml:trace>
  <inkml:trace contextRef="#ctx0" brushRef="#br0" timeOffset="14872.5347">3196 3653 57 0,'-14'7'71'16,"14"-7"1"-16,0 0-24 0,-8 7-13 15,8-7-8-15,0 0-6 16,0 0-2-16,7 1-3 0,-7-1-1 16,17-5-3-16,-2-1-3 15,1-1-2-15,1-3-1 16,3 1-3-16,-1-1-1 16,-2 2-1-16,1-1-1 15,-4 3 2-15,-3-1-1 16,-11 7 0-16,15-7 0 0,-15 7-1 15,10-6 0-15,-10 6-5 16,0 0-9-16,10-3-30 0,-10 3-33 16,9 0-6-16,-9 0-6 15,0 0-2-15</inkml:trace>
  <inkml:trace contextRef="#ctx0" brushRef="#br0" timeOffset="37697.7659">2841 2545 16 0,'0'0'20'16,"0"0"1"-16,0 0 2 15,0 0-4-15,-10 3-1 0,10-3-5 16,0 0-2-16,0 0-2 15,0 0-1-15,4-2-2 16,6-1 1-16,2-1 1 16,0-1 3-16,5 1-2 0,4-3-1 15,-1 0-2-15,8-2-2 16,-4 1-1-16,8-3 0 16,-8 3-1-16,9-2-1 0,-7 0 2 15,0 1-2-15,-1 3 0 16,1 0-1-16,-4 0 0 15,-6 3 1-15,-5 0-3 16,-2 1 1-16,-1 2 2 0,-8 0 0 16,0 0 0-16,0 0 2 15,0 0 2-15,0 0-1 16,0 0 4-16,0 0 0 16,0 0-2-16,0 0-3 15,0 0-5-15,0 0-11 0,-6-3-27 16,6 3-23-16,0 0-7 15,0 0 2-15</inkml:trace>
  <inkml:trace contextRef="#ctx0" brushRef="#br0" timeOffset="39961.2897">2651 1692 50 0,'0'0'65'0,"0"0"-16"15,-6-12-10-15,6 12-7 16,-3-10-6-16,3 10-6 16,0 0-4-16,-1-13-2 15,1 13-5-15,0 0-1 0,0 0-3 16,0 0 1-16,0-10-3 16,0 10 0-16,0 0-2 15,0 0-1-15,0 0-5 0,0 0 4 16,0 0-5-16,0 0 1 15,5 11-1-15,1 1-1 16,5 2 3-16,-5 7 0 16,4 2 3-16,-4 5-1 0,5-1 1 15,-7 3 1-15,1-2 1 16,-4 1 0-16,4-7 0 16,-1-1 0-16,-1-3 1 15,-2-3-1-15,1-6 1 0,-1 0 1 16,-1-9 0-16,0 9 3 15,0-9 0-15,0 0 0 16,0 0-1-16,0 0 1 0,-5-7-1 16,-5-2 1-16,2-2-2 15,-3-3-2-15,2-5-1 16,-3 1 0-16,2-4 2 16,-1-3-1-16,-1-3 0 15,5 0-2-15,4-2 2 16,-2-2 0-16,1 0 0 0,4-2-1 15,0 4-1-15,1-1-1 16,9 4-1-16,-1-1 0 16,-3 15-1-16,-2 0 0 0,1-1-1 15,1 1 0-15,3-2 1 16,-3 2 1-16,2-1 0 16,-2 3 0-16,3 1 1 15,1-2 0-15,-2 1 0 0,1 1 1 16,2 1-1-16,-2 0-1 15,2 1 1-15,-3 0 0 16,4 1-1-16,-3 3 1 0,2 1-1 16,0 0 0-16,-3 3 0 15,2 0 0-15,-2 0 0 16,-8 0 0-16,15 5 1 16,-15-5 2-16,13 18 0 15,-7 3 1-15,-5 3-1 16,-1 2 1-16,-4 2 1 0,-9 0-1 15,-2-1 1-15,-2-10-2 16,-1 3 1-16,-2-5 0 16,1 0 0-16,0-1 0 0,-1-2 0 15,4-2 2-15,-1 0 0 16,6-2 0-16,-2-2-2 16,1 0 2-16,4-4-3 0,8-2 3 15,-15 7-2-15,15-7 1 16,-10 3-1-16,10-3 1 15,0 0 1-15,-8 0-1 16,8 0 1-16,0 0-1 0,0 0 1 16,-11-1-2-16,11 1 0 15,0 0-1-15,0 0-1 16,0 0 0-16,0 0 0 16,0 0-1-16,0 0-1 0,0 0-2 15,0 0-4-15,0 0-11 16,10 3-21-16,-10-3-36 15,16 13-4-15,-8-6-4 16,8 3-2-16</inkml:trace>
  <inkml:trace contextRef="#ctx0" brushRef="#br0" timeOffset="78402.4488">1400 1710 35 0,'-14'-7'38'0,"-3"3"-13"15,17 4 4-15,-17-10-5 0,17 10 0 16,-19-2-9-16,11 2-2 16,8 0-4-16,-13 0-4 15,13 0 2-15,-10 13-6 16,10-13 3-16,0 17-6 16,0-17 6-16,8 16-2 0,-8-16 2 15,16 9-1-15,1-7 0 16,4-2 2-16,7-5 2 15,3-6-1-15,5-2 1 0,2-2-3 16,2-1-1-16,-2-2 4 16,3 1-3-16,0 4-3 15,-15 1-12-15,2 2-17 16,-7 5-14-16,-6 1-9 0,-5 4-7 16,-10 0-8-16</inkml:trace>
  <inkml:trace contextRef="#ctx0" brushRef="#br0" timeOffset="78598.829">1631 1736 0 0,'-7'22'14'0,"1"0"1"16,0 8-2-16,2 4-5 15,-1 9 3-15,-3 7-8 16,4 4 1-16,-4 4-2 0,7-1-2 15,-6 2-3-15,5-1-11 16,2-1-9-16,8-15-7 16</inkml:trace>
  <inkml:trace contextRef="#ctx0" brushRef="#br0" timeOffset="79217.0382">1946 1922 0 0,'-11'-9'34'0,"2"3"-6"15,-5 3-9-15,3 3-7 16,-3 0-5-16,1 6-3 0,-1 3-3 16,-2 7-2-16,3 1 1 15,-1 5-6-15,5 6 1 16,2-5-1-16,4 2 1 0,1-6 2 15,2 0 0-15,7-8 1 16,-1 2-2-16,5-13 7 16,-3-4-1-16,5-3 2 0,-2-4 1 15,2-3-3-15,-3-5 6 16,-2 8 2-16,0-5-2 16,-2 5-2-16,-4 1 0 15,-2 10 3-15,0 0-5 0,-1 12 2 16,1 9-8-16,-2-6 0 15,2 11 0-15,0-4 1 16,3 3 3-16,1-7-2 16,6-6 5-16,0-3 2 15,6-5 5-15,0-3-1 0,3-10 3 16,-4-5 1-16,-3-11-6 16,7-5 2-16,1-12 0 15,-4-4-2-15,1-7-6 16,-2-4 3-16,3-3-4 0,-1 5 0 15,2 2 1-15,-8 10 0 16,-6 8 2-16,0 8-3 16,-3 10 0-16,-2 17-1 0,-1-11 0 15,1 11 0-15,-11 17-1 16,9 3-3-16,-4 3 0 16,-1 7 2-16,3 6-1 15,0 3 2-15,3 1-4 16,0 8-5-16,0-6-7 0,2 2-28 15,-1 0-17 1,6-9-7-16,-5-6 6 16</inkml:trace>
  <inkml:trace contextRef="#ctx0" brushRef="#br0" timeOffset="79763.8477">2023 1967 35 0,'0'-10'44'16,"0"10"-26"-16,5-15-5 15,11 5-9-15,12-1 2 16,-4-1 2-16,6 1-2 16,0-4 0-16,3 2-2 0,5-2-1 15,-2 4 1-15,0-2-2 16,-6 2 2-16,-4-1 0 15,-8 6 7-15,1-1 0 16,-6 1 1-16,-13 6-2 0,0 0-1 16,0 0 0-16,-5 9-1 15,-12 6-3-15,-1 3-5 16,-7 5-3-16,2 0 1 16,-2 7 1-16,1-4 0 0,3 6 2 15,12-3-4-15,-2-8 2 16,7 3 0-16,4-12 2 15,8-3-2-15,5-9 6 0,4-8-1 16,2-13-2-16,3-8 6 16,7-4-3-16,2-4 0 15,-2-1-1-15,-8 4 2 16,1 5-5-16,-4 6-3 0,-3 7-1 16,-15 16 1-16,10-5 0 15,-10 10-1-15,-1 13-1 16,-5 5 2-16,0 8 0 0,3 3 3 15,0 4-2-15,3 3-1 16,-1-4 1-16,6-2 1 16,1-8-2-16,3-1-5 15,-1-11-14-15,3 0-29 16,11-15-13-16,-4-8-2 0</inkml:trace>
  <inkml:trace contextRef="#ctx0" brushRef="#br0" timeOffset="80223.1888">2389 1560 22 0,'-13'0'63'0,"13"0"-15"15,-16-5-5-15,16 5-6 16,2-9-6-16,8 4-8 16,12-2-9-16,-1-1-7 15,11-3 0-15,1 0 0 0,11-1-3 16,-20 5-2-16,1 2-1 16,0-6-1-16,4 4 1 15,1-4-1-15,-1 2-3 16,-2 0-3-16,-1 2-2 15,0-5-14-15,-3 6-19 0,-5 0-18 16,-2 1-13-16,-6 3 1 16</inkml:trace>
  <inkml:trace contextRef="#ctx0" brushRef="#br0" timeOffset="80473.8374">2553 1576 17 0,'0'11'18'0,"5"-1"-4"16,3 6-2-16,-1 5-3 15,-2 4-1-15,0 5-4 0,2 7 1 16,-7 1 1-16,0 11-1 16,0-2 2-16,-6 13-4 15,-2 0 1-15,-3-2-2 16,3 0 2-16,-6-3-2 15,3-4 1-15,-3-7-11 0,2 1-22 16,3-19-14-16,9-4 3 16</inkml:trace>
  <inkml:trace contextRef="#ctx0" brushRef="#br0" timeOffset="81969.689">2751 1680 42 0,'-21'-23'64'0,"-15"-1"-23"15,16 3-4-15,3-2-5 16,-5 7-8-16,7-1-9 0,-10 5-4 15,7 5-8-15,-3 7-2 16,0 1-3-16,4 12 2 16,-10 6-4-16,4 6-1 0,0 8 2 15,7 3 0-15,-2 7 2 16,11 0 0-16,0 1-1 16,7-3 1-16,11 1 0 15,7-3 3-15,5 2-4 0,-1-4-1 16,9-4 0-16,3 0 3 15,0-5-2-15,-3-1 0 16,-5-5 2-16,-3-1-2 16,-5-5 3-16,-4-3 3 15,-9 1-2-15,-5 2 1 0,-8 1 1 16,-19 6 1-16,2 3-1 16,-8 1-1-16,-5 0 2 15,-3 0-2-15,4-3 2 0,0-3-1 16,4-5-1-16,13-10 0 15,0-6-1-15,6-5-1 16,13-12-2-16,1-6-2 16,11-11-6-16,4-9-2 0,18-10-5 15,2-10 3-15,14-4 1 16,4-2-1-16,-1 4 3 16,3 4 3-16,-5 10 4 15,-2 4 4-15,-16 13 7 0,-3 15 2 16,-12 1 3-16,-5 9 0 15,-12 9 1-15,10-5-2 16,-10 5-1-16,0 0-1 16,-8 9-4-16,-2 0-4 0,0 8-3 15,-5 2-1-15,0 3-1 16,0 3 0-16,3 3 1 16,3 0-1-16,3 3 1 15,4-7 3-15,2 4-3 0,2-3 1 16,5-6 2-1,3-2 1-15,-2-9 2 16,1 5 1-16,-9-13-1 16,10 1 1-16,-4-9 4 0,-4-4-2 15,-2-6-1-15,0 0 0 16,-2-6-1-16,0-2-2 16,-1-2 0-16,3 1-4 0,1 1 0 15,7 0-1-15,0 3 0 16,7-2-1-16,-1 10-1 15,2 0 1-15,1 6-1 16,2 4 0-16,-2 5 1 16,-2 3 0-16,0 10-1 0,2 7 0 15,-2 0 1-15,1 7 2 16,-6-1-1-16,1 6 2 16,-4-3 0-16,1-1 0 15,-6-4 3-15,-2-2-1 16,0-2 1-16,0-5 2 15,-1-3-1-15,1-12-3 16,0 0 4-16,0-9-2 0,8-6-2 16,1-11-1-16,4-3-2 15,-2-7-2-15,7-2 1 16,-3 5 1-16,5 0-6 0,-5 12 1 16,-2 5 1-16,-4 7 2 15,0 9 0-15,-4 10 2 16,-1 9-1-16,-2 1 2 0,5 7 2 15,0-3 0-15,2 0-1 16,5 0 1-16,-1-7 1 16,4-4 1-16,-2-7 3 15,6-6-2-15,-5-5 2 16,6-8-1-16,-5-12 1 0,5-3-1 16,-1-13-1-16,4 1-2 15,-2-9-1-15,0 7 0 16,-3-2 0-16,-6 7-2 0,-1 8 0 15,-8 7-2-15,-4 10 0 16,-1 12 0-16,-8 0-1 16,-5 12 0-16,-2 3-2 15,5 5 3-15,1 2 0 0,1 4 0 16,2 3 1-16,5-1 1 16,1 3 0-16,0-1 0 15,2 5 2-15,-2-2 0 16,0 2 0-16,-7-2-1 0,-3 5-17 15,-5 1-23-15,-12 1-25 16,-4-3-5-16,-9-5 3 16</inkml:trace>
  <inkml:trace contextRef="#ctx0" brushRef="#br0" timeOffset="82421.2415">1900 2695 43 0,'-1'-9'63'0,"11"-10"-1"15,10-7 0-15,-4-5-56 0,27-4 2 16,9-4 1-16,13-4-2 16,14-5 0-16,3 6-4 15,3-4 5-15,-4 3-5 16,7 0 0-16,1 2-1 0,-5 5-1 15,-11 2-2-15,-7 6 3 16,-9 1 2-16,-10 7-3 16,-6 1 3-16,-14 8-1 15,-14 0-2-15,-3 7-1 0,-10 4-3 16,0 0-3-16,-5 9-14 16,-10 2-17-16,-2 9-31 15,-6-2-6-15,-9 7 1 16</inkml:trace>
  <inkml:trace contextRef="#ctx0" brushRef="#br0" timeOffset="82767.206">2228 2583 0 0,'0'0'57'0,"-12"4"7"15,15-10 3-15,-2-9-46 16,23 0 1-16,17-8-6 0,7-1 3 16,4-12-2-16,6 0-6 15,10-6-1-15,8 0-4 16,-3-3-2-16,4 2-1 16,-8 0 0-16,-1 3-1 15,-8 5 1-15,-3 2 0 0,-15 10 1 16,-8 1 0-16,-12 8 0 15,-7 1-1-15,-15 13 0 16,11-9 0-16,-11 9-11 16,-8 18-24-16,-12-1-38 15,0 4-8 1,-10-3-2-16,6 4-1 16</inkml:trace>
  <inkml:trace contextRef="#ctx0" brushRef="#br0" timeOffset="102444.9217">1657 4085 3 0,'-2'-10'13'0,"2"10"0"16,0 0 1-16,0-9-1 0,0 9 1 15,0 0 0-15,2-10-3 16,-2 10 2-16,0 0-2 15,0 0-2-15,3-10 1 16,-3 10-2-16,0 0-2 0,0 0 1 16,0 0-1-16,0-8 0 15,0 8-3-15,0 0 0 16,0 0-1-16,0 0-2 16,0 0 0-16,0 0-2 0,0 0 1 15,0 0 1-15,-1 5 1 16,1-5 2-16,0 0 1 15,6 7 2-15,4-4 0 0,5-1 1 16,5-2-2-16,3-2 2 16,2-2-1-16,15-3-1 15,0-1-2-15,6-4-2 16,8-1 1-16,9-1 0 0,1-6-1 16,5 4 0-16,5-4 0 15,-1 5 1-15,0-3 1 16,2 4-2-16,-3-1-1 15,-6 2 0-15,-4 5 0 16,-5 1 0-16,-4 1 0 0,-12 0 1 16,3 3-1-16,-16-2 3 15,-5 2 2-15,-8 1-1 16,-1 1-1-16,-4 1 2 0,-10 0-1 16,8-2-4-16,-8 2-11 15,0 0-23-15,0 0-29 16,0 0-4-16,-4 6 0 15</inkml:trace>
  <inkml:trace contextRef="#ctx0" brushRef="#br0" timeOffset="103005.8124">2174 4221 29 0,'0'0'28'0,"0"0"-4"0,0 0-1 15,0 0-4-15,0 0-2 16,0 0 0-16,8-5-3 15,-8 5-2-15,10-9 1 16,4 2-3-16,-1 0-1 0,5-2-1 16,2-2-1-16,2 1-3 15,2-1-1-15,3-1 1 16,-2 1-1-16,2-1-1 16,-5 1 0-16,4 0 2 0,-7 3-1 15,1 0 0-15,-7 1 3 16,0 2-1-16,-13 5 0 15,11-6 1-15,-11 6-1 0,0 0-1 16,0 0-4-16,0 0-7 16,0 0-10-16,0 0-24 15,0 0-24-15,0 0-5 0,0 0 0 16</inkml:trace>
  <inkml:trace contextRef="#ctx0" brushRef="#br0" timeOffset="105436.6731">1459 4932 26 0,'0'0'35'15,"0"0"2"-15,-6-7-2 16,6 7-2-16,-8-8-4 0,8 8-3 16,-4-10-3-16,4 10-3 15,-5-9-4-15,5 9-4 16,0 0-2-16,-1-11-4 15,1 11-3-15,5-5-2 0,-5 5-2 16,9 0 0-16,1 0-1 16,2 0 0-16,-3 5 1 15,8 5-1-15,-7 0 2 16,-2 4 0-16,4 0 0 16,-4 6 0-16,-4-2-1 0,-4 6-1 15,-1-4 0-15,-5 4-1 16,-5-1 1-16,2-1 1 15,-5-1-3-15,-1-1 2 16,4-5 0-16,-3 0 1 0,1-4 0 16,7-1 0-16,6-10 0 15,-9 11-1-15,9-11-2 16,0 0 1-16,0 0 0 0,0 0 0 16,-2 9 1-16,2-9 3 15,0 0 2-15,0 0 1 16,10 5 1-16,-3-5 3 15,3 2 0-15,-10-2-1 0,20 0 0 16,-6 0-2-16,-1 0-1 16,0 1 0-16,3-2-1 15,-16 1-1-15,18-3-1 16,0 3-6-16,-10-3-8 16,2 2-12-16,2 1-24 0,-3-3-22 15,-9 3-2 1,20-16 0-16</inkml:trace>
  <inkml:trace contextRef="#ctx0" brushRef="#br0" timeOffset="105880.7412">1619 4741 23 0,'0'0'26'0,"8"-12"-2"0,6 10-2 16,-2 0-3-16,5 2-7 15,2 0-4-15,-2 7-4 16,-2 5-2-16,10 4-2 15,-3 6-1-15,0 7 2 0,-3 7 0 16,-4 6 1-16,-2 4 1 16,-4 11-1-16,-1 7 3 15,-7 8 0-15,-2 3 1 0,-11 4-2 16,-6-2 8-16,-3-6 3 16,-2 1-1-16,-5-13 2 15,2-10 0-15,-3-7-1 16,6-13 1-16,-2-6-1 0,10-9-5 15,-1-2-5-15,3-6-2 16,1-4-5-16,1-2-3 16,0 0-10-16,1-6-16 15,10 6-37-15,-12-11-4 0,12 11-2 16</inkml:trace>
  <inkml:trace contextRef="#ctx0" brushRef="#br0" timeOffset="107659.3879">2521 4897 37 0,'-4'-12'43'0,"3"0"-2"16,-3 1-4-16,-2-1-5 16,4 4-3-16,1-2-3 15,1 10-2-15,-1-16-5 0,1 16-2 16,0-11-7-16,0 11-3 15,0 0-5-15,0 0-2 16,0 6-1-16,1 12-4 16,-1 8 0-16,3 7 0 0,-2 9 2 15,3 4 3-15,2 7 0 16,-5 3 1-16,0-5 1 16,0-8 0-16,1-4 2 0,-2-7 1 15,0-11 2-15,1-3 1 16,-1-18 2-16,-4 3-1 15,4-3 0-15,-15-19 1 0,5-2-3 16,-2-13-1-16,-2-6-4 16,2-11-1-16,5-8-2 15,2-5 0-15,4-6 0 16,2-1-3-16,-1 1 3 0,9 4-2 16,1 8 2-16,0 9-1 15,2 10 0-15,2 8 0 16,0 12-1-16,1 5-1 15,7 9 0-15,-2 4 1 0,5 1 0 16,3 6 0-16,-5 6 1 16,-1 1 0-16,-1 6 1 15,1 4 2-15,-10 1 0 16,-1 4 1-16,-8 2-1 0,-3 3 1 16,-5-1 0-16,-9 4 0 15,-4-3 2-15,-6-3-1 16,-3-3 1-16,-2-3 0 0,0-6-1 15,5-3 1-15,-1-5-2 16,3-4 1-16,5-5-5 16,7-2-1-16,10 1-4 15,-12-7-5-15,12 7-8 0,-7-13-13 16,7 5-29 0,8 3-14-16,3 0-4 0,1 2 3 15</inkml:trace>
  <inkml:trace contextRef="#ctx0" brushRef="#br0" timeOffset="110685.1563">2889 4914 44 0,'-13'-4'60'0,"5"14"-13"0,-3-12-29 15,-2 0-3-15,-1 0-3 16,1 2-3-16,3 0-3 16,-3 7-3-16,-1 4-4 15,5 4-1-15,-2 6-1 0,4 1 0 16,-1 4 1-16,4-1-1 16,4 2 1-16,0-3 1 0,4-2 1 15,5-4 2-15,2-2 3 16,0-7 0-16,4-3 5 15,-1-2 0-15,1-4 1 16,-2-1 0-16,0-8 1 0,-1 1-2 16,-4-7-1-16,-2 1-1 15,-1-4-3-15,-4-3 0 16,-1-1-1-16,-3 1-2 16,-3-3-1-16,3 3-1 15,1-2-1-15,2 6-1 16,0-1 0-16,3 4-1 0,6 2-2 15,3 5 1-15,5 0-1 16,1 4 0-16,1 3-1 16,1 0 2-16,5 7 0 0,-1 3 1 15,0 2-1-15,-1 2 1 16,2 3 1-16,-8-2 0 16,-1 5-1-16,-7-4 2 0,2 3 0 15,-8-5 1-15,-1 2 2 16,-2-5 2-16,0 0 1 15,0-11 3-15,-13 14 0 16,13-14 2-16,-12 3-2 16,12-3 1-16,-15-4-3 0,15 4-1 15,-13-19-2-15,11 6-2 16,2-3-1-16,0 0-1 16,5-1 0-16,6 1-1 15,3-3 1-15,1 0-1 0,6-3 0 16,3 2 1-16,-1-5-1 15,6 1 2-15,-7-3 0 16,4-1 1-16,-6-1 0 0,1 0 0 16,-9 1 3-16,-2 1-1 15,-3 1 1-15,-3 3 2 16,-2 3-1-16,-2 4 1 16,0 4-1-16,1 1-1 0,-1 11-2 15,-2-10-1-15,2 10 0 16,0 6-1-16,-1 7-1 15,2 7 0-15,4 4-1 0,0 8 1 16,3 6 2-16,3 10-1 16,-1 2 1-16,-1 3-1 15,2-2-1-15,-3-4 0 0,0-4-1 16,-2-7 1-16,-2-4 0 16,-3-8 0-16,-1-7 1 15,0-9 1-15,0-8 0 16,0 0 0-16,-11 0 0 15,5-4 0-15,2-9 1 16,0-3-2-16,3-1-1 0,0-1-1 16,1-2-1-16,0 4 1 15,6 0-1-15,6 0 1 16,3 2-1-16,2 2 1 0,3 0 1 16,2-1 0-16,3 3 1 15,-3-2 0-15,3 1 1 16,-4 0 0-16,0 1 0 15,-5 1 1-15,0 0 0 0,-3 3 1 16,-13 6-1-16,12-13 1 16,-12 13-2-16,0 0 0 15,1-11 0-15,-1 11-2 16,-4 0 0-16,4 0 0 0,-11 0 0 16,11 0-1-16,-11 4 1 15,11-4 0-15,-12 7 1 16,12-7-1-16,0 0 1 15,0 0 0-15,-9 8 0 0,9-8 0 16,0 0 0-16,0 0-1 16,0 0 1-16,0 0-1 15,0 0 0-15,0 0 0 16,0 0 0-16,0 0 0 0,6 5 1 16,-6-5-1-16,0 0 1 15,9 1 0-15,-9-1 1 16,0 0 0-16,12 2 0 0,-12-2 0 15,0 0 1-15,10 0 0 16,-10 0-1-16,0 0 1 16,0 0 0-16,9-9 0 0,-9 9-1 15,0 0 1-15,5-12-1 16,-5 12 0-16,5-9 0 16,-5 9-1-16,3-9 1 15,-3 9-1-15,0 0 0 16,3-11 0-16,-3 11 1 0,0 0 0 15,3-10-1-15,-3 10 1 16,0 0 0-16,0 0 0 16,0 0 0-16,0-9 0 0,0 9-1 15,0 0 1-15,0 0-1 16,0 0 0-16,-5-5 1 16,5 5-2-16,0 0 1 15,0 0 0-15,-9 0 0 0,9 0 0 16,0 0 0-16,0 0 0 15,0 0-1-15,0 0 2 16,0 0-1-16,0 0 0 0,0 0 0 16,0 0 0-16,0 0 1 15,-6 5-1-15,6-5 0 16,0 0 0-16,0 0 0 16,0 0 1-16,0 0-1 15,0 0 1-15,0 0 0 16,0 0 1-16,0 0 0 0,0 0-1 15,0 0 2-15,-2-6-1 16,2 6 0-16,0-13 0 16,0 13-1-16,-2-17 1 0,1 6-1 15,0 1 0-15,-3-2-1 16,1 1 0-16,-2 0 0 16,5 11-1-16,-9-13 0 15,9 13 0-15,-9-6-1 0,9 6 0 16,-9 1-1-16,9-1 0 15,-9 20 1-15,6-4 0 0,2 5-1 16,1 6 2-16,-1 7-1 16,2 5 0-16,3 8 1 15,5 2-1-15,-3 8 1 16,2 3-1-16,-1 6 2 16,-2 5 1-16,-2-2 1 0,2-4 0 15,-5-5 0-15,0-6 1 16,-6-7 0-16,1-5 2 15,-1-16-1-15,-1-7-1 0,1-11 0 16,6-8 0-16,0 0 1 16,-4-16-3-16,5-7-1 15,6-7-2-15,4-8-3 16,4-6-1-16,5-5 0 0,-1-5-2 16,5 0 0-16,1 0 1 15,2 6 1-15,-5 4 0 0,0 5 4 16,-2 10 0-16,-4 6 1 15,-4 6 3-15,-5 5 0 16,-7 12 0-16,7-9 0 16,-7 9 1-16,-8 0-2 15,1 2 1-15,-5 4-3 16,1 3 1-16,-3 3-2 16,-2 0 0-16,4 4-1 0,4-2 1 15,3 2-1-15,0-1 1 16,5 2 1-16,0-4 0 0,7 0 1 15,1-3 1-15,5-1 1 16,-1-2 0-16,2-3 0 16,3-2 0-16,-2-2 0 15,1-1-1-15,0-6-1 0,-2-1-1 16,-4-7-1-16,2 1-3 16,-6-7 0-16,-2-1-1 15,0-4 1-15,-2-1 0 16,-2-5 2-16,0 3-1 0,1-5 2 15,3 7-1-15,-3-1 2 16,4 4 0-16,1 5-2 0,1 1 2 16,2 7-1-16,3 2 0 15,0 4 0-15,-1 4 2 16,1 1 2-16,0 5-1 16,-1 6 2-16,-1 4 1 15,-2 5 1-15,2 5-1 16,-5 2-1-16,-1 4 0 15,1 2 0-15,-1-3-1 0,-2 3-1 16,2-10 0-16,-1 1 0 16,3-7 1-16,-1-5 1 15,-5-12 1-15,17 11-2 0,-8-11-1 16,3-5 0-16,3-8-2 16,0-3 0-16,2-3-1 15,-2-3-2-15,2-1 1 0,-3 1 1 16,1 5-1-16,-7 0 0 15,0 6 2-15,-8 11 1 16,0 0 0-16,0 0-1 0,7 17 0 16,-7 1 1-16,0 2 1 15,0 4 1-15,0-3-1 16,1 3 0-16,4-6 1 16,2 1-4-16,-4-8-19 15,-3-11-44-15,17 11-6 16,-3-11-3-16,-1-2 0 0</inkml:trace>
  <inkml:trace contextRef="#ctx0" brushRef="#br0" timeOffset="110845.7839">4452 4734 42 0,'-19'14'57'0,"10"1"2"16,1 1-4-16,-5 0-64 15,12 5-18-15,1-6-30 16,16 4-3-16,0-1 0 0</inkml:trace>
  <inkml:trace contextRef="#ctx0" brushRef="#br0" timeOffset="111194.9234">4614 4927 32 0,'0'0'74'16,"-11"7"-1"-16,11-7-4 16,-16 11-45-16,9-1-10 0,-1 1-2 15,2 5-6-15,1 1-5 16,2 4-2-16,1-4 0 0,2 5 0 16,5-4 0-16,3 1 1 15,4-5 0-15,-1-4 3 16,2-2 1-16,0-4 2 15,0-4 0-15,-2-2 4 16,0-8 0-16,-2-6 0 0,0-3 0 16,-3-5 0-16,-4-3-2 15,0-4 0-15,-2 1-2 16,-5 1-1-16,-3 3-2 0,-4 3-1 16,-2 7-4-16,1 7-6 15,0 3-15-15,0 3-36 16,4 6-20-16,2 8-5 0,2-1-4 15</inkml:trace>
  <inkml:trace contextRef="#ctx0" brushRef="#br0" timeOffset="112264.9789">5515 4720 30 0,'-14'1'40'0,"1"0"0"0,3 0-7 16,10-1-3-16,-11 2-6 16,11-2-2-16,0 0-6 15,0 0-3-15,15 6-3 0,-1-3-1 16,6 1-2-16,2-1 0 15,7 0-2-15,1 0-1 16,4-3-1-16,-2 0 1 16,3 0-3-16,1-6-5 15,-1-1-2-15,-1-2-8 0,-2 0-3 16,-3 0-4-16,-7 0-1 16,0 0-1-16,-9 1-2 15,-13 8 2-15,9-12 3 0,-9 12 5 16,-10-3 6-16,-6 3 3 15,-4 0 2-15,-3 4 6 16,0 1 7-16,-9 2 4 16,7 2 2-16,-3 0 3 0,6 1-2 15,1 2 3-15,6 0-2 16,1 1-2-16,7 1-2 16,4 5 0-16,-1 1-4 15,4 4 2-15,0 4-1 0,0 5-1 16,0 3-2-16,2 3 0 15,-3 7-2-15,1-2-2 16,0 8 2-16,-2-5-1 16,-2-1-2-16,1-6-4 15,2-5-10-15,-1-5-18 0,2-10-37 16,4-6-2-16,-4-14-7 16</inkml:trace>
  <inkml:trace contextRef="#ctx0" brushRef="#br0" timeOffset="112846.7619">6062 4932 5 0,'-8'5'64'16,"-5"-2"3"-16,3 3-4 15,-2 2-47-15,2 1-1 16,0 2-2-16,-1 2-2 16,3 6-2-16,-2 1-3 0,1 3-1 15,0-1 1-15,1 3-3 16,0-3 1-16,-1 3-1 16,2-5-1-16,2-1 0 0,2 1 1 15,0-8 0-15,2-1-1 16,1-11 2-16,0 16 0 15,0-16 0-15,0 0 1 0,0 0-1 16,0 0-2-16,0-10-2 16,0-4-2-16,0-1-1 15,1-6-2-15,2-1 2 16,2-2-2-16,3-7 1 16,-1 4 0-16,2-5 0 0,0 7 2 15,3-2 1-15,-2 7-1 16,1 2 1-16,-2 7 0 15,-9 11 1-15,15-9 1 16,-15 9 0-16,13 7 1 0,-8 4 0 16,1 2 3-16,-2 5-1 15,0 0 0-15,1 4-1 16,1-2 1-16,0 3-1 16,-3-3-1-16,2 3 1 0,-1-4-1 15,1 2 0-15,-2-3-1 16,1 0-1-16,0 1-4 15,1-4-12-15,-3-1-17 0,-2-14-28 16,1 18-12-16,-1-18-4 16</inkml:trace>
  <inkml:trace contextRef="#ctx0" brushRef="#br0" timeOffset="113411.0346">5976 5239 34 0,'-4'-5'64'0,"4"5"0"16,24-14-36-16,-13 7-10 15,4-4-3-15,3 1-8 16,4 0-7-16,3-1-7 0,-2-1-3 16,4 0-1-16,-3-3-1 15,2 1 1-15,-3 0-1 16,2-2 4-16,-6 5 2 0,1-3 5 15,-5 3 3-15,-2 0 5 16,-2 2 4-16,-11 9 4 16,14-12 1-16,-14 12 2 15,6-11 1-15,-6 11-2 0,0 0 0 16,0 0-2-16,0 0-4 16,0 0-3-16,-5-6-2 15,5 6-1-15,0 0 0 16,0 0-1-16,0 0 0 0,0 0-1 15,0 0 1-15,0 0-1 16,-2-8-1-16,2 8 1 16,0 0-1-16,0-13 0 15,0 13 1-15,0 0-1 0,5-10 1 16,-5 10-1-16,0 0 0 16,0 0 0-16,0 0 0 15,3 10 1-15,-2 1-1 16,1 3-1-16,-1 4 0 0,1 2 0 15,0 2 0-15,-1 1 0 16,1 0-1-16,1 1 1 16,-2-2-1-16,0-2-3 15,-2 0-1-15,2-3-8 0,-1-2-10 16,0-15-25-16,0 15-29 16,0-15-4-16,0 0-4 15</inkml:trace>
  <inkml:trace contextRef="#ctx0" brushRef="#br0" timeOffset="114057.6169">6211 5000 31 0,'0'0'75'0,"-11"-3"1"15,11 3-3-15,22-10-45 0,-22 10-5 16,18-15-5-16,-3 7-7 15,2-1-4-15,5 0-3 16,4-1-5-16,3 3-4 0,2-1-5 16,-1 1-3-16,1 2 1 15,-3 0-1-15,-1 3 0 16,-6-1 0-16,-4 2 2 16,-3 2 5-16,-5-1 4 0,-9 0 4 15,10 8 2-15,-10-8 2 16,2 17 3-16,-2-4 3 15,1 2 0-15,0 3 0 16,1-1-1-16,1 6 1 16,-1-1-3-16,0 2-2 15,0 0-2-15,1 3-2 0,-2-2 0 16,-1-2-2-16,0 1 3 16,0-5-1-16,0-2 0 15,0-5 2-15,-3-4 0 0,3-8-2 16,0 0 0-16,-7-7 1 15,4-8-3-15,2-3-1 16,1-6-2-16,0-4-1 0,0-4-2 16,8-4 2-16,2 2 0 15,2-3-1-15,3 5 1 16,0 2 2-16,1 5-1 16,-1 5 2-16,1 7 0 0,-1 5 0 15,-1 6 1 1,-4 2-1-16,-1 7 1 0,1 4 0 15,-3 5 1-15,0 3-1 16,-2 6 0-16,-2-1 2 0,1 2-2 16,-4 3 0-16,0-1 0 15,0 0 0-15,0-1-3 16,0 1-1-16,-2-6-7 16,2 0-8-16,0-2-12 15,-2-8-22-15,1 1-24 0,1-13-3 16,1 9-3-16</inkml:trace>
  <inkml:trace contextRef="#ctx0" brushRef="#br0" timeOffset="114263.4293">6687 5160 36 0,'-13'-5'79'0,"13"5"0"0,-11-7-28 15,11 7-9-15,0 0-7 16,6-11-11-16,4 3-8 15,4 0-5-15,6 0-7 0,0-3-7 16,5 1-14-16,0-1-16 16,2 0-33-16,5 2-12 15,0 0-7-15,4-2 1 16</inkml:trace>
  <inkml:trace contextRef="#ctx0" brushRef="#br0" timeOffset="114665.5829">7517 4855 43 0,'9'-2'80'15,"-9"2"-4"-15,0 0-1 16,-6-27-15-16,-3 27-48 0,-7 6-3 16,2 1-2-16,-4 3-2 15,3 0 1-15,-1 1-2 16,4 0-2-16,-2 1 0 0,4 0 0 15,5-1-2-15,2 2 1 16,2-3-1-16,1 1 1 16,3-1-1-16,3 0 1 15,6 0 0-15,0-1-1 16,-1 1 1-16,2 0-1 16,-1 2 0-16,-2-1-1 0,0 2 0 15,-5 1 0-15,-5 2 0 16,0 0 1-16,-6 0-1 0,-7 1-1 15,-5 1 1-15,-4-3 2 16,-4 0-1-16,1-3 2 16,1-3-2-16,0-2 0 15,6-3-4-15,5-4-2 16,13 0-6-16,-9-9-10 0,13-4-18 16,10-1-27-16,8-5-13 15,6 0-4-15</inkml:trace>
  <inkml:trace contextRef="#ctx0" brushRef="#br0" timeOffset="115622.2042">7646 4964 23 0,'0'0'70'16,"0"0"2"-16,-3 17-16 0,-7-7-23 16,-2 1-8-16,3 4-9 15,-1 2-4-15,2-1-3 16,4-2 0-16,3 2-3 0,1-2 0 15,1-4-1-15,9-1-1 16,0-2 0-16,7-4 0 16,-2-3-1-16,5 0-1 0,-3-3-1 15,3-4 0-15,-1-1-1 16,-3-3-1-16,-2-2 0 16,-5 0 0-16,-3-1 0 15,-2 1 0-15,-4-3 0 0,-3 3 1 16,-6 1-1-16,-3 4 1 15,0-2 0-15,-2 6 0 16,-1 0-1-16,4 2 1 16,1 1 0-16,10 1-1 15,0 0-2-15,0 0 0 0,1-11-3 16,13 4-1-16,2-1 0 16,3-1 0-16,3 0 0 15,-1 0 1-15,2 3 0 0,-2 3 3 16,1 3 1-16,-7 0 2 15,1 5 3-15,-4 6-1 16,0 3 1-16,-4 2 1 16,-1 4 0-16,0 1 0 15,-4 3 0-15,1-3 0 0,-2 6-2 16,-1-5 0-16,0 1-1 16,-2-4 1-16,1-2 0 15,0-5 0-15,0-3 0 0,0-9 1 16,0 0-2-16,0 0 1 15,-6-7-1-15,5-6 0 16,1-3-1-16,0-4-2 16,1-7-1-16,2 1 0 15,5-6 0-15,-3 2 1 0,3-2 0 16,1 5 0-16,0 1 0 16,1 9 1-16,-3 2 1 15,2 7 1-15,-9 8 0 0,16 0 0 16,-16 0 1-16,14 15 0 15,-5 1 0-15,-1 3 1 16,1 5 0-16,-2 1-1 16,3 4 1-16,-4 0-1 15,0 2 0-15,0-3 0 0,-1 2-1 16,-1-4 1-16,2-1-1 16,-3-7 0-16,1-2 1 0,0-4 0 15,-4-12 0-15,13 6 0 16,-13-6 1-16,15-12 0 15,-8-7 0-15,4-2-1 16,0-8 0-16,0-3 0 16,3-5-1-16,-3 0 1 0,2 0 1 15,-1 5-1-15,-3 3-1 16,1 7-1-16,-4 6 1 16,-1 7-2-16,-5 9 1 15,0 0-1-15,9 4-1 0,-7 5-4 16,4 1-2-16,2 3-7 15,-1 0-8-15,4-1-8 16,-2-1-10-16,4-2-10 0,0-1-1 16,1-4 0-16,-3-1 3 15,5-3 10-15</inkml:trace>
  <inkml:trace contextRef="#ctx0" brushRef="#br0" timeOffset="115933.4365">8425 4970 19 0,'8'-7'38'0,"2"-1"6"15,-10 8 3-15,10-12 0 16,-10 12-5-16,0 0-5 0,0 0-7 15,0 0-9-15,-5-3-6 16,-6 6-5-16,2 8-3 16,-4 1-2-16,3 1 0 15,-1 0-1-15,3 1-2 16,1 0 0-16,3-2-1 0,4-2 0 16,0 1 0-16,2-2 0 15,3 0-1-15,-5-9 1 16,13 17-1-16,-6-8 0 0,-1 1 1 15,0-1-1-15,-1 2 0 16,0-1 2-16,-4 1-2 16,0-2 1-16,-1 1-1 15,-1 0 1-15,-7-2 0 16,8-8-1-16,-17 17-1 0,4-14-8 16,1 0-34-16,-3 6-31 15,-2-5-5-15,-2 2-6 16,-1-6 2-16</inkml:trace>
  <inkml:trace contextRef="#ctx0" brushRef="#br0" timeOffset="122254.437">5031 5588 12 0,'11'-4'32'0,"7"0"-2"16,8 1-4-16,-1-3-1 16,7 1-4-16,-1-1-3 0,8 1-3 15,-3 0-5-15,9 0-2 16,-8 1-1-16,-1 1-4 16,3 0 2-16,-6 2-2 15,1 1 1-15,-7-2 0 0,-3 1-1 16,-4-1 1-16,-3 1-1 15,-6 0-1-15,-2 1 0 16,-9 0 1-16,8 0-7 16,-8 0-7-16,0 0-12 0,-1 7-25 15,1-7-14-15,-14 11 0 16</inkml:trace>
  <inkml:trace contextRef="#ctx0" brushRef="#br0" timeOffset="122626.712">4982 5788 9 0,'-12'0'50'0,"6"-10"-14"16,6 10-13-16,0 0-2 15,0 0 0-15,0 0 0 16,0 0-2-16,12-12-2 0,-4 11 0 16,6-5-3-16,0 1-2 15,5 0-2-15,1 0-1 16,3-1-2-16,9-1 0 16,-5 0-1-16,6 1-1 0,-4-1 0 15,3 0 0-15,-3 0-1 16,1 1 1-16,-8 1-1 15,-2 1-1-15,-2 0-1 0,-4-1-3 16,-3 4-7-16,-11 1-14 16,0 0-38-16,11 0-13 15,-11 0-2-15,-6 10-1 16</inkml:trace>
  <inkml:trace contextRef="#ctx0" brushRef="#br0" timeOffset="133247.5711">1406 6441 29 0,'0'0'28'0,"0"0"1"16,-9-3-2-16,9 3-3 0,0 0-2 15,0 0-2-15,-9-2-3 16,9 2 1-16,0 0-3 16,0 0-4-16,0 0-3 15,0 0 0-15,5-6-4 0,-5 6-3 16,0 0-1-16,-5-1-2 16,5 1-1-16,0 0 2 15,11-2 0-15,-11 2-2 16,0 0 1-16,18-2 4 15,-10 1-2-15,3 1 0 0,-11 0 0 16,20 0 0-16,-11 0-2 16,1 2 2-16,-10-2 0 15,16 9-1-15,-16-9 0 0,10 15 1 16,-5-4-1-16,-3 7-1 16,-2-4 1-16,2 8-1 15,-2-4-2-15,-4 6 2 16,1-5 1-16,0 4-1 0,0-5 1 15,-4-3 0 1,0-2 0-16,-1-4 2 0,8-9 1 16,-7 13 0-16,7-13 1 15,0 0 0-15,0 0-2 0,0 0 1 16,0 0-2-16,0 0-1 16,0 0-1-16,0 0-1 15,0 0 0-15,0 0 1 0,0 0-1 16,0 0-1-16,0 0 2 15,0 0 0-15,12 3 1 16,-12-3 0-16,11 3-2 16,-11-3 2-16,11 8 0 15,-11-8 0-15,12 10 1 0,-12-10-1 16,15 16 1-16,-8-8 0 16,-1 2 1-16,-3 1 0 0,-2 3 0 15,0-2 0 1,-1 3-1-16,-4-2-2 0,-6 5-3 15,-4-4-4-15,1 4-1 16,-5-2 0-16,-4 0-1 16,-3-2 1-16,5 0 5 0,-7-4 4 15,2 1 6-15,-1-3 6 16,3-2 4-16,1-2 3 16,3-4 0-16,5 1 1 15,-2 0-5-15,7-1-1 0,9 0-4 16,-8 0-4-16,8 0-4 15,0 0-2-15,0 0-5 16,0 0-4-16,2-10-8 16,-2 10-7-16,0 0-22 0,19-10-16 15,-19 10-4-15</inkml:trace>
  <inkml:trace contextRef="#ctx0" brushRef="#br0" timeOffset="134202.2831">1632 6233 24 0,'-3'-11'46'16,"3"11"-28"-16,0 0 0 16,0 0-5-16,0 0-4 15,0 0-4-15,0 0-4 0,0 0-1 16,5 9 0 0,-3 3 0-16,4-1 0 0,8 9 2 15,-4-1-1-15,13 6 0 16,-2 3 0-16,4 9 0 15,-1 5 0-15,6 4 4 0,-10 7-3 16,4 2 2-16,-11 5-1 16,0 0 1-16,-8 0 1 15,-5-1-2-15,0-9 2 16,-10 3 0-16,-2-10 4 16,-6 0 1-16,0-3 0 15,-5-8 3-15,4 0-1 0,-1-9 2 16,1 0 0-16,4-9-1 15,1 0-1-15,2-8-3 16,12-6 2-16,-16 6-3 0,16-6-1 16,0 0-1-16,-10 0-1 15,10 0-3-15,0 0 0 16,0 0-1-16,0 0-1 16,0 0 0-16,0 0-1 0,0 0 0 15,0 0 0-15,0 0 0 16,0 0 0-16,0 0-1 15,0 0 1-15,0 0 1 0,0 0 0 16,0 0 0-16,0 0 0 16,0 0 1-16,0 0 1 15,0 0-1-15,-12 3 0 0,12-3 0 16,0 0 0-16,0 0 0 16,0 0 0-16,0 0 0 15,0 0-1-15,0 0 1 0,0 0-1 16,0 0 0-16,0 0 0 15,-8 3 1-15,8-3 0 16,0 0 0-16,-10 1-1 16,10-1 1-16,0 0 0 15,0 0 0-15,0 0 0 16,0 0-1-16,0 0 0 0,0 0 0 16,0 0 0-16,0 0-5 15,0 0-9-15,0 0-12 16,0 0-29-16,0 0-15 0,0 0-5 15,0 9-1-15</inkml:trace>
  <inkml:trace contextRef="#ctx0" brushRef="#br0" timeOffset="140157.3699">9586 4461 4 0,'-3'-22'64'15,"-3"1"-5"-15,0 3-10 16,-4 3-9-16,5 2-9 15,-5 4-7-15,10 9-8 0,-17-11-4 16,17 11-6-16,-11 3-1 16,0 10-2-16,0 4-1 15,-1 12-1-15,-4 6 1 0,-2 11 0 16,0 11 2-16,-2 8-2 16,1 7 0-16,-3 6 0 15,5 5 0-15,0-1-1 16,4-1-2-16,3-4 3 15,4-6-1-15,5-7 1 0,1-10-1 16,6-8 1-16,4-7 0 16,2-11 0-16,-1 0 1 0,3-12-5 15,1-5-7 1,3-5-21-16,2-6-37 0,2 0-7 16,8-12-4-16,-2-4 1 15</inkml:trace>
  <inkml:trace contextRef="#ctx0" brushRef="#br0" timeOffset="140629.8473">10011 4817 41 0,'0'-21'64'0,"-7"5"-1"16,0-19-24-16,7 35-27 15,-17-13 0-15,17 13-2 16,-20 0-2-16,9 0-1 16,-2 6 0-16,0 3-2 0,-4 3 0 15,-1 2 3-15,1 2-2 16,-1 2 1-16,-1 1 0 16,5 0-2-16,4-1-1 15,-1 1-1-15,8-3 0 0,1 0-2 16,2 0 0-16,1 0 0 15,4-2 0-15,6 2-1 16,-3 3 2-16,4-3-1 16,-4 5-1-16,3-1 0 0,-6 1 0 15,1-2 0-15,-3 2 0 16,-5-3 1-16,1 3-1 16,-7-3 0-16,-6-3 2 0,-3 0-1 15,-6 2-1-15,-5 0 3 16,-3-4 0-16,-5 1-1 15,-2-4 1-15,-2-1 0 16,2-7-1-16,5 0-2 0,7-2-14 16,4-13-22-16,8-5-32 15,14-1-7-15,10-2-5 16</inkml:trace>
  <inkml:trace contextRef="#ctx0" brushRef="#br0" timeOffset="143332.6181">9910 5084 53 0,'0'0'67'0,"-8"10"1"16,8-10-41-16,0 0-3 0,0 10-5 16,0-10-4-16,9 0-4 15,6-5-3-15,1-2-2 16,4-4-3-16,1-2-1 0,3-2-1 15,-2-2-1-15,0-2 1 16,-4 1-1-16,-6-1 0 16,-3 2-1-16,-7 1 1 15,-2 5 0-15,-8 4 0 16,-6 5 1-16,-8 2 0 0,-3 3 2 16,-5 10-1-16,2 4 2 15,-3 5 0-15,3 1 1 16,1 6-2-16,7-4 0 15,4 3 0-15,7-4-1 16,9-1 0-16,1-4 0 0,15-5 0 16,4-5 0-16,9-6-3 15,1-1-1-15,8-5-2 0,-2-8-3 16,8-4-2-16,-3-5 0 16,-2-2-1-16,-2 1 1 15,-4-4 2-15,-5 2 2 16,-4-2 4-16,-4 6 2 15,-12 0 3-15,-4 5 1 16,-4 2 0-16,0 12 1 0,-6-11 0 16,-3 11 0-16,-4 1-1 15,4 6 0-15,-2 4-2 16,3 4 0-16,3 3-1 0,2 1 0 16,2 5 0-16,1 2-1 15,1 7 1-15,5-1-2 16,2 11 2-16,-4 5 0 0,1 7 1 15,-3 4-1-15,-2 6 0 16,-8 1 0-16,-8 2 0 16,-7-2 2-16,-7-6-3 15,-4-9 2-15,-1-6 0 0,-2-12 1 16,2-10 2-16,7-11-2 16,2-11 2-16,8-6-2 15,8-15 0-15,6-7-2 16,6-14-5-16,8-6-6 0,14-14-5 15,2-5 0-15,14-3 0 16,7-2-1-16,1 3-2 16,6 3 2-16,-3 10 4 15,1 7 3-15,-2 12 5 16,-7 9 1-16,-9 9 0 0,-5 6 3 16,-7 3-2-16,-4 6 4 15,-9 3 2-15,-9 0 2 0,11 10-2 16,-10 2 1-16,-1 6 1 15,0 2-1-15,0 3 1 16,-1 1-5-16,0 0 1 16,-1 2 0-16,0-5 0 15,-1-5 1-15,1-3-1 0,2-2 1 16,0-11-2-16,0 0 3 16,6-2-6-16,0-15 0 0,8-3-1 15,-3-5-3-15,8-5 0 16,0-4 0-16,5 2-2 15,-5 3 2-15,-1 4 2 16,-1 6 1-16,-6 7 2 0,0 7 3 16,-11 5 0-16,8 10 0 15,-8 6 0-15,0 4 2 16,0 5-1-16,-2-1-1 16,0 1-1-16,1-2 0 15,1-2-2-15,0-2 2 0,0-4 3 16,3-6-3-16,-3-9-1 15,12 1-1-15,1-4 0 16,-3-8-2-16,6-4 1 16,1-8-3-16,8 0-3 0,4 0 1 15,-1-3 0-15,1 5 2 16,-2 2 2-16,-1 7 2 0,-5 4 1 16,-1 6 2-16,-9 6 2 15,-7 8 2-15,-4 8-1 16,0 1 0-16,-1 6-1 15,-1-3-1-15,0 1-2 16,0 0 2-16,2-6-1 0,0-2 0 16,4-5-1-16,5-6 1 15,4-5-3-15,3-1-2 16,4-9 0-16,0-6-2 0,5-4-2 16,-1-4 1-16,1-2-1 15,4-2 1-15,-3-1 1 16,0 4 2-16,-5-1 2 15,0 6 1-15,-6 0 1 16,-4 7-1-16,-5 2 2 16,-6 10-1-16,0 0 1 0,-12-4 1 15,-1 4-1-15,1 6-1 16,-4 2 0-16,-1 1 0 0,-1 2 0 16,2 1 0-16,2 1-1 15,4 0 0-15,1 4-1 16,3-1 0-16,2 1 0 15,3 0 1-15,1 2-1 16,5-3 0-16,3 3 1 0,3-5-2 16,7-4 0-16,-3-2-1 15,7-2-1-15,0-6-1 16,6-1 0-16,-4-8 0 16,8-3 0-16,-7-3 1 0,6-6 0 15,1 0 3-15,-6-4 1 16,1 3 2-16,-2-4 0 15,-4 6 3-15,-3 2 1 0,0 4 0 16,-9 3 0-16,-9 11 0 16,12-8-1-16,-12 8 0 15,2 5-2-15,-2 3-2 0,0 3-1 16,-3 3 0-16,1 1 0 16,-1 4 0-16,0-3-1 15,-1 0 1-15,1-1 0 0,2-4 0 16,0-1 0-16,1-10 0 15,0 0-1-15,5 7 0 16,-5-7-1-16,17-9-1 16,-4-1 0-16,3-3 0 15,0-2-1-15,1-2 0 16,0 0 1-16,-3 3 1 0,0 2-1 16,-2 3-1-16,-12 9 2 15,15-4 1-15,-15 4-1 16,1 13 1-16,-1 0 0 0,0 5 0 15,-2 1 2-15,-1 0-1 16,3-1 1-16,0 0 0 16,4-4-1-16,2-1 0 0,-6-13-1 15,17 11 0-15,-5-11 0 16,-1 0-1-16,4-9 1 16,2-2-1-16,1-8 0 15,-1-2 0-15,3-4-1 0,0-5 2 16,2-4-1-16,2-3 0 15,0-2 1-15,-3-1 1 16,-4 1 0-16,1 4 2 16,-7 2-1-16,-3 6 0 0,-8 8-1 15,0 5 1-15,0 14 0 16,-14-7-1-16,6 8 0 16,-4 12-1-16,2 3 0 15,-2 4 0-15,1 7 0 0,3 2 0 16,0 5 0-16,2 2 0 15,3 2 0-15,3-2-1 16,0 2-1-16,0-5-1 16,0-3-2-16,0-5-3 0,0-3-3 15,0-9-1-15,0-3-2 16,0-10 1-16,0 0 0 16,-14-2 1-16,9-9 3 0,-2-3 1 15,-1-4 6-15,5 0 3 16,-3-3 3-16,2 1 2 15,1 0 3-15,3 5-2 16,0 0 1-16,0 5-1 16,0 10-1-16,14-15-1 0,-4 11-2 15,1 1-1-15,6 0-2 16,2 1 0-16,5 1 0 16,0-2-1-16,1 0 0 0,5 0 0 15,-5 0 0-15,5-2 1 16,-7 1-2-16,-1 1 2 15,-4-1 0-15,-2 1 0 16,-6 1 1-16,-10 2-1 0,0 0 0 16,0 0 0-16,0 0 1 15,-7-6-1-15,-4 6 2 16,-3-1-1-16,-4 1 1 0,-1 4 1 16,0 1-1-16,0 1 0 15,2 2 0-15,-2 1 0 16,4 2-2-16,4-2 1 15,4 1-1-15,3-2 1 0,4-8 0 16,-1 16-1-16,1-16 1 16,5 13 0-16,4-7 0 15,0-2-1-15,5 2 1 16,1-1-1-16,-2 1-2 0,3 0 0 16,-1 1 0-16,3-2 0 15,-6 2-1-15,0-3 0 16,-2 2 0-16,-10-6 0 15,9 14 2-15,-9-14 0 16,0 15 2-16,0-7 0 0,-6 1 1 16,-6 2 1-16,-2-1-1 15,-6 1 2-15,1 0-2 16,-2 0 1-16,2-3 0 0,-2-2-1 16,5-3-3-16,0-3-1 15,9 0-9-15,-5-2-15 16,6-8-38-16,6 10-12 15,2-23-5-15,10 5 1 16</inkml:trace>
  <inkml:trace contextRef="#ctx0" brushRef="#br0" timeOffset="143670.0657">12284 4655 48 0,'-8'-18'60'0,"8"18"-36"15,-5-11 2-15,5 11 3 16,0 0 1-16,10 1-2 0,1 13-5 16,3-2-5-16,1 11-4 15,6 0-2-15,-2 10-2 16,4 3-3-16,-5 7-1 15,-4 1 0-15,-2 3 1 0,-6 0 1 16,-6 1-1-16,-3 2 2 16,-11-5-2-16,-9 0 1 15,1-1-1-15,-11-4-3 16,0-3-6-16,-3-5-11 0,-1-1-35 16,-1-13-27-16,1-8-4 15,3-7-4-15,5-5-4 16</inkml:trace>
  <inkml:trace contextRef="#ctx0" brushRef="#br0" timeOffset="144252.6118">11690 4902 41 0,'0'0'59'0,"-15"-3"-26"0,15 3 0 16,-15-2-2-16,15 2-3 15,-14-6-2-15,14 6-2 16,-8-4-2-16,8 4-4 0,0 0-1 15,0 0-3-15,-7-11-2 16,7 11-3-16,11-6 0 16,7 0-2-16,1 2-2 15,9-1-2-15,7 0 0 16,7 1-1-16,4-3 0 0,4 2-1 16,5-2 0-16,-2 0 1 15,-1 1 0-15,-1 1-1 16,-7-2 0-16,-2 1 1 0,-7 1-1 15,-4 1 0-15,-11 2-1 16,-3-1 0-16,-10 3-7 16,-7 0-21-16,-11 11-47 15,-4 1-4-15,-8-1-6 0,-7 2-3 16</inkml:trace>
  <inkml:trace contextRef="#ctx0" brushRef="#br0" timeOffset="378791.8367">3109 6238 22 0,'-3'-18'66'0,"3"18"1"16,-12-10-26-16,12 10-10 16,0 0-9-16,-3-10-8 15,3 10-10-15,0 0-4 0,0 0-6 16,0 0-1-16,5 14-3 15,-1-4-1-15,2 11 2 16,4 0 2-16,1 9 2 16,1 2 1-16,3 8 4 0,0 5 1 15,-3-1 4-15,1-1 1 16,1-3-2-16,0-3 1 16,-5-12 0-16,4 2 1 0,-7-13-1 15,3-4 4-15,-9-10 1 16,10 6 1-16,-10-6 2 15,1-9 2-15,-1-2-3 16,0-6 0-16,0-3-4 0,0-4-2 16,0 3-2-16,0-3-3 15,0 6-1-15,1 1-4 16,-2 8 2-16,1 9-2 16,0-8 1-16,0 8-1 15,0 0 0-15,12 9 1 0,-12-9-1 16,8 16 4-16,-8-16 0 15,10 12 2-15,-10-12 1 16,3 9 0-16,-3-9 1 16,0 0-1-16,0 0 2 0,0 0 1 15,0 0 0-15,0 0 1 16,0 0-1-16,0 0 1 0,0 0-2 16,0 0 0-16,0 0-1 15,0 0-2-15,0 0-1 16,0 0-1-16,0 0 0 15,0 0-2-15,0 0 1 16,0 0-2-16,0 0 0 0,0 0 1 16,0 0 0-16,0 0 0 15,0 0 0-15,0 0-1 16,0 0 1-16,0 0-1 0,0 0 0 16,0 0 0-16,0 12 0 15,0-12 0-15,5 18 0 16,1-7 1-16,-1 2 0 15,0 1 1-15,0-3 1 0,2 0 0 16,-7-11 1-16,9 15 2 16,-9-15 1-16,0 0 1 15,0 0 0-15,0 0 1 0,0 0 0 16,6-7-1-16,-6-7-1 16,0-4 1-16,-1-3-4 15,-2-3 0-15,2-2 0 16,0 1-2-16,1 3 1 0,0 1-1 15,0 7-1-15,0 0 0 16,0 5-2-16,0 9 1 16,6-8 0-16,-6 8 0 0,8-5-1 15,-8 5 1-15,10 0 2 16,-10 0-1-16,11 0 0 16,-11 0 1-16,13 3-1 15,-13-3 0-15,17 9 1 16,-10-3-1-16,3 2 0 0,0 0 2 15,1 1-1-15,0 1 2 16,0-1-1-16,2 0 2 16,-4-3 0-16,5-2 0 0,-2-3 0 15,-1 1 1-15,0-6 0 16,-2-7 0-16,2-4-2 16,-2-2 3-16,0-8-2 0,0 0-1 15,-2-5 1-15,-1 3-1 16,-1-3 1-16,0 5 0 15,-5 3 1-15,0 5-1 16,0 4-1-16,-3 4 0 16,3 9-2-16,-9-4-2 0,9 4-1 15,-4 8-1-15,2 8 0 16,-1 0-1-16,0 11 2 16,3 1 1-16,3 8 1 15,4-1 2-15,4 3 0 16,-1 2 1-16,4-3 0 0,-2-3 0 15,2-6 0-15,-3-4 0 16,-1-8 0-16,-2 0 1 16,-8-16 1-16,11 7-2 0,-11-7 2 15,9-11-2-15,-6-5 1 16,4 0-1-16,-1-1 0 16,-1-2-1-16,0 3-1 0,-2 1-2 15,0 5-2-15,-1 2 0 16,-2 8 0-16,0 0 0 15,17 2-1-15,-10 11 2 16,6-2 0-16,-3 5 2 0,4-3 2 16,1 3-1-1,2-5 2-15,2 3 1 0,-4-11 0 16,1-1 1-16,-5-2 0 0,4-5 0 16,-4-7 0-16,0-4 0 15,-3 0 0-15,-4-6-1 16,0 6-1-16,-2-2 0 15,0 3 0-15,-1 3-3 16,-1 12 0-16,1-9 0 0,-1 9 1 16,-1 10-1-16,3 1 0 15,2 6 1-15,0-1-1 16,3 1-2-16,1 1-12 0,-1 0-24 16,-1-10-28-16,3 1-5 15,1-9-6-15</inkml:trace>
  <inkml:trace contextRef="#ctx0" brushRef="#br0" timeOffset="379515.3814">4272 6403 57 0,'0'0'69'16,"-1"-12"-8"-16,1 12-11 16,-16 0-8-16,8 0-14 15,-5 4-11-15,2 3-6 16,2 4-5-16,-3 1-2 0,5 4-2 15,5 3-2-15,2 2 0 16,1 0 0-16,7 2-5 16,5 0-4-16,4-6 2 0,2 1 0 15,5-10 1-15,-1-3-2 16,1-5 0-16,-3-3-2 16,4-14 6-16,-8-6 3 15,2-3-2-15,-3-6 0 16,-2 0 1-16,-7-3 0 15,3 1 2-15,-5 2 0 0,-3 3 2 16,-1 9 2-16,-1 3 1 16,0 17 2-16,0 0 1 0,0 0-1 15,-7 12 0-15,7 8 0 16,0 8-1-16,-1-3-2 16,4 7-2-16,8-2-3 15,1 4-5-15,5-2-1 16,-2-5 2-16,5 0 0 0,-4-8 0 15,3 1 1-15,-5-11-4 16,-5-3 2-16,1-6 3 16,-5-8 1-16,1-5-3 15,-1-3 2-15,-2-4-2 0,0-6 2 16,0 5 3-16,-2-2 2 16,3 8 2-16,-1-1 1 15,-3 16 4-15,6-13 0 16,-6 13 2-16,10 15-2 0,-4-3 1 15,2 7-2-15,2 1 0 16,-1 2-2-16,2 0-2 16,0-3-17-16,-1 2-29 0,5-1-27 15,-5-2-4-15,-2-4-5 16,-3-5 5-16</inkml:trace>
  <inkml:trace contextRef="#ctx0" brushRef="#br0" timeOffset="380767.5727">5731 6365 7 0,'-16'-16'72'0,"1"-2"3"15,2-3-3-15,0 2-1 0,0 3-59 16,2 4 1-16,11 12-3 16,-17-9 0-16,8 9-4 15,-2 9-2-15,0 4 0 16,-2 6-2-16,2 2 0 16,-2 4-1-16,1-3 1 0,2 4-2 15,3-4 2-15,2 5-2 16,4-5 0-16,1 2 1 15,8-1-1-15,4-1-1 16,3 1-1-16,4-2 0 0,0 2-1 16,2-6 0-16,-3-1 0 15,2 0-1-15,-5-2 1 16,-1-2 2-16,-6 0 1 0,-6-1 0 16,-2 3 1-16,-6 0 0 15,-6 0-1-15,-8 1 1 16,-5-1 0-16,-5 0-1 15,-1-2 1-15,-6-2-1 0,4-3 0 16,0-3 0-16,4-5-2 16,5 1-6-16,7-4-8 15,8-4-10-15,8-3-8 16,3-5-8-16,12-2-4 16,8-3-3-16,6-1 3 0,7-5 7 15,4 2 11-15,4-1 15 16,-3-1 13-16,7 2 10 15,-5-3 11-15,-3 9 10 16,-5-1 5-16,-11 10 7 0,2 2 3 16,-10 8-4-16,0 6-4 15,-10 7-4-15,-2 13-7 16,-3-1-6-16,0 12-5 0,-1-1-5 16,1 6-3-16,0-3-4 15,0-5-1-15,0 0 0 16,0-5-1-16,1-6 0 0,-2-6 1 15,1-7 0-15,0-10 0 16,0 0-1-16,-4-11 0 16,1-7 0-16,0-9-2 15,0-6-3-15,1-13-1 16,0-8 0-16,2-8-1 16,1-4 0-16,5 1 1 0,4 2 0 15,3 6-1-15,3 6 4 16,3 12 1-16,3 9 0 0,0 14 1 15,3 10 0-15,-3 6 2 16,-1 5-2-16,-3 11 2 16,0 5-1-16,-6 3 1 0,-5 5 0 15,-2 2 0-15,-5 3-1 16,-3-1 1-16,-4 0-1 16,-4-1 0-16,1-6 0 15,-2-4-1-15,4-4 0 0,0-4 0 16,8-14 0-16,-7 14 0 15,7-14-1-15,5 0 0 16,5-2 0-16,2-1 0 0,3-2-1 16,1 0 0-16,4 4 0 15,1-1 0-15,-1 2 0 16,-2 3-1-16,0 9-2 16,-4 4 1-16,-4 2 1 15,-6 7 0-15,-4 3 1 0,-6 3-1 16,-9 3 1-16,-4 2 0 15,-8-1 3-15,-3-5-1 16,0-2 0-16,-2-6-1 16,6-6-4-16,3-10-10 0,7-6-17 15,16 0-32-15,-7-27-13 16,12-3-5-16,9-11-4 16</inkml:trace>
  <inkml:trace contextRef="#ctx0" brushRef="#br0" timeOffset="381097.1611">6293 6421 1 0,'11'-1'78'0,"-4"6"3"16,-7 9-1-16,0 3-5 15,0 13-47-15,-3-1-2 16,2 6-8-16,-2 1-6 0,3 4-5 16,2-3-1-16,5 0-2 15,2-6-2-15,5-3 0 16,3-4-2-16,5-6 1 0,0-8-1 15,1-8 1-15,0-3-1 16,1-10 0-16,-3-6 0 16,-1-7-1-16,-4-6 1 15,-4-7 0-15,0-3-1 16,-4-4 0-16,-3 0 0 0,-4 3 0 16,1 5 0-16,-2 5 0 15,-1 10 0-15,-3 7-1 16,4 14-4-16,0 0-8 15,0 0-26-15,0 19-33 0,3-4-7 16,3 1-4-16,5-3-1 16</inkml:trace>
  <inkml:trace contextRef="#ctx0" brushRef="#br0" timeOffset="381314.8468">6799 6476 29 0,'0'0'78'16,"0"0"1"-16,-10 8-2 16,2 5-7-16,-3 2-57 15,2 7 0-15,-1-3-2 0,6 3-5 16,2-1-4-16,1 1-6 16,2-4-13-16,5-2-20 15,0-6-34-15,10-4-5 0,-1-4-5 16,5-1 0-16</inkml:trace>
  <inkml:trace contextRef="#ctx0" brushRef="#br0" timeOffset="381628.3391">6953 6671 11 0,'0'0'59'0,"-13"14"2"16,13-14-2-16,-8 9-42 0,8-9-8 15,0 0 1-15,1 10-2 16,-1-10-2-16,9 9-1 16,-9-9-1-16,13 14 0 0,-5-3 3 15,-1 1 2-15,3 1 1 16,-2 2 1-16,1 2 2 16,-2 0-4-16,2 4 6 15,-9-5 2-15,2-1-4 0,-2 2 2 16,-2-1-1-16,-9 0-4 15,-3 1-1-15,-5-4 0 16,-3 0-6-16,2-1-9 16,-4-8-32-16,-3-1-36 0,12-3-5 15,3-13-7-15,8-4-3 16</inkml:trace>
  <inkml:trace contextRef="#ctx0" brushRef="#br0" timeOffset="382303.0151">7632 6509 56 0,'-6'-9'74'0,"-4"-3"-4"16,10 12 0-16,9-15-50 0,-9 15-1 16,0 0 1-16,10 6-6 15,-1 11-4-15,-3 1-2 16,7 8 1-16,-5 4-2 15,4 6-1-15,1 3-2 0,-2 2-11 16,4 1 0-16,0-3 1 16,3-4 1-16,-1-4 0 15,1-7 0-15,-2-6 1 16,2-4 0-16,3-9 8 0,-7-5-1 16,-1-9-2-16,0-6 0 15,0-6-1-15,2-6-1 16,-4-7 0-16,1-2 0 15,-4-2 0-15,0 5 1 0,-3 1 1 16,-2 8 0-16,0 5 2 16,-3 19 3-16,0 0 1 15,-8 7 1-15,2 14 1 0,-2 5-1 16,1 3 0-16,0 2-2 16,3 1-1-16,3-4-1 15,1-2-2-15,2-7-1 16,7-6 0-16,0-4 1 15,2-7-2-15,3-3 0 0,-4-9 0 16,3-6 0-16,1-2 0 16,-8-3-1-16,1-3 0 15,-3 3 0-15,-4 0 1 0,-5 0-1 16,-4 4-3-16,-7 6-11 16,-3 7-41-16,-4-2-19 0,-8 2-6 15,-4 0-6-15,-3 2 0 16</inkml:trace>
  <inkml:trace contextRef="#ctx0" brushRef="#br0" timeOffset="382463.4442">7513 6503 42 0,'1'-15'78'16,"6"-2"-1"-16,9 2-3 0,1-3-5 15,9 0-61-15,9 2-6 16,5 0-17-16,8 11-47 15,0-8-8-15,4 4-7 16,-1 1-2-16</inkml:trace>
  <inkml:trace contextRef="#ctx0" brushRef="#br0" timeOffset="382912.4439">8992 6427 49 0,'-5'2'81'16,"-4"3"0"-16,-2 10-18 15,-2-4-17-15,-2 8-7 16,1 2-11-16,0 8-11 15,3 2-6-15,0 4-4 0,5 3-5 16,0 2-2-16,4-2-1 16,0-2-1-16,2-6 0 15,0-8-1-15,0-3-4 0,0-9-2 16,0-10 0-16,0-11-2 16,0-10 1-16,-4-7-2 15,3-11 0-15,-3-13 0 16,2-11 3-16,-1-6 2 0,1-6 4 15,3 1 3-15,-1 3 2 16,0 6-1-16,1 12 1 16,3 16 3-16,-2 12 0 15,-2 25-2-15,8 0-6 0,1 11-18 16,-5 8-45-16,10 13-4 16,-1 3-5-16,8 4 0 15</inkml:trace>
  <inkml:trace contextRef="#ctx0" brushRef="#br0" timeOffset="383326.7585">9069 6496 7 0,'0'0'67'16,"-7"-8"2"-16,7 8-3 15,0 0 0-15,0 9-57 16,5 9-1-16,4-3 0 16,2 9-1-16,2-3-1 0,0 6-1 15,0-8 0-15,0 5-3 16,-3-8 0-16,0-4 1 16,-3-1 3-16,-7-11-1 15,0 0 0-15,11-1 1 16,-10-14-1-16,1-3 1 0,2-4 0 15,1-7-4-15,1 0-1 16,0 0 1-16,3 6 0 16,-2 2 2-16,5 7 1 0,-5 6-1 15,4 8 1-15,-2 7 0 16,1 8 1-16,-2 6-2 16,4 3 0-16,-5 4-2 15,3 2-5-15,-5 3-43 0,1-8-18 16,1 6-14-16,-4-6-6 15,1-6-3-15</inkml:trace>
  <inkml:trace contextRef="#ctx0" brushRef="#br0" timeOffset="384591.8205">9507 6494 53 0,'17'-5'79'15,"-17"5"-3"-15,15 2-2 16,-10 7-5-16,-1 5-60 16,4 0-4-16,0 0 1 0,6 5 0 15,-4-1-2-15,4 3 0 16,-3 1-1-16,-1-1 1 16,3 1-2-16,0 2-1 0,0 1 1 15,-2-5 0-15,0 0 1 16,-3-3 0-16,-2-4 1 15,0-5-1-15,-6-8 1 0,0 0 0 16,0-6 0-16,0-9 0 16,-1-6-1-16,-2-8 0 15,0-4-1-15,4-3 0 16,-1 0-1-16,2 2 1 0,4 2-2 16,3 4 0-1,4 6-1-15,2 10-1 0,4 6-2 16,1 5-2-16,2 3 0 15,4 4-3-15,-1 5-1 0,3 4-1 16,-3-2 2-16,2 0 0 16,-2-4 2-16,-1 0 2 15,-1-7 3-15,-3 2 3 16,-3-4 3-16,-1-8 1 0,-4-1 0 16,-1-5 1-16,-5 0 1 15,-2-2-1-15,-4 0 0 16,0 0-1-16,-4 1 0 15,-6 5-1-15,0 3 1 0,-5 5-1 16,0 2 0-16,-1 3 1 16,1 10-2-16,2 6 1 15,-1 5-1-15,3 3-1 0,3 3 0 16,3 0-1-16,4 0-1 16,1 1 0-16,4-3 0 15,5-4-1-15,3-4 0 16,4-3-2-16,0-6-1 15,2-5-1-15,2-6-3 0,0-4-1 16,2-5 1-16,3-8 0 16,-3-4 2-16,1-1 0 15,-3-6 2-15,1 1 0 0,-5 0 5 16,0 1 1-16,-7 5 1 16,-1 1 1-16,-7 8 1 15,-1 3 1-15,0 9 0 0,-8 0 1 16,8 0 0-16,-14 15-1 15,6-4-1-15,2 4-1 16,4-3-1-16,0 2-1 0,2-1-1 16,2-2 0-16,6 1-2 15,3-2 1-15,4 1-1 16,-2-2 0-16,3 3-1 16,-5 0-9-16,5 2 3 0,-5 3 1 15,-2 0 1-15,-4 1 1 16,-5 0 2-16,0-2 0 15,-7-1 1-15,-2-5 9 16,-6-1-3-16,1-9-2 16,-2 0-1-16,2-10-5 0,8-6-8 15,-1-11-14-15,7-8-19 16,6-11-14-16,4-5-6 0,7-6 1 16,6 0 11-16,3 2 16 15,-2 1 23-15,4 9 23 16,-6 8 28-16,-3 13 25 15,-2 6 2-15,-7 11-1 0,-10 7-14 16,8 6-9-16,-8 8-9 16,0 5-10-16,-3 5-6 15,-4 3-4-15,2 8-3 16,2-2-4-16,1 6-1 0,1-2-1 16,1-1 0-16,0 0-1 15,2-3 1-15,1-3-1 16,0-3-1-16,1-5 1 15,-2-6 0-15,2-3 0 0,-4-13 0 16,4 10 0-16,-4-10 0 16,3-6 0-16,-1-5 0 15,2-8 0-15,2-2 0 16,-2-4 0-16,2-1 0 0,3 0-1 16,-2 0 0-16,5 7 0 15,1 2-3-15,-1 2-4 16,3 12-7-16,0-3-25 0,-8 8-40 15,10 7-4-15,0 3-7 16,1 1-4-16</inkml:trace>
  <inkml:trace contextRef="#ctx0" brushRef="#br0" timeOffset="384801.5717">10893 6691 11 0,'16'11'93'15,"-2"0"-1"-15,-4 0-4 0,-4 3-6 16,-1 4 0-16,-5 2-70 16,-1 2-1-16,-8 7-3 15,-1 1-3-15,-4 4-3 0,-3 2-3 16,-1 2-9-16,-3-7-23 16,-10 3-51-16,14-1-1 15,-1-8-7-15,4-7-7 0</inkml:trace>
  <inkml:trace contextRef="#ctx0" brushRef="#br0" timeOffset="386313.1603">11805 6581 31 0,'-11'-11'76'15,"5"-3"0"-15,0 2-2 16,6 1-4-16,0-1-55 15,3 3-3-15,6 4-1 0,3 1-3 16,7 4-2-16,-1 5 1 16,3 7-3-16,2 6-1 15,4 4-1-15,-6 6 0 16,-2 2-1-16,-2 4 0 0,-5 2-1 16,-6-3 0-16,-6-2 1 15,-1-4-1-15,-9-5 1 16,1-5 1-16,-6-7-1 15,3-7 0-15,1-3 1 16,1-13-1-16,5-4 0 0,4-12 0 16,1-4-1-16,3-6 0 15,9 0-1-15,4 1 0 16,1 3 0-16,5 4 0 0,2 7 1 16,6 9-1-16,-5 11 1 15,4 4 0-15,-6 11 0 16,4 7-1-16,-3 4 1 15,-4 3 1-15,-6 2 0 16,-5 3 0-16,2 0 0 0,-6-1 1 16,-5-2 0-16,0-1 0 15,0-2 0-15,-1-6 0 16,0-3-1-16,1-4-1 16,0-11-1-16,3 0 0 0,8-5-3 15,0-11-1-15,5-6-2 16,3-5-1-16,1-4 0 15,1 0 0-15,2 1 2 16,-2 6 1-16,-4 1 5 0,0 11 4 16,-1 5 1-16,-4 7 4 15,1 10-1-15,-7 6 1 16,2 6 0-16,-4 2-1 16,-2 5-4-16,0-1 0 0,0 0-1 15,2-2-1-15,2-4-1 16,-1-4 0-16,8-6 0 0,-3-5-1 15,7-5 0-15,-1-2 0 16,2-9 0-16,0-7 0 16,1-1 0-16,-1-4 0 15,-2-3 0-15,-1-1-1 0,-9 0 1 16,-1 0 1-16,-3 3-1 16,-2 1 1-16,-9 3-1 15,-2 4 0-15,-2 1 0 0,-4 3 1 16,2 2 1-16,-2 0-2 15,3 1 0-15,6-4 0 16,-1 0 0-16,6-6-2 16,4-2 1-16,9-4 0 0,1-3 0 15,6-2 0-15,6-1 0 16,2-2 0-16,4 1 1 16,-1 2 0-16,0 4 1 15,-1 4 0-15,-5 4 2 0,1 7 0 16,-7 4-1-16,-3 5 2 15,-3 5-1-15,-3 9 1 16,-3 6 0-16,1 7-1 16,-3 7 0-16,0 4 0 0,-1 4 0 15,0 4-1-15,-2 1-1 16,1 1 0-16,0-2 0 16,0-1-1-16,-2-7 0 0,-1-4 1 15,-2-6 0-15,1-5 1 16,0-6 0-16,4-17 1 15,-9 8 0-15,9-8 0 16,-2-16 0-16,2-5 0 16,5-6-1-16,4-5 0 0,2-2-2 15,0-1 0-15,5 3-1 16,3 1-2-16,4 4-2 16,3 2-6-16,7 8-15 0,-5 0-26 15,5 6-33-15,7 1-2 16,5 2-7-16,-1 1-2 15</inkml:trace>
  <inkml:trace contextRef="#ctx0" brushRef="#br0" timeOffset="386956.2779">13662 6216 53 0,'-11'-7'85'0,"3"2"-1"0,-3 1-3 15,-1 4-3-15,5 0-57 16,-5 0-5-16,4 10-4 0,-3-2-3 16,6 7-3-16,0 1-1 15,0 6-1-15,2 2-2 16,3 3-1-16,0 4 1 0,3 0-2 15,3 1 0-15,-1-1 1 16,1-1-2-16,4-3-1 16,1-4-1-16,-1-1-3 15,5-8-3-15,0-4-7 16,0-7-9-16,4-2-12 0,0-8-1 16,0-6 0-16,1-5 0 15,2-1 4-15,-4-4 8 16,2 2 13-16,-2 2 16 0,-1 3 16 15,-2 8 9-15,-5-2 3 16,1 8 1-16,-11 2 1 16,9 4-4-16,-9 5-5 15,2 3-5-15,-2 5-5 0,0-1-4 16,0 3-3-16,0 3-4 16,0-4-1-16,3-2-1 15,3 1-1-15,3-4 0 0,2-6-1 16,2-1-1-16,1-6-2 15,1 0-1-15,0-7 1 16,1-4-1-16,-2-3 0 16,1-3 2-16,-7-2-1 0,-1 1 3 15,-6-2 2-15,-1 1 1 16,-7 1 2-16,-4 5-1 16,-4 4 0-16,-5 0-1 15,-1 6-4-15,-8-1-12 0,4 3-33 16,2 1-27-16,-3 1-7 15,1-1-4-15,-1-1-3 16</inkml:trace>
  <inkml:trace contextRef="#ctx0" brushRef="#br0" timeOffset="387168.2541">13691 6250 80 0,'-11'-12'87'15,"11"12"-2"-15,-7-18-5 16,7 9-1-16,8 1-66 0,2-3-2 16,6 3-1-16,4-1-2 15,8 2-3-15,-2-3-8 16,15 7-23-16,5 0-52 16,-5 3-4-16,4 1-6 0,-3 0-6 15</inkml:trace>
  <inkml:trace contextRef="#ctx0" brushRef="#br0" timeOffset="387447.5778">14872 6760 9 0,'8'32'90'0,"-6"-1"3"0,-2 2-4 16,-4-1-5-16,-3 4 0 15,-6-2-71-15,-4 5-2 16,-2 0-2-16,-4 0-4 0,-1-1-3 16,-5-1-7-16,6 1-18 15,7-8-59-15,-12-3-4 16,5-8-3-16,1-8-7 15,5-7-2-15</inkml:trace>
  <inkml:trace contextRef="#ctx0" brushRef="#br0" timeOffset="389051.4517">15546 6639 74 0,'-12'-12'80'0,"4"-1"-1"16,0-2-4-16,1-19-28 15,1 17-30-15,1 2-1 0,3 0-4 16,2 1-2-16,1 2-2 15,7 1-1-15,0 1-2 16,1 1-1-16,1 3 0 16,7 4-3-16,-1 2 1 15,1 7-1-15,1 7 0 0,0 7-1 16,-2 6 1-16,-1 7-1 16,-3 2 0-16,-2 0 0 15,-6 0 0-15,-2-1 0 16,-3-4 0-16,1-6 1 0,-3-8 0 15,-3-7-1-15,6-10 1 16,0 0 0-16,0 0 0 16,-5-17 0-16,6-2-1 0,9-6 0 15,2-5-1-15,3-4 0 16,4 1 0-16,2 1 0 16,0 4-1-16,1 6 1 15,-2 6-1-15,1 7 1 16,-1 9 1-16,-3 9-1 0,-1 11 1 15,-2 5 0-15,-1 5 1 16,-2 3-1-16,-2 3 0 16,-3 1 0-16,-1-4 1 15,3-3-1-15,-4-4 0 0,-1-6 0 16,0-4 0-16,-3-16 0 16,18 9-1-16,-6-10-1 15,5-9-1-15,2-5-1 0,4-6-4 16,2-6 0-16,2-3-2 15,3-5 1-15,-2-3 1 16,-4 2 0-16,-1 0 4 16,-4 3 2-16,-8 2 4 0,-2 8 3 15,-7 2 3-15,-4 9 0 16,-8 5 1-16,-1 1 0 16,-5 5-1-16,-2 1 0 0,-2 0-1 15,1 1-2-15,0 5 0 16,4 0-2-16,1 3 0 15,1 0-1-15,5 7-1 16,4 0 0-16,2 4 1 16,2 3-1-16,4 1 0 0,4 0-1 15,5 2 0-15,2-1 0 16,3-3-2-16,1-4 0 16,1-2-3-16,2-5 0 0,-2-4-2 15,3-7-2-15,0 0-1 16,-2-8 2-16,-1-4 1 15,-1-2 0-15,-2-4 3 0,-1-3 0 16,-4 1 5-16,-5 0 2 16,0 4 2-16,-6 2 1 15,-1 2 1-15,0 12 1 0,-10-6 0 16,-1 6 0-16,3 11-1 16,-3-3-1-16,2 7-2 15,1 0-1-15,3 0-1 16,2 1-2-16,2-2 1 0,1 0-1 15,3-2 0-15,3-1-1 16,-6-11 0-16,17 10-2 16,-5-8-2-16,1-2 0 15,-1-3-1-15,3-5 0 16,0-2 0-16,-2-1 0 0,-2 1 1 16,2 0 2-16,-5 3 2 15,-8 7 2-15,14-9 0 16,-14 9 1-16,0 0 0 0,8 6 0 15,-7 4 1-15,2 3-1 16,1 0-1-16,0 1 0 16,4 0-1-16,2 2 0 15,4-4 0-15,2-3 0 16,4-4 0-16,4-1 0 0,2-4 0 16,1-2 0-16,3-5 0 15,-1-3 0-15,0-5 0 0,-5-2 0 16,-6-2 1-16,-4-2 0 15,-7-4 2-15,-7 0 0 16,-3 0 1-16,-13 0 0 16,1 4 1-16,-6 3 0 0,1 2-1 15,0 8-1-15,0 3-2 16,6 4-3-16,1 0-8 16,13 1-28-16,-8 8-42 15,8-8-4-15,3 10-4 0,8-8-6 16</inkml:trace>
  <inkml:trace contextRef="#ctx0" brushRef="#br0" timeOffset="390594.7664">17843 6396 19 0,'1'-24'65'16,"0"1"2"-16,-1-1 1 15,-10-2-42-15,7 6 0 0,-1 1-3 16,-2 3-3-16,-3 2-3 16,-3 7-3-16,-2 2-2 15,-6 5-2-15,-1 4-3 16,-4 7-1-16,2 3 0 0,-4 2-2 15,1 2-1-15,-1-2 0 16,7 3 0-16,3-2 0 16,3 0 0-16,5-2-2 0,5-2 0 15,4-1 0-15,1 1 0 16,9 0 0-16,4-1-1 16,2 1 1-16,6 0-1 15,0 1 0-15,4 2 0 16,0 0-1-16,-1-1 2 15,-1 1-2-15,-3 3 1 0,-3-1-1 16,-5 2 0-16,-3-4 1 16,-9 0 0-16,-2 2 0 15,-10-2 0-15,-7 1 0 0,-4-3 1 16,-6-1-1-16,-5-1 1 16,-3-2-1-16,0-4 1 15,4 0-1-15,0-4 0 16,6-2-4-16,5-2-5 0,4-7-16 15,12-5-32-15,5 0-18 16,8-2-7-16,13-5-4 0</inkml:trace>
  <inkml:trace contextRef="#ctx0" brushRef="#br0" timeOffset="391271.8661">18075 6452 61 0,'0'0'79'16,"-14"18"0"-16,0-7-5 0,-4 0-2 16,1 3-62-16,2 7-1 15,3 2-1-15,2 2-2 16,2 4 0-16,4 0-2 16,4 3 0-16,0-2-3 0,4 3-1 15,3-7 0-15,0-2 0 16,-2-6 0-16,0-4 0 15,-5-14 0-15,5 11 0 0,-5-11 0 16,-2-15 0-16,-2-2 0 16,-2-5 1-16,1-6-1 15,0-4 1-15,-1-8 0 0,3-4-1 16,3 0 1-16,1 0 0 16,6 2 0-16,2 1-2 15,3 7 2-15,3 6-1 16,4 10 0-16,2 9 0 15,1 5 0-15,1 4-1 0,0 9 1 16,-1 3 0-16,-2 7-1 16,-2 2 2-16,-3 0-1 15,-8 4 1-15,-5 0 0 16,-2 1 0-16,-5-4 0 16,-6-1 1-16,-3-3 1 0,0-3 0 15,-4-4 0-15,4-1 0 16,3-4-1-16,11-6 0 0,-13 6 0 15,13-6 0-15,0 0-2 16,8 8 0-16,4-3-1 16,5 2-1-16,3 1 0 15,0 2-1-15,4 1-1 0,-1 2-1 16,-3 1 0-16,-4 1 0 16,-6-1 2-16,-5 2 0 15,-5 1 2-15,-9 0 1 16,-10-2 0-16,-6 1 2 15,-7-3 0-15,-3-4 0 0,-3 0 0 16,1-6 1-16,3-1-2 16,5-2-2-16,6-4-10 0,7-6-26 15,2-7-37-15,14-2-5 16,10-4-5-16,7-5-5 16</inkml:trace>
  <inkml:trace contextRef="#ctx0" brushRef="#br0" timeOffset="391656.6837">18448 6443 51 0,'0'0'83'0,"-10"-8"-5"16,-3 4-2-16,0 2-5 16,-2 2-58-16,2 0-6 0,13 0 2 15,-12 14-3-15,9-1-2 16,3 3 0-16,5 6-2 15,6 4 1-15,1 1-2 0,4 4 0 16,0 0-1-16,1-1 1 16,-1-2-1-16,-1-3 0 15,-4-7 1-15,0-6 0 16,-11-12 1-16,12 10 0 16,-12-10 0-16,10-9 0 0,-5-5 0 15,0-7 1-15,-1-2-1 16,2-9 1-16,3-5-1 15,1-2 0-15,2-5 0 0,1 3 0 16,-1 3-2-16,-1 7-2 16,0 7 2-16,-3 11-6 15,-8 13-15-15,10 9-46 16,-7 10-11-16,-2 3-6 0,4 3-5 16,2-1 1-16</inkml:trace>
  <inkml:trace contextRef="#ctx0" brushRef="#br0" timeOffset="391977.613">18858 6500 47 0,'0'0'76'15,"0"0"-3"-15,0 0-2 16,3 7-3-16,-3-7-61 0,13 15-1 16,-6-3 1-16,-1 1 0 15,-1 0 1-15,1-1-2 16,-5 4-1-16,1-2-7 0,-2 0-26 15,-12-7-41-15,9 2-7 16,3-9-4-16,0 0-3 16</inkml:trace>
  <inkml:trace contextRef="#ctx0" brushRef="#br0" timeOffset="392363.6344">19318 6506 0 0,'0'0'66'0,"-8"0"0"15,-2 0 0-15,-7-2 3 16,1 11-38-16,-5-8-28 16,3 3 6-16,1-1 3 15,1 4 0-15,1-2 1 0,4 0-1 16,11-5-4-16,-10 15 0 15,10-7-2-15,0 3 1 16,0-11-2-16,9 18 0 16,2-9-2-16,3 1 0 15,0-2-2-15,-2 3 0 0,3-3 0 16,-2 1-1-16,-3 2 0 16,-1-2 0-16,-5 3 0 15,-4-3 0-15,-5 1 0 0,-6 0-1 16,-4-2-2-16,-5-1-4 15,-1 0-6-15,-3-4-11 16,-1 2-11-16,4 3-30 16,1-7-15-16,5-1-4 0,3-5 3 15</inkml:trace>
  <inkml:trace contextRef="#ctx0" brushRef="#br0" timeOffset="392917.3154">19856 6377 59 0,'0'0'77'15,"-5"-7"-2"-15,5 7-34 16,0 0-4-16,-8-11-3 16,8 11-6-16,0 0-8 0,-2 5-5 15,2 8-7-15,-1 1-3 16,1 10-3-16,0 2 1 15,0 4-2-15,0 6 0 0,0 0 1 16,1 3-1-16,1-1 0 16,2-2-2-16,-1-6 1 15,1-2-3-15,-1-4-3 16,-2-8-6-16,4-3-23 0,-5-13-38 16,10 8-7-16,-10-8-2 15,4-10-4-15</inkml:trace>
  <inkml:trace contextRef="#ctx0" brushRef="#br0" timeOffset="393414.1453">19725 6581 14 0,'-12'1'73'0,"12"-1"1"15,6 0-4-15,7-3-3 16,3-9-43-16,5 5-23 15,8 3 0-15,3 0 1 0,4-1 0 16,1 2-1-16,-1-5 1 16,1 2 0-16,-5-1-1 15,-5 2 1-15,-4 2 4 16,-6 0 0-16,-4 0 1 0,-13 3 1 16,0 0 1-16,0 0 0 15,0 0 1-15,-10 13-2 0,0-2-3 16,-5 3-1-16,-1 4 0 15,3 3-1-15,4 2-1 16,3 3-1-16,1-4 1 16,5-1-1-16,1 0 0 0,7-5 0 15,6-4 0 1,2-5-2-16,7-3-1 0,-3-4 0 16,3-5-1-16,1-5 0 15,-2-3 1-15,-1-5-1 16,-6-3 1-16,-5-4 1 0,-3-3 1 15,-5 1 2-15,-2 1 1 16,-7-1-2-16,-7 3 2 0,-3 3-1 16,-3 7-1-16,-1 7 1 15,-1 3-3-15,-1 3-10 16,5-1-49-16,1 5-16 16,7 8-5-16,9 0-4 0,1-11-3 15</inkml:trace>
  <inkml:trace contextRef="#ctx0" brushRef="#br0" timeOffset="395168.7365">20630 6462 30 0,'-7'-10'74'0,"7"10"-54"16,-10-6 28-16,10 6 6 16,-14-3-2-16,14 3-6 15,-15 2-14-15,15-2-11 16,-13 21-10-16,7-8-2 0,2 6-4 16,-3 3-1-16,2 0-1 15,3 3 0-15,2 1-1 16,0-1 0-16,4-2 1 0,6-2-2 15,-1-8 1-15,4 0-1 16,6-3-1-16,2-5-1 16,0-4-2-16,3-1 0 15,-2-7-1-15,0-5 1 16,-3-1-1-16,1-5 2 16,-6-3 0-16,-1-3 2 0,-6-1 0 15,-1-2 2-15,0 4 0 16,-3 3-1-16,-1-2 2 15,0 6-2-15,1 2 2 0,-2 4-1 16,-1 10 0-16,9-9 0 16,-9 9-1-16,10 0 0 15,-10 0-1-15,16 11 1 0,-6 3 0 16,-2 3 0-16,2 4 0 16,-5-2 0-16,3 5 0 15,0 0 0-15,0 2 1 0,3 0-2 16,-2-5 1-16,2 0-1 15,2-4 0-15,1-3 0 16,0-3-2-16,3-6 0 16,-1-4-2-16,2-1 1 0,0-4 0 15,3-5 0-15,1-4 0 16,0-1 1-16,-3-2 0 16,2-2 2-16,-5 3 2 15,1 0 0-15,-7 0 1 16,1 3 0-16,-5 1 0 0,-6 11 0 15,6-13 0-15,-6 13 0 16,-2-11-2-16,2 11 1 16,-12-8-2-16,2 2 2 0,10 6-1 15,-16-8 0-15,16 8 1 16,-17-9-1-16,9 5 0 16,8 4 0-16,-13-3 0 15,13 3 0-15,-12 0 0 0,12 0 0 16,-10 6 0-16,4 2 0 15,1 5-1-15,1 2 1 16,1 0-1-16,2 2 1 16,1 4-2-16,-1-1 2 0,4-1-1 15,6 1 0-15,2-4 0 16,2-3-1-16,5-3 0 16,0 0-1-16,4-7 1 0,6-2-1 15,2-2 1-15,2-5-1 16,2-3 1-16,2-4 1 15,0-3 0-15,2 0 0 16,-2-5 0-16,-5-1 0 16,-5 4 1-16,-5-1 0 0,-4 2 0 15,-6 4 0-15,-10 2-1 16,-1 11 1-16,-12-8-1 16,-3 8 1-16,-2 5 0 0,-2 2-1 15,1 5 0-15,-1 1 0 16,4 5 0-16,5-2 1 15,1 2-1-15,6-3 0 16,3 0 0-16,2-4 0 0,10-2-1 16,4-1 0-16,2-8-1 15,4 0 0-15,3-4 0 16,1-2 0-16,-4-3 0 16,1-2 0-16,-4-2 3 0,-4 1 0 15,-3 2 0-15,-12 10 2 16,6-13-3-16,-6 13 1 15,-4-1 1-15,-8 1-1 16,2 10-1-16,-2 4 1 0,1 1-1 16,2 0 0-16,1 5 0 15,2-4 1-15,5 2-1 16,2-2 0-16,9-4 0 0,1-4-1 16,4-4 0-16,5-4-2 15,5-3-1-15,0-5 1 16,3-4-1-16,1-3 1 0,1-7-1 15,-7-3 2-15,0-3 0 16,-4-6 3-16,-4-3 1 16,-1-2 0-16,-10-3 2 15,-2 3 0-15,-2 2 0 0,-3 5 0 16,-3 6-1-16,-8 6 0 16,-1 11-1-16,-3 7 0 15,3 3-1-15,-1 11-1 16,3 3 0-16,-1 6 0 0,5 6 0 15,6 0 0-15,3 6 0 16,9 1 1-16,0 0 0 16,7-2-1-16,5 1-1 15,2-2 1-15,2 0-1 16,2-6-1-16,1-7 1 0,2-3-3 16,1-5 0-16,-1-6 0 15,2-4 0-15,-3-2 1 16,0-9 0-16,-4-4 2 0,1-1-1 15,-5-3 3-15,-3 0 1 16,-4-3 0-16,-5 5 1 16,-3 0 0-16,-1 4 0 15,-3 4-2-15,-2 9 2 0,-6-7-1 16,-4 7 0-16,0 10 0 16,1 1-2-16,-2 6 1 15,4-1-1-15,-2 3 0 0,3 3 0 16,4-3 0-16,2 1 0 15,1-1 1-15,5-5-2 16,4-3 0-16,5-1-1 16,2-8-2-16,4-2 0 0,3 1-2 15,6-4-6-15,-1-9-8 16,2-1-3-16,2-3-6 16,-3-6-22-16,2 5-22 0,-6-6-10 15,-5-3-2-15</inkml:trace>
  <inkml:trace contextRef="#ctx0" brushRef="#br0" timeOffset="395524.6498">21946 6313 10 0,'-30'-1'90'0,"8"-1"4"16,4 2-7-16,7-7-3 0,7 22-2 16,4-15-71-16,3-8-1 15,10 4 0-15,7 1-2 0,5-3-2 16,5 2-1-16,4 3-2 16,5 1-1-16,0 1-1 15,3-1 0-15,-2 0-1 16,-4 0 1-16,-2 3-1 15,-4 0 0-15,-1-3 1 0,-9 0-2 16,-3 0-1-16,-7-4-2 16,1 4-5-16,-11 0-8 15,0 0-23-15,6-9-45 16,-6 9-4-16,-13 0-4 16,1 0-6-16</inkml:trace>
  <inkml:trace contextRef="#ctx0" brushRef="#br0" timeOffset="405694.2891">7475 8124 31 0,'-3'-9'43'16,"3"9"-3"-16,0 0-4 0,-5-9-7 15,5 9-5-15,0 0-3 16,-2-9-2-16,2 9-3 0,0 0-1 15,0 0-3-15,0 0-3 16,0 0-2-16,0 0-2 16,0 0-2-16,0 9-2 15,0 6 0-15,0 9-1 0,0 2 1 16,4 10 1-16,-1-1 1 16,1 6-1-16,-2 2 1 15,0 0-1-15,-1-4 0 16,-1-5 1-16,0-1 0 0,0-8 1 15,0 0 0-15,-4-10 2 16,2-4 0-16,2-11 1 16,-5 13 0-16,5-13 0 15,0 0-2-15,0 0 1 16,-10-2-2-16,10 2-2 0,-6-16-1 16,3 6-3-16,-1-4-8 15,2 2-14-15,0-2-32 16,0-3-19-16,1-1-4 0,0-3-5 15</inkml:trace>
  <inkml:trace contextRef="#ctx0" brushRef="#br0" timeOffset="406370.0636">7401 8076 30 0,'0'-11'38'0,"-2"-1"2"16,2 1-5-16,0-2-5 0,2 1-3 15,1-1-2-15,3 1-5 16,1-2-4-16,2 3-2 16,0-2-1-16,1 1-2 15,3 2-3-15,-1-2-2 0,2 3-1 16,2 1 0-16,0 2-2 15,1 2-1-15,1 1 0 16,1 3-1-16,1 0 0 16,2 0 0-16,-2 0 0 0,0 5 0 15,-4 2 0-15,1 3-1 16,-4 5 2-16,0 1-1 16,-8 5 1-16,-3 5 0 15,-2 3 0-15,0 1 0 0,-6 3 1 16,-8-2 0-16,-2 2-1 15,-2-3 0-15,-3 2 0 16,-5-4 0-16,1-2 0 0,-4-3 0 16,2-2-2-16,2-6 1 15,-3-2 0-15,7-5 1 16,2-5-1-16,2-3-1 16,5-1 1-16,3-5-1 0,9 6 1 15,-8-16-1-15,8 16 0 16,0-16-1-16,0 16 1 15,11-11-2-15,-3 9-5 0,2-2-7 16,5 2-23-16,2 2-33 16,3 0-5-16,2 1-5 15,-2-1 1-15</inkml:trace>
  <inkml:trace contextRef="#ctx0" brushRef="#br0" timeOffset="407721.8505">7769 8276 16 0,'0'0'58'0,"-9"-1"-8"0,9 1-7 16,0-9-8-16,0 9-8 15,3-10-9-15,-3 10-2 16,11-10-4-16,-11 10-1 16,15-8-3-16,-15 8 0 15,16-3-3-15,-6 3-1 16,1 1-1-16,2 3-2 0,0 5 1 16,1 3-1-16,2 2 1 15,-3 3 0-15,-1 4 0 16,-1-1-1-16,-3 4 0 0,-2 2 0 15,-5-1 0-15,-1 0 0 16,-5-2 0-16,-3-1 0 16,0-6 0-16,-6 1-1 15,0-8 2-15,0-3-1 0,-1-5 0 16,2-1 0-16,0-6 0 16,6-5-1-16,-2-3 1 15,6-5 0-15,3 1-1 0,0-1 1 16,4 3-1-16,6-4 0 15,5 5 1-15,1-2-1 16,6 5-1-16,2 1 1 0,3-1-1 16,0 0 1-1,5 0-1-15,-3 2 1 0,1-1-1 16,-4 0 1-16,-1 1-1 16,-5 1 1-16,-3 0 0 15,-3 3 0-15,-5 1 1 0,-9 5-1 16,11-6 0-16,-11 6 1 15,0 0-1-15,0 0 1 16,-4 6 1-16,4-6-1 0,-9 16 1 16,4-6 0-16,-3 3 0 15,4 1 0-15,2 0 0 16,1 1 0-16,1 3-1 0,0-4 0 16,2 1 1-16,4-3-1 15,4 1 0-15,-2-3 1 16,2-2 0-16,2-3-2 15,-1-2 1-15,0-3 2 0,2 0-2 16,-2-5 0-16,1-2 0 16,-5-2 1-16,3-2-1 15,-5 0 0-15,-2-4 0 16,-1 0 0-16,-2-1-1 16,-3 0 0-16,-6 0 0 0,-2 2 0 15,-5-1 0-15,0 2 0 16,-2 4 0-16,2 2-1 15,-1 4 0-15,5 2 1 0,-1 1-1 16,13 0 0-16,-15 1 0 16,15-1 1-16,0 0 0 15,0 9 0-15,0-9 0 0,15 3-1 16,0-3 0-16,1 0-1 16,4-3-2-16,0-3-3 15,3-2 0-15,6-3-1 0,-3-4 0 16,4-1 0-16,-6-5 0 15,5 0 2 1,-7-1 2-16,2-1 2 0,-5-1 2 16,-3 2 2-16,-1 0 2 15,-5 3 1-15,-3 1 2 0,-3 2 0 16,-3 2 0-16,-1 4 0 16,0 10 0-16,-6-14 0 15,6 14-2-15,-12-4 1 16,12 4-2-16,-9 3-1 0,9-3-1 15,-9 18 2-15,8-5-2 16,0 2 0-16,1 4 0 16,1 3 0-16,5 5-1 0,0 1 1 15,-2 4 0-15,2 2-1 16,2 2 1-16,-4 3 0 16,3 4 0-16,-1 2-1 15,-5-1 0-15,0 1 1 0,-1-4 0 16,0 1 0-16,0-1 1 15,-3-1 1-15,-5-7-1 16,1-1 1-16,0-7 0 16,-1 1 0-16,3-8 0 0,-5 0-1 15,4-5 0-15,6-13-2 16,-11 14 1-16,11-14 0 16,0 0-2-16,-12 3-1 15,12-3-3-15,-8-8-5 0,6-4-7 16,0-6-10-16,1-6-27 15,1-2-20-15,1-5-12 16,0 0-3-16,1-3 5 0</inkml:trace>
  <inkml:trace contextRef="#ctx0" brushRef="#br0" timeOffset="408173.2195">8410 8422 63 0,'-11'-8'65'0,"11"8"-7"15,-11-2-9-15,11 2-12 16,0 0-8-16,0 0-8 15,-1-9-6-15,1 9-5 16,10-11-2-16,4 2-3 0,2 2 0 16,3-2 0-16,2 0-2 15,6 1-1-15,-3 2-1 16,0 0 0-16,1 0-1 0,-1 3 1 16,-4-2 0-16,-4 2-1 15,-1 1 1-15,-6-2 0 16,-9 4 1-16,13-4 0 15,-13 4 0-15,0 0 1 0,0 0 0 16,0 0 0-16,0 0 0 16,0 0 1-16,0 0-1 15,0 0 0-15,0 0-1 16,0 0 0-16,0 0-1 0,0 0-1 16,0 0 1-16,0 0-1 15,0 0 0-15,0 6 1 16,0 2 0-16,0 5 0 15,2 2 0-15,4 3 0 0,-3 1 0 16,2 2 0-16,-2 0 0 16,0-2 0-16,-1 0 0 15,0-5-1-15,-2-2-1 16,0-12-5-16,0 10-10 0,0-10-33 16,6-9-20-16,-6-3-11 15,2-6-5-15,-1-9-3 16</inkml:trace>
  <inkml:trace contextRef="#ctx0" brushRef="#br0" timeOffset="408353.3733">8667 8124 29 0,'-9'-15'76'0,"0"10"1"0,-2 2-2 16,11 3-37-16,-13 5-5 16,13-5-12-16,-6 14-5 15,6-14-5-15,0 13-2 16,0-13-3-16,10 14-3 0,-10-14-6 15,17 12-16-15,-7 1-46 16,1-9-10-16,3 0-6 16,-3-3-4-16</inkml:trace>
  <inkml:trace contextRef="#ctx0" brushRef="#br0" timeOffset="408991.1132">8985 7942 23 0,'-9'2'75'0,"0"-1"2"16,9-1-4-16,-12 1-36 15,12-1-7-15,0 0-11 16,-7 11-8-16,7-11-3 15,0 18-3-15,1-3 0 0,3 2-1 16,0 6 2-16,0 1-2 16,1 8 0-16,2 1 0 0,-1 5-1 15,1-2 0-15,0 2 0 16,-2-4-1-16,0-1 0 16,-2-4 0-16,0-3 0 15,-3-3 0-15,-2-4-1 0,2-2 1 16,-3-5-1-16,-1-2-1 15,4-10-3-15,-6 12-2 16,6-12-5-16,0 0-5 16,-8-7-6-16,6-6-11 0,1 3-10 15,0-6-2-15,1 1 2 16,0-3 1-16,0 4 6 16,0 3 2-16,2-3 11 0,-2 14 14 15,2-15 13-15,-2 15 5 16,3-13 4-16,-3 13 6 15,2-11 3-15,-2 11 5 16,3-13 1-16,-3 13 2 0,3-13-1 16,-3 13-3-16,9-17-1 15,-3 9-4-15,0-6-3 16,4 0-4-16,3-1 0 16,0 0-3-16,5 0-1 0,1 3-3 15,4 1-2-15,0 2 0 16,-2 5-2-16,0 2-1 15,0 2-1-15,-5 0-4 0,1 2-4 16,-8 1-15-16,-9-3-54 16,6 15-2-16,-6-15-8 15,-3 17-3-15</inkml:trace>
  <inkml:trace contextRef="#ctx0" brushRef="#br0" timeOffset="411125.3913">1769 8093 0 0,'0'0'30'0,"-8"0"-12"0,8 0-4 15,0 0-3-15,0 0 0 16,0 0 2-16,0 0 5 15,0 0 5-15,0 0 1 0,0 0 4 16,0 0-2-16,0 0 1 16,-10 0-5-16,10 0-5 15,0 0-6-15,0 0-3 16,0 0-4-16,0 0-3 0,-9 0-1 16,9 0-1-16,0 0 0 15,-9 13 0-15,9-13 1 16,-7 9 0-16,7-9 0 0,0 0 2 15,0 0 0-15,0 0 1 16,-1 9-1-16,1-9 1 16,0 0 0-16,0 0 1 15,0 0-1-15,0 9-2 16,0-9 0-16,-10 13-1 0,10-13 1 16,-9 15-1-16,4-5 0 15,5-10 0-15,-5 15 1 16,5-15-1-16,0 11 1 15,0-11 1-15,0 0 0 0,0 0 0 16,-6 9 1-16,6-9 0 16,0 0 1-16,-9 1-1 15,9-1 1-15,0 0-1 16,0 0 0-16,0 0-1 0,0 0 0 16,0 0 0-16,0 0-1 15,0 0 2-15,0 0-2 16,0 0 0-16,0-4 0 15,0 4 0-15,0 0 0 0,0-13-1 16,0 13 1-16,1-13 0 16,-1 13 0-16,1-14 0 15,-1 14 0-15,4-14 1 16,-4 14 2-16,0-13-1 0,0 13 0 16,-6-9-1-16,6 9 1 15,-8-6-1-15,-3 5-1 16,1 1-1-16,10 0 0 0,-14 11-2 15,1 2 1-15,7 2-1 16,-7 5 0-16,-5 2 1 16,3 6 0-16,-5 1-1 15,-1 5 1-15,4-1-1 0,1 4 1 16,-2 1-2-16,3 1 2 16,5 2 0-16,1-4 0 15,8 0 1-15,2-2 1 16,6-3 1-16,10-4 1 15,5-5 0-15,2-7 0 0,5-5 1 16,5-6 0-16,2-5 0 16,1-3-1-16,0-8 1 0,-6-2-1 15,-3-4-1 1,-4 2 0-16,-5-3-1 0,-2 3 0 16,-8 0 0-16,-6 3-1 15,-3 1 0-15,-5 2 0 16,5 9 0-16,-16-14-1 15,16 14 1-15,-13-8-1 0,13 8-1 16,-14-8 1-16,14 8-1 16,0 0 1-16,1-11-1 0,-1 11 1 15,16-11-1-15,-3 8-1 16,-3-1 2-16,10 1-1 16,-5 3 1-16,3 0 0 15,2 4-3-15,4 4 0 16,0 3 1-16,-6 2 0 0,1 4-1 15,-6 2 4-15,-3 2-3 16,2 0 1-16,-8 1 3 0,-3-1 0 16,1-5 0-16,-2 0 2 15,0-6 1-15,0-10-2 16,0 11 4-16,0-11-3 16,0 0 3-16,-3-14-3 15,3-1-1-15,1-4-1 0,4-2-1 16,2-2 0-16,3-1-3 15,0 2 2-15,8 1-4 16,-8 6 3-16,4 2 0 0,-1 3-1 16,1 5 1-16,-6 4 0 15,5 1 0-15,-3 0 0 16,1 5 1-16,1 2 1 0,-3 3 0 16,-1 1 1-16,2 3 0 15,0 1 0-15,0 1 0 16,-4 0 1-16,0 0 0 15,0-4 1-15,2 0-2 16,-4-2-2-16,-4-10-5 0,6 11-26 16,-6-11-37-16,10-2-6 15,-7-8-5-15,-3-7-4 16</inkml:trace>
  <inkml:trace contextRef="#ctx0" brushRef="#br0" timeOffset="411272.9975">2224 8395 35 0,'-12'-25'77'15,"3"8"0"-15,-3 4-3 0,-13 8-32 16,13 5-12-16,12 0-14 16,-6 10-8-16,4 2-9 15,4 3-12-15,6-4-46 0,9 9-12 16,3-4-4-16,2 0-4 16</inkml:trace>
  <inkml:trace contextRef="#ctx0" brushRef="#br0" timeOffset="411587.0337">2397 8344 73 0,'-14'-10'77'0,"14"10"-5"16,0 0-6-16,0 0-39 15,0 0-10-15,0 0-10 0,0 0-4 16,10 4-4-16,-3 8 0 16,1 5 1-16,-1 3 2 15,5 7-1-15,1 3 2 0,-8 5-1 16,6 0 1-16,-4 4 0 16,0-4 1-16,-3-4-1 15,-1-3-4-15,0-6-6 0,-5-5-10 16,2-4-18-16,0-13-33 15,0 0-6-15,0 0-4 16,0-12 0-16</inkml:trace>
  <inkml:trace contextRef="#ctx0" brushRef="#br0" timeOffset="412470.5091">2484 8560 7 0,'0'0'69'0,"0"0"2"16,0 0-2-16,1 5-24 0,-1-5-16 15,18 2-9-15,-1-2-8 16,5 1-7-16,-3-2-3 16,7-4 0-16,-4-1-2 0,3-1-1 15,-3-2 0-15,3-2 0 16,-7 2 0-16,-4 0 2 16,-4 2-1-16,4 2 2 0,-4 0 1 15,-10 5 2-15,13-7 1 16,-13 7 1-16,9-4 2 15,-9 4 1-15,0 0 0 16,6-11 1-16,-6 11-1 0,0-13-2 16,0 13 0-16,-2-16-1 15,2 16-1-15,-19-17-1 16,19 17-2-16,-17-13-2 16,7 11-1-16,1 2-1 0,-4 0-1 15,1 8-1 1,5 1 0-16,1 6 0 0,-2 3 1 15,4 3 0-15,3 1 2 16,0 1-1-16,0 2 1 16,10-1 1-16,1 0 0 0,6-4 1 15,1-3-1-15,0-4 2 16,1-6-1-16,2-1 0 16,-1-6 2-16,-1-3-4 0,1-6 2 15,-1-5-1-15,-3-3 0 16,0-3 0-16,-4-3-1 15,0 0 1-15,-2 2-1 0,0-1 1 16,-9 4 0-16,1 3-1 16,-1 2 0-16,0 13 0 15,2-12-1-15,-2 12 0 16,0 0 0-16,12 3 0 16,-4 5 0-16,3 3-1 15,0 1 2-15,4 2 0 0,4 2 1 16,-3-1 0-16,0-1 0 15,2 0 0-15,-1-5 0 0,-3-2-1 16,0-4-2-16,-1 0-2 16,1-3-1-16,-6-3-1 15,5-8-3-15,-2 0 2 0,-2-3 0 16,3-2 0-16,-6-1 3 16,-1-1 2-16,3-2 2 15,-3 1 2-15,-3 4 4 16,-2 2-1-16,2 2-1 15,-2 11 2-15,1-15-3 0,-1 15 1 16,0 0 0-16,0 0-3 16,0 0-2-16,5 8 1 15,0 2 1-15,1 0-2 0,5 2 2 16,0 3-2-16,0-2 1 16,5 2 2-16,-2-1-2 15,-2-3-2-15,0-2-4 16,-1-3-7-16,-2-3-19 15,1-3-27-15,-10 0-13 0,13-18-6 16,-6 1-2-16,-3-9 9 16</inkml:trace>
  <inkml:trace contextRef="#ctx0" brushRef="#br0" timeOffset="412620.8896">3357 8275 0 0,'-6'-39'67'0,"-5"0"2"16,3 11-10-16,-2 3-10 15,1 12-8-15,-1 6-13 16,10 7-12-16,-7 12-9 15,7 3-5-15,2 5-2 0,6 1-7 16,8 4-17-16,7 0-25 16,-5-2-19-16,8 1-3 0,1-5-5 15</inkml:trace>
  <inkml:trace contextRef="#ctx0" brushRef="#br0" timeOffset="412989.6569">3581 8334 70 0,'13'-8'77'0,"-12"-1"-4"0,-1 9-18 15,0 0-14-15,0 0-14 16,0 0-11-16,0 0-4 16,0 0-6-16,-8 4-2 0,2 7-1 15,1 2-3-15,-3 2-1 16,3 4 2-16,2-3-1 16,3 3 1-16,0-4 0 15,0 0 1-15,3-6 0 0,4-1 2 16,2-5 0-16,3-3 1 15,-2-1-1-15,3-6 0 16,1-3 0-16,-4-3-1 0,2-1 0 16,-2-1-1-16,-3 0 1 15,-1 2-1-15,-4 3 1 16,1 0 0-16,-3 10-2 16,0 0 2-16,0 0-3 15,6 9 0-15,-4 5 0 0,3 4 0 16,2 2 0-16,1 3-4 15,5 0-6-15,-6-2-12 16,7-6-41-16,2 1-15 0,-2-4-6 16,3-7-5-16,0-5 1 15</inkml:trace>
  <inkml:trace contextRef="#ctx0" brushRef="#br0" timeOffset="414050.861">4039 8309 12 0,'-8'-9'61'0,"-5"-1"-10"0,4 3-6 16,-2-1-2-16,2 3-6 15,-3-2-4-15,12 7-7 16,-16-9-5-16,16 9-4 16,-14-4-6-16,14 4-3 0,0 0-2 15,0 0-4-15,0 0 0 16,-2 13-3-16,3 5 1 15,5 2-3-15,3 9 2 16,2 8 1-16,-1 6 0 16,1 8 2-16,-5 4-1 0,-3 8 1 15,-3 1-1-15,-7 3-2 16,-11-1-5-16,-10-7-9 0,-1-4-31 16,1-2-25-16,-9-9-6 15,1-11-5-15,1-14 4 16</inkml:trace>
  <inkml:trace contextRef="#ctx0" brushRef="#br0" timeOffset="415264.349">5800 8281 7 0,'-1'-12'49'16,"-4"2"-7"-16,5 10 0 15,-5-14-6-15,5 14-4 16,-2-15-5-16,2 15-3 0,0-9-4 16,0 9-2-16,0 0-4 15,0-9-2-15,0 9-2 16,0 0-2-16,0 9-1 0,-2 2-1 16,1 7-2-16,1 2-1 15,0 6 1-15,-1 3-2 16,1 3 1-16,0 0-1 15,0 0-1-15,2-1 1 16,-1-5-2-16,0 0-2 16,-2-5-6-16,1-6-15 0,-1-4-34 15,0-2-16-15,1-9-7 16,0 0-3-16</inkml:trace>
  <inkml:trace contextRef="#ctx0" brushRef="#br0" timeOffset="415820.0671">6004 7931 13 0,'0'0'69'0,"-8"-2"3"0,-9 2-26 16,17 0-5-16,0 0-11 16,0 0-7-16,0 0-7 15,0 0-3-15,0 0-4 16,5 0-2-16,-5 0 0 0,17 7 0 16,-6 0-2-16,1 2 0 15,3 4-1-15,0 4 1 16,3 4-3-16,0 3 1 15,2 5-1-15,0 4 2 0,1 5-2 16,-3 4 0-16,-1 4 1 16,-4 3-1-16,-7 4 0 15,-3 6 1-15,-7 3-1 16,-8 4 0-16,-11 2 0 16,-4 2-2-16,-8-1-3 0,-5-5-5 15,-1-2-14-15,0-7-34 16,3-12-19-16,3-9-6 15,5-13-4-15</inkml:trace>
  <inkml:trace contextRef="#ctx0" brushRef="#br0" timeOffset="427499.6407">9971 8011 1 0,'0'0'28'0,"0"-8"-3"16,0 8-1-16,0 0-2 15,0 0 2-15,0 0-4 16,0 0 0-16,0 0-2 0,0 0 2 15,0 0-1-15,0 0 0 16,1-9-3-16,-1 9 0 16,0 0-3-16,0 0-1 0,0 0-3 15,0 0-2-15,0 0-2 16,0 0 0-16,0 0-1 16,0 0-2-16,0 0 1 15,0 0-2-15,0 0 1 0,0 0 0 16,0 0 0-16,0 0 0 15,0 0 0-15,0 0 0 16,0 0-1-16,0 0 0 16,0 0 0-16,0 0 0 0,0 0 0 15,0 0 0-15,0 0 0 16,9 9 1-16,-8-1-1 16,2 2 1-16,0 4 1 0,1 0-1 15,1 3-1-15,-2 2 1 16,2 0 0-16,2 3 1 15,-3 1-1-15,1-2 1 16,1 3 0-16,-1-4 0 0,-2 1 1 16,0-3-1-16,1-1-1 15,-1-3 1-15,0-2-1 16,-1-2 0-16,-2-10 0 16,1 14-1-16,-1-14 1 0,2 9-1 15,-2-9 0-15,0 0 1 16,0 0 1-16,0 0 0 15,0 10 1-15,0-10 0 16,0 0 1-16,0 0-1 0,0 0 0 16,0 0-1-16,0 0 0 15,0 0-1-15,0 0 0 16,0-5-1-16,0 5-1 16,0 0 1-16,0 0-1 15,0 0 1-15,0 0-1 0,-4-10 0 16,4 10 1-16,0 0-1 15,0 0 0-15,0 0 0 16,0 0 1-16,0 0-1 0,0 0 0 16,0 0 0-16,0 0 0 15,0 0 0-15,0 0 1 0,0 0-1 16,0 0 0-16,0 0-1 16,0 0 1-16,0 0-1 15,0 0 1-15,0 0-1 16,0 0 0-16,0 0 1 15,-9 6 0-15,9-6 0 0,-1 12 0 16,1-12 1-16,0 11-1 16,0-11 1-16,0 9-1 15,0-9 0-15,0 9 0 16,0-9 1-16,-1 10-1 0,1-10 0 16,0 11 0-16,0-11 0 15,3 11 0-15,-3-11 0 16,0 0 1-16,2 11-1 15,-2-11 0-15,0 0 0 0,0 0 1 16,0 0-1-16,0 0 0 16,0 0 0-16,0 0 0 15,0 0 0-15,4 8 0 16,-4-8 0-16,0 0 0 0,0 0 1 16,0 0-1-16,0 0 1 15,0 0-1-15,0 0 1 16,0 0-1-16,0 0 0 0,0 0-3 15,0 0-4-15,4-9-4 16,-4-2-9-16,2-1-19 16,-2-1-27-16,1-3-17 0,1-1-4 15,-2-5-2-15</inkml:trace>
  <inkml:trace contextRef="#ctx0" brushRef="#br0" timeOffset="429579.9542">9993 8036 40 0,'-11'-4'36'0,"11"4"-1"16,0 0-7-16,0 0-6 15,0-11-2-15,0 11-3 0,0 0-2 16,0 0-1-16,0-11 1 15,0 11-1-15,0 0-2 16,1-11 0-16,-1 11-3 16,0-11 1-16,0 11-3 0,0-11-1 15,0 11-1-15,0-10 0 16,0 10 0-16,0-9-2 16,0 9 1-16,0 0 0 0,0-11 0 15,0 11 0-15,0 0 1 16,0 0-1-16,0-9 0 15,0 9 0-15,0 0 0 16,0 0 1-16,0 0-2 16,0 0-1-16,0 0 1 0,0 0-2 15,0 0 1-15,0 0-1 16,0 0-1-16,0 0 1 16,0 0-1-16,0 0 0 0,0 0 0 15,0 0 0-15,0 0 0 16,0 0 0-16,0 0 0 15,-4 4 0-15,4-4 0 0,0 0 0 16,0 0 1-16,0 0-1 16,0 0 1-16,0 0-1 15,0 0 1-15,0 0 0 0,0 0 0 16,0 0 0-16,0 0 0 16,0 0 0-16,0 0 0 15,0 0 0-15,0 0-1 16,0 0 1-16,0 0 0 15,0 0-1-15,0 0 0 0,0 0-1 16,0 0 1-16,0 0 0 16,-3 10-1-16,3-10 1 15,-5 10-1-15,5-10 0 16,-9 17 1-16,6-6 1 0,-1 2-1 16,-2 0 0-16,1 2 0 15,2 0 1-15,-4-1 0 16,2 0 0-16,1-3-1 15,2-1 1-15,-4-1 0 0,6-9-1 16,-4 11 1-16,4-11 0 16,0 0-1-16,0 0 1 15,0 0 0-15,0 0 0 0,0 0 0 16,0 0 0-16,0 0-1 16,0 0 1-16,0 0 1 15,0 0-1-15,0 0 0 16,0 0 0-16,0 0 1 0,0 0-1 15,-2 9 2-15,2-9-1 16,0 0 1-16,0 0-1 16,0 0 0-16,0 0 0 0,0-7 0 15,0 7-1-15,0-14 0 16,1 4-1-16,3-1-1 16,1-1 1-16,-1-4 0 15,0 1 0-15,3-3-1 16,-1 0 1-16,-1 0 0 0,1 0-1 15,2 2 1-15,-2 0 0 16,-1 3 0-16,0 2-1 16,-5 11 1-16,6-14 0 0,-6 14 0 15,3-8 0-15,-3 8 0 16,0 0 0-16,0 0 0 16,0 0 0-16,0 0 0 0,0 0-1 15,9-9 1-15,-9 9 0 16,0 0-1-16,0 0 1 15,0 0-1-15,0 0 0 16,0 0 1-16,0 0-1 0,7 0 1 16,-7 0-1-16,0 0 2 15,8 13-1-15,-8-13 0 16,5 11 0-16,-5-11 1 16,5 15-1-16,-5-15 0 15,6 14 1-15,-6-14-1 0,8 17 0 16,-5-8 1-16,1 1-1 15,2-1 0-15,-2-1 0 16,-2 3 1-16,4-2 0 0,0 0-1 16,-6-9 0-16,6 15 1 15,-6-15-1-15,5 13 0 16,-5-13 0-16,4 8 0 0,-4-8 0 16,0 0 0-16,4 12 1 15,-4-12-1-15,0 0 0 16,0 0 0-16,4 11 0 15,-4-11 1-15,0 0-1 0,0 0 0 16,0 0 1-16,0 0 0 16,0 0-1-16,0 0 1 15,0 0 2-15,0 0-3 0,0 0 1 16,0 0 0-16,0 0 0 16,0 0 0-16,0 0 0 15,0 0-1-15,0 0 0 16,0 0 1-16,0 0-1 15,0 0 0-15,0 0 0 0,0 0 1 16,0 0-1-16,0 0 0 16,0 0 0-16,0-6 0 0,0 6 0 15,0 0 0-15,0 0 0 16,0 0 0-16,0 0 0 16,0 0 0-16,0 0 0 15,-7-9 0-15,7 9 0 0,0 0 0 16,0 0 1-16,0 0-1 15,0 0 0-15,0 0 0 16,0 0 0-16,0 0 0 16,0 0 0-16,0 0 0 0,0 0 0 15,0 0 0-15,0 0 0 16,-9-10 0-16,9 10 0 16,0 0 0-16,-13 0 0 15,13 0 0-15,-12 0-1 16,12 0 1-16,-16 2 0 0,4 0 0 15,4 1 0-15,-4 0 0 16,1 1 0-16,2-1 0 16,-1 0 0-16,10-3 0 0,-16 6 0 15,16-6 0-15,-13 6 0 16,13-6 0-16,-13 4 0 16,13-4 0-16,-7 4 0 0,7-4 0 15,0 0 0-15,-11 6 0 16,11-6 0-16,0 0 0 15,0 0 0-15,0 0 0 16,-7 8 1-16,7-8-1 16,0 0 1-16,0 0-1 0,0 0 0 15,0 0 1-15,0 0-1 16,0 0-1-16,0 0 1 16,0 0 0-16,0 0-2 15,0 0-4-15,0 0-8 0,12 3-23 16,4-3-42-16,-2 0-3 15,-1 0-5-15,0 0-4 16</inkml:trace>
  <inkml:trace contextRef="#ctx0" brushRef="#br0" timeOffset="465804.3311">9961 8350 4 0,'0'-15'25'16,"0"0"0"-16,0-1-3 15,4 1 0-15,3 1-2 0,0 2-5 16,1 1-2-16,-8 11-1 16,17-13-3-16,-17 13-2 15,13 0 0-15,-13 0-2 16,8 7-2-16,-8-7-1 0,0 19 2 15,-6-9 0-15,-2 2 0 16,-5-3 0-16,-5-1 2 16,-1-1 1-16,-3-3 0 15,0-2 1-15,-3-4 0 0,7 0 0 16,-1-9-1-16,7 1-1 16,3-8-2-16,6-2-1 15,3 1-1-15,1-3-1 0,5-1-1 16,7 3-1-16,-2 0 1 15,2 4 0-15,2 2-1 16,0 3 1-16,-1 6-2 16,-3 2-1-16,3 3-3 0,-5 3-2 15,0 7-2-15,-4 0-1 16,0 4 1-16,-3-2 0 16,-2-1 1-16,0 0-11 15,0-11-29-15,-8 12-9 0,8-12 4 16</inkml:trace>
  <inkml:trace contextRef="#ctx0" brushRef="#br0" timeOffset="467823.2205">10709 8092 25 0,'-8'-10'49'15,"6"0"0"-15,0-1-5 16,1 1-7-16,-1 1-7 16,2 9-5-16,0-14-6 15,0 14-5-15,0 0-4 0,0 0-1 16,0 0-3-16,0 6 1 15,2 9-3-15,1 5-1 16,3 4 0-16,-1 7 1 16,0 2 0-16,4 5-1 0,-2 2 1 15,4-3-1-15,-4-1 0 16,2-2 0-16,-1-4-1 16,-3-3 0-16,-1-5-1 15,0-5 1-15,-2-6-2 16,-2-2 1-16,0-9 0 0,0 0 1 15,0 0-2-15,-6 5-2 16,6-5 0-16,-8-14-5 16,4 0-4-16,-5-7-3 0,4-4-3 15,0-6-2-15,-1-3 0 16,0-3 0-16,2-5 3 16,0 3 3-16,-2 0 4 0,1 3 4 15,2 0 5-15,-2 8 5 16,-3 1 1-16,4 7 3 15,0 4 1-15,1 4-1 0,3 12 1 16,-7-12-2 0,7 12 0-16,0 0-2 0,-7 8 0 15,3 5-1-15,-1 6-1 16,2 4 0-16,-1 8 1 16,2-1-1-16,-1 8-1 0,-2-5 2 15,1 2-2-15,0-6-1 16,2-5 1-16,-2-8 0 15,0-3-1-15,4-13 0 16,0 0-1-16,0 0 0 0,-5-17 0 16,5-1 0-16,1-8-2 15,2-4 1-15,2-6-1 16,-1 2 0-16,2-5-1 0,-1 4 1 16,2 3 0-16,-5 5-1 15,2 6 0-15,-1 7 0 16,-3 14 1-16,7-10 1 15,-7 10 0-15,5 12 1 0,0 1 0 16,2 5 0-16,-1 2 1 16,5 2 0-16,1 1 1 15,1-2-1-15,5 1 0 0,-2-2-1 16,1-2 1-16,1-3 0 16,-5-3-1-16,2-5 1 15,-15-7 0-15,15 10 0 16,-15-10 1-16,0 0-1 0,0 0 0 15,0 0 0-15,-5-3 0 16,-11-1-2-16,2 1 0 16,-5 1 0-16,-1 0 0 15,-1 2 0-15,-6 0-2 16,1 4 1-16,3 3 0 0,0 0 1 16,1 3-1-16,3 0 1 15,3 0 1-15,6-3-1 16,-3 1 0-16,13-8 2 0,-9 8 0 15,9-8 0-15,0 0 1 16,0 0 0-16,0 0 0 16,0 0 0-16,0 0 1 0,0 0-2 15,0 0 0-15,6-4 0 16,-6 4-1-16,8-4 0 16,-8 4-2-16,11-4-5 15,-11 4-11-15,14 0-28 0,-7-1-29 16,7-3-3-16,-1 2-7 15,1-1 2-15</inkml:trace>
  <inkml:trace contextRef="#ctx0" brushRef="#br0" timeOffset="468631.5317">11258 8040 35 0,'-5'-13'66'15,"3"1"-17"-15,-1 4-7 16,3 8-7-16,0 0-9 15,0 0-7-15,0 0-6 16,0 0-5-16,0 14-2 0,3 5-3 16,3 2-1-16,-3 6 1 15,4 2 0-15,2 2-1 16,-1 4 1-16,3-2 0 0,-3 5-1 16,1-4 2-16,0 3-3 15,-2-1 1-15,-2-4-1 16,0 0 0-16,1-7 0 15,-3-3-1-15,0-4-2 16,-3-4-3-16,0-5-4 16,0-9-11-16,0 0-15 0,0 0-16 15,-10 0-17-15,10 0-5 16,-9-13 6-16</inkml:trace>
  <inkml:trace contextRef="#ctx0" brushRef="#br0" timeOffset="469246.5583">11251 8362 34 0,'0'0'44'0,"0"0"-2"15,-6-9-7-15,6 9-6 0,0 0-8 16,6 1-6-16,-6-1-5 16,14 15-4-16,-3-3-1 15,1 6-1-15,0-2-1 16,0 3 0-16,4-1-1 15,-5 4-1-15,3-7 0 0,-3 3-1 16,-3-6 1-16,1-4 0 16,-9-8 1-16,8 13 6 15,-8-13-1-15,0 0 2 0,0 0 0 16,0 0-1-16,8-13 0 16,-8 1-1-16,0-3 1 15,1-5-6-15,-1-1-1 0,1 0-1 16,1 2 1-16,1-3-1 15,4 7 0-15,4 0 0 16,-5 6-1-16,6 2 0 16,-2 5 0-16,1 0 1 0,-1 2-1 15,1 0 0-15,-11 0 1 16,13 2 0-16,-13-2 0 16,12 2 2-16,-12-2-1 0,0 0 1 15,0 0 1 1,0 0-1-16,0 0 0 15,-12 3 0-15,-1-1 0 0,-5-1-1 16,-2 1-1-16,-3 1 1 16,-3 1 0-16,-1 0 0 15,3 2 1-15,-4 0 0 0,7 0 0 16,3-2 0-16,3 3 0 16,5-3-1-16,-1-1 0 0,11-3 0 15,0 0 0-15,0 0-1 16,0 9 1-16,0-9-1 15,10 3 1-15,-10-3-2 16,17 2-6-16,-17-2-19 0,13 0-43 16,2 0-4-16,-1-4-3 15,3 0-2-15</inkml:trace>
  <inkml:trace contextRef="#ctx0" brushRef="#br0" timeOffset="470089.797">12012 8161 0 0,'-18'2'63'0,"18"-2"-7"0,-11-2-10 16,11 2-4-16,0 0-5 16,0 0-9-16,0 0-5 15,5 0-4-15,7 0-3 0,2 0-2 16,9 0 0-16,2 0-1 15,0-4-4-15,4 1-2 16,7-1-2-16,-5-1-1 16,1-1-1-16,-2-1 0 0,0 0-1 15,-6 0-1-15,-2 0 1 16,-3 0-1-16,-5 2 0 16,1 1 0-16,-15 4-1 15,11-5-1-15,-11 5-3 16,0 0-6-16,0 0-13 0,-7 2-36 15,0 4-18-15,-6 2-5 16,-2-1-4-16</inkml:trace>
  <inkml:trace contextRef="#ctx0" brushRef="#br0" timeOffset="470718.0603">12001 8197 53 0,'-11'6'64'16,"11"-6"-13"-16,0 0-5 15,0 0-8-15,0 0-7 16,0 0-8-16,6-4-5 16,-6 4-4-16,19-5-2 0,-3 3-2 15,8-1 1 1,-1 0-2-16,4 3 0 0,3-1-2 15,4 0-2-15,-5 0 0 16,1 0-2-16,-2 1 0 0,-3-1-1 16,-5 0 0-16,-2 1 1 15,-2-1 0-15,-5 0-1 16,-11 1 2-16,12-3-1 16,-12 3 0-16,0 0 1 0,0 0-3 15,0 0-1-15,0 0-4 16,0 0-6-16,-4-10-15 15,4 10-38-15,-13 0-17 0,4 0-6 16,-2 0-5-16</inkml:trace>
  <inkml:trace contextRef="#ctx0" brushRef="#br0" timeOffset="471202.4409">11955 8254 40 0,'0'0'68'0,"-7"0"-23"0,7 0-1 15,0 0-4-15,0 0-4 16,6-1-8-16,-6 1-10 0,21-6-5 15,-7 1-3-15,5 2-1 16,4-3-2-16,6 0 0 16,0 1-1-16,4-1-2 15,0 0 0-15,3 2 0 0,-2-2-1 16,-3 1 0 0,-5 0 2-16,-2 1 0 0,-6 1 0 15,-4 1 2-15,-3-1 1 0,-11 3-1 16,9-4 1-16,-9 4-1 15,0 0-1-15,0 0-1 16,0 0-1-16,0 0-2 16,0 0 0-16,0 0-1 15,-4-3 0-15,4 3 0 0,0 0-1 16,0 0 1-16,0 0-1 16,-10-1 0-16,10 1-4 15,0 0-6-15,0 0-18 0,0 0-52 16,0 9-2-16,0-9-6 15,-8 3-6-15</inkml:trace>
  <inkml:trace contextRef="#ctx0" brushRef="#br0" timeOffset="522387.0017">7668 8892 1 0,'-13'-16'33'0,"13"16"-4"0,-14-11-4 16,14 11 0-16,-14-9-4 16,14 9-3-16,0 0-3 15,-13-10-2-15,13 10-4 16,0 0-1-16,0 0-3 0,0 0-3 16,-8-6 0-16,8 6-1 15,0 0 0-15,4 6-1 16,-4-6 0-16,17 8 0 15,0-4 1-15,0-2 1 0,7-2-1 16,0 1 0-16,9-8 0 16,-2-4 0-16,12-3 0 15,-5-4-1-15,3 0 0 16,2-4 1-16,-1 1-1 0,4-3 0 16,-5 4 0-16,1 1 0 15,-7 1 0-15,1 2 0 16,-10 3 0-16,0 3 0 15,-2 4 0-15,-9 0 0 0,-1 3 0 16,-14 3 0-16,14 0 0 16,-14 0-6-16,0 0-10 15,0 7-18-15,0-7-16 16,-9 13-8-16,9-13 5 16</inkml:trace>
  <inkml:trace contextRef="#ctx0" brushRef="#br0" timeOffset="522803.1074">7901 8925 11 0,'18'-13'17'0,"3"-1"-2"16,4-3 1-16,-1-1-2 16,5-2-1-16,-2-1 0 0,1 0 0 15,-1 2-2-15,0 0-2 16,-3 1-2-16,-1 2-2 16,-5 4-3-16,2 1-12 15,-4 5-18-15,-2-1-19 0,2 4-2 16</inkml:trace>
  <inkml:trace contextRef="#ctx0" brushRef="#br0" timeOffset="542472.9322">5715 9761 22 0,'0'0'28'0,"0"0"0"15,-8-9-5-15,8 9 2 0,0 0-4 16,0 0-1-16,0 0-1 16,0 0-3-16,0 0-3 15,0 0-2-15,0 0-2 16,0-10 0-16,0 10-4 15,7-7 0-15,5 1-3 0,-3 1-1 16,7-7 0-16,-2 5 0 16,5-4 0-16,-3 4-1 15,4-2 1-15,-3 3-1 16,-1 0 0-16,-3 5 0 16,1 1 2-16,-2 3-1 0,-3 8 0 15,-2 2 0-15,-3 7 0 16,-4-3 0-16,0 11 0 15,-2-4 0-15,-7 8-1 16,-2-5 0-16,-2 2 0 0,0-2 1 16,-1 0-1-16,1-5 0 15,-1-1 0-15,4-4 0 0,-1-4 0 16,3-2 0-16,3-2-1 16,5-9 1-16,-7 10-1 15,7-10 0-15,0 0 1 0,0 0-1 16,0 0 2-1,0 0 0-15,0 0 1 0,7 6 1 16,-7-6 1-16,15-1 0 16,-4-4 0-16,1 2-1 15,1-1 1-15,1 0-2 16,0 2 1-16,0 0-1 0,-1 1-1 16,3-1 0-16,-4 2 0 15,0 0-1-15,-1 0-1 16,-3 4-6-16,2-3-7 0,-10-1-16 15,16 9-18-15,-16-9-16 16,14 3-8-16,-5-3 5 16</inkml:trace>
  <inkml:trace contextRef="#ctx0" brushRef="#br0" timeOffset="542906.0348">5961 9601 5 0,'0'-11'36'0,"0"2"1"15,0-4-2-15,4 5-4 16,-4 8-4-16,11-15-7 16,-11 15-4-16,17-6-3 0,-7 6-4 15,2 5-4-15,2 5-2 16,0 7 0-16,2-1-2 16,0 10 0-16,0 8 0 0,0 4 1 15,-2 8-2-15,-1 1 1 16,-2 7 0-16,-3-4 0 15,-3 8 2-15,-6-5-1 16,1-6 0-16,-8 3 1 0,-2-10 0 16,-5 1 1-16,-1-8-1 15,-1-2-2-15,-1-2-13 16,0-12-38-16,4 4-11 16,2-10-9-16,1 0 4 15</inkml:trace>
  <inkml:trace contextRef="#ctx0" brushRef="#br0" timeOffset="544175.1028">7608 9447 0 0,'-2'-10'32'15,"-2"1"4"-15,-1-1 3 16,-2 0 0-16,2-2-6 0,0 4-5 15,5 8-3-15,-13-14-5 16,1 12-6-16,4 2-4 16,-5 4-1-16,-1 5-5 0,-1 7-1 15,-3 2-3-15,-2 7 0 16,3-1-2-16,-3 7 1 16,1-4 0-16,1 5 0 15,3-5 1-15,1 5-1 16,3 1 0-16,2-2 0 0,4 0 0 15,3 0 1-15,2 1-1 16,3-7 1-16,6 7-1 16,1-11 1-16,2 1-1 15,3-4 1-15,1-1 0 0,2-4 0 16,1-3 1-16,-2-3 0 16,-1 0-1-16,0-4 1 0,-1-3 0 15,-1 0-1-15,-2 0 1 16,0-7 0-16,-2-2 0 15,-2-5-1-15,0 1 1 16,-2-4 1-16,-2 2 0 16,-3-4-1-16,0 2 1 15,-1 1 1-15,-3 0-2 0,-3 4 0 16,-2 4 0-16,-2 1 0 16,0 2 0-16,1 1 0 15,9 4 0-15,-16-3 0 0,16 3-1 16,-9-1 0-16,9 1-1 15,0 0 0-15,0 0 0 0,0 0 0 16,0 0-1-16,5-5 1 16,-5 5 0-16,13-1 1 15,-13 1 0-15,21-1 0 16,-13 1 0-16,4 0 0 0,-3 2 1 16,2 3 0-1,-1 2 0-15,-1 2 1 0,-2 2 1 16,3 5-1-16,-1 3 1 15,-5 2 0-15,1 5 0 16,-2 4-1-16,-2-1 2 16,-1 2-1-16,0-4-1 0,-1 1 0 15,-3-6-1-15,3-2 0 16,-2-7-1-16,3-2-5 16,0-11-11-16,0 0-21 0,7 1-25 15,-2-9-10-15,7-10-4 16</inkml:trace>
  <inkml:trace contextRef="#ctx0" brushRef="#br0" timeOffset="546542.7028">7811 9771 25 0,'-9'0'60'15,"9"0"-26"-15,-8-10 0 0,8 10-1 16,-2-11-3-16,2 11-4 16,1-15-8-16,-1 15-6 15,10-16-4-15,-10 16-4 0,13-7-1 16,-4 7-1-16,0 0-1 16,3 0 1-16,0 7-2 15,2 0 2-15,-1 7-1 0,3 0 2 16,-4 0-2-16,-2 2 0 15,1 0 1-15,-5 1 0 16,-2-1 0-16,-4-2 0 16,0-1 0-16,-1-2 1 0,1-11-1 15,-11 12 1-15,1-9 1 16,10-3-2-16,-15 0 1 16,15 0-1-16,-16-7 0 15,16 7-1-15,-11-12-1 16,11 12 0-16,-6-14-1 0,6 14-1 15,0-13 1-15,0 13-1 16,10-11 0-16,1 5 1 0,4-2 0 16,3-1 1-1,4 0-2-15,2-2 2 0,1-1 0 16,5-2-1-16,-3-4 1 16,0 4-1-16,0-3 1 15,-1 5-1-15,-6-1 1 0,-3 3-1 16,-2 0 1-16,-6 6 0 15,-9 4 1-15,11 0 1 16,-11 0 1-16,0 10-1 16,0 1 0-16,-4-2 1 0,0 6-1 15,-1-3 0-15,2 5-1 16,2-3 0-16,0 3-1 16,1-1 0-16,0-2 0 0,3 2 0 15,3-1 0-15,3-3-1 16,-1 1 2-16,2-3-1 15,0-1 0-15,3-5 1 16,2-1 0-16,0-3 0 0,-1 0 1 16,0-6-1-16,1-2 1 15,-2-2-1-15,2-5 1 16,-7 3 0-16,0-5 0 0,-4 1-1 16,-2-1 1-16,-2 0-1 15,-2 0 0-15,-9 1 0 16,0 0-1-16,-2 5 0 15,-6-1-1-15,4 6 1 16,-5-1-1-16,3 5 2 0,1 0-1 16,4 1 0-16,1 1 0 15,11 0 0-15,-10-3 0 16,10 3 0-16,0 0-1 0,5-12 0 16,-5 12 0-16,21-13 0 15,-3 5 0-15,0-2 1 16,3 2-1-16,1-2 1 15,4 4 0-15,-2 0 0 0,0 1 0 16,-4 2-1-16,1 3 1 16,-5 0 0-16,-1 0 0 15,-2 3 0-15,-5 4 1 16,1 3 0-16,-5 0 0 16,-1 4 1-16,-2-1 0 0,0 5-1 15,-1-1 1-15,0-2-1 16,1 3 0-16,1-5-1 15,1-1 1-15,-3-12 0 0,10 18 0 16,-10-18 1-16,14 6-2 16,-14-6 1-16,17 0 0 15,-10 0 1-15,3-5-1 0,-10 5 0 16,15-13 0-16,-15 13-1 16,15-17 0-16,-15 17 0 15,10-16 0-15,-10 16 0 16,5-16-1-16,-5 16 1 0,4-11 0 15,-4 11-1-15,0 0 1 16,2-9 0-16,-2 9-1 16,0 0-1-16,0 0 1 15,0 0 0-15,0 0 1 16,0 0 0-16,8 11 0 0,-8-11 0 16,5 15 0-16,2-5 0 15,-2 2 0-15,0 0 0 16,1 2 1-16,1-4-1 0,1 2 0 15,1-3 0-15,-2-1 0 16,4-3 0-16,-2-3 1 16,4-2 1-16,0 0-2 15,0-5 1-15,0-4 0 0,3-2 0 16,-1-2 0-16,1-4-1 16,-4-3 0-16,1-1-1 15,-2-3 1-15,-4 3-1 16,0-3 1-16,-4 2-1 0,-3 3 0 15,-1 3 1-15,-7 4-2 16,1 4 2-16,-5 4-1 0,-2 4 0 16,1 0 1-1,-1 2 0-15,1 4-2 0,3 0 2 16,0 0-1-16,10-6 0 16,-10 11 0-16,10-11 0 0,0 10 1 15,0-10-1-15,9 5 1 16,3-4 0-16,1-1 0 15,5 0 0-15,0-1 1 16,7-8-1-16,-1-1 0 0,0-5 0 16,5-1-1-1,-6-3 1-15,3-1 0 0,-2-5 0 16,0 1 0-16,-6-3 0 16,-2 2 1-16,-3 0 0 0,-7 2 0 15,-1 3 1-15,-5 1 0 16,0 3 2-16,-3 4-2 15,3 12 0-15,-14-11 0 16,14 11 0-16,-13 0-1 0,13 0 0 16,-12 16-1-16,11 0 0 15,0 4 0-15,1 2 0 16,2 5 0-16,7 2 1 16,0 2-1-16,2 2 0 0,0 2 0 15,1 4-1-15,-2-2 1 16,-1 2 0-16,-4 0 0 15,-1-2-1-15,-4-2 1 0,0-6 0 16,-3-1 0-16,-1-10 1 16,-3-3-1-16,7-15 1 15,-14 9 0-15,14-9 1 0,-12-12-1 16,8-1 0-16,2-4 0 16,0 0-2-16,2-3 0 15,0 2 0-15,2 1-2 16,3 4 1-16,5 1-1 15,-2 5 0-15,6-1 0 0,2 5-1 16,4-1-1-16,0 0 1 16,3 1 0-16,0-1 2 15,0-3 0-15,-3-1 0 16,1 0 1-16,-2-3 0 0,-2-2 1 16,-1-2 1-16,-2-1 0 15,-1-4-1-15,-3-3 0 16,-2-1 1-16,-2-1 1 0,-4 0 2 15,-1 2 0-15,-1 2 1 16,-6 3 0-16,-1 4 1 16,7 14-1-16,-14-10 1 0,14 10-2 15,-17 8-1-15,10 4-1 16,4 7-1-16,1 0 0 16,1 4 0-16,1 1 0 15,1 2-1-15,4-1 1 0,2 0-1 16,1-1 1-16,-2 0-1 15,4 1 2-15,-6-2-1 16,-3-1 0-16,1-4 0 0,-2 1 0 16,0-8 1-16,1 1 0 15,-1-12 0-15,0 0-1 16,0 0 1-16,0 0-1 16,2-10 0-16,2-2 0 15,1-2-1-15,0-1-1 0,2 4 0 16,1 0 0-16,-1 3 0 15,-7 8 0-15,17-6 0 16,-17 6 0-16,16 2 0 0,-5 3 1 16,-11-5 0-16,14 18 0 15,-7-5 1-15,-1 1-3 16,1 4-12-16,-5 12-55 0,2-12-7 16,0 2-5-16,-2-4-3 15,3-3 0-15</inkml:trace>
  <inkml:trace contextRef="#ctx0" brushRef="#br0" timeOffset="547282.3378">10253 9487 38 0,'-5'-13'67'0,"5"13"-1"0,0-13-30 16,0 13-6-16,0 0-8 15,0 0-9-15,-3 11-5 16,3 2-4-16,0 1-1 0,3 9 0 16,0 0 0-16,0 8-1 15,0 6 2-15,2 3-2 16,0 4-1-16,-2 1 1 15,-3 2-1-15,0-5 1 0,-2 1-1 16,-6-10 1-16,1-5 0 16,-4-10 1-16,-1-5 1 15,-2-9 1-15,-4-5-1 16,4-12 0-16,-2-10 0 0,6-10 0 16,-4-14-2-16,9-12-1 15,-3-9-1-15,8-2 0 16,9-2 0-16,0 4-1 0,5 9 1 15,4 8-1-15,1 13 1 16,1 13 0-16,6 11 0 16,-3 7 0-16,0 7 0 15,2 0 0-15,2 7 0 0,-1 1 1 16,0 2 0-16,-5 5 0 16,-1-1 1-16,-5 5-1 15,-5 1 1-15,-4 5 1 16,-6 1-1-16,-1 4 1 0,-11 2-1 15,-6 2 1-15,-2-1 0 16,-8 3-1-16,-1-3 1 16,-4-3-1-16,-2-3-2 15,4-8-5-15,-1-1-5 0,5-9-29 16,9-2-31-16,3-7-6 16,15 0-4-16,-8-7 0 15</inkml:trace>
  <inkml:trace contextRef="#ctx0" brushRef="#br0" timeOffset="548558.6964">10403 9647 25 0,'14'-5'68'0,"-14"5"5"16,0 0 0-16,0 0-45 15,0 0-3-15,0 0-6 16,0 0 0-16,0 0-7 0,0 0-4 15,0 0-3-15,13-5-3 16,-13 5-2-16,15 0 0 16,-3 0 0-16,1 3 0 15,-3 1 1-15,2 2-1 0,-1 1 0 16,-11-7 0-16,13 15 1 16,-7-1 0-16,-4-4 0 15,-2 5 0-15,0-4 0 0,-8 2 1 16,3-4 0-16,1 4 1 15,4-13-1-15,-16 10 0 16,16-10 1-16,-13 0-2 16,13 0 1-16,-6-13-2 0,6 1 0 15,0-2-1-15,2-2-1 16,6-4-1-16,4 3 1 16,3-2-1-16,3 2 0 15,-1 0 2-15,2 6-1 0,0 1 1 16,-1 4 0-16,-4 1 0 15,-3 2 0-15,0 3 1 16,-11 0 0-16,11 2 1 0,-11-2 0 16,3 17 1-16,-3-6 1 15,0 2 0-15,-3 1 0 16,1 0 0-16,0 2-1 16,1-1 1-16,1-2-2 0,0 0 2 15,3-3-2-15,-3-10 0 16,12 11 0-16,-12-11 0 15,19 1-1-15,-8-4 0 0,-1-3 0 16,3-3 0-16,0 0 0 16,-1-5-1-16,0 4 1 15,0-4 0-15,-4 4 1 16,2-1 0-16,-4-1-1 0,1-1 1 16,0 1 0-16,-5 2 0 15,-2-1 0-15,0 1-1 16,0-1 1-16,0 11 0 15,-12-11 0-15,12 11-1 0,-13-7 0 16,13 7 0-16,-15-2 0 16,15 2 0-16,-14 0 0 15,14 0 0-15,-16 2 0 0,16-2-1 16,-7 3 1-16,7-3 0 16,0 0 0-16,0 0-2 15,0 0 1-15,0 0 0 16,0 0-2-16,0 0-2 0,0 0-4 15,6-4-3-15,7-1-5 16,2-3-8-16,6 3-6 16,3-6-1-16,-2 1 1 15,10-1 4-15,-6-2 9 0,8 2 5 16,-2-2 11-16,-1 3 12 16,-2-4 11-16,2 4 1 15,-4 0 2-15,0 3 0 0,-4-1-6 16,-1 3 1-16,-6 0-3 15,-2 2-1-15,-5 1-1 16,-9 2-2-16,0 0-1 16,0 0-2-16,0 5 0 0,-6 2-2 15,-4 2-1-15,-2 2-2 16,-5 2-2-16,4 0 0 16,1 1 0-16,-1 0-1 15,4 0 0-15,1-1-1 0,1 1 1 16,1-2-1-16,4-3 0 15,2 2 0-15,0-2 1 16,5-1-1-16,-5-8 1 16,16 14-1-16,-5-9 0 0,3-2 0 15,-4 2 1-15,3-1-1 16,-1 0 0-16,-4 0 0 16,2 0-1-16,-10-4 1 15,12 9 0-15,-12-9 1 16,2 13-1-16,-2-13 0 0,-5 16 0 15,-2-7 1-15,-7 2-1 16,1 3 1-16,-5-2-1 0,-1 3 1 16,-1-3-1-16,-1 1 1 15,0-3-1-15,1-1-1 16,4-5-4-16,0-1-5 0,6-3-9 16,10 0-28-16,-8-14-29 15,11-1-6-15,12-5-4 16,2-5 0-16</inkml:trace>
  <inkml:trace contextRef="#ctx0" brushRef="#br0" timeOffset="549184.8836">11433 9297 0 0,'11'-13'68'0,"-2"4"4"0,-9 9 0 16,4-11-2-16,-4 11-50 15,-9-3-3-15,9 3 0 0,-18 2-3 16,11 6-3-16,-7 1 0 16,5 3-3-16,-3 3-1 15,6 4-4-15,0 4-1 0,4 4-1 16,2 4 0-16,0 5 0 16,1 4-1-16,7 9 1 15,-5 7-2-15,2 7 1 16,-1 7 0-16,-4 3-1 15,0 6 1-15,-6-2-1 16,-4-1 0-16,-3-6 1 0,-3-11-1 16,-3-9 1-16,1-13 1 15,2-9 0-15,0-12 0 0,2-12 0 16,4-4 0-16,-3-14 0 16,6-11 0-16,-1-11-1 15,3-10-1-15,6-9 1 16,1-3 0-16,8-2-1 0,-1 4 0 15,7 4 1-15,1 7-1 16,3 8 1-16,2 12 0 16,1 5 0-16,0 3-1 0,4 4 1 15,2 1 0-15,-4 4 0 16,5-1-1-16,-4 3 1 16,1 0 0-16,-6 5 0 15,-1 1 1-15,-5 3 0 0,-3 9 1 16,-7 3 1-16,-5 6 0 15,-3 3 0-15,-9 5 1 16,-1 0-1-16,-5 4 1 16,-7-2-1-16,1-3-1 0,-5-2 0 15,-1-4 0-15,3-5-2 16,-2-7-1-16,3-5-4 16,4-5-7-16,7-5-22 15,7-9-41-15,2-1-4 16,6-6-7-16,4-5-3 0</inkml:trace>
  <inkml:trace contextRef="#ctx0" brushRef="#br0" timeOffset="550418.297">11776 9651 23 0,'0'0'33'0,"0"0"-4"0,1-12-8 15,-1 12-12-15,16-11-4 16,-4 1-1-16,-2 2 2 15,0-2 4-15,-3 0 4 16,3-1 1-16,-10 11 2 0,5-17 0 16,-5 17 0-16,-2-12-1 15,2 12 0-15,-19-6-3 16,8 6-3-16,-4 0 0 0,0 5-2 16,-4 2 1-16,1 0-1 15,-1 5 0-15,1 0-1 16,2-1-2-16,-1 1-1 15,4 3-1-15,2 0 0 0,2 3-1 16,6 2 0-16,1-3 0 16,2 4-1-16,5-4 1 15,9 3-1-15,1-6 0 16,5 0 0-16,0-5-1 16,4-4 1-16,5-3-1 0,-4-2-1 15,7-5-1-15,-5-7-2 16,5-4 0-16,-1-5-1 0,3 0 1 15,-1-5-1-15,-3 2 1 16,3-1 0-16,-7 0 2 16,2 3 1-16,-11 3 3 15,2 5 1-15,-12 1-1 0,-1 4 1 16,-6 9-1-16,0 0 1 16,-9-5 1-16,-1 8 1 15,-4 5-1-15,-4 3 1 16,0 2 0-16,-1 2 0 0,2 3 0 15,0-1 0-15,4 1-1 16,4 0-1-16,2 2-1 16,3-2-1-16,4-1 0 15,2 0 1-15,10-5-1 16,-1 1-1-16,4-6 1 0,3-2 0 16,5-5-1-16,2-3 0 15,-5-6 0-15,8-6 0 16,-3-3 0-16,0-3 0 0,2-4 0 15,-3-7-1-15,-1-3 1 16,1-6 0-16,-1-5 1 16,-3 0-1-16,-3-1 1 15,-3 5 0-15,-6 5-1 0,-3 6 1 16,-2 10 0-16,-3 9 1 16,0 12 0-16,-11 0 0 15,-1 6 1-15,3 7-1 16,-2 3 0-16,3 3 1 0,-2 0-1 15,5 2 0-15,3 2 0 16,1 0-1-16,1 2-1 16,3-1 1-16,4 4 0 0,4-1-1 15,-3 2 1 1,2-1-1-16,2-1 1 0,-5-1 0 16,0-2 0-16,-1-2 0 15,-4-6-1-15,-1-2 0 16,-1-2 0-16,0-12-2 0,0 8-1 15,0-8-3-15,0 0-3 16,-2-14-2-16,2 1-3 16,-1-5-1-16,0 0 0 0,-1-2 1 15,-1 1 0-15,3 0 3 16,-2 5 4-16,2 3 2 16,0 11 5-16,-5-11 5 15,5 11 1-15,0 0 3 0,0 0 4 16,0 0 1-16,0 0 1 15,0 0 1-15,0 0-1 16,5 1-4-16,5-1 0 0,-1-4-3 16,4-3-2-16,3 0-3 15,0 0-3-15,-2-4-8 16,7 2-30-16,2 3-38 16,-5-2-4-16,1 0-5 15,0-1-4-15</inkml:trace>
  <inkml:trace contextRef="#ctx0" brushRef="#br0" timeOffset="550897.849">12966 9681 11 0,'0'0'14'0,"-14"-13"-4"16,14 13-3-16,-10-8 0 15,10 8 0-15,0-10 1 16,0 10 3-16,0 0 7 15,6-10 4-15,-6 10 9 0,0 0 2 16,10-3 2-16,-10 3-2 16,0 0 0-16,0 0-4 15,0 0-2-15,6 6-4 0,-6-6-4 16,0 0-3-16,0 0-2 16,-2 10-1-16,2-10-2 15,-6 11-2-15,6-11-1 16,-11 21-1-16,5-7-2 0,-3 6 0 15,-3 4-2-15,-3 6 0 16,-3 3-1-16,-2 5-1 16,-4 7-4-16,-7-5-10 15,0-9-55-15,1 8-15 0,-5-9-4 16,1-10-7-16,0-14-3 16</inkml:trace>
  <inkml:trace contextRef="#ctx0" brushRef="#br0" timeOffset="552220.2022">13592 9489 43 0,'8'-10'57'0,"-8"10"-14"16,13-14-2-16,-13 14-2 16,14-14-5-16,-14 14-3 15,15-13-5-15,-15 13-5 16,12-13-3-16,-12 13-4 0,9-10 0 16,-9 10-3-16,0 0-2 15,0-10-2-15,0 10-1 16,0 0-2-16,-9-5 0 15,9 5-2-15,-15 0-1 0,5 3 0 16,-5 2-1-16,0 2 0 16,-2 2 0-16,-2 0 0 15,1 2 0-15,-2 2 0 16,3 0 0-16,0 3-1 0,4-2 1 16,1 2 0-16,0 0 0 15,6 0-1-15,0-1 1 16,3 0 0-16,3 0-1 15,3-2 1-15,4-2 0 16,3 0-1-16,1-2 0 0,6 1 0 16,0-1 0-16,1 1 0 15,1-1-1-15,-1 2 1 0,0 1 0 16,-3 2 0-16,-1-1 0 16,-5 1 0-16,-3 2 1 15,-2-3-1-15,-4 3 1 16,-1-3 0-16,-7 0 1 0,-3-2-1 15,-5 1 1-15,-4-1 0 16,-6 0-1-16,0-1 2 16,-5-1-1-16,-4-2 1 0,1-2-1 15,1-2 1-15,2-2-1 16,1-1 1-16,6-2-1 16,4-3 0-16,6 0-3 15,3 0-1-15,11 5-3 16,-2-11-5-16,2 11-6 0,13-14-28 15,6 11-28-15,1-6-8 16,6-1-3-16,4-4-1 16</inkml:trace>
  <inkml:trace contextRef="#ctx0" brushRef="#br0" timeOffset="554803.8671">13958 9494 36 0,'17'-14'44'16,"-17"14"6"-16,7-11-3 16,-7 11-3-16,0 0-6 15,-1-11-7-15,1 11-8 0,-17-1-6 16,7 1-6-16,-1 0-5 15,-6 7 0-15,4 4-2 16,-2 2-1-16,-2 5-1 0,-1 2-1 16,-1 6-1-16,0-2 2 15,2 6-2-15,4-3 0 16,-1 2 0-16,10-1 1 0,2-3 0 16,1-2-1-16,8-4-1 15,9-3 0-15,5-8-5 16,3-3 0-16,7-6-3 15,10-14-1-15,1 1-2 0,3-9-1 16,5 0 2-16,1-5 1 16,-6 2 2-16,6-2 2 15,-11 3 4-15,-5 4 4 16,-5 0 5-16,-8 6 0 16,-8 0 0-16,-10 5 4 0,-4 10-1 15,-15-10 2-15,-3 10-1 16,-4 3-1-16,-6 5-2 15,0 2 0-15,-3 4-1 0,3 0-2 16,1 4-1-16,6-2-1 16,3 0-1-16,4 2-1 15,6-3-1-15,5-1 0 0,3-1 1 16,6-4-1-16,7-1 0 16,2-3 0-16,5-5 1 15,1 0-1-15,1-6 1 16,-1-2 0-16,1-4 0 0,-1-3 1 15,-4 1-1-15,-4-1 1 16,1 3 0-16,-8 3 0 16,0 0 1-16,-6 9-1 0,2-10 1 15,-2 10 0 1,0 0-1-16,-8 13 1 0,4 0-1 16,0 4-1-16,0 5 1 15,2 1 0-15,2 1-1 16,0 3 0-16,5-3 0 0,2-1-1 15,3-3 1-15,1-2-1 16,2-9 0-16,3-5 0 16,0-4 0-16,1-3-1 15,0-10 0-15,3-5 0 0,1-6-1 16,-3-6 1-16,3-7-2 16,-1-4 0-16,0-7 1 0,0-3-1 15,0-1 2-15,-2 5 1 16,-3 3 1-16,-2 5 0 15,-5 10 1-15,-3 8 1 16,-5 12-1-16,0 9 0 0,-12 0 1 16,0 12-2-16,1 3 0 15,-2 6-1-15,0 3 1 16,5 1 0-16,-1 3-1 16,5 1 1-16,0 1-1 15,3-1 0-15,1 5 1 0,0-4-1 16,1 1 0-16,4 1 0 15,2-2 1-15,0-2-1 16,4-5-2-16,0-1-1 16,2-5 0-16,1-5-2 0,-1-4-2 15,3-7-2-15,1-1-2 16,3-5-1-16,0-6-2 16,0-7 2-16,4 1 1 0,-1-2 1 15,1 0 2-15,0 0 1 16,-1 1 3-16,-3 1 3 15,-2 5 3-15,-2 3 1 16,-7 1 2-16,1 3-1 0,-10 5 1 16,0 0-1-16,2-12 1 15,-2 12-1-15,-11-4-1 16,3 4 0-16,-1 0-1 16,-2 0 0-16,-1 0 0 15,0 6 0-15,-1 0 1 0,1 2-1 16,0 3 1-16,1 0-2 15,-1 2 2-15,3-1-1 16,1 3 0-16,5 2-1 0,0-4 0 16,2 2 0-16,1-5-1 15,4 2 1-15,-4-12-1 16,16 10 0-16,-5-10-2 16,-1-7 0-16,4-1-1 0,0-6 1 15,-2 2-1-15,3-4 2 16,-4 2 1-16,0 1 0 15,-2 2 2-15,-9 11 2 0,7-15 0 16,-7 15 0-16,0 0 2 16,0 0-1-16,-5 10-1 15,1 0 0-15,0 3 0 16,-4 4-1-16,5-1 0 0,2 2-1 16,1-2 0-16,0-1-1 15,3-2 1-15,4-2-1 16,2-7-1-16,2-3 1 15,2-1-2-15,4-4-1 0,2-5-1 16,-2-5 0-16,3-2-1 16,-1-6 0-16,1 0 0 15,-3-6 0-15,-1-4 1 16,-2-5 1-16,-2-2 0 0,-3-1 1 16,-5-2 1-16,0 4 1 15,-4 0 1-15,0 7 1 16,-3 7 1-16,-2 6 0 0,-3 7-1 15,8 11 1-15,-16-5-2 16,16 5 0-16,-16 6 0 16,12 4-2-16,1 5 1 15,0 2-1-15,2 5 0 0,1 3 0 16,4 4 1-16,1 2-1 16,2 0 0-16,2 2 1 15,-2 2-1-15,2-5 1 0,-2 1-1 16,0-5 2-1,0-1-2-15,-2-3 1 0,-1-3 0 16,-1-6-1-16,2-3 1 16,-5-10-1-16,10 7 1 15,-10-7-3-15,14-5 1 0,-3-8-1 16,-4-2 1-16,0-3-1 16,2-5 1-16,-4 1-1 15,-1-1 1-15,-3 1 1 0,-1 3 0 16,0 2 0-16,-3 4 0 15,-3 3 0-15,6 10 1 16,-14-10-1-16,14 10 0 0,-16 0 0 16,16 0 0-16,-9 5 0 15,9-5 0-15,-4 12 0 16,4-12 0-16,3 13 1 16,5-7-1-16,5-3 1 0,2 1-1 15,6-4-1-15,0-2 0 16,3-5 0-16,4-4-1 15,-1-3-1-15,2-3 1 16,-3 0 0-16,-2-2 0 16,-3 1 2-16,-3-2 0 0,-5 4 2 15,-4-1 1-15,-4 3 1 16,-4 2 0-16,-1 2-1 16,0 10 1-16,-5-12-1 15,5 12 0-15,-15-6-1 0,15 6 0 16,-14 0-1-16,14 0 0 15,-14 3 0-15,14-3 0 16,-13 14 0-16,8-2-1 0,0 2 0 16,1 5 1-16,3 2-1 15,1 4 0-15,0 1 0 16,0 0 1-16,1 3-1 0,6 1 0 16,-1-3 0-16,0 0 0 15,0-4 0-15,0-3 1 16,1 0-1-16,0-7 0 0,-1-1 0 15,-6-12 2 1,17 11-2-16,-9-11 0 0,4-2-2 16,3-5 1-16,0-2 0 15,2-2 0-15,-2-1 0 0,5 2 0 16,-3-1 0-16,0 2 0 16,0 1 1-16,-2 0 1 15,0 1-1-15,-4 0 1 16,-3 1-1-16,-8 6 1 0,11-15 0 15,-11 15 0-15,0-12-1 16,0 12 1-16,0 0-1 16,-11-10 0-16,11 10 0 0,-13 0 0 15,13 0 0-15,-17 5 0 16,17-5 0-16,-14 13 0 16,7-4 0-16,1 1 1 15,1 3-1-15,1 1 2 16,2 1-2-16,0 0 1 0,2 2 1 15,0-3-1-15,2 0 0 16,3-2 1-16,2 0-1 16,4-6 0-16,0-1 0 15,4-4-1-15,3-1 0 16,3-1-1-16,0-4-6 0,-2 0-5 16,-1-1-17-16,-18 6-50 15,25-10-2-15,-14 5-7 0,-11 5-3 16</inkml:trace>
  <inkml:trace contextRef="#ctx0" brushRef="#br0" timeOffset="555561.309">16070 9767 56 0,'-12'0'75'0,"12"0"2"16,0 0-2-16,0 0-48 16,0 0-1-16,0 0-4 15,0 0-1-15,0 0-3 16,0 0-4-16,0 0-4 0,0 0-3 15,0 0 0-15,0 0-1 16,0 0-1-16,6 11-1 16,-6 3 0-16,-1 5 0 15,1 3-1-15,-1 6 0 16,-5 1 0-16,0 2-2 0,-4-2-3 16,3 2-14-16,-5 3-63 15,-2-14-3-15,0-6-5 16,1-10-7-16,-1-4-2 0</inkml:trace>
  <inkml:trace contextRef="#ctx0" brushRef="#br0" timeOffset="560618.0724">13868 7931 29 0,'0'0'44'16,"0"0"-3"-16,-2-12-4 15,2 12-5-15,0 0-8 16,0 0-6-16,0 0-7 0,0 0-3 15,0 0-1-15,0 0-4 16,0 13 0-16,0 1 0 16,-2 5 3-16,2 4-1 15,-2 6 3-15,1 3-3 0,-3 2 0 16,3 1-1-16,-2-2 1 16,3-4-1-16,-2-3 0 15,0-5 0-15,-1-5 1 16,2-5 0-16,1-11 2 15,-7 11-1-15,7-11 0 0,-5-6 0 16,3-6-2-16,0-3 0 16,0-9-2-16,1-3-1 15,2-8-2-15,0-3-1 0,5-3 0 16,2-2-1-16,2-2 1 16,2-1 0-16,1 6 0 15,0 1 0-15,1 6 1 0,-1 2 0 16,-1 7 0-16,2 1 0 15,2 6 1-15,2 4 0 16,-3 2-1-16,6 4 1 16,-4 1 0-16,3 3-1 15,-1 3 1-15,-1 2 0 0,-3 7-1 16,-5 5 1-16,1 5-1 16,-7 3 1-16,-5 12 1 15,-9 5 0 1,-5-1 1-16,-6 1 0 15,-3-5 0-15,-1 1 0 16,-2-8 0-16,1-1 0 0,8-18-1 16,2-4-1-16,3-4 1 15,4 0-1-15,9 0-1 16,-11-7 1-16,11 7-1 16,0 0 0-16,-7-9-1 15,7 9 0-15,0 0-1 16,0 0 1-16,2 12 0 0,2-1 1 15,5 3 0-15,-2 3 1 16,8 2 0-16,1 3 1 0,1 2 0 16,3 0 1-16,-1 1 0 15,3-2 0-15,-5 1 1 16,4-5 0-16,-5 2 1 0,0-6-1 16,-4-1 1-1,-1-3-1-15,-3-1 2 0,-8-10-3 16,9 11 3-16,-9-11-1 15,0 0-1-15,0 0-3 0,0 0-7 16,0 0-19-16,8-14-40 16,-8 14-9-16,2-20-5 15,0 7-4-15</inkml:trace>
  <inkml:trace contextRef="#ctx0" brushRef="#br0" timeOffset="561191.5298">14414 8095 30 0,'0'0'63'0,"-15"6"-13"15,15-6-10-15,-12 3-6 0,12-3-7 16,0 0-5-16,0 0-4 16,0 0-3-16,0 0-2 15,0 0 0-15,0 0-2 16,14 5-1-16,-2-5 0 0,2 0-1 16,5-5 0-16,0 2 0 15,1-3-3-15,2 0 0 16,1 0-2-16,5 2 1 0,-5-3-1 15,0 1 0-15,0-1-1 16,-3 1 1-16,-2 2-1 16,-5 0 1-16,-3 1 0 15,-10 3-1-15,10-6-1 0,-10 6 1 16,0 0-2-16,0 0 0 16,0 0-2-16,0 0-7 15,0 10-14-15,0-10-55 0,0 16-4 16,0-16-5-16,-11 14-6 15</inkml:trace>
  <inkml:trace contextRef="#ctx0" brushRef="#br0" timeOffset="566945.3789">15204 7959 37 0,'0'0'45'0,"16"-14"-2"16,-16 14-7-16,16-13-3 0,-16 13-5 16,12-13-4-16,-12 13-3 15,11-15-4-15,-11 15-2 16,0-14-4-16,0 14-2 16,-6-16 0-16,6 16-4 0,-12-14-2 15,12 14-1-15,-21-4-2 16,6 9 0-1,-5 9-1-15,1 7 0 16,1 5 0-16,-4 4 0 16,3 6 1-16,-1 2 1 15,2 5 0-15,8-8-1 16,4 0 1-16,2-3 0 16,4-2 0-16,1-2 0 15,6-4 0-15,4-3-1 0,1-5 1 16,4-4 1-16,2-5-1 15,1-3 0-15,2-4-1 16,4 1 0-16,0-8 0 0,-2-6-1 16,4 0 1-16,-5-2-1 15,4-1 0-15,-7-1 0 16,1-1 1-16,-8-1 0 0,0 2 0 16,-5 1 1-16,0 0 0 15,-5 2 1-15,-1 3 0 16,-1 2 1-16,0 9-1 15,0-11 1-15,0 11-1 16,0 0 0-16,-12-1-1 0,12 1 0 16,-7 8 0-16,4 3 1 15,0 0-2-15,-3 4 0 16,6 2 0-16,-1-1 0 0,1 2 0 16,0-2 0-16,4 0 0 15,1-3 1-15,1-2 2 16,-1-1-2-16,-5-10 2 15,19 9-1-15,-9-9 0 16,-1 0 1-16,4-6 1 0,-3-4-2 16,0-1 0-16,1-4-1 15,-4-1 0-15,0-2 0 16,-2-1 0-16,-2-2-1 0,-3 0 1 16,0 1-1-16,-1 1 0 15,-6 4 0-15,-2 1-1 16,-4 3 0-16,3 4 1 0,-2 4-1 15,-2 2 0-15,3 1 1 16,0 1-1-16,1 4 0 16,10-5 1-16,-13 14 0 15,13-14-1-15,-8 17 1 0,8-7-1 16,0-1 1-16,6-1 0 16,-6-8 0-16,17 16 1 15,-5-10-1-15,3-3 1 16,1-1-1-16,0-2 1 0,3 0 0 15,-2-5-1-15,2-2 0 16,0-2 0-16,-1-3 1 16,1 1-2-16,-2-2 1 15,0 3 0-15,-2 0 0 16,-4 2 0-16,1 2 0 0,-12 6 1 16,8-7-2-16,-8 7 1 15,0 0 0-15,0 0 0 0,-2 5 0 16,2-5 0-16,-9 15 0 15,4-6 0-15,1 0 0 16,1 3 0-16,0-3 0 16,2 1 0-16,1 0 0 0,0-2 0 15,0-8 0 1,0 17 0-16,0-17 0 0,7 12 1 16,-7-12-1-16,12 10 0 15,-4-7 1-15,3 1-1 0,-1 1 0 16,-1 1 0-16,2 0 1 15,-11-6-1-15,13 13 0 16,-7-4 0-16,-5 2 0 16,-1 0-1-16,0 2 1 0,-6-1 0 15,-2 2 0-15,-2-1 0 16,-1 2 1-16,-3-3-1 16,0 1-3-16,4-6-2 0,-1 2-12 15,1-3-34-15,0-6-21 16,10 0-7-16,0-14-6 15,4-3 5-15</inkml:trace>
  <inkml:trace contextRef="#ctx0" brushRef="#br0" timeOffset="567380.2738">15870 7919 44 0,'-10'-2'74'15,"-3"0"-2"-15,3 2-30 0,-1 0-6 16,11 0-10-16,0 0-8 16,-10 7-6-16,10-7-4 15,0 18-3-15,0-4-2 16,4 4-1-16,0 4 0 0,4 4-1 16,-1 3 1-16,1 3-1 15,2-1 0-15,-3 1 1 16,2-2-1-16,-5-1 0 15,1-7 1-15,-5-2 0 0,0-6 1 16,0-4 0-16,0-10-1 16,0 0 2-16,-7 6-2 15,7-6 1-15,-9-10-1 0,7-2 0 16,1-2-1-16,-1-5-1 16,0-1 1-16,2-2-1 15,6 2 0-15,4-2 1 16,6 4 1-16,-3-1-1 0,6 5 0 15,-1 1 0-15,3 3 0 16,-3 4 0-16,-2 1-4 16,0 5-11-16,-4 2-43 15,0 2-17-15,-4 2-6 0,-8-6-4 16</inkml:trace>
  <inkml:trace contextRef="#ctx0" brushRef="#br0" timeOffset="567795.5412">16376 8049 45 0,'0'0'83'0,"-14"3"2"0,8 6-16 16,6-9-20-16,0 0-11 15,0 0-11-15,0 0-10 16,12-8-7-16,-1 4-3 16,2-2-3-16,6-1 0 0,1 3-4 15,2-1-3-15,2 2-6 16,-3-1-7-16,1 3-14 16,-2 1-31-16,-6 0-19 15,0 0-8-15,-6 2-4 0</inkml:trace>
  <inkml:trace contextRef="#ctx0" brushRef="#br0" timeOffset="568001.1816">16400 8119 22 0,'-21'12'72'16,"5"8"-12"-16,6-10-11 16,7 0-1-16,3-10-5 0,-2 9-6 15,2-9-10-15,9 0-6 16,2 0-7-16,2-6-4 15,-1 2-2-15,3-5-8 16,3 5-15-16,0 3-37 0,1-5-24 16,-1 0-6-16,1-2-6 15,2-1 0-15</inkml:trace>
  <inkml:trace contextRef="#ctx0" brushRef="#br0" timeOffset="568704.6412">17000 7919 48 0,'-6'-18'67'0,"6"18"-24"15,0 0-4-15,-4-11-6 16,4 11-8-16,0 0-8 16,0 0-4-16,0 13-6 15,0 1-1-15,0 1-3 0,0 3-1 16,2 3 0-16,-1 6 0 15,2 1 0-15,-2 3-1 16,1 0 0-16,-2 1 1 0,0-5-1 16,0-2 1-16,0-3 1 15,0-5 1-15,-3-4 1 16,3-13 0-16,-5 12 1 16,5-12-1-16,0 0 1 0,-13-7-2 15,5-5 0-15,3-2-1 16,-2-6-1-16,1-6-3 0,3-4 0 15,1-5-2-15,2-5-1 16,1-3 0-16,7-1 0 16,-1-1 1-16,3 2-1 15,1 2 2-15,2 7 0 0,1 3 2 16,2 7 1-16,-2 3 0 16,4 5 0-16,2 6 0 15,-2 1 1-15,2 4-1 16,-3 1 0-16,1 3 0 15,-5 1-1-15,1 4 1 0,-4 5-2 16,-5 3 1-16,-2 1 0 16,-3 1 0-16,0 5 0 15,-5 1-1-15,-2 0 1 16,-5-1 0-16,-8 8 0 16,-4-1 0-1,1 0-8-15,-3-1-14 16,0-7-32-16,1 3-17 0,2-4-5 15,4-3-2-15</inkml:trace>
  <inkml:trace contextRef="#ctx0" brushRef="#br0" timeOffset="569458.6042">15615 8660 12 0,'0'0'61'15,"0"0"4"-15,0 0 2 16,-24 0-46-16,24 0-2 0,11-4 0 16,-1-1-1-16,2-2-2 15,3-2-5-15,2 0-2 16,3-2-2-16,3 0-3 15,-1 0 0-15,3 0 0 0,-3-1-1 16,1 2 0-16,-1 0-1 16,-2 3-1-16,0 1 1 15,-8 1-2-15,3 2 1 16,-15 3-1-16,16-3 0 16,-16 3-1-16,9 0-2 0,-9 0-1 15,0 0-5-15,0 0-6 16,0 0-12-16,-5 4-26 15,5-4-19-15,-10 13-5 16,0-7 3-16</inkml:trace>
  <inkml:trace contextRef="#ctx0" brushRef="#br0" timeOffset="570431.3316">15556 8754 13 0,'0'0'65'0,"7"0"-17"16,-7 0-2-16,16-4-4 0,-6-3-7 16,5 1-5-16,3-4-9 15,1 1-8-15,3-2-2 16,0 0-3-16,4 1-2 15,-2-4 0-15,2 3-2 0,-2-1 0 16,-1 1 1-16,1 0-1 16,-1 1 1-16,-3 0 1 15,-2 2-1-15,1 1 1 0,-8 0-1 16,2 1 0-16,-1 2-1 16,-12 4 1-1,13-7-2-15,-13 7 1 0,0 0-2 16,10-6 1-16,-10 6-2 0,0 0 1 15,0 0-2-15,0 0 1 16,0 0-1-16,0 0 0 16,0 0 0-16,0 0 1 15,0 0 0-15,0 0 0 0,0 0 1 16,0 0 0-16,0 0 0 16,0 0 0-16,0 0-1 15,0 0 1-15,0 0-2 16,0 0 1-16,0 0-1 0,0 0 0 15,0 0 0-15,0 0 0 16,0 0 0-16,0 0 1 16,0 0-1-16,0 0 0 0,0 0 1 15,0 0-1-15,0 0 1 16,0 0-1-16,0 0 2 16,0 0-2-16,0 0 0 15,0 0 1-15,0 0 0 16,0 0 0-16,0 0-1 0,0 0 1 15,0 0 0-15,0 0 0 16,0 0 0-16,0 0 0 16,0 0-1-16,0 0 1 0,0 0-1 15,0 0 1-15,0 0-1 16,0 0 0-16,0 0 0 16,0 0 0-16,0 0 0 15,0 0 1-15,0 0-1 0,0 0 0 16,0 0 0-16,0 0 0 15,0 0 1-15,0-9-1 16,0 9 1-16,0 0 0 0,0 0 0 16,0 0 0-16,-11-4 1 15,11 4 0-15,0 0 0 16,-9-3 1-16,9 3-1 0,0 0 0 16,-12-1 0-1,12 1 0-15,0 0 0 0,-14-2 0 16,14 2-1-16,0 0 0 15,-12 0 0-15,12 0 0 16,0 0 0-16,-11 0-1 0,11 0 1 16,0 0-1-16,0 0 0 15,0 0 1-15,0 0-2 16,0 0-2-16,0 0-5 0,0 0-10 16,0-7-51-16,0 7-15 15,8-1-4-15,-8 1-5 16,6-15-3-16</inkml:trace>
  <inkml:trace contextRef="#ctx0" brushRef="#br0" timeOffset="572213.3749">10141 10417 11 0,'-7'-6'34'0,"7"6"3"15,7-15 4-15,6-1-7 0,-1 1-4 16,10-3-2-16,-4-1-4 16,10-3-6-16,-5 0-3 15,9-4-2-15,-7 1-1 16,5 4-2-16,-3-5-2 0,2 3 0 15,-2 2-3-15,-1 0 0 16,-4 4-1-16,-1 3-1 16,-4 2 0-16,-3 3-2 15,-5 5 1-15,-9 4-1 16,10-3 0-16,-10 3 0 0,0 0 0 16,0 7 0-16,0-7 0 15,-1 13-1-15,1-13-4 16,-5 15-8-16,1-6-19 0,1 3-27 15,-2 0-15-15,-1 0-6 16,-3 1 2-16</inkml:trace>
  <inkml:trace contextRef="#ctx0" brushRef="#br0" timeOffset="572690.1061">10304 10515 18 0,'0'0'42'0,"12"-11"-1"0,2-3 4 16,3 0-8-16,1-6-6 15,3 0-6-15,1-2-6 0,2-2-4 16,-3 2-1-16,-1 0-2 15,0 4-3-15,-3-2-1 16,0 6 1-16,-7 1-2 16,2 3 0-16,-12 10 0 15,14-13-1-15,-14 13 0 0,0 0-1 16,0 0-1-16,0 0 0 16,0 0-1-16,0 0-1 15,0 0-1-15,0 0 0 0,0 0-1 16,0 0 1-1,0 0-1-15,0 0 0 0,0 0 1 16,0 0-1-16,0 0 0 16,0 0 1-16,0 0-1 15,0 0 2-15,0 0-2 0,0 0 1 16,0 0-1-16,0 0 0 16,0 0 0-16,0 0-8 15,0 0-13-15,0 0-49 0,0 0-7 16,0 10-3-16,0-10-4 15</inkml:trace>
  <inkml:trace contextRef="#ctx0" brushRef="#br0" timeOffset="573885.7652">14013 10104 6 0,'0'0'31'0,"0"0"1"0,0 0 0 16,0 0 1-16,-10 1-3 16,10-1-5-16,0 0-3 15,0 0-4-15,0 0-3 0,0 0-2 16,0 0-2-16,0 0-3 15,0 0 0-15,-2-5 0 16,2 5-2-16,0 0 1 16,10-14-1-16,-10 14-1 0,13-17 2 15,-2 9-2-15,0-2-1 16,0-1 0-16,3 2-1 16,-1-1 0-16,1-1-1 15,-3 3 0-15,4 0-1 0,-5 1 0 16,-2 3 0-16,-8 4 0 15,15-7 0-15,-15 7-1 16,0 0-1-16,0 0-1 16,0 0-3-16,0 0-8 15,0 0-29-15,0 5-29 0,0-5-3 16,-4 8-5-16</inkml:trace>
  <inkml:trace contextRef="#ctx0" brushRef="#br0" timeOffset="574443.188">13993 10248 5 0,'0'0'25'0,"7"-9"2"0,-7 9 3 16,0 0 3-16,11-10-3 15,-11 10-6-15,7-8-2 0,-7 8-4 16,12-11-2-16,-12 11-2 16,14-12-3-16,-14 12-2 15,16-15-3-15,-6 8 0 16,2 1 0-16,-2-1-2 16,2-1 0-16,-3 0 0 0,3 1 0 15,-1 1-1-15,-2 0 0 16,1-1 0-16,-10 7 0 15,11-8 1-15,-11 8 0 16,0 0 1-16,11-6 1 0,-11 6-1 16,0 0 0-16,0 0-1 15,0 0 0-15,0 0 0 16,0 0-1-16,0 0-1 0,0 0-1 16,0 0-1-16,0 0-2 15,0 0-11-15,0 0-42 16,0 0-18-16,0 0-4 0,0 0-3 15</inkml:trace>
  <inkml:trace contextRef="#ctx0" brushRef="#br0" timeOffset="587966.1418">16723 9907 5 0,'0'0'14'16,"-8"-4"-3"-16,8 4-4 15,0 0-4-15,0 0-7 0,0 0-7 16,0 0-8-16</inkml:trace>
  <inkml:trace contextRef="#ctx0" brushRef="#br0" timeOffset="599899.5917">16905 9483 42 0,'-8'-8'27'0,"8"8"2"15,0 0 1-15,0 0 3 16,-3-11 1-16,3 11-4 16,0 0-6-16,0 0-5 15,0 0-6-15,0 0-4 0,0 0-1 16,0 0-2-16,0 6-2 16,-3 6-1-16,-1 7 0 15,0 2-1-15,0 7 1 16,0 0 1-16,-2 7 0 15,1 1-1-15,-1-3-1 0,1 0 0 16,0-5-1-16,0-1 1 16,2-5 0-16,1-2 0 15,0-4 0-15,1-4 1 16,-1-2-1-16,2-10 1 0,0 16 0 16,0-16 0-16,3 12-1 15,-3-12 0-15,9 15 0 16,-9-15 0-16,14 13-2 0,-14-13 1 15,18 11 0-15,-10-8 1 16,5-2-1-16,-5-1-1 16,4 0-4-16,1-2-3 0,-2-3-8 15,-11 5-18-15,19-20-22 16,-4 9-19-16,-2-3-7 16,-1 1 2-16</inkml:trace>
  <inkml:trace contextRef="#ctx0" brushRef="#br0" timeOffset="600149.631">16841 9765 9 0,'-13'0'64'15,"5"0"4"-15,8 0-1 0,-1 11-12 16,1-11-43-16,16-15-1 15,0 5-4-15,3-5 2 16,7 3-3-16,-4-4-1 0,7 2-2 16,-5-1-6-16,2 4-8 15,-7 1-15-15,-1 2-13 16,0 5-23-16,-8-2-9 16,-10 5-4-16</inkml:trace>
  <inkml:trace contextRef="#ctx0" brushRef="#br0" timeOffset="600344.1152">16876 9594 10 0,'-20'-12'70'0,"5"-2"2"0,4-1-1 15,6-1-2-15,5-1-56 16,2 3-1-16,8-2-1 0,1 4-3 16,4-1-1-1,1 3-1-15,4 0-1 16,-2 3-6-16,6 3-9 0,-4 2-21 15,2 0-26-15,5 3-16 16,-1 6-4-16,0 4-3 0</inkml:trace>
  <inkml:trace contextRef="#ctx0" brushRef="#br0" timeOffset="600827.52">17163 9618 13 0,'-12'13'67'0,"12"-13"6"0,-14-6-7 15,14 6-33-15,-10-3-5 16,10 3-4-16,0 0-3 16,0 0-7-16,0-12-4 15,0 12-5-15,4-9-3 0,-4 9-2 16,12-6 0-16,-12 6 0 16,10 3 0-16,-10-3 0 15,10 20 0-15,-5-6-1 16,0 5 1-16,0 1 2 0,0 3-2 15,-2 2 1-15,0-4 0 16,-3 2 0-16,1-7 1 16,-1-1 1-16,0-3 1 15,0-2 0-15,0-10-1 0,0 0 1 16,0 0 1-16,0-5-1 16,0-6-2-16,-1-6 0 15,1-1-1-15,0-5-1 16,0 3 0-16,0-2-1 0,2 3-1 15,2 2 0-15,0 4 0 16,-4 13 0-16,11-9 0 16,-11 9-2-16,15 3 2 0,-5 5 0 15,0 4 1-15,1 2 0 16,1 2 1-16,0 2 0 16,-1 0-1-16,0-1-5 15,-1-4-8-15,-3 0-11 16,-7-13-19-16,16 16-18 0,-16-16-15 15,11-2-5-15</inkml:trace>
  <inkml:trace contextRef="#ctx0" brushRef="#br0" timeOffset="601429.0542">17429 9578 16 0,'0'0'62'0,"0"0"3"16,0 0-1-16,0 0-25 15,0 0-30-15,4 12 0 16,-2-1 0-16,3 0 1 16,0 2-1-16,3 2 0 0,-1 1-4 15,1 4-1-15,0 4-1 16,1-2 0-16,0 1-1 16,-3-3 0-16,0 2 1 15,1-9 0-15,-3 3 0 16,-4-16 1-16,4 12 1 0,-4-12 1 15,0 0 0-15,2-7 1 16,-1-3-1-16,-1-4 0 16,1-4-1-16,2 0-3 0,-1-3 0 15,2 2-2-15,2-3-1 16,-1 6-1-16,3 1 1 16,-1 7-1-16,-7 8 0 15,16-13-1-15,-7 10 1 16,1 4 2-16,0-1-3 0,1 0 2 15,0 0 0-15,1 0-1 16,-1 0 0-16,0 0 0 16,-1 0-1-16,1-3-1 0,-2-2 0 15,0 1 1-15,-9 4 0 16,17-11 0-16,-7 6 1 0,-10 5 1 16,13-11 2-16,-13 11 0 15,9-7 2-15,-9 7-1 16,0 0 0-16,0 0 1 15,0 0-2-15,0 0 1 16,7 8-1-16,-5 2 0 0,1 1-1 16,0 1 0-16,1 4 0 15,1 0 0-15,-1 1 1 0,0-1-2 16,1 1-3-16,0-5-11 16,-4 1-15-16,-1-13-17 15,21 13-25-15,-21-13-4 16,0 0-3-16</inkml:trace>
  <inkml:trace contextRef="#ctx0" brushRef="#br0" timeOffset="601582.4359">17800 9433 44 0,'0'0'66'0,"0"0"-2"0,-8 3-3 15,6 6-47-15,1 7-8 16,1-1-5-16,0 3-25 15,9 3-35-15,-2-1-4 0,0-1-3 16</inkml:trace>
  <inkml:trace contextRef="#ctx0" brushRef="#br0" timeOffset="602666.5535">17876 9555 20 0,'0'0'73'0,"-11"-2"5"16,11 2-6-16,-6 15-13 16,6-15-45-16,0 0-2 15,0 0-3-15,5 0-4 0,4 3-2 16,1 0-3-16,3 4 0 16,4-1 0-16,-1 2 0 15,5 2-1-15,-2 2 1 16,0-1 0-16,-2 1 1 15,-4-1-1-15,-2 0 1 0,-1-1 0 16,-5-1 0-16,-5-9 1 16,0 14 2-16,0-14-1 0,-2 11 1 15,2-11 0-15,-9 2 1 16,9-2-1-16,-9-3-2 16,9 3 0-16,-2-18-2 15,2 7-2-15,3-2-1 0,5 0-1 16,3-2 0-16,1 2 0 15,6 1 0-15,-2 2 1 16,2 0 0-16,-1 2 2 0,0 2 0 16,-1 1 1-16,-2 2 1 15,-3 0 0-15,-1 1 0 16,-10 2 0-16,10 0 1 16,-10 0 1-16,0 0 0 15,2 8-1-15,-2-8 1 16,-2 16 0-16,-1-8-1 0,0 4-1 15,1 1 0-15,1-1 0 16,1 0-1-16,0 0-1 16,5 0 2-16,1-4-1 0,1 2 0 15,3-4 0-15,-1-2 2 16,1-1-1-16,2-2 1 16,-2 0 2-16,-1-2-2 15,-9 1 1-15,15-14 0 0,-15 14 0 16,10-18-1-16,-8 7 0 15,-2 1-1-15,-1 0 0 0,-4-1-1 16,-2 2 1-16,-3 0-1 16,10 9-1-16,-17-13 1 15,17 13 1-15,-15-8-1 16,15 8 0-16,-10-9 0 16,10 9 0-16,0 0-1 15,0-13 1-15,0 13-1 0,14-11 1 16,-3 6-1-16,1 0 0 15,4 1 0-15,0 1 0 16,3 1 1-16,1 2-1 0,-3 0 1 16,1 4-1-16,-1 2 1 15,1 2 0-15,-4 1 0 16,0 1 1-16,-4 3-1 0,-1 1 0 16,-1 1 0-16,-1-1 1 15,-2-2-1-15,-3 1 1 16,1-2 0-16,-2-3 0 0,-1-8 1 15,1 11 1-15,-1-11-1 16,0 0 1-16,0 0 0 16,3-7-1-16,-1-2 0 15,3-2-1-15,0-5 0 16,1-2-1-16,3-1 0 16,1 0 0-16,1 0-1 0,-1 4 0 15,1 2-1-15,0 5 1 16,-2 4-1-16,3 3 0 15,-3 2 1-15,2 6 0 0,-2 4 0 16,1 3 1-16,-1 1 1 16,0 1-1-16,0 4 1 15,-3-2 0-15,-1 0-1 0,-1-2-5 16,-1 0-13-16,2 6-51 16,-4-10-8-16,-1-3-5 15,0-9-6-15</inkml:trace>
  <inkml:trace contextRef="#ctx0" brushRef="#br0" timeOffset="603087.864">18103 9968 12 0,'-12'12'73'16,"12"-12"2"-16,0 0-2 16,0 0-3-16,0 0-50 0,0 0-13 15,16-4-2-15,3-1 0 16,2-1-1-16,1 1-2 16,2-2 0-16,1 1-1 15,1 1-2-15,-5-1-4 0,1 1-5 16,-8 2-12-16,0-1-20 15,-4 4-20-15,-10 0-12 16,9 4-4-16</inkml:trace>
  <inkml:trace contextRef="#ctx0" brushRef="#br0" timeOffset="603490.9581">18066 10128 53 0,'0'0'71'0,"-12"9"-26"16,12-9-3-16,0 0-2 16,10 3-7-16,0-1-5 0,1-5-4 15,6-2-9-15,0-3-4 16,4 0-1-16,-1 0-2 16,-1-1 1-16,-1 1-2 0,-1 1-1 15,-2 1-1-15,-2 0 0 16,-2 3-2-16,-11 3 0 15,13-4-1-15,-13 4-1 16,0 0 1-16,0 0-1 0,0 0 0 16,8 0 1-16,-8 0-1 15,0 0 1-15,0 0-1 16,0 0 0-16,0 0 0 0,0 0 0 16,0 0 0-16,0 0 0 15,0 0 1-15,0 0-2 16,0 0 0-16,0 0 0 0,0 0-7 15,0 0-17-15,0 0-53 16,9-7-4-16,-9 7-4 16,8-17-6-16</inkml:trace>
  <inkml:trace contextRef="#ctx0" brushRef="#br0" timeOffset="624113.8364">14500 10362 40 0,'-9'-16'40'15,"9"16"-20"-15,-13-3 0 16,13 3-2-16,0 0 1 16,0 0-1-16,0 0 3 0,0 0-3 15,0 0 0-15,11-3-3 16,2-7 2-16,2 1-3 15,2-6-4-15,9-1 1 16,-3-6-4-16,8 2-1 0,-6-4-1 16,9 0 0-16,0-1-2 15,0 2-1-15,-5 0 0 16,4 1 0-16,-4 3-1 16,-3 2 0-16,-1 4-1 0,-3 1 1 15,-4 5-1-15,-6 1 0 16,-1 4-1-16,-11 2-2 15,13 0-5-15,-13 0-9 0,0 0-22 16,5 8-25-16,-5-8-8 16,0 17-4-16</inkml:trace>
  <inkml:trace contextRef="#ctx0" brushRef="#br0" timeOffset="624492.9983">14601 10528 23 0,'3'-12'27'15,"11"-1"2"-15,2-1 4 16,6-6 1-16,1-3-4 16,7-5-1-16,-2 0-5 15,1-1-8-15,4-2-3 0,-2 3-3 16,2 2-2-16,-2-1 0 16,-1 6 0-16,-6 4-2 15,0 2-1-15,-6 4-1 0,-4 1 0 16,-2 5-2-16,-12 5 0 15,9-5-1-15,-9 5-5 16,0 0-14-16,0 7-27 16,0 6-23-16,-5 4-5 15,-4 5-1-15</inkml:trace>
  <inkml:trace contextRef="#ctx0" brushRef="#br0" timeOffset="626569.4391">10194 10396 1 0,'8'-9'39'0,"7"-4"-3"15,-2 1-1-15,1-4-5 16,4-1-4-16,1-2-4 15,0-1-5-15,4-2-3 0,0 0-4 16,3 4-3-16,1-3-1 16,-4 2-3-16,4 1 0 15,-4 3 0-15,0 3-2 16,-3 3 0-16,0 3-1 0,-5 1-1 16,-1 4-4-16,-5 1-6 15,-9 0-10-15,13 13-9 16,-11-2-13-16,-1 6-11 15,-1 1-7-15</inkml:trace>
  <inkml:trace contextRef="#ctx0" brushRef="#br0" timeOffset="626866.8943">10308 10641 10 0,'8'-6'32'0,"-8"6"2"16,15-20 4-16,-2 6-2 0,0 0-9 16,2-6-4-16,2 0-4 15,2-2-5-15,1-2-3 16,2 1-3-16,0-2-2 0,-1 3-3 15,0-4-5-15,1 10-14 16,-3 3-28-16,-3 6-18 16,1 6-5-16,-5 1 2 15</inkml:trace>
  <inkml:trace contextRef="#ctx0" brushRef="#br0" timeOffset="636546.83">5811 10896 23 0,'-14'-3'30'16,"14"3"-1"-16,-15 0 3 15,4 0-5-15,-1 3 0 16,1 0-6-16,-3 2-2 16,5-1-4-16,-5 2-3 0,6-1-3 15,-2 0-1-15,10-5-1 16,-13 16 0-16,13-16-3 15,0 0 0-15,-9 9 0 0,9-9 0 16,0 0 1-16,0 0 0 16,6 0-4-16,5-3 0 15,2-4 3-15,6-1-2 16,-1 0 1-16,7-5-3 0,-4 4 0 16,6 4 0-16,-5 0 0 15,5 4-1-15,-7 1 1 16,-3 2 0-16,-1 5 0 0,-3 1 0 15,-5 6 1-15,-5 6 1 16,-3-3 0-16,-1 10 0 16,-6-5 0-16,-5 6 1 15,-2-3-1-15,-1 2 1 0,2-6-3 16,-1 0 1-16,3-3 1 16,1-4-2-16,3-4 1 15,7-10-1-15,-5 12 0 16,5-12 0-16,0 0 1 0,6 3-1 15,-6-3 0-15,16 0-1 16,-7-2 1-16,3-1 0 16,0 2 0-16,-2 1 0 15,3 0-1-15,-2 1 1 0,1 5 0 16,-3 3 0-16,0 0 1 16,-3 4-1-16,-3 4 1 15,-1-2 0-15,-2 4 0 0,-5 1 0 16,-4-1 0-16,-5 1 0 15,-3-1 0-15,-3-2 1 16,1 0-1-16,-5-2 0 16,1-2 1-16,-2-4-1 0,6-2 1 15,-2-4-1-15,7-3-3 16,-2-2-6-16,9-6-15 16,-1-3-25-16,6-7-22 15,8-4-4-15,3-8-1 0</inkml:trace>
  <inkml:trace contextRef="#ctx0" brushRef="#br0" timeOffset="636957.5136">6156 10754 7 0,'11'7'30'16,"0"2"-1"-16,0 7-3 15,0 1 1-15,0 9 0 0,-1 0-4 16,-3 12 2-16,0 6-3 16,-2 4-3-16,-5 9-2 0,0 0-3 15,-8 9-1-15,-6-3-2 16,-3 2 0-16,-7-5-4 16,1-7 1-16,-6-2-1 0,2-6-3 15,-1-8-5-15,4-5-21 16,0-11-42-16,8-2-7 15,7-10-4-15,9-9-1 16</inkml:trace>
  <inkml:trace contextRef="#ctx0" brushRef="#br0" timeOffset="638273.3843">7713 10754 26 0,'0'0'53'0,"0"0"-7"0,-8-15-6 15,3 6-6-15,5 9-8 16,-9-15-5-16,-2 8-6 15,11 7-4-15,-20-12-2 0,8 9-4 16,-2 3-1-16,0 0-2 16,-3 7 0-16,0 4-1 15,0 3-1-15,-3 5 0 0,3 0 0 16,-4 4 0-16,3-1 2 16,0 3-1-16,1-3 0 15,1 1 0-15,3-5 1 16,4 1-2-16,2-1 2 0,3-5 1 15,3 1-1-15,1-3 0 16,0-1-1-16,11-3 1 16,-3 2-1-16,8-3 1 15,-1-1-1-15,4 1-1 0,0-2 0 16,3 1 0-16,0-2 0 16,1 5 0-16,-6 0 0 15,1 3 0-15,-4 3 0 0,-2 5 1 16,-6 2 0-1,-2 8 1-15,-4 3 0 0,-3 3-1 16,-4 2 1-16,-8 2 0 16,1-2-1-16,-6-1 1 15,-1-5 0-15,-2-4 1 0,3-8 0 16,-6-6 0-16,7-5 0 16,1-9-1-16,5-2 0 15,2-13 0-15,4-4-2 0,4-8 0 16,3 0 0-16,1-4-1 15,6 2-1-15,3 2 1 16,3 3 0-16,5 3-1 16,2 6 1-16,4 4-1 0,0 2 0 15,3 4 0-15,5 1 0 16,1-1 0-16,1 2 0 16,-4-1 0-16,1 0 1 15,-3-2-1-15,-1-1 1 0,-7 0 1 16,-3 1 0-1,-5 0 1-15,-4 0 0 0,-8 7-1 16,11-15 1-16,-11 15 0 16,0-16-1-16,0 16 1 0,-2-16 1 15,2 16 0-15,-10-13 0 16,10 13 0-16,-7-5 0 16,7 5 1-16,-8 5 0 0,5 5 0 15,2 4-1-15,1 7 0 16,0 1 0-16,1 6 0 15,4 1-1-15,2 1 1 16,1 1-1-16,2-3-3 0,-5-5-4 16,4-3-8-16,-2-5-19 15,-7-15-34-15,0 0-8 16,0 0-4-16,6-18 0 16</inkml:trace>
  <inkml:trace contextRef="#ctx0" brushRef="#br0" timeOffset="639077.1462">8054 11084 59 0,'0'0'62'0,"-9"0"-19"16,9 0-7-16,0-14-4 16,2 5-10-16,6 1-7 15,0-3-2-15,0 1-3 0,3 2 0 16,2-1-3-16,-2 2-2 16,1 5-1-16,2 0-2 15,-3 2 1-15,4 1-2 0,-2 6-1 16,3 2 1-16,-7 1 0 15,3 6 0-15,-5 1 0 16,0 5 0-16,-5 2 0 16,-2 2 0-16,0 0 1 15,-6 1 0-15,0-1-1 0,-3-3 0 16,-1-3 1-16,0-6 0 16,2-3 1-16,8-11-1 15,-12 8 0-15,12-8 1 16,0 0-2-16,-2-5 1 0,2 5-1 15,0 0-1-15,8-11 0 16,-8 11-1-16,15-2 1 16,-5 2-1-16,1 0 0 0,2 3 0 15,-1 1-1-15,6 2 0 16,0 1 1-16,-1 1 0 16,1 2 0-16,-5 2 0 0,-1 2 1 15,-4 2 0-15,-3 1 1 16,-5 3 0-16,-5 0 1 15,-6 3 1-15,-3-1 1 16,-5 4 1-16,-6-2-1 0,1 1 2 16,-7 2-1-16,-1-5 0 15,2-1 0-15,-1-4-1 16,5-5-1-16,3-6-1 16,4-5-1-16,8-2-3 15,2-12-7-15,8 0-13 0,1-5-24 16,0-3-27-16,14-1-7 15,4-2-2-15,4-3 2 16</inkml:trace>
  <inkml:trace contextRef="#ctx0" brushRef="#br0" timeOffset="639576.1861">8433 11247 0 0,'-8'8'69'0,"8"-8"3"16,-11 10-11-16,11-10-17 16,0 0-10-16,0 0-14 15,0-7-8-15,0 7-6 16,13-14-2-16,-5 5-2 0,1-1 0 16,3-1-1-16,-2 0 0 15,-1-1-1-15,0-1 1 16,-1 0 0-16,-2 1-1 15,-2 1 1-15,-3-2-1 16,-1 3 1-16,0 10-1 0,-6-14 1 16,-4 12-1-16,1 0 1 15,-3 2-1-15,-1 4 0 16,2 3 1-16,-1 4 0 16,-3 2 1-16,6 1 1 0,-3 4 0 15,5-1 1-15,0 0 0 16,3 1 1-16,3 1 0 0,1-2 0 15,3 0 1-15,7-1 0 16,2-5 0-16,1 1-1 16,4-3 0-16,-1-5 0 15,2-1-1-15,-1-3 0 0,1 0 0 16,-1-6-1-16,-3-2-1 16,-2 0 0-16,1-2-4 15,-2 3-7-15,-11 7-20 16,9-13-44-16,-9 13-6 0,0 0-4 15,0 0-6-15</inkml:trace>
  <inkml:trace contextRef="#ctx0" brushRef="#br0" timeOffset="640587.6562">9042 11273 42 0,'0'0'46'0,"0"0"-3"0,0 0-5 16,0 0-3-16,5-4-7 15,4 1-6-15,1-1-5 16,5-1-4-16,-2 1-4 0,5-1-1 15,-2 1-2-15,5-1-3 16,-1 1 0-16,-2-1-1 16,1 1 0-16,-4 0-1 15,2 1 0-15,-5 1 0 0,1-1 1 16,-13 3-2-16,14-3 1 16,-14 3-1-16,11 0 0 15,-11 0 0-15,0 0-3 16,0 0-2-16,0 0-10 15,0 0-28-15,0 0-24 0,0 0-5 16,0 0-2-16</inkml:trace>
  <inkml:trace contextRef="#ctx0" brushRef="#br0" timeOffset="640988.0533">9159 11137 16 0,'0'0'62'16,"0"0"-10"-16,-8-6-9 16,8 6-4-16,0 0-9 0,5-5-5 15,-5 5-6-15,16-7-5 16,-7 4-4-16,6-1-1 15,0 2-2-15,2 0-2 16,0 2-2-16,1 0-1 0,0 3 0 16,0 4-1-16,-3 0-1 15,0 1 1-15,-2 1 1 16,-1 3 0-16,-6-1 3 16,-1 3 0-16,-4 3 0 0,-1 1 1 15,-5 3 1-15,-4 1-1 16,-4 2 1-16,-1-1-3 15,-1 3-4-15,1-7-9 16,2 2-22-16,3-2-39 0,3-9-6 16,6-10-4-16,0 0-6 15</inkml:trace>
  <inkml:trace contextRef="#ctx0" brushRef="#br0" timeOffset="644411.665">10106 11080 28 0,'0'0'28'16,"-9"-11"-3"-16,9 11-1 15,0 0-5-15,-4-9-3 0,4 9-2 16,0 0-2-16,0 0-2 16,-3-9 1-16,3 9-2 15,0 0-1-15,0 0 0 0,-13-7-1 16,13 7-2-16,-10-1 1 15,10 1-1-15,-17 14-1 16,7-3 0-16,0 5-1 16,-2 3 0-16,1 3 0 0,2 1 0 15,-3 4-1-15,6 0 0 16,0-1 0-16,2-1 0 16,3-2 0-16,1-3-1 15,5-4 1-15,2-3 0 16,8-5 0-16,-1-5-1 0,3-3 1 15,1-4 1-15,6-6-2 16,-4-3 1-16,1-4-1 16,4-2-1-16,-3-1 1 15,-2-2 0-15,-3 1-1 0,1 1 0 16,-6 1 1-16,5-1-1 16,-6 2 0-16,-2 1 0 0,2 1 0 15,-1 3 0-15,-1 2 0 16,-1 2 1-16,-8 9 1 15,14-13 0-15,-14 13 2 0,0 0 2 16,10-7 0-16,-10 7 1 16,0 0-1-16,0 0 1 15,0 0-1-15,0 0-1 16,0 0-1-16,-1 7-2 16,1-7 0-16,-6 15-1 0,4-3 1 15,0 3-1-15,0 3 1 16,1-1-1-16,1 3 0 15,0 0 0-15,-1-2 0 0,2 1 0 16,3-4-1 0,3-2 1-16,-1-2-1 0,-6-11 0 15,18 9 1-15,-11-8-1 16,4-1 1-16,-1-4-1 0,1-5 0 16,3-1 0-16,-4-5 0 15,1 1 0-15,4-2 0 16,-7-1-1-16,2 0 1 0,-3 3 0 15,-3-1 0-15,-1 4 1 16,0 1-1-16,-3 10 1 16,0-9-1-16,0 9 0 15,-10 0 1-15,10 0 0 0,-9 8-1 16,9-8 1-16,-9 19-1 16,6-9 2-16,3 3-2 15,-1-1 0-15,1 3 0 16,0 1 0-16,1 0 0 0,2 0 1 15,3-1-1-15,1-1 1 16,-3 0-1-16,3-2 0 16,1-2 2-16,-8-10-2 15,15 11 1-15,-8-9-1 0,-7-2 0 16,16-2 1-16,-6-4-1 16,0-5 0-16,1 0 0 15,-1-3 0-15,1-2 0 16,-5-1 0-16,3 0 0 0,-3-4 0 15,-1 4 0-15,-1-1 1 16,0 4-1-16,-1 0 0 16,-3 3 1-16,0 11-1 0,0-13 1 15,0 13-1-15,0 0 0 16,0 0-1-16,0 0 1 16,-9 0 0-16,9 0-1 0,0 0 0 15,0 8 1-15,0-8-1 16,0 0 1-16,10 10-1 15,-10-10 1-15,13 8 0 16,-13-8 0-16,14 10 0 16,-4-2 1-16,-10-8-1 0,17 16 1 15,-12-5 1-15,3 2-1 16,-2 2 1-16,-1-3-1 16,0 5 0-16,1-2 0 0,-3-1 0 15,1 1 0-15,0-4 1 16,3 0-2-16,-7-11 0 15,8 13 1-15,-8-13-1 16,12 7 1-16,-12-7-1 0,14 1 1 16,-14-1-1-16,14-1 1 15,-4-4 0-15,2-1 0 16,-2-2-1-16,3-3 1 0,-3 0 0 16,0-3-1-16,3-1 1 15,-7-2 0-15,5 1-1 16,-8-2 0-16,-1 0 0 15,0 3 0-15,-2 0 0 16,0 2 1-16,0 3-1 0,0 1 1 16,0 9-1-16,-2-10 0 15,2 10 0-15,0 0 0 16,0 0-1-16,0 0 1 16,-6 5-1-16,6-5 1 0,0 11 0 15,0-11-1-15,0 10 1 16,0-10 0-16,1 10 0 0,-1-10 0 15,0 0 0 1,10 10 0-16,-10-10 0 0,13 4 0 16,-13-4 0-16,18 5 0 15,-10-2 0-15,3 3 0 16,2 1 0-16,-4 2 0 0,2 3 0 16,-3 3 0-16,-2 3 1 15,0 1-1-15,-3 3 1 16,-2-2-1-16,1 0 1 15,0-3-1-15,0-2 1 0,2-4-1 16,-4-11 0-16,8 12 0 16,-8-12 0-16,17 0 0 15,-7-4 0-15,1-6 0 0,5-1 0 16,2-2-1-16,0 0 1 16,1-3 0-16,0 0 0 15,0-2 0-15,-1 0 1 0,2 0-1 16,-6-1 0-16,-1 2 1 15,-7 1 0-15,-1 2-1 16,-4 2 1-16,-1 1 0 16,0 11 0-16,-9-12 0 15,-2 10 2-15,1 2-1 0,-2 1 1 16,-2 5 0-16,4 2 0 16,-3 4 0-16,3 2 0 15,2 2-1-15,2 2 0 0,0 0-1 16,2 1-1-16,3 1 0 15,1-1 1-15,2 0-1 16,5-3 0-16,1-1 0 16,4-2 1-16,-1-4-1 0,4-2 1 15,2-5 0-15,1-2-1 16,0-2 1-16,0-6 0 16,0-5-1-16,0-2 0 15,-1-4 1-15,1-1-2 0,-2-2 1 16,-2 1-1-16,0-1 1 15,0 2-1-15,-5 4 1 16,-1 2-1-16,-3 5 1 16,-5 9 0-16,0 0 0 0,0 0 0 15,0 0 0-15,0 0 1 16,6 6-1-16,-6-6 1 16,1 20 0-16,-1-11 0 15,4 2-1-15,-2 1 0 0,-1-1 1 16,3-1-1-16,0-1 0 15,-4-9 1-15,9 13-1 16,-9-13 0-16,8 7-1 0,-8-7 0 16,12 0 0-16,-12 0-2 15,15-12 1-15,-7 4 0 16,0-2 0-16,-2-2 0 16,2 2 1-16,-1 1 0 0,-7 9 0 15,4-10 1-15,-4 10 0 16,0 0 1-16,3 10-1 15,-1 2 0-15,0 2 1 16,2 1-1-16,0 1 1 0,-1 0 0 16,7-2-1-16,-3-4 0 15,4-3 1-15,0-3-1 16,3-4-2-16,1-3 0 0,-2-7-2 16,1-4-1-1,0-6-2-15,0-3-2 0,-5-6-1 16,1-4 0-16,-6-5 2 15,5-2 2-15,-6 3 3 16,0 0 4-16,-3 3 3 0,0 9 3 16,0 4 1-16,-5 9 1 15,5 12-1-15,-11 3 0 16,8 10-1-16,0 9-3 16,2 1 0-16,1 6-1 0,2 1-1 15,3 2 0-15,1 0 0 16,2-1 0-16,-1-2-4 15,1-2-1-15,-2-3-4 0,-4-3-5 16,1-2-7-16,-1-5-2 16,0-5-1-16,-2-9-1 15,0 0 2-15,0 0 2 0,1-9 4 16,-1-4 8-16,0-6 10 16,-2 4 4-16,-3-1 6 15,3 0 3-15,-2 3 2 16,-2 3 1-16,6 10-2 15,-8-13-1-15,8 13-3 0,0 0-2 16,0 0-4-16,0 0-2 16,14-3-3-16,-7 2-2 15,7 1-6-15,-4-3-14 0,0-4-51 16,8 2-5-16,1-5-8 16,4-1-2-16</inkml:trace>
  <inkml:trace contextRef="#ctx0" brushRef="#br0" timeOffset="644815.6462">12263 10855 43 0,'-14'0'65'0,"1"0"-23"16,-2 3-12-16,1 4 1 16,0-3 0-16,3 3 0 0,0-2 2 15,1 3-8-15,10-8-8 16,-11 18-3-16,4-7-1 16,5 4-2-16,0 3 0 15,2 6-1-15,0 4-1 16,-2 5-1-16,2 5-2 0,0 6-1 15,0 5-1-15,0 4 1 0,-1 5-3 16,1 2 0 0,-1 1 0-16,-3 0-1 0,-4-4 0 15,1-6-1-15,-2-5-1 16,1-8-1-16,-5-10-4 0,2-9-6 16,0-8-10-16,-3-7-21 15,4-8-22-15,3-10-16 16,-1-10-6-16,2-5-3 15</inkml:trace>
  <inkml:trace contextRef="#ctx0" brushRef="#br0" timeOffset="646378.1608">11993 11433 1 0,'-8'-7'62'0,"8"7"1"16,0 0-9-16,0 0-12 0,0 9-8 15,0-9-6-15,17 4-6 16,-7-4-5-16,8 2-5 0,-3-7-3 15,6-3-2-15,-3-4-4 16,7-1-1-16,-3-6 0 16,1 2-2-16,-2-4 1 15,-1 0-1-15,-1 0 0 0,-4 3 1 16,1 1-1-16,-5 2 2 16,-5 5-1-16,-4 1 1 15,-2 9-1-15,1-12 2 16,-1 12-1-16,0 0 1 15,0 0-1-15,-6-6 1 0,6 6-1 16,0 0 1-16,-14 0-1 16,14 0 0-16,0 0 0 15,-9 0-1-15,9 0 0 16,0 0 0-16,-13 6 0 0,13-6 1 16,-10 13 0-16,4-2 0 15,1-1-1-15,-2 3 1 0,3 2-1 16,2-1 0-16,1 3 0 15,1-3 0-15,0 2-2 16,3-3 0-16,7-4-2 16,1-2 0-16,4-4 0 0,3-3 0 15,1-4-1-15,5-5 1 16,0-5 1-16,0-3-1 16,-3-3 3-16,5-3 0 15,-3-1 2-15,-3 1 0 0,-2 0 0 16,-2 3 2-16,-7 1-1 15,1 2 1-15,-6 4-1 16,-1 3 0-16,-3 10 0 0,0-9 0 16,0 9-1-16,-9-2 0 15,9 2-1-15,-17 8 1 16,5-1 0-16,2 3 1 16,-5 3-1-16,1 2 1 15,0 2-1-15,3 2 0 0,0 1-1 16,4 0 1-16,-2 0-2 15,6 0 0-15,3-3 0 16,0-4 0-16,5-4 0 16,-5-9-1-16,18 5 0 0,-5-5-1 15,2-9 1-15,-3-3 0 16,2-1 0-16,-1-1 0 16,-2-1 0-16,-2 4 1 0,-2-1 1 15,-7 12-1-15,6-11 0 16,-6 11 0-16,0 0 1 15,0 0-1-15,-7 13 0 16,4-1 0-16,0 2-1 0,0 4 1 16,3-1 0-16,0-1 0 15,2 2 0-15,2-4 0 16,7-2 0-16,-2-1-1 16,4-6 1-16,1-3-1 0,1-2 1 15,-3-2 0-15,2-7 0 16,-2-5 0-16,-2-5-1 15,3-4 1-15,-1-5 0 16,-1-3-1-16,2-5 0 0,-3-3 1 16,3-1-1-16,-1 0 1 15,-5 1-1-15,3 4 0 16,-5 3 2-16,-1 8-1 16,-3 6 0-16,-1 6 0 0,0 12 1 15,0 0-1-15,-6 0 1 16,1 12 1-16,-3 3-1 15,4 4 0-15,0 1 1 16,0 5 0-16,0-1-1 0,3 2 1 16,1 0 0-16,0-1-2 15,0 0 1-15,1-2 0 16,5-2-1-16,-1 0 0 16,-1-3 0-16,4-4 0 0,-1-3 0 15,1-2-1-15,2-4 0 16,3-4-1-16,-4-1-1 15,4-6 0-15,-3-3 0 0,2-5 0 16,1-2-1-16,-5 1 2 16,3 0 0-16,-6 0 1 15,3 4 1-15,-4 1 0 0,-4 10 0 16,4-9 1-16,-4 9 1 16,0 0 0-16,1 8-1 15,-1 2 1-15,1-1-1 16,0 4 1-16,2 0-1 15,1 0 0-15,1-2 0 0,-1 1-1 16,-4-12 1-16,16 13 0 16,-9-12-1-16,5-1 0 15,-1-1-1-15,-1-6 1 16,4-2-1-16,-2-2 1 0,-2-3-1 16,-1 0 0-16,-2 0 1 15,-3 1 1-15,-1 4 0 16,-2-2 0-16,-1 11 0 0,0-9 0 15,0 9 0-15,0 0 0 16,-3 6 0-16,3-6 0 16,-1 19-1-16,1-9 0 0,0 0 0 15,4-1 1-15,5-1-1 16,-9-8 0-16,15 16 0 16,-8-14 0-16,5 0 0 0,-5-2 1 15,3 0-1-15,-1-1 0 16,-9 1 1-16,14-10-1 15,-14 10 0-15,8-15-2 16,-8 15-3-16,7-17-7 0,-7 17-27 16,7-15-37-16,-7 15-6 15,-2-15-5-15,-5 5-3 16</inkml:trace>
  <inkml:trace contextRef="#ctx0" brushRef="#br0" timeOffset="646567.3709">12707 11118 24 0,'-11'8'93'15,"11"-8"-4"-15,0 0-5 16,0 0-5-16,12 0-2 0,5-7-79 16,11 3-9-1,1-3-20-15,-1 0-48 0,11 2-3 16,-1-2-6-16,5-1-3 15</inkml:trace>
  <inkml:trace contextRef="#ctx0" brushRef="#br0" timeOffset="648134.3611">14960 10765 9 0,'0'-14'71'16,"0"14"-5"-16,-1-22-9 0,1 12-6 15,-1-1-6-15,1 11-11 16,0-11-8-16,0 11-7 16,0 0-4-16,0 0-6 15,0 0-3-15,0 0-2 0,0 14-2 16,0 8-2-16,0 5 0 15,0 6 1-15,1 9 0 16,0-1-1-16,0 7 2 16,1-3-1-16,-1-3 1 0,-1-5-1 15,0-9 1-15,0-4 0 16,0-7 0-16,0-8 1 16,0-9-2-16,0 0 0 15,-10-12 0-15,5-6 0 0,0-4-2 16,-1-8-1-16,1-4 0 15,2-8 1-15,1-3-1 16,2-2 0-16,0 0 1 0,4 1-1 16,6 6 2-16,-3 5 0 15,5 5 0-15,-4 9 0 16,4 7-1-16,0 7 0 16,0 4 1-16,2 3-1 0,0 3 0 15,0 5 1-15,-2 2-1 16,1 2 1-16,0 0 0 15,-5 3 0-15,-2 2 0 16,-1-1 0-16,-5 2 0 0,0 0 0 16,-2 0 0-16,-4-2 0 15,0 0 0-15,-1-3 0 16,-2-3 0-16,5-1 0 0,4-9 0 16,-7 13-1-16,7-13 1 15,0 0 0-15,0 0 0 16,10 7-1-16,1-7-1 15,-2 0-1-15,7 0 0 0,-4 0-1 16,2 0 0-16,2 1 0 16,-2 3 0-16,-1 2 0 15,-4 2 1-15,-1 5 2 16,-4-1 1-16,-4 3 2 0,-6 5-1 16,-5 1 2-16,-7 1 1 15,-2 3 1-15,-8-2 0 16,1 1-1-16,-6-2 1 15,2-3 0-15,4-3-1 16,0-5-2-16,5-2-3 0,5-7-6 16,9 0-16-16,8-2-47 15,0 0-9-15,8-10-5 16,9-5-5-16</inkml:trace>
  <inkml:trace contextRef="#ctx0" brushRef="#br0" timeOffset="649020.8355">16422 10691 0 0,'0'0'68'0,"-11"0"2"16,11 0-3-16,-14 16-4 0,7-2-48 15,3 2-15-15,-2 4 0 16,2 3 0-16,2 2 0 16,1-1 0-16,0 0 1 15,0-4-1-15,1 0 1 0,0-6 0 16,0-2 1-16,0-12 0 15,-3 10 1-15,3-10-1 16,-11-4 1-16,4-5-1 16,0-6 0-16,-2-3-1 15,4-8-1-15,1-2 0 16,4-9 0-16,1-1 0 0,5-3 0 16,5 3 0-16,3-1-1 15,2 6 0-15,4 5 1 16,0 7-1-16,4 7 1 0,-1 6-1 15,1 7 1-15,4 1-1 16,-7 9 1-16,2 3 0 16,-9 4 0-16,3 3 0 0,-13 0 0 15,-4 4 0-15,-3 0 1 16,-10 0 1-16,-7 0 0 16,-5-3 1-16,0 1 0 0,-2-3 1 15,2-3-1-15,3-4 0 16,3-1 1-16,5-4-2 15,14-6-1-15,-10 4 0 16,10-4-1-16,6 0-1 0,8 0 1 16,0-1 0-16,4 1-1 15,5 0 0-15,-1 2 0 16,4 2-2-16,-5 4 1 16,1 2 0-16,-7 1 0 15,-1 2 1-15,-8 2 0 0,-6 0 1 16,-3 4 1-16,-12-2 0 15,-5 3 2-15,-6 2 2 16,-3-1-2-16,-3-1 0 0,2-4 0 16,-1 1-1-16,4-3-10 15,3-3-31-15,3-8-30 16,21-3-2-16,-11-2-6 0</inkml:trace>
  <inkml:trace contextRef="#ctx0" brushRef="#br0" timeOffset="649925.2618">15396 11010 37 0,'0'0'56'16,"-5"-14"3"-16,5 14-9 0,-7-13-7 15,7 13-5-15,-9-8-9 16,9 8-6-16,-9-6-5 15,9 6-1-15,-7 6-4 16,2 5 0-16,2 3-2 0,-2 7-2 16,2 2-1-16,-1 6 0 15,0 3-1-15,3 2-2 16,0 5-8-16,1-7-17 16,0 0-57-16,3-3-2 15,7-8-6-15,4-10-8 16,1-11 6-16</inkml:trace>
  <inkml:trace contextRef="#ctx0" brushRef="#br0" timeOffset="650637.3087">16882 10910 9 0,'-4'-2'71'15,"4"2"6"-15,0 0-15 16,0 0-17-16,0 0-4 0,0 0-9 16,0 0-10-16,-9 2-5 15,9-2-3-15,0 0-6 16,0 0-2-16,5 13-3 15,-5-13-2-15,10 14 0 0,-5-4-1 16,1 3-1-16,-3 5 2 16,-3 0 0-16,-1 4 0 15,-7 1 0-15,-3 1 0 0,-2-2 0 16,-3 3 1-16,3-6 0 16,0-2 1-16,2-4 0 15,11-13 2-15,-10 11 0 16,10-11 1-16,9-3 0 15,7-5-1-15,7-5 0 0,6-2-2 16,7 1-4-16,1-4-7 16,11 4-12-16,-5 3-41 15,-1-1-21-15,-2-1-5 16,-8 5-6-16,-9 2-1 0</inkml:trace>
  <inkml:trace contextRef="#ctx0" brushRef="#br0" timeOffset="651965.123">15498 10470 32 0,'-13'-1'62'16,"3"1"-17"-16,-3 0-9 0,4 0-4 16,-3 1-5-16,12-1-2 15,-15 5-1-15,15-5-5 16,0 0-3-16,-8 8 0 15,8-8-3-15,0 13 0 0,0-13 0 16,15 19-2-16,1-8-3 16,4 2-1-16,6 3-2 15,6 0-2-15,6 1-1 16,4-2 0-16,4 3-2 0,-1-3 1 16,1 0-1-16,0 0 0 15,-7-2 1-15,-4 2-1 16,-5-1 2-16,-7 2-1 15,-8-2 1-15,-4 2 0 16,-9 5 1-16,-4 0 0 0,-11 8 0 16,-4 1 0-16,-6 8-1 15,-6 4 2-15,-5 8 0 16,-2 2-1-16,-3 4 1 0,-2 4-1 16,3-2 1-16,-1 2 0 15,5-5 1-15,1-2-2 16,6-6 0-16,4-6 1 0,5-9-1 15,6-5 0-15,3-6 1 16,3-4-2-16,2-7 1 16,4-10 0-16,-4 12-1 15,4-12 1-15,0 0-1 0,0 0 1 16,0 0 0-16,0 0 0 16,0 0-1-16,0 0-2 15,-2 8 0-15,2-8 0 16,0 0-7-16,0 0-52 15,0 0-28-15,0 0-1 0,-5-5-7 16,2-5-6-16</inkml:trace>
  <inkml:trace contextRef="#ctx0" brushRef="#br0" timeOffset="657945.4866">18021 11255 0 0,'0'0'19'0,"-7"-11"-1"0,7 11-4 16,0 0-1-16,0 0-2 15,0 0 1-15,0 0-1 16,-3-8 2-16,3 8 0 16,0 0 0-16,0 0 2 0,0 0-1 15,0 0-1-15,0 0-1 16,0 0 0-16,0 0-2 16,0 0 1-16,0 0-1 15,0 0 0-15,0 0-1 0,0 0-1 16,0 0 1-16,0 0-1 15,0 0-1-15,0 0 0 16,0 0-1-16,0 0-1 16,0 0 2-16,0 0 2 0,0 0 1 15,-1 7 0-15,1 3 1 16,0 7-1-16,0 2 2 16,-1 6-1-16,-5 2-9 15,0-4-51-15,-4 16-20 16,-6-3-7-16,-9-6-5 0,-6-12-5 15</inkml:trace>
  <inkml:trace contextRef="#ctx0" brushRef="#br0" timeOffset="679938.2123">5847 12301 7 0,'0'0'33'0,"0"0"-3"16,0 0-1-16,0 0 0 0,0 0 1 15,-4-7 0-15,4 7 2 16,0-11-6-16,3 1-4 15,-1 1-2-15,0-2-1 16,0 2-3-16,0 0-3 0,-2 9-1 16,1-14-1-16,-1 14-1 15,0 0-3-15,0 0 0 16,0 0-3-16,0 0-1 0,-3 11-1 16,-1 3-2-16,-3 6-1 15,-2 3 1-15,-3 7 0 16,-4 2 1-16,-4 8-1 15,-1-1 1-15,-5 2-1 16,-2-1 1-16,-1 0 0 0,-1-2 0 16,1-2 0-16,1-3-1 15,2-7 1-15,2-3 0 16,5-4 1-16,4-4-1 16,1-3 0-16,5-3 0 0,9-9 0 15,-7 11 0-15,7-11 0 16,0 0-1-16,8 4 1 15,0-4-1-15,5 0 1 0,1-5-1 16,3 2 1-16,2 0 0 16,3-1-1-16,4 2 0 15,2 0 0-15,3 1 0 0,2 0 1 16,0 1-1-16,3 0 0 16,-2 0 0-16,-2-1 0 15,-3 0 0-15,-4 1 1 16,-5-2 0-16,-6 2 1 15,-2-1 1-15,-12 1 0 0,12-1 1 16,-12 1 0-16,0 0 0 16,0 0 0-16,0 0 0 15,0 0-1-15,0 0-2 16,0 0-3-16,0 0-4 0,-6-7-7 16,6 7-9-16,0 0-32 15,-13-10-26-15,13 10-6 16,-10-22-4-16,6 8 1 15</inkml:trace>
  <inkml:trace contextRef="#ctx0" brushRef="#br0" timeOffset="680291.2979">5824 12451 12 0,'-14'-4'73'0,"14"4"2"0,-13-18-15 16,13 18-17-1,-12 1-6-15,12-1-7 0,-7 18-7 16,4-4-4-16,0 9-5 16,1 3-4-16,1 10-2 15,-1 3-1-15,2 8-2 16,0 2-2-16,0 1 0 0,-1 1 0 16,0-2 0-16,0-3 0 15,-2-7 1-15,0-4 0 16,-2-7 1-16,2-4 0 0,0-9-1 15,-1-4 0-15,4-11-1 16,-4 10 0-16,4-10-1 16,0 0-1-16,0 0-1 0,0 0-4 15,0 0-5-15,1-8-9 16,-1 8-23-16,16-20-40 16,-9 4-3-16,5-3-8 0,-2-5-3 15</inkml:trace>
  <inkml:trace contextRef="#ctx0" brushRef="#br0" timeOffset="680646.768">5973 12406 14 0,'2'-15'68'0,"-2"0"5"15,4 3-16-15,-3 1-13 0,3 1-8 16,-2 0-9-16,-2 10-5 16,10-11-5-16,-10 11 0 15,12 0-4-15,-12 0-3 16,15 13-2-16,-7 0-1 0,3 6-1 16,2 4-1-16,0 7-1 15,-2 2 0-15,2 6-1 16,-3 4 0-16,-3 3 0 15,-2 0-1-15,-5 5 0 16,-2 0 1-16,-9-1 0 0,-2-3-1 16,-5-1-5-16,-4-4-7 15,3-4-15-15,0-4-53 16,-2-9-4-16,2-6-6 16,1-9-6-16</inkml:trace>
  <inkml:trace contextRef="#ctx0" brushRef="#br0" timeOffset="682319.2766">7223 12587 67 0,'-8'-12'70'0,"8"12"-2"16,-9-16-20-16,9 16-27 16,-9 8-7-16,5 3-3 0,0 7-4 15,3 1-2-15,-2 10 0 16,3 2-1-16,0 8 1 16,0 0 0-16,1 5-1 0,-1 0 2 15,1-3 0-15,0-4 2 16,-1-5 1-16,0-3 3 15,-1-11 0-15,-1-2-1 16,2-16-1-16,0 0 0 16,-10 0-2-16,6-13-2 15,2-8-2-15,-3-7-2 0,0-8-1 16,0-9 0-16,2-5-1 16,-1-4 0-16,3-1-1 15,0 4 0-15,-1 2 1 0,2 4 0 16,2 10 0-16,2 6 0 15,0 5 0-15,2 10 0 16,3 4 0-16,-1 3 0 0,2 2 1 16,1 3-1-16,2 2 1 15,1 0 0-15,0 6 0 16,3 4-1-16,-2 4 1 16,0 6 0-16,-1 7 0 15,2 3 0-15,-3 5-1 0,-1 4 1 16,-1 0-1-16,-5 0 1 15,-1-4-1-15,0-4 1 16,-3-7-1-16,-1-3 1 0,-1-9 0 16,0-12-1-16,0 0 1 15,0 0 0-15,0 0 0 16,4-18 0-16,1-2-1 16,0-6 0-16,1-6 0 0,3-4 0 15,0-2 0-15,-1 0-1 16,1 2 1-16,1 5 0 15,1 4-1-15,-1 6 1 16,-3 8-1-16,-7 13 1 0,16-5 0 16,-16 5-1-16,13 16 1 15,-7 1 1-15,0 7 0 16,1 3-1-16,0 5 1 16,0 3 0-16,2 3-1 0,-3 0 1 15,2 0-1-15,-1-1 1 16,2-4 0-16,-1-3 0 15,0-5-1-15,1-7 1 16,-2-4 1-16,3-6-1 16,-2-6-1-16,3-2 0 0,-1-8 0 15,0-5 0-15,5-6-1 16,-3-5 1-16,2-4-1 16,-2-1 0-16,2-2 2 0,-3 4-1 15,-2 3-1-15,-3 4 1 16,0 8-1-16,-6 12 1 15,0 0-1-15,11 5 1 0,-9 12-1 16,1 5 0-16,0 1 1 16,2 3 0-16,1 0 0 15,4-2 0-15,-3-5 0 16,5-2 0-16,-1-6 0 0,2-5 1 16,4-6-1-16,-2-1 1 15,4-9-1-15,-2-4 0 0,2-2 1 16,-1-4-1-1,-6 2 1-15,1 1-1 0,-2 2 0 16,-4 5 0-16,-7 10-1 16,0 0 1-16,0 0-1 15,2 13 1-15,-3 12 0 16,1 5 0-16,0 8 1 0,0 8-1 16,0 9 1-16,3 3-1 15,4 5 1-15,-2 0 0 16,2 2-2-16,-1-2 1 0,-6-3 1 15,0-4 1-15,-9-8 0 16,-6-5 1-16,-5-8 1 16,-3-11-1-16,-4-10 0 0,-1-9 0 15,-1-7-1-15,2-14-1 16,4-10-1-16,6-8-4 16,3 2-6-16,8-9-15 0,3 2-56 15,10 0-5-15,12 1-4 16,7 3-7-16,5 0 5 15</inkml:trace>
  <inkml:trace contextRef="#ctx0" brushRef="#br0" timeOffset="683643.0383">8644 12627 7 0,'-7'-12'72'0,"2"2"1"16,1-2 0-16,4 12-28 16,-10-14-18-16,10 14-8 15,0 0-5-15,-8-6-3 16,8 6-3-16,-5 9-1 0,3 6-3 16,2 6 1-16,0 11-3 15,3 2 1-15,3 12 1 16,-1 6-1-16,5 6-1 0,-1 3 0 15,2-1 0-15,-3-4 0 16,-1-4-1-16,-3-6 2 16,0-10 0-16,-3-8 3 15,-1-11 0-15,-5-7 0 0,5-10 1 16,-15 0 0-16,6-10 0 16,-4-9 0-16,2-4-4 15,-1-10 0-15,0-4-1 0,1-4-2 16,1-4 0-16,0 2 0 15,3 2 0-15,3 2-1 16,-1 4 0-16,2 4 0 0,4 7 0 16,-1 4 1-1,4 2 0-15,2 3 0 0,0-1 0 16,3-2 1-16,-3 3-1 16,5-3 0-16,-3 1 1 15,2-1-1-15,-2 2 1 0,0 2-1 16,0-1 0-16,-1 3 1 15,2 3-1-15,-9 9 0 16,15-14 0-16,-15 14 1 0,12-4-2 16,-12 4 1-16,15 0 0 15,-4 4 0-15,-2 2 0 16,1 5 0-16,-1 2-1 16,4 3 1-16,-4 2 0 0,0 3 1 15,-1 3-2-15,-2 0 2 16,-5 0-1-16,-1 2 0 15,-6-1-1-15,-5-1 0 0,-3-1-3 16,-4-4-3-16,1-2-5 16,-4-8-7-16,2 1-16 15,2-1-34-15,1-8-14 16,5-1-5-16,2-6 1 16</inkml:trace>
  <inkml:trace contextRef="#ctx0" brushRef="#br0" timeOffset="684716.0024">8765 12859 41 0,'-11'3'64'0,"11"-3"2"16,0 0-3-16,0 0-49 15,0 0-5-15,18-6-1 16,-2-3 0-16,5-6 1 0,6 0-1 16,-2-6 0-16,0 0-3 15,-5-2 2-15,2 1 0 16,-10-3 3-16,3 5-1 15,-14 0 0-15,-1 6 1 0,-11 4-2 16,-3 6 2-16,-5 3-2 16,-2 5-1-16,-1 9-2 15,-2 2 0-15,1 6-1 16,3 1-1-16,2 2 0 0,7 0-1 16,3 1 0-16,4-1-1 15,4 0 1-15,3-2-1 16,7 1 0-16,4-3 0 15,2-1 0-15,1-3 0 0,4-5 0 16,-1 0 0-16,-2-7 0 16,1-3 0-16,-5-1 1 15,1-4-1-15,-3-7 0 16,1-5-1-16,-7-2 1 0,2-3-1 16,-1-4 0-16,0 1 0 15,-1-1 0-15,-1 3 0 16,-1 2 0-16,1 6 0 0,1 3 0 15,-6 11 0-15,9-2 0 16,-9 2 1-16,12 14-1 16,-5 1 0-16,4 2 1 15,-3 2 0-15,5 0-1 0,1 1 2 16,-3-3-1-16,2-2 2 16,-2-2-3-16,-2-6 1 15,3-4 0-15,-5-3 0 0,-7 0 0 16,15-10-1-16,-7-5 0 15,1-3 0-15,-1-1-1 16,3-3 1-16,-2 3 0 16,1 0 0-16,-1 2-1 15,1 7 0-15,-2 4 1 0,-8 6-1 16,13 4 1-16,-5 8 0 16,-4 4 0-16,1 2-2 15,2 2 2-15,1 0 0 16,-1-3 0-16,3-1 2 0,0-6-2 15,2-2 0-15,2-6 0 16,2-2 0-16,-2-7-2 0,3-5 1 16,1-5-1-16,2-2-1 15,2-5 1-15,-2 1 0 16,1-2 0-16,-1 3 1 16,-5 3 0-16,-3 0 1 0,-5 7 0 15,-4 2 1-15,-3 10-1 16,-5-6 1-16,-10 6 1 15,0 6-1-15,-3 3 1 0,0 2 0 16,-3 2 0-16,2 3 1 16,3-1-1-16,1 1 0 15,7 0 0-15,0 2-1 16,6 0-1-16,2 1 0 16,9 1 1-16,4-1 0 15,8-1 0-15,2-2-1 0,4-2-3 16,2-6-6-16,3-1-10 15,1-3-56-15,-4-6-7 0,-4-9-4 16,-4-5-7-16</inkml:trace>
  <inkml:trace contextRef="#ctx0" brushRef="#br0" timeOffset="685583.8738">8184 12728 55 0,'-14'-3'75'0,"14"3"-10"15,-13 0-14-15,13 0-9 0,-9 10-11 16,3 2-8-16,1 2-5 16,2 3-4-16,1 5-2 15,1 0-3-15,-1 6-2 0,2 0-1 16,0-1-2-16,4-2-1 15,0-3-1-15,0-5 1 16,0-6-1-16,-4-11 0 16,0 0-1-16,13 2 1 0,-11-19-1 15,0-4 0-15,0-7 0 16,2-5-1-16,-3-4 0 16,0-4 1-16,1 0-1 0,-2 3 1 15,1 6 1-15,-1 5 0 16,0 8 0-16,1 10-1 15,-1 9 1-15,5 9 1 16,-1 12-2-16,3 7 0 16,0 2 1-16,6 5-1 15,0 1 2-15,0-2-2 0,2-6 1 16,-1-4 0-16,1-5 0 16,-3-6 0-16,0-10-1 0,-1-3 0 15,-4-11-1 1,0-6 0-16,0-4 0 0,-2-8 0 15,1-4 0-15,-1-3 0 16,-2 0 1-16,-2 3 0 0,1 4 1 16,-1 5-1-16,-1 6 1 15,0 8-1-15,0 10 1 16,3 7-1-16,-1 14 1 0,2 3-1 16,0 6-1-16,1 5 0 15,5 4-1-15,-2-1-7 16,6 4-29-16,-1-2-45 15,-3-3-2-15,3-4-7 16,0-4-5-16</inkml:trace>
  <inkml:trace contextRef="#ctx0" brushRef="#br0" timeOffset="687979.4324">9666 12772 41 0,'0'0'45'0,"0"0"-12"0,0 0-1 15,0 0-1-15,6-5 0 16,-6 5-2-16,0 0-8 16,11 0-6-16,-11 0-5 0,8 0-1 15,-8 0-3-15,12-5-2 16,-12 5-1-16,12-8 0 16,-12 8 0-16,15-11 1 15,-15 11 0-15,13-10 0 0,-13 10 0 16,13-8 0-16,-13 8 1 15,0 0-2-15,0 0 0 16,0 0-1-16,0 0-1 16,0 0 0-16,0 0 0 0,0 0 0 15,0 0-1-15,0 0 1 16,0 0 0-16,0 0 0 16,0 0 0-16,-7-4 0 0,7 4 0 15,0 0 0-15,0 0 0 16,-4-14 0-16,4 14-1 15,-1-10 1-15,1 10 1 16,0-15-2-16,-1 3 2 0,1 1 1 16,0-2 0-16,-1-1 0 15,-1-4 1-15,0 0 2 16,-3-1 0-16,-1-2 1 16,2 2 0-16,-5 0 1 15,2 4 0-15,0 3 0 16,-2 1 0-16,9 11-3 0,-15-8 1 15,15 8-2-15,-11 8-1 16,3 6 0-16,3 3-2 0,5 6 0 16,0 5 0-16,0 4 0 15,2 3-1-15,6 2 0 16,2 2 0-16,5-2 0 16,0-2 0-16,2-4 0 0,1-4 0 15,1-3 1-15,-1-6 0 16,2-8-1-16,-2-4-1 15,1-6 1-15,0-4-1 16,-2-6 0-16,2-7 0 0,1-4-1 16,-3-4 0-16,2-2 1 15,-3-2 0-15,0-1 0 16,-7 1 1-16,0 3 0 16,-4 2 0-16,-4 6 0 0,-1 2 1 15,-1 7 0-15,1 9 0 16,-11-7-1-16,11 7 1 15,0 0-1-15,-8 7 0 0,8 1 0 16,0 4 0-16,3 0 0 16,3 2 0-16,5 3 0 15,1 1 0-15,-1 3-1 0,4 2 1 16,-2 0 0-16,-2 1 0 16,1 1 0-16,0-4 0 15,-3-2 0-15,0-2 0 16,-3-5 0-16,-6-12 0 0,17 9-1 15,-9-9 0-15,3-5-1 16,4-7 1-16,1-4-2 16,6-2 1-16,0-6-1 0,3 4 1 15,1 1 1 1,-2-2-1-16,-1 6 2 0,-1 2-1 16,-7 4 2-16,-5 2 0 15,-10 7-1-15,0 0 1 16,0 0 1-16,-7-1 0 0,-8 1 0 15,-4 5 0-15,0 2 0 16,-4 1 0-16,2 1 1 16,0-2-1-16,3 4-1 0,3-2 0 15,4 1 0-15,1 0 0 16,6 2-1-16,3-1 0 16,1-1-1-16,5 1 1 15,8-1 0-15,5-3 0 0,1-2-1 16,3-4 1-16,2-1-1 15,3-5 1-15,-5-4-1 16,2-3 0-16,-1-4 1 0,-3-2-1 16,-7-2 1-16,-2 2 0 15,1-2 1-15,-8 4-1 16,-1 2 1-16,-3 3 0 16,0 11 0-16,-5-5 1 15,5 5-1-15,-16 12 0 16,12 4 0-16,-1 4 0 0,2 4-1 15,3 0 1-15,3 0-1 16,5-3-1-16,5 0 1 0,1-8 0 16,5-3 0-16,4-7 0 15,1-2-2-15,4-12 0 16,-1-4 0-16,4-6 0 16,-4-5 0-16,0-6 0 0,-4-6 0 15,-2-5 0-15,-2-1 2 16,-5-4 0-16,-4 1 1 15,-4 2 2-15,-3 5 0 0,-3 7 0 16,-1 7 0-16,-9 13 1 16,0 9 0-16,-5 8-1 15,1 12 0-15,3 8-1 16,-1 7-1-16,1 5 0 16,4 2-1-16,6 1 0 0,1 2 0 15,1-2-1-15,5-2-1 16,4-3-1-16,-4-4-1 15,4-4-1-15,-6-3 0 16,1-6 0-16,-1-2 1 0,0-6 1 16,-4-9 0-16,0 0 2 15,0 0 0-15,0-9 1 0,0-5 0 16,3-2-2-16,0-3-2 16,5-2-1-16,2 0-1 15,8 4 0-15,1-1 0 16,1 6 1-16,2 4 0 0,2 4 2 15,-2 4 2-15,-3 5 2 16,-1 5 1-16,-7 5 1 16,-1 2 0-16,1 4 0 15,-5-1 1-15,-4 4-1 0,0-4 0 16,-1 1-1-16,-1-6 0 16,1-2-1-16,0-4 0 15,-1-9 1-15,0 0-1 16,0 0-2-16,13-17-4 15,-5 2-12-15,1-3-47 0,-3-9-14 16,6-6-6-16,-3-4-6 16,0-4 1-16</inkml:trace>
  <inkml:trace contextRef="#ctx0" brushRef="#br0" timeOffset="688122.5587">11056 12504 18 0,'-11'8'76'0,"0"1"1"15,-1-1-6-15,4-2-4 16,8-6-43-16,-12 12-37 16,12 0-39-16,0-12-18 0,3 14-4 15,11-7-2-15</inkml:trace>
  <inkml:trace contextRef="#ctx0" brushRef="#br0" timeOffset="688668.9134">11323 12643 80 0,'4'14'86'0,"-4"-14"-4"16,-16 8-4-16,-1-5-2 0,-3-3-63 15,-1 4-9-15,1 4-1 16,-2 2 0-16,3 0 0 16,3 4 1-16,5 1-1 15,1 2-2-15,8-1 1 0,2 0-2 16,9 0 0-16,3-2 0 15,6-5-3-15,6-2 0 16,-1-4-1-16,0-3 0 0,-1-2 0 16,3-7 1-16,-5-2-1 15,-4-3 2-15,-4 0 1 16,-2-2 3-16,-2 1 1 16,0-1 2-16,-4 5 0 15,-2 0 0-15,-2 11 1 0,4-10 1 16,-4 10-1-16,0 0-1 15,11 9 0-15,-10 0-2 16,6 3 0-16,2 1-1 0,-3 0 0 16,4-1-1-16,-1 0 0 15,2-1-1-15,-1-4 0 16,1-2 1-16,-1-3-1 16,-1-2 1-16,4-3-1 15,-4-7 0-15,4-2 0 0,0-2 1 16,-3-2-1-16,5 1 0 15,-1 3 0-15,-4 3 0 0,2 2 0 16,0 6 1-16,-5 1-1 16,5 8 0-16,-6 4 0 15,3 6-4-15,-2 1-1 16,-3 3-8-16,-3-4-17 16,-5 2-52-16,2 0-2 15,-9-8-6-15,0-3-4 0</inkml:trace>
  <inkml:trace contextRef="#ctx0" brushRef="#br0" timeOffset="688956.1623">10522 12700 23 0,'-31'17'94'0,"7"-2"-4"15,10-8-5-15,14-7-4 16,0 0-2-16,7-13-77 16,14 2-2-16,6-1 0 0,6 0 0 15,-1-1-1 1,3 1-1-16,1 1-2 0,-3 4-5 16,-6 1-3-16,-3 5-3 15,-11 1-5-15,-4 1-13 16,-9-1-21-16,-6 16-26 0,-8-6-4 15,-6 2 3-15</inkml:trace>
  <inkml:trace contextRef="#ctx0" brushRef="#br0" timeOffset="689299.1897">9906 12596 54 0,'-31'-7'61'16,"8"7"-15"-16,-3 0-8 16,5 1-4-16,1 0-3 0,4 1-3 15,4-2-4-15,-1 0-2 16,13 0-3-16,-10-4 1 15,10 4-1-15,4-9-2 16,9 5-4-16,5-3-3 16,12 0-3-16,7 0-1 0,14 0-1 15,5-1-5-15,16 2-6 16,3-2-9-16,9 1-14 0,3 2-17 16,1 0-33-16,11-3-8 15,-3 1-5-15,-3 4 2 16</inkml:trace>
  <inkml:trace contextRef="#ctx0" brushRef="#br0" timeOffset="689732.587">12164 12909 48 0,'-11'0'78'16,"-1"0"3"-16,5 0-4 16,7 0-24-16,0 0-30 15,-11 2 0-15,11-2-8 0,0 11-2 16,0-1-1-16,2 4-4 16,2 4-1-16,-3 3-1 15,-1 6-3-15,0 6-1 16,-9 4 0-16,-2 2-4 15,-3 2-4-15,-8-3-11 16,-4-8-53-16,3 4-10 0,-5-9-6 16,1-10-5-16,-1-11-2 15</inkml:trace>
  <inkml:trace contextRef="#ctx0" brushRef="#br0" timeOffset="690330.2012">12484 12504 45 0,'-7'0'76'0,"-3"0"-3"16,10 0-3-16,-11 1-3 0,7 8-57 15,4 0-8-15,0 5 0 16,7 4 2-16,-2 5 0 16,2 2 1-16,3 7-1 0,-4 0-1 15,5 7-1-15,-6-4 0 16,0 2-1-16,-1-7 1 16,-4 1 1-16,0-6 2 15,-5-6 1-15,-1-4 0 0,-1-9 0 16,-4-4 1-16,-1-4-1 15,2-9-1-15,-4-8-1 16,4-8 0-16,-1-9-2 0,1-10-1 16,7-9 0-16,3-5 1 15,1-5-1-15,10 0 0 16,4 2 0-16,3 4 1 16,4 11-1-16,0 7 1 15,5 12-2-15,0 11 1 0,-1 7 0 16,1 7-1-16,0 4 1 15,1 7-1-15,-6 5 1 16,-3 7 0-16,-4 1 0 16,-4 7 0-16,-5 1 1 0,-6 5 0 15,-12 2-1-15,-4 2 1 16,-6 2-1-16,-3 3 0 16,-8-2-1-16,1-1-4 0,3-2-5 15,-1-6-7-15,10-3-19 16,3-2-39-16,10-12-8 15,6-4-6-15,1-10-4 16</inkml:trace>
  <inkml:trace contextRef="#ctx0" brushRef="#br0" timeOffset="691612.621">12807 12678 67 0,'0'0'73'0,"7"13"-1"16,-7-13-5-16,0 0-29 15,0 12-31-15,0-12-2 16,0 0-1-16,14-5 0 0,-3-3-1 16,0-6 0-16,4-3 1 15,2-4-2-15,0-2 2 16,-1-3 0-16,-3-1 0 0,-3 2 1 16,-7 0 1-16,-3 6 1 15,-3 5 2-15,-10 4 0 16,-7 9 0-16,-2 4 0 15,-8 11 0-15,-2 6 0 0,0 7-1 16,-1 1-1-16,4 5-2 16,4 1-1-16,5 0-2 15,5 1-1-15,10-4-1 16,5-1 1-16,5-5-1 16,12-2 0-16,4-6 1 15,5-4-1-15,2-3 1 0,5-7-1 16,1-3 1-16,0-3-1 15,-2-8 0-15,-2-4 0 0,0-2 0 16,-6-3 0-16,-1-4-1 16,-3 0 2-16,-6-2-1 15,0 2 2-15,-8 2 0 16,1 0 0-16,-3 4 1 0,-3 4 0 16,0 0-1-16,-1 14 0 15,1-11 0-15,-1 11-1 16,0 0 0-16,7 9-1 0,-3 4 0 15,1 1 0-15,1 6 0 16,4 2 0-16,0 1 0 16,3 0-1-16,4-1 0 15,0-1-1-15,1-6-2 0,1-5-2 16,-1-3-2-16,2-7-4 16,-3-4-5-16,4-10-1 15,1-6 0-15,-3-4 0 0,3-7 1 16,-5-7 5-16,4-4 5 15,-6-5 8-15,2 1 6 16,-5 1 7-16,-6 3 1 16,-1 7 3-16,-3 6 0 0,-2 11-1 15,-3 9-2-15,3 9-2 16,-17 6-4-16,6 12-3 16,4 7-2-16,-3 5-1 15,4 8-1-15,3 5-1 0,2 5-1 16,1 6 0-16,5 3 0 15,1 5-1-15,4 6-1 16,-4 5 0-16,-3 2-2 0,-2 4 0 16,-3-1-1-16,-6-2-1 15,-8-6 0-15,-4-8 2 16,-4-11 0-16,0-13 0 16,2-13 1-16,3-16-2 0,1-9-1 15,7-16-1-15,5-14-4 16,6-12-3-16,1-7-4 15,14-7 0-15,7-1 3 16,3-1 1-16,9 7 1 16,1-1 3-16,7 4 2 0,-2 9 5 15,2 4 2-15,-6 6 3 16,-1 2 2-16,-8 4 2 16,-1-1 4-16,-9 3 3 0,-4 5-1 15,-7-4 3-15,-5 4 1 16,-4 0 0-16,-8 3-2 15,-5 2-3-15,-3 4-1 0,-1 4 1 16,-1 3-4-16,0 0 0 16,0 10-2-16,2 5-2 15,2 4 1-15,5 6-2 16,1 2-1-16,6 3 0 16,4-2 1-16,1 1-1 0,7-2 0 15,5-3 0-15,6-6-1 16,1-2 1-16,1-9-1 0,4-6 1 15,-1-1-2 1,-2-6-1-16,-2-6 1 0,-2-3 0 16,-5-7 0-16,-3-1 0 15,-5-4 1-15,-3 1-1 16,-1-3 2-16,-3 1 1 0,-3 1 0 16,-6 5 1-16,1 2-1 15,-1 6 0-15,0 6 1 0,2 2-2 16,-1 6 0-16,11 0-5 15,-14 4-11-15,14-4-55 16,7 0-14-16,0 3-3 16,8-1-7-16,4-2-4 0</inkml:trace>
  <inkml:trace contextRef="#ctx0" brushRef="#br0" timeOffset="692051.2269">13747 12671 54 0,'11'-4'76'0,"-3"1"-1"0,6 3-2 16,3 0-26-16,3 0-32 15,-2 5-2-15,4 3-3 16,-2 2-1-16,0 4-2 16,0 1 0-16,-7 5-1 15,2 1-1-15,-6 2 0 0,-2 1 2 16,-6-4 2-16,-1 1 1 16,0-7 2-16,-4-1 0 0,4-13-1 15,-13 10 1 1,13-10-1-16,-11-7-2 0,7-6-1 15,3-6-2-15,1-6-4 16,6-3-2-16,4-3 0 16,1-1 0-16,5 2 0 0,-3 1 0 15,7 8 0-15,-4 2 0 16,7 10-4-16,-11 4-16 16,8 5-32-16,4 3-35 0,-11 8-3 15,2 3-7-15,-3-1-3 16</inkml:trace>
  <inkml:trace contextRef="#ctx0" brushRef="#br0" timeOffset="693795.8473">14214 12722 18 0,'0'0'71'0,"-7"-17"7"15,7 17-2-15,0-14-3 16,0 14-54-16,0 0-1 0,8-4 0 16,-8 4 0-16,13 4-4 15,-6 6-4-15,1 0-2 16,2 4-2-16,0 0-2 16,0 0-2-16,1 2 0 0,-3 0-1 15,-2-1 1-15,0-3-2 16,-2 1 0-16,-2-3 0 15,-2-10 0-15,1 12 0 16,-1-12-2-16,0 0 1 0,0 0 0 16,-1-8 0-16,1-3-1 15,0-3 2-15,0-3-1 16,3-2 1-16,5 0 0 0,-1-1 1 16,4 3-1-16,-2 2 1 15,4 2-1-15,1 3 1 16,-3 8 0-16,4 2 0 0,-2 0 0 15,-3 9 1-15,3 3-2 16,-3 2 1-16,-1 3 1 16,1 1-1-16,-3 1 0 15,1 0 0-15,-1-4-1 16,-2-1 0-16,-2-1 0 0,-3-13 0 16,8 12-2-16,-8-12 0 15,0 0 0-15,8-5 0 16,-5-6 0-16,4-3 0 0,-2 0 0 15,1-6 1-15,4 0 0 16,-2 0 1-16,5 2 0 16,-1 0 1-16,0 5 1 0,-2 5 0 15,1 3 0 1,-1 5 1-16,1 4 0 0,-4 5-1 16,-1 5 1-16,4 1-2 15,-5 1 1-15,5 2-2 16,-2-3 0-16,1-2 0 15,-2-1 1-15,-7-12-2 0,17 14 0 16,-7-11-1-16,-1-3-1 16,3 0-2-16,-1-2-1 15,3-3-1-15,2-1-1 0,2-1 1 16,0-1 1-16,1 0 1 16,-1-1 2-16,3-1 0 15,-1-2 2-15,0-2 2 16,-1-1-1-16,-2-3 1 0,0 1 1 15,-3-2 0-15,-1 1 0 16,-6 2 1-16,-3 1 0 16,-2 3 0-16,-2 12 0 0,-1-14-1 15,1 14 0-15,-10-4-1 16,10 4 0-16,-15 0-1 16,15 0 0-16,-14 3 1 15,14-3 0-15,-12 8 0 0,12-8 1 16,-11 14 0-16,6-6 1 15,-1 5 0-15,3 2-1 16,1 1 1-16,1 2-1 0,0 2-1 16,1 0 0-16,0 2-1 15,4-3 0-15,3-2-2 16,0-2 0-16,4-3-1 16,-1-5-2-16,5-2 0 0,-1-5-4 15,6 0-5-15,-1-6-5 16,3-2-1-16,-1-5-2 15,7 1-4-15,2-2 0 0,1-3-1 16,3 3 6-16,-8-1 4 16,7 1 7-16,-6 0 5 15,0 4 7-15,-7-2 10 0,-5 5 2 16,-3 0 3 0,-12 7-1-16,9-8 1 0,-9 8-1 15,0 0-2-15,-5-3-3 16,5 3-3-16,-15 0-3 15,15 0 0-15,-14 0-1 16,14 0 1-16,-8 0-1 0,8 0 0 16,0 0 0-16,0 0 3 15,0 0-2-15,0 0 2 16,0 0-2-16,0 0 0 0,0 0 0 16,0 0 1-16,0 0-2 15,0 0-1-15,0 0 0 16,0 0 0-16,0 0 0 0,-12-4-1 15,12 4-1 1,-11-2 1-16,11 2 0 0,-16-1 0 16,7 1 0-16,0 0 1 15,-5 1 0-15,2 2-2 0,1 2 1 16,-3 1 0-16,1 1 0 16,2 2 0-16,-1 2-1 15,2 3 0-15,2 1 1 0,3 2-1 16,1 1 0-16,2 2 0 15,2 0-1-15,3 1 1 16,4-6-2-16,7 0-1 16,0-4 0-16,3-5-2 15,5-5-1-15,0-1-2 0,2-7 0 16,2-5-1-16,-1-5 2 16,-4-5 0-16,0-2 2 15,-3-8 0-15,-4-1 3 0,-3-9 1 16,-2-2 2-16,-4-5 0 15,-1-1 3-15,-4 0 0 16,0 6 2-16,-6 4 0 0,-3 6 1 16,-5 7 1-16,1 10 0 15,-5 5-1-15,2 8-1 16,0 4-2-16,2 1-1 16,0 7-1-16,1 5-1 15,7 4 0-15,-1 2-1 0,4 7-1 16,3 3 1-16,0 5-1 15,5 4 1-15,3 1-1 16,1 2 1-16,0-1-1 16,4-1-2-16,-3-1-1 0,1-5-4 15,3-3-6-15,-4-5-2 16,3-5 2-16,-1-9-9 16,-7 1-60-16,13-4-3 0,-2-3-3 15,4-3-2-15</inkml:trace>
  <inkml:trace contextRef="#ctx0" brushRef="#br0" timeOffset="693999.0015">15693 12790 24 0,'11'10'77'16,"-11"-10"6"-1,13 17-1-15,-2-2-4 16,-4 1-56-16,5 8 0 0,-4 1-4 15,2 7-3-15,-7 1-8 0,-3 5-11 16,-4 3-20-16,-8 5-51 16,-10-3-6-16,-9 1-5 15,-10-6-5-15</inkml:trace>
  <inkml:trace contextRef="#ctx0" brushRef="#br0" timeOffset="696680.0094">8640 10134 0 0,'0'0'26'16,"-14"1"-2"-16,14-1-1 0,-12 0-4 15,12 0-3-15,0 0-3 16,0 0-4-16,0 0-5 16,0 0-2-16,0 0-1 15,0 0 0-15,0 0 0 0,0 0 1 16,0 0 4-16,0 0 2 16,0 0 3-16,0 0 0 15,0 0 3-15,0 0 1 0,12 2-1 16,-3-2-1-16,6 0-3 15,1-1-1-15,8-4-4 16,2 2-1-16,3-5-1 16,4 2-2-16,6-1 0 0,8-2 0 15,-2-2 0-15,8 0 1 16,0-3-1-16,5-1 0 16,-1-1 1-16,4-2 0 15,-3-2 0-15,-5 3 0 0,2-1 1 16,-11 3 0-16,1 1 1 15,-6 3-1-15,-10 3 2 16,-2 3-2-16,-10 2 0 0,-1 2 0 16,-16 1 0-16,11 1-2 15,-11-1-1-15,0 9-3 16,0-9-3-16,-8 13-9 16,8-13-14-16,-16 12-20 15,7-8-20-15,9-4-3 0,-9 5 4 16</inkml:trace>
  <inkml:trace contextRef="#ctx0" brushRef="#br0" timeOffset="697310.111">8809 10306 16 0,'0'-10'39'16,"0"10"-6"-16,2-9-6 15,-2 9-5-15,16-9-4 0,-7 4-4 16,5-4-1-16,8 2-3 16,-1-2-2-16,9 0 0 15,-4-2 0-15,7 1 1 16,0-3-1-16,5 1 0 0,-3 0-1 16,1 3 0-16,1-1-1 15,0 1 0-15,1 0-2 16,-3 2 0-16,-1 1 0 0,-4 0-1 15,-3 1-1-15,-6 2 0 16,-4-1 1-16,-3 3 2 16,-6-1 1-16,-8 2-1 15,0 0 0-15,0 0 0 16,0 0 0-16,0 0 0 0,0 0-5 16,-7 0-8-16,7 0-17 15,0 0-41-15,-9 6-5 16,9-6-4-16,0 0 0 0</inkml:trace>
  <inkml:trace contextRef="#ctx0" brushRef="#br0" timeOffset="705784.0089">19154 9582 48 0,'0'0'58'0,"-6"-8"-9"15,6 8-5-15,0 0-7 0,0-12-6 16,0 12-6-16,0 0-5 16,1-10-2-16,-1 10-3 15,0 0-3-15,0 0 0 0,0 0-3 16,0 0 0-16,5 6-3 15,-5 7-1-15,0 5 0 16,0 3-1-16,0 4 0 16,0 6 0-16,-3 3-1 0,0 1-5 15,-3 1-7-15,-3-1-21 16,2-2-45-16,-6-7-5 16,-2-5-4-16,-1-10-6 0</inkml:trace>
  <inkml:trace contextRef="#ctx0" brushRef="#br0" timeOffset="706705.8483">19816 9299 56 0,'0'0'52'0,"-2"-13"-5"16,2 13-4-16,0 0-6 0,-1-8-6 16,1 8-7-16,0 0-4 15,0 0-4-15,0 0-4 16,0 0-3-16,0 0-1 15,0 4-1-15,0 8-3 0,-2 7 0 16,2 5-1-16,-3 7 0 16,1 2 1-16,1 6 1 15,-1 1-2-15,0 0 1 16,0 0-1-16,1-5-1 0,0-1 0 16,-1-2 0-16,0-6 0 15,2-1-4-15,-4-8-8 16,4-1-18-16,0 3-41 15,0-19-9-15,0 0-5 0,0 0-3 16</inkml:trace>
  <inkml:trace contextRef="#ctx0" brushRef="#br0" timeOffset="707429.4922">19778 9590 53 0,'0'0'74'0,"0"0"1"16,0 0-3-16,7 2-53 15,5-2 0-15,3 0 0 0,3-2-3 16,5-3-7-16,0 1-3 16,6-5-3-16,-2 2 1 15,4-3-3-15,-1 0 0 0,-2-3 1 16,0 0-1-16,-4-1 0 15,-3 1 0-15,-2-3 1 16,-3 1-1-16,-5-1 1 0,-4 0 0 16,-1 0 0-16,0 0 1 15,-6 1 0-15,0-2 1 16,0 1 1-16,0 0 1 16,-4-1-1-16,3 2 2 15,-2 3 0-15,2 1-1 16,0 1-1-16,1 10-1 0,-2-13-1 15,2 13-1-15,0 0-1 16,-2 13 0-16,1 2 0 0,-1 7-2 16,0 6 1-16,-2 6 0 15,1 7 1-15,1 2-1 16,0 1 1-16,1 0-1 16,1 1 0-16,0-3 1 0,1-4-1 15,5-5 0-15,1-5-2 16,0-8 0-16,5-4-4 15,-1-9-2-15,2-5-2 0,0-5-2 16,3-8-1-16,2-7 0 16,-2-2 0-16,1-5 1 15,-1 1 4-15,-1-2 3 16,-4 1 4-16,1 5 4 0,-6 0 3 16,-2 5 2-1,-2 2 3-15,-1 3 0 0,-1 10 0 16,0-8-2-16,0 8-1 15,0 0-2-15,0 0-2 16,-3 10-1-16,3 1-2 0,0 3 0 16,0 2 0-16,0 4 0 15,1 1 0-15,0 0 0 16,2 2-3-16,0-5-4 0,1 3-9 16,-2-3-27-16,-2-8-34 15,0-10-6-15,0 0-6 16,7 4-2-16</inkml:trace>
  <inkml:trace contextRef="#ctx0" brushRef="#br0" timeOffset="707596.5769">20424 9407 20 0,'-4'-11'72'0,"4"11"0"15,-7-6-5-15,3-12-17 16,4 18-37-16,0 15-10 0,5-4-25 15,0 1-39-15,7 2-7 16,4 2-3-16,7-3 0 16</inkml:trace>
  <inkml:trace contextRef="#ctx0" brushRef="#br0" timeOffset="707990.5734">20679 9479 34 0,'0'0'78'0,"-10"-8"1"15,1-6-10-15,9 14-24 16,-13-6-12-16,13 6-11 16,-11 0-6-16,11 0-5 0,-13 2-4 15,13-2-3-15,-13 16-1 16,6-4-1-16,1 2 0 16,0 2 0-16,1 1 0 15,2-2-1-15,2 2 1 16,1-3 0-16,0 0 0 0,4-1 0 15,5-1-1-15,-2-1 0 16,4 0 0-16,-2-2-1 16,2 4 0-16,-3-3-1 0,2 1 0 15,-5 0 0-15,-3-1 0 16,-2 3 0-16,-1-3 2 16,-4 3 0-16,-8-3 0 0,-1 3-1 15,-3-3 2-15,-2 0-2 16,0-1 1-16,-2-2-1 15,6-1-4-15,-2-6-6 16,7 1-19-16,10-1-39 0,-13-1-11 16,13-9-6-1,3-7-3-15</inkml:trace>
  <inkml:trace contextRef="#ctx0" brushRef="#br0" timeOffset="709059.375">20818 9287 41 0,'0'-12'79'0,"0"4"1"16,0 8-1-16,-10-9-4 15,10 9-56-15,-10 0-8 16,9 5-2-16,0 10 0 0,1 1-1 16,0 8-2-16,0 3-3 15,4 7-1-15,0 2-2 16,2 6 0-16,0 0 0 15,-4-1-2-15,0 0 1 0,-2-2-1 16,-1-6 1-16,-4 0 0 16,-5-7 0-16,-1-6 1 15,2-4 0-15,-1-8 1 16,10-8-1-16,-14 2 1 0,14-2 0 16,-8-13-1-16,8-1 0 15,1-2-1-15,6-3-1 16,1-1-2-16,4 2 0 15,5 2-2-15,2-2-2 0,4 2-2 16,8 1 1-16,-1 1 0 16,4 2 2-16,-1 0 1 15,3 1 2-15,-4 2 2 16,-3 2 5-16,-7-1 2 0,-7 2 1 16,-4 0 1-16,-11 6 1 15,0 0 0-15,0 0 1 16,-12 2-1-16,-2 4-2 0,-1 4-2 15,-1 2-1-15,-2 6 0 16,5-2-1-16,1 2 0 16,3 2-1-16,7 0-1 15,2-1 1-15,0-3 0 16,6 2-1-16,5-6 1 0,1 0 0 16,2-6 1-16,1 0-1 15,2-3 1-15,0-3-1 16,-2-1-1-16,-2-7 1 0,-2 0-2 15,0-5 1-15,-7 0 0 16,-2-1 0-16,-2-1-1 16,0-2 1-16,-5 1 1 15,-4 0-1-15,2 2 1 0,-1-2 0 16,1 5 0-16,3-1-1 16,1 2 1-16,3 10-2 15,0-16 1-15,0 16-1 0,16-6-1 16,-3 5 1-16,6 1-1 15,3 3 1-15,4 4-1 16,5 3 1-16,-2 0 1 16,2 5-1-16,-1-1 1 0,-4 2 1 15,-2 1-1-15,-5-2 1 16,-7 3 0-16,-4-2 0 16,-4 0 1-16,-4-2 0 15,0-3 0-15,-5-1 1 0,5-10 1 16,-10 12-2-16,10-12 2 15,-13 0-2-15,13 0 1 16,-4-6-2-16,4-2 1 16,1-3-2-16,5-2-1 0,3-4-1 15,1-3-1-15,5-2 0 16,2 1 0-16,2 1 1 16,2 0-3-16,-1 2 3 0,0 1 0 15,-3 6 2-15,-3 3 0 16,-1 6 2-16,-3 2 0 15,-10 0 0-15,9 15 1 16,-9 0-1-16,-1 3 0 0,1 1 0 16,-1 4 0-16,-1-3-1 15,-2-1-1-15,2 0 0 16,2-5-3-16,0-5-7 16,0-9-14-16,4 10-35 0,-4-10-21 15,11-7-5-15,1-4-7 16,-1-4 2-16</inkml:trace>
  <inkml:trace contextRef="#ctx0" brushRef="#br0" timeOffset="709202.4445">21719 9385 25 0,'2'-20'73'16,"-2"10"0"-16,0 10-3 0,-8-12-21 16,4 18-31-16,0 9-11 15,0 3-6-15,3 2-14 16,1 3-37-16,2-1-19 15,8-6-3-15,-1 0-3 0</inkml:trace>
  <inkml:trace contextRef="#ctx0" brushRef="#br0" timeOffset="710076.9082">21975 9484 62 0,'10'-12'84'0,"-10"12"1"15,-2-12-4-15,2 12-32 16,-13-15-23-16,13 15-5 0,-14-6-6 16,14 6-5-16,-18 0-4 15,18 0-3-15,-16 14-2 0,7-2-1 16,-2 4 0-16,4 3 0 16,-1 1 0-16,3 2 0 15,1 1 0-15,3-1-2 0,1-4-1 16,2-1-4-16,6-4-3 15,3-4-4-15,4-4-4 16,3-5-2-16,2-2-3 16,7-5 2-16,-1-4 1 0,4-3 4 15,-2 0 8-15,4-3 7 16,-2 4 7-16,-3-3 5 16,-5 3 5-16,-8 0 3 15,-3 4-1-15,-11 9 1 0,0-9-2 16,-7 9-3-16,-9 0-3 15,-1 7-3-15,-1 3-3 16,-1 1-1-16,4 3-1 16,3 2-1-16,3-1-1 0,5 0 0 15,4-4-1-15,1 1 0 16,9-2 0-16,3-5-2 16,2-2-1-16,5-3-1 0,2-3-1 15,2-4 0-15,-2-3 0 16,1-3 1-16,-1-1 1 15,-6-1 2-15,0-1 3 16,-5 1 2-16,-6 3 1 0,-1 2 1 16,-4 10-1-16,1-12 0 15,-1 12 1-15,-8 4-2 16,3 5-1-16,0 5-1 0,2 4 0 16,2 2-2-16,1 0 1 15,2 1-1-15,8 0 0 16,2-4-4-16,4-4-2 15,4-2-3-15,2-9-4 0,1-2-8 16,-1-4-4-16,-1-6 1 16,0-6 4-16,-6-7 1 15,-2 0 6-15,-4-8 6 16,0-1 6-16,-7-10 10 0,3 1 6 16,-4-7 4-16,0 3 0 15,-1-2 3-15,0 4-2 16,0 5-2-16,0 10-2 15,-2 8-2-15,-2 9-3 0,4 11-4 16,0 0-2-16,-3 18-2 16,3 2 0-16,0 9-2 15,5 5 1-15,4 5 0 0,-2 4-1 16,4 3 0-16,-5 0 0 16,1 3-2-16,-1-6-1 15,-3 3-10-15,-3-12-17 16,-12 2-52-16,7-3-2 15,1-9-8-15,-2-7-4 16</inkml:trace>
  <inkml:trace contextRef="#ctx0" brushRef="#br0" timeOffset="711738.7743">23042 9610 44 0,'0'0'75'0,"15"-10"2"16,-9-1-31-16,-6 11-6 0,3-18-4 15,-3 9-5-15,-1-2-6 16,-10 0-5-16,0 2-5 16,-6 0-5-16,-2 5-2 15,-3 3-3-15,-1 2-2 0,-2 9 0 16,1 4-3-16,-2 5 1 16,4 4-1-16,5 3 0 15,4 0 0-15,5 1 0 0,5-1-1 16,3-4 2-16,7-1 0 15,8-6-1-15,4-6 1 16,4-5-1-16,7-3 0 0,-1-6 0 16,3-9-1-16,-1-3 1 15,-5-8-1-15,-1-3 0 16,-3-5 1-16,-6-5 0 16,-5-6 1-16,-1-3-1 15,-9 0 2-15,1 1 1 16,-2 4-1-16,0 5 1 0,-5 9-1 15,-5 10 0-15,3 10 0 16,-4 8 0-16,4 11-1 16,1 9-1-16,2 5 0 15,4 7 1-15,1 4-1 0,9 1 0 16,1 3 0-16,2-1-2 16,3-3 0-16,0-4-1 15,2-4-1-15,-2-5-1 0,1-6 0 16,-4-6-4-16,1-3 0 15,-2-6 1-15,4-2 2 16,-5-2-1-16,2-8 2 16,1-1 1-16,-1-4 1 0,-1 0 2 15,0-3 1-15,1-2 3 16,-6 1 0-16,-1 2 2 16,-1 1 0-16,-4 4 0 15,-1 4 0-15,0 8 0 0,-14-5 0 16,3 6-2-16,0 9-1 15,-3 3-1-15,-2 1 0 16,5 2-1-16,0 1 0 0,1-1 0 16,5-1 1-16,3-2-1 15,2-4 0-15,0-9-2 16,12 8-1-16,-2-8 0 16,6-3 0-16,2-6 0 0,3-4-1 15,2-1 1-15,0-3 0 16,-2 2 2-16,-5-3 2 15,-2 2 0-15,-6 5 1 16,-3 2 0-16,-5 9 0 0,0 0 1 16,-13 0-1-16,3 6 0 15,-3 7-1-15,2 1 0 16,0 4 0-16,5-4 0 16,2 0-1-16,4-3 1 0,0-11-1 15,12 12 0-15,5-9-2 16,4-3-3-16,7-5-2 15,1-5-1-15,2-3 1 0,3-5-1 16,-1-1 0-16,-4-3 1 16,-2-4 1-16,-5-3 5 15,-7-3 2-15,-5 0 4 16,-4 1 0-16,-6-1 1 16,-2 5 1-16,-10 3 0 0,-1 5 1 15,-1 7-1-15,-1 3 1 16,-2 8-3-16,2 1-1 15,0 11-1-15,4 3-1 0,3 4 0 16,7 7 0-16,1 3-2 16,0 2 0-16,3 4 1 15,5-1-1-15,0-1 1 16,1 0-1-16,0-4 0 0,-1-3-2 16,0-5 0-16,-4-4-3 15,1-6-2-15,-5-10-5 16,11 10-5-16,-11-10-2 15,17-2-11-15,-7-5-10 0,6-1-9 16,2-4-1-16,6 1 4 16,0-1 8-16,-1 1 10 15,4-3 11-15,-3 4 20 0,-2-4 24 16,-2 5 15-16,-4-1 0 16,-3 1 0-16,-13 9-4 15,7-13-4-15,-7 13-4 0,-7-7-9 16,-9 7-6-16,1 3-3 15,-4 5-4-15,-1 1-1 16,1 6-2-16,0 0-2 16,4 3-1-16,2 0 0 0,5-1 0 15,3 0 0-15,3-1 0 16,2-2 0-16,3-3 1 16,5-2 0-16,4-3 1 15,3-3-1-15,-2-3-1 0,4 0 0 16,-1-5 0-16,0-5-1 15,0 1 0-15,-4-2 0 16,-5-2 0-16,0 1 0 0,-1 1-1 16,-2 0 1-16,-4 11-2 15,0-13 1-15,0 13-1 16,0 0 0-16,-12 0 0 16,12 0-1-16,-6 18 2 15,3-6 0-15,1 3-2 0,1 3 2 16,1-3-1-16,0-2-3 15,2 1-6-15,0-5-3 16,1 1-9-16,-2-1-42 0,-1-9-17 16,0 0-5-16,0 0-3 15</inkml:trace>
  <inkml:trace contextRef="#ctx0" brushRef="#br0" timeOffset="711973.9804">23620 9385 40 0,'-13'0'85'15,"13"0"2"-15,-12 7-4 16,12-7-2-16,7 8-61 16,4-8-2-16,5 0 0 0,1 0-4 15,3 0-8-15,0-2-9 16,4 2-13-16,-2 0-33 0,0 0-32 15,3 0-5-15,0 1-5 16,3-1-3-16</inkml:trace>
  <inkml:trace contextRef="#ctx0" brushRef="#br0" timeOffset="713172.3685">24454 9466 23 0,'-8'-6'76'0,"-3"-1"2"15,4 2-2-15,-4 0-35 16,11 5-7-16,-18-5-10 16,10 4-7-16,-2 1-6 0,-2 1-2 15,1 5-4-15,-3 0-2 16,2 1-1-16,1 4-1 16,-3 1-1-16,2 0 1 15,3 2-1-15,-2-1 1 0,6 0-1 16,2-1 1-16,1-1 0 15,2-3 0-15,0-8 1 16,5 15 0-16,-5-15-1 16,18 3 2-16,-10-3-1 15,3-3 0-15,1-4 0 0,-4-4 0 16,3-4-1-16,-5-2 0 16,1-6 1-16,-1-6-1 15,-2-2 0-15,-3-3 0 0,1-1 1 16,0 1 1-16,0 3 2 15,-1 2-3-15,0 8 1 16,-1 4 1-16,2 8-1 16,-2 9 0-16,0 0-2 0,2 8 0 15,2 10-1-15,-2 7 0 16,2 10 0-16,4 7-1 16,-2 7 2-16,-1 3-1 0,5 6 0 15,-6 4 0-15,-3 3 0 16,-1-1 0-16,-5-1-1 15,-7 0 1-15,-2-7 0 0,-5-4 1 16,0-7-1-16,-1-6 2 16,-2-12-1-16,5-7 2 15,2-9-1-15,5-10 0 16,10-1-3-16,-13-12-8 0,13-6-36 16,9-5-36-16,2-4-4 15,6-5-7-15,5-2-5 16</inkml:trace>
  <inkml:trace contextRef="#ctx0" brushRef="#br0" timeOffset="715136.3989">24763 9565 73 0,'0'-17'88'0,"0"6"-2"15,0 11-16-15,2-17-20 0,-2 17-10 16,3-10-17-16,-3 10-6 15,0 0-7-15,0 0-4 16,0 4-2-16,0 8-3 16,0 5-1-16,-1 5-1 0,1 3 1 15,0 2 0-15,1 0 0 16,2 0 0-16,3-6 0 16,-2-3 1-16,-1-6-1 15,-3-12 1-15,11 9-1 16,-11-9 0-16,11-9 1 0,-1-3-1 15,-3-6 1-15,4-2-1 16,-2-1 0-16,1-2 0 16,-3 2 1-16,4 3-1 0,-6 1-1 15,0 6 0-15,-5 11-1 16,9-10 1-16,-9 10 0 16,7 9 0-16,0-1 0 15,-1 6-1-15,4 1 2 0,2 1 0 16,3 0 1-16,4-2-1 15,0-4 0-15,2-3 1 16,3-2 0-16,-3-4 0 16,-3-1 0-16,-1-6-1 0,-6-1 1 15,-1-6-1-15,-7-1 0 16,-3-2 0-16,-3 0 0 16,-9-3 0-16,-1 2-1 15,0-1 1-15,-4 3 0 0,1 1-1 16,0 2 1-16,3 1-1 15,7 1-1-15,6 10 1 16,-1-15-2-16,6 7 0 0,10-2 0 16,8 1 0-16,7-3 0 15,2 0 1-15,3-5 1 16,3-2 0-16,-6-2 1 16,-1-2 0-16,-6-2 2 0,-6 2 0 15,-10-1 0-15,-5 2 0 16,-4 3 0-16,-4 3 0 15,-5 5 0-15,-2 2-1 16,-3 3 0-16,5 6 0 0,-2 0 0 16,11 0 0-16,-8 15-1 15,8-2 1-15,0 6-1 16,2 6 0-16,4 5 0 16,-1 5 0-16,4 4 0 0,-4 3 0 15,6 0 0-15,-7 1 0 16,1-4 0-16,-1-2 0 0,-2-8 0 15,0-4 1-15,-2-7 0 16,0-6 1-16,0-12 0 16,0 0-1-16,0 0 1 15,5-15 0-15,-1-2-1 16,4-3 0-16,-1-3 0 0,0-2-1 16,3 4 0-16,-3 1-1 15,3 6 0-15,-5 3 0 16,-5 11 0-16,14-2 0 0,-10 8 0 15,-1 6 0-15,3 8 0 16,-2-1 1-16,-1 1-1 16,1 2 1-16,5-3 0 15,-2-1 0-15,3-4-1 16,1-2-2-16,4-7-1 0,2-5 0 16,2-2-1-16,2-5 0 15,1-6 0-15,0-3 0 16,-2-2 1-16,-1-2 2 0,-6 3 2 15,-1 0 0-15,-2 3 1 16,-5 1 0-16,-4 4 0 16,-1 9 0-16,0 0 0 0,-12-3 0 15,12 3 1-15,-16 15-2 16,9-4 0-16,0 4 0 16,-1-1 0-16,5 2 1 15,3-3 0-15,0-2 1 16,0-11-1-16,4 12 0 0,7-11-1 15,-3-1 0-15,4-6 0 16,1-3 0-16,-3-2-1 16,2-1 0-16,-3 0 0 0,0-1 0 15,-5 4 1-15,-4 9-1 16,5-14 1-16,-5 14 0 16,0 0 0-16,0 0 1 15,0 0-1-15,0 8 0 0,0 1 1 16,2 0 1-16,4 2 0 15,1 0-1-15,4-2 1 0,3 0-1 16,4-3 0-16,2-1 0 16,3-4-2-16,-1-1-3 15,2-5 0-15,0-5 0 16,-2-3-2-16,-4-6 1 0,-2-2 0 16,-6-2 0-16,-3-5 4 15,-4 1 2-15,-3-2 2 16,0 2 2-16,-6 2 0 15,-1 2 3-15,2 4-2 16,-1 5 1-16,0 2-1 0,6 12-2 16,0 0 0-16,0 0-1 15,-3 10-1-15,3 3-1 16,0 7-1-16,5 4 0 16,1 3 0-16,-3 3 1 0,2 1-1 15,-2-1 0-15,3-2 0 16,-3 1 0-16,-1-6 0 15,-2-2-1-15,0-7 1 0,0-1-1 16,0-13 1-16,0 12-1 16,0-12 1-16,0 0-1 15,2-13 0-15,-1 0 1 16,2-3 0-16,1-4 0 0,2-3 0 16,-2-4 1-16,0 4 0 15,3-2 0-15,0 4 0 16,-3 3 1-16,2 4-2 15,-2 1 1-15,-4 13-1 0,0 0 0 16,9-5-2-16,-9 5-4 16,0 0-9-16,13 14-33 15,-13-14-35-15,15 12-3 16,-5-9-5-16,3-3-5 0</inkml:trace>
  <inkml:trace contextRef="#ctx0" brushRef="#br0" timeOffset="715543.064">26153 9195 45 0,'0'0'76'15,"0"-9"0"-15,0 9-20 16,11-14-9-16,-11 14-12 15,16-12-11-15,-6 5-4 0,4-1-4 16,-2 3-4-16,0 0-2 16,3 3-4-16,0 2-1 15,-2 0-2-15,-1 0-1 0,1 4-3 16,-1 3 1-16,-2 0-1 16,0 5 1-16,-5 2-1 15,-2 1-1-15,-2 3 1 16,-1 0 0-16,-1 5 1 0,-3 0-1 15,-3-2 1-15,-3 1 0 16,1 0 0-16,-1-3 0 16,0-1 0-16,2 0 1 0,1-2-1 15,0-4-1-15,3 4-5 16,0-5-7-16,2-2-30 16,4 4-32-16,-1-2-7 15,2-1-5-15,0-1-3 0</inkml:trace>
  <inkml:trace contextRef="#ctx0" brushRef="#br0" timeOffset="715708.5637">26318 9571 48 0,'3'11'88'0,"-2"-1"-2"15,-1-1-3-15,-9-3-21 16,9-6-27-16,0 14-13 16,0-14-6-16,0 0-6 15,0 10-5-15,0-10-11 16,0 0-42-16,0 0-33 0,0 0-4 15,-11 4-4-15,11-4-8 16</inkml:trace>
  <inkml:trace contextRef="#ctx0" brushRef="#br0" timeOffset="721235.0458">26650 9604 62 0,'0'0'75'0,"8"-3"-17"15,-8 3-13-15,7 0-7 16,-7 0-5-16,10 3-8 0,-10-3-5 16,9 7-2-16,-9-7-4 15,9 17-2-15,-7-8-3 16,-2 5-1-16,0 4-2 16,-2 3-1-16,-7 4-1 0,0 2 0 15,-5 2-2-15,-1 0 0 16,-3 1 0-16,-2-5-1 15,-1-2-5-15,-1-6-7 16,5-7-37-16,-1-4-31 0,3-6-6 16,15 0-4-16,-12-22-4 15</inkml:trace>
  <inkml:trace contextRef="#ctx0" brushRef="#br0" timeOffset="725417.8721">27397 9439 1 0,'0'0'35'15,"0"0"-2"-15,0 0 2 0,0 0-3 16,0 0-1-16,0 0-2 15,0 0-2-15,0 0-5 16,0 0-4-16,0 0-5 0,11-3-3 16,-11 3-3-16,2-12-1 15,-2 3-1-15,0 9-2 16,-1-18 0-16,-8 9-2 16,-1-1 0-16,-4 1-1 0,-3 1-1 15,-1 5 0-15,-3 3 0 16,0 0 0-16,-1 6 1 15,1 4 0-15,2 4 0 16,4 1 1-16,0 3 0 16,6-1 0-16,6 0 1 0,3 0-1 15,4 0 2-15,10-4-1 16,3-2 1-16,4-3 0 16,5-3-1-16,0-2 1 15,2-3-2-15,0-3 1 0,-1-5 0 16,-4-2-1-16,-4 1 1 15,-2-2-1-15,-4 2 0 16,-13 9-1-16,11-12 1 0,-11 12-1 16,0 0 1-16,0 12-1 15,0 4-1-15,-2 8 1 16,-2 5 0-16,0 8 1 16,-3 3 0-16,2 9-1 0,1 3 1 15,0 3-1-15,-1 3 1 16,1-1-1-16,-2 0 0 15,-2-7 1-15,0-1 0 16,-3-9 1-16,-2-6 2 16,-2-10 1-16,-2-6 0 0,0-10 1 15,-1-5 0-15,2-3-1 16,2-11 1-16,7-7-2 0,1-8-2 16,2-4-3-16,4-7 0 15,9-7-2-15,4-3-1 16,5-4-1-16,5-1 1 15,1 2-1-15,3 0 1 0,1 6 1 16,1 7 2 0,-3 5 1-16,-2 7 1 0,-1 7 0 15,-2 6 1-15,-2 4 0 16,-4 6 1-16,0 2-1 16,-3 0 0-16,1 5-1 0,-4 5 0 15,1 3-1-15,-4 2 1 16,1 0-1-16,-3 2 1 15,-3 1-1-15,-1-4 2 0,0 1 1 16,-1-3-1-16,-6 0 0 16,7-12 1-16,-10 11-1 15,10-11 1-15,0 0-1 0,0 0-1 16,-2-14-1-16,2-1-1 16,8-2-2-16,6-3-1 15,7-6-1-15,4 4-2 16,5-3 2-16,4 3-1 0,0 3 2 15,2 3 2-15,-4 3 0 16,-6 6 2-16,-8 6 1 16,-3 2 2-16,-15-1 1 15,3 11 1-15,-4 0 1 0,-8 2-1 16,-2 2 1-16,-2 2-1 16,3 1 0-16,-1-1-2 15,2-1 0-15,2 0-1 0,4-1 0 16,2-4 0-16,1-2 0 15,0-9 0-15,18 13 0 16,-7-10-1-16,4-3 1 16,2 0-1-16,2-4-1 15,-2-4-1-15,0-2 1 0,-4-1-2 16,-1-3 1-16,-5-1 0 16,-3-2 0-16,-4-1 1 0,-2 1 1 15,-1-1 0-15,-2 1 0 16,0 0 1-16,1 3-1 15,4 0 0-15,0 2 0 16,8 0-1-16,3 5-1 16,6 0 0-16,2 3 0 0,4 3-1 15,4 1 0-15,-3 6 1 16,-2 3-1-16,0 4 2 16,-7 4-1-16,-5 1 0 0,-5 2 1 15,-5 1 1-15,0-1 0 16,-4-1 0-16,-2-2 0 15,-2-2 0-15,2-4 1 16,5-2-1-16,1-9 1 0,0 0-1 16,4 7 1-16,7-7-1 15,2-4-2-15,1-3-1 16,2-1 0-16,0 0-1 16,1-1-1-16,-3 1 1 0,-2 2-2 15,-3 1 1-15,-9 5 1 16,11-3 1-16,-11 3 0 15,5 10 1-15,-3-1 0 0,0 4 1 16,1 2 0-16,2-1 0 16,2 2 1-16,1-3 1 15,2 0-1-15,-1-5 1 16,4-3-1-16,-2-2 1 0,3-3-1 16,-1 0 1-16,-2-6-1 15,-2-3 0-15,-1-3-1 16,-1-1 0-16,-7-5-1 15,0 2 1-15,-2-3 0 16,-6-1 0-16,1 0 0 0,-3 0 0 16,2 1 0-16,0 0 0 15,4 2 0-15,2 0-1 0,2 2-1 16,4 2 1-16,8 1-3 16,6 0 0-16,1 0-1 15,8 0 0-15,4 0 0 16,6-2 2-16,0 1 0 0,-1 1 1 15,-5-1 2-15,-2 1 2 16,-6-1 2-16,-6 1 0 16,-9 1 2-16,-7 0-2 15,-1 2 1-15,-8-1-1 0,-3 3-1 16,-2 0 0-16,1 2-2 16,0 4-1-16,2 1 1 15,1 0-2-15,9 0 1 0,-9 14 0 16,7 3-1-16,2 3 1 15,0 6-1-15,2 6 1 16,1 4 0-16,-1 2 0 16,2 1 0-16,-1 0 0 15,-3-5-1-15,0-4 2 0,0-7-1 16,-1-2 1-16,-2-8 1 16,3-13 0-16,-7 9 0 15,7-9 0-15,0 0 0 0,-1-12 0 16,1-1-1-16,6-2-2 15,4-3 0-15,1-1-1 16,6-1-1-16,1 0 0 0,1 3 0 16,1 1 0-16,0 1 0 15,-2 4 1-15,-2 3 0 16,-3 3 0-16,-5 3 1 16,-8 2 1-16,11 2-1 0,-11-2 1 15,0 17 0-15,0-7 0 16,0 4 1-16,-2 1 0 15,0-1 1-15,0 0-1 16,2-3 1-16,0 0 0 0,0-11 0 16,2 15 0-16,-2-15 0 15,13 3 0-15,-13-3 0 16,20-2 0-16,-7-4-2 16,-1-2 1-16,6 0-1 0,-3 0 0 15,0 0 1-15,-4 0-2 16,3 0 1-16,-6 3 0 15,-8 5 0-15,11 1 0 16,-11-1 1-16,6 5-1 0,-4 4 1 16,-2-9-1-16,3 18 1 15,-1-7-1-15,2 1-3 16,-4-12-10-16,9 12-46 16,3-4-17-16,3-4-7 0,5-2-6 15,1-2 1-15</inkml:trace>
  <inkml:trace contextRef="#ctx0" brushRef="#br0" timeOffset="725820.3685">29327 9540 57 0,'-9'-5'73'0,"-2"2"-1"0,1 0-3 16,-20 2-55-16,30 1-5 15,-12 0 1-15,12 0-2 16,0 0-2-16,0 0-2 15,-5 7-3-15,5-7-1 16,0 0 2-16,0 9 0 0,0-9 1 16,0 0 0-16,0 0 1 15,10 0-1-15,-10 0 1 16,9-15 1-16,-6 4 1 0,4-2 1 16,-1 1 3-16,-1-2-1 15,2-2 2-15,0 4-1 16,-2 0 1-16,-1 2-3 15,-4 10-1-15,8-10-2 16,-8 10-3-16,0 0 1 0,6 10-3 16,-5 6-2-16,0 5 1 15,0 6 0-15,-1 9 1 16,-2 7-1-16,0 6-3 0,-3 6-2 16,-3 6 0-16,-3-1-14 15,0 0-34-15,2 2-24 16,-5-3-8-16,0-8-5 0,-1-9 4 15</inkml:trace>
  <inkml:trace contextRef="#ctx0" brushRef="#br0" timeOffset="727705.6398">29685 9637 17 0,'5'-16'78'16,"-5"16"6"-16,0-17-3 15,1 7-3-15,-1 10-60 16,6-13-1-16,-6 13-1 0,0 0-5 15,0 0-4-15,0 0-4 16,0 0-3-16,8 7-1 0,-8 6 0 16,0 0 0-16,2 4 0 15,-1 2 1-15,0-3 1 16,2 0 0-16,1-5 1 16,0-1 0-16,-4-10 1 15,10 7-1-15,-10-7 0 16,13-5 0-16,-9-5 0 0,3-3-1 15,0-3 0-15,-1 0 0 16,-1-2-1-16,2-1 1 0,-3 4-1 16,0 2 0-16,-1 2-2 15,-3 11 0-15,7-9 0 16,-7 9 0-16,0 0-1 16,12 10 1-16,-4 2 0 0,3 2 0 15,0 2 1-15,3 1 1 16,4-1 1-16,1 1-1 15,-2-5 1-15,0-1 0 16,-3-3 0-16,-1-4-1 16,-4-4 1-16,-9 0-1 0,8-7 0 15,-7-5-1-15,-1-2 0 16,-5-2 0-16,-2-5 1 16,-3-3-1-16,2 1 1 15,-2-2 0-15,1 0 1 16,0 1 0-16,4 3 1 0,2 3-2 15,3 3 0-15,0 3-1 16,7 2 0-16,6 3-1 16,4 3 0-16,3 1 0 0,5 0-1 15,4 0-1-15,1 0 0 16,3-1 0-16,-2-3 1 16,0-2 0-16,-5-1-1 0,-2-5 2 15,-7 0 1-15,-4-4 2 16,-7 0 1-16,-3-3 2 15,-3 1-1-15,-6 0 0 0,0 2 0 16,-5 2-1-16,1 4 1 16,-1 4-1-16,11 9 0 15,-15-11-2-15,15 11 1 0,-11 2-1 16,8 7 0 0,0 4 0-16,3 4-1 15,0 7 1-15,0 6 0 0,0 4 1 16,4 6 0-16,2 2-1 15,-1 0 0-15,0 0 1 16,-2-3-1-16,1-5 0 0,-1-5 1 16,-1-6-1-16,-1-7 2 15,0-4-1-15,-1-12 1 16,0 0 0-16,0 0-1 0,10 0 0 16,-6-7-2-16,0-3 0 15,2-2-1-15,0-1-1 16,-2-2 0-16,2 4 0 0,0 2-1 15,-6 9 0-15,12-12 1 16,-12 12 1-16,12 2-1 16,-3 8 1-16,-2 1 0 15,2 4-1-15,2 0 3 16,0 2-1-16,3-5-1 0,1 1-3 16,0-6-7-16,4 0-7 15,1-7-9-15,-2-2-12 16,3-5-6-16,-2-3 0 0,-2-3 2 15,-1-7 7-15,0 1 18 16,-5-6 19-16,0 1 17 16,-4 0 18-16,-2 3 7 15,-4 1-2-15,-1 4 0 0,0 4-7 16,0 12-7-16,-14-7-8 16,4 7-7-16,0 9-4 15,-1 3-2-15,1 3-1 0,0 2 0 16,3 2-2-16,1-1 2 15,2-2-2-15,2-2 1 16,2-1-1-16,0-13-1 0,6 12-2 16,-6-12-1-16,16 0 0 15,-16 0-1-15,19-12-1 16,-9 3-1-16,1-4 1 16,-3 2 2-16,-2-3 2 0,-1 4 1 15,-2 0 0-15,-3 10 2 16,1-11-1-16,-1 11 0 15,0 0 1-15,0 0 0 16,-7 5-1-16,4 3 0 0,0 5 0 16,3-2 0-16,0 5 0 15,0-2 0-15,6 0 1 16,1-1 0-16,5-4-2 16,-3-1-1-16,5-5-2 0,-2-3 0 15,2-3-3-15,0-5 1 16,-1-7-1-16,-1-2 0 15,-2-6 0-15,0-3 3 0,-3-5 2 16,0-2 2-16,-2-4 3 16,-2 2 1-16,-1-2 1 15,-2 4 2-15,0 4-1 16,0 5-1-16,-1 6 0 0,-3 6-2 16,4 12-2-16,0 0-1 15,-8 5-1-15,6 12-1 16,2 5-1-16,0 7 1 15,0 7 0-15,3 4 1 16,3 2-3-16,-1 1-1 0,-1 0-1 16,2-5-3-16,-1-1-1 15,0-7 0-15,-2-7-2 16,-1-6 3-16,-2-6-3 0,0-11 0 16,0 0 1-16,0 0 1 15,2-8 2-15,0-6 0 16,-2-4-1-16,2-2 1 15,0-5 5-15,1 3 5 0,-1-2 3 16,-1 2 2-16,3 1 2 16,-1 2 0-16,5 2 1 15,-1 5 1-15,1 3-1 16,0 3-3-16,4 3-2 0,-2 0-2 16,4 3-2-16,-2 0-1 15,0 3-3-15,-2 0-7 16,1 2-16-16,-2 2-50 0,-9-7-6 15,16 10-5-15,-16-10-3 16</inkml:trace>
  <inkml:trace contextRef="#ctx0" brushRef="#br0" timeOffset="729011.6741">30986 9738 29 0,'8'-12'70'16,"-8"12"-9"-16,0 0-12 15,10-8-6-15,-10 8-10 16,8 0-7-16,-8 0-5 16,0 0-3-16,0 0-3 0,0 0-4 15,0 0 0-15,3 8-2 16,-3 1-3-16,-2 5 0 15,-2 4-1-15,-4 5-1 0,-3 3-1 16,0 2-1-16,-7 2-6 16,1 1-13-16,-3-2-59 15,-1-7-5-15,5-4-5 16,2-9-5-16</inkml:trace>
  <inkml:trace contextRef="#ctx0" brushRef="#br0" timeOffset="740234.8877">31549 9424 18 0,'0'0'68'0,"0"0"-11"16,4-6-10-16,-4 6-4 15,12-6-7-15,-12 6-12 0,13-4-6 16,-13 4-2-16,12-6-3 16,-12 6-2-16,10-7-1 0,-10 7-1 15,0 0-1-15,10-13-1 16,-10 13-1-16,2-16-2 16,1 6-1-16,-3-2-1 15,-3-1-1-15,-2-1 0 0,0 1-2 16,-8 2 0-16,1 1-1 15,-2 5 0-15,-5 2 0 16,0 4 0-16,-2 8 0 16,-3 7 1-16,-3 5 0 0,8 3 0 15,-3 4 1-15,5 2 1 16,7 0-1-16,1-1 1 16,5-2 0-16,4-5 0 15,5-3 2-15,4-6 0 0,1-5-1 16,4-5 1-16,0-3 0 15,2-6 0-15,1-6-1 16,-2-3 0-16,4-1 0 16,-6-2-1-16,-2 1 0 0,1 2 0 15,-7 2-1-15,2 2-1 16,-7 11 0-16,8-10-1 16,-8 10 0-16,0 6 0 15,3 6 0-15,-3 8 1 0,0 6 0 16,0 6 0-16,3 8 1 15,0 5 0-15,-1 7 0 16,5 5 0-16,-3 6 1 16,-2 1-1-16,-3 2-1 0,-5-1 0 15,-5-3 1-15,-3-4-1 16,-5-6 0-16,-5-12 0 0,0-7 1 16,-2-8 1-1,5-9 1-15,2-11 0 0,0-5 1 16,3-7 0-16,5-12 0 15,4-4-1-15,4-8 0 0,3-6-1 16,5-7-2-16,11-7-1 16,5-5 0-16,5-4-1 15,7-2 0-15,2 1 0 16,1 7-1-16,0 3 1 0,0 8 1 16,-3 10 0-16,0 8 3 15,-5 8-1-15,-9 6 1 16,-3 4 1-16,1 3 0 15,-5 2 0-15,0 2 1 0,2 0-1 16,-14 0-1-16,13 9 0 16,-1 0-1-16,-2 0 0 15,-3 5 0-15,-5-1 0 0,-2-1 0 16,-2 2 1-16,2-4 0 16,-5 0 0-16,5-10 1 15,-9 13 0-15,9-13 1 16,0 0-1-16,0 0 0 15,12-8-1-15,-3-4 0 0,10-4-1 16,0-3-1-16,-2-2 0 16,1-3-1-16,7-1 0 15,-1 3 0-15,-3 3-1 0,-3 2 1 16,-5 5 0-16,-3 3 0 16,4 6 1-16,-5 4 0 15,-9-1 0-15,1 14 0 0,-1-4 1 16,-4 4 0-16,1 0 1 15,-3 1 0-15,-3 4-1 16,2-4 1-16,-1 1 0 0,0 0 0 16,7-1-1-16,1-1 1 15,0-1 0-15,2-1 1 16,5-3 0-16,4-1 0 16,4-4 0-16,-1-3 0 15,0-1 0-15,2-1 0 16,1-6 0-16,-4-3-1 0,0-1 0 15,-6-6-1-15,1-1 0 16,-3-2 1-16,-5-3-1 16,-2-2 0-16,-4 2-1 0,0-2 1 15,0 4-1-15,-5 3 1 16,8 1 0-16,-2 4-1 16,3 4 0-16,2 9 0 0,3-11 0 15,7 8 1-15,5 2 0 16,5 1-1-1,-3 0-1-15,2 4 1 0,1 1-2 16,-4 4 1-16,0 1 1 0,-3 1-1 16,-5 1 0-16,-4-1 0 15,-1 2 1-15,0-1 1 16,-3 0 0-16,0 1 0 16,0-2 0-16,0 2-1 15,-1 0 1-15,-1 0 0 0,0 0 1 16,2-4-1-16,0 1 2 15,6 0 0-15,-6-10 0 16,18 9 0-16,-10-7-1 16,6-2 0-16,0 0-1 0,2-4 1 15,-3-2-1-15,2-1-1 16,0-3 1-16,-10 0-1 16,7 0 2-16,-12 10-1 0,11-17 2 15,-11 17-1-15,5-13-1 16,-5 13 0-16,0 0 0 15,0 0-1-15,7 1 1 16,-7-1-1-16,8 20 0 0,-4-7 0 16,-1 3 0-16,0 0 1 15,3 2 1-15,6-3-1 16,-1-2 1-16,-7-4-1 16,6-2 0-16,0-3 0 15,3-4 0-15,5-2 0 0,-9-7-1 16,-7-3 1-16,5-5-1 15,-2-2 1-15,4-6 0 16,-4-4 0-16,-4 1 0 0,-6-2 1 16,-1-1 0-16,-1 2-1 15,0 5 1-15,-1 3 0 16,3 3-1-16,0 7 0 0,5 11-1 16,0-13 0-16,0 13-2 15,13-2-1-15,2 2-2 16,4 0-2-16,8 0-1 15,-1 0 0-15,4 1 1 0,6-1-1 16,-1-6 4-16,-3-2 2 16,-5-2 3-16,-3-4 3 15,-9-1 2-15,-4-4 1 16,-9 2 1-16,-4-2 2 16,-6 2-2-16,-1 1-1 0,-2 5-1 15,1-1 0-15,1 7-1 16,9 5-1-16,-13-1-1 15,13 1 0-15,-3 14-2 16,2 4 0-16,1 7 1 0,0 6-1 16,2 5 1-16,-2 8-1 15,3 1 1-15,-3 0-1 16,0 0 0-16,-1-3 0 0,-1-6 0 16,-3-5 1-16,0-8 0 15,0-6 1-15,-2-9 1 16,7-8-1-16,-14 2 1 15,14-2-1-15,-5-15 2 0,4 1-3 16,1-2 0-16,1-4-2 16,5 3 0-16,6 0 1 15,-3 2-4-15,5 5 1 0,-5 4 1 16,4 5-2-16,0 2 1 16,-8 8 2-16,5 3-1 15,-1 3 1-15,-2 1 1 16,-2 0 1-16,1-4 0 15,-1-1 1-15,-5-11 0 0,16 12-1 16,-16-12 1-16,14 0 0 16,0 0-1-16,-4-8 0 15,0-1 0-15,2-3 0 0,1 0-1 16,-4-1 0-16,-2 5-1 16,2-3 0-16,-9 11 0 15,7-10-2-15,-7 10 1 16,0 0 0-16,5 15-2 0,-5-2-5 15,5 4-6-15,-3-2-14 16,1-1-36-16,10 6-14 16,0-3-6-16,5-6-4 15</inkml:trace>
  <inkml:trace contextRef="#ctx0" brushRef="#br0" timeOffset="740798.2195">33263 9517 16 0,'-10'-17'75'16,"0"3"0"-16,-4 6-2 16,-4 0-37-16,10 6-10 15,8 2-10-15,-13 1-6 0,13-1-6 16,-15 17-2-16,10-4-2 16,0-2 1-16,5 5-1 15,-5-2 1-15,3 0 1 0,2-3 0 16,-1-2 1-16,1-9 1 15,2 13 0-15,-2-13 1 16,12 0 0-16,-4-6 0 16,0-3 0-16,-2-3-2 0,8-5-1 15,-8-1 0-15,9-8-1 16,-1 2 0-16,-4-1-1 16,0-1 2-16,1 0 1 15,1 4 1-15,-8 12 2 0,-4 0-2 16,10-6-1-16,-10 6 0 15,0 10 0-15,0 0-1 16,0 0-1-16,6 12-1 16,-7 10-2-16,1 4 1 15,0 12 1-15,-1-17 2 16,1 12-1-16,-4 25 1 0,2 10-1 16,-8 5 0-16,6 1 0 15,2-4 0-15,-7-3 0 16,3-9-1-16,-3-18 1 0,5-8 1 15,-4-11 1-15,7-11 2 16,1-10-1-16,-12-3 2 16,8-11-2-16,3-6 1 0,3-6-2 15,1-4-2-15,4-4-3 16,-2-2-6 0,9 9-17-16,-6 1-44 0,1 7-13 15,-2 7-7-15,-7 12-5 16</inkml:trace>
  <inkml:trace contextRef="#ctx0" brushRef="#br0" timeOffset="742639.1393">30056 10339 51 0,'-6'-9'74'16,"0"1"-3"-16,6 8-4 15,0 0-54-15,0 0-4 16,-6 6-2-16,3 9-4 0,-4 9-1 16,1 1-2-16,0 6 0 15,-2 2 1-15,1 3 0 16,0-5 2-16,2-1 2 15,-2-10 4-15,3-1 4 0,-1-8 1 16,5-11 0-16,0 0 1 16,0 0 0-16,-1-16-2 15,1-9-4-15,3-3-4 16,4-12-5-16,2-7 0 16,2-6-2-16,5-5 2 0,-1 3-2 15,0 4 0-15,-3 7-1 16,3 9 0-16,-2 12 0 0,-3 16 0 15,-10 7 1-15,14 25-1 16,-11 5 0-16,0 6 1 16,2 6 1-16,-1 3 2 15,-1-2 0-15,1-4 0 0,2-5 0 16,-1-9 2-16,1-5 0 16,0-7 1-16,-6-13 0 15,11 5-1-15,-11-5 0 16,14-16-1-16,-3-3 0 0,1-3-2 15,2-6 0-15,5-5-1 16,0-1 0-16,1 1 0 16,1 2 0-16,-3 4 0 15,0 4-1-15,-4 7 0 0,0 7-1 16,-5 9 1-16,2 2 0 16,-5 10-1-16,0 6 2 15,0 5 0-15,-3 5 1 0,-1 2 1 16,0 5 1-16,-1 1 0 15,-1 1 0-15,0-2 0 16,-2 0 0-16,-2-5-1 16,3 0-2-16,-1-7-5 0,1-3-3 15,1-5-6-15,0-15-9 16,8 10-12-16,3-10-3 16,2-5 0-16,4-5 2 15,4-6 3-15,5-2 6 16,1-3 9-16,1 1 14 0,1-2 23 15,-1-1 5-15,-1 2 5 16,-5 2 4-16,-3 5 1 16,-6 1-1-16,-2 2-3 0,-4 1-2 15,-7 10-7-15,5-9-3 16,-5 9-5-16,0 0-4 16,-7-11-3-16,7 11-2 0,-10-1-2 15,10 1-1-15,-17 5-1 16,8 3 0-16,-2 2 1 15,2 5-1-15,0-1 1 16,-2 3 0-16,4-1 0 0,0 2 0 16,3-3 2-16,2-2-1 15,2-4 1-15,0-9 0 16,8 10 0-16,-8-10 1 16,16 0-1-16,-5-5 1 15,2-4-1-15,1-2 0 0,-2 2-1 16,1-3-1-16,-4 2 0 15,-1 1-1-15,-8 9-2 0,13-11 2 16,-13 11-2-16,0 0 1 16,5 8 0-16,-4 4 1 15,0 2 0-15,1 3 1 16,0 1 0-16,3 1 1 0,1-4 0 16,3 1 0-16,1-7 1 15,1-3 0-15,1-3 0 16,3-3 1-16,3-5-1 15,-1-5-1-15,1-4 0 0,1-4-1 16,-2-2-2-16,0-3 1 16,-1 1-1-16,-1 0 0 15,-4 1 1-15,1 4-1 16,-5 5-1-16,0 2 0 0,-7 10 2 16,0 0-1-16,0 0 1 15,6 10 1-15,-6 2 1 16,0 4 2-16,0 2 0 15,0 0 1-15,2-1 0 0,2 2 0 16,3-4 0-16,2 0-3 16,1-1-6-16,1-4-10 15,6-7-51-15,3 1-14 16,1-4-4-16,8-2-7 0</inkml:trace>
  <inkml:trace contextRef="#ctx0" brushRef="#br0" timeOffset="742914.0608">31395 10208 70 0,'-5'-10'82'0,"-3"2"-2"15,8 8-6-15,-14-5-51 16,14 5-9-16,0 0 0 16,0 0-2-16,-2 11-6 15,2-1-2-15,3 3 0 16,-1 4-1-16,1 5 1 0,0 4-1 15,-2 3 0-15,-1 1 0 16,0 5 0-16,-2-2-1 16,-4 3-1-16,0-4-2 15,0-1-2-15,-2-6-4 0,3-3-7 16,-1-6-12-16,6-16-27 16,-1 15-26-16,1-15-5 15,6 0-1-15</inkml:trace>
  <inkml:trace contextRef="#ctx0" brushRef="#br0" timeOffset="744196.7216">31632 10363 48 0,'0'0'75'16,"0"-10"0"-16,-6 6-24 15,-2 4-13-15,-5 0-11 0,0 2-10 16,-2 2-6-16,-2 1-3 15,1 2-2-15,-4-1-2 16,-4 1-1-16,3 2-1 16,-2 0-1-16,4 0 0 0,1-1 2 15,4 1-2-15,0-2-1 16,14-7 1-16,-12 15 0 16,12-15-1-16,-6 9 1 0,6-9 0 15,0 0-1-15,0 12 0 16,0-12 1-16,13 8 0 15,-4-3 1-15,3-2-1 16,2 3 0-16,4-2-1 0,-2 0 2 16,1-1-1-16,0 1 0 15,2-1-1-15,1 0 1 16,-1 0-1-16,1 2 0 0,-1 0 1 16,-2 0-1-16,2-1 0 15,-5 1 1-15,1 0-2 16,-5 0 1-16,1 1 1 15,-3-1-1-15,1-2 0 16,0 0 1-16,3 0-1 0,0-3 1 16,4 1 0-16,-1-1 0 15,7 0 0-15,-1-1 0 16,5-4 0-16,-2 0 0 0,1-4 1 16,-3-1-1-16,-3-3 1 15,3-2-1-15,-2-2 0 16,-8 0 0-16,-5-2 0 0,-1 2 0 15,-1 0 0-15,-3 4-1 16,-2 2 0-16,0 11 0 16,-12-16 1-16,12 16-1 15,0 0 0-15,-12-4 0 0,12 4-1 16,-13 4 0-16,13-4 1 16,-13 16 0-16,5-4 1 15,2 1-1-15,-6 3 1 16,9 1 0-16,-4 4 0 15,7-3 0-15,-2 4 0 0,2-3-1 16,0 2 1-16,0-3-1 16,5-1 1-16,-4-4 1 15,3 0-1-15,-4-13 1 16,22 12-1-16,-10-10 1 0,6-2-1 16,2-5 1-16,-7-6-1 15,7-3 0-15,5-3-1 16,-4-6-1-16,1-3 0 15,-1-3 0-15,5-6 0 0,-5-1 0 16,2-3 1-16,-5 1-2 16,-1 0 2-16,-6 3 0 15,-4 4 1-15,-2 3 1 0,-4 6-1 16,-1 2 1-16,0 6-1 16,0 3 1-16,-4 2-1 15,4 9-1-15,-6-10-1 16,6 10 0-16,-11-2-2 0,11 2 1 15,-11 6-1-15,7 6 1 16,1 5 2-16,0 4-1 16,3 7 2-16,-1 4 0 15,1 4 0-15,0 0 1 0,0 3 0 16,5-2 1-16,-1-1-2 16,3-2 1-16,-3-5-1 15,-2-3 0-15,3-5 1 16,2-6 0-16,-3-2-2 0,-4-13-1 15,0 11 0-15,0-11 0 16,0 0 0-16,6-10 1 16,-6 0-2-16,-1-4 0 0,1 0 1 15,0-2 1-15,2-2-1 16,0 1 1-16,3 2 0 16,-3 1-1-16,6 2 2 15,-1 0-1-15,4 4 0 0,-1 2 0 16,7 0 1-16,2 0-1 15,2 3 1-15,-2-1 1 16,3 3-1-16,2-2 2 0,-3 1 1 16,-2 1-2-16,1 0 2 15,-9-1 1-15,2 0-1 16,2 0-1-16,-15 2 1 16,0 0-3-16,18-5-3 15,-18 5-10-15,0 0-42 0,-1 5-29 16,1-5-4-16,-24 7-6 15,7-4-5-15</inkml:trace>
  <inkml:trace contextRef="#ctx0" brushRef="#br0" timeOffset="747694.4782">31337 9068 51 0,'0'-11'54'15,"2"2"-6"-15,-2 9-6 16,5-10-6-16,-5 10-6 0,0 0-5 15,0 0-5 1,0 0-3-16,0 0-3 0,0 0-2 16,0 0-3-16,0 0-1 15,0 0-2-15,-12 1-3 16,6 9 0-16,-5 3-2 0,-2 6 0 16,1 5 0-16,-5 2-1 15,-3 6 2-15,5 4-2 16,0 2 1-16,-4-1-1 15,3 2 0-15,2-1 0 0,2-1 0 16,5-3 0-16,2-2 1 16,3-3-1-16,-1-4 1 15,3-2 0-15,0-4 0 16,2-4 0-16,3-2 0 0,2-2 1 16,-7-11-4-16,13 15-5 15,-13-15-11-15,17 0-39 16,-4 0-18-16,-3-3-6 0,6-5-5 15</inkml:trace>
  <inkml:trace contextRef="#ctx0" brushRef="#br0" timeOffset="747944.554">31292 9122 24 0,'-12'-11'77'0,"0"1"5"0,4-3-5 16,7-7-36-16,1 8-10 15,8 1-7-15,2 3-5 0,5-2-8 16,2 1-5-16,7 1-3 16,1 1-1-16,1 4-9 15,-3-2-18-15,0 2-46 0,8 5-7 16,3 7-4-16,-2 1-3 15</inkml:trace>
  <inkml:trace contextRef="#ctx0" brushRef="#br0" timeOffset="749000.1377">32587 10006 35 0,'0'0'32'16,"0"0"2"-16,-16-4 5 15,16 4-2-15,-11 0-1 0,11 0-1 16,-9 0-1-16,9 0-3 16,0 0-3-16,0 0-7 15,0 0-5-15,4 0-4 16,-4 0-4-16,11 0-3 16,0 0-2-16,-11 0-2 0,14 0 0 15,2 0-1-15,-5 0 1 16,7 0 0-16,0 0 0 15,1 1-1-15,-7-1 1 16,4 0 0-16,-4 0 0 0,-12 0-1 16,14 0 0-16,-14 0 0 15,0 0-1-15,0 0 0 16,0 0 2-16,4 10-2 0,-4-1 0 16,0 4 0-16,0 4 1 15,-4 4 1-15,1 5-1 16,-2 7 2-16,4 1-3 15,-2 6 2-15,1 2 0 16,-2 3 1-16,0 2-1 0,4 3 0 16,-1-3 0-16,-1 2-1 15,-1-2 2-15,0-5 0 16,-8-1-1-16,4-5 1 16,-4-6 1-16,-4-5 0 0,6-4 1 15,-6-5 0-15,-2-3 0 16,9-3-1-16,8-10 1 15,-24 13-1-15,11-10-2 0,1 1-3 16,-14-4-8-16,12 0-33 16,-5 0-39-16,-16-2-2 15,2-7-7-15,-2-7-5 16</inkml:trace>
  <inkml:trace contextRef="#ctx0" brushRef="#br0" timeOffset="750700.2052">31243 9697 0 0,'0'0'24'0,"-6"-12"5"16,6 12 2-16,-7-13-1 15,7 13 2-15,-5-12-5 0,5 12-3 16,-1-13-5-16,1 13-3 16,0-11-5-16,0 11-2 15,0 0-3-15,0 0 0 16,1-10-3-16,-1 10 1 0,0 0-2 16,0 0 1-16,0 0-1 15,0 0 0-15,0 0-1 16,0 0 0-16,0 0 1 0,0 0-1 15,0 0 0-15,0 0 0 16,-3 8 1-16,1 1-1 16,0 3 1-16,-5 0-1 15,4 4 1-15,-1-1 0 0,4 0 0 16,-2 1 0-16,-1-3 2 16,3-2 3-16,0-11 1 15,0 15 3-15,0-15 0 16,0 0 0-16,13 5 1 0,-13-5-1 15,17 0-2-15,-7-3-2 16,5-3-3-16,-6 0-1 16,7 0-1-16,-3-1 0 0,-2 0-1 15,0 1 0-15,-11 6-1 16,10-10 0-16,-10 10-1 16,0 0-4-16,0 0-3 15,0 0-5-15,0 0-10 16,0 0-21-16,0 0-32 0,0 0-7 15,0 0-2-15</inkml:trace>
  <inkml:trace contextRef="#ctx0" brushRef="#br0" timeOffset="751794.9246">31468 9081 5 0,'0'0'48'16,"0"0"-1"-16,-8-3 0 16,8 3-7-16,0 0-7 0,0 0-6 15,0 0-6-15,4-3-6 16,-4 3-6-16,14-6-2 15,-1 2-3-15,-1-1-1 0,2-1 0 16,5 0-2-16,2 0 0 16,-7 0 0-16,7 0-1 15,1-2 0-15,-8 4-2 16,4-1-9-16,-7 2-18 0,1 3-19 16,-12 0-21-16,0 0-3 15,3 9 0-15</inkml:trace>
  <inkml:trace contextRef="#ctx0" brushRef="#br0" timeOffset="757389.3855">29352 10336 41 0,'-2'-10'69'15,"-4"0"-19"-15,6 10-7 0,-11-15-10 16,11 15-3-16,-10-8-8 16,10 8-4-16,-12-3-7 15,12 3-1-15,-11 0-4 16,11 0-1-16,-9 3 0 0,9-3 1 16,0 0 0-16,-4 12 0 15,4-12 2-15,0 0-2 16,15 3 2-16,1-3-3 0,6 0 1 15,-1 2-3-15,9-4-4 16,-2-3-5-16,5 1-7 16,-5-2-9-16,1 2-16 15,-3 0-25-15,-2-2-18 16,0 0-5-16,-6-4 3 0</inkml:trace>
  <inkml:trace contextRef="#ctx0" brushRef="#br0" timeOffset="757658.6582">29597 10125 14 0,'-15'-8'70'16,"-1"3"4"-16,3-3-24 0,13 8-12 15,-16-5-8-15,16 5-4 16,0 0-5-16,0 0-6 16,0 0-3-16,0 0-4 15,0 0-1-15,10 0 0 0,3 1-3 16,-2 3-1-16,8 2-2 15,-3 4 0-15,4 2 1 16,-1 2-2-16,-2 5 0 16,-2 2-2-16,-8 5 2 0,-5 2 2 15,-5 5-8-15,-18-7-19 16,-8 7-46-16,-12 0-6 16,-16-5-4-16,-11-4-5 15</inkml:trace>
  <inkml:trace contextRef="#ctx0" brushRef="#br0" timeOffset="759412.3139">22241 10243 7 0,'0'0'48'0,"0"0"-3"0,-6-12 1 16,6 12-4-16,0 0-6 15,0 0-3-15,-6-12-7 0,6 12-6 16,0 0-6-16,0 0-3 15,0 0-4-15,0 0-3 16,-7 17-2-16,0-2-2 16,3 7 0-16,0 1 0 0,-1 6 0 15,-3 4 1-15,1-2 0 16,-3 1 0-16,4-6 0 16,-3 0 1-16,1-7-1 15,3 0 1-15,-2-8 0 16,7-11 1-16,-7 11 1 0,7-11 0 15,0 0 0-15,0 0 0 16,-6-9-1-16,2-4 0 16,3-2-1-16,1-6-2 0,1-1 0 15,-1-6 0-15,0 0-1 16,4-4 1-16,0 2 0 16,0 0 0-16,3 5 0 15,1 2 1-15,0 5 0 0,1 4-1 16,-9 14 0-16,13-12 1 15,-13 12-2-15,16 2 1 16,-9 7 0-16,-2 4-1 0,1 1 1 16,3 2 0-16,-3 4 0 15,2-2 1-15,-4-2-1 16,1-2 3-16,1-1-2 16,-1-4 1-16,-5-9-1 15,6 8 2-15,-6-8-1 0,12 0 1 16,-12 0-1-16,15-17 1 15,-7 4-1-15,4-3-1 16,0-4 0-16,0 1 0 16,3-3 0-16,-4 1-1 0,2 2 0 15,-1 4 0-15,-4 2-1 16,1 2 0-16,-9 11 0 0,12-5 0 16,-12 5 0-1,10 8-1-15,-6 6 1 0,3 0 1 16,-1 8 0-16,-1 3 1 15,1 5 0-15,0 0 0 0,-3 4 1 16,4 2 0-16,-1 0-1 16,-4 1 1-16,1-4-1 15,-1-1-4-15,2-4-6 16,-2-5-15-16,1-8-41 16,3-2-13-16,-6-13-6 0,10 9-3 15</inkml:trace>
  <inkml:trace contextRef="#ctx0" brushRef="#br0" timeOffset="760107.4999">22906 10408 48 0,'-16'-7'72'0,"2"2"-1"15,1 5-7-15,0-6-41 16,5-1-8-16,-3 3-4 16,11 4-6-16,-18 0-1 0,6 5-2 15,3 4-1-15,-4 6-1 16,2 0 1-16,-4 6 0 16,0-1 0-16,1 2 3 15,7-2-2-15,-2-1 0 0,2-4 0 16,6-2 1-16,1-13 1 15,0 14 0-15,0-14 1 16,9 2-1-16,1-2 0 16,3-7 1-16,1-2-1 15,3-3-1-15,0-3-1 0,3 0 1 16,-2-2-2-16,4 1 0 16,-8 0-1-16,2 3 0 15,-4 3-1-15,-12 10 1 0,12-8-1 16,-12 8 0-16,7 8 1 15,-7 4 0-15,0 5 0 16,1 1 0-16,2 2 2 16,1 2-1-16,3-3 1 15,-3-3-1-15,5 0 1 0,0-5 0 16,3-5 0-16,-2-5 2 16,4-1-2-16,0-6-1 0,2-6 0 15,-3-3-1-15,3-3-1 16,-3-3-1-16,3 0 0 15,-4 2-1-15,-2 0 1 16,-4 4 0-16,0 4 0 0,-6 11 0 16,5-10 1-16,-5 10 0 15,0 0-1-15,0 13 0 16,0-3 1-16,0 3 1 0,0 1 1 16,3 0 2-16,2 0-2 15,3-1 1-15,-3 0-1 16,2-1 1-16,2-3-3 15,-1 1-4-15,2 0-10 16,-3 0-34-16,-7-10-25 0,19 3-4 16,-8-4-3-16</inkml:trace>
  <inkml:trace contextRef="#ctx0" brushRef="#br0" timeOffset="760387.0722">23334 10223 40 0,'-8'-15'79'0,"2"6"1"15,6 9-5-15,3-11-41 16,-3 11-7-16,0 0-9 0,0 0-6 16,2 14-3-16,-1 2-5 15,0 4-1-15,2 5 0 16,-2 8 0-16,2 3-1 15,-2 10 1-15,1 2-1 0,-2 6-2 16,2 1-4-16,-2 1-3 16,0-5-10-16,0-5-13 15,-1-11-38-15,2-5-12 16,0-10-3-16,-1-20-2 0</inkml:trace>
  <inkml:trace contextRef="#ctx0" brushRef="#br0" timeOffset="761230.4109">23567 10396 51 0,'-12'0'75'0,"-4"5"-1"16,-1 19-15-16,-1-16-31 16,1 8-7-16,-2-7-7 15,-1 6-7-15,3-5-3 16,-1 0-2-16,7-1 0 0,-2-1-1 15,3 1-1-15,3-3 1 16,7-6-2-16,-7 16 1 16,7-7 0-16,0 1 0 15,2-1 0-15,6 5 0 0,0-1 0 16,9-1 0-16,-1-1 1 16,7 0 0-16,0-5 1 15,3-1 0-15,2-4 0 16,-3-1 1-16,1-7-1 0,-2-4 0 15,-2-2 0-15,-3-2 0 16,0-1-1-16,-3-2 0 16,0 0 0-16,-7 2 0 15,1 1 0-15,-7 1-1 0,0 4 1 16,-3 10-1-16,-1-14 0 16,1 14 2-16,-14 0-2 0,14 0 0 15,-14 19 1-15,5-3 0 16,4 0 2-16,0 4-1 15,3-1 0-15,2 2 0 16,7-2 0-16,0-1 0 0,5-2 1 16,-1-5-1-16,6-3 1 15,-2-3-1-15,4-5-2 16,-1-1-1-16,0-9 0 16,0-6 0-16,1-2-1 0,-1-4-2 15,-2-5 2-15,0-4-1 16,-3-2 1-16,-5-2 1 15,1 0 1-15,-3 3 0 16,-6 2 2-16,0 4-1 0,0 8 1 16,0 3 1-16,0 15 0 15,-7-6 0-15,7 6-1 16,-9 16 0-16,8 0-1 16,1 5 0-16,0 3 1 0,2 4-1 15,4 2 0-15,2 1-1 16,-3-1 1-16,3 1 0 15,-3-2-2-15,-3-2 2 0,-2-5-1 16,0-4 1-16,0-3 1 16,0-6 0-16,0-9 0 15,0 0 1-15,0 0 0 16,-3-5 0-16,3-6 0 16,0-4 0-16,3-3-1 0,1-1-1 15,6 0 0-15,-1 1 0 16,4 0-1-16,2 2-1 15,6 4-5-15,-1 0-12 0,4-2-55 16,6 10-7-16,3-1-3 16,0 1-7-16</inkml:trace>
  <inkml:trace contextRef="#ctx0" brushRef="#br0" timeOffset="761846.2733">24732 10380 43 0,'0'-17'75'0,"-3"1"-12"15,2 1-9-15,-3 4-10 16,4 11-14-16,-20-7-8 16,4 7-8-16,-2 2-4 15,-6 6-2-15,-4 4-1 0,1 4-2 16,-2 5 1-16,-4 5 0 16,2 1-2-16,2 4-1 0,-3 1 0 15,10 2-1-15,1-3 0 16,5 1-1-16,2-3 0 15,11-2 0-15,3-4 1 16,1-2-1-16,11-4 2 16,1-5-1-16,5-2 1 0,2-5 0 15,5-4-1-15,-3-2 0 16,2-6-1-16,1-5-1 16,-2-2 0-16,-3-3-2 0,-3 0 1 15,-2 0-1-15,-8 1 0 16,0 2 1-16,-5-1-1 15,-2 5 2-15,0 10 0 16,-3-15 1-16,3 15-1 16,0 0 1-16,-10-3-1 15,10 3 1-15,-2 5 0 0,2 4-1 16,0 3 0-16,3 3 0 16,1 1 0-16,3 3 1 0,-1 4-2 15,-3-2-2-15,6 1-5 16,-8 0-7-16,4-4-11 15,-1-1-27-15,-4-6-26 0,0-11-6 16,16 4-2-16</inkml:trace>
  <inkml:trace contextRef="#ctx0" brushRef="#br0" timeOffset="763392.5009">24783 10540 67 0,'0'-10'80'0,"-2"2"-2"15,2 8-2-15,-19-11-50 16,19 11-6-16,7-3-5 0,5 3-4 16,0 0-3-16,0 5-3 15,4 5-2-15,-1-1-2 16,1 5 0-16,-6-2 0 0,1 3 0 16,-7-1 0-16,-2 0 0 15,-2-1 1-15,-5-2-1 16,-4-1 1-16,-2-3 0 0,-1-1 0 15,1-3 0-15,0-3 0 16,11 0-1-16,-9-4 0 16,9 4-2-16,3-18-1 15,5 5-3-15,7-3-1 16,5 0 0-16,4-1 0 0,4 2-1 16,1 0 1-16,-2 3 1 15,-3 2 4-15,0 3 1 16,-7 4 1-16,-7 3 4 15,-10 0-1-15,7 10 1 0,-7 3 1 16,-8 0 1-16,1 4-1 16,-6 3 0-16,1-4-1 15,4 3-1-15,-2-2 0 0,5-1-1 16,4-4 0-16,1-1-1 16,0-11 0-16,14 11 0 15,-2-10 0-15,4 0-1 16,1-5 1-16,3-3-1 0,-2-6 1 15,0 1-2-15,-4-4 0 16,-1 0 0-16,-7 1 0 16,-4-3-2-16,-2 1 2 15,-5 4-1-15,-4 0 1 0,-2 1-1 16,-1 5 1-16,2 1 0 16,-1 1 0-16,11 5 0 15,-9-4 1-15,9 4-2 0,0 0 1 16,9-5 0-16,5 3 0 15,4 1 0-15,3 1-1 16,3-2 1-16,2 2-1 16,-1 0 1-16,-1 2-1 15,-2 5 1-15,-7 0-1 0,-4 0 1 16,-5 1 0-16,-4 2 1 16,-2 1-1-16,0-2 1 15,-6 1 0-15,3 1 0 0,-1-1 0 16,0 0 0-16,4-1-1 15,0 0 0-15,0-9 2 16,8 16-2-16,-8-16 0 16,15 12 0-16,-5-8 0 0,4-1 1 15,1-3-1-15,-1 0-1 16,-2 0 1-16,3-3 0 16,0-4 0-16,-1 1 0 0,-6-1 0 15,-8 7 0-15,13-11 0 16,-13 11 0-16,0 0 0 15,0 0 0-15,0 0 0 16,0 0 0-16,0 0 0 16,0 0-2-16,6 13 2 0,-3-4 0 15,2 3 0-15,0 0 0 16,2-1 2-16,5-2-2 16,1-2 0-16,0-4 1 0,5-3 0 15,1 0-1-15,1-10 1 16,-1-2-1-16,0-6 0 15,-5-3 0-15,-1-2-1 0,0-6 1 16,-8-2-2-16,-3-4 2 16,-2 1-2-16,0-2 0 15,-3 4 0-15,-3 3 0 16,-5 6-1-16,2 8 1 0,-3 7 0 16,-1 8 0-16,5 0 0 15,-1 8 0-15,4 4 1 16,1 4 1-16,4-2 1 15,4 1 0-15,7-3 0 16,3-1-1-16,7-4-2 16,4-6-4-16,0-1-1 0,7-6-3 15,-2-7 1-15,0-2-1 0,0-4 0 16,-3-5 2-16,-4 0 4 16,-5-1 5-16,-6 3 3 15,-2-1 4-15,-6 3 0 16,-4 4 2-16,0 3-2 0,0 13 0 15,-16-11 0-15,9 11-3 16,-3 7-1-16,3 4-2 16,1 7 0-16,1 3-1 15,4 2 0-15,1 5 1 0,3 3-1 16,4 1 1-16,0 2-1 16,3 1 1-16,-3 1-1 15,0-4 1-15,-1-1-1 16,-4-6 0-16,-2-2 1 0,0-7-2 15,0-6 2-15,0-10 0 16,0 0 0-16,0 0-1 16,-6-6 1-16,6-7-1 15,1-5 0-15,4 0 0 0,-2 0-2 16,1 3 1-16,1-2-1 16,0 8 0-16,-5 9 0 15,8-5 0-15,-8 5 0 0,12 11 0 16,-8 3 1-16,4-1-1 15,0 3 1-15,4 1 1 16,-3-1-1-16,4-3 1 0,-2-3-4 16,0 3-9-1,1 1-47-15,-2-12-21 0,2-2-4 16,2-5-7-16,1-6-2 16</inkml:trace>
  <inkml:trace contextRef="#ctx0" brushRef="#br0" timeOffset="764832.3541">26627 10401 73 0,'0'0'84'16,"-8"-11"-5"-16,-4 6-2 15,-3-4-2-15,30 4-75 0,-15 5 0 16,-13 3 3-16,4 2 2 15,2 8 0-15,3 3 0 16,4 4-2-16,0 5-1 0,0 7 1 16,0 1 0-16,4 3-1 15,0-1 0-15,-2-2-1 16,-2-1 0-16,0-7 0 16,-1-4 1-16,-6-9 0 15,7-12-1-15,-17 2 1 0,9-8-1 16,-3-10 0-16,1-7 0 15,0-7 0-15,5-5-2 0,4-6-2 16,1-5 1-16,3-4-1 16,7 0 1-16,2 0-1 15,4 5-1-15,3 6 0 16,1 7 1-16,0 9 0 16,1 13 0-16,0 10 1 0,-3 3-1 15,-2 14 1-15,-4 3 1 16,-2 5 1-16,-7 4 1 15,-3 1 0-15,-4 3 0 0,-10-3 1 16,-8 2 0-16,-7-6 0 16,-3-3 0-16,-1-2-1 15,1-5 0-15,-2-7 0 16,6-3 1-16,4-4-1 0,7-2 0 16,5 0 0-16,12 0-1 15,0 0 0-15,0 0 0 16,0 0 0-16,6 0-1 15,5 9 0-15,3 2 1 0,7 3 0 16,2 4-1-16,3-2 0 16,3 5-1-16,2-1-2 15,1-3-1-15,1-1 0 0,-2-4 1 16,-2-3-1-16,0-4 0 16,-5-5 2-16,-4-1 2 15,-2-8 2-15,-5-4 1 16,-5-3 2-16,-2-3-1 0,-3-1 1 15,-3-2 0-15,-10 1 1 16,1 1-1-16,-5 3 0 16,-1 3 0-16,-2 6-1 0,4 3 0 15,-2 4-1-15,2 4 0 16,1 7-1-16,4 3-1 16,2 2 1-16,2 1-1 15,3 1 0-15,1 0 1 16,7-4-1-16,2-3 1 0,4-4-2 15,4-1 0-15,-1-5 0 16,2-1-1-16,-2-9 1 16,-1-2-1-16,-1-1 1 0,-4-1-1 15,-3 0 2-15,-5 1 0 16,-2 1 1-16,0 12-1 16,-1-12 1-16,1 12-1 15,-14 0 0-15,14 0 1 0,-10 15-1 16,3-2 0-16,3 1 0 15,3 1 0-15,1-1 1 16,2-1 0-16,9-1-1 0,0-6 1 16,4-1 0-16,4-4 0 15,3-1-2-15,1-8 1 16,-1-2-1-16,-1-5 0 16,-1-3 0-16,0-4 0 0,-4-4 0 15,2-4 0 1,-6-2 1-16,-4-1 0 0,1 1 1 15,-6 3 1-15,-1 1-1 16,-2 8 1-16,0 5-2 0,0 15 2 16,-9-4 0-16,2 11-1 15,1 8 0-15,1 6 0 16,0 4-1-16,3 3 1 16,2 2 0-16,0 1 0 0,0 2 0 15,4-3 0-15,3 0-1 16,-1-4 0-16,2-1 0 15,-2-3 1-15,0-5 0 0,2-4 1 16,0-5-2-16,3-4 0 16,0-4 0-16,5-1 0 15,0-6 0-15,0-4 0 16,1-4 0-16,2-2 0 0,-3-1 0 16,-1-2 0-16,-5 3 0 15,-3 0 0-15,-2 4 0 16,-5 13 0-16,-1-9 0 15,-10 9-2-15,-1 6 2 0,-4 6-1 16,0 4 0-16,-1 3 1 16,1 1 0-16,2-1 0 15,6-1 1-15,0-2 0 16,8-1 1-16,0-5-2 0,0-10 1 16,18 9-2-16,-1-9-5 15,3-2-3-15,0-8-9 16,5-3-26-16,0 1-25 0,-5-7-17 15,-1-1-2-15,-4-5-2 16</inkml:trace>
  <inkml:trace contextRef="#ctx0" brushRef="#br0" timeOffset="765031.7">27166 10387 17 0,'-23'-6'80'15,"6"3"3"-15,6 3-10 0,11 0-28 16,0 0-8-16,0 0-10 15,13 4-8-15,2-4-7 16,8 0-6-16,1 0-2 16,1 0-4-16,5 0-3 15,-1 0-5-15,1 2-7 0,-1-2-7 16,-3 0-23-16,3 2-24 16,-3-1-13-16,-1 1-3 15</inkml:trace>
  <inkml:trace contextRef="#ctx0" brushRef="#br0" timeOffset="765275.6536">27481 10521 34 0,'-2'11'52'0,"-2"-2"3"16,3 0-1-16,1-9-3 15,0 10-5-15,0-10-10 16,13 3-9-16,-1-3-6 0,0 0-6 16,4 1-9-16,0-4-9 15,8 2-24-15,-1 1-41 16,-1 0-10-16,0-3-6 0,-4 0-4 16</inkml:trace>
  <inkml:trace contextRef="#ctx0" brushRef="#br0" timeOffset="765441.7732">27527 10618 14 0,'-26'15'90'16,"3"-2"-2"-16,7-3 0 15,2-3-6-15,14-7-36 16,-4 11-25-16,4-11-5 0,7 1-8 16,6-1-11-16,6 0-9 15,4 0-69-15,13-3-2 16,12-2-5-16,8-5-9 0</inkml:trace>
  <inkml:trace contextRef="#ctx0" brushRef="#br0" timeOffset="766360.6854">28139 10380 63 0,'-14'-4'83'15,"4"1"-2"-15,10 3-1 16,-15-12-44-16,22 9-13 0,11-1-1 16,7 1-8-16,7-2-4 15,6 1-1-15,9-2-4 16,0 1-2-16,3 2-1 15,-1 0-1-15,-7 0 0 0,-6 0-2 16,-7 2 1-16,-9 0-1 16,-20 1 1-16,0 0-1 0,-15 7 1 15,-16-2-1-15,-10 2 1 16,-10 3 0-16,-7-1 0 16,-4 1 0-16,-3 1 0 15,2-1 1-15,4 1-1 0,9 0 1 16,8 0 0-16,9-1 0 15,9 0 1-15,12-2 1 16,11 2-3-16,7-2 1 16,14-1 1-16,11 1-1 15,6-2 0-15,6 4 0 0,7-4 0 16,3 0-1-16,-3 2 1 16,-2-2-1-16,-5-3 0 15,-9 2 0-15,-5-2-1 0,-10 0 1 16,-19-3 0-16,6 10-1 15,-11-3 1-15,-13 2-1 16,-5 3 1-16,-8 1 0 0,-3 3 0 16,-2 1 0-16,-1 0 0 15,2 1 0-15,4 1 0 16,1-1 0-16,3 0 0 16,5 0 1-16,3 0-1 0,3-3 0 15,5 0 0-15,2 0 0 16,5-2 1-16,3-2 0 15,1-1 0-15,5-2 0 16,6-2 1-16,2-1 0 0,5-2 0 16,6-1-1-16,2-2 1 15,7 0-1-15,2 0 0 16,1-3 0-16,1-1-1 16,2 3 1-16,-8-3 0 0,-6 3-1 15,-6 1 0-15,-7 0 0 16,-12 0 1-16,0 0-1 15,-1 8-5-15,-15-8-19 16,-4 5-58-16,3-2-1 0,1-3-6 16,7 0-7-16</inkml:trace>
  <inkml:trace contextRef="#ctx0" brushRef="#br0" timeOffset="767124.2174">28877 10606 49 0,'0'-15'70'16,"0"15"-16"-16,7-13-22 15,-1 3 0-15,-3 0 2 0,-3 10 0 16,6-17-5-16,-6 17-9 16,0-13-3-16,0 13-5 15,-14-9-4-15,-1 8-2 16,-1 1-1-16,-2 1-2 0,-3 5-1 15,-3 3 0-15,-2 3-1 16,3 3 2-16,3 4-1 16,0 1 0-16,2 3 0 0,5 0 0 15,5 0 1-15,4 0 0 16,4-1-1-16,9-1 1 16,5-5-1-16,7-2 0 15,4-4 0-15,5-5 0 16,-1 0-1-16,4-5 1 0,-2-2-1 15,-2-5 0-15,-5-1 0 16,-5-2 0-16,-7 1 0 16,-5-1-1-16,-5 0 1 15,-2 2-1-15,0 8 1 16,-14-11-1-16,6 9 0 0,-1 2 1 16,9 0-1-16,-14 5 1 15,9 5-1-15,4-1 1 16,1 3 0-16,0 4 0 0,4-3-1 15,4 1 0-15,-1 3-4 16,0-5-8-16,4-9-56 16,0 7-14-16,-2-4-5 0,3-3-7 15,1-3-2-15</inkml:trace>
  <inkml:trace contextRef="#ctx0" brushRef="#br0" timeOffset="768124.3231">29129 10578 3 0,'-11'-4'75'0,"11"4"4"15,0 0-3-15,-13-12-26 16,13 12-28-16,0 0-1 0,0 0-5 16,0 12-5-16,0-1-5 15,0 4-3-15,-2 3 0 16,2 5-3-16,0-1 2 16,-1 1 1-16,0 1-2 0,-1-5 0 15,0-2 0-15,1-3 2 16,1-4 1-16,0-10 1 15,0 0 0-15,0 0-1 0,0 0 1 16,-12-9 0 0,5-5-1-16,2-2-2 0,1-4 0 15,0-5-1-15,0-3-1 16,4-1 1-16,0-1-1 16,3-2 1-16,4 2-1 0,4 1-1 15,1 4 0-15,0 6 1 16,3 5 1-16,-3 4-1 15,0 6 1-15,3 4-1 0,-3 3 0 16,1 5 2-16,-2 3-2 16,-3 3 1-16,-2 3-2 15,-1-2 1-15,-5 0-1 16,0 0 1-16,-6 1 0 0,-4-4 0 16,-3-1 0-16,-3 0 0 15,2-4 0-15,-2-1 1 16,1 0 0-16,2-3 0 15,2-1 0-15,11-2 0 0,-15 3 0 16,15-3 0-16,0 0 0 16,0 0-1-16,0 9 1 15,0-9 0-15,8 13 0 16,1-4 1-16,3 0-1 16,3 3 1-16,-1 0 0 0,4 4-1 15,-3-3 2-15,2 0-3 16,-4 0 1-16,1-2 0 15,-4-3-1-15,-10-8 1 0,13 11-2 16,-13-11-6-16,0 0-12 16,0 0-60-16,0 0-3 15,0 0-6-15,0 0-4 0</inkml:trace>
  <inkml:trace contextRef="#ctx0" brushRef="#br0" timeOffset="769677.0587">29410 10865 53 0,'0'0'71'0,"0"0"-3"0,-11-4-29 16,11 4-15-16,0 0-3 15,-4 12-5-15,0-3-4 0,0 3-4 16,-2 2-1-16,1 3 1 16,-1 1-3-16,0-3 0 15,0 0 1-15,3-3 1 16,-1-1 3-16,0-3 2 0,4-8 0 15,0 0-1-15,0 0 0 16,0-6-1-16,2-7 0 16,1-2-3-16,3-4-4 15,2-6-1-15,-1 2-1 0,0-4 1 16,1 4 0-16,2 1-1 16,-5 6 0-16,-1 1-1 15,2 6 1-15,-6 9-1 0,0 0 0 16,5 8 0-1,-5 7-1-15,0 3 1 0,1 4 0 16,2 2 0-16,-2 2 1 16,0-1-1-16,5-2 0 0,-4-1-1 15,0-3-3-15,-2-6-7 16,0 2-11-16,0-4-29 16,0-11-28-16,-12 11-8 15,12-11-5-15,-18 0 0 0</inkml:trace>
  <inkml:trace contextRef="#ctx0" brushRef="#br0" timeOffset="769810.7294">29349 10964 48 0,'-1'-10'79'0,"1"10"-2"15,2-15-21-15,-2 15-13 16,16-8-16-16,-4 5-12 16,3 1-13-16,-1-3-19 15,0-5-47-15,7 10-11 16,-1-3-5-16,-1 2-2 0</inkml:trace>
  <inkml:trace contextRef="#ctx0" brushRef="#br0" timeOffset="770023.4363">29571 10865 14 0,'-8'-10'85'0,"8"10"2"16,-10-7-6-16,10 7-4 0,0 0-51 15,0 0-8-15,-10 9-6 16,10-1-5-16,-1 7-3 15,-1 2-2-15,0 1 0 16,-1 2-1-16,0 2-3 0,-1-5-7 16,3 2-8-16,-1 0-28 15,2-7-33 1,0-12-5-16,11 11-7 16,0-11 2-16</inkml:trace>
  <inkml:trace contextRef="#ctx0" brushRef="#br0" timeOffset="770264.6327">29634 10896 36 0,'-3'-9'89'15,"3"9"-2"-15,-2-12-5 16,2-8-11-16,0 20-44 16,0 0-6-16,9 0-5 0,-9 0-6 15,11 12-3-15,-7-4-1 16,-1 3-1-16,0 2-1 0,-1 2-1 15,-2 2 0-15,0 1 0 16,0 0-2-16,-3 0-3 16,0 3-11-16,-6 3-43 15,2-6-27-15,3-8-2 16,4-10-8-16,0 9-5 0</inkml:trace>
  <inkml:trace contextRef="#ctx0" brushRef="#br0" timeOffset="771273.5032">30058 10936 40 0,'-4'-10'74'0,"-2"0"-2"15,-2-5-13-15,8 15-31 16,-10-4-8-16,10 4-5 0,-17 0-7 16,5 4 0-16,2 2-2 15,1 4 1-15,1-1-1 16,0 5 1-16,2-2-1 16,3 3 1-16,2-1-1 0,1 1 0 15,4-4-1-15,3 0 0 16,5-4-1-16,3-1-1 15,5-3-4-15,-2-3-2 16,5 0-2-16,-2-6-2 0,2-1 0 16,-4-2-1-16,0 1 2 15,-6 0 2-15,-3-2 4 16,-10 10 2-16,11-13 3 16,-11 13 2-16,0 0 0 15,0 0 0-15,-11 0 1 0,11 0-2 16,-13 18-1-16,8-6-1 15,0 0 1-15,4 3 0 16,1-1-1-16,0-1 0 0,5-5 0 16,0 1 1-16,5-4-1 15,2-3 1-15,0-2-4 16,-1 2 0-16,1-7 0 0,-1-4-2 16,-3 0 0-16,0-2 0 15,-4-1-2-15,-4-1 1 16,0-1 1-16,-1 0 0 0,-6 1 0 15,1 3 2-15,-1 1 0 16,7 9 0-16,-12-11-1 16,12 11-3-16,0 0-9 15,-13 0-54-15,13 0-14 16,7 8-5-16,6-5-8 0,7-1 2 16</inkml:trace>
  <inkml:trace contextRef="#ctx0" brushRef="#br0" timeOffset="771423.5307">30437 11000 42 0,'-6'8'95'0,"6"-8"-5"15,-13 7-5-15,13-7-2 16,-10 9-59-16,10-9-13 0,-9 2-32 16,9-2-56-16,0 0-6 15,0 0-6-15,0 0-5 16</inkml:trace>
  <inkml:trace contextRef="#ctx0" brushRef="#br0" timeOffset="773546.8289">17926 3450 53 0,'0'0'71'15,"0"0"1"-15,6 2-24 0,6-2-21 16,4 0-4-16,3 0-3 16,6 0-5-16,2 0-3 15,4 0-3-15,5-1-2 16,-2 0-2-16,4-3 0 0,0-1-1 15,0 2-1-15,-2-3 1 16,0 1-2-16,-3-3 2 16,-6 3-3-16,-2 0 1 15,-6 3-3-15,-3 0-4 0,-6-1-2 16,-10 3-11-16,8-6-16 16,-8 6-31-16,-5 0-12 15,-4 3-5-15,-4-4 1 16</inkml:trace>
  <inkml:trace contextRef="#ctx0" brushRef="#br0" timeOffset="773749.2763">18265 3421 16 0,'-9'5'71'0,"9"-5"3"16,-11 12-1-16,11-12-32 16,-8 18-10-16,7-1-7 15,1 1-7-15,-1 5-5 0,0 6-1 16,-3 5-4-16,2 5 0 15,-3 5-4-15,-2 2-2 16,2 3-8-16,-3-8-17 16,-5 5-48-16,10-6-6 15,1-11-4-15,4-6-5 16</inkml:trace>
  <inkml:trace contextRef="#ctx0" brushRef="#br0" timeOffset="774170.4669">18690 3634 13 0,'0'0'80'0,"0"0"1"15,0 0-4-15,-4-10-3 16,4 10-60-16,2-15 1 15,0 6 0-15,0-2-6 16,0 2-1-16,-2-1-4 16,0 1 1-16,-5-2-3 0,-3 7 0 15,-6 1-1-15,-4 3 0 16,-6 6-1-16,-3 4-1 16,-2 5 0-16,0 5 0 15,1 4 1-15,1 3-1 0,3-1 0 16,6 3 1-16,5 0 0 15,9-1 0-15,4 0 1 16,4-4 0-16,8-4 1 16,4 1-1-16,6-7 2 0,1 1-1 15,2-5 0-15,1-4-6 16,2-6-8-16,2-3-48 16,3-2-16-16,-2-7-6 0,4-4-5 15,0-3 0-15</inkml:trace>
  <inkml:trace contextRef="#ctx0" brushRef="#br0" timeOffset="774590.765">19141 3542 3 0,'3'-10'79'0,"-3"10"4"16,-5-10-4-16,5 10-4 15,-11-9-47-15,11 9-9 16,-14-10-4-16,5 5-6 15,9 5-4-15,-18-2-2 16,5 2-2-16,-1 2 0 0,-1 4-2 16,-2 3 2-16,-1 2-1 15,1 1 0-15,0 0 0 16,1-1 1-16,5 1-1 0,3-1-1 16,5 1 2-16,3-1-1 15,2 0 0-15,4-3 0 16,6 2 1-16,1 1-1 15,3 0 2-15,0 0-2 0,-1-2 1 16,-1 2 0-16,-1 2 0 16,-1-1-1-16,-6 0 1 15,-2-1 0-15,-4 0 0 0,-7 1 0 16,-2 1 1-16,-7-3-2 16,0-2 2-16,-2-1-2 15,-1 3-3-15,-1-5-4 16,5 1-7-16,-2 2-45 15,6-8-19-15,11 0-5 0,0 0-7 16,-3-11 9-16</inkml:trace>
  <inkml:trace contextRef="#ctx0" brushRef="#br0" timeOffset="775407.1207">19492 3801 29 0,'0'0'78'16,"-9"-1"1"-16,9 1-19 16,0 0-14-16,0-12-8 15,0 12-12-15,8-4-8 0,2-2-5 16,4 3-5-16,2 0-1 16,6 0-3-16,3 1-2 15,3-1 0-15,2-1-1 16,3 1 0-16,0 1 0 0,-3-2-1 15,0-1-3-15,-2 1-1 16,-4 0-3-16,-4 0-1 16,-3-1-4-16,-7 0-2 15,-10 5-1-15,10-12-2 0,-10 12-1 16,-1-13 1-16,1 13 1 16,-17-17 0-16,4 8 4 15,0-1 2-15,0 2 2 0,-1-1 7 16,2 2 2-16,0-1 6 15,0 2 2-15,5-1 3 16,7 7-1-16,-14-6 2 16,14 6 1-16,0 0-2 0,0 0 1 15,0 0-4-15,0 0-1 16,0 0-2-16,5-3-1 16,6 3-1-16,1 7-1 15,5 1 0-15,2 3-3 0,1 0 1 16,0 6-1-16,1-2 0 15,-3 5 0-15,-1 2 1 16,-5 1-1-16,-4 3 0 16,-5-3 3-16,-3 4-3 0,-5-2 2 15,-8 3-9-15,-4-7-17 16,-8 5-47-16,0-5-5 16,3-3-5-16,2-5-3 0</inkml:trace>
  <inkml:trace contextRef="#ctx0" brushRef="#br0" timeOffset="776001.6571">20810 3549 60 0,'-4'-10'80'0,"0"1"-1"15,4 9-5-15,-3-11-45 16,3 11-8-16,0 0-6 0,0 0-6 16,0 0-3-16,0 0-2 15,0 8-1-15,0 8 0 16,-1 3-1-16,-1 6 1 0,-2 7 0 16,1 5 1-16,-1 0-1 15,2 1-1-15,-1-2 1 16,-2-3-2-16,1-3 1 0,3-3 0 15,0-11-1-15,0-2-7 16,1-3-10-16,0-3-40 16,0-8-21-16,12 2-6 15,-2-5-6-15,5-10 7 16</inkml:trace>
  <inkml:trace contextRef="#ctx0" brushRef="#br0" timeOffset="776347.7788">21109 3591 61 0,'6'-13'79'16,"-6"13"-2"-16,4-11-23 15,-4 11-13-15,0 0-9 16,6-9-11-16,-6 9-5 15,0 0-5-15,3 5-4 0,-3 4-1 16,0 8-5-16,0 3 0 16,0 3 0-16,-3 5 0 15,-1 1 0-15,0 4 0 0,1 0 1 16,2 0-2-16,-3-4 2 16,-1-3-1-16,3-1 1 15,1-4-2-15,0-5 0 16,-1-4-5-16,1-2-7 0,1-10-12 15,0 0-52-15,0 0-3 16,0 0-7-16,0 0-5 16</inkml:trace>
  <inkml:trace contextRef="#ctx0" brushRef="#br0" timeOffset="776746.82">21011 3541 0 0,'0'0'54'15,"0"0"5"-15,-8-11-4 0,8 11-1 16,0 0-9-16,0 0-6 15,0 0-8-15,0 0-5 16,0 0-2-16,0 0-8 16,0 0-3-16,14-6-4 0,2 6-2 15,0-1-1-15,8-1-2 16,1-1 0-16,2 1-1 16,-3-2 0-16,2 3-1 15,-2-3 0-15,-5 2 0 0,-3-2-1 16,-6 2 0-16,-10 2 0 15,14-3-2-15,-14 3-6 16,0 0-7-16,0 0-42 16,-3 9-26-16,3-9-5 15,-15 12-4-15,15-12-6 0</inkml:trace>
  <inkml:trace contextRef="#ctx0" brushRef="#br0" timeOffset="777263.2957">21884 3642 57 0,'0'0'77'0,"-6"-17"1"16,6 17-5-16,-3-9-50 16,3 9-3-16,0 0-5 0,-8 3-6 15,4 9-4-15,0 3-2 16,1 8-2-16,-4 6 0 15,2 5 0-15,1 3 1 0,-3 5 0 16,0-3-4-16,5 2-5 16,1-7-11-16,-1-6-36 15,-1-1-23 1,3-7-1-16,0-4-5 0</inkml:trace>
  <inkml:trace contextRef="#ctx0" brushRef="#br0" timeOffset="777569.5823">21681 3657 47 0,'-5'-17'83'0,"1"2"-2"0,4 1-3 15,-5-2-42-15,10 2-7 16,4 0-7-16,6 2-6 0,4 2-5 15,4 0-5-15,2 0-1 16,-3 1-1-16,4 3-1 16,3 1-1-16,-2 0 0 15,1 1-1-15,-5 2-1 16,-2 1 1-16,-2 1-3 0,-2 0-3 16,-4 3-6-16,-13-3-6 15,15 14-20-15,-11 1-28 16,-4 0-16-16,0 1-7 15,-3 0 1-15</inkml:trace>
  <inkml:trace contextRef="#ctx0" brushRef="#br0" timeOffset="777814.0689">21651 4023 56 0,'0'0'84'0,"0"0"-2"16,0 0-6-16,0 0-40 16,17-1 0-16,0-7-18 15,3 1-10-15,6-4-2 0,-3 2-3 16,8-1 0-16,-2 0-7 16,1 0-6-16,-1-3-18 15,-4-1-39-15,5 8-12 16,-5-1-7-16,0 1-1 0</inkml:trace>
  <inkml:trace contextRef="#ctx0" brushRef="#br0" timeOffset="778223.5307">22062 3834 40 0,'-5'-16'75'0,"5"16"1"0,0-12-4 16,0 12-41-16,7-5-10 15,-7 5-4-15,17 2-9 16,-17-2-3-16,15 14-1 16,-11-2-1-16,1 3-2 0,0 3 0 15,-1 0 1-15,-3 0-2 16,-1-2 2-16,0 0-1 16,1-4 1-16,0-1 0 15,-1-11 1-15,0 0 1 0,0 0-1 16,13 2 1-16,-13-2-1 15,19-10 2-15,-12-1-2 16,6-4-1-16,-4 1 0 16,3 0-1-16,1 0 1 0,-4 1-2 15,0-1 2-15,-4 5-2 16,-5 9-1-16,12-9 1 16,-12 9-1-16,6 7 0 15,-4 3 0-15,1 0 0 0,1 7-1 16,0-1 2-16,0 5-9 15,-3-6-10-15,-1-5-46 16,3 7-12-16,2-4-4 16,4-1-4-16</inkml:trace>
  <inkml:trace contextRef="#ctx0" brushRef="#br0" timeOffset="779084.3817">22658 3850 3 0,'-17'-9'81'0,"-2"-6"3"16,0 3-5-16,0-1-3 15,5 2-53-15,0 2-4 0,5 3-6 16,-2 2-7-16,-2 2-5 16,3 4-2-16,-3 7 0 0,-1 3-3 15,4 4 2-15,-5 2 1 16,3 1-1-16,6 0 1 15,-2 2 0-15,6-5 1 16,2-3 0-16,8-2 2 0,1-7 0 16,7-3-1-16,3-1 0 15,1-8 0-15,0-5 1 16,3-1-3-16,-1-3 2 16,-4-8-2-16,-2-4-1 0,-5-4 0 15,0-4 1-15,-4 1 1 16,-1-1-1-16,-4 0 3 15,-2 1-1-15,0 9 0 0,-5 5 1 16,-1 9 2-16,-1 6-2 16,-5 7-1-16,4 4 0 15,-1 11-1-15,4 8 1 16,1 2-1-16,3 6 1 16,1 5 0-16,7 2 1 0,5-3 0 15,-1 3-1-15,4-8 1 16,0-2-2-16,0-6 0 15,-4-2-2-15,2-11-3 16,-1-4 0-16,-3-4-2 0,-9-1 1 16,18-7-1-16,-9-1 3 15,-2-9 1-15,4 0 2 16,-5-3 3-16,0 1 3 16,2-4 1-16,-4 4 0 0,0-1 1 15,-1 6-3-15,-1 2-1 16,-2 12-1-16,0 0-1 15,0 0-2-15,3 8-2 0,-2 6 2 16,3 7-2-16,0-3 3 16,2 4 0-16,4-1 1 15,-4-3-1-15,3-2 1 16,-4-4 0-16,6-3-3 0,-11-9 1 16,11 2-4-16,-11-2 1 15,14-11 1-15,-4 0-1 16,-3-1 0-16,2-4 0 15,0 0 4-15,-3 4 0 0,2 0 3 16,-4 3-1-16,-1-1 1 16,-3 10-2-16,4-8-1 15,-4 8 0-15,0 5-1 0,0-5 1 16,1 17-4 0,3-6 3-16,-1 1 1 0,0 2-2 15,5 0 0-15,4-4-7 16,2-4-16-16,-4-6-36 0,7 0-14 15,3 0-4-15,2-6-3 16</inkml:trace>
  <inkml:trace contextRef="#ctx0" brushRef="#br0" timeOffset="779407.7631">23143 3729 73 0,'8'-18'79'0,"-6"-2"-5"16,1 6-22-16,-3 4-16 15,0 0-13-15,0 10-13 0,0 0-3 16,0 0-4-16,0 0-3 15,-5 11 0-15,5-1 0 16,0 5 0-16,5 3 1 16,4-2 2-16,2 0-3 0,2 0 0 15,-4 0 1-15,4 2-2 16,-1-2 0-16,-6-6 0 16,-1 0 0-16,-2-2 0 15,-3-8 1-15,0 16 0 0,0-16 1 16,-9 9 0-16,9-9 0 15,-17 4 1-15,8-2-1 16,0-2 1-16,9 0-2 16,-15-1-3-16,15 1-2 15,-8-10-6-15,8 10-5 0,-2-13-13 16,2 3-15-16,1-1-16 16,7 0-7-16,3-6-12 15</inkml:trace>
  <inkml:trace contextRef="#ctx0" brushRef="#br0" timeOffset="779837.7186">23283 3649 29 0,'10'-25'71'16,"0"9"11"-16,-3 2-6 16,-2 5-19-16,-5 9-23 0,0 0-16 15,8 0-6-15,-6 4-7 16,0 7-2-16,4 5-3 16,-2 3 1-16,-2 2 0 0,1 3-1 15,0 5 1-15,2-2-1 16,-2 0 2-16,0-3-2 15,-2-4 1-15,-1-1 0 16,2-3 1-16,1-5 3 0,-3-11 2 16,5 9 0-1,-5-9 0-15,0 0 2 0,13-9-1 16,-13 9 0-16,15-19-1 16,-4 4-3-16,-2 2-2 0,5-3 0 15,-3 5 0-15,0-2-3 16,2 1 2-16,-4 1-2 15,3 7 0-15,-4 0-4 16,2 4-6-16,-10 0-6 0,17 0-9 16,-10 1-1-16,3 5-2 15,-1 1 5-15,2-4 3 16,-4 2 8-16,-7-5 10 0,13 3 9 16,-13-3 8-16,0 0 3 15,8 0 0-15,-8 0-8 16,0 0-21-16,10-8-54 15,-10 8-7-15,0 0-6 16,0 0-4-16</inkml:trace>
  <inkml:trace contextRef="#ctx0" brushRef="#br0" timeOffset="785035.4851">18426 1519 29 0,'-12'-10'37'16,"12"10"-9"-16,0 0-4 0,1 8-3 15,-8 0-3-15,-2 1-7 16,-4 3 1-16,3 6-1 15,-6 7 1-15,3 5-1 0,-6 3-1 16,6 2-5-16,1 1-3 16,1 4 0-16,3-1 0 15,0 0 0-15,2-5 0 16,3 0-10-16,2-6-17 0,1-6-30 16,5 1-8-16,6-11 0 15</inkml:trace>
  <inkml:trace contextRef="#ctx0" brushRef="#br0" timeOffset="785433.0965">18529 1900 5 0,'0'13'27'16,"0"1"3"-16,1-3 6 15,-1-11-1-15,12 14 3 0,-2-14-4 16,2-3 0-16,1-4-4 16,3-5-7-16,-2-8-7 15,1-4-7-15,-3-2-2 16,0-3-2-16,-5 0-2 0,-3-1 0 15,-4 3-2-15,-1 2-1 16,-5 8-1-16,-7 6 0 16,1 3 0-16,-4 8-1 15,1 0 0-15,-2 7-1 0,4 7 1 16,-1 2 0-16,5 2-2 16,3 2-7-16,5-1-22 15,2 8-32-15,6-4-6 16,5-1-4-16</inkml:trace>
  <inkml:trace contextRef="#ctx0" brushRef="#br0" timeOffset="786032.888">19069 2015 12 0,'0'0'66'16,"-2"-11"6"-16,-10 6-27 15,12 5-10-15,0 0-9 0,-10-4-9 16,10 4-7-16,0 0-6 15,-11 12-1-15,4-4-4 16,0 8 0-16,-4 4 0 0,-5 17-1 31,4 2-10-15,-8-1-21-16,5 3-31 16,1-5-1-16,4-7-4 0</inkml:trace>
  <inkml:trace contextRef="#ctx0" brushRef="#br0" timeOffset="787144.1473">19546 1660 51 0,'2'-12'67'16,"-2"12"-24"-16,0-14-2 0,0 14-12 15,1-10-11-15,-1 10-4 16,0 0-8-16,0 4-2 16,-1 7-3-16,-4 3-2 15,-4 6-1-15,0 3 2 16,0 7 1-16,-2 3 0 0,-2 2 2 15,3-1-3-15,-3 2 3 16,4-2-1-16,0-2 0 16,0-7-1-16,3 0-6 15,3-11-11-15,1-1-30 0,3-1-18 16,-1-12-5-16,17 6-1 16</inkml:trace>
  <inkml:trace contextRef="#ctx0" brushRef="#br0" timeOffset="787586.6009">19649 1792 48 0,'8'-10'46'15,"2"8"-4"-15,-10 2-10 16,17-8-11-16,-17 8-10 15,22 0-4-15,-22 0-2 16,14 13-4-16,-9-3-2 0,2 3 0 16,-3 4-1-16,-2 2 2 15,-2 2 0-15,0 0 0 16,-7 3 2-16,-3-1 0 16,-2-1 0-16,-5-4 0 0,6-3 3 15,-5-2-2-15,3-4 2 16,0 0 1-16,13-9 1 15,-15 6 3-15,15-6 0 16,0 0 2-16,0 0-1 16,0 0 1-16,0 0-1 0,7 3-1 15,-7-3-1-15,22 0-3 16,-9-4 0-16,4-1-3 0,2-1 0 16,1 0-2-16,1 0 0 15,0 1-4-15,-3 3-8 16,-1-4-17-16,-4 6-31 15,2 0-13-15,-1 3-6 0,2 0-1 16</inkml:trace>
  <inkml:trace contextRef="#ctx0" brushRef="#br0" timeOffset="787865.3409">20133 1923 17 0,'0'0'70'0,"-10"0"0"16,10 0-22-16,0 0-12 15,0 0-11-15,0 0-11 0,0 0-9 16,-2 10-4-16,2-1-2 16,-1 4 0-16,-2 5 0 15,2 0 3-15,-2 5-1 16,-1 0 0-16,-4 3 1 0,-1-2 1 15,-1 8-24 1,1 3-34 0,-4-8-9-16,4-1-6 0,-3-7 1 15</inkml:trace>
  <inkml:trace contextRef="#ctx0" brushRef="#br0" timeOffset="791199.3437">20478 1991 23 0,'0'9'25'16,"0"-9"0"-16,0 0-3 0,0 0 4 15,0 0-1-15,0 0-2 16,0 0-3-16,-8 0-3 15,8 0 0-15,0 0-4 16,-14-12 2-16,9 2-5 0,0-1-1 16,-2-1-4-16,3-2 0 15,1-2-1-15,1 0-3 16,0-3 2-16,2 0-2 16,3-1 0-16,3 0 1 0,1-1-2 15,1 6 1-15,1-5-1 16,2 7 1-16,0-1-2 15,0 2 2-15,4 4-2 16,-2 1 1-16,0 3 0 16,1 2-1-16,1 1 2 0,0 2-2 15,-3-1 1-15,-1 4 0 16,0 2-2-16,-3-1 1 0,0 6 1 16,-3 0-1-16,-3 1 0 15,-2 4 1-15,0-1-1 16,-2 0 2-16,-9 6-1 15,2-1 1-15,-6 0-1 16,-2 0 0-16,-1 2 1 0,-3 1-2 16,1-2 1-16,-3-4-1 15,0 3 1-15,2-4 0 16,3 1-1-16,2-4 1 0,2-1-2 16,2 1 2-16,2 0-2 15,4-3 1 1,2 1-1-16,-2 2 3 0,10-2 2 62,6-1-1-62,5-6 0 16,3-2 1-16,3-2 1 16,0 0 0-16,3-4 1 15,2-7-1-15,-11-3-2 16,-2-4 0-16,-3 4 2 0,-3-2-2 15,-2-4 1-15,-5 2-1 16,0 1-1-16,-6 1 0 16,0 3-2-16,-3 4 0 0,0 0-2 15,-1 7 2-15,10 2-1 16,-14 0 1-16,14 0-1 16,-13 6 1-16,13-6-2 15,-6 13-4-15,6-13-8 16,0 11-15-16,0-11-23 0,6 17-18 15,6-7-2-15</inkml:trace>
  <inkml:trace contextRef="#ctx0" brushRef="#br0" timeOffset="792780.1186">20045 1899 28 0,'0'0'48'0,"-3"-9"2"15,3 9-4-15,0 0-9 16,0 0-5-16,0 0-7 16,0 0-7-16,0 0-1 15,0-10-5-15,0 10-1 0,12-3-3 16,0-1-3-16,0 0-1 15,2-1-1-15,3 0 0 16,1-3-2-16,0 1 1 16,-1 4 0-16,-1-1-2 0,-3 0-6 15,-2 2-8-15,-11 2-11 16,13-5-21-16,-13 5-24 16,0 0-7-16,0 0-2 0</inkml:trace>
  <inkml:trace contextRef="#ctx0" brushRef="#br0" timeOffset="793056.4471">20145 1700 20 0,'-3'-10'53'0,"3"10"-5"16,0 0-9-16,0 0-9 15,0 0-8-15,0 0-5 16,0 0-9-16,-9 12-1 15,7-1-2-15,-1 4 0 16,0 6 1-16,-1 5 0 0,-1 4 0 16,0 6-2-16,1 0 2 15,0 9-2-15,-3-2 2 16,-1 6-1-16,0 3-17 16,1-6-37-1,4 1-15-15,-1-7-2 16,0-9-5-16</inkml:trace>
  <inkml:trace contextRef="#ctx0" brushRef="#br0" timeOffset="793785.4037">18849 1615 40 0,'3'-10'52'0,"-2"-7"-19"16,-1 17-12-16,0 0-7 16,0 9-3-16,0 2-7 15,0 3-3-15,0 5 2 0,-2 7 1 16,0 7 3-16,-1 5-1 15,0 2 0-15,-3 4-1 16,-1 3 2-16,2-3-1 16,-3 2-3-16,1-9-6 15,-2-1-19-15,2-5-16 0,-4-10-23 32,1-6 0-17</inkml:trace>
  <inkml:trace contextRef="#ctx0" brushRef="#br0" timeOffset="793964.9239">18754 1905 26 0,'15'-17'62'16,"4"4"5"-16,1 3-41 16,5 5 2-16,9-3-5 0,0 4-4 15,12-3-6-15,10 4-4 16,9 3-6-16,6 3-11 15,8-3-24-15,10 3-31 16,5 6-4-16,11-2-3 0</inkml:trace>
  <inkml:trace contextRef="#ctx0" brushRef="#br0" timeOffset="794625.0108">18908 2517 29 0,'52'-23'59'0,"10"9"-9"15,7 0-2-15,16-1-7 0,7-1-8 16,12 1-7-16,7-3-8 15,9 2-3-15,10-1-4 16,3 1-1-16,6-2-3 16,2 1 0-16,0-2 0 15,-7 2-2-15,-5 2 2 0,-9 0-3 16,-12 1 0-16,-12 2-2 16,-19 3 1-16,-13 2-1 15,-17 3 0-15,-11 0 0 16,-15 1-1-16,-10 3 2 15,-11 0-1-15,-6 10-3 0,-9-2-6 16,-6 0-9-16,-8 2-17 16,-5 7-27-16,-2-1-16 15,-5-1-8-15,2 0-1 16</inkml:trace>
  <inkml:trace contextRef="#ctx0" brushRef="#br0" timeOffset="795453.201">19913 2641 36 0,'-5'-9'70'0,"5"9"-1"15,0 0-7-15,0-11-34 16,0 11-6-16,18-14-4 0,-5 9-7 16,2-2-4-16,1 1-4 15,5 0 0-15,-1 4-2 16,-2-1 0-16,-3 3-3 16,-2 0 2-16,-1 0-1 15,-12 0 0-15,10 18 1 0,-10-7 0 16,0 0 1-16,-6 3-1 15,0-2 2-15,-4 3-1 16,2-3 1-16,0-3-1 0,8-9-1 16,-12 15 1-16,12-15-2 15,-6 12 2-15,6-12-2 16,0 0 1-16,1 10 0 16,-1-10 0-16,12 10 0 0,-12-10 1 15,14 12-1-15,-5-6-1 16,2-1 1-16,-2 3-2 15,-1 4 0-15,-1-4 1 16,-2 7 0-16,-3-6-1 0,-2 6 1 16,-2-4 2-16,-7 5-1 15,-3-5 2-15,-3-2 0 16,-3 2-1-16,0-1 1 16,-2-1-1-16,0-2 1 15,1-2-1-15,3 1-2 16,3-1-13-16,13-5-36 0,-13 3-19 15,13-3-4-15,9-11-3 16</inkml:trace>
  <inkml:trace contextRef="#ctx0" brushRef="#br0" timeOffset="795796.8558">21584 2202 34 0,'3'-9'73'0,"-3"9"4"16,0-17-2-16,0 17-40 0,0-13-6 31,0 13-7-31,-3-14-4 0,3 14-4 15,0-10-3-15,0 10-6 16,19-7 0-16,-3-1-8 16,4 7-2-16,-1-3-8 15,3 4-8-15,0-2-15 16,-5 2-23-16,3 3-18 0,-8 7-8 16,-12 8 3-1</inkml:trace>
  <inkml:trace contextRef="#ctx0" brushRef="#br0" timeOffset="796002.4097">21427 2356 44 0,'-14'4'66'16,"14"-4"-4"-16,0 0-8 16,0 0-8-16,17 3-11 0,2-3-9 15,7-4-10-15,4-1 0 16,2-1-7-16,3-2-4 15,-1 3-1-15,-1-2-9 16,-4 3-12-16,-1 2-31 16,-10-1-22-16,-1-1-11 0,-5 4-1 15,-4-1 2-15</inkml:trace>
  <inkml:trace contextRef="#ctx0" brushRef="#br0" timeOffset="798449.4299">20394 3364 1 0,'-48'61'6'0,"12"1"-1"16,4 6-3-16,11 4 1 15,2 2-3-15,15 0 2 16,1-6-1-16,8 8 3 16,16-2 0-16,3-1 0 0,9-2 4 15,1-3 1-15,12-5 3 16,1-2 1-16,10-4 5 16,1-9 2-16,2-11 0 0,11-2 0 15,3-10-1-15,2-6 0 16,4-5-2-16,5-7 0 15,1-6-4-15,3 0-1 16,2-8-1-16,5-5-1 16,1-1-1-16,6-6-4 0,-3 3 1 15,5-4-2-15,-4 2 2 16,-1-2-2-16,4 1 0 16,-10-3 2-16,-5 1 0 0,-2 1 2 15,-4-1-1-15,1-3 1 16,-2-1-1-16,0 6-1 15,-2-1 0-15,-1 0-1 16,2 2 0-16,-4-1-3 16,-4 0 1-16,-1 1-2 0,2-1 2 15,-5-4 0-15,2-4-2 16,-2-4 1-16,2-3 0 16,-1-3 0-16,0-6 0 0,-8-8 1 15,-1-2-2-15,-7-3 2 16,-9-2-1-16,-6-2 2 15,-7 2 0-15,-13-2-1 16,-3 3 2-16,-10 6-2 0,-5 4 0 16,-6-2-1-16,-10 1 0 15,-8 3-2-15,-11 0-1 16,-5 1 1-16,-9 1-2 0,-8-3 1 16,-6 2 0-16,-9 3 0 15,-3 2-1-15,-4 1 3 16,-6 3-1-16,-2 4-1 15,-4 2 2-15,-3 9-2 16,-3 4 1-16,-5 4 0 0,-3 3 0 16,-7 8-1-16,-3 1 0 15,-4 4 0-15,1 6-2 16,-4 2 3-16,0 2-3 0,0 7 2 16,-2 3-1-16,0-1 0 15,3 5 0-15,-1 5 1 16,5 1 1-16,-2 3-2 0,4 2 3 15,4 5-2-15,6-2 1 16,7 3-1-16,6-2 1 16,6-4 1-16,8 1-1 15,11-5 1-15,8-2-3 16,10-2 2-16,3-4-1 0,12-3 1 16,6-1-1-16,7-1-1 15,2 1 0-15,8 1-15 16,0 12-50-16,6-6-9 0,4-1-5 15,5-4-4-15</inkml:trace>
  <inkml:trace contextRef="#ctx0" brushRef="#br0" timeOffset="804022.078">17857 2028 20 0,'-16'-3'35'0,"16"3"-5"16,-14 0 2-16,5 0-6 15,-4 0-1-15,13 0-1 16,-15 2-2-16,15-2-1 0,-12 3-4 15,12-3-1-15,0 0-3 16,0 0-2-16,6-5-3 16,4-1-3-16,5 0-1 0,0-2-3 15,2-1 0-15,-1 1-1 16,0 2 2-16,-3 0-1 16,-2 3-1-16,-11 3 0 15,13-5-2-15,-13 5-2 16,0 0-2-16,0 0-3 0,0 0-4 15,0 0-2-15,0 0-2 16,0 0 0-16,0 0 1 0,0 0 3 16,3 5 2-16,-3-5 2 15,0 0 6-15,0 0 0 16,0 0 2-16,-9 7 2 16,9-7 0-16,0 0 2 0,-9 2-2 15,9-2 1-15,0 0-2 16,-11 0 3-16,11 0-2 15,0 0 0-15,-9 6 0 16,9-6-2-16,-8 14 2 16,3-2-1-16,0-1 1 15,-3 5-1-15,1-2 1 0,-1 7 3 16,2 5-1 0,2-5 4-1,1 1 2-15,1-4 6 16,2-3 1-16,0-5 0 15,0-10 1-15,15 1-3 16,0-9-2-16,1-8-2 0,5-3-4 16,3-4-2-16,1-1-4 15,2-6 1-15,2 6 0 16,-2 3 0-16,-4-2 1 0,-2 4-1 16,-4 3 1-16,-4 5 0 15,-3 2 1-15,-10 9-2 16,9-9 0-16,-9 9 0 0,0 0 0 15,0 0-1-15,0 0-1 16,0 0 0-16,0 0 0 16,0 0-2-16,0 0-7 15,0 0-17-15,-5 9-41 16,1 0-5-16,-4 3-5 0,-2-2 2 16</inkml:trace>
  <inkml:trace contextRef="#ctx0" brushRef="#br0" timeOffset="805634.0256">17647 1444 5 0,'3'-10'24'0,"-3"10"-5"16,1-9-3-16,-1 9-1 0,0 0-6 15,0-11 1-15,0 11-3 16,0 0-1-16,-9-1-2 16,9 1 1-16,-15 1 1 15,6 5 0-15,0 0 2 0,-4 0-2 16,-11-7 5-16,0 21-2 15,-3 2-2-15,3 2 1 16,2-1-3-16,6-3 0 16,2-1-1-16,9-2-1 15,4-4-3-15,1-5 2 0,0-8 0 16,10 17 0-16,0-8 0 16,2 1-1-16,1 1 3 15,-1-2-3-15,-2 2 0 0,0 0 1 16,-4-1 0-16,-3 3 3 15,-3-2-1-15,-4 0 4 16,-3-1-1-16,-8 1 1 16,0 0 1-16,-4-1-1 0,0 0-1 15,0-1-1-15,-1-1-1 16,2-1-3-16,0 2 2 16,2-6-1-16,3 2 1 15,3-3-1-15,10-2 0 16,-15 2 1-16,15-2 0 0,0 0-1 15,-9-3-2-15,9 3-2 16,0-13-5-16,0 13-4 16,14-19-5-16,-1 6-11 0,1 3-12 15,1 0-19-15,4 2-10 16,-1 0-2-16</inkml:trace>
  <inkml:trace contextRef="#ctx0" brushRef="#br0" timeOffset="806159.4384">17650 1705 57 0,'0'0'49'0,"0"0"-8"16,0 0-5-16,-6-9-10 15,6 9-6-15,0 0-8 16,0 0-4-16,-8 7-3 16,8-7-3-16,-12 16-2 15,4-5 1-15,1 7 0 0,-6-1 0 16,3 3 3-16,-2 0-2 15,1 0 1-15,1 1-1 16,0-3 0-16,0-2 0 0,2-6 0 16,3 1 2-16,5-11-3 15,-6 12 2-15,6-12-3 16,0 0-8-16,0 0-19 0,0 0-28 16,4 9-12-16,5-9-4 15</inkml:trace>
  <inkml:trace contextRef="#ctx0" brushRef="#br0" timeOffset="809517.2682">21100 4172 0 0,'0'0'11'15,"0"0"0"-15,-9 0-3 16,9 0 0-16,0 0-2 15,0 0-2-15,0 0-1 0,-11 0-3 16,11 0 0-16,0 0 0 16,0 0-1-16,0 0-1 15,0 0-3-15,0 0-2 16,0 0-10-16,0 10-2 0</inkml:trace>
  <inkml:trace contextRef="#ctx0" brushRef="#br0" timeOffset="826262.5137">12584 3128 47 0,'1'-11'53'0,"2"-2"0"15,-1 2-9-15,-1-5-6 16,2 3-5-16,-1-1-8 16,3 1-3-16,-3-4-4 15,0 3-4-15,-2-1-1 0,1 1 0 16,-1 1-2-16,-1 1-4 15,-6 3 0-15,7 9-3 16,-19-11-1-16,5 11 0 16,-10 7-2-16,0 8-1 0,-7 5-1 15,-2 4 0-15,1 5 0 16,-1 1 0-16,-1 2 1 16,5-1 0-16,6-3-1 15,6-3 0-15,6-2 0 0,2-3 0 16,8-4 0-16,1 0 0 15,11-3 0-15,0-3 1 16,4-1-1-16,5-2 1 0,3-1 0 16,2-1 0-16,-3 1 0 15,1-1 1-15,0 2-1 16,-7 1 1-16,-2-1-1 16,-3 5 0-16,-7 0 1 15,-4 4 0-15,-7 1 0 0,-5 2 0 16,-7 1-1-16,-3 1 1 15,-5-2 1-15,4-2-2 16,1-3-2-16,1-3-4 16,6-4-7-16,0-6-25 0,3-2-35 15,11-10-7-15,4-12-3 16,10-3-3-16</inkml:trace>
  <inkml:trace contextRef="#ctx0" brushRef="#br0" timeOffset="826909.7572">12805 3037 10 0,'1'12'72'15,"-2"2"4"-15,-12 4-3 16,0 3-34-16,-4 2-10 0,0-2-1 16,4 7-11-16,-2-2-7 15,3 2-3-15,0-1-3 16,4 2-3-16,2 0 0 15,2-7 1-15,0 0-1 0,2-8 1 16,1 0 1-16,1-14-1 16,-1 11 0-16,1-11 2 15,0-15-2-15,0 0-1 16,0-10-2-16,0-2-3 0,3-9 0 16,5-6-1-16,-1-3 0 15,6-1 0-15,4 3 1 16,-2 3 0-16,7 4 0 15,-2 8 1-15,1 4 1 0,0 8 1 16,2 7 0-16,-6 6 1 16,-1 3 1-16,-2 3 0 15,0 8 2-15,-8 4 0 16,-2 3 0-16,-4 5 0 0,0 1 0 16,-6 2 0-16,-8 1 0 15,1-1 1-15,-3-2-2 16,0-4 0-16,2-5 0 15,0-1-1-15,5-3-1 16,9-11 0-16,0 0-1 0,0 0 1 16,0 0-1-16,5 3-1 15,7-3 1-15,0-3 1 0,2 1-1 16,3 1 0-16,0 1 0 16,0 0 1-16,-3 5 0 15,-1 2 1-15,-1 2 0 16,-3 4 2-16,-4-2 1 15,-5 5 1-15,-8 1-1 16,-5 1 0-16,-7 2-1 0,-7-2 1 16,-4-1-2-16,2-2-1 15,-3-3-4-15,6-3-6 0,-3-5-23 16,10-7-37-16,19 3-8 16,-11-22-4-16,14 2-5 15</inkml:trace>
  <inkml:trace contextRef="#ctx0" brushRef="#br0" timeOffset="827288.5206">13164 3091 70 0,'0'0'78'0,"-6"-3"-1"15,-5 3-21-15,11 0-19 0,-14 6-14 16,14-6-9-16,-11 16-7 15,9-5-4-15,2 3-2 16,0 3-1-16,0 4-1 16,1-2 1-16,2 5 0 0,4-2 0 15,1-1 0-15,-3-2 0 16,5-2 1-16,-4-3 2 16,4-2-1-16,-3-6 1 15,3-5 1-15,-2-1 1 16,4-4 0-16,-3-6 0 0,4-5-1 15,-2-6 1-15,-1-5-1 16,4-3-1-16,-5-6-1 16,1 1 0-16,-3 0-1 15,1 5-2-15,-3 5-9 0,-5 5-10 16,2 6-26-16,-2 13-28 16,0 0-8-16,8 15-4 15,-8 1 1-15</inkml:trace>
  <inkml:trace contextRef="#ctx0" brushRef="#br0" timeOffset="827890.5732">13559 3362 0 0,'-12'-8'79'0,"12"8"3"16,0 0 0-16,-10-9-5 16,10 9-43-16,-11 0-5 0,11 0-11 15,0 0-6-15,-8 12-5 16,4 0-2-16,-2 4-3 15,1 1-1-15,1 5-1 0,-3 2 0 16,2 1-1-16,-2 1-1 16,2 0-6-16,-2-5-20 15,-2-1-49-15,6-4-3 16,3-7-6-16,0-9-4 0</inkml:trace>
  <inkml:trace contextRef="#ctx0" brushRef="#br0" timeOffset="828581.2876">14600 3067 22 0,'0'0'77'0,"-13"-11"3"16,13 11-2-16,-7-10-25 15,7 10-21-15,0 0-4 16,-1-12-8-16,1 12-6 0,0 0-3 16,2-14-2-16,-2 14-3 15,14-10-1-15,-6 4-2 16,5 0-1-16,-1 2 0 0,2 3-2 15,1 1 1-15,0 0-1 16,0 5 0-16,-4 7 0 16,1 4 0-16,-3 4 0 15,-2 2 0-15,-4 4 0 16,-2 1 1-16,-1 1-1 0,-7-1 1 16,-3-3 0-16,0 1-1 15,-3-5 1-15,0-3 0 16,2-2-1-16,0-4 1 0,4-3 0 15,7-8 1-15,0 0 1 16,0 0 1-16,0 0 0 16,12 0 0-16,6-3 0 15,5-6 0-15,4-1 0 0,6-2-1 16,5 0-2-16,-1 1-1 16,0 2 1-16,2 1-3 15,-5 0-5-15,-3 6-7 16,-11-1-13-16,-10 1-49 0,-5 7-8 15,-6 7-6-15,-13 5-6 16</inkml:trace>
  <inkml:trace contextRef="#ctx0" brushRef="#br0" timeOffset="828930.2927">14278 3489 45 0,'0'0'87'15,"-5"-12"-2"-15,5 12-3 16,-2-29-23-16,2 29-33 16,0 0-6-16,0 0-5 0,0 0-7 15,0 0-3-15,0 20-2 16,-3 3 0-16,-1 12-8 16,-8 5-18-16,-8 12-54 15,-8 7-3-15,-4-1-6 0,-10-3-6 16</inkml:trace>
  <inkml:trace contextRef="#ctx0" brushRef="#br0" timeOffset="832397.0236">11824 2785 18 0,'0'0'36'16,"0"0"-1"-16,-3-10 1 15,3 10-3-15,0 0-3 0,0 0-2 16,-11-11-3-16,11 11-5 16,0 0-3-16,0 0-5 15,0 0-2-15,-7-9-5 0,7 9-2 16,0 0-2-16,0 0-1 16,-2 11-1-16,2 1 0 15,-1 4 0-15,0 8 0 16,1 3 1-16,0 6 1 15,-2 5 0-15,2 3 0 0,-2 0 0 16,2 0 1-16,-1-2 0 16,1-1 0-16,0-6 1 15,0-3 1-15,0-5-1 16,-1-3 1-16,1-4 0 0,0-4 0 16,0-3 0-16,0-10 2 15,-1 13 0-15,1-13 0 16,0 0 1-16,0 0 0 0,0 0-1 15,0 0 1-15,0 0-2 16,-6-9-2-16,6 9-2 16,-4-17-4-16,0 7-9 0,3-1-25 15,1 11-35-15,0-16-4 16,0 7-6-16,0-3-3 16</inkml:trace>
  <inkml:trace contextRef="#ctx0" brushRef="#br0" timeOffset="833538.7934">11747 2674 1 0,'-9'-14'68'15,"4"-2"3"-15,-4 3 0 16,4 4-27-16,-2-3-13 0,7 12-8 15,-15-11-8-15,15 11-6 16,-15-1-3-16,15 1-3 16,-16 8-2-16,8 5-1 15,-6 6-1-15,1 7 0 0,-1-1 0 16,-1 6 1-16,-1-2 0 16,0 0 1-16,2-4-1 15,5-1 0-15,0-10 2 0,3-1 1 16,6-13 1-16,-4 10 2 15,4-10-1-15,0 0 0 16,4-13 1-16,4-1-1 0,2-3-1 16,-2-4 1-16,3-4-2 15,2-3-1-15,-3-2 0 16,3-3-1-16,0 2 0 16,-2-1 1-16,1 1-1 0,-5 5-1 15,4 3 1-15,-6 3 1 16,2 5 0-16,-4 4 1 15,-3 11 1-15,3-13-1 16,-3 13 1-16,0 0-1 0,0 0-2 16,0 0 0-16,0 0-2 15,13-3 0-15,-13 3 0 16,10 9 0-16,-2 2-1 16,0 4 2-16,6 3 0 15,-4 4 0-15,3 5 1 0,3 0 0 16,-1 3 0-16,0 0-1 15,0-2 0-15,-1-4 0 16,1-3 0-16,-6-2 0 0,0-5 0 16,-1-2 0-16,-8-12 1 15,11 15 0-15,-11-15 0 16,0 0 1-16,6 9-1 16,-6-9 0-16,0 0 0 0,0 0 0 15,0 0 0-15,0 0-1 16,0 0 1-16,0 0-1 15,0 0 2-15,0 0-1 16,0 0 1-16,0 0 1 16,0 0-2-16,0 0 1 0,0 0 0 15,0 0 0-15,-12 3-1 16,-2-3 0-16,-3 0 0 16,-3 0-1-16,-4 1 0 0,-4 2 0 15,1 0 0-15,-3 2-1 16,0-2 2-16,5 2-1 15,-3 0-1-15,2-1 1 0,7 0 1 16,2-1-1-16,4-1 0 16,6-1 0-16,7-1 0 15,-10 0 0-15,10 0 0 0,0 0 0 16,0 0-1-16,0 0 1 16,0 0 0-16,0 0-1 15,0 0 1-15,0 0-1 16,0 0 1-16,0 0 0 15,0 0 1-15,0 0-1 16,0 0 0-16,0 0 1 0,6 0-1 16,-6 0 0-16,0 0 0 15,11 0-3-15,-11 0-9 16,15 4-19-16,-15-4-47 0,20 5-3 16,-4-5-6-16,4 0-5 15</inkml:trace>
  <inkml:trace contextRef="#ctx0" brushRef="#br0" timeOffset="834564.4377">15553 3000 47 0,'0'-13'61'16,"0"13"-8"-16,0-16-8 0,0 16-7 15,0-16-7-15,0 7-5 16,0 9-5-16,0-16-2 16,0 7-4-16,0 9 0 15,0-15-1-15,0 15-4 0,0-10 0 16,0 10-2-16,0 0-1 15,0-8 0-15,0 8-3 16,0 0-1-16,0 0-2 0,0 0-1 16,-2 8-1-16,2 3 1 15,0 4-2-15,0 4 1 16,0 2 1-16,0 4-1 16,0 2 2-16,-1 4 0 0,1-3 0 15,0 0-1 1,0-4 1-16,0-1 0 0,0-1-1 15,0-6 1-15,1-2 1 16,0-2-2-16,-1-4-2 16,0-8 0-16,0 14-2 0,0-14-1 15,0 0-1-15,0 0-2 16,0 9 0-16,0-9-3 16,0 0-3-16,0 0-5 0,0-7-15 15,0 7-24-15,-1-15-18 16,-1 5-3-16,0-7-2 15</inkml:trace>
  <inkml:trace contextRef="#ctx0" brushRef="#br0" timeOffset="835611.0702">15544 2873 9 0,'-3'-9'69'0,"-4"-5"-6"15,7 14-6-15,-5-15-10 16,5 15-7-16,-4-11-12 15,4 11-6-15,-3-12-6 0,3 12-2 16,-5-11-3 0,5 11-2-16,0 0-3 0,-5-12-1 15,5 12-2-15,0 0-2 16,-9-1-1-16,9 1 1 16,-11 6-2-16,11-6 0 15,-13 16 1-15,4-2 0 0,0-3 0 16,-1 2 0-16,1-4 1 15,3 1 0-15,6-10 1 16,-11 13 0-16,11-13 0 0,0 0 1 16,-4 9 0-16,4-9 1 15,0 0 0-15,0 0 0 16,0-5-1-16,0 5 0 0,4-14-2 16,1 3 0-16,1-3 0 15,1-1 0-15,3-3 0 16,-2 0 1-16,2 0-2 15,0 1 2-15,1 1-1 16,-5 3 1-16,5 2-1 0,-7 1 1 16,-4 10-2-16,12-14 0 15,-12 14 0-15,9-7 1 16,-9 7-1-16,10-7 0 16,-10 7 1-16,9-4-1 0,-9 4 0 15,12-2-1-15,-12 2 0 16,12 0 0-16,-12 0 1 0,12 11-1 15,-5 1 0-15,-1 3-1 16,2 0 0-16,1 3 1 16,-2 2 1-16,3-1 0 15,-4-1-2-15,-1 3 2 0,2-6 2 16,-3 1-2-16,0-2 0 16,-3-3 1-16,1-2 0 15,-2-9-1-15,4 11 1 16,-4-11 0-16,0 0 0 0,4 10 0 15,-4-10 1-15,0 0 0 16,0 0 0-16,0 0 0 16,0 0 0-16,0 0 0 0,0 0-1 15,0 0 1-15,-1-7-1 16,1 7-1-16,0 0 1 16,-14-8-1-16,14 8 0 15,-14-5-1-15,6 4 1 16,-5 1-1-16,2-1 0 0,-3 1 0 15,0 1 1-15,0 1 0 16,-1 2-1-16,3 0 1 16,-2-1 0-16,2 1 1 0,3-1-1 15,9-3 1-15,-16 3-1 16,16-3 0-16,-10 2 1 16,10-2 0-16,0 0 0 0,-8 0-1 15,8 0 1-15,0 0 1 16,0 0-1-16,0 0 1 15,0 0-1-15,0 0 1 16,-10 0-1-16,10 0 1 16,0 0-1-16,0 0 1 15,0 0-1-15,0 0 0 0,0 0 0 16,0 0 0-16,0 0 0 16,0 0-1-16,0 0 1 15,0 0-1-15,0 0 0 0,0 0-1 16,0 0-1-16,0 0-4 15,9-2-16-15,-9 2-58 16,14 4-4-16,-14-4-5 16,13 0-5-16,-13 0-5 0</inkml:trace>
  <inkml:trace contextRef="#ctx0" brushRef="#br0" timeOffset="838407.2643">16697 3212 47 0,'-2'-18'70'16,"2"4"-8"-16,-2-2-12 0,1 6-9 15,0-3-6-15,1 3-8 16,-1 0-5-16,-2 1-3 15,3 9-3-15,-1-12-5 16,1 12-4-16,0 0-2 0,0 0-3 16,0 0-2-16,-3 7-1 15,2 8-1-15,-1 6 1 16,1 0 0-16,1 9 1 16,0 1 1-16,-1 3 0 15,-1 1 0-15,2-2 0 16,0 1 0-16,0-6 0 0,0-1-1 15,-3-5 1-15,2-1-1 16,0-6 1-16,0-2 0 0,-1-2 0 16,2-11-4-16,-1 9-4 15,1-9-5-15,0 0-11 16,-5 9-26-16,5-9-28 16,0 0-7-16,-12-5-5 0</inkml:trace>
  <inkml:trace contextRef="#ctx0" brushRef="#br0" timeOffset="840178.5485">16556 3428 44 0,'0'0'60'0,"0"0"-7"16,0 0-4-16,0 0-8 15,0 0-13-15,0 0-9 0,0 0-5 16,0 0-5-16,0 0-1 16,6 4-3-16,-6-4 0 15,9 14-1-15,-3-2 0 16,4 1-1-16,-3 2 0 0,1 0 0 16,-1 0-1-16,3-1 0 15,-2 2 0-15,0-4 0 16,-1-2 1-16,-7-10 1 15,13 16 3-15,-13-16-1 0,9 7 2 16,-9-7 0-16,0 0-1 16,0 0 1-16,10 1-2 15,-10-1 1-15,0 0-3 16,0 0 1-16,5-5-2 0,-5 5 0 16,0-12 0-16,0 12-1 15,2-16 0-15,-1 5-1 16,0-2 0-16,0-2 0 15,1-2 0-15,-1 0 0 16,4 0 0-16,-3 0 0 0,0-1-1 16,-1 3 2-16,2 2-2 15,-1 3 1-15,0 1 0 16,-2 9-1-16,5-16 1 0,-5 16-2 16,0 0 1-16,5-10 0 15,-5 10 0-15,0 0 0 16,6-11 0-16,-6 11 0 15,0 0 0-15,9-9 0 0,-9 9 0 16,0 0 0-16,0 0 0 16,0 0 0-16,11-5 0 15,-11 5 0-15,0 0 0 0,0 0 0 16,0 0 0-16,0 0 0 16,0 0 1-16,0 0-2 15,0 0 2-15,0 0-1 16,0 0 1-16,0 0-1 0,0 0 0 15,0 0 1-15,0 0-1 16,0 0 0-16,0 0 1 16,-8 2-1-16,8-2 0 15,-16 5 0-15,4-2 1 0,1 0-1 16,-3-1 1-16,-2 2-2 16,1-2 2-16,-2-2-1 15,3 3 1-15,0 0-1 16,3-3 0-16,2 1 0 15,9-1 0-15,-14 2 0 0,14-2 0 16,-9 0 1-16,9 0-1 16,0 0 0-16,0 0 1 0,0 0-1 15,0 0 0-15,0 0 0 16,0 0 1-16,0 0-2 16,0 0 1-16,0 0 0 0,0 0 0 15,0 0-1 1,0 0 0-16,0 0 1 0,0 0-1 15,0 0 1-15,0 0-1 16,0 0 1-16,8 5 0 16,-8-5-1-16,13 3 1 0,-4 1 0 15,1-4 0-15,2 3 0 16,2-2 0-16,2 1 0 16,1 1 0-16,-1-1 1 0,0 0-1 15,-2-1 0 1,3 2 0-16,-2-2 0 0,0-1 0 15,-4 0 0-15,2 0 1 16,-3 0-1-16,-1 0 0 0,1 0 0 16,-10 0 2-16,10 0-2 15,-10 0 1-15,0 0-1 16,9-1 0-16,-9 1 1 16,0 0-1-16,0 0 0 15,0 0 0-15,0 0 1 0,0 0-1 16,0 0 0-16,0 0 0 15,0 0 0-15,0 0 0 16,0 0 0-16,0 0 0 16,0 0 0-16,0 0 1 0,0 0-1 15,0 0 0-15,0 0 1 16,0 0-1-16,0 0 1 16,0 0-1-16,0 0 0 0,0 0 0 15,0 0 0-15,0 0-1 16,0 0 1-16,0 0 0 15,0 0-2-15,0 0 3 0,0 4-3 16,0-4 2-16,-10 8-1 16,10-8 0-16,-13 12 1 15,3-4-2-15,2 0 3 16,-2 0-2-16,0 0 1 16,-2-1 0-16,1 1 0 15,-1 0 0-15,0-1 0 0,0-1 0 16,3 0 0-16,0-1 0 15,9-5 0-15,-14 8-1 16,14-8 1-16,0 0 0 0,-11 7 0 16,11-7 0-16,0 0 0 15,0 0 0-15,0 0 0 16,-7 10 0-16,7-10 0 0,0 0 0 16,0 0 0-16,0 0 1 15,0 0-2-15,-6 11 2 16,6-11-1-16,0 0 0 15,0 0 0-15,0 0 0 0,0 0 0 16,0 0 0-16,0 0 0 16,0 0 0-16,0 0 0 15,0 0 0-15,0 0 1 0,0 0-1 16,0 0 1-16,0 0-1 16,0 0 0-1,0 0 1-15,0 0-1 0,0 0 0 16,-10 6-1-16,10-6 1 15,0 0 0-15,0 0-1 0,0 0 1 16,0 0 0-16,-9 3 0 16,9-3 0-16,0 0 1 15,0 0-1-15,0 0-1 0,0 0-3 16,0 0-7-16,0 0-11 16,-1 10-40-16,1-10-20 15,3-7-6-15,2-3-7 16,1-2 1-16</inkml:trace>
  <inkml:trace contextRef="#ctx0" brushRef="#br0" timeOffset="840727.4331">16686 3064 6 0,'0'0'63'0,"1"-8"-5"16,-1 8-11-16,0-11-7 15,0 11-8-15,0 0-6 16,0-10-5-16,0 10-4 16,0 0-1-16,-1-12-5 15,1 12 0-15,-1-10-2 0,1 10-1 16,0-12 1-16,0 12-3 16,0-11 2-16,0 11-2 15,0 0 0-15,0-12-1 0,0 12-1 16,0 0 0-16,-4-10-1 15,4 10-1-15,0 0-1 16,0 0-1-16,0 0-2 16,0 0 0-16,0 0 0 0,-2 5 0 15,2 4 0-15,0 7 1 16,0 2 0-16,0 5 1 0,0 4 1 16,0 5 0-1,0 1 1-15,-1 3-1 0,-2 0 0 16,3 2-2-16,-1-7-11 15,1-5-51-15,0 8-14 16,-1-9-6-16,1-4-3 0,0-5-2 16</inkml:trace>
  <inkml:trace contextRef="#ctx0" brushRef="#br0" timeOffset="856626.1522">4689 9501 28 0,'0'0'53'15,"0"0"-15"-15,0 0-14 16,0 0-5-16,0 0 0 0,0 0-2 16,0 0-4-16,0 0-2 15,0 0-2-15,0 0-4 16,-1 6-2-16,1-6-2 16,0 17-1-16,1-8 1 15,2 5-1-15,0 1 2 16,2 5 0-16,-1-2 0 0,-1 4 2 15,1 7-1-15,0-4-1 16,0 6 1-16,-1-4 1 0,0 4 0 16,2-6-1-16,-2 6 0 15,4-9 0-15,-1-2 2 16,0-2 0-16,5-3 1 16,0-4 3-16,1-5 0 0,8-6 0 15,2-1 1-15,4-11-1 16,6-7 1-16,5-9-1 15,4-6-3-15,9-5 0 16,0-6-2-16,3-1-1 0,4-4 0 16,-2 1 2-16,1 4-2 15,-5 2-1-15,-3 5 2 16,-5 5 0-16,-6 6 0 0,-6 4 0 16,-5 6 0-16,-5 4 0 15,-7 5 1-15,-4 3-1 16,-10 5 1-16,12-2-1 15,-12 2 0-15,0 0-1 0,0 0 1 16,-5 7-1-16,5-7-1 16,-13 12 0-16,2-6-1 15,1 2 0-15,0-1 0 0,0 2-1 16,1-4 1-16,0 3-1 16,0-1 0-16,9-7 0 15,-13 14 0-15,13-14 0 16,-8 13 0-16,8-13-1 15,-4 12-2-15,4-12-3 0,0 11-6 16,0-11-8-16,3 11-19 16,-3-11-40-16,9 19-6 15,-1-7-5-15,0 3-2 16</inkml:trace>
  <inkml:trace contextRef="#ctx0" brushRef="#br0" timeOffset="857823.8644">11176 8729 1 0,'0'0'47'16,"0"0"3"-16,0 0-27 15,-7 6-6-15,7-6 2 16,0 0 4-16,0 0 1 0,0 0-1 16,0 0-1-16,0 0-2 15,-3 13-5-15,3-13-4 16,-1 12-3-16,1-3-3 0,0 1-2 16,0 3 0-16,2 2-1 15,4 2 0-15,2-1 0 16,0 0 4-16,5-2 0 15,-2-2 2-15,5-2 2 0,6-6 1 16,2-4 3-16,2-4 0 16,7-7-1-16,5-7-2 15,6-5-1-15,1-2-2 16,5-2-3-16,-2-1 0 0,0-3-1 16,1 6-1-16,-7 2 0 15,-1 2-1-15,-6 3 0 16,-3 3-1-16,-6 3 0 15,-4 4-1-15,-8 1 2 0,-2 3-1 16,-12 4 1-16,13-4-1 16,-13 4 1-16,0 0-1 15,0 0 0-15,-13 3 1 16,13-3-2-16,-18 8 0 0,10-4-3 16,-2 3-4-16,-1-2-6 15,11-5-13-15,-9 19-41 0,9-19-15 16,-5 11-7-1,5-11-5-15,0 0 6 0</inkml:trace>
  <inkml:trace contextRef="#ctx0" brushRef="#br0" timeOffset="1.00776E6">5372 9105 45 0,'0'-15'69'0,"-5"-1"-23"0,0 5-2 15,-1-2-5-15,-1 5-4 16,0-2-6-16,-2 2-7 16,0-2-6-16,-1 3-5 15,0 3-2-15,-1-2-3 16,-1 3-4-16,0 1-2 0,-2 2-1 16,0 0 0-16,-1 3 0 15,-3 9-2-15,-2 5 2 16,0 1 0-16,-4 9 1 15,0-1-2-15,-2 7 2 0,2-1-1 16,-2 5 1-16,1-2 0 16,3 0 0-16,3 1 0 15,2-2 1-15,2 0-1 16,3-2 0-16,4 1 2 16,3-3-2-16,1 0 0 0,4 0 0 15,0-1 0-15,5-2 1 16,1-1 0-16,2 2 1 15,4-4-1-15,0 2 0 16,4-4 0-16,-1 1 0 16,2-3-1-16,-1 0 1 0,4-1 0 15,4-3-1-15,-3-1 0 16,2 0 1-16,0-1-1 0,2 2 0 16,-4-3 1-16,3 2-1 15,-6 1 1-15,-1-1 0 16,-1 4-1-16,-3 0 1 0,-5 3 0 15,-1 0-1-15,-5 6 2 16,-2-1-2-16,-1 5 1 16,-8-1-1-16,0 2 1 0,-5 2-1 15,-3-2 2-15,-1 1-1 16,-2-4 1-16,-3 0 0 16,-1-4 1-16,0-3-1 15,3-4 1-15,-5 0-1 0,4-5-1 16,1-2 1-16,2-2-1 15,4-3 0-15,3-3-1 16,2 0 0-16,10-4-1 16,-12 3 0-16,12-3 0 15,0 0 1-15,0 0-1 0,6-6 0 16,-6 6 0-16,16-11 1 16,-5 4-1-16,2 1 1 15,1 0 0-15,1 0-1 0,2 2 1 16,2 2-1-16,-1 1 1 15,1 1-1-15,-1 2 1 16,0 3-1-16,-2 2 1 0,1 1 0 16,-3 1 0-16,-2 2 0 15,-1 2 0-15,0 1 0 16,-5 5 0-16,0 2 0 16,-3 2 1-16,-3 2-1 0,0 5 0 15,-1-1 0-15,-5 3 0 16,-1 1 0-16,-4 0 0 15,-1 1 0-15,0 3 0 16,-3-2-1-16,-1 4 3 16,-2 2-1-16,0 1 0 0,1 0 0 15,0 0 1-15,1 1 0 16,3-4-1-16,-2-1 1 16,8-2-1-16,1-4 0 15,2-1-1-15,0-1 1 0,4 0-1 16,0-4 1-16,0 0-1 15,3-1 1-15,1-1-1 16,1-3 0-16,2 0 1 0,-1-3 0 16,4-3 0-16,0-1 0 15,3-3-1-15,4-3 1 16,0 0 0-16,5-1 0 0,2-4 0 16,4-1 0-16,-1-2 0 15,4 0 1-15,0-2 0 16,-2-2 1-16,0-3 0 15,-1-1 0-15,-4 0-1 0,-2 0 0 16,-4 0 0-16,-4 1-3 16,-3 4-9-16,-11 3-32 15,10-6-36-15,-10 6-2 16,0 0-7-16,-4-3-4 0</inkml:trace>
  <inkml:trace contextRef="#ctx0" brushRef="#br0" timeOffset="1.01208E6">3233 10068 37 0,'-22'-11'44'15,"6"-4"3"-15,-5 5-7 16,2-4-3-16,-1 2-6 15,1-1-4-15,2 1-6 0,0-2-3 16,4 3-5-16,-4 2-2 16,6 1-4-16,-6 5-3 0,3 2-2 15,-2 10-1-15,3 7-2 16,-1 10-1-16,3 7 0 16,-3 6 0-16,2 4 1 15,6 7 0-15,1 5 2 16,4-1-1-16,1-1 0 0,2-1 0 15,7-2 0-15,6-5 0 16,0 0 0-16,3-10-1 16,-1-7 0-16,4-4 0 15,-3-9 0-15,3-5 0 0,-3-7 1 16,1-3 0-16,-2-10 1 16,7-4-2-16,0-7 1 15,-2-3 0-15,1-4 0 16,0-3 0-16,0 0-1 15,-4 1 1-15,1 2 0 0,-8 4 1 16,-3 5 0-16,0 5 0 16,-4 5 0-16,-5 9 0 0,0 0 0 15,0 0 0-15,0 0 0 16,0 7-1-16,-5 4 0 16,-2 3-1-16,3 2 1 15,0 3 0-15,1 0-1 16,3 2 1-16,0-1-1 0,0-1 1 15,4 0 0-15,2-2-1 16,5-1 1-16,-1-2 0 16,3-3 1-16,0-4-1 0,0-3 2 15,1-2-1-15,0-4 1 16,1-6 0-16,-2-3 1 16,-1-6-1-16,-2-2 0 15,-1-1 1-15,0-2-1 16,-4 1-1-16,-1 3 1 0,-3 1 0 15,0 4-2-15,-1 4 1 16,0 9-2-16,0 0 0 0,-6 0 0 16,4 8-1-16,1 5 0 15,-1 5 0-15,2 1 0 16,2 3 1-16,3-2 0 16,3-1 1-16,0-3 0 0,3-4 0 15,0-3 0 1,1-3 2-16,0-3-1 0,-2-3 1 15,1-6-1-15,-1-3 1 16,-1-3 0-16,-1-3 0 0,3-4-1 16,-4-2 1-16,3-3-1 15,-4-1 0-15,2-1-1 16,-4 0 0-16,0 0 0 16,-3 3 0-16,0 4 1 15,-1 5-1-15,0 1 1 0,0 13-1 16,-4-12 1-16,4 12 1 15,0 0-2-15,-9 8 1 16,7 2 0-16,2 0 1 0,0 1-2 16,7-1 1-16,-2 1 0 15,0 0 0-15,5 0 0 16,0-3-1-16,0 0 0 0,-1 2 0 16,4 1 1-16,-1 3-1 15,-3-1 0-15,4 5 0 16,-7 0 0-16,2 1 0 0,-4-1 1 15,-3 0-1-15,-1 2 1 16,0-5 1-16,-5-1 0 16,-2-4 1-16,7-10-2 15,-14 6-4-15,14-6-5 0,-13-18-10 16,8-6-8-16,5-8-15 16,0-7-10-16,2-9-2 15,4-4 1-15,7-3 2 16,-3 1 12-16,6 3 17 15,-2 6 17-15,0 7 19 0,-2 7 13 16,-1 8 5-16,-5 10 5 16,-6 13-2-16,16-3 0 0,-16 3-7 15,3 18-3-15,-3 2-4 16,0 2-4-16,0 5-5 16,5 1-2-16,-4 2-4 15,2-1-1-15,1 4-1 16,7 0-2-16,-3 0-1 0,4 1 0 15,-4-2 0-15,2 1 0 16,-3-3-1-16,-3-1 0 16,1-6-1-16,-5-5 0 0,0-5-2 15,0-13 0-15,-9 10-2 16,9-10 1-16,-15-11-2 16,10-5 1-16,1-3 0 15,2-6 1-15,2 0-1 16,6-2 2-16,2 2-2 0,8-2 3 15,2 6-1-15,3 0 1 16,6 6 1-16,-3-2 1 0,6 5 1 16,0-2 0-16,-3 3 2 15,2 3-1-15,-5-1 0 16,-5 3-1-16,-1 1 1 16,-5 5-1-16,-13 0 0 0,9 7 0 15,-9 7 0-15,-1 4 1 16,-4 5 0-16,-4 5 0 15,2 1-1-15,-2 4-1 16,3-2 1-16,1 2-1 16,1-6-1-16,2-2 0 0,0-6 1 15,2-4 0-15,3-4 0 16,-3-11 1-16,9 7 1 16,-9-7-1-16,12-8 1 15,-7-4-1-15,2-4 1 0,1-2-1 16,-2-2-1-16,1-3 0 15,-2 2 0-15,-2-1 0 16,-2 4-1-16,1 2 0 0,-1 0 0 16,0 6 0-16,-1 10-1 15,4-13 0-15,-4 13 0 16,0 0 0-16,13-5 0 16,-13 5 0-16,14 1 0 0,-14-1 0 15,18 13 0-15,-10-3 2 16,3-1-1-16,-2 2 0 15,1 0 0-15,0 2 0 0,-2-1 0 16,-3-1 1-16,-2-1-1 16,1 1 1-16,-4-11 1 15,1 12 0-15,-1-12-1 16,0 0 0-16,0 0 1 16,0 0-1-16,-3-14-1 0,3-1 1 15,0 0-2-15,0-3 0 16,6 0-2-16,0-1 1 15,2 4 0-15,0 1 1 16,1 6-1-16,1 2 0 0,1 6 1 16,-1 1 1-16,1 5 0 15,-3 7 0-15,1-1 0 0,0 4 1 16,1-1-1 0,-1-1 0-16,-4-2 0 0,1-2 0 15,-5-1 2-15,-1-9-2 16,0 0 0-16,10 5 1 15,-10-5-1-15,0-8 1 0,4-5-3 16,0-2 0-16,0-1-3 16,4-5 2-16,-3 4-1 15,1 1-1-15,-1 5 2 0,2 0-2 16,-7 11 3-16,10 2 2 16,-10-2-1-16,10 16 1 15,-6-2 0-15,0 5 1 16,2-2-1-16,0 3 1 15,0-4-1-15,0-2 0 0,0-1 1 16,-6-13-1-16,17 12 1 16,-17-12 0-16,17-1-1 15,-6-7 0-15,0-5 0 0,1-1-1 16,2-4-1-16,0-6-1 16,1 4 1-16,0-4-1 15,0 0 0-15,-1 3 1 16,-2 2 1-16,-2-1 0 0,-3 7 1 15,-3 4-1-15,-4 9 1 16,0 0 0-16,0 0 0 16,-7 0 0-16,0 7 0 0,-5 3 1 15,0 4 0-15,1 0 1 16,-2 3 0-16,2 2 0 16,4-4 1-16,0 6-2 15,3-7 0-15,4 4 0 0,0-3-1 16,0 2 0-16,8-2 0 15,1 0-1-15,2-4 1 16,3-1-1-16,-1-1 1 16,2-6 0-16,0-2-1 0,0-1 1 15,0-7-1-15,-3-6 1 16,0-3-1-16,-1-1 1 16,-4-4-1-16,3-4 0 15,-4 6 0-15,-2-5 1 0,-2 5 1 16,-1-1 0-16,-1 5 0 15,0 1 1-15,0 4 1 0,0 10-1 16,0-12 0-16,0 12 0 16,0 0 0-16,0 0-1 15,0 0 0 1,6 7-1-16,-6-7 1 0,9 16 0 16,-4-7 0-16,2 2 0 15,1 2 0-15,1 0 0 0,0-1-1 16,0 2 0-16,0-6 0 15,-9-8 0-15,18 8 0 16,-9-7-2-16,0-3 0 0,0-10 0 16,0-3 0-16,2-3-1 15,-2-1 1-15,0-2-1 16,0-1 1-16,1 2 1 16,-1 4 0-16,-3 3 1 0,-1 3 0 15,-5 10 2-15,6-12-1 16,-6 12 2-16,0 0-1 0,0 0 0 15,0 10 0 1,0-10 1-16,-3 15-2 0,3-4 1 16,0-1-1-16,0-1 0 15,0 0-1-15,0-9 1 0,13 19-1 16,-5-9 0 0,4 0 0-16,-2 1 0 0,1 2-2 15,1 0-4-15,-5 1-8 16,-2 3-11-16,-5-6-22 15,0 6-25-15,-6-2-4 0,-9 2-4 16</inkml:trace>
  <inkml:trace contextRef="#ctx0" brushRef="#br0" timeOffset="1.01269E6">3746 10296 1 0,'7'-15'56'0,"10"-6"-15"16,6 1-9-16,0 1 2 0,10 0-1 15,-4-7-3-15,9 5-4 16,-2-6-5-16,8 2-3 15,-8-3-4-15,-1 3-2 16,0-1-1-16,-4 3-3 0,-2 4-2 16,-6 2 0-16,-5 5-1 15,-3 3-1-15,-4 3 1 16,-11 6-2-16,0 0 1 0,9 1-2 16,-9 10-3-16,-6 3-22 15,-3 11-46-15,3 3-5 16,-8 6-6-16,-3 7-2 15</inkml:trace>
  <inkml:trace contextRef="#ctx0" brushRef="#br0" timeOffset="1.01575E6">8897 13284 30 0,'39'-18'36'16,"3"2"-2"-16,1-2-2 15,7 1-3-15,-2-2-3 16,-3 1-2-16,4-5-3 15,0 3-2-15,-2 0-3 0,1-1-1 16,-2 0-3-16,4 3 0 16,-1 2-3-16,-3 0-2 15,1 2-1-15,-4 2-2 0,-4 3-1 16,3 1-1-16,-13 3 0 16,-1 1-1-16,-8 1 0 15,-2 2 0-15,-9 1 0 0,-9 0 0 16,11 1 0-16,-11-1-2 15,0 9-2-15,0-9-5 16,-12 13-7-16,12-13-10 16,-19 17-15-16,12-6-17 15,-9 0-16-15,5-1-2 0</inkml:trace>
  <inkml:trace contextRef="#ctx0" brushRef="#br0" timeOffset="1.01618E6">9379 13370 5 0,'0'0'38'0,"-10"3"-2"16,10-3-2-16,0 0-3 0,0 0-4 16,10-1-2-16,-1-3-1 15,1 0-2-15,5-3-4 16,1 0-3-16,6-3-2 16,3-1-3-16,3-3-2 0,5 0-3 15,-3-2-1-15,8 2 0 16,-3-4 0-16,7 4-1 15,-9 0-1-15,0 0 1 16,-4 1-1-16,-3 4 0 0,-5 2 0 16,-3 2-1-16,-6 2 1 15,-12 3 0-15,11 0-2 16,-11 0-1-16,0 11-4 16,0-11-9-16,-8 16-22 15,6-3-29-15,-2-2-9 0,4-11-3 16,-7 13 7-16</inkml:trace>
  <inkml:trace contextRef="#ctx0" brushRef="#br0" timeOffset="1.01761E6">12847 13280 37 0,'0'0'44'15,"0"0"-31"-15,4-12-1 0,-4 12 3 16,18-17 4-16,-4 8 1 16,1-3 0-16,1 1-2 15,5-4-1-15,-1 1-2 16,0-3-2-16,1 2-3 0,2 0-4 16,-5-1 0-16,3 3-3 15,-7 0 0-15,2 3-1 16,-2 2-2-16,-6 3 0 15,-8 5-5-15,10-6-5 0,-10 6-7 16,0 0-12-16,-7 6-16 16,-6-5-16-16,1 7-3 15</inkml:trace>
  <inkml:trace contextRef="#ctx0" brushRef="#br0" timeOffset="1.01792E6">12830 13315 57 0,'-8'12'73'16,"8"-12"1"-16,0 0-14 16,0 0-34-16,0 0-1 15,0 0 0-15,12-2-4 16,3-5-2-16,6-7-6 15,4-2-4-15,3-4-3 0,7-3-2 16,1-7-1-16,3 0-1 16,4-1-1-16,-4 1-3 15,-1 3-3-15,-6 1-3 0,-1 5-6 16,-9 4-8-16,-1 4-7 16,-13 8-22-16,-8 5-24 15,0 0-4-15,0 0-1 16</inkml:trace>
  <inkml:trace contextRef="#ctx0" brushRef="#br0" timeOffset="1.01987E6">12609 13212 18 0,'-6'6'27'0,"6"-6"-2"16,0 0-1-16,0 0-1 0,0 0-7 15,0 0 2-15,0 0-1 16,0 0-1-16,0 0 0 16,0 0-1-16,0 0 0 0,6 0-1 15,-6 0 1-15,9-2-1 16,-9 2-2-16,13-8 0 15,0 2-2-15,-4-5 0 16,8 0 1-16,-2-1-3 0,7-5 0 16,-3-2-1-16,7-1 0 15,-4-1 0-15,4 1-1 16,-3-1-1-16,-1 1-2 16,-2 2 2-16,-2 3-3 0,-1 3 1 15,-5 2 0-15,-2 3 0 16,-10 7-1-16,11-7 0 15,-11 7 0-15,0 0-3 16,0 0-3-16,0 0-7 0,-10 5-19 16,-1-5-40-16,11 0-7 15,-17 5-5-15,5-3-1 16</inkml:trace>
  <inkml:trace contextRef="#ctx0" brushRef="#br0" timeOffset="1.02173E6">4205 11023 5 0,'4'-12'7'0,"1"3"-1"16,1-8-2-16,4 5-2 0,0-8-1 15,2 3 0-15,-1-4 1 16,3 4-1-16,-1-6-1 16,3 3 1-16,-5 6 0 15,3-4-1-15,-3 3 1 0,1 1-1 16,-3 3 2-16,1 2-2 15,-10 9 1-15,12-14-1 16,-12 14 0-16,0 0-7 16,13-9-8-16</inkml:trace>
  <inkml:trace contextRef="#ctx0" brushRef="#br0" timeOffset="1.02205E6">4258 11129 9 0,'16'-26'16'0,"-1"-4"-1"15,5-2-6-15,-4-6-1 16,6 3-2-16,-4 0-1 16,2 3 0-16,-1 2-9 15,0 6-15-15,4 8-21 0</inkml:trace>
  <inkml:trace contextRef="#ctx0" brushRef="#br0" timeOffset="1.03588E6">16741 12294 34 0,'5'-21'60'0,"-12"4"-18"16,7-3-4-16,0 4-1 15,0 1-3-15,0 3-5 0,0 12-5 16,-6-15-6-16,6 15-5 16,-15-5-4-16,2 5-3 15,-1 4-2-15,-6 5-2 0,-2 6-1 16,-6 10 0-16,-3 1 1 16,-5 8 0-16,-1 7-1 15,-2 6-1-15,2 4 1 16,1 6-1-16,1 1 0 15,4 2 0-15,6 2 0 16,6-3 1-16,4-1-1 0,7-2 0 16,3-7 1-16,5-1-1 15,11-11 1-15,4-1 0 16,7-9 0-16,2-4 1 0,8-8-2 16,2-8 2-16,2-7 1 15,3-4-1-15,-2-11 1 16,3-4-1-16,-5-8 0 15,0-3 0-15,-6-2 1 0,-4-4-2 16,-5 0 1-16,-6 3-1 16,-6 2 1-16,-3 3 1 15,-5 4 0-15,-2 10-1 0,-7 5 0 16,-4 7 1-16,0 4-2 16,-3 11 0-16,0 6-1 15,0 3-1-15,2 7 1 16,3 2 0-16,1 3 0 0,6 1 0 15,4-3 1 1,0-2-1-16,7-5 1 0,5-2 0 16,1-8 0-16,2-4 1 15,2-7-1-15,4-4 0 0,0-2 1 16,0-8 0-16,0-5-1 16,-1 0 1-16,-4-1-1 15,0-4-1-15,-6 0 1 0,-3 1-1 16,-5 1 0-1,-2-1 0-15,-5 2 1 0,-3 4-1 16,-1-3 1-16,-3 7-1 16,3-1 1-16,0 1 0 0,9 9 0 15,-12-16-1-15,9 7 1 16,3 1-1-16,0-3 0 16,4-1 0-16,8-1 0 15,1 0 0-15,4 0-1 16,1 3 0-16,5 0 1 0,1 3-1 15,0 3 0-15,1 4 0 16,1 2-1-16,-3 7 1 0,0 5 0 16,-4 3 0-16,-2 2 0 15,-5 4 0-15,-1 0 0 16,-3 3 1-16,-3-5 1 16,-3 1-1-16,0-5 2 15,-1-2-1-15,-1-3 1 0,0-12 0 16,0 8 0-16,0-8 0 15,0 0-2-15,5-11 1 16,1-3-1-16,3-2 0 0,0-3 0 16,2-4-1-16,3 2 0 15,1 0 0-15,4 3 0 16,0 3 0-16,-2 6 0 16,1 6-1-16,0 4 1 0,-1 11-1 15,-3 3 1-15,1 5 0 16,-3 5 0-16,0 1 1 15,-3 1 1-15,-1-3 0 16,-3-3-1-16,-1-3 2 0,1-6-1 16,-1-1 1-16,-4-11-2 15,0 0 1-15,13-7-2 16,-7-9 0-16,1-2-1 0,2-4 0 16,-1-4-1-16,3-2 0 15,0-1-1-15,2 2 1 16,1 4 1-16,-2 5 0 15,0 4 1-15,1 7-1 0,-1 7 2 16,1 4-1-16,-1 8 1 16,-1 4 1-16,0 2-1 15,0 0 1-15,2 0 1 16,-1-2-1-16,-1-5 1 0,0-1-1 16,1-7 1-16,-1-3-1 15,3-7 0-15,0-5 0 16,1-6-1-16,-1-7 1 0,3-106-1 15,8 70 1 17,-1-4-1-32,0 2 1 15,-2 3 1-15,1 4 0 16,-5 7 0-16,0 12 2 0,-4 103-2 16,-9-55 3-16,1 23-4 15,-2 13-4-15,1 11 2 16,-1 11 0-1,2 5 0-15,0 10-1 16,1 9-1-16,-4 33 2 31,-4-9 3-31,0-10 3 16,-5-12-2-16</inkml:trace>
  <inkml:trace contextRef="#ctx0" brushRef="#br0" timeOffset="1.03641E6">18234 12905 12 0,'0'-10'49'0,"0"10"1"16,-7-15-1-16,-6 13 3 15,-2-2-67-15,3 4 1 16,0 0 8-16,-1 3 11 0,4 0 3 15,9-3 1-15,-13 4-2 16,13-4-2-16,0 0-4 16,0 0 0-16,9 2 0 15,2-2-1-15,0 0-2 0,2 0-5 16,-1 0-11-16,0 0-16 16,0 3-13-16,-3-3-10 15</inkml:trace>
  <inkml:trace contextRef="#ctx0" brushRef="#br0" timeOffset="1.03733E6">17931 12890 26 0,'-4'-20'62'0,"1"8"5"16,3 12-34-16,1-20-4 0,-1 20 2 16,7-21-1-16,-1 12-4 15,3-5-3-15,0 5-6 16,4-5-3-16,2 3-2 15,4-1-3-15,1 1-1 0,6 2-3 16,0 2-2-16,3 1-1 16,0 3-1-16,0 2 0 15,-1 1-1-15,-3 5 0 16,-1 6 0-16,-4 1-1 16,-5 2 0-16,-3 5 1 0,-6-2-1 15,-4 5 0-15,-3-1 1 16,-9 0 0-16,-7 0 1 15,-9 0 0-15,-5 0 0 0,-6-5 1 16,-1 0 0-16,-7-3 0 16,5-3 1-16,1-2-1 15,3-4 0-15,5-3 0 16,7-1-1-16,7 0-1 16,5-5-3-16,12 5-3 0,-6-12-2 15,6 12-10-15,9-13-10 16,3 7-22-16,11 2-27 0,2 0-3 15,3 0-3-15</inkml:trace>
  <inkml:trace contextRef="#ctx0" brushRef="#br0" timeOffset="1.03833E6">18333 12919 1 0,'0'0'62'0,"0"0"7"16,0 0 2-16,0 0-35 15,0 0-12-15,-4 9-1 16,4 2 0-16,0-11-2 16,0 12-5-16,0-12-5 15,15 2-5-15,-5-2-2 0,5-7 0 16,1-1-1-16,5-5-2 16,-2-1-1-16,3-6 0 15,-5 2-1-15,-3-5-1 0,-4 1 2 16,-2 2-1-16,-6 0 0 15,-2 3 0-15,-8 3-1 16,-3 7 2-16,-4 1 2 0,-5 6-1 16,-1 2 0-16,-3 8 0 15,2 5 0-15,1 2 1 16,2 3-1-16,3 4 0 16,5-2 1-16,3 3-1 15,6-3 0-15,2 0 2 0,8-1-2 16,9-3 0-16,3-2 1 15,6-3 0-15,0-7-1 16,7-2 0-16,2-4 0 0,2-3 1 16,-3-7-2-16,1-7 1 15,-3-3 0-15,-2-6-1 16,-1-6 1-16,-5-5-1 16,-2-7 0-16,-2-6 1 0,-2-4 0 15,-4 1 2-15,-2-2 0 16,-5 6 2-16,-2 8 0 15,-1 8-1-15,-2 9 0 0,-2 10 0 16,0 14-1-16,-6 7 0 16,1 13-2-16,-1 10-1 15,1 8-1-15,2 7 1 16,-1 8 0-16,2 2 0 16,1 2 1-16,1 2-1 0,-1-6 0 15,2-6-2-15,5-6 0 16,2-8 1-16,0-9 0 15,3-8-1-15,3-10-3 16,-1-6-1-16,3-6-1 0,-1-8-1 16,-2-7-2-16,-3-7-4 15,-1 1 0-15,-6-5 2 16,-2 5 1-16,-2 0 2 16,-7 7 0-16,-4 1 3 0,-4 9 4 15,-1 5 2-15,-1 4 2 16,2 1 0-16,1 3 3 15,2 2 0-15,2 1 1 0,11-6 1 16,-10 8 0-16,10-8 0 16,0 0-1-16,9 0-1 15,3-1 1-15,3-5-2 0,2-2-2 16,3-1 0-16,4 0-1 16,-1-1-1-16,1 0 0 15,0 3 0-15,-1 2-1 16,-2 2 1-16,-3 2 0 15,1 1-1-15,-5 5 1 0,1 4 0 16,-7 3 1-16,1 2 2 16,-3 4-1-16,-3 0 0 15,0 6 0-15,-2-4 2 0,0 4-1 16,1-1 0-16,-1-1-1 16,1 0 0-16,-2-8-1 15,0-1-3-15,0-13-10 0,2 12-17 16,-2-12-25-16,5-11-22 15,-5-6-5-15,2-4-5 16</inkml:trace>
  <inkml:trace contextRef="#ctx0" brushRef="#br0" timeOffset="1.03848E6">19097 12577 10 0,'2'-37'75'16,"1"7"1"-16,-1 6-5 15,-2 24-20-15,2-9-15 0,-2 9-11 16,5 16-13-16,-2-2-7 15,4 5-6-15,-3 2-12 16,6-4-39-16,-1 6-19 16,4-1-5-16,2-3-4 0</inkml:trace>
  <inkml:trace contextRef="#ctx0" brushRef="#br0" timeOffset="1.03905E6">19391 12510 66 0,'4'-13'81'16,"-2"2"-3"-16,-2 11-2 0,0-14-3 16,0 14-64-16,0 0-2 15,-9 11-1-15,3 7 0 16,3 4-2-16,1 8 0 0,-1 6-2 16,2 3-1-1,1 3 0-15,0 3-2 0,0 0 0 16,2-3-1-16,-1-5 1 15,0-2-1-15,-1-6-1 16,-2-4 1-16,-5-8 0 0,-2-7 0 16,-3-4 2-16,-1-6-1 15,-1 0 0-15,0-3 1 16,1-8 0-16,2-1 1 16,1-2-1-16,6 1-1 0,2 0 0 15,2 1 1-15,6 2 0 16,6 1-2-16,4 2-1 15,5 0 0-15,3 2-1 0,4-2 0 16,0 1 1-16,3-4 0 16,-4 2 1-16,2-2 2 15,-6 0 1-15,-4-1 4 16,-2 0 1-16,-6-2 1 16,-3 4 0-16,-5 0 0 0,-3 9-1 15,5-11 0-15,-5 11-1 16,0 0-1-16,0 0-1 0,-7 10-2 15,6 4 0-15,1 4 0 16,0 4-1-16,0 3 0 16,5 2 1-16,2 0-1 15,-1-3 0-15,3 1-3 16,1-5-4-16,1-3-7 0,-3-5-18 16,-8-12-35-16,15 3-11 15,-15-3-7-15,16-10-5 16</inkml:trace>
  <inkml:trace contextRef="#ctx0" brushRef="#br0" timeOffset="1.0392E6">19674 12612 24 0,'-1'-29'69'0,"2"7"2"16,-3 9-3-16,8 12-32 16,-6 1-12-16,3 14-12 15,1 5-8-15,0 1-17 0,3-1-42 16,1 9-12-16,1-2-5 15,2 1 1-15</inkml:trace>
  <inkml:trace contextRef="#ctx0" brushRef="#br0" timeOffset="1.04E6">19957 12792 63 0,'0'0'75'0,"6"-14"0"16,-6 14-1-16,-19-12-52 16,19 12-3-16,0 0-1 0,-4-9-2 15,4 9-4-15,0 0-3 16,-12 0-4-16,12 0-1 16,-13 9-2-16,13-9 0 0,-17 18 1 15,10-5-1-15,1 2 0 16,0 1 0-16,3 2 0 15,1 0 0-15,2 0 0 16,0-2 0-16,5-2 0 0,1-1-1 16,1-5 1-16,3-1 0 15,-1-4 0-15,1-1 0 16,0-2-2-16,3-2 1 16,-3-3-1-16,1-3 1 15,1 0-1-15,-4-3 0 0,0 0 0 16,-3-6 0-16,-3 0 1 15,0-2 0-15,0-3-1 16,-2 0 1-16,0-2 1 0,0 0-1 16,0 2 2-16,0 3-2 15,0 3 1-15,5 5 0 16,-5 11 0-16,15-10-1 0,-3 10 0 16,2 5-1-16,4 4 0 15,3 6 1-15,2 1-1 16,1 1 0-16,2 3 0 0,-3 0 0 15,1 2 0-15,-1-2-1 16,-9 2 1-16,-2-3-1 16,-3 2 1-16,-5-4-1 15,-2-5 1-15,-2 1 1 16,0-13 0-16,-12 13-1 0,12-13 1 16,-13-1 0-16,13 1 1 15,-12-15-1-15,9 2 0 16,2-4-1-16,1-4 0 0,6-4 0 15,2-5 1-15,3 0-1 16,1 0 0-16,4 2 0 16,-2 3 0-16,4 4 0 15,-1 5 0-15,2 9 0 0,-2 6-1 16,3 2 1-16,0 11 0 16,-3 4 0-16,0 4 0 15,-2 5 1-15,-1-1-1 16,-2 3 1-16,-5-1-1 0,1 3 0 15,-2-3 1-15,-3-1-1 16,-1 0-4-16,-1-5-7 16,0 1-27-16,9-4-40 15,-10-4-4-15,0-3-5 16,0-10-5-16</inkml:trace>
  <inkml:trace contextRef="#ctx0" brushRef="#br0" timeOffset="1.04064E6">20729 12989 56 0,'0'0'78'16,"0"0"2"-16,0-11-2 15,0 11-45-15,0 0-7 0,0 0 1 16,0 0-3-16,7 0-8 15,-8 6-5-15,1 7-4 16,-2 8-3-16,-3 2-2 0,-2 12-6 16,-6 1-19-16,-7 6-54 15,2 4-3-15,-8-3-6 16,-2-2-5-16</inkml:trace>
  <inkml:trace contextRef="#ctx0" brushRef="#br0" timeOffset="1.05062E6">19587 10283 22 0,'-2'-13'13'15,"2"13"1"-15,-5-12 3 16,5 12 1-16,-6-11 3 0,6 11 0 15,-9-14 0-15,9 14-4 16,-8-15-6-16,8 15-2 16,-11-13-2-16,2 7-2 15,0 3-3-15,-2 0-1 0,-2 2-2 16,-3 1 0-16,-2 0-1 16,-1 4 1-16,-1 2-2 15,-4 2 2-15,1 0-1 16,-4 5 1-16,0-1 0 15,0 3-1-15,-1 0 1 0,-1 4 1 16,0-3-1-16,0 7 2 16,1 4-2-16,3-1 1 15,-3 5 0-15,5-2 0 0,1 7 0 16,-2-4 0-16,-1 7 0 16,8-5-1-16,-3-2 0 15,6 2 0-15,-3-3-1 16,6 2 0-16,-1-4-1 0,9 5-1 15,1-6 1-15,2 7-2 16,0-5-2-16,5 9 1 16,3 0-1-16,5 0 0 0,9 2 0 15,-2-3 1-15,9 0 0 16,-1-6 3-16,8 2 0 16,-1-11 3-16,10-3 2 0,-7-8 0 15,4-3 3-15,3-3 2 16,0-6 2-16,3 0 4 15,-3-10 1-15,6-2 1 16,2-4 0-16,0-7 1 16,1-4-1-16,-1-5-2 0,5-8-3 15,-3-3-3-15,3-4-1 16,-7-3 2-16,-2-3-1 16,-6 1 1-16,-4 1-1 0,-4 0 0 15,-9 8 2-15,-5-2-1 16,-9 4-1-16,-3 3-2 15,-7 1-2-15,-3 1-2 16,-7 0-1-16,-6 6-1 16,-3-5-1-16,-9 4 0 0,1 4-1 15,-9 0 1-15,0 5 0 16,-5 0 0-16,-1 7 2 16,-4-2-1-16,-2 6 0 0,-2-2 0 15,-3 5 0-15,2 1 0 16,0 1 0-16,5 4 0 15,-3 2-2-15,7 0-6 16,2 0-5-16,4 8-9 0,10 1-17 16,-5 2-26-16,10 4-5 15,3-3 2-15</inkml:trace>
  <inkml:trace contextRef="#ctx0" brushRef="#br0" timeOffset="1.05266E6">18508 11074 23 0,'-7'-14'26'0,"7"14"-2"16,-12-13-6-16,12 13 1 15,-14-15-6-15,6 4-2 16,-4 5-4-16,1-2-1 15,-3 5-3-15,-5-4-5 0,2 7 4 16,-4 1-5-16,2 5 3 16,-6 8 0-16,3-3 0 0,-1 8 0 15,0-3 0-15,4 7 3 16,-5 1-3-16,5 1 0 16,-4 8 0-16,6-1 0 15,-2 7 1-15,6-3-1 16,0 5 1-16,5-4-2 0,5-3 0 15,3-6 2-15,2-5 3 16,6-9 3-16,6-3 4 16,1-11 3-16,5-3 1 0,0-9 3 15,3-9 1-15,1-3-2 16,2-8-2-16,-2-2-2 16,0-7-4-16,6 1 0 15,-7-3-2-15,1 1-1 16,-6 3 2-16,1-1-3 0,-9 8-1 15,-1 2 0-15,-9 9-1 16,-1-1 0-16,-9 10-2 16,-7 0-1-16,0 6-1 0,-5 2 0 15,4 3-6-15,-4 0-7 16,6 1-11-16,-2 0-22 16,5 3-22-16,13-3-6 0,-13 5-3 15</inkml:trace>
  <inkml:trace contextRef="#ctx0" brushRef="#br0" timeOffset="1.05339E6">19315 10666 3 0,'0'16'9'0,"0"-7"-1"16,0 0 7-16,0-9 4 16,4 15 6-16,-4-15 4 15,9 6 2-15,-9-6 2 0,16-4 1 16,-5-8 0-16,3-6-4 16,-1-3-6-16,5-9-4 15,-1-1-3-15,3-6-5 16,-1-1-3-16,3 0-3 0,-3-3-2 15,0 8-1-15,-5 0-6 16,0 9-7-16,-9 2-7 16,1 8-7-16,-6 3-7 15,0 11-15-15,-11 2-19 0,-2 11-12 16,-1 8 2-16</inkml:trace>
  <inkml:trace contextRef="#ctx0" brushRef="#br0" timeOffset="1.05411E6">18166 10979 36 0,'-1'-9'33'0,"1"9"-2"16,-2-10-1-16,2 10-6 16,0 0-4-16,-2-11-3 0,2 11-5 15,0 0-4-15,0 0-4 16,0 0-2-16,0 0-2 15,0 0 0-15,0 0-1 16,-3 11 1-16,3-11-1 0,-1 18 3 16,1-3 3-16,0-4 3 15,2 4 4-15,-2-15 3 16,9 18 1-16,-9-18 3 0,19 1-1 16,-8-10-1-1,5-10-3-15,4-8-2 0,1-5-4 16,5-5-4-16,5-4 0 15,-1-3-7-15,2 0-9 16,-1 6-15-16,1 12-41 0,-9-1-7 16,-2 9-4-16,-12 8-2 15</inkml:trace>
  <inkml:trace contextRef="#ctx0" brushRef="#br0" timeOffset="1.06384E6">23044 12585 14 0,'-8'-12'46'15,"1"0"2"-15,3 1-1 16,-4-5-3-16,4 2-6 15,1-1-4-15,3 1-6 0,-2 1-8 16,1 1-2-16,0 4-6 16,1 0-2-16,0 8-3 15,0-12-3-15,0 12-4 16,0 0-3-16,0 0-1 0,-2 14-1 16,-2 2 0-16,0 6 0 15,0 6 2-15,-1 7 0 16,-2 3 2-16,1 3 2 0,1 3-1 15,-2-5 1-15,0 0 1 16,4-7-1-16,-3-2 1 16,2-7 1-16,-1-5 0 15,4-4 3-15,1-14 3 0,-9 15 0 16,9-15 3-16,0 0-1 16,-9 3 0-16,9-3 0 15,-5-5 0-15,0-3-3 16,2-4-2-16,-1-5-1 0,4-4-1 15,-2-4-1-15,2-7-1 16,0-4 0-16,2-3-1 16,5-5 0-16,3-2 0 15,1 1 0-15,1 0 0 0,2 3 0 16,4 5-1-16,-4 5 0 16,1 6 0-16,1 6 0 15,-1 4-1-15,-1 7-1 16,2 2 0-16,-7 7-1 0,3 0 0 15,0 8 0-15,-2 7 0 16,3 8 0-16,-4 6 1 16,1 8 1-16,2 8 0 0,-4 2 1 15,0 3 0-15,0-4 0 16,-2-2 0-16,1-5 1 16,-4-8 0-16,0-8 1 15,-3-8 1-15,3-7 0 0,-3-8 0 16,0 0 0-16,8-7 1 15,-2-7-1-15,-2-7-1 16,6-5 0-16,0-7-2 16,5-7 1-16,1-3-2 0,6-1 1 15,2-1 0-15,2 4 0 16,-5 5-1-16,1 5 0 16,-2 9 0-16,-6 6-1 0,1 9 1 15,-7 7-1-15,-1 3 0 16,-3 13 1-16,-3 6 1 15,1 5-1-15,1 8 1 16,-1 3 1-16,-1 5-1 0,-1 3 1 16,-1 1-1-16,-4 0 1 15,2-4-1-15,-2-3 1 16,-2-4 0-16,1-6-1 0,0-4 1 16,-2-7-3-16,4-6-1 15,0-3-3-15,4-10-5 16,-10 4-11-16,10-4-49 15,0-8-11-15,1-1-6 16,8-2-3-16,0-7 1 0</inkml:trace>
  <inkml:trace contextRef="#ctx0" brushRef="#br0" timeOffset="1.06469E6">24089 12539 19 0,'5'-11'65'0,"-3"-2"4"16,0 1 0-16,-2-1-42 0,0 1-4 15,0-1-3 1,-5 3-2-16,0-1-2 0,5 11-5 16,-16-12-3-16,2 8-2 15,3 2-3-15,-6 2-1 0,1 0 1 16,-5 4-1-16,0 4 2 16,-4 2-3-16,3 1 3 15,2 1-1-15,0 1 1 16,1 0-1-16,1 0 1 0,2 2-1 15,3 0-1-15,6 0 0 16,0 1 0-16,5-1 0 16,2 2 0-16,2-2 0 0,6 1 0 15,0 1-1 1,6-3 1-16,1 1 0 0,5-1-1 16,-1-1 1-16,3 1-2 15,1-1 1-15,0 3 0 16,-3-4-1-16,-1 5 0 15,-1-2-1-15,-5 2 0 0,-4 1 0 16,-3 0 1-16,-4 0-1 16,-2 1 1-16,-9 1 1 15,-4-2-1-15,-7 1 1 0,-3-1 0 16,-5 0 1-16,-2-4 0 16,-3 2 1-16,-1-8 1 15,3-2 1-15,1-5 1 0,1-1 0 16,6-6 2-16,4-5-1 15,4-3-1-15,9-2-1 16,4-4-2-16,2 0 0 0,5 1-1 16,4 0-2-16,4 4 0 15,3 3-1-15,1 6-1 16,0 6 1-16,-3 7-1 16,-4 9-7-16,2 11-17 15,-5 4-54-15,-7 4-2 16,0 2-5-16,-7-2-7 0,-6-3 6 15</inkml:trace>
  <inkml:trace contextRef="#ctx0" brushRef="#br0" timeOffset="1.06674E6">24451 12427 64 0,'0'-27'73'0,"0"0"1"16,0 5-2-16,27 1-52 0,-25 6-4 15,2 4-1-15,-4 11-4 16,0 0-3-16,0 0-3 16,2 6-3-16,-2 12-3 0,-6 8 0 15,-2 7 0-15,-3 9 1 16,0 4 0-16,-4 11 1 16,0-3 0-16,-1 1 1 15,4-2-1-15,0-10 0 16,2-3 1-16,3-12 2 0,3-6 0 15,1-9 1-15,3-13 1 16,0 0-1-16,0 0 1 16,0 0-1-16,2-11-1 0,3-2 0 15,5-3-3-15,0-2-1 16,4 1-1-16,0 2-1 16,-2-1 0-16,2 7-1 0,2 4 0 15,-3 5 0-15,-1 7 0 16,0 5 1-16,2 9 0 15,-3 2 1-15,3 3 1 16,3 0 1-16,2 0 0 16,2-3 1-16,3-4-1 0,2-6 0 15,2-7 0-15,1-6 0 16,3-1-1-16,-3-11 0 16,0-6-1-16,-1-5-1 15,-4-5 0-15,0-4 0 0,-2-4 0 16,-3-1 1-16,-6 3 1 15,-2 2-1-15,-8 7 1 16,-3 8 1-16,-4 6 1 16,-10 11 0-16,-6 9 0 0,-6 10-1 15,0 5 0-15,1 4 1 16,-1 3-1-16,5-1 0 0,5-1 0 16,6-4 1-16,3-4-1 15,5-6 0-15,2-5-1 16,0-10 0-16,21 3-1 15,-7-6 0-15,5-8-2 0,0-5 1 16,3-5-1-16,2 0 0 16,0-1 1-16,-5 0 0 15,0 4 2-15,-3 2-1 16,-5 6 2-16,-11 10 0 0,9-3-1 16,-9 3 2-16,0 15-2 15,-4 2 2-15,-1 4-1 16,0-2 1-16,0 2-1 15,5-2 0-15,0-3 1 0,0-6 0 16,0-10 0-16,19 13-1 16,-4-13-1-16,0-1 0 15,5-8-1-15,-1-5 1 0,4-2-2 16,-1 0 1-16,5-4 0 16,-6 1 0-16,1 0 1 15,-3 4 0-15,-3 3 0 16,0 5 1-16,-8 4-1 0,-8 3 1 15,11 7 0-15,-9 6-1 16,-2 3 1-16,0 2 0 16,0 2 0-16,1 0-1 15,4 0 1-15,1-5-1 16,0-1 0-16,5-4-1 0,0-2-2 16,4-5-1-16,1-3-1 15,1 0-4-15,2-8 1 16,-1-2-2-16,-1-1 1 15,2-4 2-15,-4-1 1 0,2 0 2 16,-3 0 3-16,1 5 2 16,-2 0 2-16,-5 4 2 15,3 3-1-15,-11 4 1 0,14 0 0 16,-14 0-1-16,8 14 0 16,-8-14-1-16,14 14 0 15,-5-9-1-15,2-2 0 0,5-2 0 16,-2-1-1-16,0-4-1 15,1-7 0-15,1-1 0 16,-1-4 0-16,-1-2-1 16,-4 0 0-16,-1-3 0 0,-4 2 1 15,-2 1 1-15,-2 4-1 16,-1 14 2-16,-10-8 1 16,-3 12-1-16,-4 13 0 15,0 6 1-15,1 4-2 0,1 5 2 16,5 2-1-16,0 0-3 15,10-2-3-15,5-5-8 16,8-7-31-16,11 2-30 16,-3-8-6-16,5-7-5 0,6-7-2 15</inkml:trace>
  <inkml:trace contextRef="#ctx0" brushRef="#br0" timeOffset="1.06698E6">26145 12560 30 0,'-13'5'76'15,"1"2"0"-15,4-4 1 16,8-3-4-16,0 0-60 16,0 0-1-16,17 7 1 15,2-7-3-15,5 0-4 0,3 0-7 16,3-2-10-16,-1 0-9 15,-3-1-10-15,-2 1-19 0,-5 2-10 16,-8 0-4-16,-11 0-8 16,0 0-4-16</inkml:trace>
  <inkml:trace contextRef="#ctx0" brushRef="#br0" timeOffset="1.06715E6">26095 12693 18 0,'-19'14'75'16,"2"-4"1"-16,11-1-10 15,6-9-9-15,3 8-12 0,13-8-16 16,6 0-6-16,8-1-9 16,0-6-8-16,8 0-14 15,-2 0-42-15,2-4-23 16,-2 0-8-16,-3-2-4 16,-2 0-3-16</inkml:trace>
  <inkml:trace contextRef="#ctx0" brushRef="#br0" timeOffset="1.0821E6">27043 12874 24 0,'0'0'29'0,"-12"-7"0"0,12 7 6 16,0 0-1-16,0 0-1 16,0 0-4-16,0 0-8 15,0 0-4-15,0 0-4 16,0 0-2-16,0 0 0 0,0 0-2 15,0 0-1-15,-5 5-1 16,5-5-1-16,0 0 1 16,0 0-1-16,0 0 0 15,0 10-1-15,0-10 1 0,0 0 0 16,5 9 1-16,-5-9-1 16,17 7 1-16,-3-3 0 15,7-2 0-15,8 2-1 16,3-3 0-16,13 2-1 0,5-3 0 15,10 0 1-15,9 0-1 16,8-2 0-16,8-2 1 16,7 0-1-16,5 0 0 15,8 1 0-15,2-2-1 0,5 4 0 16,1-2-1-16,-1 2 0 16,-2 2-1-16,-1-2 0 15,-5 2 0-15,-4-1 0 16,-7 0-1-16,-9 3 0 0,-5-1 0 15,-11 0 0-15,-7 0 0 16,-9 0-1-16,-11-1 1 16,-8 1 0-16,-9-2 1 0,-4 1-1 15,-10-1 1-15,-10 0 0 16,10 0-1-16,-10 0 1 16,0 0-1-16,0 0 1 15,0 0-2-15,0 0 0 0,0 0-3 16,0 0-6-16,0 0-13 15,-6-1-56-15,6 1-7 16,-17-11-5-16,5 1-6 16,-2-3-3-16</inkml:trace>
  <inkml:trace contextRef="#ctx0" brushRef="#br0" timeOffset="1.08328E6">27481 12210 34 0,'2'-12'71'0,"-2"2"3"0,1-1-1 15,-1 1-40-15,0 10-9 16,5-10-3-16,-5 10-7 16,0 0-3-16,0 0-3 15,10-8-2-15,-10 8-4 0,1 9-1 16,-1 2 0-16,0 6 0 16,0 6 1-16,0 4 0 15,0 8 1-15,-1 1 0 16,1 5-1-16,0-3 0 0,0-1 0 15,2-4 0-15,2-3 0 16,2-7 0-16,1-8 2 16,-1-5 0-16,-6-10 1 15,14 1 1-15,-3-7 0 0,-1-9 1 16,2-5 0-16,3-3-1 16,-1-9 0-16,5-3-1 15,3-3-1-15,1-1 0 16,0-3-2-16,2 3 0 0,-1 4-1 15,-4 4-1-15,-1 6-1 16,-3 6 0-16,-6 8-1 16,-10 11 0-16,9-3-1 0,-9 11-4 15,-10 6-7-15,2 6-34 16,-2 7-32-16,0 0-4 16,-4-1-5-16,1-1-3 0</inkml:trace>
  <inkml:trace contextRef="#ctx0" brushRef="#br0" timeOffset="1.08469E6">28120 12094 69 0,'2'-22'78'0,"2"0"0"15,-1 0-3-15,3 6-50 16,-3 5-5-16,-2 2-6 15,-1 9-2-15,0 0-5 0,0 0-2 16,0 13-3-16,-5 8-2 16,-6 8 0-16,-2 7 1 15,-4 6 1-15,1 8 0 16,-5 3 0-16,1-3 0 16,2-1-1-16,1-5 0 0,5-6 0 15,0-8 0-15,6-6 0 16,-1-9 1-16,7-15 0 15,-1 12 0-15,1-12 0 16,7-6 1-16,0-6-1 0,5-3 1 16,-2-3-2-16,6-4 0 15,1-3 0-15,2 2-1 16,-3 1 0-16,1 4-1 0,-2 2 0 16,-1 9-1-16,-4 4 0 15,-10 3 0-15,14 16 0 16,-11 3 1-16,1 4 0 0,3 4 1 15,0 3 0-15,6-1 0 16,0-2 1-16,8-5-2 16,4-4 1-16,3-6-2 15,2-5 0-15,3-5-2 0,2-4 1 16,-3-7-1-16,-1-6 1 16,-1-4 0-16,-4-6 2 15,-3-2 0-15,-2-3 1 16,-10 1 1-16,-1 1 1 15,-8 3-1-15,-2 5 0 0,-4 7 0 16,-10 4 0-16,-5 9 1 16,-5 9-1-16,-2 7 0 15,-1 7 0-15,1-1 0 0,3 9 1 16,6-5-1-16,1-1 1 16,9-2 0-16,5-4 0 15,2-7 0-15,2-3 0 0,6-6-1 16,5-3 0-16,2-7-1 15,4-6 0-15,1-4 0 16,1-3-1-16,1-5 0 16,4-1 1-16,-7 1 0 0,1-1 0 15,-6 7 2-15,-3-1-1 16,-1 7-1-16,-5 3 1 16,-5 10-1-16,0 0 1 15,0 0-1-15,1 14 0 16,-1 1 0-16,-1 5 0 0,-2 4 1 15,3 3 0-15,0 0 0 16,0-1-1-16,4-3 1 16,1-4 0-16,2-3-1 0,-1-6 0 15,-6-10 0-15,17 4-1 16,-8-6-1-16,-1-6 1 16,2-7 0-16,1-3 0 0,1-3 0 15,-1-2 1-15,0-2 0 16,1 0 1-16,-2 3 0 15,1 2 1-15,-4 6-2 16,0 1 0-16,-7 13 0 0,0 0 1 16,9 1-1-16,-9 9 0 15,0 9-1-15,0 4 1 16,0 3 0-16,3 3 1 16,0-2 0-16,3-1 0 15,0-3 1-15,3-6 0 0,-2-6 1 16,-7-11-1-16,17 7 1 15,-7-8 0-15,0-10-1 16,2-3 1-16,0-5-1 0,1-7 0 16,4-2 0-16,0-3-1 15,2-2-1-15,1 2 0 16,-2 1 0-16,-1 4-3 0,0 5-4 16,-7 4-4-16,2 11-9 15,-12 6-33-15,0 0-26 16,10 21-5-16,-9-3-5 0,4 4 1 15</inkml:trace>
  <inkml:trace contextRef="#ctx0" brushRef="#br0" timeOffset="1.08508E6">29102 12417 54 0,'0'0'74'16,"6"-15"1"-16,-6 15-3 0,33-17-46 15,-23 9-4-15,0 0-6 16,4-1-6-16,-1-3-2 16,3 0 0-16,-1-2-3 15,-1-1 0-15,0-3 1 0,-4 1 1 16,-2-2-1-16,-5 2 0 16,-2 1 0-16,-2 1-1 15,-11 4 0-15,-3 4-1 16,-3 2 0-16,-5 5-2 0,-1 4 1 15,-1 7-1-15,0 4 1 16,3 6-1-16,2 1 1 16,7 5-1-16,7 1 1 15,6 0 0-15,3-1-1 0,9-2 1 16,8-3-1-16,4-4 0 16,3-4 0-16,4-2-2 15,-1-8-3-15,3-3-6 16,-6-2-16-16,-4-5-54 0,1 0-4 15,-2-1-5-15,-6 1-7 16</inkml:trace>
  <inkml:trace contextRef="#ctx0" brushRef="#br0" timeOffset="1.08592E6">29139 12866 3 0,'0'0'45'0,"0"0"1"16,-11 6 0-16,11-6 0 0,0 0-5 15,0 0-4-15,-4 11-6 16,4-11-2-16,0 0-6 15,7 2 0-15,-7-2-5 0,20 0-6 16,-6 0-3-16,4 0-3 16,4-2-1-16,6-1-1 15,4 0-2-15,9-1 0 16,2 1 0-16,6-1 0 16,4 0 0-16,3-1 0 0,1 1 1 15,0-2 1-15,-6 2 2 16,-2-1 0-16,-4 2 0 15,-10 0 1-15,-4-1-1 16,-11 1 0-16,-5 1-1 0,-6 0-2 16,-9 2 0-16,10-2-2 15,-10 2 0-15,0 0-3 16,0 0-4-16,0 0-7 0,0 0-27 16,-12 0-45-16,3 0-2 15,-4 0-6-15,-1-2-6 16</inkml:trace>
  <inkml:trace contextRef="#ctx0" brushRef="#br0" timeOffset="1.08886E6">29816 12059 57 0,'0'0'66'16,"4"-12"-5"-16,-4 12-22 15,0 0-26-15,4 8-2 16,-4 6-3-16,-2 4 0 0,-3 10-2 16,-3 1 1-16,-1 12 1 15,-4 6 0-15,0 0 0 16,-3 3-2-16,1-4-1 16,-3-4-1-16,4-7 0 0,-2-3 1 15,5-12 0-15,-2-8 0 16,4-9 2-16,1-4-1 15,1-12 1-15,3-7 1 16,-1-5 1-16,3-8-2 0,1-4 0 16,1-5-1-16,0-3-2 15,11-3 0-15,3 0 0 16,6-1-2-16,2 1-1 16,4 4-2-16,4 3 0 15,2 6 1-15,-1 4 0 0,-1 8-1 16,-6 7 0-16,0 7 0 15,-7 7-1-15,2 2 1 16,-7 7 0-16,-3 7-1 0,-2 5 1 16,-4 4 0-16,-1 4 0 15,-2 4 2-15,-5 3-1 16,-9-1 2-16,-2 3-1 16,-7-4 0-16,-4-1 0 0,-5-4 0 15,-2-4 1-15,-2-5-1 16,4-5 1-16,3-5 0 0,4-2 0 15,6-3 1-15,7-3-1 16,12 0 0-16,-9-3 0 16,9 3 0-16,12-6-1 15,2 3-1-15,1 3 0 0,5 0-2 16,0 6 1-16,2 7 0 16,0 2 0-16,-2 8 0 15,1 2 0-15,1 1 0 0,2 3 0 16,-4-1 1-16,2-6 0 15,2-2 0-15,-2-5 1 16,1-7-1-16,-1-5 1 16,-1-3 0-16,-1-8 0 15,0-7 0-15,-1-5 1 16,-1-2-1-16,1-6 0 0,2-4-1 16,-4 2 2-16,0-1-1 15,-5 3 1-15,-1 4-1 0,-2 5 0 16,-5 4-1-16,-4 15 1 15,-6-7 0-15,-6 11-1 16,-2 9 0-16,-3 6 0 16,-3 5 0-16,-2 5 0 15,1 5 1-15,4 0-1 0,5 1 1 16,4-3 0-16,4 0 0 16,4-7 0-16,6-3 1 15,8-8 0-15,6-5-2 0,6-6-4 16,-1-2-2-16,6-8-8 15,-4-8-24-15,4-5-39 16,5-1-6-16,-4-4-3 16,0-1-4-16</inkml:trace>
  <inkml:trace contextRef="#ctx0" brushRef="#br0" timeOffset="1.08929E6">30432 12390 55 0,'6'-11'81'0,"5"-2"-2"15,-3-9-18-15,3 8-19 16,-1 3-10-16,-2 0-8 0,1 4-8 16,-9 7-8-16,16-8-3 15,-16 8-3-15,5 6-1 16,-5 7-2-16,0 4 0 15,0 7 1-15,-3 1-1 0,1 4 2 16,0 0-1 0,2 1 1-16,0-3 0 0,2-5 0 15,2-2 2-15,0-8-1 16,-4-12 1-16,17 6 1 0,-17-6 0 16,15-13 0-16,-6-1 0 15,0-5 0-15,5-5-1 16,1-1-1-16,-2-3 1 15,-2 2-2-15,4 0 1 0,-3 3-2 16,2 6 0-16,-4 0-2 16,-4 8 0-16,-6 9-2 15,14-3-4-15,-14 3-8 16,0 9-25-16,2 5-38 0,-1-5-2 16,6 3-6-16,2-5-3 15</inkml:trace>
  <inkml:trace contextRef="#ctx0" brushRef="#br0" timeOffset="1.08956E6">30990 11975 38 0,'2'-33'82'16,"4"5"1"-16,-3 1-4 15,2 15-6-15,1-1-56 16,2 4-2-16,2 4-3 0,3 4-3 15,4 2-4 1,2 8-2-16,5 6-2 0,4 9 1 16,-2 5-1-16,1 8-1 15,-5 8 1-15,-5 7-1 0,-6 6 0 16,-11 7-1-16,-14 1-3 16,-18 1-6-16,-8 1-20 15,-17-1-27-15,-10-12-18 16,-1-1-9-16,-5-12-3 0</inkml:trace>
  <inkml:trace contextRef="#ctx0" brushRef="#br0" timeOffset="1.09007E6">29621 11754 43 0,'-8'-5'74'15,"-4"5"-1"-15,-4 0-28 0,4 7-7 16,0 7-6-16,-3 4-7 15,-4 11-5-15,-3 5-4 16,-11 12-3-16,-4 9-3 16,-7 8-2-16,-3 8-2 0,0 4-1 15,6 7-1-15,6-2-1 16,11-2 0-16,15-5-1 16,13-6 0-16,22-6-5 15,15-10-11-15,15-10-61 16,13-7-2-16,13-15-7 0,4-9-5 15</inkml:trace>
  <inkml:trace contextRef="#ctx0" brushRef="#br0" timeOffset="1.09182E6">29816 12818 9 0,'0'0'64'16,"8"10"3"-16,10 1-17 0,9-11-26 15,9 2 3-15,10-2 1 16,10 0-4-16,15-1-3 15,9-1-2-15,6-4-3 0,6 1-2 16,5-2-1-16,-3 1 0 16,-5-1-4-16,-5 2-1 15,-14 0-3-15,-12 0-1 16,-10 2-2-16,-14 0-3 16,-12 2-4-16,-10-2-8 0,-12 3-23 15,0 0-39-15,-20 0-6 16,-8 0-6-16,-4-4-2 15</inkml:trace>
  <inkml:trace contextRef="#ctx0" brushRef="#br0" timeOffset="1.0923E6">28378 13436 34 0,'0'-9'78'0,"0"-2"-2"0,0 11-3 15,1-9-4-15,-1 9-62 16,5 7-1-16,-5 6-1 15,0 5-1-15,-2 6 0 16,-3 5-1-16,0 6-1 0,-2 1 2 16,1 0-3-16,-1 3 2 15,-1-6-2-15,2 0-2 0,0-6-5 16,-1-6-5-16,3-7-26 16,3-6-33-16,1-8-7 15,0 0-5-15,-14-17 2 16</inkml:trace>
  <inkml:trace contextRef="#ctx0" brushRef="#br0" timeOffset="1.09253E6">28257 13398 41 0,'-4'-11'82'0,"2"1"0"16,2 10-1-16,2-17-2 15,9 12-63-15,-1 0 1 16,9-2-1-16,2 1-3 0,5-3-2 15,5 1-3-15,4 0-2 16,4 1-3-16,0 0-3 16,1 3-4-16,-1-1-4 0,0 6-9 15,-8-1-10-15,-5 5-17 16,-8 3-12-16,-9 5-16 16,-6 8-11-16,-10 0-6 0</inkml:trace>
  <inkml:trace contextRef="#ctx0" brushRef="#br0" timeOffset="1.09402E6">28264 13714 59 0,'-34'29'77'0,"5"-7"-6"15,10 0-10-15,5-8-16 16,11-2-11-16,3-3-10 16,0-9-8-16,23 5-4 15,-4-5-3-15,6-3-3 0,5-8-2 16,8-2-4-16,2-7-1 15,4-3-2-15,3-4 0 16,0-2-1-16,-3-1 0 0,-3 2 1 16,-4 0 0-16,-10 7 3 15,-6 4 0-15,-6 6 1 16,-7 1 0-16,-8 10 2 16,0 0-2-16,0 0 2 15,0 10-1-15,-2 1-1 0,-3 4 0 16,-1 1 1-16,2 2-1 15,-1 0 1-15,4-2-1 16,-1-1 1-16,2-3-1 0,0-2 1 16,0-10-1-16,10 8 0 15,1-8-1-15,1-3 0 16,2-4-1-16,2-5 0 16,1-1 0-16,0-2-1 0,1 1 1 15,-5 2 1-15,-2 1 0 16,-11 11-1-16,15-13 1 15,-15 13 0-15,0 0 0 16,3 9 0-16,-3 4 1 0,0 1-1 16,0 2 1-16,0 1 0 15,1-1 0-15,7 1 0 16,-1-5-1-16,8-2-1 16,2-3-1-16,5-2 0 0,0-2-1 15,10-3-1-15,1-2-1 16,4-7 1-16,1-2 1 15,1-4 1-15,1-5 0 0,0 1 1 16,-6-2 2-16,-4 2 1 16,-5-1 1-16,-9 4 0 15,-6 2 0-15,-10 14 0 16,-2-10-1-16,-13 10 1 0,-4 3-1 16,-5 6-2-16,-2 6 0 15,-1 3 1-15,-2 2-1 16,6 1 1-16,2 1 0 15,8-1-1-15,7-2 1 0,4-3-1 16,2-5 0-16,9-6 0 16,9-2-1-16,0-3 0 15,6-9 1-15,-3-7-1 16,1-3 0-16,1-5-1 16,-2-7 1-16,-2-5 1 0,-1-4 0 15,-3-2 1-15,0 1 0 16,-4 0 2-16,0 5 1 15,-6 3 0-15,-2 6-1 0,-2 8 0 16,-1 11-1-16,0 8 0 16,0 0-1-16,-6 19-1 15,3 5-1-15,0 4 0 16,-2 2 0-16,5 6 2 0,0 2 0 16,0 3-1-1,6-6 1-15,-2 0-1 16,3-5-1-16,1-6 1 15,-2-7-1-15,2-2-1 0,-8-15 0 16,12 5-1-16,-2-8 1 16,0-10 0-16,0 0 0 15,3-3 0-15,1-1 1 0,-2-2 0 16,3 2 1-16,-3 1 1 16,-3 4-1-16,-9 12-1 15,15-9 1-15,-15 9 1 16,6 4 0-16,-6 8-1 15,0 3 0-15,-1 4 1 16,0 1 0-16,-1 0 0 0,1 1 0 16,1-3-1-16,0-3 1 15,3-4-2-15,6-3-1 16,-9-8 0-16,19 1 0 16,-7-1-1-16,5-9 0 0,-2-4 1 15,3-4-1-15,-2-2 1 16,2-1 1-16,1-4 2 0,-2 4 0 15,0-2 1-15,-4 6-1 16,-1 1 0-16,-3 6 1 16,-9 9 0-16,10-4-1 0,-10 4 0 15,0 15 0-15,0-1-1 16,0 3 0-16,0 1 1 16,0 1 0-16,1-1 1 15,5-3-1-15,1-4-1 0,3-3-1 16,3-6 1-16,1-2-2 15,2-2 1-15,0-8-1 16,0-2 0-16,3-1-1 0,2-1 3 16,1 0-1-16,-2 0 2 15,0 5-1-15,-3 1 1 16,1 5 0-16,-4 1 1 16,-2 2-1-16,-5 9 0 15,-1 4 0-15,-6 4 0 0,0 2 0 16,0 3 0-16,-4 0-1 15,-1 1 0-15,-4-4 0 16,1 0-1-16,-3-3 0 0,3-5-4 16,-3-1-5-16,0-8-18 15,-5-2-46-15,6-1-5 16,5-8-5-16,3-1-5 16</inkml:trace>
  <inkml:trace contextRef="#ctx0" brushRef="#br0" timeOffset="1.09465E6">30475 13430 63 0,'0'0'83'15,"0"0"-6"-15,5-8-3 0,-5 8-6 16,0 0-67-16,0 0 0 15,4 8 1-15,-4 10-1 16,-2 2 0-16,-1 5 1 0,-4 7-1 16,1 3-3-16,-4 2-1 15,2-2-1-15,-3-3-1 16,1-5 2-16,2-3 0 16,-4-10-1-16,2-7 1 0,-2-7 3 15,3-7 1-15,-2-9 1 16,1-7-1-16,3-3 1 15,4-9-2-15,3-3-3 0,9-8-2 16,6-3-2-16,9-4 0 16,7-1 3-16,9-1 3 15,-1 4 0-15,2 8 1 16,-1 6 2-16,-2 10 4 16,-2 8 1-16,-4 12-1 0,-8 8-1 15,-3 3-4-15,-1 10 0 16,-7 4 0-16,-2 7-1 15,-5 0-1-15,-6 6-1 0,-5-2-1 16,-9 4-1-16,-8-4-1 16,-9 1-1-16,-2-7 1 15,-5-2 1-15,1-6-1 0,1-2 3 16,4-6 1-16,4-3 3 16,5-2 3-16,9-2 0 15,5 0 1-15,9 0 1 16,0 0 0-16,0 6 0 0,0-6 0 15,9 20 0-15,-1-5-3 16,4 3 1-16,3 4 0 16,1-1-2-16,2 3-2 15,2-2-7-15,1-1-16 0,-8-4-49 16,7-1-5-16,1-6-6 16,-2-3-4-16</inkml:trace>
  <inkml:trace contextRef="#ctx0" brushRef="#br0" timeOffset="1.09533E6">30769 13577 50 0,'-8'0'80'0,"-1"0"-3"0,9 0-1 16,0 0-4-16,0 9-67 15,6 1 1-15,2-4 3 0,4 1 0 16,4-3-1-1,1-2-1-15,1-2-2 0,0 0-1 16,0-8-2-16,0-6 1 16,-2-2 0-16,-2-2-2 15,-5-2 1-15,-4 1-1 16,-3-1 0-16,-2 4-1 0,-7 4 1 16,-5 5-1-16,-6 7 0 15,-1 1 0-15,-3 13 0 16,-2 6-1-16,2 3 2 0,3 5-1 15,2 1 0-15,6 2 0 16,5-1-2-16,3-3 1 16,7-5-1-16,9-4 0 0,6-4 0 15,1-6-2-15,9-6 1 16,2-2 1-16,-2-3 1 16,7-7-1-16,-6-4 0 15,-2-2 1-15,2-4 1 0,-1 1 1 16,-8-1 1-16,-6 1 0 15,-2 5-1-15,-6-1 0 16,-7 15 0-16,8-11-1 16,-8 11 1-16,-6 2 0 0,0 8-2 15,4 4 0-15,-1 2 1 16,0 1 1-16,3 3 0 16,0 2 0-16,3-4-1 15,0 1 0-15,2-3-1 0,2-4 1 16,1-2 0-16,5-2 0 15,-13-8 0-15,15 4 1 16,-15-4 0-16,12-2 0 0,-3-7 1 16,0 0-1-16,-1-4 0 15,0-3 1-15,5-4-1 16,-7-2 2-16,7-1 0 16,2-3 0-16,0 3 0 0,-9 0-1 15,1 7-6-15,-3-5-15 16,-5 12-57-16,1 9-3 15,0 0-8-15,0 0-5 16</inkml:trace>
  <inkml:trace contextRef="#ctx0" brushRef="#br0" timeOffset="1.09588E6">31465 12728 28 0,'0'0'78'0,"-12"5"0"16,12-5 2-16,7 0-5 15,5 0-56-15,1 0-6 16,2-1 0-16,0-3-2 15,3 0 0-15,-3-3-5 0,2 2-4 16,-5-1-6-16,1 3-6 16,-3-4-17-16,-10 7-30 15,20-7-20-15,-20 7-9 16,0 0-1-16</inkml:trace>
  <inkml:trace contextRef="#ctx0" brushRef="#br0" timeOffset="1.09607E6">31345 12837 70 0,'-12'9'84'15,"12"-9"-2"-15,0 0-3 0,11 8-34 16,10-7-27-16,2 1-2 16,10 0-8-16,-1-2-16 15,4-1-62-15,6-1-7 16,-1-4-6-16,6 2-7 0</inkml:trace>
  <inkml:trace contextRef="#ctx0" brushRef="#br0" timeOffset="1.10388E6">32487 12128 14 0,'9'-7'61'0,"-9"7"5"0,7-17-32 16,-7 17-2-16,9-12-3 15,-9 12-1-15,0 0-6 16,8-9-5-16,-8 9-5 15,0 0-3-15,0 0-4 0,-5 3-1 16,-5 7-1-16,0 2-2 16,-3 3 1-16,-6 5-1 15,2 5 1-15,-1 1 0 16,0 6 0-16,1 2 0 0,10-1 0 16,-2 1-1-16,6-6 2 15,3 1-1-15,4-7 1 16,11 0 0-16,7-7 0 15,-4-5 1-15,2-2-1 0,-1-5 1 16,4-3 0-16,5-2 1 16,-2-8-1-16,-9-2 0 15,-3-6 1-15,2-4 0 16,3-4 0-16,-3-1-1 0,-2-3 1 16,-7 0-1-16,0 0-1 15,3 2 0-15,-2 3-1 16,-5 5 0-16,-3 1-2 15,1 6-1-15,-1 13-2 0,0-14-4 16,0 14-4-16,0 0-9 16,0 0-27-16,2 6-28 0,8 1-9 15,-10-7-1-15,15 10 1 16</inkml:trace>
  <inkml:trace contextRef="#ctx0" brushRef="#br0" timeOffset="1.1054E6">33060 12039 4 0,'2'-19'70'15,"-7"2"6"-15,4-1-2 16,0 5-37-16,-4 3-3 16,5 10-9-16,-11-15-8 15,11 15-6-15,0 0-4 0,-11-1-4 16,11 1-1-16,-5 18-1 15,-2 0 0-15,5 5 0 16,-9 8 1-16,-1 3 2 0,-1 7-1 16,-1-1-2-1,1 6-3-15,-3-2-4 0,4-3-4 16,-2-4-2-16,6-8-3 16,2-3 0-16,0-10 0 0,6-3 1 15,0-13 3-15,0 0 4 16,0-7 5-16,-1-11 3 15,-2 0 2-15,3-4 1 16,-1 1 2-16,0-2 0 16,-1 4 2-16,1-1 0 0,1 5-1 15,0 7 0-15,0 8-2 16,3-12 1-16,-3 12-3 16,0 0-1-16,14-3-1 0,-14 3 0 15,19 0 0-15,-8 2-1 16,-11-2 1-16,20 6 0 15,-11-3 1-15,6-1-1 16,-3 0 1-16,-2 1 0 16,2-2 0-16,-5 3-1 0,8-1 0 15,-4 1-1-15,-11-4 0 16,11 15-1-16,-6 0 1 16,-3-2-1-16,2 5 0 0,-2 6 1 15,-2-3 0-15,0 3 0 16,0-3 1-16,1 1-1 15,-1-7 2-15,0 2 0 16,0-17 1-16,0 13 1 16,0-13-1-16,8 0 0 0,-8 0 1 15,7-13 0-15,3 0-2 16,2 0 0-16,-3-5-1 16,6-3 0-16,-5 1 0 0,2 1-1 15,2 3 1-15,1-1-1 16,-8 7 0-16,2-1-1 15,-9 11 0-15,10-7-1 0,-10 7 1 16,0 0 0-16,6 12-1 16,-6-3 0-16,1 2 2 15,-1 4 0-15,0-3 2 16,0 2 0-16,3-5 0 16,-3 0 0-16,0-9 0 0,13 6-1 15,-6-6 1-15,1-10-1 16,1 0-1-16,0-4 0 15,0-3 0-15,0-1 0 16,2-3-1-16,1 0 1 0,-10 10 1 16,3-2-2-16,10-8 1 15,-11 9 1-15,1 1-1 16,5-9 0-16,-7 9 2 16,4 1-1-16,-7 10 0 15,11-17 0-15,-7 8 0 0,-4 9-1 16,13-19 0-16,-13 19 1 15,11-7-3-15,-11 7 1 16,0 0-1-16,16-8-2 16,-8 8 0-16,-1 10 1 15,1 4 1-15,-8-14-1 16,2 20 3-16,-2-9 0 0,2 4 0 16,-2-1 3-16,0 1-1 15,0 8-1-15,0-9 2 16,0-1-2-16,0 12 0 15,0-16 2-15,0 2 1 16,0-11-1-16,1 11-1 16,-1-11 2-16,0 0-2 15,0 0 1-15,12 0-1 0,-12 0-2 16,4-8-1-16,-1-1 1 16,1-1 0-16,4 1-1 15,-4 1-1-15,4-2 0 16,-1 1 0-16,4-1 1 15,-2 3-1-15,0-1 1 0,-9 8-1 16,17-11 2-16,-8 6-1 16,0 3 1-16,1-2 0 15,-2 2 1-15,-8 2-1 0,12-4 1 16,-12 4-1-16,11-3 1 16,-11 3-1-16,10-5 0 15,-10 5 0-15,0 0-1 0,12-8 0 16,-12 8-1-16,0 0-2 15,0 0 2-15,0 0-1 16,5-10 0-16,-5 10 1 16,0 0 0-16,0 0 0 15,0 0 1-15,0 0 1 0,5 7 1 16,-5-7 1-16,2 13-1 16,-2-13-1-16,7 14 1 15,-7-14-1-15,8 15 0 0,-4-6 0 16,-4-9 0-16,11 15-2 15,-11-15 0-15,8 14 0 16,-8-14 2-16,8 13-3 16,-8-13 3-16,3 13-3 0,-3-13-8 15,0 12-26-15,-2 0-31 16,-1-2-7-16,-7 0-4 16,-1 2 1-16</inkml:trace>
  <inkml:trace contextRef="#ctx0" brushRef="#br0" timeOffset="1.10592E6">31968 13007 7 0,'0'0'78'0,"0"0"3"0,0 0-1 16,4-3-23-16,13-3-21 0,7-1-9 16,6 0-4-16,9-2-6 15,7-1-4-15,9-2-3 16,19-3-3-16,7-4-1 16,15-2-1-16,10-4-1 15,11-2-1-15,1-2-2 0,3 1-1 16,-62 14 1-16,10 0-1 15,-12 1 0-15,6 1-1 16,-10 4 1-16,0-3-1 16,-9 5-1-16,-1-1 0 15,-7 3-3-15,-3 2-5 16,-14 1-8-16,2 1-20 16,-10 0-28-16,-11 0-16 0,10 17-6 15,-26 2-4-15</inkml:trace>
  <inkml:trace contextRef="#ctx0" brushRef="#br0" timeOffset="1.10666E6">32129 13343 68 0,'0'0'86'0,"0"0"0"16,0 0-3-16,1-15-36 15,-1 15-20-15,13-3-5 0,1 0-6 16,2 1-5-16,2 0-3 16,8-2-3-16,2 0-2 15,7 1-2-15,5-1-3 0,0-1-2 16,-5 2-4-16,-3-2-1 15,0-2-6 1,-10 3-7-16,-5-1-5 0,-17 5 0 16,0-9 2-16,-11 5 1 15,-9 2 2-15,-3 0 2 0,-5 2 9 16,0 0 11-16,-3 0 7 16,5 2 4-16,2 3 2 15,10-1 1-15,-3 3 4 0,6 1 0 16,5 2-3-16,1 4-2 15,-2 1-2-15,5 6 0 16,1 1-2-16,-2 3-3 0,0 1-3 16,-2 2-4-16,-3-3-4 15,4 3-12-15,-8-9-11 16,5 1-25-16,0 1-22 16,7-6-8-16,4-4-1 15</inkml:trace>
  <inkml:trace contextRef="#ctx0" brushRef="#br0" timeOffset="1.10728E6">32371 13509 0 0,'21'-15'75'16,"-3"1"4"-16,2 6-12 15,-10 0-15-15,-10 8-11 16,0 0-14-16,0 0-11 0,-3 11-6 16,-7-1-4-16,2 6-2 15,-2 1-1-15,4 4 1 16,-3-1-1-16,2-1-1 15,7 1 2-15,0-5-1 16,6-3 0-16,4-5 1 16,-1-1 0-16,-9-6 0 15,16-1-1-15,-4-9 0 16,-3-3 0-16,1-3-1 0,-7-5 0 16,0-1 0-16,-3-3-1 15,0-4 0-15,0 0 1 16,1-1-2-16,-1 2 0 0,0-2-1 15,0 3 0-15,4 2 0 16,9 2-1-16,0 4 0 16,5 3 0-16,-5 3 0 15,8 2 0-15,0 3 1 16,-3 3-1-16,3 4 2 0,-6 2-1 16,0 3 1-16,0 8 0 15,-2 3 1-15,-5 8-1 16,-4 4 0-16,0 3 0 15,-4 1 0-15,-2 6-1 0,-5-5-1 16,-3 3-1-16,-1-7-1 16,0-2 1-16,-1-5 0 15,5-4-1-15,-3-5 2 16,10-12 1-16,-11 11 2 0,11-11 1 16,-13 0 2-16,13 0 1 15,2-18 0-15,0 6 0 16,4-4 0-16,5-3-1 0,4 1-1 15,-1-1-1-15,9 2 0 16,-11 0-2-16,-2 5-1 16,4 3 0-16,-3 3-4 15,-11 6-9-15,9 2-39 16,-6 7-23-16,-3 3-8 0,1-1-4 16,-1 4-2-16</inkml:trace>
  <inkml:trace contextRef="#ctx0" brushRef="#br0" timeOffset="1.10812E6">33025 13377 37 0,'0'0'23'15,"0"0"-7"-15,0 0 7 16,0 0 5-16,0 0-1 0,0 0 1 16,0 0-1-16,0 0 1 15,3 0-1-15,-3 0-5 16,0 0-6-16,8-9-5 16,-8 9-4-16,8-10 1 0,-8 10-4 15,2-11 1-15,-2 11-2 16,3-10 1-16,-3 10 0 15,0 0-1-15,0 0 1 0,0-8-1 16,0 8 1-16,0 0-1 16,0 0 1-16,0 0-1 15,0 0 0-15,0 5 0 16,0 6-1-16,-2 2 1 16,-3 5-1-16,-2 6 0 0,0 3 0 15,0 5 0-15,1 0 1 16,-2 2-1-16,-1-2-1 15,6-2 0-15,0-3-3 0,1-6-4 16,-1-4-12-16,-2-8-41 16,4 1-19-16,1-10-4 15,0 0-4-15</inkml:trace>
  <inkml:trace contextRef="#ctx0" brushRef="#br0" timeOffset="1.10837E6">32945 13328 6 0,'-8'-16'83'0,"2"1"4"15,0 2-3-15,2 0-4 16,4 13-32-16,7 0-30 0,2-7-1 16,10 1-5-16,-1 1-4 15,5 2-4-15,3-1-2 16,3 3-3-16,-2-1-7 15,-5 2-6-15,-3 2-11 0,-1 3-21 16,-5 4-17-16,-10 0-22 16,-3 5-4-16,-6 4 0 15</inkml:trace>
  <inkml:trace contextRef="#ctx0" brushRef="#br0" timeOffset="1.10923E6">32947 13643 73 0,'0'0'78'16,"0"0"0"-16,0 0-29 16,16 1-11-16,-3-4-8 15,6-6-10-15,-2-1-7 0,-1-4-3 16,2-2-4-16,1-4-2 16,-2-2-2-16,-5 1 0 15,6-2 1-15,-13 2-1 16,10 2 0-16,-7 4-1 0,0 4 1 15,-8 11-2-15,9-10 0 16,-9 10 0-16,0 0 0 16,1 14-1-16,-1-1 0 0,0 1 0 15,0 5 0-15,0-1 2 16,-1 0-1-16,1 1 1 16,0-6 1-16,1 0 0 15,-1-5 0-15,6-2 0 16,-6-6-1-16,15 2 0 0,-4-2 0 15,-3-5-1-15,5-2 0 16,1-3-1-16,2-2 0 16,-5-1 1-16,1 0 0 15,-5 2 0-15,6-1-1 0,-6 4 0 16,-7 8-1-16,11-13 0 16,-11 13-1-16,0 0 0 15,0 0 0-15,10 6 0 0,-10-6 0 16,6 19 2-16,-3-6 0 15,-3-13 0-15,5 16-2 16,-5-16 1-16,10 16-2 16,-2 0-3-16,2-5 0 15,-10-11 3-15,11 10-2 0,-11-10 2 16,12 2 2 0,-12-2 1-16,14-1 0 15,-2-11 2-15,-1-3 2 16,-9 6-2-16,1-1 1 0,5-11-2 15,-8 11 1-15,0 1-2 16,0 9 1-16,0-14-1 16,0 14 0-16,-12-6-1 15,12 6 0-15,-8 2 3 16,8-2 1-16,-14 10-2 16,14-10 3-16,-2 11 0 15,2 2 1-15,0-13-2 0,0 0 2 16,18 5-3-1,-11-5 0-15,3-7 2 0,1-3-2 16,1-3 1-16,3-4 1 16,-2-1 0-16,0-2 1 15,-1 0 2-15,-1-3-2 16,-2 0 1-16,0 2-1 0,-1 1 0 16,-3 1-1-16,1 4-1 15,-6 5-1-15,0 10-1 16,2-11 0-16,-2 11-2 0,0 6-8 15,-5 5-23-15,-3 7-42 16,6 1-6-16,-7 4-3 16,0 1-4-16</inkml:trace>
  <inkml:trace contextRef="#ctx0" brushRef="#br0" timeOffset="1.11088E6">32756 11241 45 0,'-18'-7'69'16,"18"7"-4"-16,0 0-3 15,0 0-50-15,0 0-2 16,0 0-2-16,-2 14-1 0,1 2-1 16,1 5-1-16,-6 2 1 15,6 5 2-15,-4 6-2 16,-1 2-1-16,4 2 0 15,0-2 0-15,-1 1 1 16,2-6-1-16,0-3 2 0,0-4 2 16,3-7 2-16,6-5 2 15,0-11 0-15,3-1 1 16,-3-7-2-16,6-6 0 0,-2-7-2 16,3-6-4-16,0-3-1 15,4-4-1-15,2-3-1 16,1 0-3-16,8 2 0 0,-4 2 1 15,5 4-1-15,-5 3-3 16,-2 10-7-16,-6 2-9 16,-3 6-39-16,-16 7-22 15,6 7-5-15,-6 4-5 0,-7 4-3 16</inkml:trace>
  <inkml:trace contextRef="#ctx0" brushRef="#br0" timeOffset="1.11156E6">33120 11499 63 0,'0'-17'73'0,"3"0"-4"16,-2 0-1-16,0 4-48 15,-1 3-10-15,0 10-2 16,0-11 0-16,0 11-2 0,-10 1-2 15,2 8-1-15,1 3-1 16,-2 3 0-16,1 2 0 16,-7 3 0-16,2 2 0 15,3-1 1-15,4 1 0 0,3-2-1 16,3-1 2 0,-1-3 0-16,4-3 0 0,8-4 0 15,2-1 2-15,-3-5-1 16,1-3-1-16,-1-4 2 0,1-3-3 15,-3-4-1-15,-5-6-1 16,-2-1 0-16,3-1-1 16,-4-2 0-16,0 1-1 15,-3 4 0-15,-3 0 0 16,3 3 1-16,3 13-1 0,-6-13 0 16,6 13 0-16,0 0-1 15,0 0-1-15,0 0 0 0,6-10 0 16,-6 10 0-16,20-10 0 15,-8 1-1-15,7 0 2 16,-2-5 0-16,1-3 1 0,-2 0 0 16,1-2 1-16,1 2 0 15,-1-2 1-15,0 3 2 16,-9 0-3-16,5 4 2 16,-13 12 2-16,8-8-3 15,-8 8 0-15,17-6 0 0,-17 6 0 16,0 0-1-16,12 13 1 15,-12 4-1-15,2 7 0 16,-2 4 1-16,0 6 1 16,1 4-1-16,-1-18 2 15,-1 5-1-15,-8 14 0 16,5 0 0-16,1-24-1 16,1 6-4-16,-1 4-9 0,2 0-18 15,-3-3-31-15,4-9-15 16,0-13-2-16,8 0-7 15</inkml:trace>
  <inkml:trace contextRef="#ctx0" brushRef="#br0" timeOffset="1.11169E6">33380 11643 53 0,'21'-10'80'15,"-21"10"0"-15,17-15-4 16,2-1-30-16,-19 16-18 16,11-13-12-16,-11 13-10 15,9-5-31-15,-9 5-43 0,0 0-8 16,-12 3-6-16,-7 3-1 15</inkml:trace>
  <inkml:trace contextRef="#ctx0" brushRef="#br0" timeOffset="1.11288E6">28546 11551 47 0,'2'-11'70'16,"3"0"-3"-16,-5 11-2 0,5-12-50 15,-5 12-4-15,0 0 0 16,0 0-4-16,3 13-1 16,1 3-3-16,-3 2 0 15,3 11 0-15,0 4 0 0,0 3 1 16,1 3-1-16,1-1 2 15,1-1-2-15,-1-7 3 16,1-2 5-16,-2-11 3 16,1-4 1-16,-6-13 2 0,13 0-2 15,-4-11 0-15,-2-8-1 16,2-3-3-16,2-5-4 16,5-7-2-16,0-2-2 15,2-4-1-15,1 0 0 16,0 3-1-16,0 1 0 0,1 7-1 15,-4 4-5-15,-3 6-1 16,-5 8-4-16,2 11-6 0,-10 0-19 16,0 8-41-16,0 15-7 15,0 0-5-15,0 6-2 16</inkml:trace>
  <inkml:trace contextRef="#ctx0" brushRef="#br0" timeOffset="1.11413E6">29059 11698 0 0,'1'-24'67'16,"-1"4"5"-16,-4-2-2 16,-1-1-1-16,-6 5-58 15,3 3 0-15,8 15-1 0,-23-12-1 16,5 12-1-16,0 2-2 15,1 8-1-15,-2 6-1 0,1 2-1 16,-2 4 1-16,5 2-1 16,0-1-1-16,7-1 1 15,2-4 0-15,5 0 2 16,1-9-1-16,0-9 2 16,12 7-1-16,0-8 2 0,3-8-1 15,2-6 0-15,0-3-1 16,1-1-1-16,0 0-1 0,-2 1-1 15,-1 0 0-15,-5 3-1 16,-1 4-3-16,-9 11 0 16,0 0 0-16,0 0 0 15,0 0 0-15,0 13 0 16,-1 5-1-16,-2 1 2 16,-1 3 2-16,4 0-1 0,0-3 2 15,6-1 0-15,0-7 0 16,8 1 2-16,-1-10-1 15,3-2 1-15,2-4 0 0,3-8 0 16,-2-3 0-16,2-6-1 16,1-1-1-16,-4-5 1 0,0-3-3 15,0 0 0-15,-5-2 0 16,-2 1-2-16,0 0 0 16,-4 2 0-16,-4 5 0 15,-3 2 0-15,0 6 0 0,0 5 0 16,0 11-1-16,-3-12 1 15,3 12 0-15,0 0 0 16,-10 13 2-16,6 0-1 16,1 3 1-16,-1 6 1 0,2 2 1 15,2 3-1-15,0 4 1 16,4-3 0-16,4 1 0 16,0-1-1-16,4-5 0 15,0-3 1-15,1-8-1 0,2-2 2 16,0-7 0-16,0-3 0 15,-1-4-2-15,0-6 1 16,2-3-1-16,2-3-1 16,-1-2 0-16,-2-1-3 0,-2-1 2 15,-2 0-3-15,1 1 1 16,-3 4 1-16,-1 1-1 16,-2 4-1-16,-6 10 1 0,0 0 0 15,9-4 0-15,-9 4 1 16,0 12 0-16,0 1 0 15,0 3 1-15,0 5 2 0,0 0 0 16,2 1-1 0,1 0 0-16,1-2 1 0,2-5 0 15,2 1 0-15,-8-16 1 16,18 12 1-16,-6-12 0 16,-1 0 1-16,1-10-1 15,2-2 0-15,-2-2 0 0,4-5-1 16,-4 2-1-16,-2 0-1 15,1 0 0-15,-3 1-1 16,-1 3-1-16,-3 4 0 0,-4 9-1 16,6-11 0-16,-6 11 1 15,0 0-1-15,2 8 1 16,-2 0 1-16,2 3 0 0,0 4 1 16,1-2 1-16,3 1 1 15,0 0-1-15,4-2 1 16,-4-2 0-16,3-3 1 0,-1-3-1 15,5-1 1-15,-3-3 0 16,0-3 1-16,1-4-3 16,-1-2 1-16,3-5 0 15,1 0-1-15,-1-4 0 16,1 1-1-16,-1-1 0 0,1 3-1 16,-4 1 0-16,0 1 0 15,-1 5-2-15,-9 8 2 16,12-3-2-16,-12 3 0 15,4 11-2-15,-4 1-3 0,0 4-6 16,2-1-8-16,3 6-17 16,4-3-17-16,-2-3-17 15,6 1-10-15,2-6-2 0</inkml:trace>
  <inkml:trace contextRef="#ctx0" brushRef="#br0" timeOffset="1.11456E6">30114 11535 49 0,'0'-16'71'0,"-4"4"0"0,-1 1-25 16,5 11-11-16,0 0-8 15,-7-9-7-15,7 9-5 0,0 0-5 16,0 0-2-16,0 0-1 16,0 0 0-16,0 0 0 15,0 0-1-15,0 0 1 16,0 0-3-16,0-8 0 15,0 8-1-15,-6-14-1 0,6 14 0 16,-6-16-3-16,6 16 0 16,-14-12-1-16,4 11 1 0,0 1-1 15,-4 1 1-15,2 8 1 16,-6 2 0-16,4 4 1 16,-2 2 1-16,2 2 1 15,4 2 0-15,1-1 0 0,5 0 1 16,4 0 0-16,3-4 1 15,6-2 0-15,5-4 1 16,7-3-1-16,1-4 0 16,2-3-1-16,2 0-1 0,2-7-1 15,-2-2-4-15,1-2-2 16,-1-2-5-16,-7-2-5 16,4 0-10-16,-10 3-29 15,-3-1-26-15,4 5-7 16,-5 0-2-16,-9 8 3 0</inkml:trace>
  <inkml:trace contextRef="#ctx0" brushRef="#br0" timeOffset="1.1151E6">30016 11543 64 0,'1'-17'79'0,"-1"17"-2"0,13-12-29 16,-13 12-7-16,0 0-11 15,2-11-10-15,-2 11-5 16,0 0-5-16,0 0-4 16,-7 2-3-16,-5 8-1 0,-6 3 0 15,-5 3-1-15,-7 6 0 16,-7 3-8-16,-4 2-42 15,-1 7-24-15,-5 1-5 16,-2-2-6-16,4-6-2 0</inkml:trace>
  <inkml:trace contextRef="#ctx0" brushRef="#br0" timeOffset="1.12012E6">28603 13139 23 0,'0'0'11'16,"0"0"-1"-16,0 0 2 0,0 0 1 15,0 0-1-15,0 0-1 16,0 0-3-16,0 0 2 15,0 0-3-15,0 0-3 16,0 0-4-16,0 0-6 0,0 0-11 16,0 0-11-16,0 0-8 15</inkml:trace>
  <inkml:trace contextRef="#ctx0" brushRef="#br0" timeOffset="1.1244E6">28040 13269 24 0,'0'0'35'0,"0"0"1"0,0 0 0 15,0 0-8-15,6-7-6 16,-6 7-5-16,12-4-2 16,-12 4-3-16,17-5-3 0,-6 4-2 15,3 0-1-15,3-2-1 16,1 1-1-16,4-1 1 16,3 0-1-16,7 0 0 0,-2 0-1 15,11-1-1-15,3 1 0 16,3 1 0-16,7-1 0 15,0-1-1-15,3 0 1 16,1 1-1-16,5 0 0 16,-4 1 0-16,-4-1 0 0,4 1 1 15,-5-1-1-15,7 1 1 16,1 2-2-16,-4-3 1 16,3-1 0-16,-1-1 0 15,1 1 1-15,-2 0-1 0,0-1 0 16,-5 0 0-16,-4-1 0 15,5 1-1-15,-4 0 1 16,0-2 0-16,1 1 0 16,-3-1-1-16,4 1 1 0,-2 0-1 15,0 0 1-15,-4-1-1 16,-3 2 0-16,-2 1 0 16,-5 0 0-16,-1 1 0 15,-5 2 0-15,0-1 0 0,-5 2 0 16,2-1 0-16,0 2 1 15,1-2-1-15,1 0 0 16,0 0 1-16,3 0-1 16,-4-1 0-16,6 1 0 15,-6 0 0-15,-1-1 0 0,-2 1 0 16,-3 1 0-16,1-2 0 16,-2 2 0-16,-2 0 0 15,-2-1 0-15,2 1 0 0,-4 0 0 16,3 0-1-16,-2 0 1 15,2 0 0-15,-2 1 0 16,0 1 0-16,1 2 0 0,1-3 0 16,-2 1 0-16,2 1 0 15,0-2 1-15,1 2-1 16,-1-1 1-16,4 0 0 16,1 1 0-16,-1 1 1 0,2-1 1 15,-2 1 0-15,5 0 1 16,-4 0-1-16,1 2 0 15,-3 2 0-15,1-2-1 16,-1 4 0-16,-4-1 0 0,1 2-1 16,-2 1 0-16,2 1-1 15,-1 4 1-15,-2-1-1 16,3 3 1-16,2 1-1 16,-4 0 1-16,3 1-1 0,0 0 1 15,-2 1-1-15,-1-2 1 16,0 0 0-16,-2 0 1 15,-4 1-1-15,0-4 1 0,1 3 0 16,-4-2 0-16,1 1 1 16,-4 0-1-16,1 0 3 15,-3 2-3-15,-1 1 1 0,-1 1 0 16,-1 2 0-16,-2 0 0 16,-3 0 1-16,-1 4-1 15,-5-3-2-15,1 1 1 16,-5 0 0-16,3-1 0 0,-2 2-1 15,0-2 1-15,-9 1 0 16,3-1-1-16,-2 2 1 16,-5-1 0-16,-3 0 0 15,-3-1 0-15,-1 2 0 16,-3-4 0-16,-1 2 0 0,-4-4 0 16,-3 3-1-16,-1-3-1 15,4-1 1-15,-4 0-1 0,0-4 0 16,-5-1 0-16,1 0 0 15,3-1 0-15,-2-3 1 16,0 1 0-16,-3-2 0 16,-1 0 0-16,0-2 0 15,0 0-1-15,1-1 1 0,-1-2 0 16,2-2-1-16,0 1 0 16,2-1-1-16,-1-1 1 15,1 0-1-15,2-1 0 16,-3 1 0-16,-1-5-1 0,-3 2 0 15,-5 0 0-15,-2-3 0 16,-1-3-1-16,-1 0 0 16,-4 0 0-16,-1-4 1 15,0 1 0-15,4-1 0 16,-5 2 1-16,2 0-1 0,-1 0 2 16,-3 2-1-16,1 0 1 15,-1 2 0-15,-2 1 0 0,-1 0 0 16,-1-1 0-16,2 0 0 15,0 0 0-15,3-1 1 16,1-1-1-16,6-1 0 16,2-3 2-16,3-1-1 0,7-4 0 15,2 1-1-15,3-5 1 16,2 3 0-16,5-5-1 16,0 3 1-16,-2-2-2 15,5 1 1-15,2 0 0 0,2 1 0 16,-1 0 1-16,6-1-1 15,0 3 1-15,5-3 0 16,5 1 0-16,1-2 0 16,7 0 0-16,1 0 0 0,5-2 0 15,0 0 0-15,3-1-1 16,0 1 1-16,1 0-1 16,4-3 0-16,0 4 0 15,5-1 0-15,-2 0 1 0,3 1-1 16,-1 3 0-16,2-3-1 15,0 2 1-15,-1 0 0 16,3 1-1-16,0 0 1 0,4-1 0 16,-4 1-1-16,3 0 1 15,1-2 0-15,3 2 1 16,0-1-1-16,2-1 0 0,-2 1 0 16,5 0 0-16,2-1 0 15,1 1 1-15,-2-2-1 16,2 4 0-16,1 0 0 15,0 2 0-15,-1 0 1 0,-3 1-1 16,3 2 1-16,-4 1-1 16,1 3 0-16,-3 1 1 15,-1 3-5-15,-7 4-34 16,3 0-38-16,-4 6-3 16,-14-6-5-16,0 0-5 0</inkml:trace>
  <inkml:trace contextRef="#ctx0" brushRef="#br0" timeOffset="1.13743E6">21465 12832 9 0,'-8'-4'23'0,"8"4"0"16,-16-3-5-16,16 3-5 0,-10 0-1 15,10 0-2-15,0 0-1 16,-9 0 2-16,9 0 2 16,0 0 3-16,0 0-1 0,0 0 2 15,0 0-1-15,0 0 0 16,0 0-2-16,0 0-3 16,0 0-1-16,0 0-1 15,0 0-1-15,0 0 1 0,4 3-2 16,-4-3 2-16,15 0-2 15,-2 0 0-15,1-2-1 16,11-2 0-16,0-2-2 16,8 1 0-16,3-3-1 15,6-1-1-15,3 0 0 0,1 1 0 16,3-3-1-16,-1 4 0 16,0-2 0-16,-2 2-1 15,0 0 1-15,-5 1 0 0,1 0 0 16,-8-1 0-16,-2 2-1 15,-3 1 1-15,-8 1 0 16,-2 1 0-16,-6-1 0 16,0 0 0-16,-13 3 1 15,9-1-1-15,-9 1 0 0,0 0-2 16,0 0-4-16,0 0-8 16,0-9-25-16,0 9-30 15,0 0-7-15,-7-5-4 16,7 5 1-16</inkml:trace>
  <inkml:trace contextRef="#ctx0" brushRef="#br0" timeOffset="1.13785E6">22004 12519 12 0,'-2'-9'31'0,"2"9"4"0,0 0 0 16,0 0-4-16,0 0-4 15,6 0-7-15,-6 0-2 16,16 2-3-16,-7 2-3 16,4 2-2-16,0 0-3 15,4 1-2-15,-4 2 0 0,6 0-2 16,4 0-1-16,-7 2 0 15,5 1-1-15,-7 0 0 0,3 0 1 16,-8 4 0-16,4 0 3 16,-11 4-1-16,-2 3 3 15,-8 5 0-15,-6 4 0 16,-3 3 0-16,-6 1 2 16,-3 4-2-16,-3 1 0 0,1-2-2 15,-5-3-1-15,4-6-1 16,4-3-6-16,4-8-18 15,7 3-45-15,0-16-5 16,14-6-5-16,-9-6-3 0</inkml:trace>
  <inkml:trace contextRef="#ctx0" brushRef="#br0" timeOffset="1.29633E6">5859 14032 17 0,'0'0'26'16,"-3"-11"-3"-16,3 11-3 0,0 0 0 15,-5-11-3-15,5 11-3 16,0 0-1-16,0 0-1 16,-10-9-1-16,10 9-1 15,0 0-3-15,0 0-1 16,-9-6-3-16,9 6 0 0,0 0-1 15,0 0-2-15,0 0 1 16,-7-11 0-16,7 11 1 16,0 0 2-16,0 0 0 0,-2-12 2 15,2 12 2-15,0 0 2 16,0-11-1-16,0 11 3 16,0 0-1-16,0-13 0 15,0 13-1-15,0 0 0 0,0 0-2 16,0 0-2-16,0 0 0 15,0 0-1-15,-5 12-1 16,2 2-1-16,0 2 1 16,-1 4-1-16,-2 0-1 15,1 5 2-15,-3 0 0 0,0-1 0 16,-2 0 2-16,3-2-1 16,-3-2 2-16,1-4-1 15,-1 0 1-15,4-5-3 16,6-11 0-16,-10 14-1 0,10-14-1 15,-2 13 0-15,2-13-1 16,0 0 0-16,0 0 1 16,10 11 0-16,-10-11 1 15,16 4-1-15,-4-2 1 16,-2-1-1-16,4 0-1 0,2 3 1 16,1-3 0-16,-3 1-2 15,1 0 1-15,0 0 0 16,-2 1 0-16,-1 0 0 0,-1 1 0 15,-11-4-1-15,15 11 1 16,-11 0 1-16,-2 0 0 16,-2 3 0-16,-1 4 1 15,-7 1-2-15,-3 1 1 0,-4 3 1 16,-2-3-1-16,-4 1-1 16,0-4 0-16,-3-5-1 15,-2-5-6-15,7-4-9 0,-4-3-26 16,4-16-37-16,9-10-4 15,4-8-6-15,5-8-5 16</inkml:trace>
  <inkml:trace contextRef="#ctx0" brushRef="#br0" timeOffset="1.29655E6">5804 13990 31 0,'-7'11'77'0,"1"-2"2"16,-2 1-1-16,2 6-34 15,6-16-11-15,-7 19-4 16,7-19-6-16,8 8-8 0,5-8-3 16,3 0-3-16,5-4-1 15,4-4-5-15,6-3-5 16,0-3-5-16,6 2-9 0,-3-6-23 16,2-4-34-16,0 3-9 15,0-2-6 1,-4 0-3-16</inkml:trace>
  <inkml:trace contextRef="#ctx0" brushRef="#br0" timeOffset="1.29687E6">6187 13778 3 0,'-14'-2'77'0,"2"-1"3"16,2 3-1-16,0-2-26 0,10 2-12 15,0 0-14-15,0 0-8 16,0 0-5-16,0 0-4 15,10 0-3-15,1 0 0 16,5 5-1-16,-1 4 0 0,3 6 0 16,0 3-1-16,2 7 1 15,0 5 0-15,-3 6 0 16,0 6 0-16,-5 7-1 0,-3 8 0 16,-6 4-1-16,-4 7 2 15,-11 1-2-15,-9 5 0 16,-8-1-1-16,-7 0 0 15,-5-4-3-15,-8-9-7 16,5 2-21-16,11-12-55 0,-9-12-4 16,7-14-3-16,7-15-8 15,12-9-2-15</inkml:trace>
  <inkml:trace contextRef="#ctx0" brushRef="#br0" timeOffset="1.29824E6">7287 14045 29 0,'-11'-13'65'0,"11"13"-15"15,-11-7-8-15,11 7-6 16,0 0-4-16,0 0-8 0,0 0-9 16,0 0-5-16,-3 5-5 15,3 5-3-15,0 2-1 16,3 5-1-16,1 6 1 0,1 1 0 15,-1 5 0-15,0-1 0 16,0 4 0-16,-2-7 1 16,0 6 4-16,-2-9 0 15,0-2 1-15,0-3 2 0,-1-4 0 16,1-13 2-16,-7 15 0 16,7-15-1-16,0 0-2 15,-7 10-2-15,7-10-2 16,0 0-1-16,0 0-1 15,0 0-2-15,0 0 0 0,0 0 1 16,0 0-1-16,0 0 0 16,0 0 0-16,-6 8 0 0,6-8 1 15,0 0-1-15,0 0 0 16,0 0 0-16,-6 10 1 16,6-10-1-16,0 0 0 15,-4 10 0-15,4-10 1 0,0 0-1 16,0 0 1-1,-7 11 0-15,7-11 1 0,0 0-1 16,0 0 0-16,-9-8 1 16,6-5-1-16,-2-5 0 15,1-6-1-15,-1-5 0 0,2-7 0 16,-1-5 0-16,3-4 0 16,-1 1 0-16,2-2 0 0,0 3 0 15,2 0 1-15,5 6-1 16,-2 3 0-16,3 6 0 15,2 4 0-15,3 4 0 16,-1 4 0-16,2 4 0 16,-1 3 0-16,3 7 0 0,1 2 0 15,0 4 0-15,-2 7 1 16,4 9 0-16,-5 4 0 16,2 7 0-16,-2 2 1 15,0 3-1-15,-4 0 0 0,-1 0 0 16,-3-3-1-16,1-4 1 15,-5-6-1-15,0-6 0 16,1-2 1-16,-3-15 1 0,0 0 0 16,0 0 0-16,7-10 1 15,-1-12-1-15,2-5 0 16,1-10 0-16,3-6-1 0,2-5-1 16,3-2 0-16,1 0-2 15,0 4 1-15,3 7-1 16,-2 9 1-16,-3 7 0 15,2 12 0-15,-2 11 1 0,-2 10 2 16,-6 11 0-16,1 7 1 16,-2 6 0-16,-1 8 2 15,1 1 0-15,-5 5-1 16,1-2-1-16,1 1 0 16,-1-3-1-16,2-3 0 15,-3-2 0-15,0-3-1 0,1-4-2 16,-1-8-2-16,3-3-4 15,0-6-5-15,0-5-13 0,-5-10-34 16,15 0-23-16,-3-11-6 16,1-9-5-16,3-3 0 15</inkml:trace>
  <inkml:trace contextRef="#ctx0" brushRef="#br0" timeOffset="1.29861E6">7991 13966 11 0,'8'-15'77'0,"-8"15"6"16,0 0-2-16,0 0-20 16,0 0-21-16,0 0-8 15,0 0-10-15,0 0-7 16,0 0-3-16,0 8-4 16,0-8-3-16,0 20-2 0,0-6 0 15,-3 5-1-15,1 5 1 16,-2 2-2-16,1 2 0 15,-1 2 1-15,0-2 0 0,2 1 1 16,-1-3-1-16,3 1 1 16,0-4 0-16,0-2 0 15,1-2 1-15,4-4 0 0,1 1-1 16,4-3-1-16,3-3 1 16,2-1-1-16,2-4 0 15,1-2-1-15,1-3 1 16,3-2-2-16,0-4-1 0,-2-5-5 15,6 5-17-15,-5-6-59 16,-1-1-5-16,-2 1-3 16,0 1-8-16,-3 2-2 15</inkml:trace>
  <inkml:trace contextRef="#ctx0" brushRef="#br0" timeOffset="1.29934E6">8642 14295 63 0,'0'0'80'0,"0"-9"-3"0,0 9-2 15,0 0-42-15,0 0-9 16,-7 5 0-16,7-5-5 16,-7 14-5-16,3-3-3 0,-4 3-1 15,-1 3-2-15,1 5-1 16,-1 5-1-16,-1 3-1 16,-1 5-2-16,-3 2-1 0,-2 4 0 15,-1 1-3 1,-2-4-7-16,2 2-20 15,3-8-51-15,0-5-2 0,0-9-6 16,4-12-7-16</inkml:trace>
  <inkml:trace contextRef="#ctx0" brushRef="#br0" timeOffset="1.30034E6">9156 13922 41 0,'-9'-19'80'0,"1"5"2"16,-2 1-4-16,10 13-25 15,-13-3-26-15,13 3-4 0,-11-1-8 16,11 1-5-16,-3 14-4 16,3 1-3-16,0 7-1 15,3 3 0-15,3 7 0 0,3 2-1 16,0 3 0-16,3 0-1 15,-2 0 0-15,-2-1 1 16,0-6-1-16,-2-1 0 16,-5-5 1-16,-1-4 0 0,0-7 1 15,-1-3 1-15,1-10-1 16,-13 3 0-16,13-3-1 0,-10-10 0 16,7-1-1-16,1-3 0 15,1-2-1-15,1-1 0 16,4 1-1-16,5-1 0 15,6 4-1-15,0-4-1 0,7 3-2 16,0-4-2-16,4 2-2 16,1-2 0-16,1 0 0 15,0-4-1-15,-1 1 1 16,-3 2 2-16,-1-1 4 16,-7 2 3-16,-3 0 3 0,-5 1 2 15,-7 2 4-15,0 4 2 16,-1 0 3-16,0 11-2 15,-8-14 2-15,8 14-2 0,-12-2-1 16,12 2-2-16,-5 11-1 16,4 4-1-16,1 4-2 15,0 6-1-15,3 5 0 16,1 4-1-16,4 2-1 16,1 0-1-16,1 5-5 0,2-2-3 15,3 3-13-15,0-5-39 16,-4-9-21-16,2-5-5 15,4-8-5-15,-1-9-3 16</inkml:trace>
  <inkml:trace contextRef="#ctx0" brushRef="#br0" timeOffset="1.30051E6">9739 14058 41 0,'0'0'82'15,"0"0"0"-15,0 5-2 16,-4 7-5-16,-2 10-55 0,3-1-2 15,2 5-4-15,1-2-4 16,0 0-4-16,4 0-10 16,1-3-18-16,-1-5-51 15,4 1-5-15,5-7-7 0,-3-3-5 16</inkml:trace>
  <inkml:trace contextRef="#ctx0" brushRef="#br0" timeOffset="1.30214E6">9867 13950 49 0,'-13'-20'79'0,"5"5"-2"0,-3 5-4 15,11 10-5-15,-11-4-49 16,11 4-17-16,0 12 0 16,10 1-6-16,4 0-4 15,5 1-7-15,-1-2-7 0,5 1 0 16,-1-5-1-16,5-3 6 15,-5-3 6-15,-1-2 9 16,-4 2 10-16,-2-6 10 16,-5 0 10-16,-10 4 2 0,8-12 1 15,-8 12-2-15,-5-10-7 16,5 10-4-16,-12-5-3 16,12 5-4-16,-16 1-2 15,16-1-3-15,-5 19-2 0,5-1-1 16,1 2-1-16,3 5-1 15,4 3-1-15,4 10 0 16,4 5-1-16,4 11-2 16,0 4-2-16,1 5-3 15,-4 2 1-15,-3 6 1 0,-7-2 1 16,-7-3 0-16,-10-4 3 16,-12-10 0-16,-7-7 6 15,-9-12 2-15,-1-5-1 16,1-13 1-16,3-12 0 0,2-10-1 15,10-14-1-15,6-13-3 16,9-13 0-16,8-11-2 16,13-9 0-16,8-4-1 0,11-3 0 15,7-1 0-15,6 3 1 16,-2 5 0-16,3 6 1 16,-2 12-1-16,-7 9 3 15,-5 9 1-15,-11 5 1 0,-8 6-2 16,-6 6 2-16,-7 14-1 15,0-12 0-15,0 12 2 16,-17-3-2-16,7 5-1 0,1 7 0 16,0 7 0-16,3 4 0 15,4 5-2-15,1 2 1 16,3 5-2-16,9 2 1 16,-1 3 0-16,5-3 0 15,3 1-1-15,0-6 0 0,-2-3 2 16,2-5-1-16,-4-7 0 15,-2-6 0-15,0-8 0 16,-3-2 0-16,1-11 0 0,-2-4 0 16,1-6 0-16,-2-1-1 15,3-1 1-15,-6 3-1 16,1 2 1-16,0 5-1 0,-1 6 1 16,-4 9-1-16,0 0 1 15,8 10 0-15,-2 8 0 16,0 0 0-16,-1 3 0 15,5 2 1-15,1-4-1 16,3-1 0-16,2-7 0 0,3-8 1 16,1-3-2-16,2-6 1 15,2-9 0-15,-1-4-1 16,-2-7 1-16,1-2 1 0,-2-4-1 16,-2 2 0-16,-4 0 1 15,1 5 0-15,-8 3 0 16,-1 6 0-16,-5 7 0 15,-1 9-1-15,-7 2 0 0,-2 9-1 16,-4 7 0-16,2 5 1 16,1 4-1-16,0 0 0 15,4 2 0-15,4-2 1 16,2-2-1-16,7-4 0 0,6-6 0 16,3-6-2-16,3-3-1 15,2-6-2-15,3-4-2 16,2-7-2-16,-4-6 0 15,1-2 0-15,-1-1 1 16,0-2 3-16,-5-2 2 0,-4 2 3 16,-2 0 3-16,1 4 2 15,-8 4 3-15,-3 5 1 16,-1 9 1-16,-2-9-2 16,2 9 1-16,-12 4-2 15,12-4-1-15,-9 18-2 0,7-5-2 16,2-2 0-16,2 1-1 15,4 0 0-15,9 3-3 0,-1-2 1 16,2 3 0-16,0-3 1 16,1 4-2-16,-3 2 1 15,-2-2 0-15,-7 2 0 0,-3-3 1 16,-2-2 0-16,-3-1 1 16,-8-1 0-16,0-8 0 15,-2-4-1-15,5-2-2 16,-2-12-4-16,7-5-3 0,2-7-5 15,1-5-3-15,7-8 0 16,7-2-1-16,0-2 3 16,3 3 6-16,0 5 7 15,-3 5 7-15,0 7 6 16,-3 7 5-16,-11 16 4 0,8-1-1 16,-8 6-1-16,0 12-2 15,-3 1-2-15,-2 5-5 16,0 4-2-16,5 1-2 0,0-1-2 15,4 1-1-15,3-2-1 16,3-2 0-16,-1-3-1 16,5-2 0-16,-4-1 2 0,0-4 0 15,-1-2 0-15,-9-12 0 16,11 10 1-16,-11-10 0 16,0 0 1-16,3-11 0 15,-3-2-1-15,0-7 1 0,0-1-1 16,5 0 0-16,2-1 0 15,1 1-1-15,4 0-3 16,6 5-5-16,2-2-9 16,9 7-16-16,-4 4-44 0,9-1-9 15,3 0-7-15,1 1-6 16,1 2 6-16</inkml:trace>
  <inkml:trace contextRef="#ctx0" brushRef="#br0" timeOffset="1.30278E6">11611 14045 5 0,'-4'-9'79'16,"2"-1"4"-16,2 10-2 16,0-14-1-16,0 14-38 0,0 0-17 15,0 0-6-15,5 11-3 16,3 7-5-16,-3 0-3 15,4 7-4-15,1 4-6 16,1 2-2-16,-1 0 0 16,1-3 0-16,-5-1 0 0,0-5 0 15,1-6 1-15,-5-4 1 16,-2-12 4-16,0 0 0 16,-2-9-1-16,-5-7 2 0,3-7-2 15,0-6 0-15,3-6 1 16,-1-7-2-16,2 0 0 15,0-3 1-15,1 3 1 16,1 4-1-16,2 6 1 0,1 10-1 16,3 8 1-16,-8 14 0 15,12 0 0-15,-6 14 0 16,0 6-1-16,3 6 0 0,-3 3 0 16,5 1 0-16,-4 2 0 15,4-3-1-15,-3-2-1 16,2-5 1-16,-3-5-1 15,-1-4 0-15,-6-13-1 0,13 9 2 16,-13-9-1-16,17-14 1 16,-12-3-1-16,4-6 1 15,0-6 0-15,3-5-1 16,3-2 1-16,-3 0 0 16,3 2 1-16,3 5 0 0,2 5 1 15,-4 9 1-15,3 10 1 16,-4 7 1-16,3 15 0 15,-3 8 0-15,-1 7-1 16,-4 6 0-16,3 3-1 0,-4 2-5 16,2-1-2-16,-3 0-1 15,2-7-8-15,-2-2-8 16,2-4-49-16,0-13-15 16,4-10-5-16,2-6-1 0,3-12-3 15</inkml:trace>
  <inkml:trace contextRef="#ctx0" brushRef="#br0" timeOffset="1.30317E6">12452 13929 45 0,'23'-20'85'15,"-6"6"-1"-15,-8 2-3 0,1 6-1 16,-10 6-56-16,0 0-5 16,0 0-1-16,3 6-5 15,-5 4-1-15,-7 0-4 16,3 5-1-16,-6 3-2 15,4-2 0-15,-4 4-1 0,6 3-1 16,-2-2 0-16,3 2 0 16,2 1-2-16,1-1-1 15,2-1 1-15,0 0-1 0,2-1-1 16,4-2 0-16,7 0 0 16,-1-3 0-16,3-3-2 15,1-1 0-15,3-1 0 16,0-2 0-16,-3-4 0 15,-1 1 1-15,-3 1-1 0,-12-7 1 16,4 16 3-16,-12-5 0 16,-11 5-1-16,-8 3 0 15,-10 1-3-15,-6 6-5 16,-7-4-19-16,-12 4-54 0,13-6-3 16,0-3-4-16,9-9-9 15,6-8 8-15</inkml:trace>
  <inkml:trace contextRef="#ctx0" brushRef="#br0" timeOffset="1.30504E6">14196 14011 41 0,'0'-14'78'16,"0"4"1"-16,0 10-21 0,0-15-10 15,0 15-8-15,-4-15-8 16,4 15-7-16,-9-15-6 15,9 15-5-15,-14-13-3 16,5 8-2-16,-3 2-3 0,0 3-1 16,-3 0-2-16,-3 6-1 15,-3 5-1-15,-5 4 0 16,3 5-1-16,-3 5 1 16,-2 3 0-16,3 4-1 15,-1-1 0-15,5 2-1 0,3-2 0 16,5 2 1-16,5-4-1 15,4-1 0-15,4-2 0 16,6-1 0-16,8-1 1 16,4-3 0-16,5-4 0 0,4-2 0 15,2-3 0-15,4-4-1 16,1-6 0-16,-1-2 1 0,0-10-1 16,1-4 0-1,1-4 0-15,-3-3 0 0,-2 0 1 16,-5-2 0-16,-3 1 0 15,-4 1 0-15,-4 1 1 0,-9 4 0 16,-5 4 0-16,0 3-1 16,0 9 1-16,-18-4-1 15,7 6 2-15,-1 11-1 16,-1 6-1-16,5 2 0 0,4 5 1 16,1 0 0-16,3 0 0 15,8-2 0-15,5-1-1 16,1-4 0-16,6-6 1 15,4-6-1-15,-2-6 1 16,3-1 0-16,-1-10-1 0,-2-4 0 16,-6-3 1-16,-1-7-1 15,-7 0 0-15,-4-3 0 16,-4-1 0-16,0-1 1 0,-4 2 0 16,-2 4 0-16,-3 2-1 15,5 4 1-15,2 4 0 16,2 4 0-16,0 9-1 15,4-4 0-15,6 5 1 0,0 6-2 16,4 3 0-16,4 2 1 16,1 4-1-16,-1 2 0 15,1 1 0-15,-2 2 1 16,-1-2-1-16,-3-2 1 0,-3-1 0 16,-3-1 1-16,0-7 0 15,-7-8 0-15,0 0-1 16,0 0 1-16,7-5-1 15,-6-9-1-15,2-4 2 0,2-2-1 16,0-2 0-16,-1 2 0 16,3 1 0-16,-1 2 0 15,0 5 0-15,-6 12 1 0,16-6-3 16,-6 8 0-16,1 6 1 16,3 6-1-16,3 1 1 15,1 2 0-15,2 1 1 16,2-5-1-16,-2 0 1 0,3-6 0 15,-2-4 0-15,-1-3-1 16,1-7-2-16,-2-7 0 16,-2-3-2-16,-4-5-1 15,-1-3-1-15,3-5 1 0,-3-3 0 16,-3 3 1-16,2 2 2 16,-3 4 2-16,3 4 3 15,-2 9 1-15,1 8 3 16,-3 9-1-16,2 11 2 0,-1 9-2 15,2 4 0-15,-1 5-1 16,4 1-1-16,0-4-2 16,1-3 0-16,-1-5-2 0,1-6-4 15,-1-10-3-15,3-6-9 16,-3-6-22-16,-1-14-31 16,5-1-13-16,-5-7-5 15,1-7-6-15</inkml:trace>
  <inkml:trace contextRef="#ctx0" brushRef="#br0" timeOffset="1.30551E6">15311 13903 73 0,'1'-35'87'0,"0"4"0"0,-1 9-4 16,0 10-24-16,0 12-27 15,0 0-8-15,0 0-7 16,-2 16-5-16,1 5-5 16,5 5-1-16,3 5 0 0,2 4-1 15,2 6 0-15,-1 4-2 16,5 2-1-16,-2 6 1 15,-1 2-3-15,-2 4 0 16,-2 3 0-16,-1-3 0 16,-4-3 0-16,-4-2 0 0,-4-9 0 15,-4-7 0-15,0-12 0 16,-4-8 0-16,1-14 0 16,-1-7 0-16,1-15 0 0,2-10 0 15,4-11 0-15,4-10 0 16,1-6 0-16,1-3 0 15,6 1 0-15,4 2 0 16,5 6 0-16,0 7 0 16,4 9 0-16,5 12 0 0,-3 9 0 15,2 9 0-15,0 3 0 16,3 5 0-16,-2 8 0 16,-3 4 0-16,0 3 0 15,-6 3 0-15,-1 0 0 16,-5 2 0-16,-8 3 0 0,-2-1 0 15,-9 0-4-15,-5-6 0 16,0-1-3-16,-2-9-7 16,5-3-16-16,0-4-47 0,5-12-11 15,5-7-4-15,3-9-6 16,10-2 4-16</inkml:trace>
  <inkml:trace contextRef="#ctx0" brushRef="#br0" timeOffset="1.30637E6">15736 14071 73 0,'19'-13'82'0,"-4"2"3"0,-8 1-3 16,-7 10-33-16,0 0-23 16,0 0-2-16,-13-3-4 15,-1 3-4-15,-5 6-5 16,0 4-3-16,0 2-2 0,0 2-2 16,1 5-2-16,1-1-1 15,5 1-1-15,5 1 0 16,3-1 0-16,4 0-1 15,0-1 0-15,6-5 0 16,5-2 1-16,0-3-2 0,4-6 0 16,1-2-1-16,3-6-1 15,-1-5 0-15,0-6 1 16,-1-1-1-16,-1-2 2 16,-2 0 0-16,-2 3 2 0,-2 2 2 15,-4 2 1-15,-2 4 0 16,-4 9 1-16,0 0-1 15,0 0 1-15,10 7 0 0,-8 5-3 16,2 1 0-16,2 0 0 16,1 2-1-16,1-1 0 15,3-4-1-15,1 0 1 0,0-3-2 16,3-6 2-16,0-1 0 16,1 0-1-16,-1-7 0 15,-2-4-1-15,3-1 0 16,-2-4 0-16,-2 1 0 15,0 0 0-15,0 1 1 0,-5 1-1 16,2 4 2-16,-9 9 0 16,10-10 1-16,-10 10 0 15,11 1 0-15,-7 8 1 16,0 3-1-16,3 4 0 0,-1 0-1 16,5 1 0-16,-1 2-1 15,2-2 1-15,1 0-1 16,0-3 0-16,5-6-1 0,0-3 0 15,1-4-1-15,2-1 0 16,2-6-1-16,1-5 1 16,1-5 0-16,1-2 0 15,-2-3 1-15,3-2 1 0,1 1 2 16,-1 2 1-16,-2 0 1 16,-2 1-1-16,-1 4 1 15,-6 4 0-15,-2 1 0 0,-4 4 0 16,-10 6-1-16,0-9 0 15,0 9 0-15,-16-5-1 16,1 2 1-16,-2 3 0 16,1 0 0-16,-3 0 0 15,2 0 1-15,2 5 0 0,5 6 0 16,-1 1 0-16,5 3 0 16,2 5 0-16,2 0 0 15,2 2-2-15,1-1-1 16,4 1 1-16,4-3-1 0,4-2 0 15,1-5-2-15,2 0-3 16,-2-10-8-16,7 1-30 16,0-3-41-16,-3-8-1 15,-1-4-7-15,-1-4-7 16</inkml:trace>
  <inkml:trace contextRef="#ctx0" brushRef="#br0" timeOffset="1.3078E6">17088 14086 0 0,'-10'-9'73'15,"-1"3"2"-15,-1-1 1 16,-2-5-7-16,2 11-40 0,1 1-9 15,11 0-4-15,-17 15-3 16,9-2-4-16,-1 4 0 0,3 1-3 16,3 2-1-16,3 3-1 15,0 0 1-15,2 2-2 16,5-5 0-16,3 1 0 0,2-6-2 16,2-4 2-16,0-4-1 15,4-7 0-15,0-2-1 16,0-9 1-16,-3-3-1 15,-1-2 1-15,-6-5 0 16,0-4-1-16,-7 0 2 0,-1-3-3 16,-9 4 1-16,-4-3 1 15,-2 4 1-15,-1 1-1 16,1 7 0-16,1 1 0 16,5 6 0-16,9 8 0 15,-10-4 0-15,10 4 0 0,8 3 0 16,3 3-2-16,5 1 0 15,3 0 0-15,5-1-1 16,-2 1-1-16,2-1 0 0,1 0-1 16,-1-1 0-16,-4 0 1 15,1-2-1-15,-4-1 0 16,-3 0 2-16,-3-1 1 16,-1 4 1-16,-10-5 1 0,12 15 1 15,-8-4 0-15,-1 3-1 16,0 4 1-16,2 0-1 15,0 1 0-15,-1 1 0 16,2-3-1-16,1 0 0 0,2-5-1 16,1-4 1-16,-1-4-1 15,5-4 0-15,0-1 0 16,3-8 0-16,2-4 0 0,1-3 0 16,0-3 0-1,-1-2-1-15,1 0 0 0,-3-2 1 16,-4 3 1-16,-4 2 0 15,-4 1 0-15,-1 4 1 16,-3 5 1-16,-1 8 0 0,-1-12 1 16,1 12 0-16,0 0-1 15,0 0 0-15,0 0 0 16,-4 8 0-16,4 3-1 0,8 1-1 16,-2 3 1-16,2 1-1 15,0 2-1-15,4-1-3 16,-2 0-2-16,1-3-2 0,-3-4-5 15,4-1-4-15,-12-9-5 16,19 0-8-16,-13-7-3 16,6-3 3-16,2-6 4 15,-4-1 8-15,3-2 7 0,-3-2 10 16,2 4 10-16,-4 1 8 16,3 7 6-16,-8 0 1 15,-3 9-1-15,0 0-4 16,9-3-5-16,-9 3-3 0,9 10-4 15,-2 1-1-15,-1 1 0 16,3 3-1-16,-2-1-1 16,4 1 0-16,-3-1-1 15,3-2 0-15,-2-4-2 0,2 0-2 16,-11-8-10-16,19 2-36 16,-9 0-37-16,-1-2-2 15,0 0-7-15,4-6-6 16</inkml:trace>
  <inkml:trace contextRef="#ctx0" brushRef="#br0" timeOffset="1.30846E6">18312 13965 18 0,'0'-14'93'16,"0"14"-1"-16,-10-5-3 0,10 5-5 15,-14-28-21-15,14 28-47 16,-6 9-2-16,5 4-3 16,1 4-4-16,0 3-4 0,0 5 0 15,3 3-2-15,2 3 1 16,1 2-2-16,-1-2 0 16,-2-1 0-16,1-2 0 15,1-6-1-15,-5-4 0 0,0-5 0 16,0-13 0-16,0 0-1 15,-12 3 2-15,5-8 0 16,0-10 0-16,0-6 0 16,-1-6-1-16,2-7 0 0,2-6 1 15,2-6 0-15,3-1-2 16,-1 0 0-16,6 4 0 16,0 4 1-16,3 10 0 15,-1 7 0-15,2 13 1 0,-2 9 1 16,3 9 0-16,-2 8 0 15,-1 6 1-15,4 3-1 16,-2 5 1-16,-2-1 0 16,3 1-1-16,-2-1 1 0,-1-3-1 15,-1-5 0-15,2-3-1 16,-6-3 1-16,3-7-1 16,-6-9-1-16,12 2 0 0,-6-8-1 15,1-7 0-15,1-7 0 16,1-5-1-16,3-4 1 15,0-1-1-15,1 0 2 0,-1 5 0 16,-1 5 1-16,-2 5 1 16,-9 15 1-16,13-3 1 15,-9 10 0-15,-1 14 1 16,-2 7 0-16,-1 3 0 0,0 5-1 16,1 2-2-16,-1 1-1 15,2-1-5-15,-2-8-7 16,7 0-30-16,6-8-44 15,-6-8-1-15,4-9-8 0,2-5-4 16</inkml:trace>
  <inkml:trace contextRef="#ctx0" brushRef="#br0" timeOffset="1.30882E6">18890 13894 51 0,'11'-14'95'0,"-4"6"-4"15,-7 8-2-15,0 0-3 0,0 0-48 16,-8 3-18-16,-4 8-4 16,-2 1-4-16,1 4-5 15,-2 2-3-15,0 1-2 0,4 0-2 16,4 1 0 0,2-3 0-16,4 1 0 0,1-1 0 15,0-1 0-15,5-3 0 16,3-1 0-16,3 2 0 15,1-3 0-15,-2 1 0 0,4-2 0 16,-3 1 0-16,-2 1 0 16,0-1 0-16,-4 2 0 15,-4 0-2-15,-2 2-1 16,-10-1 1-16,-3 4-1 0,-8-4-4 16,1 4-9-16,-5-4-20 15,-9 0-48-15,9-5-2 16,5-4-6-16,4-4-8 0</inkml:trace>
  <inkml:trace contextRef="#ctx0" brushRef="#br0" timeOffset="1.30906E6">19100 14197 10 0,'0'0'87'0,"6"14"0"16,-6-14-4-16,9 14-3 16,-4-5 0-16,-19 5-73 15,16 1-3-15,7 0-1 16,-3 4 0-16,0 2 0 16,0-3-4-16,-3 10-7 0,-3-5-24 15,-10 5-46-15,4-2-5 16,-7-3-4-16,-2-4-4 0</inkml:trace>
  <inkml:trace contextRef="#ctx0" brushRef="#br0" timeOffset="1.31232E6">19945 13959 49 0,'0'0'61'0,"0"-11"-2"16,0 11-1-16,0-9-7 0,0 9-9 15,0 0-9-15,0 0-7 16,0 0-5-16,0 0-5 16,-5 6-4-16,3 2-2 15,-1 4-5-15,1 3 1 0,0 1-2 16,1 3 0-16,1 2-1 16,-1-4-1-16,1 2-1 15,1 0 0-15,2-3 0 16,3-3 0-16,-2-3 0 0,-4-10-1 15,14 11 1-15,-14-11 0 16,19 0-1-16,-10-8 0 16,3-3 1-16,0-3-2 15,-1-1 2-15,2-1-1 0,-2 1-1 16,-1 0 1-16,-2 4-1 16,2 1 1-16,-10 10 0 15,9-7-1-15,-9 7 1 0,6 8 0 16,-3 4 0-16,1 2 1 15,2 2-1-15,1 2 1 16,0 0-1-16,3-2 1 16,-1-4-1-16,1-1 1 15,-2-8-1-15,2-2 1 16,-2-1-1-16,0-8 0 0,-2-6 0 16,1-4-1-16,-1-2 1 15,-1-5-1-15,0 1 0 0,2-3 0 16,-5 5 0-16,0 2 1 15,1 4-1-15,-2 6 0 16,-1 10 0-16,0 0 1 16,0 0 0-16,7 16-1 0,-1 0 1 15,0-1-1-15,5 2-1 16,1-2-2-16,3-2-2 16,2-6-3-16,2-3-3 0,1-4-2 15,0 0-1-15,2-8 0 16,-3-2 2-16,-1-1 2 15,-6-2 7-15,1 4 4 16,-4-3 5-16,-9 12 6 0,10-12 3 16,-10 12 0-16,0 0 0 15,0 0 0-15,-1 8-3 16,1-8-3-16,-4 18-2 16,2-6-2-16,2 1-6 0,0-13-8 15,0 17-33-15,7-9-36 16,-7-8-4-16,15 9-7 15,-6-9-4-15</inkml:trace>
  <inkml:trace contextRef="#ctx0" brushRef="#br0" timeOffset="1.31304E6">20568 13737 53 0,'-3'-19'85'15,"1"-1"0"-15,2 5-2 16,2 2-2-16,5-3-58 0,2 12-8 16,1 1-1-16,1 3-3 15,-2 7-2-15,0 7-3 16,-1 5-2-16,1 6-1 16,-3 6 0-16,3 5-1 0,-7 3 0 15,1 5 0-15,-2 2 0 16,-1-1-1-16,0-2 0 15,-1-6-1-15,0-2 0 16,-3-6 0-16,-2-8 0 0,1-6 0 16,5-15 0-16,-5 10 0 15,5-10-1-15,0-11 1 16,2-5-2-16,6-3-1 0,3-6-2 16,4-1-2-16,2-4-1 15,4 1 0-15,-1 0-1 16,5 1 1-16,0 1 1 15,-5 4 2-15,-1 3 4 16,-3 3 3-16,-6 1 2 0,-4 7 2 16,-6 9 2-16,0-11 0 15,0 11 1-15,-10 0-1 16,10 0-1-16,-16 19-1 0,9-5-1 16,0 4-2-16,1 4 0 15,3 5-1-15,3-1 0 16,0 1-1-16,3 0 1 15,3 0-1-15,3-4-1 0,0-1 1 16,1-8-1-16,0-1 0 16,-2-6 0-16,-8-7 0 15,18 3-1-15,-18-3 0 0,15-9 0 16,-6-3 0-16,-1-2 0 16,-1-2 1-16,2 0-1 15,-1 2 1-15,-3 1 1 16,3 4-1-16,-8 9 1 0,10-6 0 15,-10 6 0-15,11 10 0 16,-8 3 0-16,2 2 0 16,1 3 1-16,-1 1-2 15,1-1-3-15,2 0-4 0,-3-5-8 16,8-1-20-16,10-2-49 16,-5-9-2-16,2-1-6 15,4-7-7-15</inkml:trace>
  <inkml:trace contextRef="#ctx0" brushRef="#br0" timeOffset="1.31499E6">21409 13871 61 0,'3'-15'83'16,"-3"2"3"-16,0 0-4 16,-1-23-11-16,1 36-53 15,-4-14 1-15,4 14-1 0,0 0-3 16,-3-9-3-16,3 9-5 15,0 0-3-15,0 11 0 16,0 2-2-16,2 2 1 16,1 8 0-16,-1 3 0 0,3 7 1 15,-4 2-1 1,0 3 0-16,-1 2 0 0,-1 0-1 16,1-3-2-16,0-1-2 15,0-6 0-15,-1-2-2 0,1-7-1 16,0-5-3-16,6-6-1 15,-6-10-2-15,16 6 0 16,-9-6 1-16,7-4 1 0,1-5 0 16,4 1 3-16,-1-2 1 15,1 2 1-15,4 0 3 16,1 2 0-16,4-2 1 16,-3 0-1-16,3 2 0 15,1-1 0-15,-1-3 0 0,-1 1 2 16,-2-1 0-16,-5-3 2 15,-3 2 3-15,-7-3 0 16,-2 3 1-16,-8-1 2 16,-1 2-1-16,-10 0 1 0,-1 2-1 15,-1 2-2-15,-3 4 0 16,-2 2-2-16,1 0 0 16,1 2-1-16,1 7-1 0,0 1 0 15,3 5-1-15,-2-1 0 16,5 3 1-16,-1 0-1 15,6 4 0-15,1-2 0 16,3 1-1-16,-3-2-1 0,12-3 0 16,0-1 0-16,4-3-1 15,4-2-1-15,1-5-2 16,2-2-3-16,3-2 0 16,2-2-1-16,0-7-1 15,4-2 1-15,-4-2 1 0,4-3 0 16,-2-1 3-16,2-2 3 15,-2 2 3-15,-1-1 3 16,-3 2 0-16,-5 2 1 0,-2 0 2 16,-5 5-2-16,-11 9 1 15,10-10 0-15,-10 10 0 16,0 0-2-16,-5 0 0 16,5 0-2-16,-16 12 1 0,5-6 0 15,3 3-1-15,-3 3 1 16,4-1-1-16,-1 2 0 15,1 1 0-15,4 1-1 0,0-1-1 16,2-2 0-16,1-1 0 16,0-3-1-16,0-8 0 15,10 8 1-15,1-8-1 16,-1 0 0-16,3-6 0 0,3-4 1 16,0-2-1-16,0 0 0 15,-2-1 0-15,2-2-1 16,-2 4 1-16,0 0 1 0,-5 4 0 15,-9 7 0-15,13-5 1 16,-13 5 0-16,11 5 0 16,-7 5 0-16,-2 2 0 15,4 1 0-15,1 2-1 16,2 0-1-16,4-2 1 0,2-2-1 16,2-3-1-1,5 0 0-15,-1-6-1 0,8-2 0 16,-1-2 1-16,3-6 0 0,-2-1 0 15,-1-3 0-15,2-1 1 16,-6-4 1-16,-5 0 1 16,-6 1 0-16,-7-2 1 15,-4 0 1-15,-2 4-1 16,-5 2 1-16,-8 5 0 0,-1 1-1 16,-3 6 0-16,0 3 0 15,3 7-1-15,-1 6 1 0,2 0-2 16,4 2 1-16,2 3 0 15,4 0-2-15,3-2 1 16,5 0-1-16,5-6 1 16,3 0-2-16,-1-5 1 15,6-4-1-15,1-4 0 16,1 0 1-16,3-7 1 16,-1-5-1-16,-3-3 1 0,1-7-1 15,1-1 1-15,-5-5 1 16,0-5-1-16,-6-2 0 0,-2-5 0 15,-3 3 1-15,0-3 0 16,-5 6 0-16,0 5 0 16,-3 4 1-16,-4 8 0 15,1 7 0-15,-5 6-1 0,4 4 1 16,-5 9-1-16,3 6 0 16,1 3 0-16,4 7 0 15,-3 2 0-15,5 4 0 0,2 1 0 16,0 0 0-16,2 2 0 15,5-2 0-15,0-2 0 16,4-5-1-16,-2-1-2 16,3-7 1-16,1-4-2 0,0-2 0 15,1-8-2-15,2-3-2 16,1-1-2-16,2-8 1 16,-2-4-1-16,4-3-1 15,1-2 1-15,-4 2 1 0,-1-2 2 16,-4 1 4-16,-2 4 3 15,-6 3 2-15,-5 10 3 16,0 0 2-16,-6-5 1 16,-4 7 0-16,-5 9-1 0,2 2 0 15,3 4-2-15,-2-2-2 16,4 4-2-16,0-2-1 16,6 0 0-16,2-2-1 15,4-1-1-15,5-2 1 0,1-3-1 16,3-3 0-16,2-4 0 15,2-2 0-15,-1 0-1 16,0-4 2-16,-1-2-1 16,0-6 0-16,0 3 1 15,-1-4 0-15,0-1 1 0,-5 0 1 16,1 3 1-16,-6 1-2 16,2 1 1-16,-6 9 0 0,8-10 0 15,-8 10 0-15,0 0 1 16,0 0-1-16,5 11 0 15,-4-2 0-15,2 0 0 16,1 1 0-16,2 2 0 0,0-3-2 16,-6-9-1-16,16 12 2 15,-4-9 0-15,-2-2-1 16,3-1 0-16,1 0 0 0,-2 0 0 16,3-4 1-1,0 1 1-15,0-1-4 0,-2 1 2 16,-2 1-1-16,1-1-1 15,-4 3-5-15,-8 0-8 16,13-15-51-16,-13 15-19 0,0 0-3 16,0 0-6-16,0 0-6 15</inkml:trace>
  <inkml:trace contextRef="#ctx0" brushRef="#br0" timeOffset="1.31784E6">24086 14336 13 0,'0'0'79'0,"-6"-10"3"15,6 10-1-15,-9-24-19 16,9 24-23-16,-6-11-11 15,6 11-8-15,-9-11-4 0,9 11-3 16,0 0-2-16,-8-10-3 16,8 10-1-16,0 0-2 15,0 0-1-15,0 8-1 16,0 5-1-16,1 4 0 0,2 8 0 16,-1 3-1-16,4 8 1 15,1 4-1-15,0 2 1 16,1 2-1-16,-1-2 0 15,-1-3 0-15,3-6 0 0,-5-1 1 16,-1-11-1-16,-1-2 1 16,-2-8-1-16,0-11 0 15,0 0 1-15,-7 0-1 0,1-5 1 16,-4-12-1-16,2-4-1 16,-1-5 1-16,1-9-1 15,1-5 0-15,1-5 0 16,5-9 0-16,0-1 0 0,1-2 1 15,5-2-1-15,5 4 0 16,2 4 1-16,3 7-1 16,7 4 1-16,1 8-1 15,2 7 0-15,2 5 0 0,1 4-1 16,3 4 1-16,-3 3 0 16,3 3-1-16,-2 3 1 15,-4 3 0-15,-3 2 0 16,-2 7 0-16,-4 5 0 0,-2 4 0 15,-8 2 0-15,-2 3 1 16,-4 2-1-16,-4 3-1 0,-6-1 1 16,-4-3-1-16,-6 2 0 15,-7-6-1-15,1 1-1 16,-6-6 0-16,0-1-1 16,2-6 2-16,-2-4 0 15,3-4 0-15,4 0 0 0,6 0 1 16,4-2 1-16,6-1-1 15,9 3 0-15,-10-6 1 16,10 6 0-16,0 0 1 16,5 3-1-16,5 3 1 0,-1 2 0 15,6 2 1-15,4 3 0 16,6 1 0-16,-1 4 0 16,8 0 0-16,-2 3 0 15,2 1 0-15,1 3 1 0,-2 0-1 16,-5 1 0-1,-1-2 1-15,-3-1-1 0,-5-2 0 16,-6-3 1-16,1-3-3 16,-8-5 0-16,-4-10 0 15,7 11 0-15,-7-11 0 0,0 0 0 16,0 0 0-16,0 0 0 16,0-7 0-16,0 7 0 15,-4-10 0-15,4 10 0 16,-5-12-17-16,-6 7-69 0,11 5-3 15,0-15-4-15,5 4-6 16,2-2-3-16</inkml:trace>
  <inkml:trace contextRef="#ctx0" brushRef="#br0" timeOffset="1.31863E6">24905 14252 82 0,'0'0'89'0,"0"0"-3"0,0 0-5 15,-8 0-31-15,8 0-20 16,-3 20-9-16,2-4-8 16,1 5-3-16,0 4-4 0,5 4-1 15,1 1-1-15,-1 1-1 16,-1-2-1-16,-1-1-1 16,1-7 1-16,-2-4 0 0,-1-3-1 15,-1-14 1-15,0 0-1 16,0 0 1-16,-9-7 0 15,5-8-1-15,0-6 0 0,-4-5-1 16,3-4 1-16,2-6-1 16,2-4 1-16,-1-4 0 15,2 1-1-15,2-2 1 16,2 5 0-16,7 4-1 16,-3 5 1-16,3 8 0 0,-1 9-2 15,2 10 2-15,-1 5-1 16,0 11 1-16,2 5 0 15,-4 3-1-15,4 5 0 16,2 5 0-16,-2 0 0 0,-1 1 0 16,3-3-1-16,-3 1 1 15,-3-5-1-15,4-3 2 16,-7-3-1-16,2-7 1 0,-8-11-1 16,9 8 0-16,-9-8 0 15,11-10 0-15,-7-4 0 16,0-4-1-16,3-7-1 0,1-3 2 15,-1-3-2-15,2-1 1 16,-2 0 0-16,5 3 1 16,-1 4-1-16,-2 4 1 15,6 8 1-15,-6 9-1 16,4 4 1-16,-3 10 1 0,-1 8-2 16,3 3 1-16,-6 5 0 15,5 4 0-15,-5 3 0 16,4 1 0-16,-4 0-1 15,0 3 0-15,0-6-1 0,0 7-6 16,-6-10-9-16,2 2-67 16,-2-4-4-16,2-7-3 0,-1-6-7 15,-1-13-4-15</inkml:trace>
  <inkml:trace contextRef="#ctx0" brushRef="#br0" timeOffset="1.31914E6">25784 14151 73 0,'0'-10'88'16,"0"1"-3"-16,0-3-3 16,0 12-23-16,-4-16-30 15,4 16-7-15,-9-9-10 0,9 9-4 16,-17-7-3-16,8 7-1 16,-4 0-2-16,-3 5 0 15,-1 4 0-15,-1 3 0 0,1 0-1 16,1 3 0-16,1 2-1 15,1 2 1-15,2-1 0 16,7 0-1-16,3-1 0 16,2-2 0-16,0-2 1 0,5 0 0 15,8-1-1-15,0-1 1 16,0-1 0-16,2 0-1 16,2 2 1-16,-2-1-1 15,0 3 1-15,-5 0-1 16,1 2 0-16,-5 0 0 0,-3 1 1 15,-3 0-1-15,-2-3 1 16,-9 2-1-16,-5-1-1 0,-10-2-5 16,-1-1-12-16,-12 5-59 15,-7-14-8-15,-6-3-3 16,-8-2-7-16,-6-8-4 16</inkml:trace>
  <inkml:trace contextRef="#ctx0" brushRef="#br0" timeOffset="1.32153E6">23894 13726 10 0,'0'0'38'0,"-13"6"5"0,13-6 3 16,0 0-2-16,-12 4-4 15,12-4-3-15,0 0-5 0,0 0-4 16,0 0-5-16,0 0-4 16,0 0-2-16,-3 9-2 15,3-9-2-15,0 0-1 16,11 5-2-16,2-3-1 16,4-2 0-16,7 0-2 15,7 0-1-15,4-2-2 16,10-4-1-16,4-3 0 0,8 0-1 15,6-4-1-15,0 1 1 0,2-2-1 16,-2 1 0-16,0 0 0 16,-9 2 0-16,-8 2-1 15,-11 3 1-15,-6 1 0 0,-14 1 1 16,-5 2 0-16,-10 2 0 16,0 0 1-16,-5-1-1 15,5 1 1-15,-15 0-2 16,15 0 1-16,-15 0-2 15,15 0 1-15,0 0-1 0,-3 10 0 16,3-2 0-16,1 5 0 16,3 2 0-16,3 5 0 15,-1 3 1-15,-2 2-1 16,4 6 1-16,0-1 0 0,-2 5 0 16,4 2-1-16,-2 1 1 15,3 2 0-15,-3 2 0 16,2 0 0-16,-1 1-1 15,0 0 0-15,-4 2 0 16,2-1 0-16,-2 1 0 0,-1 0-1 16,-2-2 1-16,1 0 0 15,-1 0 0-15,1-3 1 16,-1 0 0-16,-1-3 0 0,0-2-1 16,-1-4 1-16,0-3 0 15,0-3 1-15,0-3-2 16,0-1 0-16,0-5 0 15,0 1 0-15,-1-4 0 0,0-1 0 16,1-3 0-16,-1 0 0 16,1-9 0-16,0 14 0 15,0-14 0-15,-1 9 0 0,1-9 0 16,0 0 0-16,0 0 0 16,0 0 0-16,0 0 0 15,0 0 0-15,-13 4 0 16,13-4 0-16,0 0 0 15,-11-1 0-15,11 1 0 0,-7-5 0 16,7 5 0-16,-12-4 0 16,12 4 0-16,-9-5 0 15,9 5 0-15,-16-4 0 0,1 4 0 16,0 0 0-16,-4 0-2 16,-3 0 1-16,-4 0 0 15,-3 2-1-15,-8 2 1 0,1 1-1 16,-4 2 1-16,-5 2-2 15,1 1 1-15,-5 1 0 16,4 4 1-16,-6-2 0 16,4 3-1-16,1-2 1 0,0 2 0 15,3-1 1 1,5 0 0-16,3-2 0 0,1-1 0 16,9 1-1-16,-1-2 1 15,6 0 0-15,2-1 0 16,4-1 0-16,0 2 0 0,2-3 1 15,3 0-1-15,9-8 0 16,-15 12 0-16,15-12 1 16,-14 7-1-16,14-7 1 15,-9 6-1-15,9-6 1 0,0 0 0 16,-9 5 0-16,9-5-1 16,0 0 1-16,-9 3 0 15,9-3 0-15,0 0-1 0,0 0 1 16,-12 0 0-16,12 0-1 15,-11-6 1-15,11 6-1 16,-9-16 1-16,0 4-1 16,3-3 1-16,-4-4-1 0,2-6 0 15,-3-4 0-15,1-5 1 16,-4-3 0-16,2-4-1 16,1-4 0-16,-3-2 0 15,0-2 1-15,2-2-1 16,1 1-1-16,-4 2 1 0,6-1-1 15,-2 3 1-15,4 3-1 16,-3 0 0-16,5 2 1 16,-2 1 0-16,3 1 1 0,0-1-1 15,3 1 1-15,-2-3-1 16,2 4 1-16,-1 4-1 16,-1 1 1-16,2 5-2 0,0 5 0 15,1 5 1-15,0 4-1 16,0 4 1-16,0 0-1 15,0 10 1-15,0-15-1 16,4 6 1-16,0-3 0 0,-1 1 0 16,3 0-1-16,0 0 1 15,-1 0 0-15,-1-2 0 16,1 0-1-16,3 1 1 0,-5 2-1 16,0 2 1-1,-3 8 0-15,8-15 0 0,-8 15 0 16,6-10-1-16,-6 10 1 15,0 0 1-15,3-8-2 16,-3 8 1-16,0 0 0 0,9-9 0 16,-9 9 0-16,0 0 0 15,8-10 0-15,-8 10 0 16,10-5 0-16,-10 5 0 16,8-3 0-16,-8 3 0 0,0 0 1 15,13-1-1-15,-13 1 0 16,0 0 1-16,9-3-1 15,-9 3 0-15,0 0 0 0,13-3 0 16,-13 3 0-16,7 0 0 16,-7 0 0-16,0 0 0 15,10 0 0-15,-10 0 0 16,0 0 0-16,0 0 0 0,7 3 0 16,-7-3 0-16,0 0 0 15,0 0 0-15,12 6 0 16,-12-6 1-16,12 0-1 15,-3 0 1-15,2 0-1 0,-1 0 0 16,5 0 1-16,0 0-1 16,0 0 0-16,-1 0 0 15,1 0 0-15,-2 0 0 16,0 0 0-16,-3 0 1 0,1 0-1 16,-11 0 0-16,14 0 0 15,-14 0 0-15,7 0 0 16,-7 0 1-16,0 0-1 0,0 0 0 15,0 0 0-15,9-2 0 16,-9 2 0-16,0 0 0 16,0 0 0-16,0 0-3 15,0 0-7-15,0 0-44 16,0 0-31-16,0 0-1 16,0-8-9-16,0 8-4 0</inkml:trace>
  <inkml:trace contextRef="#ctx0" brushRef="#br0" timeOffset="1.3287E6">26560 14521 5 0,'0'0'51'0,"-11"0"4"16,11 0-2-16,-13 2-4 16,13-2-3-16,-14 2-5 15,14-2-8-15,-12 1-6 0,12-1-1 16,0 0-5-16,-15 3-3 16,15-3-2-16,-10 3-3 15,10-3-3-15,0 0-2 16,0 0 0-16,0 0-2 0,0 0 0 15,6 11-2-15,7-8 0 16,2-1 0-16,3 1 0 16,1-2-1-16,1-1-3 15,5 0 0-15,-5 0 0 0,1 0 0 16,-2 0 0-16,-1 0 0 16,-3-2-4-16,-1 2-10 15,-3-2-18-15,-11 2-53 16,13 2-3-16,-13-2-6 0,9-5-7 15,-9 5 8-15</inkml:trace>
  <inkml:trace contextRef="#ctx0" brushRef="#br0" timeOffset="1.32895E6">26504 14654 17 0,'-10'11'87'15,"10"-11"3"-15,-8 10-3 16,8-10-5-16,10 6-33 16,4-6-29-16,5 0-1 15,0 0-3-15,3-2-6 0,-1 2-5 16,1-2-2-16,5 1-2 16,-4 1-1-16,5-1-5 15,-4-4-8-15,3-2-40 0,1 4-31 16,-5-3-2-16,4-2-7 15,-2-4-5-15</inkml:trace>
  <inkml:trace contextRef="#ctx0" brushRef="#br0" timeOffset="1.33019E6">27506 14427 14 0,'0'0'80'0,"-3"-9"3"16,0 0-11-16,3 9-11 16,-4-8-13-16,4 8-12 15,0 0-11-15,0 0-6 0,0 0-6 16,-9-6-2-16,9 6-4 16,-2 13-1-16,0 5-3 15,2 6 0-15,0 5-1 0,0 6 0 16,0 1 0-16,0 2-1 15,0-1 0-15,0-4 0 16,2-4-1-16,1-7 1 16,-2-6 0-16,0-4 0 0,-1-12 0 15,0 0 0-15,0 0 0 16,4-13 0-16,-4-3 0 16,0-6 0-16,-1-9-1 0,-2-3 0 15,1-4 0-15,-3-4-1 16,3-1 1-16,1 3 0 15,-1 1-1-15,2 4 0 0,-1 6 1 16,1 6 0 0,0 4 0-16,4 4-1 0,0 5 1 15,2 1 0-15,-6 9-1 16,11-14 1-16,-11 14 0 0,13-10 0 16,-13 10 0-16,14-7 0 15,-14 7 1-15,11-5-1 16,-11 5 0-16,14-4 0 15,-14 4 1-15,14 2-1 16,-6 7 1-16,3 4-1 16,-2 4 0-16,3 6 1 0,-1 6-1 15,2 2 1-15,1 1-1 16,-3 2 1-16,0-3-1 16,1-1 1-16,-4-8-1 0,0-2 1 15,-1-5-1-15,-2-4 1 16,-5-11-1-16,0 0 1 0,11 1-1 15,-8-7-1-15,0-7 0 16,2-4 0-16,0-6-1 16,0-3 0-16,3-4-1 15,-1-1 0-15,3-3 1 16,0 3 0-16,2 3 0 16,-2 3 0-16,3 5 1 0,-6 4 1 15,5 8 0-15,-4 4 0 16,2 4 1-16,-10 0 1 15,16 21 0-15,-9-5 0 16,1 4 1-16,0 5 0 0,1 3 0 16,-3 3 0-16,1 4-1 15,-1 0 0-15,0 1 0 16,-1-1-1-16,1 0-2 16,-2-5-4-16,1-3-11 0,-3 3-53 15,2-13-17-15,4-6-3 16,-8-11-7-16,16 3-6 15</inkml:trace>
  <inkml:trace contextRef="#ctx0" brushRef="#br0" timeOffset="1.33072E6">28324 14408 75 0,'2'-11'89'16,"0"0"-4"-16,0-13-5 15,6 13-34-15,-7 0-10 0,1-2-11 16,-2 4-7-16,0-1-5 16,0 10-4-16,-12-13-2 15,4 11-3-15,-5 0-1 16,-1 2-1-16,-3 3-1 0,-2 4 1 15,-2 4-1-15,-1 2 1 16,0 2-1-16,5 3 1 16,-1 2-1-16,5 0 0 15,5 0 0-15,-1 2 1 0,8-3-1 16,1-1-1-16,4-1 1 16,4-1 0-16,1-3-1 15,2-2 2-15,4-2-2 0,0 0 0 16,2-2 0-1,-3-1 0-15,3 0 0 0,-3 1 0 16,2 1 0-16,-5-2 0 16,-11-6 0-16,13 16 0 15,-13-8 0-15,0 4 0 16,-8-3 0-16,-5 1 0 0,-5-1 0 16,-3-1 0-16,-2-2 0 15,-3-3 0-15,-1-3 0 16,-1 0 0-16,1-7-14 15,8-11-66-15,-7 9-7 0,6-6-3 16,2-1-9-16,2-1-2 16</inkml:trace>
  <inkml:trace contextRef="#ctx0" brushRef="#br0" timeOffset="1.33152E6">27019 14114 70 0,'-14'-7'81'0,"14"7"-2"0,-14-6-5 16,14 6-37-16,-8 0-12 16,8 0-5-16,-7 8-7 15,7-8-3-15,0 20-3 16,0-4-1-16,0 7 0 0,4 0-1 16,3 7 0-16,1 0-3 15,3 1 1-15,-1-2-1 16,4 0 0-16,0-6 1 15,-1-4 1-15,-1-6-1 0,3-6 1 16,0-4 0-16,0-3 0 16,1-7-1-16,-3-5 1 15,3-4-2-15,-3-6-1 16,1-3 1-16,-5-5 0 16,-2-5-1-16,-4 2 0 15,-2-3 1-15,-1 1-1 0,-4 4 1 16,-3 5-1-16,-1 6 0 15,-2 6-1-15,10 14 0 0,-13-10 0 16,13 10-2-16,-11 6-3 16,11 6-8-16,0-12-23 15,-15 19-48-15,17-6 0 16,4 0-8-16,6 0-4 16</inkml:trace>
  <inkml:trace contextRef="#ctx0" brushRef="#br0" timeOffset="1.33195E6">27251 14147 75 0,'-6'-10'82'15,"6"10"-3"-15,0 0-5 16,14-5-28-16,-14 5-26 15,9 0-7-15,-9 0-8 0,18 13-2 16,-8 0-2-16,0 4-1 16,1 1 1-16,-4 5-1 15,3-1 0-15,-5 3 2 0,-3-8 2 16,-2 4 1-16,0-7 3 16,-2-4 0-16,2-10 1 15,-15 7 1-15,15-7-1 16,-11-9-1-16,5-4-1 0,4-3-2 15,1-5 0-15,1-4 0 16,1-5-2-16,5-2 0 16,4 0 0-16,0 1-2 15,2 2 1-15,3 3-1 16,-1 5-2-16,1 3 0 0,-2 10-4 16,-3 0-5-16,1 8-18 15,3 3-54-15,-14-3-3 16,7 20-5-16,-7-8-7 0,0 5-1 15</inkml:trace>
  <inkml:trace contextRef="#ctx0" brushRef="#br0" timeOffset="1.3326E6">27191 14823 20 0,'0'0'85'0,"-10"0"-1"15,10 0 1-15,0 0-4 16,0 0-50-16,0 0-5 15,-9 0-3-15,9 0-5 16,0 0-6-16,0 0-4 0,0 0-3 16,0 0-1-16,0 0-2 15,0 0 0-15,9 3 0 16,-9-3 0-16,22 1 1 16,-4-1-1-16,7 0 1 15,10 2-1-15,9-5 0 0,14-3 0 16,10-2 1-16,17-3-1 15,10-1 0-15,12-1-2 16,4-3 0-16,8 1 0 16,-3 1 0-16,-6-2 0 0,-4 3 0 15,-15 1 0-15,-14 4 0 16,-15 1 0-16,-12 2 0 16,-18 5 0-16,-12 0 0 15,-20 0 0-15,0 0 0 16,-16 9 0-16,-7-2 0 0,-12-4 0 15,6 6-80-15,-6-1-11 16,-1-1-4-16,8-2-6 16,-1-3-5-16</inkml:trace>
  <inkml:trace contextRef="#ctx0" brushRef="#br0" timeOffset="1.33376E6">27536 15205 5 0,'0'0'26'16,"-12"2"-1"-16,12-2-1 15,0 0 1-15,-10 0-3 0,10 0-2 16,0 0-2-16,0 0-8 16,-10 1-4-16,10-1 0 15,0 0-2-15,0 0 1 16,0 0-2-16,-8 1 1 0,8-1 0 15,0 0 0-15,0 0-1 16,0 0 0-16,0 0 1 16,0 0-2-16,-9 2 0 15,9-2 0-15,0 0 0 0,0 0 0 16,0 0 0-16,0 0 1 16,0 0 1-16,0 0 0 15,0 0-1-15,0 0 1 0,0 0-1 16,0 0-1-16,0 0-4 15,0 0-5-15,-9 0-4 16,9 0-2-16,0 0-1 16,0 0-3-16,0 0-4 15,0 0-7-15,0 0-2 0,0 0-3 16,-9-3-6-16</inkml:trace>
  <inkml:trace contextRef="#ctx0" brushRef="#br0" timeOffset="1.33472E6">27380 15226 0 0,'0'0'73'15,"0"0"1"-15,0 0-2 16,0-14-8-16,0 14-11 16,-2-10-9-16,2 10-11 0,-5-11-8 15,5 11-6-15,-7-9-4 16,7 9-4-16,-10 0-3 15,10 0-2-15,-5 12-2 16,2 6-1-16,2 6-1 0,1 5 0 16,0 5-1-16,0 1 1 15,-2 5-2-15,4-3 0 16,0-1 0-16,-2-6 0 16,0-2 0-16,0-8 0 15,-1-2 0-15,-3-7 0 16,4-11 0-16,0 0 0 0,-10 0 0 15,5-10 0-15,0-9 0 16,2-4 0-16,0-9 0 0,1-4 0 16,1-3 0-16,0-2 0 15,1-2 0-15,2 3 0 16,2 7 0-16,2 3 0 16,2 9 0-16,-2 7 0 15,-6 14 0-15,17-2 0 16,-5 8 0-16,-1 8 0 0,4 4 0 15,0 6 0-15,2 1 0 16,-1 1 0-16,0-2 0 0,-3-3 0 16,0-2 0-16,-2-5 0 15,-2-4 0-15,-9-10 0 16,14 2 0-16,-14-2 0 0,10-15 0 16,-6-2 0-16,-1-6 0 15,2-5 0-15,-1-3 0 16,3-1 0-16,-4 1 0 15,1 3 0-15,-2 3 0 0,4 7 0 16,-2 7 0-16,-4 11 0 16,11 4 0-16,-4 11 0 15,1 10 0-15,2 2 0 16,0 3 0-16,2 5 0 16,1 0 0-16,-3-1 0 0,2-4 0 15,-2-3 0-15,-1-4 0 16,-5-7 0-16,4 0-15 15,-8-5-56-15,0-11-18 0,0 0-3 16,10-13-6-16,-3-4-7 16</inkml:trace>
  <inkml:trace contextRef="#ctx0" brushRef="#br0" timeOffset="1.33519E6">27908 15136 4 0,'12'-15'94'15,"-12"15"2"-15,0 0-5 0,0 0-4 16,-3-19-20-16,3 19-40 16,0 0-8-16,-11 3-7 15,9 6-5-15,-1 0-2 16,0 6-3-16,1 5-2 16,-2 3 0-16,2 1 0 0,-3 5 0 15,2 0 0-15,1 2 0 16,-2 4 0-16,1-6 0 15,1 2 0-15,2-4 0 0,0 0 0 16,0-6 0-16,3-3 0 16,2-1 0-16,1-7 0 15,4-3 0-15,-1-5 0 0,4-2 0 16,1 0 0-16,1-7 0 16,4 0 0-16,3-4 0 15,-1 2 0-15,0 1 0 16,-2 1 0-16,-1 1 0 0,-1 2 0 15,-5 0 0-15,-2 3 0 16,-10 1 0-16,9-3 0 16,-9 3 0-16,0 0 0 15,0 0 0-15,0 0 0 16,0 0 0-16,0 0 0 0,0 0 0 16,0 5 0-16,0-5-3 15,0 13-80-15,0-13-7 16,0 0-3-16,11-1-8 0,0-7-3 15</inkml:trace>
  <inkml:trace contextRef="#ctx0" brushRef="#br0" timeOffset="1.33592E6">28470 15229 32 0,'0'0'87'16,"-8"-13"1"-16,8 13-3 0,-13-16-5 15,0 10-54-15,13 6-7 16,-16-13-1-16,7 7-5 16,-1 2-5-16,-1 2-2 0,-3 2-1 15,2 0-1-15,0 0 0 16,-3 8 0-16,1 1 0 16,-1 0 0-16,-1 1-1 15,3 3 0-15,3 0 0 0,3 0-2 16,0 0 1-16,5 1-1 15,2-2 0-15,2 0-1 16,9 1 0-16,1-1-1 0,3 1 0 16,2-1-1-16,6 2-1 15,-3-1 0-15,-1-3 0 16,-2 2 1-16,-5-2-1 16,-1-2 2-16,-11-8 0 0,7 15 1 15,-7-15 1-15,-8 13 0 16,-4-6 1-16,0 0 0 15,-5-1-1-15,2 0 0 16,-5 1 0-16,0-4 1 0,1 0-1 16,-2-1-1-16,7-2-3 15,-3-2-3-15,8-2-6 16,1-10-12-16,3-3-51 16,5 5-11-16,8-4-5 0,5 0-6 15,4-4 2-15</inkml:trace>
  <inkml:trace contextRef="#ctx0" brushRef="#br0" timeOffset="1.33709E6">28573 15078 85 0,'-14'-23'94'0,"3"6"-4"15,0-2-4-15,-1 2 0 16,-28 9-66-16,30-4-7 15,10 12-1-15,-8-16-3 16,8 16-3-16,0 0-2 0,0 0-2 16,0 0 0-16,0 17 0 15,4 0-2-15,1 6 0 16,2 8 0-16,-2 3 0 16,1 5 0-16,2 3 0 0,-3 1 0 15,-2-1 0-15,2-2 0 16,-1-3 0-16,-1-7 0 15,-2-5 0-15,0-7 0 0,0-6 0 16,-1-12 0-16,2 12 0 16,-2-12 0-16,2-9 0 15,2-6 0-15,2-2 0 0,0-5 0 16,1-4-3-16,2 0 2 16,4 3-1-16,-2 1 1 15,3 5 0-15,0 4 0 16,-3 8 0-16,1 5 0 0,-2 1 1 15,-2 9 0-15,1 3 0 16,-4 4 0-16,1 2 0 16,-3 1 1-16,4 1-1 15,-1 2 0-15,-1-4 1 16,3 2-1-16,-1-5-1 0,2-2-2 16,-1-3-1-16,3-6-2 15,3-1-4-15,-3-4-6 16,7-6-5-16,-3-6-4 15,4-2-3-15,-1-6-1 0,4 1 3 16,-3-1 5-16,0-4 9 16,0 7 5-16,-4-4 12 15,1 7 6-15,-6-3 8 16,0 5 2-16,-5 2 3 0,-5 10-2 16,0-16-4-16,0 16 0 15,-10-14-3-15,10 14-4 16,-17-7-1-16,6 5-3 0,3 2-1 15,-2 0-1-15,10 0-1 16,-17 19-1-16,10-4-1 16,-1 3 0-16,1 1-1 15,2 2 0-15,1 1 0 16,2-4-1-16,2 2 0 0,0-6-1 16,4-3 0-16,-4-11 0 15,17 8-1-15,-7-8 0 16,3-6-1-16,2-5 0 0,-1-3 1 15,0-4-1-15,-4-2 2 16,2-1 1-16,-3 1 0 16,-3 1 2-16,-2 4 1 0,-3 3 0 15,-1 3 0-15,0 9 1 16,0 0-1-16,-6 0-1 16,3 10 0-16,1 2 0 0,1 1-1 15,1 4 0-15,1-3-1 16,4 2 0-16,2-4 0 15,1-1 0-15,1-4 0 16,0 0 0-16,4-5-1 16,-3-2-1-16,1-2 1 0,2-6-1 15,-2-2 0-15,0-4 0 16,2-2 0-16,-4-3 1 16,0-1 0-16,1-2 1 15,-3 3 1-15,0 3 1 0,-4 2-1 16,2 2 1-16,-5 12 0 15,8-9 0-15,-8 9 0 16,0 0 0-16,5 11-1 16,-2 2 0-16,0 1 0 0,2 1 1 15,-1 3-2-15,2 0 0 16,1 1 0-16,-1 1 0 16,3-2-2-16,1-5-1 15,1 2-5-15,0-9-7 0,5 1-17 16,0-4-38-16,-3-3-17 15,3-10-5-15,-1-3-6 16,1-3-1-16</inkml:trace>
  <inkml:trace contextRef="#ctx0" brushRef="#br0" timeOffset="1.3376E6">29366 15227 32 0,'2'-9'92'16,"-2"9"-1"-16,0-11-4 16,0 11-9-16,0 0-35 0,0 0-19 15,-6 5-6-15,6 4-5 16,0-9-5-16,2 13-2 15,-2-13-2-15,15 10-1 0,-4-7-1 16,3-3-1 0,1 0 0-16,0-6-1 0,3-2-1 15,1-2 1-15,-1-2-1 16,-4 0 0-16,-1-1 0 0,-3-1 1 16,-7 1 0-16,-1 1 1 15,-2 1 0-15,-4 2 0 16,-5 5 0-16,-2 1 1 0,-2 3-1 15,-1 1 1-15,3 5-1 16,-4 7 1 0,4 2-2-16,2 2 0 0,4 4 0 15,0-2 0-15,5 3 0 16,4-2 0-16,2-1 0 0,3-4 0 16,3-1 0-16,3-3 0 15,-2-6 0-15,8-2-5 16,-2-3-8-16,1-2-6 15,0-6-5-15,7-2-2 0,0-2 1 16,1 0 1-16,-1 4 6 16,-4-4 11-16,1 7 9 15,-7 0 11-15,4 3 8 0,-9 2 2 16,-2 0 1-16,-10 0 0 16,0 0-3-16,9 9-6 15,-9-9-5-15,0 9-2 16,0-9-8-16,0 10 0 15,0-10-16-15,-14 3-70 0,14-3-4 16,0 0-3-16,0 0-7 16,4-17-4-16</inkml:trace>
  <inkml:trace contextRef="#ctx0" brushRef="#br0" timeOffset="1.34493E6">25141 12139 62 0,'-8'-11'74'16,"8"11"-18"-16,0 0-11 15,0 0-7-15,0 0-9 16,0 0-5-16,0 0-8 0,0 0-6 16,0 0-3-16,0 0-3 15,0 0-2-15,0 0 1 16,0 0-2-16,0 6 0 0,0-6 0 15,0 17 0-15,0-7 0 16,2 0 0-16,1 2 1 16,1-2-1-16,-4-10 4 15,7 16-1-15,-7-16 3 0,10 8 0 16,-10-8 1-16,13 0 1 16,-1-5 0-16,1-4-1 15,3-6-1-15,7-8-2 16,8-6-1-16,1-5-2 15,6-7-1-15,4-4 0 0,1-2 0 16,-1-1-1-16,1 2 2 16,-10 7-1-16,-7 7 0 15,-5 7 0-15,-6 8 0 16,-15 17-1-16,10-3-2 0,-11 8-7 16,-4 11-38-16,-3 10-34 15,-6 3-2-15,-2 1-7 16,-3-1-5-16</inkml:trace>
  <inkml:trace contextRef="#ctx0" brushRef="#br0" timeOffset="1.36877E6">20920 15681 26 0,'0'0'63'16,"0"0"-14"-16,0 0-10 0,0 0 0 15,0 0-6-15,0 0-8 16,0 0-6-16,0 0-4 16,0 0 0-16,0 0-4 15,0 0-2-15,0 0-1 0,0 0-3 16,0 0 0-16,0 0-1 15,0 0 1-15,0 0-1 16,0 0 1-16,0 0 1 16,6 0-1-16,-6 0 2 0,11 0-1 15,0 0 1-15,2-3-1 16,-1 0 0-16,5 1-2 16,1-1 0-16,1 1-2 15,0 0 0-15,1 1-1 16,0 1 0-16,-4-2-1 0,-2 2 0 15,-3 0 2-15,-3 0-4 16,-8 0 0-16,14 3-2 16,-14-3-5-16,0 0-4 0,0 0-12 15,6 10-33-15,-6-10-22 16,0 0-6-16,-6 8-3 16</inkml:trace>
  <inkml:trace contextRef="#ctx0" brushRef="#br0" timeOffset="1.36916E6">20947 15857 56 0,'-3'10'54'15,"3"-10"-13"-15,0 0-2 16,0 0-2-16,0 0-6 0,5 1-6 16,-5-1-4-16,16 0-5 15,-7 0 0-15,2-1-5 16,4-2-2-16,1 1-2 16,-2 1 0-16,2-1-2 0,-1 1-1 15,-1 0 1-15,0 0-2 16,-5 1 0-16,2 0 0 15,-11 0-1-15,11-1 0 16,-11 1 1-16,0 0-2 0,0 0 0 16,0 0-1-16,9 0-4 15,-9 0-8-15,0 0-36 16,0 0-27-16,0 0-6 16,0 0-6-16,0 0 1 0</inkml:trace>
  <inkml:trace contextRef="#ctx0" brushRef="#br0" timeOffset="1.37255E6">21607 15398 64 0,'0'0'73'0,"-5"-14"-3"16,5 14-30-16,-10 2-8 0,8 10-10 15,0 3-7-15,2 6-3 16,0 6-4-16,0 2-2 15,1 6 0-15,3 1-2 16,3 2-1-16,0-4 0 0,4 3 0 16,-3-6 1-16,5-4 1 15,-2-5 0-15,2-3 3 0,2-8 1 16,0-5 0-16,0-5 1 16,0-4-1-16,2-8 0 15,-3-7 0-15,3-4-1 16,-2-9-3-16,-1-5 0 15,-6-4-1-15,2-4 0 16,-5-1-1-16,-4 0 1 0,0 3-1 16,-1 7-1-16,-2 4 0 15,0 9-1-15,-2 8 0 0,4 14-3 16,0 0-3-16,-4 13-8 16,4-1-17-16,0 7-49 15,11 11-6-15,2 2-6 16,2-2-5-16</inkml:trace>
  <inkml:trace contextRef="#ctx0" brushRef="#br0" timeOffset="1.37294E6">21973 15668 48 0,'-14'-12'88'0,"14"12"-1"0,-9-17-4 16,-3 8-28-16,12 9-20 15,0-14-13-15,0 14-7 16,9-5-5-16,-9 5-5 16,13 2-2-16,-3 5-1 0,5 4-1 15,-4 2-1-15,1 4 0 16,2 3 0-16,-5 1-1 16,2-1 1-16,-5-3-1 15,-1 0 1-15,-1-4 1 0,-3-3-1 16,-1-10 1-16,0 0 1 15,0 0 0-15,-3-9 0 16,1-6 0-16,2-6 1 16,0-2-1-16,0 0 0 15,2-2 0-15,2 2-1 16,0 2 1-16,4 4-1 0,0 4-2 16,-8 13-4-16,19-7-12 15,-7 13-60-15,0-1-6 0,1 1-6 16,3-3-7-16,2 2 0 15</inkml:trace>
  <inkml:trace contextRef="#ctx0" brushRef="#br0" timeOffset="1.37359E6">22525 15470 38 0,'-9'-7'89'16,"0"1"-1"-16,9 6-3 0,-9-12-5 15,22 12-51-15,-13 0-10 16,2 9-4-16,1 3-5 16,-2 6-4-16,2 5-2 15,0 4-1-15,-1 3-2 0,0 3 1 16,-2 0-1-16,0-4-1 15,0-2 0-15,0-5 1 16,0-6 1-16,-1-6-1 16,1-10 1-16,0 0-1 0,0 0 1 15,-4-19-1-15,2-4 1 16,0-4-1-16,1-8 0 16,1-6-1-16,0 0 1 15,0-1-1-15,5 2 0 0,4 6 1 16,-1 6-1-16,4 8-1 15,1 12 2-15,-1 8-1 16,3 8 0-16,-1 10 0 0,-2 6 0 16,2 2 1-16,0 4-1 15,1 0 0-15,-5-1 1 16,1-2-1-16,-1-5 0 16,-2-1 0-16,-3-6 0 0,2-5 0 15,-7-10 1 1,9 1 0-16,-3-5-1 0,3-11 1 15,-2-8-1-15,5-4-1 16,-2-10 1-16,2-1 0 0,3-1-1 16,0 1 0-16,-3 8 0 15,-3 3 0-15,7 12 1 16,-7 10 0-16,3 9-1 0,-2 12 1 16,-2 11 0-16,1 3 0 15,1 5 0-15,2 1-2 16,1 3-9-16,-2-6-23 15,-3 2-50-15,7-6-1 16,0-9-7-16,4-6-6 0</inkml:trace>
  <inkml:trace contextRef="#ctx0" brushRef="#br0" timeOffset="1.37402E6">23231 15329 30 0,'6'-14'91'0,"1"3"2"0,-3 0-5 16,0 2-4-16,-4 9-47 15,5-13-10-15,-5 13-8 16,4-8-8-16,-4 8-4 16,0 0-2-16,-8 0-3 15,1 1 0-15,-7 6-1 0,1 4 0 16,-1 0 0-16,1 5 0 15,-2-2 1-15,2 3-2 0,5-1 1 16,2 1 0-16,3-1 0 16,3-1-1-16,6 1 0 15,1 0 0-15,7-1-2 16,4 0 1-16,1 1-2 0,-1-1 0 16,2 3 0-16,0-4 0 15,-4 1 0-15,0 2 0 16,-9-3 1-16,-1 1 1 15,-5 1 1-15,-1-2 1 16,-11 2 0-16,-3-2 0 0,-2 2-1 16,-8-6-4-16,3 6-9 15,-12 3-47-15,5-10-24 16,-4 0-5-16,1-5-5 16,5-3-5-16</inkml:trace>
  <inkml:trace contextRef="#ctx0" brushRef="#br0" timeOffset="1.37454E6">21971 16138 67 0,'-10'4'77'15,"10"-4"1"-15,-11 7-3 16,11-7-52-16,0 0 1 0,0 0 1 15,3 7-3-15,7-7-2 16,5 0-4-16,5 0-3 16,7-5-3-16,7-1-2 15,7-2-2-15,11-2-1 16,8 0-1-16,14-5 0 16,10 2-1-16,9 0 0 0,8-2 0 15,6-1 0-15,5 0-1 16,2 0 0-16,-2 3 1 15,-6 2-1-15,-9 2 1 0,-9 4-1 16,-14 2 1-16,-16 1-1 16,-11 2 1-16,-16 2-3 15,-14 2 0-15,-17-4 0 0,-2 8-11 16,-11-8-56-16,-13 3-21 16,-6 2-3-16,-5-2-8 15,0-3-5-15</inkml:trace>
  <inkml:trace contextRef="#ctx0" brushRef="#br0" timeOffset="1.37588E6">21645 16280 25 0,'0'0'48'0,"-7"-7"-2"0,7 7-1 15,-11-6-4-15,11 6-4 16,-7-6-7-16,7 6-4 15,-12-7-5-15,12 7-1 16,-10-8-4-16,10 8-2 16,-12-6 0-16,12 6-3 0,-11-4-1 15,11 4-1-15,-9-5-1 16,9 5-1-16,0 0 0 16,-11-4-1-16,11 4-1 0,0 0 0 15,0 0-1-15,0 0-1 16,7-5 0-16,5 3-1 15,4-1 0-15,8-1-3 0,4-1-5 16,8 2-12-16,2 3-47 16,7-3-18-16,1 0-5 15,0-3-5-15,-1 3-4 16</inkml:trace>
  <inkml:trace contextRef="#ctx0" brushRef="#br0" timeOffset="1.37755E6">21724 16662 47 0,'0'0'77'16,"-9"-7"-1"-16,9 7-20 0,0 0-17 15,-12-1-8-15,12 1-10 16,0 0-6-16,0 0-4 16,-10-2-3-16,10 2-2 15,0 0-2-15,-1 5-1 0,0 5 0 16,1 3-1-16,0 2-1 15,0 8 2-15,0 5 0 16,0 2 0-16,1 6 0 16,0 0-1-16,-1 1 1 15,1-3-1-15,-1-1 2 0,0-4 0 16,0-2 1-16,-1-8 1 16,-1-3-2-16,-2-5 1 0,4-11 0 15,-5 13 0-15,5-13 0 16,0 0-2-16,-6-7 0 15,2-3-2-15,-1-6 1 16,-2-5-1-16,3-5 0 16,-4-6 0-16,2-5 0 0,2-2 0 15,-3 0 0-15,5 0-1 16,1 1 0-16,1 5 1 16,8 4-1-16,-1 4 0 15,6 6 0-15,3 4-1 0,-1 2 1 16,4 3 0-16,-1 6 0 15,1 2 0-15,1 2 0 16,-4 7 0-16,1 8 0 16,-1 2-2-16,0 8 2 15,-2 3 0-15,1 2 0 0,-5 2 1 16,1-3-1-16,-2-1 0 16,-1-7 1-16,-6-1 1 15,1-7-2-15,-3-13 1 0,0 0 0 16,0 0 0-16,6-5-1 15,-5-13 1-15,5-6-1 16,-3-5 1-16,0-4-1 0,3-3 0 16,1 2 0-16,0 3 0 15,4 4 0-15,-1 5-1 16,0 7 0-16,4 9 1 16,-1 6 0-16,-1 4 1 0,2 9 0 15,0 3 1 1,-3 5 0-16,0 3-1 0,0 1 2 15,-3 1-1-15,-1-1 1 16,1 3-1-16,-3-2 1 0,-1 0-2 16,-1-2 1-16,-1 1 0 15,1-2-2-15,-1-1-2 16,-2-3-4-16,0-1-8 16,-7-5-24-16,0-4-48 0,7-9-3 15,0 0-6-15,0 0-7 16</inkml:trace>
  <inkml:trace contextRef="#ctx0" brushRef="#br0" timeOffset="1.37814E6">22511 16623 80 0,'0'0'89'15,"-17"-10"-2"-15,7 9-7 0,-5-1-35 16,4 2-16-16,-4 5-11 16,-1 2-5-16,3 2-3 15,0 4-3-15,0 0-1 16,-2 6 0-16,5-2-2 16,0 2 0-16,2 4 0 0,0-1 0 15,5 6 0-15,1-4-1 16,2 3 1-16,0-4-1 15,1 4 2-15,4-4-2 16,5-2 0-16,-2-2-3 0,6-5 0 16,0-2 0-16,3-4 0 15,2-4 0-15,2-4 0 16,0-4 0-16,2-7 0 16,3-2 0-16,-3-3 0 0,-3 2 0 15,-2-1 0-15,-1 3 0 16,-6 4 0-16,-11 8 0 15,10-7 0-15,-10 7 0 0,0 0 0 16,-6 0 0-16,6 0 0 16,-27 7-31-16,12-3-56 15,-2-1-4-15,2-3-5 16,0-3-6-16,1-10-2 0</inkml:trace>
  <inkml:trace contextRef="#ctx0" brushRef="#br0" timeOffset="1.37917E6">23101 16525 63 0,'-11'-14'85'0,"11"14"0"16,-14-12-5-16,3 8-44 15,11 4-5-15,-18-3-6 0,9 3-8 16,0 6-5-16,-3 3-3 16,4 6-2-16,-3 6-1 15,2 8-1-15,0 1-1 0,3 11 0 16,3 4 0-16,3 5 1 15,1 2-2-15,5 2 1 16,8-1-2-16,1-2 1 16,4-4 1-16,2-2-3 0,6-6-2 15,1-7-4-15,1-11-9 16,5-6-28-16,10-8-43 16,-9-9-3-16,4-12-6 15,-5-13-6-15</inkml:trace>
  <inkml:trace contextRef="#ctx0" brushRef="#br0" timeOffset="1.37947E6">23455 16479 60 0,'0'0'86'0,"0"-10"1"16,0 10-3-16,0 0-1 16,0 0-60-16,0 0-11 0,0 10 2 15,-2 7-1-15,0 2-2 16,0 9-4-16,1 1-2 16,1 1-2-16,0 6-2 15,1 0-1-15,1-1-3 16,7 1-6-16,-6-8-13 0,4-8-56 15,2 0-9-15,0-7-5 16,2-10-5-16,-2-5-1 16</inkml:trace>
  <inkml:trace contextRef="#ctx0" brushRef="#br0" timeOffset="1.37967E6">23657 16348 76 0,'0'-11'92'15,"0"11"-2"-15,0 0-6 16,-2 18-1-16,-2 8-56 0,4 0-19 16,0 5-2-16,7 5 0 15,2 3-2-15,-4-1-4 16,7 4-9-16,-5-9-17 16,-5 2-58-16,10-2-2 0,-2-4-6 15,-4-5-6-15</inkml:trace>
  <inkml:trace contextRef="#ctx0" brushRef="#br0" timeOffset="1.3799E6">23398 16528 70 0,'-21'-21'90'0,"7"4"-1"0,7-1-3 16,8 3-2-16,-1 15-65 15,18-21-8-15,1 7 1 16,4-1-1-16,7 3-4 0,-1-2-5 16,10 7-8-16,-9-3-13 15,6 1-42-15,-2 8-23 16,-2 1-5-16,-5 3-6 16,-4 7-4-16</inkml:trace>
  <inkml:trace contextRef="#ctx0" brushRef="#br0" timeOffset="1.38071E6">23686 16765 62 0,'-4'-15'69'16,"4"-5"-3"-16,22-5-33 0,-15-4-21 15,4-1 0-15,1 1-2 16,-2 3-5-16,4 4 1 15,-2 10 3-15,-4 5 2 0,3 7 3 16,-11 0 2-16,15 20-1 16,-9-2 1-16,-2 1-1 15,2 4-2-15,2-4-4 16,-2 0-2-16,1-3-3 0,2-5-2 16,-9-11-2-16,18 7-2 15,-11-7-1-15,5-8 1 16,-5-3-1-16,3-4 0 0,-3-4 1 15,3 0 2-15,-5 2 1 16,3 0 2-16,-2 5 1 16,-2 3 1-16,-4 9 0 15,16 0 0-15,-16 0 0 16,17 13-1-16,-10 0-1 0,4 2 0 16,-1-1-1-16,3 1 0 15,2-4-2-15,1 0 1 16,0-6-1-16,1-3-2 15,2-2-1-15,0-2-3 0,1-8-3 16,1-1-1-16,-2-4 0 16,2-2-1-16,-1-1-1 15,-2-2 4-15,-3 4 3 16,-5-2 4-16,-4 5 3 16,-6 4 4-16,0 9 2 0,-14-6 2 15,0 6 1-15,1 9-1 16,-4 3-1-16,2 4 0 15,-1 0-1-15,7 2-2 0,1-3-1 16,5 0-2-16,3-3-3 16,1-2-1-16,-1-10-4 15,18 4-6-15,-4-7-6 16,1-5-7-16,-1-7-2 0,3-3 1 16,-2-3 2-16,-1-8 5 15,-4 1 10-15,-2-6 11 16,-4 1 11-16,-2-4 10 0,-1 8 2 15,-1 0 4-15,0 7-2 16,-2 4-3-16,-1 8-6 16,3 10-4-16,0 0-3 15,-7 11-4-15,7 6-2 0,0 5-2 16,0 6-2-16,3 0 0 16,1 4-1-16,6 0-3 15,-3-2-6-15,6 5-14 16,0-5-62-16,-1-5-3 0,2-2-6 15,-2-3-5-15,3-6-3 16</inkml:trace>
  <inkml:trace contextRef="#ctx0" brushRef="#br0" timeOffset="1.38139E6">24719 16315 29 0,'1'-17'96'15,"-1"6"-2"-15,0 11-7 16,0 0-2-16,-12 0-3 16,-14 11-79-16,22 6-1 0,4 4 0 15,-1 7 0-15,1 5-1 16,2 4-1-16,5 3-1 16,-1 0-1-16,1 2-1 15,1-2-1-15,-5-1 0 0,1-11-1 16,-1-3 1-16,-3-6 0 15,0-7 1-15,0-12 1 16,-8 3 1-16,3-9 1 16,-2-12 1-16,1-7 0 15,1-6 0-15,-2-12 1 0,3-8-1 16,4-4 1-16,0-5 1 16,7 2-1-16,4 2 0 15,4 7 0-15,2 9 0 0,2 14-1 16,1 9 0-16,1 14 0 15,0 6-1-15,-1 11 0 16,-4 7-2-16,-2 2 0 16,-4 7-1-16,-4 1-1 0,-5 4 1 15,-1-2 0-15,-10-1 0 16,2-4 1-16,-4-1 1 16,0-5 0-16,0-4 1 15,2-8 1-15,10-10-1 0,-12 6-1 16,12-6-2-16,0 0 0 15,3-8-1-15,6 1-1 16,3 0-2-16,2 2 0 16,4 1-1-16,1 2 0 0,-1 2 1 15,3 0-1-15,-3 7-2 16,2 1-1-16,-1 2 3 16,-4 5 0-16,1 1 2 0,-8 2 2 15,-3 4 1-15,-5-2 2 16,-3 5 3-16,-6-1-1 15,-11 1 4-15,-7 0-1 16,0-2 1-16,-6-5-2 0,3-3 0 16,1-4-6-16,-1-7-13 15,11-4-46-15,3-8-11 16,9-8-6-16,6-7-3 16</inkml:trace>
  <inkml:trace contextRef="#ctx0" brushRef="#br0" timeOffset="1.38243E6">25106 16473 80 0,'-8'11'91'16,"2"0"-4"-16,6-11-3 16,-17 10-2-16,13 2-60 0,4-12-16 15,0 0 0-15,7-4 0 16,7-3-2-16,0-4-2 15,2-2-2-15,1-1 0 0,-1-5-1 16,-1 0 1-16,-2-1-1 16,-6 1 1-16,-3 0 0 15,-4 5 1-15,0 14 0 16,-18-13 1-16,1 13-1 0,-4 9 1 16,-4 7 1-16,3 7 0 15,-1 3 0-15,-3 3 0 16,9 1 0-16,4 1-1 0,5 0 0 15,6-4 0-15,2-4-1 16,11-3 0-16,3-5-1 16,6-4 1-16,3-5-2 15,1-6-1-15,6 0-1 16,-1-10-1-16,3-3-1 0,-1-5 0 16,-4-3 0-16,-2-4 0 15,-2-2 2-15,-4-2 2 16,-8 2 1-16,-3-1 2 15,-7 4 2-15,-1 3 0 0,-2 3 0 16,-4 5 1-16,6 13-1 16,-14-13 1-16,14 13-2 15,-13 0 1-15,13 0-1 16,-1 10 0-16,1-10-1 0,4 19 1 16,5-9-3-16,-3 6 0 15,6-2 0-15,-2 2 0 16,3 1 0-16,2 1 0 0,-5-1 0 15,2 2 0-15,1-2 0 16,-5 0 0-16,0 0 0 16,-3 0-2-16,-5-2 1 15,0 0 0-15,0-2 1 16,-4-5-1-16,4-8 0 0,-13 7 0 16,13-7 0-16,-17-8-2 15,15-5 0-15,-2-9-1 16,3-4-3-16,1-8-3 0,0-2 0 15,5-3-1-15,3-1 1 16,5 2 1-16,2 5 2 16,3 3 2-16,-5 5 5 0,4 8 4 15,-4 3 2-15,3 6 2 16,-4 3 1-16,-2 3 1 16,-10 2-1-16,14 2 0 15,-14-2-2-15,15 19-1 0,-11-3-2 16,4 4 0-16,-3 5-2 15,-1 2 0-15,2 5 0 16,2 3-2-16,-3-2 0 16,0 1 0-16,2-1-2 15,-4-4-1-15,4 2 0 0,-1-7-1 16,-1-2 1-16,-2-6 0 16,1-6 0-16,-4-10 0 15,0 0 1-15,0 0 3 0,5-7 0 16,-5-8 0-16,0-5 1 15,0 2 0-15,1 0 0 16,3 1 1-16,1 4-1 16,3 0 0-16,-1 5-1 15,1 4 0-15,3 0-3 0,-11 4-2 16,20-1-7-16,-20 1-18 16,0 0-54-16,19-8-4 15,-7 4-5-15,0-4-6 16,1-5 6-16</inkml:trace>
  <inkml:trace contextRef="#ctx0" brushRef="#br0" timeOffset="1.38273E6">25867 16123 45 0,'-8'-7'93'0,"8"7"0"15,-11-14-6-15,11 14 1 16,11-3-46-16,-11 3-22 0,18-3-3 16,-3 3-5-16,0 0-3 15,3 5-4-15,1 4-5 16,3 6 0-16,-1 4 0 0,-2 7 0 16,0 8 0-1,-2 8 0-15,-2 7 0 0,-8 11 0 16,-6 5 0-16,-1 8 0 15,-21 0-11-15,-21 7-77 16,1-1-4-16,-12 1-3 16,-12-5-6-16,-6-7-5 0</inkml:trace>
  <inkml:trace contextRef="#ctx0" brushRef="#br0" timeOffset="1.38463E6">23686 15943 17 0,'0'0'51'0,"0"0"0"16,0 0-5-16,0 0-4 16,-9-3-5-16,9 3-5 0,0 0-5 15,0 0-6-15,0 0-5 16,8-1-2-16,-8 1-2 16,14-1 0-16,-5 0-2 15,6 0-1-15,9-5-1 0,8 2 0 16,14-6 0-16,11-2 1 15,12-3-1-15,16-2-1 16,18-5 0-16,9-3-1 16,9 0 0-16,1 0 1 0,1 0-1 15,-5 1 1-15,-9 3-1 16,-9 2 1-16,-17 3-1 16,-10 2 0-16,-13 3-4 15,-12 2-2-15,-11 2 0 16,-8 0 0-16,-9 1 0 0,-3 2 0 15,-6 1 0-15,-11 3 0 16,0 0 0-16,0 0-10 0,0 0-75 16,0 0-4-16,-6-12-5 15,-6 6-6-15,-11-3-3 16</inkml:trace>
  <inkml:trace contextRef="#ctx0" brushRef="#br0" timeOffset="1.38681E6">26546 16340 31 0,'0'0'82'0,"1"-15"1"15,-1 15-1-15,0-19-23 16,0 19-29-16,0-15-2 16,0 15-6-16,-3-12-3 15,3 12-4-15,-3-10-2 16,3 10-2-16,-8-9-2 0,8 9-2 16,-15-6-1-16,5 4-2 15,-3 2-2-15,-4 4 0 16,-1 4-1-16,0 3 0 0,-1 1-1 15,1 5 0-15,4 2 0 16,5 1 0-16,1 0 1 16,6 1-1-16,2-1 0 15,11-2 0-15,1 0-1 0,6-3 1 16,1-2 0-16,8-1-1 16,-2-1 1-16,3-1-2 15,-2-3 1-15,0 4-1 0,-5 0 1 16,-3 2-1-16,-7-1 0 15,-5 2 1-15,-5 1 1 16,-1 1-1 0,-12 1 1-16,-3-2 1 0,-5-1-1 15,-3-1 1-15,-2 0-2 0,-1-5-2 16,4-1-6-16,-3-8-11 16,9-6-51-16,6 0-15 15,3-7-5-15,5-7-6 0,3-3-2 16</inkml:trace>
  <inkml:trace contextRef="#ctx0" brushRef="#br0" timeOffset="1.38726E6">26790 16123 18 0,'-7'-14'93'0,"-4"2"-1"0,-3-1-3 16,5 3-4-16,-3 0 0 15,-6 4-79-15,18 6 0 16,-10 0 1-16,6 10-1 16,3 6-1-16,1 7-2 0,0 6-2 15,8 7 0-15,0 5 0 16,1 6-1-16,0 2 0 16,4 3-1-16,-6-4-3 15,2-1 1-15,-4-4-1 16,-1-6 1-16,-1-8 0 0,0-8 0 15,-2-8 1-15,-1-13 1 16,0 0 1-16,8-5 0 16,-6-12 1-16,4-8-1 0,1-5 0 15,3-2 0-15,-1-3 1 16,1 4-1-16,0 2 1 16,-1 9-1-16,1 9 1 15,2 10 0-15,-3 10 0 16,0 12-1-16,2 6 1 0,0 5-1 15,0 0 0-15,1 3-1 16,0-5-3-16,4-2-4 16,-6-9-9-16,8-4-19 0,-4-6-36 15,5-7-11-15,2-2-8 16,-1-5-4-16</inkml:trace>
  <inkml:trace contextRef="#ctx0" brushRef="#br0" timeOffset="1.38806E6">27165 16497 60 0,'0'-22'86'15,"-3"4"-3"-15,-3-5-12 16,2 8-24-16,-8 1-11 0,5 3-9 16,-4 4-7-16,2 0-5 15,-1 6-4-15,10 1-2 16,-15 2-2-16,7 7-2 0,2 3-1 16,0 8-2-1,3-1 0-15,2 3-2 0,1 1 1 16,1-2-1-16,2 0 0 15,5-5 0-15,0-8-2 16,-8-8-1-16,19 7 0 0,-9-8-1 16,0-8 0-16,2-4 0 15,0-6 0-15,0-2 1 16,0-2 1-16,-3 1 2 16,-1 1 2-16,-3 5 0 0,-1 2 1 15,-4 14 1-15,2-9 0 16,-2 9 0-16,0 6 0 15,2 6 0-15,-1 1-1 16,5 2 0-16,0 2 0 0,1-2-1 16,1-1-1-16,0 0 0 15,1-3-1-15,0-2 0 16,-1-4-2-16,-8-5-2 0,16 2-2 16,-16-2-3-16,14-5-1 15,-7-5-2-15,1-1 0 16,1-4 0-16,-3-1 2 0,5 0 2 15,-4-1 3-15,2 2 4 16,-2-2 3 0,1 8 2-16,-1 0 3 0,-7 9 0 15,14-9 1-15,-14 9 0 16,14 3 0-16,-6 6-2 16,-1 1-1-16,5 4-1 0,0-1-1 15,-2 0-1-15,5 2-1 16,-1-4 1-16,3-2-1 15,0-6-1-15,3-3 1 0,-1-3-1 16,2-6 0-16,2-5 1 16,0-2-1-16,4-5 0 15,-7-1 0-15,0-3 0 16,-5 3 1-16,0 1-1 0,-8 1 1 16,-4 4-1-16,-3 3 1 15,-1 4 0-15,1 9-1 16,-17-8 1-16,7 8 0 0,0 6 1 15,0 5 0-15,0 6-1 16,3 4 1-16,1 2 0 16,4 5 0-16,2 1-1 15,3 0 1-15,6-1-2 16,1-1 0-16,4-6-1 0,3-4-5 16,-3-6-9-16,9-6-30 15,3-4-34-15,-4-2-7 16,2-9-7-16,3-4-8 0</inkml:trace>
  <inkml:trace contextRef="#ctx0" brushRef="#br0" timeOffset="1.3882E6">27959 16450 84 0,'0'0'98'15,"13"2"-6"-15,-13-2-4 0,0 14-3 16,0-14-60-16,0 13-16 16,-9-11-20-16,-5 1-69 15,14-3-5-15,-15-3-6 0,10-10-6 16,1-10-4-16</inkml:trace>
  <inkml:trace contextRef="#ctx0" brushRef="#br0" timeOffset="1.38974E6">19400 15523 50 0,'-11'-5'71'0,"11"5"-1"16,-7 7-2-16,5 5-46 15,2 8-9-15,3 5-4 16,5 5-4-16,-1 5 0 0,4 2 0 16,-1 4 0-16,0-1 1 15,-4-1 0-15,-2-4 1 16,-3-4 1-16,-1-4 0 15,-3-2 1-15,-4-11 1 0,-4-1-2 16,-2-10-2-16,0-3-1 16,-1-6-1-16,0-10-2 15,3-7 0-15,-1-11 0 0,2-8-1 16,2-9 1-16,3-5-2 16,3-5 2-16,2-2 0 15,1 2 1-15,7 5 0 16,3 7 0-16,1 9 0 15,6 5 0-15,3 10 0 16,2 6 0-16,1 5-1 16,5 4 0-16,-4 3-1 0,5 5 0 15,0 2 0-15,-1 4 0 16,-6 6-1-16,-1 4 0 16,-5 2-1-16,-5 6-1 15,-8 0 1-15,-4 5 1 0,-9 0-3 16,-10 0 2-16,-3-1-1 15,-4 1 1-15,-2-5 1 16,1-3-1-16,2 0 2 0,3-4-1 16,6-5 1-16,5 1 0 15,3-3 0-15,8-8 1 16,-1 17 0-16,4-8 1 0,6 1 0 16,5 2 0-16,5 1 0 15,0 2 0-15,7 0 0 16,3 1 0-16,1 1-1 0,-1 1 0 15,3 2-3-15,1 2-9 16,-4 2-46-16,1-7-26 16,1-2-3-16,-4-8-8 15,1-5-5-15</inkml:trace>
  <inkml:trace contextRef="#ctx0" brushRef="#br0" timeOffset="1.39053E6">20071 15542 61 0,'-11'-9'80'0,"0"5"0"16,-2 4-4-16,-2 12-36 16,6 2-23-16,-4 8-5 15,5 6-1-15,0 6-4 16,4 5-3-16,1 3-3 0,2 1 0 15,-1-2-1-15,2-7 0 16,2-4 0-16,-1-7 2 16,0-6-1-16,-1-17 1 15,0 0 0-15,0 0 0 0,0-14 0 16,0-8 0-16,-1-5 0 16,-2-11-2-16,1-6 1 15,-1-6 0-15,2-4 1 0,0-1 0 16,1 2 2-16,0 8-1 15,0 5 1-15,2 12 1 16,3 12 0-16,-5 16 1 16,10 1 0-16,-2 17-2 0,0 7 0 15,4 5 0-15,-2 5-1 16,4 0-1-16,0 4 0 16,-1-2-1-16,1-4-1 15,0-3 0-15,-3-6 1 0,-2-8-1 16,-1-4 1-16,-8-12-1 15,13 0 0-15,-7-12 0 16,1-7 1-16,-1-7-1 16,3-8 0-16,-1-6 0 0,2-3 0 15,0-3 0-15,0 3 0 16,-1 4 0-16,-1 4 0 16,2 10 0-16,-2 7 1 15,-8 18-1-15,14 0 1 0,-7 17 0 16,-2 5 0-16,1 9 0 15,-2 4 0-15,1 2-1 16,-2 1 1-16,0 0-1 16,3-1 0-16,-2-3-2 15,-2-2-5-15,4-3-11 0,-2-2-39 16,1-11-26-16,2-6-4 16,-7-10-7-16,15 0-3 0</inkml:trace>
  <inkml:trace contextRef="#ctx0" brushRef="#br0" timeOffset="1.39098E6">20651 15384 48 0,'1'-11'83'0,"-1"11"-1"15,0-11-12-15,0 11-22 16,-8-10-12-16,8 10-10 0,0 0-9 16,-11-9-5-16,11 9-3 15,-16 0-2-15,6 7-3 16,2 4-1-16,-5 3 0 0,1 4 0 16,-1 2-1-1,-1 4 0-15,2-1 0 0,4 1 0 16,1 1 0-16,3-3-1 15,4 1 0-15,1-3-1 16,9 0 0-16,1-4 0 0,3 0 0 16,3 0 0-16,-1-2 0 15,1-2 0-15,1 1 0 16,-4-5 0-16,-6 3 1 16,0-2-1-16,-7 2 1 0,-1 3 0 15,-12 2 0-15,-2 0 0 16,-7 6-1-16,-4 3-3 15,-9-4-15-15,-9 8-63 16,5-1-2-16,-2-4-6 0,1-3-7 16,-1-12-1-16</inkml:trace>
  <inkml:trace contextRef="#ctx0" brushRef="#br0" timeOffset="1.39381E6">12974 17575 5 0,'0'0'38'16,"0"0"0"-16,-6-10-1 16,6 10-3-16,0 0-5 15,0 0-6-15,-10-2-6 0,10 2-6 16,0 0-4-16,-10-3-3 16,10 3-2-16,0 0-1 15,0 0 1-15,0 0-1 0,0 0 3 16,0 0-1-16,0 0 1 15,10 0 2-15,-10 0 0 16,17 0 0-16,-4 0-1 16,0 0 0-16,2 1 1 0,3 1 0 15,1-2-1-15,5 0-1 16,-2 0 0-16,4 0 0 16,4 0-1-16,1 0 2 15,1-1-1-15,5-1-1 16,3 0 0-16,1-3 0 0,-1 2 0 15,5-1-1-15,1 1 0 16,3-2 0-16,-1 1 0 16,3-3-1-16,5 2 0 0,-2-1 1 15,1-1-1-15,0 1 1 16,-1-2 1-16,2 1 0 16,-2-2 0-16,1-1 1 15,-1 0 0-15,2 0-1 0,-1 1 0 16,33-7 3-16,10-3-1 15,-7 0-1-15,-6 3 1 16,-7 1 1-16,-7 2-1 16,-6 5 1-16,-7 1 0 0,-6 0-1 15,1 1-1-15,1 0-2 16,3-1 1-16,0-4-1 16,2 2 0-16,0 0 0 15,0 0-1-15,1-2 0 16,-3 3 0-16,-2 0 1 0,0 2 0 15,1 0 0-15,0 0 0 16,-1 0-1-16,0 2 2 16,2-3-1-16,4 1-1 0,-3-1 1 15,1 0-1-15,0 0 0 16,1 0 0-16,-2-1 0 16,0 3 0-16,-1 0-1 15,0 1 1-15,0 4-1 0,-1-2 1 16,-2 2 0-16,1 0 0 15,-1 0 0-15,2 0 1 16,-1 0-1-16,3-2 1 16,0-4-1-16,4-1 0 15,2-2 0-15,1-1 0 0,2-2 0 16,0 1 0-16,1 0-1 16,-2 3 1-16,0-1-1 15,-3 3 1-15,0 5-1 0,1-1 1 16,-1 2 0-16,-1 0-1 15,1-1 1-15,0 1-1 16,3 0 1-16,1 1-1 16,1-1 0-16,-1 0 1 0,0 0-1 15,2 0 0-15,-3 1 0 16,3-4 1-16,-2-1 0 16,-2-3 0-16,2-2 0 15,2-1 0-15,2-1 1 0,0 3-2 16,0 0 1-16,0 1 0 15,0 3-2-15,-2 0 1 16,-2 1 0-16,-2 0 0 0,-1 2 0 16,-4-2 0-16,2 1 0 15,-2 1 1 1,-1-2-1-16,-2 0 1 0,1 2-1 16,-6-2 0-16,0 1 0 15,-2 0 1-15,-4-1 0 0,-4 2-1 16,-3-1 2-16,-2 0-1 15,-4 2 1-15,-1 0 0 16,-5 1 0-16,-4 3-2 0,-3 1 0 16,-3 1 0-16,-2-3 0 15,-7 3 0-15,-8-6 0 16,13 5 0-16,-13-5 0 16,12 2 0-16,-12-2 0 0,9 1 0 15,-9-1 0-15,0 0 0 16,9 0 0-16,-9 0 0 15,0 0 0-15,0 0 0 0,0 0 0 16,0 0 0-16,0 0 0 16,0 0 0-16,0 0 0 15,0 0 0-15,0 0 0 16,0 0 0-16,0 0 0 16,0 0 0-16,0 0 0 0,0 0 0 15,0 0 0-15,0 0 0 16,0 0 0-16,0 0 0 15,0 0 0-15,0 0 0 16,0 0 0-16,0 0 0 0,0 0 0 16,0 0 0-16,0 0 0 15,0 0 0-15,0 0 0 16,0 0 0-16,0 0 0 0,0 0 0 16,0 0 0-16,0 0 0 15,0 0 0-15,0 0 0 16,0 0 0-16,0 0 0 15,0 0 0-15,-7-3 0 0,7 3 0 16,0 0 0-16,0 0 0 16,0 0 0-16,-9 0 0 15,9 0 0-15,0 0 0 16,0 0 0-16,0 0 0 0,-17-14-9 16,10 7-80-16,-4-4-4 15,-8-4-3-15,-9-6-8 16,-12-8-2-16</inkml:trace>
  <inkml:trace contextRef="#ctx0" brushRef="#br0" timeOffset="1.39642E6">13308 14544 40 0,'-15'1'42'15,"15"-1"-7"-15,-12 3-5 16,12-3-1-16,0 0 1 16,-8 10-1-16,8-10-1 0,-2 10-5 15,2-10-5-15,-2 18-3 16,2-6-2-16,0 6-1 15,0 2-2-15,0 5-2 16,0 4 0-16,0 5-3 0,0 7 0 16,0 3 0-16,1 6-2 15,2 4-1-15,2 6 0 16,0 3-1-16,-1 3 0 16,7 3 0-16,-3-2 0 15,4 5 0-15,0-2-1 0,1 1 1 16,4-2-1-16,-2 2 0 15,2 0 0-15,-3 1 0 16,0 1 0-16,-1 4 1 0,-1 4-1 16,-3 2 0-16,3 3 0 15,-5 3 1-15,5 1-1 16,-7 2 0-16,3 2-1 0,-2 0 2 16,-2 0 0-16,2 0 0 15,-2-5 0-15,-2-1 1 16,-3-3 1-16,1-45-2 15,0 5-1-15,0 0 0 0,0 4 0 16,-2-2 1 0,1 4-1-16,0-1 0 0,1 3 0 15,0-1 1-15,-1 0 1 16,1 0-1-16,0 6-2 16,0-5 0-16,2 5 0 0,1-3 0 15,0 2 1-15,-1-2-1 16,3-4 0-16,2-6 1 15,-3 2 2-15,0-6-1 16,2-2 1-16,-6-39-1 16,5 38 1-16,-1-1 1 15,0-2 0-15,3 0 0 0,-3-7 0 16,0 2 0-16,-1-5 1 16,1 0-1-16,0-5-1 15,-1 3 0-15,-3-23 0 16,2 28 1-16,2 1-1 15,-4-29 1-15,2 22 0 16,3-1-1-16,-5-21 1 0,0 0 0 16,0 0-1-16,0 0 1 15,0 10-1-15,0 0 0 16,0 1 1-16,2 1-1 16,-2-12 0-16,0 0-1 15,0 0 0-15,0 0 0 16,0 0-1-16,0 0 0 15,0 0 1-15,0 5-2 0,0 0 4 16,0 0 0-16,0 0 0 16,0 1 0-16,-7 22 0 15,5-17 1-15,0 1-1 16,-2 1 1-16,3-1-4 16,0 1 1-16,0 1-1 15,-4 28 2-15,4-17-2 16,1-25 0-16,-2 24 0 0,0-2 0 15,2-22 0-15,0 0 0 16,-1 11 0-16,0 3 0 16,1-3 0-16,-4 1 0 15,4-12 0-15,0 0 0 16,0 0-18-16,0 0-61 16,0 0-4-16,-6 0-4 15,0 0-6-15,-31-34-5 0</inkml:trace>
  <inkml:trace contextRef="#ctx0" brushRef="#br0" timeOffset="1.39894E6">9865 15711 55 0,'0'0'46'16,"-12"-2"-6"-16,12 2-5 0,-9 0-6 15,9 0-7-15,-7 15-4 16,4-1-6-16,1 5-2 16,1 4-4-16,0 7 1 15,0 0-2-15,1 7-1 0,0-2-1 16,0 4-2-16,2-2 1 16,0-3 1-16,-1-5-2 15,-1-4 1-15,2-2 0 16,-2-9 1-16,1-1 1 0,-1-13-1 15,0 0-1-15,0 0 1 16,-5-3-1-16,1-11 0 16,-2-7-1-16,2-3-1 15,0-4-1-15,0-6 1 0,-1-3-2 16,4-2 1-16,0-3 1 16,1 4 0-16,0 3 0 15,0 0 0-15,3 6 0 16,4 5 0-16,-3 6 0 0,3 6 3 15,-7 12-2-15,15-2 1 16,-5 6 0-16,-2 13 1 16,3 4-1-16,0 5 1 15,-1 4-1-15,4 3 0 16,-5 0 0-16,3 1 0 0,-2-1-1 16,0-6 1-16,-4-4-1 15,1-5 2-15,-3-3 1 16,-3-5 1-16,-1-10 1 0,0 0 0 15,0 0 0-15,4-6 0 16,-4-6-1-16,1-6 0 16,-1-5-3-16,1-4-1 0,1-2 0 15,3-3 0-15,-1 2-1 16,-1 1 0-16,2 3 0 16,3 5 0-16,-3 6-1 15,3 5 1-15,-8 10-1 0,13-1 1 16,-13 1 0-16,14 14 1 15,-8 0-1-15,2 3 1 16,-3 3 0-16,3 4 0 16,0-1 0-16,-2 5-1 0,2 0 0 15,-1 1 1-15,0 1-1 16,1 2 0-16,-4-4-3 16,6 0-4-16,-4-6-9 15,0-4-23-15,6-2-35 0,-12-16-7 16,17 9-4-16,-17-9-2 15</inkml:trace>
  <inkml:trace contextRef="#ctx0" brushRef="#br0" timeOffset="1.39949E6">10408 15734 14 0,'-9'-6'68'0,"9"6"5"16,-18-10-20-16,18 10-16 15,-17-5-8-15,17 5-8 16,-17 0-7-16,10 2-4 16,-5 7-4-16,2 1-2 15,1 7-3-15,-3 4 0 0,2 1-1 16,-1 3 0-16,4 4 0 15,-1-1 0-15,4 1 0 0,1-1 0 16,3 1-1-16,0-7 1 16,6 1 0-16,4-2 0 15,0-8 0-15,3-4 0 16,3-5 1-16,2-4 1 0,1-3-1 16,0-4 1-16,-2-7-1 15,2-1 1-15,-3-3 1 16,-2 3-1-16,-4-2 0 15,-1 3 0-15,-5 0 1 16,1 3 0-16,-4 1 3 0,-1 10-1 16,0-11 1-16,0 11-1 15,0 0 0-15,0 0 1 16,-7 0-2-16,7 0-2 16,-3 11-1-16,2-1 0 0,1 3-1 15,0 2 0-15,4 1 1 16,0 4-2-16,4 1 2 0,0 2-3 15,3 1-6-15,-2 1-11 16,3-6-29-16,5 4-27 16,-9-7-5-16,1-1-5 15</inkml:trace>
  <inkml:trace contextRef="#ctx0" brushRef="#br0" timeOffset="1.40041E6">10652 15760 57 0,'-9'-9'79'0,"9"9"-3"16,0 0-22-16,0 0-19 15,0 0-9-15,0 0-9 0,0 0-5 16,0 0-3-16,7 13-3 16,-3 2-1-16,1 0 0 15,1 7 1-15,3 3-2 16,-2 6-1-16,2-1 0 0,-3 4-1 16,3-2 0-16,-4 0 0 15,0 1 0-15,-1-6-1 16,0-1 1-16,-3-6-1 0,0-1 1 15,-1-7-1 1,-1-1 0-16,1-11 1 0,-6 11-1 16,6-11 0-16,0 0 0 15,-10-5 0-15,3-6 0 0,2-3-1 16,0-8-2-16,0-4 1 16,-2-6-1-16,4-4 0 15,1-2 0-15,1-4 1 16,0 0-1-16,1 1 1 0,1 1 1 15,2 3 0-15,5 5 1 16,0 3-1-16,-1 3 0 16,4 5 1-16,-2 2-1 15,2 4 0-15,0 3 0 0,-1 2-1 16,2 3 1-16,-3 4-1 16,2-1 0-16,-3 4 1 15,3 2-1-15,-2 3 1 16,-9-5 0-16,13 18 0 0,-4-5 0 15,-5 2 0-15,-3 3 0 16,0 2 0-16,-2-1 0 16,1 4 0-16,0-2-1 15,-8 0-2-15,-3-1 0 0,1-3-1 16,-1-1-1-16,-4-1 0 16,2-3-1-16,2-5 2 15,-1-1 0-15,12-6 0 16,-15 7 3-16,15-7 1 0,-7 2 0 15,7-2 0-15,0 0 0 16,0 0 0-16,0 0 0 16,0 0 1-16,0 0-1 15,0 0 1-15,0 0 2 0,7 10-1 16,6-4 0-16,-3 0 1 16,5 4 0-16,-1-1 0 15,5 4-1-15,-2 1 1 0,4 2-1 16,-1 1-1-16,0-1 0 15,-2 0 0-15,-2-1 0 16,0-3 0-16,-1 0 1 0,-6-5-1 16,1-3 1-1,-3-2-1-15,-7-2 0 0,13 0-5 16,-13 0-29-16,6-9-42 16,-6 9-4-16,3-14-6 15,-3 14-3-15</inkml:trace>
  <inkml:trace contextRef="#ctx0" brushRef="#br0" timeOffset="1.40402E6">9477 16406 6 0,'-10'2'56'0,"-8"-2"-24"0,18 0-3 16,0 0-2-16,0 0 0 16,9 10 1-16,10-8-3 15,-2 0-4-15,11-1-4 16,0-1-1-16,12-3-2 0,2-4-1 16,10-5-1-16,-1-5 0 15,7-4-2-15,1-2 0 16,1-5 0-16,4-3-2 15,-4 2-1-15,-6 3 0 0,-6 1-3 16,-7 6 0-16,-12 5-2 16,-5 7-1-16,-8 7-7 15,-10 7-21-15,-4 11-46 0,-5 8-5 16,-13 5-6-16,-4 2-3 16</inkml:trace>
  <inkml:trace contextRef="#ctx0" brushRef="#br0" timeOffset="1.40443E6">9352 16844 64 0,'-11'0'72'0,"2"0"-2"16,0 23-17-16,9-23-30 0,-11 17-7 15,8-2-3-15,3 9-1 16,0 5-3-16,1 7-2 16,7 4-1-16,-3 2-2 15,3 6 0-15,1-3-1 0,-5-21-3 16,1 0-2-16,1-2-8 16,-4 1-26-16,-2-3-33 15,3 0-5-15,-2-4-5 16,-1-2-1-16</inkml:trace>
  <inkml:trace contextRef="#ctx0" brushRef="#br0" timeOffset="1.40469E6">9029 17102 23 0,'0'-19'68'0,"4"4"3"16,0-6-1-16,6 2-42 16,-3-1-4-16,5-3-5 15,3 0-6-15,2 1-3 0,3 0-4 16,1 3-3-16,3 6-4 16,-1 0-4-16,4 7-10 15,-6 6-18-15,1 1-34 16,-2 12-6-16,-3 4-2 15</inkml:trace>
  <inkml:trace contextRef="#ctx0" brushRef="#br0" timeOffset="1.40493E6">9214 17399 50 0,'-5'23'73'0,"0"-5"-1"0,1-3-14 15,3-4-25-15,1 1-7 16,0-12-8-16,0 0-5 16,7 6-5-16,-7-6-1 15,25-14 0-15,-6-16-2 16,13-2-6-16,-8-6-14 16,10 6-33-16,2 6-23 0,-9 5-4 15,-1 7-5-15,-10 4 0 16</inkml:trace>
  <inkml:trace contextRef="#ctx0" brushRef="#br0" timeOffset="1.40653E6">9464 17174 32 0,'-7'-12'67'0,"6"1"1"16,1 11-23-16,-1-11-11 0,1 11-7 15,0 0-8-15,5-5-5 16,-5 5-5-16,9 2-2 16,-9-2-3-16,19 14 0 15,-11-2 0-15,7 3 0 0,-5 4-1 16,6 1 1-16,-12-8-3 16,1 1 0-16,3-1 0 15,-2 0-1-15,-2 0-1 16,1 0 1-16,0-3-1 15,-5-9 2-15,9 19-1 0,-9-19-2 16,15 0-1-16,-8-7 0 16,1-11-1-16,0-9 0 15,3-3 1-15,-1-2-2 0,5 1 2 16,-2 5 3-16,4 1 3 16,0 5 0-16,2 8 0 15,-3 3 1-15,1 8 0 16,-3 2 0-16,1 9 0 15,-2 3 1-15,1 5 0 0,-6 1 0 16,2 2 0-16,-4-3-1 16,1 1 0-16,-1-5-1 15,-1-3 0-15,-5-11 1 16,12 11-3-16,-12-11 1 0,13-5-1 16,-4-5 0-16,1-5 0 15,2-2-1-15,3-4 0 16,0-1 0-16,-3-4 0 15,2 2-1-15,0 1 1 0,-4 2 0 16,-1 4 0-16,-6 2-1 16,-3 5 1-16,0 10 0 15,-14-1-1-15,2 5 1 0,-6 9-1 16,-2 6 1-16,-3 3-1 16,3 2 0-16,2 4 1 15,3-1 0-15,6-2 0 16,4 0 0-16,4-4 0 0,1-7 0 15,7-1 0-15,4-6 0 16,3-7-2-16,1-2 2 16,3-10-1-16,-1-5-1 15,0-5 0-15,-1-5-1 0,1-3 1 16,-6-4-2-16,-1-2 2 16,-4 0 0-16,-4-3 1 15,-2 3 1-15,-3 1 3 16,-3 4-1-16,-7 5 3 0,3 4 1 15,-4 6 0-15,0 5 0 16,2 8 0-16,2 3 0 16,10 0-1-16,-11 14-1 0,9 0-1 15,2 3 0-15,1 6-1 16,7 0 0-16,1 6-1 16,5-1 1-16,3 4-1 15,1-2 0-15,2 3 0 16,0-5 0-16,3-2-2 0,0-4 0 15,0-7-2-15,-5-3 0 16,0-10-3-16,-1-2 0 16,-4-7-2-16,0-7 1 15,-1-6 0-15,-5-5 0 0,-1-6 1 16,-1-2 2-16,-4-2 0 16,1 4 4-16,-2 0 0 15,0 6 0-15,0 5 2 0,-2 8 1 16,2 12 0-16,0 0 0 15,-3 11 0-15,3 10 1 16,0 3-1-16,2 3-1 16,1 4 1-16,4-1-2 0,2-3 1 15,0-4-1-15,1-4 1 16,5-5-1-16,-5-7 0 16,3-4-1-16,1-3 1 15,-3-8-1-15,2-5 0 0,1-3 1 16,-3-5-1-16,-1-3-1 15,1-4 1-15,-5 2 0 16,0-2-1-16,0 3 1 0,-3 4 0 16,-1 3 0-16,-2 5 0 15,0 13 0-15,0-9 0 16,0 9 1-16,0 9 0 16,0 6-1-16,1 0 1 15,4 3 0-15,3 0 0 16,-3-1 0-16,1-3-1 0,4-3 1 15,-3-4-1-15,5-7 1 16,-4 0-1-16,2-11-1 16,1-3 0-16,1-6 0 15,3-2 0-15,-5-4 0 0,1 2-1 16,3-1 1-16,-6 2 0 16,1 3 0-16,-5 3 1 15,0 4 0-15,-4 13 0 0,3-10 1 16,-3 10 0-16,0 0 0 15,-2 11 0-15,0 0 0 16,1 1 0-16,-2 2 0 16,3-3 1-16,0-1-1 0,0-1-1 15,0-9 1-15,13 13-1 16,-13-13 0-16,17 9 0 16,-8-4 0-16,3 0 0 15,-2 1 0-15,2 3 0 0,-3 1 0 16,0 1 1-16,-2 1-1 15,-2 1 0-15,-3-1-2 16,-1 1 0-16,-1-4-3 0,-5 4-3 16,5-13-5-16,-16 10-8 15,5-10-13-15,0-8-26 16,8-4-17-16,-3-7-3 16,4-6 1-16</inkml:trace>
  <inkml:trace contextRef="#ctx0" brushRef="#br0" timeOffset="1.40722E6">10608 16704 51 0,'7'-14'66'16,"-2"3"-6"-16,-5 11-7 16,13-14-13-16,-13 14-10 15,10-4-6-15,-10 4-6 16,0 0-6-16,10-3-1 0,-10 3-2 16,0 0-3-16,10 9 0 15,-3 0-1-15,-1 3 0 16,5 5-1-16,-1 2 0 15,3 5-1-15,0 2-1 16,2 2 1-16,1 5 0 0,-2-4-2 16,1 0 0-16,-5-3 0 15,0-5-1-15,0-2 0 16,-4-6 0-16,-6-13-2 16,0 0 0-16,0 0 0 0,4-9 0 15,-4-7-1-15,0-2 0 16,0-6 1-16,-1 2 0 15,0 0-1-15,1 1 1 0,0 5 0 16,0 1 1-16,5 7-1 16,-5 8 1-16,14-4-1 15,-4 4 2-15,0 8 0 16,2 2 0-16,-3 1 1 0,3 0-1 16,0 0 1-16,-4-1 0 15,-8-10 1-15,17 12-1 16,-17-12 0-16,15 2 0 15,-15-2-1-15,14-9 1 0,-8-2-1 16,-1-1 0-16,5-5 0 16,-3 3-1-16,2-1 0 15,-3 0 0-15,0 5 1 0,-6 10 0 16,13-9 0-16,-13 9 1 16,13 1-1-16,-13-1 1 15,10 13 0-15,-3-2 0 16,-7-11 0-16,12 12 0 15,-12-12 0-15,14 7 0 0,-14-7 0 16,11-2 0-16,-11 2-1 16,10-16 1-16,-1 6-1 15,-4-3-1-15,0 2 1 16,3 2-1-16,-3 0 0 0,-5 9 0 16,15-11 0-16,-15 11 0 15,7-1 0-15,-7 1-5 16,0 0-10-16,5 7-33 0,-5-7-28 15,0 0-3 1,0 0-4-16,0 0-1 0</inkml:trace>
  <inkml:trace contextRef="#ctx0" brushRef="#br0" timeOffset="1.40745E6">10857 16737 73 0,'-23'3'82'0,"4"-3"2"15,6-2-7-15,9-6-38 16,4-8-20-16,2-1-4 16,9-2-6-16,8-4-3 15,3 6-8-15,1-2-11 16,3-1-47-16,1 12-17 0,-4 4-6 15,1 4-5-15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2-02-13T14:30:09.31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6801 2542 34 0,'1'-15'64'0,"-1"5"0"16,-1 1-2-16,1 9-51 0,0 0-1 15,-13-1-1-15,13 1 0 16,-8 16-3-16,3-3 0 15,0 7 0-15,2 2-1 0,-2 8-1 16,1 8 0-16,-1 5 1 16,3 12-1-16,0 7 0 15,-1 14-1-15,2 11 0 0,0 15-2 16,1 13 1-16,0 12 0 16,2 18-1-16,0 16 0 15,1 16 1-15,0 15 0 0,-1 20 1 16,1 17 1-16,1 18 4 15,-1 9 0-15,0 19 2 16,1 9 0-16,4 18 1 16,1 10-1-16,3 13-2 0,2 6-1 15,2 16-4-15,1 12 0 16,2 2 0-16,3 11-2 16,-4-4 1-16,3 9-1 0,3 38 1 15,7-32 0 1,-5-3 0-16,6 0-1 0,3 8 0 15,4-3-2-15,0-3 0 16,3-6 1-16,-4-48-2 16,-2 26 2-16,3-20-1 0,-7-22 0 15,-4-27 1-15,-3-23 2 16,0-26-6-16,-8-29-3 16,2-27-7-16,-11-21-32 15,2-34-28-15,-2-21-7 0,-3-30-6 16,-3-24-2-16</inkml:trace>
  <inkml:trace contextRef="#ctx0" brushRef="#br0" timeOffset="2241.2125">1490 6730 1 0,'-10'-4'54'16,"-2"3"4"-16,12 1-31 16,-13 7-5-16,9 6-1 0,-3 3-1 15,3 6-4-15,0 7-4 16,-3 3-1-16,4 9-2 16,0-1-1-16,1 7 1 0,1 1-2 15,-1-3 1-15,0-1-1 16,1-7 2-16,-1-4 0 15,1-8 0-15,-2-3 3 0,1-8 1 16,2-14-1-16,0 0 0 16,0 0-1-16,-8-1-1 15,2-14-3-15,1-5-1 16,6-10 0-16,-1-5-3 16,-3-8-3-16,3-7 0 0,0-8-1 15,0-5 1-15,2-1-1 16,6 0 1-16,-8 7-2 15,2 5 0-15,7 5 1 0,-5 12-1 16,6 10 0-16,-3 9 0 16,-7 16-1-16,17-2 0 15,-6 9 1-15,6 13 0 16,-3 7 0-16,2 6 2 16,1 7 0-16,3 4 0 15,2 0 1-15,-10 0 0 0,4-5 0 16,-9-3 0-16,4-10 1 0,-6-4 0 15,3-8 1-15,-8-5 1 16,0-9 0-16,0 0 0 16,3-12 0-16,2-8 0 15,-3-6-1-15,5-7 0 16,-4-6-1-16,6-4-1 0,0-1 0 16,4 4-1-1,2 4-1-15,-7 6-1 0,1 8 0 16,2 11 1-16,-3 11-1 15,0 6 1-15,-2 14 0 0,-1 4 1 16,2 8 0-16,0 3 1 16,2 4 1-16,2 3-1 15,-2 1 0-15,4-1 1 16,-3-1-2-16,5-2-4 0,-8-5-9 16,8-2-23-16,0 2-38 15,4-16-6-15,4-5-7 16,-3-13-1-16</inkml:trace>
  <inkml:trace contextRef="#ctx0" brushRef="#br0" timeOffset="2754.1914">2314 6632 53 0,'6'-12'80'0,"-6"12"1"0,-10-14-5 15,10 14-33 1,-23-7-14-16,11 4-6 0,-4 3-9 15,-1 0-6-15,-1 0-2 16,2 4-3-16,5 7-2 16,0 4-1-16,-5 7-1 0,2 5-1 15,1 9 0-15,2 5 0 16,-1 2 0-16,5 4 0 16,-1 2 1-16,4-4 0 0,4 0 0 15,0-9 1-15,15-6 0 16,-8-3 1-16,7-10-1 15,3-2 1-15,-3-11 0 0,10-4 1 16,0-3 0-16,4-8 0 16,-5-7 0-16,7-3 0 15,-5-3 1-15,-4-2-1 16,1-3 1-16,-10 3-1 0,0 1 0 16,-7 2 1-16,-5 4-1 15,0 2 1-15,-9 6 0 16,-1 2-1-16,10 9-1 15,-15 0 0-15,6 3 0 16,3 9 0-16,0 4-2 0,6 4 1 16,0 1 0-16,4 4 0 15,1 1 0-15,1 1 1 16,6 2-1-16,-4-2-1 0,2 1-5 16,-3 0-11-16,3-3-33 15,-3 3-28-15,4-6-4 16,-3-5-6-16,-8-17-4 0</inkml:trace>
  <inkml:trace contextRef="#ctx0" brushRef="#br0" timeOffset="3353.2089">2689 6730 45 0,'0'-9'75'16,"0"9"-1"-16,0 0-4 15,-3 11-32-15,3 3-20 0,0 3-6 16,2 6-6-16,3 6 0 16,2 4-1-16,-2 4 1 15,3 5-1-15,-3-2 0 16,-3 1-1-16,-1-3-1 0,-1-3 0 16,0-5 1-16,0-7 1 15,-3-7 0-15,3-16-1 16,-11 9 0-16,11-9-2 0,-3-21-1 15,2-3-2-15,1-10-2 16,0-10-6-16,3-9-3 16,7-8 0-16,1-2 2 0,2-1-1 15,1 3 1-15,2 5 2 16,0 9 1-16,2 7 5 16,0 12 0-16,1 10 1 15,-2 8 0-15,-3 8 0 16,0 2 1-16,0 8 0 0,-3 5 0 15,-3 5 0-15,-5 5 1 16,-3 0 0-16,-1 4 1 16,-6 0-1-16,-5 1 1 0,-3-2 0 15,-2-2-1-15,0-3 2 16,3-4-1-16,1-4 0 16,1-5 0-16,2-3 0 15,10-5 1-15,0 0-1 0,0 0 1 16,0 0 0-16,0 0 0 15,0 0 0-15,5 1-1 16,7 6 0-16,-1 2 1 0,7 3-1 16,0 2 0-16,3 4 1 15,3 1 0-15,2 5-7 16,-2-2-26-16,-2 10-38 16,3 2-6-16,-5-1-3 15,3 0-4-15</inkml:trace>
  <inkml:trace contextRef="#ctx0" brushRef="#br0" timeOffset="4299.0207">6118 8579 63 0,'-20'-3'80'0,"5"-2"-3"0,5-2-4 16,-2 0-50 0,12 7-1-16,-3-10-7 0,3 10-3 15,0-9-3-15,0 9-2 16,18-8 0-16,-1 7-2 15,6-1 1-15,10 1 1 0,13 0 0 16,17 0 0-16,13-1-1 16,18-1 1-16,15-3 0 15,13-1-1-15,9-4 1 0,6-2-1 16,0 0 0-16,0-2 0 16,-10 4-1-16,-11 1-1 15,-15 2-1-15,-16 5 0 16,-15 2-2-16,-15 1-1 0,-18 10-2 15,-17 2-7-15,-11 10-29 16,-14 3-47-16,-19-1-1 16,-12 0-7-16,-13-8-5 0</inkml:trace>
  <inkml:trace contextRef="#ctx0" brushRef="#br0" timeOffset="5594.5205">4469 5185 48 0,'0'0'60'15,"-11"0"-27"-15,11 0-8 16,-6 22-1-16,2-11-5 15,3 11-3-15,0-3-1 0,1 8-1 16,0-3-3-16,1 11 0 16,1-5 1-16,1 6-2 15,-2 3-3-15,2-3 0 0,-1 2-1 16,0-2 0-16,0-4 0 16,-2-4-2-16,0-3 0 15,0-6 0-15,0-5 1 16,0-4-1-16,0-10 1 0,-6 10-1 15,6-10 1 1,0 0 0-16,-11-3-1 0,11 3-1 16,-9-17-1-16,7 4-1 15,0-3-1-15,0-1 0 16,2 0-1-16,0-4-1 0,4 4 1 16,2-1-1-16,6 1-1 15,1 4 1-15,4 4-1 16,5 0 2-16,2 4-2 0,5 2 2 15,0 0 0-15,6 2 0 16,-4 1 2-16,4-4-1 16,-5 1 1-16,-3-1 1 0,-4-2 0 15,-4-1-2-15,-3-1 0 16,-5-3 0-16,-5 0 0 16,-1-2 0-16,-4-1-2 15,-1-1 1-15,0-4 0 16,0 1 0-16,-3-1 1 0,-2-2-1 15,2 0 0-15,0 1 2 16,-2 2-3-16,3 1 1 16,-2 3 0-16,2 2 1 0,2 12 0 15,-6-13 0-15,6 13 0 16,0 0-2-16,-7 7 5 16,5 10 1-16,1 3 1 15,0 10 2-15,0 5 0 0,1 7 2 16,1 6-1-16,1 5 2 15,0 1-3-15,1 0-1 16,2-2-1-16,-1-3-1 16,-1-3-1-16,-2-5 0 0,1-7-1 15,0-6-5-15,2-1-12 16,0-4-61-16,-2-4-3 16,0-5-7-16,-2-14-5 0</inkml:trace>
  <inkml:trace contextRef="#ctx0" brushRef="#br0" timeOffset="6059.7237">6365 12585 0 0,'0'0'41'0,"-10"12"0"15,10-12-39-15,-14-1 0 0,14 1 0 16,-7-17-1-16,3 5 3 16,-1-2-8-16,-1-5-21 15,9 1-15-15</inkml:trace>
  <inkml:trace contextRef="#ctx0" brushRef="#br0" timeOffset="7756.2357">5161 11605 45 0,'-4'-9'56'16,"4"9"-5"-16,-5-9-11 0,5 9-5 16,0 0-9-16,0 0-6 15,0 0-5-15,-8 0-5 16,6 5-2-16,2-5-2 15,-3 19-2-15,1-5 2 0,0 9-1 16,2 0-1-16,-1 10 1 16,1 3-1-16,0 6-1 15,0 5 1-15,0 3-2 16,1 1 0-16,-1-2 0 0,0 1-1 16,2-6 0-16,-4-3 1 15,2-8 1-15,0-3 0 16,0-7 1-16,-1-3 1 15,1-4 0-15,0-6-1 0,0 1 3 16,0-11-2-16,3 9 0 16,-3-9 1-16,16 0-1 15,-2-5 1-15,2-5-1 0,9-2 0 16,3-5-1-16,6-2-1 16,1-1 0-16,6-2 0 15,-3 1-1-15,1 2 1 16,-3 2 0-16,-4 2 0 0,-7 6 0 15,-5 2 0 1,-7 4 1-16,-2 3 1 0,-11 0-1 16,1 7-1-16,-1-7 1 15,-11 17-1-15,4-6 0 0,-3-1-1 16,1 0 0-16,0-1-4 16,9-9-4-16,-9 14-12 15,3-4-48-15,6-10-18 0,6 0-3 16,0-7-8-16,4-6-2 15</inkml:trace>
  <inkml:trace contextRef="#ctx0" brushRef="#br0" timeOffset="9471.242">3647 14601 32 0,'-27'-4'61'15,"5"1"-26"-15,5 2-3 16,5 1-3-16,2 0-1 0,1 0-3 16,9 0-6-16,0 0-7 15,-7 11-5-15,7-11-3 16,8 14 0-16,-8-14 1 0,19 16 3 16,1-9-2-16,1 0 2 15,6-1 1-15,8-1-3 16,9-4 1-16,7 0 0 15,10-1 0-15,10-3 0 16,8-5 1-16,13 1 0 0,8-3-1 16,15 0 2-16,6-5-1 15,10-1 0-15,16-5-1 16,6-2-2-16,15-5 0 0,7 1-2 16,13-3 1-16,8 0 0 15,12-2-2-15,7 0 0 16,8 2-1-16,7-2-1 15,3 0 1-15,5-3 0 0,3-2 0 16,5-2 0-16,1-3 0 16,4-4 0-16,6-3 0 15,0 0 0-15,11-2 0 0,-2 0-1 16,8-1 1-16,6 3-1 16,0 3 1-16,2 4-1 15,1 6 0-15,2 4 0 16,-2 7 1-16,5 3-1 15,-8 9 0-15,4 2 0 0,-4 5 0 16,2 3 0-16,1 0 0 16,-2 0 0-16,5 0 0 15,-5-2 1-15,6-2-1 0,0-3-1 16,3-1 2-16,-1-1 0 16,-1-1 0-16,1-1 0 15,-2-2 0-15,6-1 0 16,-3-3 0-16,6-2 1 15,-2-4 1-15,6-2 1 0,1-4 1 16,5 0 1-16,-2-3-1 16,1 0 2-16,1 0-1 15,1 0 0-15,-2 2-1 0,-4 0-1 16,3 2-4-16,0 0 0 16,-1 0 0-16,0 2 0 15,-7 0 0-15,1 3 0 16,-9 1 0-16,1 5 0 15,-14 0 0-15,-10 6 0 0,-15 2 0 16,-12 4 0-16,-16 3 0 16,-23 0 0-16,-15 4 0 15,-24-4 0-15,-16 4-22 16,-32-1-64-16,-16-6-4 0,-28-5-3 16,-25-6-7-16,-23-8-3 15</inkml:trace>
  <inkml:trace contextRef="#ctx0" brushRef="#br0" timeOffset="10630.5424">7401 14516 56 0,'0'0'72'16,"-11"-1"0"-16,11 1-23 15,0 0-11-15,0 0-9 16,0 0-8-16,0 0-5 0,-2 5-3 16,2-5 1-16,0 18 0 15,0-3-2-15,0 8-1 16,0 8-1-16,-1 3-1 0,4 15-2 16,0 9-1-16,5 14-1 15,-1 13-2-15,2 15 0 16,3 11-2-16,3 11 0 15,0 8-1-15,-2 9 0 0,-4 9 1 16,-7 8-1-16,-3 2 1 16,-7-12-1-16,-8-10 1 15,0-15-2-15,-3-18 3 0,1-16-1 16,2-24 0-16,8-23-4 16,0-21-6-16,8-19-43 15,0 0-32-15,0-14 0 0,-3-19-8 16,-7-21-5-16</inkml:trace>
  <inkml:trace contextRef="#ctx0" brushRef="#br0" timeOffset="12917.1399">1320 14832 53 0,'-12'-12'74'16,"-1"4"1"-16,-3 0-28 0,0 4-7 15,-5-3-12-15,8 7-2 16,-10 0-10-16,4 4-2 15,-4 4-3-15,-3 3-3 16,3 12-1-16,3 0-2 16,0 6-2-16,2 6-1 0,2 4 0 15,0 6-1-15,8 4 0 16,1 6 0-16,7-1 0 16,-1-1 1-16,3 3-1 15,10-2 1-15,7-4-1 0,7-3 1 16,2-9-1-16,6-4 1 15,3-11 0-15,-3-4-3 16,8-13 2-16,-6-6-3 16,2-11 1-16,-1-10-2 0,-3-7 0 15,-3-6 0-15,-7-4 0 16,3-2 3-16,-13-2-2 16,2 3 2-16,-14 5 1 0,-2 4 0 15,-4 6 2-15,-7 6-2 16,-2 6 1-16,-3 7-1 15,-1 5 1-15,-1 7-1 16,5 8 0-16,7 7 2 16,-7 5-2-16,6 1 0 0,7 5 0 15,0-1 0-15,4 0 0 16,8-2 1-16,5-5-1 16,-5-5-2-16,12-6 2 15,2-5 2-15,1-5-2 0,-8-2 1 16,1-9 1-16,-3-4-2 15,-8-5 2-15,0 0-1 16,-6-5-1-16,-2-1 0 16,-3-1 0-16,-8-1-1 0,-8 0 0 15,7 0 0-15,-4 0 0 16,-4 1-1-16,-1 1 1 0,2 3-1 16,-2 4 0-16,9-1 0 15,6 5-1-15,-3 0 1 16,8 11 0-16,9-10-1 15,0 8 1-15,7 2 0 16,3 1 0-16,5 7 1 0,0 6 1 16,1 3 0-16,1 4 0 15,-3 2 0-15,3 3 0 16,-10-3 1-16,0 0-1 0,-8-4 1 16,3-5 1-1,-8-2-1-15,-3-12 0 0,0 0 1 16,0 0-1-16,-3-14-1 15,0-4 1-15,3-1-1 0,-5-5-1 16,5 1 0-16,-1 0-1 16,-1 3 0-16,1 4 0 15,4 4-1-15,-3 12 1 16,11-9-1-16,0 9 1 0,-2 6 0 16,7 4 1-16,0 4 0 15,4 2 0-15,-3 0 1 16,3 0-1-16,-2-1 1 15,-1-2 0-15,-3-2 0 0,0-5 0 16,-2-3-4-16,1-3 0 16,-6-4 0-16,5-6-7 15,-8-5-1-15,4-2-7 16,-4-10-10-16,4-5-8 16,1-1 7-16,-3-5 3 15,-5-1 2-15,-1-3 11 0,4 3 9 16,-3-1 11-16,5 9 15 15,-9 6 9-15,-3 5 0 0,3 4-5 16,3 16 1-16,-6-10-8 16,6 10-6-16,-12 6-3 15,12 7-5-15,0 7-3 16,1 1-2-16,7 11 3 0,2 2-4 16,10 7-1-16,4 7 3 15,2 4-2-15,0 9 3 16,9 7-3-16,1 7 0 15,5 4 0-15,-4 6 2 0,-6-1 0 16,-2-3 0-16,-9-10 0 16,-1-7 0-16,-4-14 1 15,-11-10 1-15,-4-16-1 0,-5-13 1 16,5-11 0-16,-25-5-1 16,13-15 1-16,-4-10-2 15,-6-12 0-15,1-9-1 16,3-8 0-16,5-4-1 15,-2 0 0-15,10 0-1 0,-4 6 1 16,11 5 0-16,4 9-1 16,7 9 0-16,3 10 1 15,-3 9 0-15,10 3 0 0,-6 7 0 16,9 5 1-16,-8 7 0 16,-5 8 0-16,1 6 1 15,-1 4 0-15,-5 5-1 16,-8 6-1-16,0-1-6 15,-1 4-12-15,-7 7-47 0,-5-15-14 16,-3-8-6-16,6-11-5 16,-1-9-3-16</inkml:trace>
  <inkml:trace contextRef="#ctx0" brushRef="#br0" timeOffset="14051.426">2613 15048 64 0,'-15'11'86'15,"-2"0"-4"-15,3-1-3 16,-18-4-38-16,16-1-12 16,1 1-5-16,7-5-8 15,8-1-7-15,-11 3-1 0,11-3-5 16,0 0 0-16,-3 10-3 15,3-10 0-15,0 15-1 16,0-5 0-16,3 3 0 0,3-3 1 16,3 1-3-16,4-2 1 15,-4-1 1-15,4-4 0 16,2-4 1-16,1 0 0 16,1-5 1-16,-4-6 0 15,0-2 2-15,-2-3 0 16,-2-1 0-16,-3-4-1 0,-2 1 0 15,-4 1 2-15,-5 2-1 16,-4 5-1-16,-3 0-3 16,-5 9 2-16,0 3-1 0,0 9 0 15,-1 9 0-15,2 3-2 16,2 6 0-16,3 3 0 16,3 3 3-16,4 0-2 15,4-5-3-15,6-1 2 0,4-2 1 16,7-6-1-16,7-3 0 15,1-8-3-15,5-4-4 16,2-4-3-16,1-8-1 0,0-6-3 16,2-5-5-16,1-5 3 15,-6-4 1-15,0 0 4 16,-7-8 7-16,0 6 7 16,-5-9 9-16,-6 3 4 15,-1 0 4-15,-8 1 3 0,-3 3 2 16,-3 4-3-16,-4 9 0 15,-3 1-6-15,4 7-4 16,-4 7-2-16,10 4-3 0,-12 8-2 16,12 8-2-16,0 1-1 15,8 8 0-15,-1 2 0 16,0 6 0-16,8 2 0 16,-2 3-1-16,3 0-1 15,-1-2-2-15,0-1 1 0,-3-5 0 16,-2-3-1-16,2-7 1 15,-7-6-1-15,-5-14 1 16,0 0 1-16,0 0 1 0,2-7 0 16,-2-9-1-16,0-6-1 15,2-1 0-15,1 0-1 16,4 0 1-16,-1 2 0 0,8 5 0 16,-2 5 1-16,5 4 0 15,0 5 0-15,4 2 0 16,3 3 0-16,-4 7 0 15,3 3 1-15,-4-1 0 16,-1 3 1-16,-3-4 0 0,-2 1-1 16,-4-3 3-16,-9-9 0 15,12 11 0-15,-12-11 1 16,0 0-1-16,9-5 0 0,-4-6-1 16,0-2 1-16,-2-4-1 15,1-2 0-15,4 0-1 16,-3 1 0-16,2 2-1 15,4 1 1-15,-4 4-1 16,4 7 0-16,2 2 0 0,-1 4 1 16,2 5-1-16,0 2 1 15,1 4 0-15,-2-1 1 16,4 1-1-16,-5-3 1 0,-1-2 0 16,0-5 0-16,-1-3 0 15,-10 0 0-15,10-18 0 16,-3 4 0-16,-4-4 0 15,0 0-1-15,-1 2-3 16,-1-3-17-16,-5 6-56 0,4 4-3 16,0-1-5-16,0 10-7 15</inkml:trace>
  <inkml:trace contextRef="#ctx0" brushRef="#br0" timeOffset="16152.3567">686 8070 73 0,'0'0'81'0,"-10"-18"-4"16,4 9-28-16,-3 1-14 15,3-1-6-15,-1-1-4 0,-4 4-10 16,0 0-6-16,11 6-1 16,-14-12-2-16,4 6-1 15,-1 3-2-15,0 2 0 16,-3 4 0-16,2 4-1 0,3 3 0 15,-4 3-1-15,4 5 0 16,-3 7 0-16,3-1 0 16,-2 8-1-16,0-3 1 15,5 2-1-15,3 1 1 16,-1 1 0-16,4 0 0 0,0-1 1 16,7 1-1-16,3-5 1 15,-4-18-4-15,32 24-2 16,8-17-2-16,-18-16 1 0,6-7-2 15,27-22 0 1,-11-1 0-16,-2-9 0 0,-10-4 5 16,-21 7 2-16,-14 22 6 15,-1-4-3-15,2-12 3 16,-4 9 0-16,0 20 1 0,-3-16-2 16,3 16 0-16,0 0-3 15,-16 0-3-15,16 0 1 16,-11 13 2-16,11-13-3 15,6 30-1-15,0-3 2 16,3 0-1-16,6 0 3 16,3-5-1-16,0-5 0 15,8-4-4-15,-6-8 2 16,4-5-2-16,-7-1 0 0,5-9-1 16,-5-3 0-16,-4-6 0 15,-1 3 1-15,-10-1 2 0,3 1 1 16,-5 4 2-16,0 2 1 15,0 10-1-15,0-11 0 16,0 11 0-16,0 9-1 16,0 1 0-16,0-10 0 15,0 22-1-15,5-10 0 0,-1 2 0 16,1-2 1-16,2-1 1 16,3-4-1-16,0-1-1 0,2-2-1 15,2-4-4-15,-3-6-4 16,3-2-1-16,5-7-2 15,-5-4-3-15,4-1 3 16,-2-5 3-16,-7 0 0 16,5-4 8-16,-3 4 5 0,-4-3 2 15,-3 6 5-15,3 6 4 16,-7-1-4-16,0 7-3 16,0 10-1-16,0-9-2 0,0 9-2 15,9 8 1-15,-9 2-5 16,9 3 0-16,-2 1 1 15,-2-1-2-15,12 6 6 16,-4-5-6-16,0-1 1 16,1 1 0-16,3-1-1 0,-5-1 1 15,-1 1-1-15,1 0 3 16,-6-1-2-16,3 3 2 16,-8-4-1-16,0 1-4 0,-1-12-2 15,0 14-8-15,0-14-28 16,-7-1-32-16,7-8-4 15,0-10-7-15,4-6-2 16</inkml:trace>
  <inkml:trace contextRef="#ctx0" brushRef="#br0" timeOffset="18210.6226">1481 7950 29 0,'1'-28'83'0,"5"5"-3"16,-1 7-4-16,-7 5-29 0,2 11-16 15,0 0-15-15,0 0-6 16,5 9-5-16,3 3-3 15,-1 2-1-15,3 5 3 16,4 0-1-16,1 4 0 16,-6 1-1-16,4 1 1 0,-1 1-1 15,-3 2 0-15,-1-3 0 16,-7 0 1-16,1 0-1 0,-1-4 1 16,-1-4 0-16,-1-4 0 15,0-4 1-15,1-9-1 16,0 0 1-16,0 0-1 15,0 0-1-15,5-16 1 0,0 0-2 16,-5-4 0-16,7-3-1 16,-2 1 0-16,-3 2-2 15,12-2 1-15,-2 4 0 16,1-1-1-16,7 5 1 0,2 2-1 16,-1 3 1-16,-3 0 0 15,-2 4 1-15,1 1 0 16,-9 1 0-16,-8 3 0 15,11-3 0-15,-11 3 0 16,0 0 0-16,0 0 0 0,10 6 1 16,-10-6-1-16,-2 18 0 15,0-7 1-15,2 2-1 16,-1 3 1-16,-4 0 0 0,5 1 0 16,-1-3 0-16,3 2-1 15,6-5 1-15,2-3 0 16,-1-4 1-16,3-4 1 0,1 0-3 15,-1-6 2-15,1-5-3 16,-1-1 1-16,-4-1 2 16,-3-4-1-16,1 1 0 15,-1-3-2-15,-5-1 2 0,0 2 0 16,-2 0 2-16,2-1-3 16,0 2-1-16,-1 0 1 15,-1 1-1-15,2 4 3 16,8 1-4-16,6 3-1 15,5 4-1-15,2 2 4 0,2 2-4 16,3 1 0-16,-1 7 1 16,-3 2 1-16,4 2 0 15,-5 1 2-15,-8 2 1 16,-5-1 0-16,7-1 0 0,-10 1 0 16,-5-5 0-16,0-9 1 15,4 12 0-15,-4-12 1 16,0 0 0-16,0 0-3 0,11-14 2 15,-3 0 0-15,5-4-1 16,-6-1-1-16,5-3 0 16,-3-1 0-16,-3 3-1 15,12 0 0-15,-10 5 0 0,7 3 0 16,-2 7 0-16,-6 5-1 16,-7 0 1-16,18 13 0 15,-2 2 1-15,-9 3 0 16,-5 3 0-16,1-2 0 15,-1 0 2-15,4-2-2 0,-3-5 2 16,0-2-1-16,-3-10 1 16,0 0 0-16,0 0-1 15,0 0 1-15,8-8-1 0,-1-3 0 16,7-3 0-16,-5-2-1 16,0 1-1-16,4 0 1 0,-2 2-1 15,1 3-1-15,0 4 1 16,-12 6 0-16,13-2 0 15,-13 2 0-15,16 9 0 16,-4 1 1-16,-4 2 0 0,2 2 0 16,5-1 0-16,-7-1 1 15,6 1-1-15,-2-3-1 16,-2-3 2-16,2-1-2 16,5-3 0-16,-4-3 0 0,1 1 1 15,4-9 0 1,5-3-2-16,4-2 4 0,-3-4-2 15,4-1 0-15,-10 0 1 16,4-3 1-16,-4 1 0 16,-4 2 0-16,-7 2 1 0,0 3 0 15,-4 2-1-15,-3 1 0 16,0 10 0-16,-2-9-1 16,2 9-1-16,-10-5-1 0,10 5 0 15,-12 2 0-15,12-2 0 16,-5 12-1-16,4-1 1 15,1-1-1-15,1 3 2 16,2 2-1-16,2 0 0 0,2-1 1 16,5 1 0-16,-1-2 0 15,0-2 0-15,4-3 1 16,1-1 1-16,-1-5-1 0,1-2 0 16,3-2 1-1,-4-5-1-15,7-3 1 16,4-5-1-16,-7-1 0 0,-2-1 0 15,0 0 1-15,2-4-1 16,-2 4 0-16,-5 2 0 0,-2 0 0 16,-6 6-1-16,0-1 0 15,-4 10-1-15,0 0 0 16,0 0 0-16,0 0-1 0,0 0 1 16,10 9-1-16,-7 0 2 15,2 1-1-15,3-1 1 16,1 3 0-16,3-1-1 15,-3-3 0-15,4 1 2 0,-1-3-2 16,-1-2-1-16,2-1-1 16,1-3 0-16,-4 0-2 15,3-7 1-15,4-1 0 16,-1-6-2-16,-3 1 2 0,0-1 1 16,2-2 1-1,-4 0 2-15,-1 3 1 0,-3 2 1 16,-7 11 2-16,10-14-1 15,-10 14 0-15,0 0 1 0,0 0-1 16,0 0 0-16,0 0-1 16,-6 5-1-16,6-5-1 15,-11 11 0-15,11-11 0 16,-6 13 0-16,6-13-1 0,-2 15 1 16,2-15-1-16,1 15 1 15,-1-15-1-15,9 16 1 0,1-8 0 16,-2 2 0-1,4-2 0-15,0-2 0 16,0 3 0-16,1 1 1 16,-1-2-1-16,0 2 1 15,-1-1-1-15,-6 2 1 0,3-2 0 16,-7 1 0-16,-2 1 1 16,1-1-1-16,-7 1 1 15,0-1 0-15,-4-2 0 16,1-2-1-16,-1-2 1 0,-2-4-2 15,13 0-1-15,-12-7-4 16,12-6-5-16,1-2-11 16,6-5-23-16,9-7-7 0,2 4 4 15,7-7 9-15,4 5 9 16,1 0 11-16,0 3 12 16,1 6 19-16,-7 1 28 15,-3 11 10-15,-4-1-4 0,-2 5-9 16,-15 0-5-16,13 5-7 15,-13-5-7-15,0 12-4 16,0-12-5-16,-7 12-2 16,7-12-7-16,-12 9-13 0,12-9-69 15,-9 13-5-15,9-13-3 16,0 0-8-16,-7 1-4 16</inkml:trace>
  <inkml:trace contextRef="#ctx0" brushRef="#br0" timeOffset="20090.848">3850 14948 0 0,'2'-14'51'0,"-2"14"-3"0,4-14-1 16,-4 14-6-16,0-16-3 15,0 16-6-15,4-15-5 16,-4 15-5-16,1-10-1 16,-1 10-4-16,0-10-1 15,0 10-1-15,0 0-2 0,-5-10-2 16,5 10-3-16,0 0-3 16,0 0 0-16,-9 0-1 15,6 11-1-15,-2 8-1 0,2 12 1 16,-3 9-1-16,0 10 1 15,-6 10 1-15,0 8-3 16,-3 7 1-16,-4 2-1 16,1 2 0-16,-3-5 0 15,0-6-1-15,-2-6 1 0,2-9-1 16,2-7 2-16,4-12-1 16,-1-7 2-16,1-8 1 15,4-6 0-15,0-5 0 0,11-8 0 16,-14 4 0-16,14-4 0 15,-14 0-2-15,14 0 0 16,0 0-2-16,0 0-2 16,-8 0-3-16,8 0-6 15,0 0-9-15,10-4-38 0,0 3-26 16,5-6-4-16,1-3-6 16,-1-6-1-16</inkml:trace>
  <inkml:trace contextRef="#ctx0" brushRef="#br0" timeOffset="21985.8398">1563 16167 30 0,'-12'-6'50'0,"12"6"-2"0,-1-12-3 16,1 12-5-16,-3-12-6 16,3 12-3-16,0-12-8 15,0 12-2-15,0-12-3 16,0 12-3-16,-7-11-1 0,7 11-3 15,0 0-1-15,-9-9-2 16,9 9-1-16,-13-6 0 16,13 6-2-16,0 0-1 15,-11-6-1-15,11 6 0 0,0 0-2 16,0 0 0-16,0 0-1 16,0 0-1-16,0 0 0 15,0 0-1-15,0 0 1 16,0 0-1-16,0 12 1 0,0-3 0 15,4 7 0-15,-1 3 1 16,-2 3-1-16,2 7 1 16,5 0-1-16,-3 6 1 0,-1 3-1 15,-1-2 0-15,3 2 1 16,0-2-1-16,5-2 1 16,-3-2 0-16,-1-3 0 15,4-7 0-15,2-1 0 0,0-5 0 16,1-3 1-16,-1-6 2 15,3-4 1-15,-2-3 0 16,1-10 1-16,-1-7 2 16,5-6-2-16,-3-5 2 15,-1-8-1-15,-1-3 0 0,-7-4-1 16,0 0 0-16,-6-2 0 16,-1 2 0-16,-9 2-1 15,-3 2 1-15,0 7-1 0,-3 5 0 16,-2 5 0-16,5 6-2 15,2 4 1-15,0 5-3 16,10 7 1-16,-11-2-2 0,11 2 0 16,0 5 0-16,6 5-1 15,-6-10-4-15,15 20-8 16,-9-8-15-16,-2 2-53 16,10 0-2-16,-2-3-6 15,-4 1-4-15,3-5-4 0</inkml:trace>
  <inkml:trace contextRef="#ctx0" brushRef="#br0" timeOffset="27206.9669">1254 16165 9 0,'0'0'67'0,"0"-9"7"16,-11 7-2-16,2-4-25 16,9 6-12-16,-11-7-6 15,11 7-7-15,-14-12-4 16,14 12-3-16,-15-15-4 0,10 6-2 15,5 9-2-15,-9-17-1 16,-1 9-1-16,10 8 0 16,-17-14-2-16,17 14 1 0,-17-11-4 15,8 10 0-15,-3 1 0 16,5 0-2-16,-3 8 1 16,3 8-1-16,3 3 0 15,-2 7 0-15,2 3 0 16,3 9 0-16,-4 5 1 0,3 1 0 15,2 4 0-15,0-3 0 16,1 1-1-16,4-5 1 16,2 0 0-16,2-7 0 15,-4-5 0-15,7-7 0 0,-2-3 1 16,3-6-1-16,-1-6 1 16,-2-3 1-16,6-4-1 15,-2 0 2-15,3-7-1 16,-17 7-1-16,18-19 2 0,-8 9 0 15,2-1 0-15,-10 2-3 16,0-1 2-16,-2 10 0 16,7-12-3-16,-7 12 5 15,9-7-3-15,-9 7 0 0,0 0 0 16,13-4 2-16,-13 4-2 16,0 0-3-16,8-1 5 15,-8 1-2-15,0 0 0 0,0 0-2 16,-5 0-1-16,5 0 4 15,0 0-3-15,0 0 6 16,0 0-3-16,0 0 0 16,3-11 1-16,-3 11 1 0,11-12 1 15,-11 12-4-15,1-11 4 16,-1 11-4-16,0-8 0 16,0 8 1-16,0 0-3 15,0 0 2-15,0 0 0 16,0 0 0-16,0 0 1 0,0 0-1 15,0 0 0-15,-16-3-3 16,16 3 6-16,0 0-4 0,0 0 1 16,-8 7-3-16,8-7 1 15,-1 14 0-15,-5-1 1 16,6-1 2-16,-2 2-5 16,2 2 2-16,0 0 1 0,1 0 0 15,2-2-4-15,-2 1 7 16,9-6-6-16,-2-1 2 15,7-2 8-15,-6-6-6 16,3 0 1-16,-12 0-3 0,16-18 4 16,-6 4-6-16,-4-1 7 15,3-5 1-15,-4 2-7 16,-5 0 4-16,-6 1 0 16,6 0 5-16,-5 1 0 15,-1 4 0-15,-9 4-3 0,-2 2-2 16,4 3 3-16,1 3-1 15,0 0-1-15,-2 8-3 16,5 2-1-16,-8 1-5 16,17-2 1-16,-7 1-11 0,7-10-38 15,3 12-22-15,-3-12-5 16,9 0-8-16,-9 0-3 16</inkml:trace>
  <inkml:trace contextRef="#ctx0" brushRef="#br0" timeOffset="27801.983">1518 16138 50 0,'-14'-5'73'15,"-6"2"-2"-15,7 2-2 0,-4 1-43 16,4 0-7-16,0 5-8 16,3 5-4-16,-1 1-4 15,3 2-1-15,1 2-2 16,3 3 1-16,0 3-1 15,2 0 0-15,2 3 1 16,0 2-1-16,5 0 1 0,1 0-1 16,6 1 0-16,-1-2 0 15,0-4 1-15,3-1 0 16,2-4 1-16,5-3 0 16,-2-6 2-16,1-3 0 15,-1-4 1-15,1-2 2 0,-1-8 0 16,6-6 1-16,-10-4 1 15,-4-8-1-15,-1 1 2 16,-5-1 1-16,-2-2-1 0,-4 0-1 16,-1 4 1-16,-11 2-1 15,0 4-1-15,-4 4-2 16,-4 6-2-16,-5 3-1 0,4 6-2 16,0 1-1-16,-4 3-1 15,10 4 0-15,-2 1-1 16,8 2 0-16,1 1-2 15,9 0-3-15,0-1-6 0,13-1-14 16,1 3-51-16,1-6-4 16,7-3-5-16,-5-3-4 15</inkml:trace>
  <inkml:trace contextRef="#ctx0" brushRef="#br0" timeOffset="31118.8689">1973 8747 28 0,'0'0'65'16,"-9"3"-18"-16,9-3-8 16,0 0 2-16,0 0-7 15,0 0-4-15,0 0-8 0,0 0-4 16,9-8-4-16,7-2 0 15,-4-2-1-15,9-8-6 16,2-3-3-16,14-3-2 16,-5 2 3-16,1-4-3 0,-3 1 1 15,6 4-2-15,2 1-5 16,-7 5-8-16,-3 6-14 16,-10 4-16-16,-5 4-20 15,0 4-16-15,-6 9-5 0,-7 6 1 16</inkml:trace>
  <inkml:trace contextRef="#ctx0" brushRef="#br0" timeOffset="31342.9427">2105 8882 4 0,'0'0'77'0,"0"0"6"0,0 0-18 16,10-3-7-16,-2-6-11 15,6-7-14-15,2 1-11 16,4-5-10-16,-1 0-3 0,-1-1-4 16,3 4-2-16,2 3-8 15,-6 2-15-15,-4-2-53 16,4 14-3-16,-5 0-7 16,-12 0-4-16</inkml:trace>
  <inkml:trace contextRef="#ctx0" brushRef="#br0" timeOffset="35631.6673">15612 15733 0 0,'8'44'23'0,"3"1"11"16,-3-6 9-16,-3-6 8 0,3-5 2 15,-7-7-1-15,0-3-2 16,-2-10-3-16,1-8-5 15,-15 6-12-15,3-9-9 16,-2-9-8-16,-2-7-5 0,1-6-2 16,-3-11-2-16,2-8-2 15,0-9 0-15,3-5-1 16,6-8-1-16,6 1 0 16,2-2-1-16,10 2 0 15,7 4 0-15,8 10-2 0,6 7-2 16,8 8-3-16,-3 9-1 15,5 7-2-15,0 6-1 16,-6 12 0-16,-4 2 0 0,-4 8 2 16,-8 9 3-16,-8 5 2 15,-5 6 1-15,-8 5 4 16,-15 1 2-16,-5 3 0 16,-9 3 0-16,-6-4 1 0,-5 0 2 15,-1-7 0-15,-1-2 0 16,6-6 0-16,7-2-1 15,5-7 0-15,7-3 1 16,9-4-1-16,9-5-1 0,0 0-2 16,3 9 1-16,10-7 0 15,5 3 1-15,5 1-3 16,2 6 0-16,11 0 0 16,0 6-9-16,6 9-9 0,2 5-48 15,-1-1-13-15,0 0-7 16,-3-3-6-16,-4 0 4 15</inkml:trace>
  <inkml:trace contextRef="#ctx0" brushRef="#br0" timeOffset="36204.6191">16173 15587 18 0,'0'-17'83'0,"1"8"5"16,-1 9-5-16,0 0-4 15,0 0-43-15,0 17-14 0,0 2-7 16,6 3-4-16,1 5-2 16,0 4-4-16,3 1-1 15,-3 0-2-15,4-1-1 0,-6-6 0 16,-2-4 1-16,0-7-1 16,-3-14 0-16,0 0 0 15,0 0 0-15,-9-16 0 0,2-10 0 16,-1-5 0-1,2-8-1-15,0-5 0 0,2 1 0 16,1 0-1-16,3 7 0 16,2 4-1-16,4 9-1 15,2 6-1-15,6 14 0 0,-1 3-1 16,2 11 0-16,2 6 0 16,1 3 1-16,-1 5 0 15,2 2 2-15,-3-2 1 16,-1 0 0-16,-4-5 2 0,-2-4 1 15,-3-4 0-15,-6-12 0 16,10 4-1-16,-8-10 0 16,0-10-2-16,0-6-2 15,-1-5 0-15,4-2-1 0,0-4 0 16,-1 3 1-16,2 0-1 16,3 8 1-16,0 2 2 15,2 11 1-15,4 5 0 16,0 5 2-16,1 12 0 0,1 5-1 15,3 7 1-15,-2 3 0 16,1 6-1-16,-5 2-3 16,1-2-11-16,-2-9-55 15,-4 7-10-15,2-6-5 0,-3-3-6 16,2-12 5-16</inkml:trace>
  <inkml:trace contextRef="#ctx0" brushRef="#br0" timeOffset="36622.5487">17235 15282 69 0,'-13'0'95'15,"-1"0"-6"-15,0 0-4 0,0 0-2 16,4-1-62-16,-1 1-7 15,1 0-4-15,10 0-4 16,-18 3-3-16,9 3 0 16,1 3-2-16,-2 2 1 0,3 2 0 15,-2 3-1-15,3 1 1 16,2-1-1-16,4 1 1 16,0-1-1-16,4 1 0 15,7-5 0-15,1-1-1 0,6-1 1 16,-1-2-1-16,1-1 0 15,-2 0 0-15,-1 0 0 16,-5 2 1-16,-2 2-1 16,-7 0 0-16,-1 5 0 15,-7-2 1-15,-7 0 0 0,-5 3-1 16,-6 1 0-16,-1-4-3 16,-3 4-9-16,-10 10-58 15,3-19-15-15,0 0-5 0,-2-4-6 16,4-5-4-16</inkml:trace>
  <inkml:trace contextRef="#ctx0" brushRef="#br0" timeOffset="38278.8528">11002 14006 30 0,'0'0'76'15,"-13"-2"-2"-15,13 2-2 16,-7 0-32-16,7 0-12 0,-8 10-8 15,8-10-7-15,-6 18-1 16,5-5-2-16,0 1 1 16,1 6-1-16,0 2-1 15,3 2-1-15,2 2 1 0,4 5-2 16,-2 1-2-16,5-1 0 16,-3 3-1-16,2 0 0 15,-1-2-1-15,-2 0-1 16,0-2 0-16,0-6 0 0,-6-3 0 15,1-4 0-15,-2-4 1 16,-1-4 0-16,0-9-1 16,0 0 1-16,0 0-1 15,-8 5 1-15,8-5-2 0,-14-7 1 16,14 7-1-16,-13-16-1 16,8 7 1-16,2-1-1 15,0-1-1-15,3 1 1 16,0 0-1-16,4 0 1 15,4-1-1-15,3-1 0 0,7 0 1 16,1 0-1-16,4-2-1 16,6 1-3-16,-2-3-2 15,4 0-3-15,-2 0-3 16,-1 1-3-16,-3 0-3 0,-1-1-2 16,-9 3 0-16,0 0 5 15,-6 2 2-15,0 0 4 16,-9 11 4-16,10-18 6 0,-9 7 7 15,-1 11 1-15,0-18 2 16,0 9 0-16,-1-2 2 16,-3 1 1-16,2-1 1 15,-5 2-3-15,7 9 0 0,-6-16-1 16,6 16 0-16,0 0-1 16,-10-8-2-16,10 8 0 15,0 0-1-15,-8 11-1 16,8 0-2-16,0 5-1 0,1 0 1 15,4 6 1 1,1 2-1-16,0 3 1 0,3 2-1 16,1 3 0-16,1 2 2 15,-4 2-1-15,3 0-1 0,-2 2 0 16,-3-2 0-16,1-3-1 16,-2-2-2-16,-1-3 0 15,-2-6 0-15,3 0-5 0,-4-12-19 16,-5 1-60-16,5-11-3 15,0 0-5-15,0 0-7 16,0 0-3-16</inkml:trace>
  <inkml:trace contextRef="#ctx0" brushRef="#br0" timeOffset="39539.9672">20200 13630 24 0,'-8'-12'71'16,"8"12"6"-16,0 0-26 16,-8-9-9-16,8 9-6 0,0 0-6 15,0 0-7-15,0-8-4 16,0 8-5-16,0 0-3 15,0 0-3-15,0 0-2 16,0 0-2-16,0 0-2 0,0 4 0 16,0-4 0-16,0 18-1 15,-2-4 0-15,0 6 1 16,0 3 1-16,0 7-1 16,-2 4 1-16,0 5 1 0,1 3-2 15,0 1 1-15,0 1 0 16,-1-3 1-16,2-1 0 15,1-6 0-15,1-2 0 16,0-5 1-16,2-5 0 0,3-5 1 16,4-2 0-16,3-7-1 15,8-3-1-15,3-4 0 16,5-1 0-16,6-3-2 16,0-3 0-16,7-2-1 0,0 0-2 15,3 0-1-15,-7-2-3 16,1 7-7-16,-7-8-14 15,-10 8-58-15,0 0-2 16,-12 0-6-16,-9 3-6 0,0 0 1 16</inkml:trace>
  <inkml:trace contextRef="#ctx0" brushRef="#br0" timeOffset="41283.8672">15649 3428 28 0,'5'15'23'16,"-4"-6"2"-16,0 5 5 0,-1-2-3 16,0 6-1-16,0 4-3 15,0 3 0-15,-1 10-4 16,-2 4-3-16,-2 6-3 16,1 9-1-16,0 3 1 0,-4 11-3 15,2 5 2-15,1 7-3 16,3 5 0-16,-2 4 1 15,4 7-1-15,0 4 3 0,5 9-2 16,3 4 1-16,6 10-2 16,1 3 0-16,6 6 1 15,2 3-1-15,3 3-1 0,-1 1-3 16,5-1-1-16,-2-2 0 16,2-3 0-16,-4 2 0 15,2-4-2-15,-3 1-2 16,1 0 2-16,-4 1 0 15,0 4 0-15,-1 1 1 0,-2 2 0 16,1 2 0-16,3 4 0 16,-1 0-1-16,-2 4 0 15,1 0 1-15,1 3 0 16,1 2 1-16,2 4-2 0,-1 2 1 16,0 0 1-16,-2 1-1 15,2 0 1-15,0 3 0 16,3 3-1-16,-3 2 0 0,0 1 0 15,3 6 0-15,4 3 1 16,-1 4-1-16,3 4-1 16,0 3-2-16,3 5 0 0,-3 3 0 15,-2 4 0-15,-1-2 0 16,-1 4 0-16,-6-3 0 16,-1 1 0-16,-2-10 0 15,-4-6 0-15,2-4 0 16,-3-6 0-16,0-6 0 0,-3 0 0 15,2-1 0-15,0-3 0 16,-2 3 0-16,0 1 0 16,-2-4 0-16,-3-6 0 0,-2-6 0 15,1-11 0-15,-3-13 0 16,-3-7 0-16,0-17 0 16,-4-12 0-16,-2-16 0 15,0-10 0-15,0-11 0 0,-2-18 0 16,4-4-18-16,2-15-70 15,-5-9-3-15,7-12-3 16,-14-8-7-16,4-12-1 16</inkml:trace>
  <inkml:trace contextRef="#ctx0" brushRef="#br0" timeOffset="42773.4008">8650 8539 11 0,'-1'-12'15'0,"-1"4"1"0,0-1-2 15,2 9 0-15,-13-14-2 16,13 14-2-16,-12-7-2 16,12 7-1-16,-14-4 0 15,14 4 0-15,-15-1 2 0,15 1-1 16,-11 0 1-16,11 0-1 16,-9 0 1-16,9 0 0 15,0 0 0-15,-4 11 0 0,4-11 2 16,6 11 0-16,6-6 0 15,5 1 1-15,11-3 1 16,9-1 1-16,16-2-4 16,14 0 2-16,14-3-3 15,17-3-1-15,23-4-3 16,20-1 0-16,21-3-1 0,14-3-1 16,29 3 1-16,14-2-1 15,27 1 0-15,18-2 0 16,19 1 0-16,12 2 0 0,19-2 1 15,14 5 0-15,10-6 1 16,9 3 1-16,7-5 2 16,13-2 3-16,2-3 0 0,4 1-1 15,36-4 0-15,-30 0-1 16,-6-1-1-16,-1 0-1 16,-7 2-2-16,-5 2-2 0,-6 2 0 15,-6 4-2-15,-45 5 0 16,28 5 0-16,-12 6 0 15,-4 3-1-15,-18 4 0 16,-5 5 2-16,-12 3-2 0,-9 0 1 16,-12-2-1-16,-12 1 1 15,-9-6-1-15,-14-2 0 16,-8-3 1-16,-11 1-2 16,-13-6 0-16,-14-2-2 15,-15-2-1-15,-14-2-2 0,-17-1-4 16,-18-3-9-16,-19-10-52 15,-19 4-11-15,-25-1-6 16,-18-5-4-16</inkml:trace>
  <inkml:trace contextRef="#ctx0" brushRef="#br0" timeOffset="45359.4888">7766 3357 17 0,'89'-19'50'0,"9"0"-3"16,20 1-6-16,20-2-6 15,11 0-5-15,18 2-4 16,13 3-1-16,12 6-3 16,14-4-2-16,21 3-2 15,14-1-2-15,11 1 2 16,57-2 0-16,-21-5-2 0,21-2-3 16,19-4-2-16,18 0 0 15,9-2-3-15,18-1-1 16,9 2-2-16,10 1-1 0,8 1-2 15,6 3-1-15,8 2 0 16,4-1-1-16,1 3 0 16,-2 0 0-16,2 2 0 0,-43 2-1 15,36 1 1-15,-7 4-1 16,-8 0 2-16,-12 5-2 16,-10-1 1-16,-12 4 0 0,-13-1 0 15,-15 5 1-15,-16 1-1 16,-18 0 1-16,-12 1-1 15,-21-1 0-15,-14 1 1 16,-20-2-1-16,-12 0 0 16,-22-4-1-16,-12-1 2 15,-12 0-2-15,-13 0 1 0,-5-3-2 16,-12-2 0-16,-11 0 0 16,-5-2 0-16,-8 5 0 15,-11-2-1-15,-11 1 2 0,-13-1 0 16,-8 3 0-16,-12 0 1 15,-6 1 0-15,-6-1-1 16,-9 0-1-16,1 0 2 0,-4 2-3 16,3-2 1-16,-3 0-1 15,5 0 0-15,-5-2 0 16,5-1 0-16,-3 1 2 16,4-3 0-16,-4-3 2 0,2 2-3 15,-8 0 3-15,-3 1-2 16,-3 3-1-16,-7-1 0 15,-7 1-2-15,-6 2 1 16,-13 0-1-16,4 14 3 0,-7-4-2 16,-8 3 2-16,-4 0 1 15,-5 5 0-15,0 5 1 16,0 3-2-16,2 2 2 16,0 3-2-16,5 11 2 0,-1 3 0 15,6 10 0-15,5 3-1 16,3 9 0-16,1 7 1 15,7 14-3-15,1 6 3 16,5 9-2-16,3 7 0 0,0 3 0 16,0 10 0-16,-1 6 1 15,-1 1 0-15,-2 2 2 16,1 4-1-16,-3 3 1 0,-3 2-1 16,0 3 1-16,2 0 3 15,3 5 0-15,3 2 0 16,0 5-2-16,6-3 1 15,6 8-1-15,7-2 0 16,5 2 1-16,6 3-4 0,0 0 0 16,6 2-1-16,5 0 2 15,5 5-1-15,-2-4 1 16,6 1-1-16,-3 0 1 0,2 1 1 16,-2 3 0-16,0-2 0 15,-3 1-1-15,-5-2 1 16,-4 4 0-16,-4-3 0 15,-1 2-1-15,-5-1 0 0,-3-8-1 16,-3 1 1-16,-1-4-1 16,-2-1 0-16,-4-2-1 15,2 0 1-15,-4-2 0 0,6 2 0 16,-5 0 0-16,3 0 0 16,-1 0 2-16,-2-6 0 15,2-6 1-15,0-6-1 16,2-9 0-16,-2-11-1 0,0-11 0 15,0-10 1-15,-1-11-2 16,2-8-1-16,-6-9 1 16,-4-3-1-16,-4-8 2 0,-2-1 0 15,-8-5 0-15,-4 0-1 16,-2-8 1-16,-6 1 0 16,-5-7 0-16,0-4-1 15,-4-5 2-15,0-8 0 16,0-4 0-16,1-6 2 0,1-3-1 15,-1-2 1-15,5-3-1 16,-2 1 0-16,2 0 0 16,0 1-2-16,9-6 0 0,-13 16 0 15,7-6-1-15,3 2 0 16,-1 0 0-16,2 0 0 16,-1-1 0-16,3-1 0 15,-2 1 0-15,2 0 0 0,0-2 0 16,0 0 0-16,0 3 0 15,0-2 0-15,1 2 0 16,2-1 0-16,-1-2 0 0,-2-9-1 16,3 14 1-16,-3-14 1 15,0 0-1-15,3 9 0 16,-3-9 1-16,0 0-1 16,0 0 0-16,-7 0 1 15,7 0-1-15,-17-4 0 16,3 1 0-16,-3 1 0 0,-6 1 0 15,-5 1 0-15,-3 0 0 16,-4-2-1-16,-11 2 0 16,-7 3 0-16,-8 4 0 0,-11 1 0 15,-13 0 0-15,-12 1-4 16,-10 3-7-16,-18-6-31 16,-3-1-42-16,-4-2-2 0,-5-7-7 15,5-9-5-15</inkml:trace>
  <inkml:trace contextRef="#ctx0" brushRef="#br0" timeOffset="46759.7917">21773 7961 22 0,'0'0'47'0,"8"-15"-1"15,-8 15-6-15,12-14-6 0,-12 14-9 16,15-13-7-16,-1 5-5 15,1 0-1-15,1-2-1 16,1 2 0-16,4-3-3 16,3 2-2-16,3-2 2 15,11 1-3-15,5-3 0 16,13 3 0-16,13-3-3 0,14-1 0 16,11-1 0-16,21-3-1 15,13 0 0-15,8-1 2 16,13-2 1-16,8-2 0 0,5 1 0 15,4 0 1-15,0 1 2 16,-3 1 0-16,-3 3 1 16,-9 0 0-16,-10 3-1 0,-14 3 0 15,-17 2-1-15,-16 3-1 16,-18 2-2-16,-18 1-1 16,-14 0-1-16,-17 3 0 15,-10 0 0-15,-17 0 0 0,0 0 0 16,0 0-1-16,-14 0 2 15,4 0-2-15,-2 0 2 16,1 0-1-16,3 0 0 16,8 0 0-16,0 0-1 15,0 0 1-15,0 0-1 0,0 0 0 16,0 0 0-16,0 0-1 16,0 0 0-16,0 0-9 0,0 13-30 15,0-13-37 1,-8 7-4-16,-2-6-6 0,-1-1-2 15</inkml:trace>
  <inkml:trace contextRef="#ctx0" brushRef="#br0" timeOffset="56165.0675">19354 4618 36 0,'0'-8'49'0,"0"8"-4"16,0-10-6-16,0 10-6 15,7-9-4-15,-7 9-7 16,9-7-4-16,-9 7-2 0,0 0-3 15,9-12-1-15,-9 12-1 16,14-13-2-16,-8 4-2 16,5 2 1-16,2-2-2 0,1 0-2 15,6 0 1-15,0 2-4 16,3-2 1-16,-2 5-2 16,3 3 0-16,0 1 0 15,-1 2 0-15,-2 6 0 0,-3 6-3 16,0 3 3-16,-1 8 0 15,-5 1 1-15,-5 5 1 16,-3 1-2-16,-4 4 1 16,-1 1 2-16,-10 0-1 15,-1 0-2-15,-6-3 2 0,-3-1-2 16,3-2 0-16,-2-3 0 16,2-4 0-16,5-3 0 15,1 1-1-15,4-6 0 0,3 2-5 16,2-4-3-16,3 2-17 15,1 1-35-15,6-4-17 16,4 1-3-16,1-2-1 16</inkml:trace>
  <inkml:trace contextRef="#ctx0" brushRef="#br0" timeOffset="56357.5748">19642 5317 16 0,'-3'24'83'16,"-1"-4"4"-16,3-3-5 15,-3 5-26-15,2-6-17 16,3-3-14-16,-1-1-9 16,2-3-5-16,2 1-4 15,-4-10-1-15,5 14-3 0,-5-14-5 16,11 7-25-16,0-7-48 16,-11 0-6-16,18-6-4 15,-11-6-6-15</inkml:trace>
  <inkml:trace contextRef="#ctx0" brushRef="#br0" timeOffset="56846.3767">20106 4543 28 0,'-18'-4'78'16,"3"0"2"-16,1-2-5 15,14 6-41-15,-10-4-9 16,10 4-4-16,0 0-8 0,14-8-4 16,1 4-3-16,1 1-2 15,8-1-2-15,2 0 0 16,2 1 0-16,0 2-2 16,0 2 1-16,-1-1-2 0,-4 4 1 15,-1 2 0-15,-5 5-1 16,-5 5 1-16,-6 1-1 15,-5 2 1-15,-2 8 1 16,-8 1 0-16,-2 2 0 0,-1 2 2 16,-1-1-2-16,-1 1-2 15,7 0-11-15,-6 5-35 16,12-9-28-16,3-1-6 16,5-3-3-16,4 0 0 0</inkml:trace>
  <inkml:trace contextRef="#ctx0" brushRef="#br0" timeOffset="57025.3371">20347 5220 57 0,'-7'19'81'0,"-2"1"-3"16,6-5-2-16,0 0-46 16,3 2-9-16,0-5-6 15,0-2-7-15,5-1-11 16,-2 8-50-16,-3-17-18 15,12 8-7-15,-12-8 1 0,0 0-7 16</inkml:trace>
  <inkml:trace contextRef="#ctx0" brushRef="#br0" timeOffset="57479.377">19902 5693 4 0,'0'0'81'0,"0"0"5"15,-10 4-5-15,10-4-3 0,0 0-43 16,0 0-7-16,0 0-8 16,0 0-9-16,0 0-3 0,0 0-2 15,0 0-5-15,0 0-15 16,10 10-61-16,-10-10-4 16,9 5-5-16,-9-5-8 15,15-2 2-15</inkml:trace>
  <inkml:trace contextRef="#ctx0" brushRef="#br0" timeOffset="58337.1428">19839 6353 43 0,'-1'-11'77'0,"-2"-2"1"0,0-1-3 16,-3 1-40-16,6 13-7 15,-10-17-10-15,10 17-6 16,-15-11-3-16,5 10-4 0,-1 3-1 16,-4 9-3-16,0 3 0 15,-3 4-2-15,-1 7 2 16,-5 4-1-16,7 6 0 16,-2-1 0-16,4 4 0 15,2-2 0-15,4 1 0 16,4 0 1-16,5-8-1 0,1 0 1 15,8-6 0-15,5-5 0 16,4-6 1-16,3-4 0 16,2-8 1-16,3-2-2 0,-2-8 2 15,4-5-1-15,-3-3 0 16,0-6 0-16,-3-5-1 16,-4-3 0-16,-5-1-1 15,-2-4 1-15,-7 2-1 0,-4 0-1 16,-3 0 0-16,-11 4 0 15,-3 5 0-15,-3 7 0 16,-3 2 0-16,0 7-1 0,-4 3 2 16,3 5-1-16,4 2 1 15,5 2 0-15,1 4 1 16,6 2 1-16,2 3 0 0,6 0 1 16,2 7 1-16,7 1 1 15,7 3 0-15,-2 3 1 16,9 0-1-16,1 2 0 0,4 1 0 15,1 1-2 1,1-3 0-16,-2 1-1 0,-2-3-3 16,-2-5-7-16,2 2-23 15,4-4-48-15,-14-6-5 0,-2-6-4 16,-1-4-6-16</inkml:trace>
  <inkml:trace contextRef="#ctx0" brushRef="#br0" timeOffset="58962.2046">20346 6353 10 0,'-16'15'77'0,"1"2"1"15,4 1-3-15,0 1-6 16,3 5-52-16,6-2-6 0,4 4-1 15,4-2-5-15,0-1-2 16,3-1 0-16,-2-4 0 16,-1 0 1-16,-2-8 2 0,-4-10-2 15,0 0 0-15,0 0 2 16,0 0-2-16,-3-21 0 16,1-2-2-16,-1-4 0 15,1-11-1-15,1-4-1 0,1 0 0 16,5-3-1-16,2-1 2 15,-1 5-1-15,1 6 0 16,2 7 0-16,1 11 1 0,1 10 0 16,-11 7 0-16,16 11 2 15,-8 8-1-15,1 4 1 16,5 6 0-16,-4 2 0 16,3 1 1-16,-4 0-1 0,1-2-1 15,3-3 0-15,-5-4 0 16,2-4-1-16,-6-7 1 15,-4-12-4-15,13 7-1 16,-13-7-4-16,12-9-4 0,-4-6-4 16,0-7-7-16,2-3-1 15,0-1-1-15,4-2 2 16,-1-1 3-16,0 4 5 16,-3 1 8-16,-1 6 3 15,1 7 8-15,-1 7 4 0,-9 4 4 16,13 4 1-16,-6 7 0 15,-3 4-1-15,3 7-2 0,1-1-1 16,-3 4-1-16,3-1-2 16,-1 2-3-16,-3-5-7 15,3 3-30-15,3 3-36 16,-4-5-7-16,-2 0-4 16,1-8-3-16</inkml:trace>
  <inkml:trace contextRef="#ctx0" brushRef="#br0" timeOffset="59574.3529">21110 6383 64 0,'-19'-3'82'15,"0"0"-4"-15,1-3-3 16,0 3-37-16,5 3-23 15,-1 0-2-15,5 6-6 0,-4 5-4 16,7 2-1-16,-3 2-1 16,4 5 0-16,2-1 1 15,2-1 1-15,-1 0-1 16,2-3 1-16,0-1 0 0,2-6 1 16,-2-8 0-16,11 6 1 15,-2-6-2-15,2-8 0 16,0-3 0-16,5-4-1 0,-1-3-1 15,1-2 0-15,-5 2-1 16,2-1-1-16,-1 3 1 16,-6 5-1-16,-6 11 1 15,14-7 0-15,-14 7-1 16,4 12 1-16,-3 3-1 0,2 2 2 16,1 3-1-16,2-1 1 15,-1-2-1-15,1-3 1 16,3-1 0-16,0-4 0 0,3-4 0 15,0-4-2-15,-2-1-1 16,2-3-2-16,-1-7 1 16,0-1-1-16,3-2 0 0,-5-2-1 15,0 0 1-15,-1 1 3 16,1 3 0-16,-5 1 3 16,-4 10 0-16,5-11 2 15,-5 11-2-15,0 0 1 0,4 10-1 16,0 1-1-16,-1-3 1 15,2 5-2-15,2-2 1 16,4 1-5-16,4-9-10 16,4-3-41-16,7 1-21 15,1-2-5-15,7-7-6 16,1-7 1-16</inkml:trace>
  <inkml:trace contextRef="#ctx0" brushRef="#br0" timeOffset="59817.7358">21693 6273 1 0,'0'0'83'16,"-14"-7"1"-16,7 7 0 0,-4-1-6 16,4 1-42-16,7 0-14 15,-12 10-4-15,12-10-4 16,0 17-6-16,0-7-2 16,0 1-2-16,6 5-1 15,1-1-1-15,0 4-1 0,4-1 0 16,-6 1-1-16,1 2 0 15,2 1-3-15,-4-5-5 16,-1 4-3-16,-2-8-10 0,0-1-34 16,3 0-24-16,-4-3-6 15,0-9-6-15,0 0 3 16</inkml:trace>
  <inkml:trace contextRef="#ctx0" brushRef="#br0" timeOffset="60223.9487">21884 6266 50 0,'4'5'84'15,"-4"-5"2"-15,0 14-6 0,10-6-31 16,-10 2-21-16,-1 2-2 15,-4 1-10-15,-4-2-4 0,-1 4-5 16,-3-2-2-16,-3 1-2 16,1 0-1-16,-3-3 0 15,0-2-1-15,1-3 0 16,2-2-1-16,4-3 1 0,1-1-1 16,10 0 0-16,-9-1 0 15,9 1-1-15,0 0 1 16,0 0-1-16,0 0 1 0,5-3-1 15,-5 3 0-15,14 5 0 16,-4 3 1-16,4 3-4 16,3-1-4-16,0 0-3 15,2-3-7-15,0 5-5 0,-1-7-20 16,6 3 1-16,-2 0-30 16,-1-6-12-16,1 1 0 15</inkml:trace>
  <inkml:trace contextRef="#ctx0" brushRef="#br0" timeOffset="60599.2696">22185 6350 17 0,'8'-21'74'16,"-3"0"3"-16,-6 1-15 0,-1 7-18 16,-3 1-7-16,-6 5-10 15,2 7-10-15,-5 0-2 16,2 4-6-16,-1 3 0 0,-2 3-3 15,5-1-1-15,2 5-2 16,2-1-1-16,1 1 0 0,4-2-1 16,1 1 0-16,0 0-1 15,6 0 1-15,1 0-1 16,4 2 0-16,-1-3 1 16,4 2-2-16,0-3 2 15,0 5-2-15,0-2 1 0,-2-2 0 16,-2 2 0-16,-3 1 0 15,-5-1-1-15,-2 1 2 16,-4 2-1-16,-6-5 2 16,0-1-1-16,-3-1 0 15,-3-3 0-15,4-1-1 0,2-3-4 16,10-3-14-16,-18 2-55 16,18-2-5-16,0-7-5 15,5-4-6-15</inkml:trace>
  <inkml:trace contextRef="#ctx0" brushRef="#br0" timeOffset="60761.3382">22390 6471 38 0,'11'7'87'16,"-11"-7"-4"-16,-2 10-2 0,2-10-5 16,-9 12-47-16,9-12-31 15,-11 9-36-15,11-9-33 16,-12 8-7-16,12-8-6 0,-10 0-5 15</inkml:trace>
  <inkml:trace contextRef="#ctx0" brushRef="#br0" timeOffset="64535.4449">11614 14663 42 0,'0'0'69'0,"-5"-9"1"15,-1-5-21-15,6 14-18 16,-14-6-5-16,14 6-2 16,-7-5-4-16,7 5-4 15,0 0-3-15,-11-5-2 0,11 5-4 16,0 0-2-16,0 0-1 15,0 5-2-15,3 9-2 16,8 0 1-16,2 8-2 0,1 5 1 16,5 0 0-16,-1 0 0 15,2-1 2-15,1-5 1 16,-6-5 2-16,1-8 2 16,-4-10 1-16,0-13 0 0,-2-10 0 15,2-9 0-15,-4-6-2 16,5-5-1-16,-4-5-3 15,1-1 0-15,4 3-2 0,-5 7 0 16,4 5 0-16,-2 6 0 16,-3 8 0-16,1 5 0 15,-2 6 0-15,-7 11 0 16,7-11 1-16,-7 11-1 16,0 0 0-16,0 0 1 15,0 0 0-15,0 0 1 0,0 0-1 16,0 0 0-16,0 0 1 15,0 0-1-15,0 0 0 0,0 0 0 16,0 0-1-16,0 0 1 16,3 5-1-16,-3-5 0 15,0 0 0-15,0 0 0 16,2 10 0-16,-2-10 1 0,0 0-1 16,1 8 0-16,-1-8 0 15,0 0 0-15,2 12 0 16,-2-12 1-16,2 9-1 0,-2-9 0 15,2 10 0-15,-2-10 0 16,0 11 0-16,0-11 0 16,2 9 1-16,-2-9-1 15,0 0 0-15,1 14 0 16,-1-14 0-16,0 0 0 0,0 9 0 16,0-9 0-16,0 0 0 15,0 0 0-15,0 8 0 16,0-8 0-16,0 0 0 15,0 0 0-15,0 0 0 0,4 8 0 16,-4-8 0-16,0 0 1 16,5 11-1-16,-5-11 0 15,0 0 0-15,1 13 0 0,-1-13 0 16,0 0 0-16,1 8 0 16,-1-8 0-16,0 0-1 15,0 0-1-15,1 12-3 16,-1-12-3-16,0 0-6 0,0 0-11 15,0 0-46-15,0 0-12 16,0-5-5-16,0 5-4 16</inkml:trace>
  <inkml:trace contextRef="#ctx0" brushRef="#br0" timeOffset="69043.1371">10785 4392 16 0,'-29'22'29'16,"8"2"1"-16,-2 9 2 15,2 3-1-15,-8 11-3 16,4 8-3-16,-8 8-4 15,0 12-4-15,-10 9-3 0,-5 6-1 16,-6 9 1-16,-2 9-3 16,-5-1 0-16,-3 0 3 15,-1 0 0-15,-5-8 2 16,10-9-2-16,3-8-1 0,5-14 0 16,3-13-2-16,8-10-2 15,9-13-2-15,9-12-3 16,7-7-4-16,16-13-5 15,-6-7-11-15,12-17-35 0,13-6-24 16,12-15-6-16,8-13-6 16,8-14 0-16</inkml:trace>
  <inkml:trace contextRef="#ctx0" brushRef="#br0" timeOffset="69670.4009">10552 4503 55 0,'-2'-10'66'0,"2"10"-22"16,0 0-7-16,0 0-8 16,0 0-7-16,0 0-5 15,6 7-4-15,0 6-3 0,-1 8 0 16,6 0 0-16,2 12 1 16,2 10-3-16,8 8-1 0,3 9-2 15,2 8 0-15,3 7-2 16,4 8-1-16,4 12 1 15,1 1 0-15,0 4 0 16,-4-2 1-16,-1-5 0 16,-3-7-1-16,-1-7 0 0,-7-15 3 15,-3-13-5-15,-5-11 0 16,-2-13 1-16,-4-9 1 16,-4-8 0-16,-6-10 0 15,0 0 0-15,0 0-1 0,-16 0 1 16,2-2-1-16,-5-4 0 15,-5-1-2-15,-10 0-2 16,-5 4-2-16,-6 2-1 0,-8-1-1 16,-9 8 0-16,-5 6-1 15,0-1 1-15,-5 5-1 16,-2 5 3-16,-1 0 2 16,1 0 2-16,4 0 0 0,4 0 1 15,7-3-1-15,2 1 1 16,8-6 0-16,6-2 0 15,10-2-8-15,8-4-31 16,-1-5-32-16,26 0-4 0,-7-15-6 16,11-4 2-16</inkml:trace>
  <inkml:trace contextRef="#ctx0" brushRef="#br0" timeOffset="70685.794">9674 5159 14 0,'-17'0'65'0,"2"0"2"15,5-2-4-15,10 2-43 16,-11-3-3-16,11 3-2 0,7-4 0 16,2 3-2-16,8 1 0 15,9-6-1-15,6 4-1 16,13-5-2-16,5 0-3 15,15-4-1-15,5 0 0 0,8-1-2 16,9-2 0-16,5-2-1 16,2-2 0-16,3-1 0 15,-3 1 1-15,-2 0-2 0,-3-1 0 16,-7 2 2-16,-7 1-2 16,-7 2 0-16,-11 3 0 15,-13 3-1-15,-6 2 1 16,-12 4 1-16,-12 2-1 15,-14 0 1-15,4 10 0 0,-11 3 2 16,-6 3-2-16,-6 5 1 16,-1 3-1-16,-2 4-1 15,-1 4 1-15,1 4-2 16,4 3 1-16,-3 4-1 0,5 7 2 16,-1 7 0-16,-1 5 1 15,4 9-1-15,1 8 1 16,1 8-1-16,-2 7 0 0,2 4 2 15,0 6-4-15,-1 5 0 16,0-2 0-16,0 0 0 16,-2-6 0-16,0-9 0 0,-3-7 1 15,2-9-1-15,-1-8 1 16,-1-14 0-16,1-10 0 16,-1-9 0-16,3-8 1 15,0-7 1-15,1-5-1 16,-2-10 1-16,3-5 0 15,-1-10-1-15,0-9 0 0,-2-9-1 16,-2-10 0-16,-3-10-2 16,-4-9 0-16,-2-11-2 15,-5-10 0-15,-4-9 0 0,-1-3 0 16,-4-5 0-16,-2-2 0 16,-1-1 1-16,1 4 1 15,-3 5 0-15,3 6 0 0,5 5 1 16,1 6-1-16,4 4 1 15,3 6 0-15,6 5-2 16,4 2 0-16,3 2 0 16,5 2 1-16,4 4 0 0,0 4 1 15,6 6-1-15,0 6 0 16,2 6 2-16,0 6-1 16,0 7 1-16,0 12 0 15,0 0-1-15,0 0 0 16,7 10-1-16,-3 7 1 0,-1 5-1 15,4 2-3-15,3 9-10 16,0-1-35-16,8 11-26 16,6-2-6-16,1 0-4 15,5 0-1-15</inkml:trace>
  <inkml:trace contextRef="#ctx0" brushRef="#br0" timeOffset="71385.2198">11723 6377 6 0,'-15'-3'61'0,"-3"3"4"16,-4 5-22-16,-1 4-11 15,1 3-2-15,0 4 0 16,-1 0-3-16,4 1-4 0,4-1-2 15,2 0-5-15,1-2-4 16,7 1-2-16,5 0-2 16,0-2-3-16,5 2-2 15,8-2-1-15,3 3-1 0,3-2 1 16,1 3-1-16,5-1 0 16,0 1-1-16,-2 2 1 15,-4 0-1-15,-1-1 1 0,-3 0 1 16,-6 3-1-16,-7 2 1 15,-2 2 1-15,-9 6-1 16,-9 1 1-16,-9 4-1 16,-2 1 0-16,-6 0-1 15,-3-4 0-15,-3-1 0 16,4-8-1-16,3-8-1 0,4-8-3 16,8-8-5-16,8-7-8 15,4-12-25-15,10-16-32 16,14-6-8-16,13-11-3 0,7-8-3 15</inkml:trace>
  <inkml:trace contextRef="#ctx0" brushRef="#br0" timeOffset="72487.8902">11910 6277 48 0,'25'-33'83'0,"-11"9"-1"16,-8 9-3-16,-16 7-35 15,10 8-17-15,-16 8-1 0,3 4-7 16,-2 9-8-16,0 1-3 15,2 7-3-15,1 4-1 16,5 3-2-16,4 3 0 16,2 4-2-16,10 1 0 0,3 1-2 15,1-2-7-15,4 3-1 16,-2 1-1-16,0-5 1 16,-6-3-1-16,-1-9-1 0,-5-4 2 15,-3-10 2-15,-1-3 5 16,1-13 4-16,-15-3 1 15,2-12 0-15,6-3 1 16,-4-7 0-16,4 1 1 0,2-2-1 16,1 0-1-16,4 2 0 15,7 2-1-15,7 5 0 16,4 0-1-16,8 5 0 16,10 3-1-16,0 0 1 0,12 1 0 15,-3 2 0-15,7-3 0 16,-5 2 0-16,-1 0 0 15,-9-1 0-15,-5-1 0 16,-10 2 1-16,-4-1-1 0,-18 8 1 16,5-11 0-16,-10 7 3 15,-12 4-1-15,-2-1 1 16,-9 5 1-16,1 5-1 16,-3 6 1-16,0 2 0 15,0 4-1-15,8 0-1 0,1 3-1 16,8 0-1-16,3-2-1 15,7-3 0-15,3-1 0 0,9-5 0 16,3-5 1-16,6-7-1 16,4-1 1-16,0-7 0 15,3-7 0-15,2-5 0 16,-2-3 0-16,-2-2-1 0,-3-1 1 16,-3 3-1-16,-3 0 0 15,-2 5 1-15,-5 4-1 16,-7 13 1-16,0 0 0 15,0 0 0-15,11 9 1 0,-8 9-1 16,-1 2 0-16,2 2 0 16,5 2-1-16,-1-2 2 15,3-3-2-15,-1-4 0 0,3-4 0 16,1-3-2-16,-2-6 1 16,0-2 0-16,4-9-1 15,-3-4 0-15,-1-3 0 0,1-1 0 16,3-5 0-1,-3-1 1-15,-3 3 0 0,2 3 1 16,-5 3 1-16,1 3 0 16,-8 11 0-16,11-3 1 15,-11 3-1-15,3 18 0 0,-1-4 0 16,0 4 0-16,1 0 0 16,1-1-1-16,1-2-2 15,7-3-1-15,-4-3-2 0,8-6-2 16,1-3-8-16,2-5-2 15,4-6-1-15,-1-3-1 16,2-6 2-16,-6 1 4 16,3-1 3-16,-6 4 6 0,-1 1 9 15,-7 5 5-15,-7 10 3 16,0 0 1-16,0 0 0 16,0 9 2-16,-4 6-2 15,-2-1-3-15,-3 5-1 0,4-1-2 16,0 3-2-16,1-1-1 15,2 2-1-15,2-1-1 16,0 2 0-16,2 2-3 16,3-2 0-16,-1 3 0 0,-1-5 0 15,-2 0-3-15,-1-5-6 16,0-1-10-16,0 0-45 16,0-15-14-16,0 0-7 15,-10-8-6-15,10-6 2 0</inkml:trace>
  <inkml:trace contextRef="#ctx0" brushRef="#br0" timeOffset="72640.894">12995 6681 66 0,'13'0'88'0,"-13"0"-3"16,10 15-6-16,-10 3-2 16,-2-8-64-16,-6 2-4 15,-1 2-12-15,-5 2-44 0,0-5-28 16,-1-5-6-16,0-5-5 15,5-2-5-15</inkml:trace>
  <inkml:trace contextRef="#ctx0" brushRef="#br0" timeOffset="82088.7699">10383 10190 62 0,'-17'-14'76'15,"-3"1"-1"-15,0 7-28 16,-3-5-14-16,-2 5-4 0,1 2-9 16,-1 2-3-16,0 1-2 15,1 4-4-15,-1 7-3 16,0 4-1-16,3 7-3 0,-1 4 0 15,1 9-1-15,1 7 0 16,0 6-1-16,3 6-1 16,-1 6 0-16,7 2-1 15,2 0 1-15,6 1 0 16,4-8-1-16,2-4 0 0,10-7-1 16,3-9 1-16,6-7 0 15,3-8 0-15,0-9 1 16,4-6-1-16,-1-4 0 0,3-8-1 15,-2-6 0-15,2-3-1 16,-2-4 0-16,0-3 1 16,-2 1-1-16,-1-1 1 15,-4 2 0-15,-3 6 0 0,-3-1 1 16,-4 6 0 0,-1 1 0-16,-10 10-1 0,8-7 1 15,-8 7 0-15,0 0-1 16,0 0 1-16,0 0 1 15,0 0-1-15,0 0 1 0,0 0 0 16,0 0 0-16,0 0-1 16,0 0 1-16,11-9 0 15,-11 9-1-15,0 0 0 0,4-9 0 16,-4 9 0-16,0 0 0 16,9-9 0-16,-9 9 0 15,0 0 0-15,7-10 0 0,-7 10 0 16,10-10 0-16,-10 10 0 15,7-11 0-15,-7 11 1 16,8-13-1-16,-8 13 0 0,8-16 0 16,-8 16 0-16,8-15 0 15,-5 5 0-15,0 1 1 16,-1 1-1-16,-2-1 0 16,0 0 0-16,0 9 1 15,-1-15-1-15,1 15 0 16,-13-9 0-16,6 9 0 0,-4 0 0 15,-3 9-1-15,1 4 1 16,0 6 0-16,-2 4-1 0,1 6 1 16,0 1-1-16,6 3 1 15,3-2 0-15,1 0 0 16,4-5-1-16,0-3 1 16,7-7 0-16,2-5 0 15,4-6 1-15,2-5 0 0,2-7-1 16,-1-8 1-16,1-3 0 15,-2-4 0-15,0-6 0 0,-3 1 0 16,-1-2-1-16,-4 4 1 16,-4 2-1-16,-2 5 0 15,0 4 0-15,-1 14 0 16,0-10 0-16,0 10 0 0,-4 12-1 16,4 3 1-16,0 3-1 15,0 2 2-15,4 2-1 16,3-2 0-16,0-2 1 15,6-5-1-15,-2-3 1 0,4-8 0 16,1-2 0-16,1-5 0 16,1-8-1-16,1-4 0 15,0-5 0-15,0-1-1 16,-1-3 0-16,-1 0 1 0,0 2-1 16,-7 3 1-16,-1 4 0 15,-1 4-1-15,-2 3 1 16,-6 10 0-16,0 0 0 0,0 0-1 15,3 9 1-15,-2-1 0 16,-1 3 0-16,1 0 0 16,2 0 0-16,3 0 1 15,3-1-1-15,1-2 0 16,2 1 0-16,2 2 0 16,0 1 1-16,-1 1-1 0,1 1 0 15,-1 5 0-15,-4-3 1 16,-2 4-1-16,-6 0 1 15,-1-2-1-15,0-1 1 0,-7-6-1 16,7-11 0-16,-15 12-3 16,15-12-6-16,-12-7-8 15,10-7-23-15,0-7-22 0,3-3-11 16,2-7-7-16,4-3 0 16</inkml:trace>
  <inkml:trace contextRef="#ctx0" brushRef="#br0" timeOffset="82453.4647">10954 10339 42 0,'16'-31'69'0,"-2"9"-5"16,-4 2-5-16,-3 8-8 16,-7 12-10-16,0 0-13 15,0 0-6-15,7 15-5 0,-7 3-5 16,0 2-2-16,0 6-1 16,3 2-2-16,0 4-2 15,1 1-1-15,0-1 0 16,3 2-2-16,0-3-1 0,0-6 0 15,3-2-1-15,-5-5 1 16,3-7 0-16,-8-11-1 16,15 6 1-16,-15-6 0 0,14-14-1 15,-5-2 1-15,-1-5 0 16,-2 0 0-16,1 0-1 16,-2 0 0-16,0 5 0 0,0 5 0 15,-5 11 0-15,9-7-1 16,-9 7 1-16,11 17 0 15,-5 1-1-15,-1 2 1 16,6 3 0-16,-2 2-1 16,3 2-6-16,5 0-10 0,-9 5-46 15,8-10-19-15,1-5-4 16,-1-7-5-16,4-8-4 16</inkml:trace>
  <inkml:trace contextRef="#ctx0" brushRef="#br0" timeOffset="83912.5118">11994 10208 59 0,'0'0'79'0,"-2"-16"-3"15,-8 9-3-15,-8 1-3 16,-4 2-69-16,0 3 1 15,0 1 1-15,-2 2 3 0,-1 7 0 16,1 2-1-16,1 4 2 16,3 4-3-16,2 5 0 15,2 3-1-15,1 7 1 16,8 2-2-16,0 5 1 0,4 2-1 16,3 2-1-16,6-2 0 15,5-1 0-15,6-4 0 16,2-5-1-16,8-3 0 15,2-8 0-15,3-5 0 16,1-11 1-16,3-6-1 0,-2-4 1 16,3-12-1-16,-1-4 1 15,-4-8-1-15,1 0 1 16,-7-1-1-16,-2 3 1 16,-3 4 0-16,-6 6 0 0,-9 4 1 15,-6 12 0-15,0 0 1 0,2 6-1 16,-4 11 1-1,-2 4-1-15,-4 4 0 0,2 3 0 16,4 1-1-16,2-2 0 16,0-1 0-16,3-4-1 0,9-8 1 15,-2-4-1-15,7-8 0 16,1-3 1-16,5-10 0 16,1-4-2-16,-3-7 1 15,-1 0-1-15,-1-3 1 16,-3-1-1-16,-8 2 0 0,0 0 1 15,-8 3-1-15,-7 3 2 16,-1 3-1-16,-7 5 1 16,-1 3 0-16,0 4 0 0,0 2 0 15,0 1-1-15,3 4 1 16,2-1-1-16,11-3 1 16,-7 5-1-16,7-5 0 0,6 1 0 15,9-8 0-15,5 1 0 16,5-5 0-16,1 2 1 15,6-2-1-15,-3 3 0 16,2 2 0-16,-3 3 0 0,-4 3 0 16,-4 6 0-16,-5 5 1 15,-4 6-1-15,-3 2 1 16,-5 5 0-16,-3 1-1 16,0 0 1-16,0 1 0 0,0-6 0 15,0-1-1-15,0-4 0 16,2-6 1-16,-2-9-1 15,16 1-1-15,-5-6 1 16,1-9-1-16,5-4-1 16,3-3 1-16,4-2 0 0,-1 1 0 15,-1 2-1-15,-1 4 2 16,-2 5 0-16,-3 7 0 0,-2 4 1 16,-7 8 0-16,1 6 0 15,-4 5 0-15,-2 2-1 16,0 2 1-16,1-1 0 15,3 0-1-15,-1-3 0 16,2-5 0-16,2-5 0 0,-2-4 0 16,4-5-1-16,1-2-1 15,-1-6-1-15,4-7 0 16,-3 0-1-16,-1 0 0 0,2-5 0 16,-6 5 1-16,2 0 0 15,-4 2 1-15,-2 3 3 16,-3 10 0-16,1-11 2 15,-1 11-1-15,0 0 1 16,0 0-1-16,-3 13 0 0,2-3 0 16,1 1-1-16,0-1 0 15,0-10 0-15,16 12-2 0,-4-9 1 16,3-3-2-16,8-2 0 16,1-9-3-16,1-4-1 15,6-3 1-15,0-3-1 16,-2-2 0-16,1-1 2 15,-6-2 1-15,-3 2 1 0,-8 2 4 16,-3 4 2-16,-5 4 2 16,-5 3-1-16,-9 6 2 15,-2 5 1-15,-6 4-1 16,0 4-1-16,-2 4 0 0,2 3-2 16,0 0-1-16,4-2 0 15,5 0-1-15,3-4-1 0,5 2 0 16,0-11-1-1,13 14 0-15,1-8-1 0,5-2 1 16,3 0-1-16,3 1 1 16,-2-1-1-16,-1 3-1 0,-1 3 0 15,-4 3 1-15,-4 1-1 16,-6 3 2-16,-4 2-1 16,-3 1 1-16,-10 0 1 15,-3-2 0-15,-3-4-1 16,0 0-2-16,-6-8-8 0,12-6-45 15,-4-2-26-15,6-6-4 16,4-7-5-16,4-7-5 16</inkml:trace>
  <inkml:trace contextRef="#ctx0" brushRef="#br0" timeOffset="85303.5796">19960 9599 24 0,'-3'-15'80'0,"-2"0"0"0,2 2 1 16,-6-1-38-16,9 14-5 15,-5-14-7-15,5 14-7 16,0 0-8-16,0 0-3 16,0 0-4-16,-5 11-3 0,5 10-1 15,2 3-2-15,2 7 1 16,3 7-1-16,-2 6 0 16,3 4 0-16,-1 2-2 15,1 2 1-15,0 2-1 16,-1-2 0-16,0-3-2 0,-5-5-3 15,2-3-5-15,-4-9-10 16,0-9-36-16,3-7-28 16,-3-16-3-16,-8 2-7 15,-3-13-2-15</inkml:trace>
  <inkml:trace contextRef="#ctx0" brushRef="#br0" timeOffset="85752.4913">19657 9731 43 0,'-28'-10'81'0,"3"0"0"16,3 0-2-16,3-2-2 15,12 2-60-15,7 10 0 0,-11-16-3 16,11 16-2-16,2-20-2 16,8 10-3-16,7-3-2 15,5 3-2-15,5-2-1 0,7 1-1 16,8 2 0-16,4 2 0 15,5 4-1-15,4 3 0 16,1 0 1-16,1 6-1 16,0 8 0-16,-1 1 0 0,-3 6 0 15,-6 2 0-15,-5 5 1 16,-9 3-1-16,-10 1 1 0,-7 4 0 16,-12 1 0-16,-4 0 1 15,-16 1 0-15,-8 0-1 16,-10-2 2-16,-8-2-1 15,-5 0 1-15,-5-5 0 0,-1-4 0 16,2-4 0-16,1-7 0 16,9-3 0-16,3-7-2 15,10-4 0-15,7-1-3 16,8-9-3-16,11 0-4 0,5-7-6 16,16 4-12-16,6-3-30 15,4-3-27-15,14-2-5 16,6-3-3-16,6 3-1 15</inkml:trace>
  <inkml:trace contextRef="#ctx0" brushRef="#br0" timeOffset="87077.205">20455 9816 20 0,'22'-6'79'0,"-7"2"2"0,-6 4-3 16,-9 0-3-16,0 0-49 15,0 0-6-15,-7 5-4 16,7-5-5-16,-16 17-2 0,10-8-1 15,-3 4-3-15,4 3-1 16,2 0-1-16,3 2 0 16,0-1-2-16,5 1 0 15,5-3 1-15,2-2-1 16,4-4 0-16,1-2 1 0,4-7-1 16,4 0 0-16,-5-8 1 15,4-5-2-15,-1-5 1 16,2 1 0-16,-5-5 0 0,0-1 0 15,-6 0 0-15,-4-1-2 16,-4 1 2-16,-6 4-2 16,-6 3 1-16,-10 5 0 0,-4 5 0 15,-4 6 0-15,-3 1 1 16,-2 7 0-16,2 5-1 16,2-1 1-16,5 3 0 15,7-2-1-15,7-1 0 0,6-3 0 16,6-5 0-16,15-3-2 15,7-1-1-15,9-5-2 16,7-6-2-16,10-7 0 16,6-2 1-16,1-2-1 0,3-1 1 15,-1 0 1-15,-2 2 2 16,-8-1 2-16,-2 4 3 16,-14 0 1-16,-6 5 1 15,-12 1-1-15,-10 5 2 0,-9 7-1 16,-8-3 1-16,-10 5 1 15,-7 5-2-15,-2 6 0 16,-4 2-1-16,1 4 0 0,-1 0-1 16,7 1 1-16,6-1-2 15,4 1 1-15,9-4-2 16,5-1 1-16,4-3-1 16,13-3 1-16,2-6 0 15,9-3-2-15,3 0 0 0,4-7 0 16,-1-2 0-16,-1-3 0 15,-5 1 1-15,-4-2-1 16,-3 4 1-16,-11 1 1 0,-10 8 0 16,12-7 1-16,-12 7 0 15,-5 4 0-15,-4 6 0 16,2 5-1-16,-2 3 1 16,4 7-1-16,-1 2 0 0,1 8-1 15,4 0 0-15,1 10-4 16,2 6-1-16,5 9 0 15,-3 2-3-15,0 8 1 16,0 3 0-16,-4 2 0 16,0 3 1-16,-10-4 5 0,-4-3 2 15,-7-12 3-15,1-4 4 16,-9-13-1-16,2-9 2 16,-5-14 1-16,3-14 0 0,2-7-1 15,2-21-2-15,6-12-2 16,5-13-1-16,8-9-2 15,6-7 0-15,7-5-1 0,11-3-1 16,11-1-1-16,6 3 1 16,9 2 0-16,5 8-1 15,2 2 1-15,3 3 0 16,-3 7 1-16,1-2-1 16,-5 3 0-16,-3 2 0 0,-7 0 0 15,-6 3 0-15,-5 3 0 16,-8 5 0-16,-2 4 0 15,-9 7 1-15,-2 5-1 0,-3 2 1 16,-2 16-1-16,-10-9 0 16,0 9 0-16,-2 3 0 15,-3 6 0-15,0 2 0 16,-1 5-1-16,0 0 1 0,3 3 0 16,-1 1 0-16,3 2-1 15,2-2 2-15,3 1-1 16,1-2 1-16,5 0 0 0,1-2-1 15,7 1 1-15,0-4-1 16,6 0 0-16,3-1 0 16,3 0 0-16,0-1-1 0,3-1 0 15,-3 3 1 1,1-1-1-16,-6 1 1 0,-5 4-1 16,-6-2 1-16,-4 3 0 15,-4 1 0-15,-9 0-1 16,-6-1 2-16,-3-4-1 0,3 0 0 15,-2-4 0-15,5-3-2 16,0-4-3-16,6-4-7 16,10 0-10-16,0 0-42 0,2-17-21 15,12 2-5-15,12-3-6 16,1 1-3-16</inkml:trace>
  <inkml:trace contextRef="#ctx0" brushRef="#br0" timeOffset="87219.0872">21782 9944 31 0,'22'0'94'0,"-4"1"-2"15,-7 5-4-15,-11-6-2 16,0 0-31-16,0 15-36 16,0-15-6-16,-9 16-5 0,0-5-6 15,-3-9-15-15,-15 4-68 16,15-2-5-16,-3-4-3 16,0-6-9-16,1-8-3 0</inkml:trace>
  <inkml:trace contextRef="#ctx0" brushRef="#br0" timeOffset="90461.7441">16477 1588 0 0,'0'0'62'0,"0"-13"1"16,0 13-22-16,2-11-8 15,-2 11-7-15,-7-6-7 0,7 6-5 16,-18-5-2-16,7 5-2 15,-5 0 0-15,1 3-1 16,-5 5-1-16,0 3 0 0,-4 0-1 16,-2 5-3-16,-1 0 0 15,-1 3-1-15,1-1-2 16,-1 1 1-16,6-1-1 16,2 0-1-16,6 0 1 15,3-1 0-15,7 0 0 0,4-4 0 16,7 1 1-1,9-1 0-15,6-1 1 0,4 0 0 16,9 0-1-16,0 0 1 16,4 0-2-16,0-1 1 0,3 0-1 15,-5 3 0-15,-2-2-1 16,-6 3 0-16,-4-1 0 16,-7 2 0-16,-12 3 0 15,-6-1 0-15,-4 3 2 0,-12-1-2 16,-12 7 3-16,-14 1 1 15,-2-1 0 1,0-3 0-16,1-3 1 16,7-4-3-16,5-3-8 15,6-6-11-15,12-8-37 16,16-9-21-16,16-8-6 16,6-5-4-16</inkml:trace>
  <inkml:trace contextRef="#ctx0" brushRef="#br0" timeOffset="91183.6197">16795 1683 22 0,'0'0'64'16,"-5"-5"1"-16,5 5-2 0,0 0-47 15,-10 6-2-15,10 4-3 16,0 2-6-16,3 5-2 0,0 2-1 15,1 8 0-15,1 3 1 16,-1 1 0-16,1-1 0 16,-3 1 1-16,-2-3 0 15,0-3 4-15,0-7 4 0,0-3 2 16,0-15 3-16,-5 8-3 16,5-8 2-16,-12-7 0 15,9-6-2-15,-2-3-4 16,2-6-4-16,1-4-3 15,2-6-2-15,0-2 0 0,8-2-1 16,3 1 0-16,6-2-1 16,1 2 0-16,3 3 1 15,4 3-1-15,0 7 0 0,2 1-1 16,-4 6 1-16,-3 4-2 16,3 5 2-16,-5 3-1 15,0 3 0-15,-3 0 1 16,1 9-1-16,-5 2 1 0,-1 4-1 15,-4 2 2-15,-2 1 0 16,-5 3 0-16,-2-1 0 16,-5 1 0-16,-6 1 0 0,3-4 0 15,-2-2 0-15,2-2-1 16,4-3 1-16,1 0 0 16,6-11 0-16,0 18 0 15,7-11 0-15,6 1 1 16,4 2-1-16,1 1 0 15,6 2 0-15,0-2-1 0,1 5-1 16,0-2 1-16,-5 2 0 16,0-1-2-16,-6 4 2 15,-5-2 0-15,-9 1 0 0,-4 0 2 16,-10 1-1-16,-9-1 1 16,-7-1 0-16,-8 1 2 15,-3-2-1-15,-4-1 1 0,-3-5 0 31,8-4-5-15,6-6-8-16,15-4-34 0,17-5-30 16,4-7-6-16,19-10-3 15,13-8-5-15</inkml:trace>
  <inkml:trace contextRef="#ctx0" brushRef="#br0" timeOffset="91579.9857">17379 1625 19 0,'-7'-6'70'16,"7"6"6"-16,-10-6-8 15,10 6-38-15,0 0-8 16,0 0-5-16,0 0-8 16,-3 7-7-16,3 4-1 0,4 6-2 15,3 7 1-15,2 4 1 16,3 7 0-16,1 5-1 15,3 1 1-15,-1 3 0 0,4-4-1 16,-3-2 1-16,0-7 0 16,-3-5 4-16,1-6 3 15,-4-5 4-15,-1-6 2 16,-9-9 1-16,13 1 2 0,-13-1-2 16,9-13 1-16,-6-2-4 15,-1-6-4-15,1-7-3 16,0-5-3-16,3-5 0 15,-1 0-2-15,1-3 2 0,0 3-2 16,0 2-3-16,-2 7-6 16,4 6-7-16,-5 7-18 15,-3 16-45-15,0 0-5 16,8-5-5-16,-8 5-4 0</inkml:trace>
  <inkml:trace contextRef="#ctx0" brushRef="#br0" timeOffset="91895.3141">17893 1657 64 0,'0'0'82'15,"0"0"-5"-15,-5-11-2 16,5 11-46-16,0 0-7 16,0 0-9-16,0 0-5 15,8 0-7-15,-4 9 1 0,1 2-3 16,0 4 1-16,-2 2 0 16,-1 5 0-16,-2 3-3 15,0-1-10-15,-3-1-26 16,2 0-33-16,-4-5-5 0,4-3-5 15,1-15 0-15</inkml:trace>
  <inkml:trace contextRef="#ctx0" brushRef="#br0" timeOffset="92250.197">18241 1660 17 0,'-12'-1'70'0,"1"1"2"0,-2 1-1 16,-1 6-37-16,-2 1-6 15,0 0-9-15,2-1-5 0,1 3-5 16,1 0-2-16,5-1 0 16,7-9-2-16,-4 14 0 15,6-5 0-15,7 2-1 0,6-2 1 16,2 1-2-16,2 3 1 15,2 1-2-15,-2-3 2 16,1 4-4-16,-3-2 1 0,-4 0-1 16,-5-1 1-16,-4 2 0 15,-4-3 1-15,-6 2 0 16,-7-4 0-16,-9 6 0 16,-5-7-7-16,-3 5-28 0,-2 1-39 15,-8-4-7-15,1 0-4 16,0-5-5-16</inkml:trace>
  <inkml:trace contextRef="#ctx0" brushRef="#br0" timeOffset="92927.736">17518 4264 69 0,'-2'-14'79'0,"0"3"-2"16,0-3-27-16,2 14-17 0,0-12-10 15,0 12-9-15,0 0-5 16,0 0-3-16,0 0-3 16,3 11-1-16,-3-11-1 15,6 17 6-15,1-8 1 16,1-2 3-16,5-5-1 0,4-2 1 16,3-11-1-16,6-9 1 15,7-5-2-15,4-11-3 16,2-6-5-16,2-9-7 0,4-2-9 15,-6-4-23-15,-13 2-42 16,3 7-4-16,-13 4-7 16,-13 12-3-16</inkml:trace>
  <inkml:trace contextRef="#ctx0" brushRef="#br0" timeOffset="93481.7761">14725 4382 32 0,'-12'10'65'0,"3"4"4"16,-3 4-40-16,4 2-1 15,-2 3-4-15,7-3-2 0,3 2-1 16,0-6-2-16,5-7-1 16,8-6-4-16,7-3-1 0,4-8-2 15,11-8-5-15,1-5-12 16,10-5-33-16,7-1-34 16,-2 2-7-16,-1 0-4 15,-1 4-1-15</inkml:trace>
  <inkml:trace contextRef="#ctx0" brushRef="#br0" timeOffset="94277.8588">17969 8595 18 0,'-6'12'77'16,"4"-4"3"-16,-3 1-14 15,3 6-13-15,-2 2-13 0,0 1-11 16,1 4-8-16,-2 1-6 16,4 0-5-16,-1 0-2 15,2-1-1-15,0-3-2 16,0-3 0-16,1 1 0 0,5-7-1 16,3-1 0-16,2-7-1 15,6-2 0-15,7-11-2 16,6-12-5-16,16-8-18 0,6-10-57 15,7-9-2-15,3-5-7 16,4-4-5-16</inkml:trace>
  <inkml:trace contextRef="#ctx0" brushRef="#br0" timeOffset="95041.967">14288 9222 64 0,'-13'-7'73'15,"5"2"-2"-15,-2-3-28 16,10 8-14-16,-10-3-5 0,10 3-4 15,0 0-6-15,0 0-2 16,-9 6-4-16,8 3-1 0,1 6-2 16,2 3-1-16,5 6 1 15,-1 2 1-15,4 3-1 16,1 0-1-16,5-3 0 16,2-4 0-16,3-7 0 0,4-8-1 15,2-7 1-15,5-15-2 16,6-17-1-16,5-13-8 15,4-14-30-15,5-8-37 0,-3-12-5 16,3-9-7-16,-2-5-3 16</inkml:trace>
  <inkml:trace contextRef="#ctx0" brushRef="#br0" timeOffset="102010.672">17252 6778 57 0,'0'-12'74'0,"0"2"-24"16,-2-1-1-16,1 0-10 16,0 2-5-16,1 9-8 0,-1-14-6 15,1 14-6-15,0 0-3 16,0-8-5-16,0 8-1 15,-2 6-2-15,2 7-3 16,-1 5 0-16,1 10-1 0,0 3 1 16,0 9 1-16,0 4 0 15,1 3 0-15,3-2 0 16,-1 1 0-16,1-4-1 16,0-1 0-16,0-10-3 15,0 1-9-15,-3-9-16 0,-1-9-31 16,0 0-18-16,0-14-5 15,0 0-5-15</inkml:trace>
  <inkml:trace contextRef="#ctx0" brushRef="#br0" timeOffset="102273.1003">17037 6870 28 0,'0'0'73'0,"-8"-19"3"16,9 8 0-16,-4-1-43 0,14-1-2 16,7-4-5-16,7 0-8 15,3-3-2-15,6 0-4 16,2 2-3-16,4-1-4 0,-1 4-1 16,2 1-3-16,-5 4-1 15,-5 5-5-15,-2 5-7 16,-6 1-16-16,-10 6-34 15,-5 9-17-15,-7 4-4 16,-4 6-5-16</inkml:trace>
  <inkml:trace contextRef="#ctx0" brushRef="#br0" timeOffset="102488.7135">17025 7266 62 0,'-5'17'76'15,"3"-7"1"-15,2-10-2 0,8 2-53 16,6-2-1-16,7-2-2 16,1-6 1-16,7-2-4 15,-1-2-6-15,4-2-2 16,3-1-7-16,-2-5-8 0,1 3-31 16,2 0-36-16,-6 1-7 15,-2-1-3-15,-3-1-5 16</inkml:trace>
  <inkml:trace contextRef="#ctx0" brushRef="#br0" timeOffset="102958.1851">17536 6964 38 0,'-9'2'79'0,"0"-2"0"16,9 0-5-16,-18 0-50 0,18 0-1 15,0 0-1-15,0 0-6 16,1 6-6-16,-1-6-6 16,17 16-2-16,-9-5 0 15,3 7 0-15,1-1 0 0,-2 3 0 16,-1 1 0-16,-3 0 0 16,-1-3 0-16,-2 0 0 15,-1-5 2-15,-2-2 1 16,0-11 1-16,0 9 0 0,0-9 0 15,0 0 1-15,0 0-1 16,0-11 0-16,0-2-1 16,4-3-3-16,3-5 0 15,4-2-1-15,0-1-1 0,4-2 0 16,1 3 0-16,1 3 0 16,1 3 0-16,3 5 0 15,-2 7 0-15,-1 7-1 16,-1 2 2-16,-2 8-1 0,0 5 0 15,-3 5 1-15,-2 2-1 16,-1 1 1-16,-3 0-2 16,-2 2-4-16,-3-7-9 15,3-2-36-15,-2 2-31 0,0-9-2 16,-2-11-8-16,0 0-3 16</inkml:trace>
  <inkml:trace contextRef="#ctx0" brushRef="#br0" timeOffset="103328.3281">17971 6934 62 0,'0'0'79'0,"-13"8"-1"0,13-8-4 15,-5 10-43-15,5-10-8 16,4 14-7-16,3-5-4 15,4 0-1-15,1 1-5 16,3 6-2-16,-1-2-1 16,4 2-1-16,-3 1-1 0,-2 0 1 15,0-2-1-15,-5-1 1 16,0-3 1-16,-2-1 3 0,-6-10 0 16,3 9 0-16,-3-9 0 15,0 0 0-15,0-9 0 16,1-4-1-16,1-2-1 0,1-7-2 15,3-3-1-15,2-4 0 16,2-3-2-16,1 6-4 16,0 0-8-16,3 7-21 15,0 4-45-15,-1 9-5 0,-1 4-6 16,-1 3-4-16</inkml:trace>
  <inkml:trace contextRef="#ctx0" brushRef="#br0" timeOffset="104044.5041">18459 7086 32 0,'-10'7'81'0,"10"-7"0"16,-15 2-4-16,15-2-3 15,-4-9-61-15,4 9 0 0,3-18 0 16,4 7-3-16,1-8-3 15,1 1-3-15,1-3 0 16,1 0-2-16,-5 1 0 16,-2 1 0-16,-2 3 0 0,-2 2-1 15,0 14 1-15,-10-12-2 16,-2 12 1-16,-4 4 0 16,-2 6-1-16,-1 6 0 15,-2 4 0-15,3 4-1 0,-1 0 2 16,3 2-1-16,1 0 1 15,6-2-1-15,4 1 1 16,5-3 0-16,0-4 0 16,5-1 1-16,5-3 0 0,5-4 0 15,5-6 0-15,3-2-1 16,4-2-1-16,0-6-1 16,2-4-1-16,1-4-2 15,0-4 0-15,0-1-1 0,-8-2 1 16,1 0 0-16,-3-1 2 15,-5 3 1-15,-3 0 0 16,-5 6 2-16,-3 2-1 0,-4 2 1 16,0 9 0-16,0 0 0 15,-11 2 0-15,-1 5-1 16,4 3 1-16,-1 1-1 0,0 2 1 16,3-2-1-16,2 0 1 15,3 0-1-15,1-11 0 16,1 14 1-16,-1-14-1 15,20 10 1-15,-8-6-1 0,4 0 0 16,0 2 0-16,0-2 0 16,0 5-1-16,-1 1 1 15,-3 3 0-15,-4 1 0 16,-3 4 0-16,-5 2 0 0,0 1 1 16,-6-1-1-16,-3-1 1 15,0-1-1-15,-3-3 1 16,0-3 0-16,4-4-3 15,8-8-6-15,-11 0-18 0,11 0-47 16,6-15-6-16,4-7-5 16,6-5-5-16</inkml:trace>
  <inkml:trace contextRef="#ctx0" brushRef="#br0" timeOffset="104437.5485">18953 6867 34 0,'9'-6'81'15,"-9"6"2"-15,-3 10-5 0,-4 19-8 16,1-15-44-16,5 1-5 16,-3 2-7-16,4 3-4 15,-2 2-2-15,2-1-2 0,0 3-1 16,0-1-2-16,2 1 0 16,0-1-2-16,0-1 0 15,-1 0 0-15,1-2 0 16,-2-3 0-16,0 0-1 0,0-5 2 15,-3-1-1-15,3-11 1 16,-5 11-1-16,5-11 1 16,0 0-1-16,0 0 0 15,-7-6 0-15,7 6 0 0,0-20 0 16,3 10-1-16,2-5 1 16,2 3 0-16,4-1-1 15,-1 3 1-15,4-1-1 16,1 1 0-16,1 2 0 0,1-2-2 15,-1 6-2-15,0-5-4 16,2 8-9-16,-7-4-28 16,-2 4-37-16,-1 1-3 0,-8 0-7 15,16 1-1-15</inkml:trace>
  <inkml:trace contextRef="#ctx0" brushRef="#br0" timeOffset="104603.2499">19266 7075 47 0,'8'0'91'0,"-8"0"0"16,0 0-7-16,0 0-1 16,0 0-53-16,0 0-10 0,0 0-8 15,0 0-8-15,-5 0-16 16,5 0-67-16,0 0-3 16,-11 0-5-16,11 0-8 0,0 0-2 15</inkml:trace>
  <inkml:trace contextRef="#ctx0" brushRef="#br0" timeOffset="114879.3966">17187 5907 12 0,'-8'-11'68'0,"1"-1"3"15,-1-4-15-15,-2 7-14 16,2 0-7-16,-2 5-7 15,10 4-5-15,-12-5-6 0,12 5-4 16,-11 0-4-16,7 9-2 16,-1 6-3-16,1 8-4 0,1 9-1 15,-1 5 1-15,-1 8 0 16,1 5-1-16,1 5 1 16,2-2 0-16,1 1 0 15,0-9 1-15,-1-5 0 0,1-7 1 16,0-9 2-16,1-9 1 15,-1-5 0-15,0-10 0 16,0 0 0-16,-2-18 1 16,-2-3-1-16,0-6-2 0,1-6-1 15,1-8-1-15,0-4-2 16,2-1 0-16,1-4 0 16,5 0-1-16,3-1 0 15,1 2 0-15,5 2 0 0,1 3-1 16,2 2 2-16,4 3 0 15,1 5-2-15,0 3 2 16,1 4-1-16,3 6 1 0,-1 4-1 16,-1 4 1-16,-1 5-1 15,-3 5 1-15,-2 4 0 16,-1 12 0-16,-6 3 1 16,-6 9-1-16,-6 2 1 0,0 6 1 15,-6 0 0-15,-5 4 0 16,-3-5-1-16,-1 0 1 15,-3-3-1-15,3-6 0 16,2-2 0-16,4-6 0 0,2-1-1 16,7-14 1-16,-2 14 0 15,2-14 0-15,4 7 0 16,8-4 0-16,2 2 0 0,1-1 0 16,3 2 0-16,1 2-1 15,0 1 2-15,1 4-2 16,-2 0 1-16,-6 0 0 15,-5 5 0-15,-4 0 1 0,-4 2-1 16,-8 1 0-16,-7 2 0 16,-7-2 1-16,-4-1 0 15,-3 2 0-15,1-2-1 0,0-6 1 16,3-3 0-16,3-3-3 16,4-6-5-16,10-2-14 15,9 0-36-15,0-20-17 16,7 1-7-16,9-10-3 15</inkml:trace>
  <inkml:trace contextRef="#ctx0" brushRef="#br0" timeOffset="115451.5753">17563 5860 23 0,'0'0'66'15,"-9"10"4"-15,-5 2-3 16,0 15-26-16,1-12-26 15,3 7-2-15,2-2 1 0,5 5-5 16,3-5-1-16,0 7-3 16,7-6-1-16,3 2-2 0,5-2 1 15,2-3-2-15,0-3 1 16,0-4 2-16,0-3-2 16,1-5 2-16,-1-3 0 0,0-3 0 15,-5-7 0-15,-1-4 0 16,0-2 0-16,-3 0-2 15,0-3 0-15,-2 0-1 16,-3 2 1-16,-1 1-1 16,1 4-1-16,-3 2-1 15,0 10 0-15,1-11 0 0,-1 11-2 16,0 0 2-16,6 10-1 16,-3 0 1-16,4 0 0 15,4 3 0-15,-2-2 1 0,4 3 0 16,-1-3 2-16,2-1-2 15,-2-4 2-15,3-1-1 16,-2-4 1-16,-1-1-1 0,1-4-1 16,0-5 1-16,-2-4-2 15,1-3 1-15,2 0-1 16,-3-2 1-16,0 0 0 16,-2 0 0-16,-3 4 1 0,-1-2-1 15,-5 16 0-15,6-11-2 16,-6 11 2-16,0 7-1 15,0 4 0-15,-1 6-1 0,1 2 1 16,0 4-2-16,2-4-6 16,2 0-18-16,-2-9-38 15,6-1-9-15,4-6-3 16,1-3-3-16</inkml:trace>
  <inkml:trace contextRef="#ctx0" brushRef="#br0" timeOffset="115600.7173">18055 5725 14 0,'0'0'59'15,"-15"-3"0"-15,15 3-3 16,-9 14-42-16,9 0-18 0,0 6-34 16,9-2-17-16,4-2-3 15</inkml:trace>
  <inkml:trace contextRef="#ctx0" brushRef="#br0" timeOffset="115855.5247">18242 5700 50 0,'-13'-3'75'16,"0"-1"-1"-16,4 4-2 15,-11 0-43-15,20 0-6 16,-13 15-4-16,9-1-7 0,3 7-4 15,1 2-1-15,0 6-2 16,1 3-3-16,4 6-1 16,1 1 0-16,3 4-2 15,-1-2-2-15,1-6-5 0,-1 0-3 16,4-7-12-16,-4-5-20 16,5-14-23-16,4-2-11 15,0-7-2-15</inkml:trace>
  <inkml:trace contextRef="#ctx0" brushRef="#br0" timeOffset="116317.9049">18479 5963 34 0,'13'-13'70'15,"2"2"-9"-15,-15 11-6 16,11-14-10-16,-11 14-13 0,0 0-9 16,0 9-3-16,-5 4-7 15,-2-4-3-15,-2 6-2 16,-1 0-3-16,3 3-2 0,1 0-2 15,2 0 3-15,2-3-3 16,2-3 1-16,0 0-2 16,0-12 3-16,16 10-2 0,-5-10 1 15,1-3 0-15,1-7 0 16,2-5 0-16,0-4 0 16,-2-3 1-16,0-7-2 15,-2-7 1-15,-2-2-1 0,0-2 0 16,-2-1 0-16,-3 2 0 15,-2 2-1-15,-1 5 1 16,-1 4 1-16,0 13-1 16,-5 6 1-16,5 9 0 0,-11 0 0 15,3 9 1-15,2 5-1 16,-1 8 0-16,3 5 0 16,1 2 1-16,2 1-1 15,1 4 1-15,2 2-2 0,6-3 0 16,3 2 1-16,-2-3-2 15,1-6-2-15,5-1-5 16,-2-5-6-16,5-5-15 0,3-2-41 16,-2-11-11-16,3-3-8 15,5-9-3-15,-7-3 34 16</inkml:trace>
  <inkml:trace contextRef="#ctx0" brushRef="#br0" timeOffset="116434.6158">18871 5970 47 0,'20'-14'84'15,"-6"3"0"-15,-3 4-5 16,5 4-29-16,-16 3-18 15,0 0-10-15,5 8-12 0,-5-8-7 16,0 16-21-16,0-4-56 16,-1-4-3-16,-4 4-7 15,5-12-5-15</inkml:trace>
  <inkml:trace contextRef="#ctx0" brushRef="#br0" timeOffset="117540.201">14434 6662 60 0,'-11'-6'71'15,"4"-1"0"-15,7 7-31 16,-13-10-9-16,13 10-6 0,0 0-10 16,-10 0-2-16,10 0-5 15,-6 11-2-15,5 6-1 16,0 4-1-16,0 8 0 16,1 7 0-16,0 9-1 15,-1 6 0-15,1 6 0 0,0 0 1 16,2 2-2-16,-2-2 0 15,1-5-1-15,-2-9-2 16,1-8-1-16,0-8-4 0,-2-10-2 16,-2-6-1-16,4-11-1 15,-11-1 0-15,5-10-2 16,2-8 3-16,-4-1 2 0,3-7 1 16,0 2 5-16,2-2 2 15,-1 0 2-15,4 3 1 16,4 1 2-16,2 7 0 15,8 0 2-15,1 3-2 16,4 1 0-16,3 1-1 0,3-3 0 16,4-1-2-16,-1-1 0 15,4-2-1-15,-1-2-1 16,-4-1 1-16,-1-3-1 0,-2-1 0 16,-6 0 0-16,-2-3 0 15,-8 1 0-15,-3 0 0 16,-4-1 0-16,-1 2-1 15,-3 4 3-15,-3 1-2 0,-1 4 2 16,-3 8 0-16,2 3-1 16,-5 6 1-16,4 6 0 15,-1 7 2-15,3 6-2 16,-1 7 0-16,4 5-1 16,1 5 1-16,3 7 0 0,3 2-1 15,2 3 0-15,7 0-2 16,-3 2-3-16,4-5-6 15,2-1-12-15,2-6-37 16,-3-11-19-16,0-8-6 0,4-12-3 16</inkml:trace>
  <inkml:trace contextRef="#ctx0" brushRef="#br0" timeOffset="118131.6589">14924 6815 43 0,'-14'8'75'0,"-1"3"-2"16,2 2-1-16,0 3-43 15,-1 0-7-15,2 2-5 0,4 0-7 16,-2 1-3-16,4-2-2 16,3-2-2-16,2-3-1 15,1-2 0-15,0-10 0 16,7 12-1-16,5-11 1 0,-2-1 0 15,4-3 0-15,1-5 0 16,-1-1 0-16,-2-1 0 16,0-1 0-16,0-1-1 0,-7 2 1 15,-2-1 1-15,-3 1-2 16,0 0 0-16,-8 0 0 16,-4 3 0-16,-3 0-1 15,-3 0 1-15,1 1 0 16,-1-3-1-16,2 1 1 0,3-2-1 15,2-2 0-15,4-5 0 16,5-2-1-16,3-4-3 16,8-4-2-16,4-1 0 15,6-5-1-15,0 1 1 0,2-2 0 16,-1 7 1-16,-3 2 2 16,0 6 4-16,-4 3 2 15,-7 6 1-15,-6 10 1 16,0 0 1-16,12 4 2 0,-11 9-1 15,0 6 0-15,1 0 0 16,1 8 0-16,4 1-2 16,-1 6 1-16,3 1-2 0,1 5 0 15,2 4 0-15,0 1-2 16,1 5 0-16,1-2-4 16,-3 2-6-16,-1-9-9 15,4-2-37-15,-3 0-24 0,1-11-5 16,0-9-8-16,-1-10 2 15</inkml:trace>
  <inkml:trace contextRef="#ctx0" brushRef="#br0" timeOffset="118559.1266">15408 6858 45 0,'-13'-4'76'0,"-7"-2"0"15,2 6-3-15,-4-1-41 16,0 1-6-16,3 7-9 16,-2 2-6-16,5 5-4 0,1 3-3 15,8 3 1-15,-2 1-3 16,8-2-1-16,2-1 0 0,10-2 0 16,4-5 0-16,2-6 0 15,3-5 1-15,1-3 1 16,4-8-1-16,-1-6 0 15,-3-2 0-15,-2-6-1 16,-3-3 1-16,-6-3-1 0,-1-1 0 16,-6-3 0-16,-2 0 1 15,-1 2-1-15,-2 2 2 16,-6 5 0-16,2 4 1 0,0 5-1 16,6 17 1-16,-15-7-1 15,15 7 0-15,-14 18-1 16,8 5 0-16,4 8-2 15,1 12 0-15,1 8-2 16,0 8-7-16,7 12-32 0,3 12-34 16,-1 5-7-16,7 6-4 15,-5 1-4-15</inkml:trace>
  <inkml:trace contextRef="#ctx0" brushRef="#br0" timeOffset="119420.3535">14343 8657 5 0,'-15'-27'76'0,"-2"1"2"16,4 4-4-16,1 6-4 16,-1 3-50-16,13 13-8 0,-10 0-2 15,9 13-3-15,-1 9-4 16,6 9-2-16,2 7 0 15,5 9 1-15,0 6-1 16,4 9 1-16,0-5 1 16,0 2-2-16,-4-4 0 0,1-6 2 15,-4-9 0-15,-1-8 0 16,-4-8 0-16,-4-12 1 16,1-12-1-16,-11 6 0 15,4-12 1-15,-4-12-2 0,2-5 0 16,-4-6-1-16,2-4-1 15,3 0 0-15,0 0-2 16,3 4 1-16,4 2-1 0,1 6-1 16,10 7 1-16,6 3 0 15,4 5 0-15,6-1 1 16,9 0-1-16,5-4 1 0,4 0 1 16,2-4 0-16,-1-6-1 15,0-3 0-15,-4-1 0 16,-6-2 0-16,-3 0 0 15,-13 1 1-15,-7-1 0 16,-9 0 1-16,-3 4 1 0,-12 3 3 16,-1 5-2-16,-6 5 2 15,-3 6-1-15,2 4 0 16,-1 13 1-16,4 12-2 0,1 6 0 16,8 8 0-16,0 7-1 15,8 7-1-15,-1 1-1 0,13 5-4 16,3-7-5-1,4 0-9-15,3-8-13 0,2-7-19 16,6-4-20-16,-4-14-13 16,2-9-4-16</inkml:trace>
  <inkml:trace contextRef="#ctx0" brushRef="#br0" timeOffset="119928.9025">14903 8928 12 0,'-1'-33'75'0,"-7"2"4"16,-8 5-18-16,4 7-8 0,-3 7-13 15,0 11-14-15,1 2-12 16,0 9-3-16,5 6-6 16,-3 2-2-16,7 6-1 15,1-3 1-15,2 1-2 0,2-3 0 16,1-3 1-16,5-6-1 16,-6-10 1-16,19 5 0 0,-6-8 0 15,-1-8 1-15,1-5-1 16,2-3 0-16,0-1-1 15,-5-2 0-15,2 3-1 16,-3 4 0-16,-3 2 0 16,-6 13-1-16,7-9 1 0,-7 9-1 15,9 12 1-15,-5 0 0 16,2 3 1-16,5 1 0 16,-2 0-1-16,3-4 2 0,1-3-1 15,2-4 0-15,0-5 0 16,2-3 0-16,3-8 0 15,-4-3 0-15,3-4-1 16,-3-1 0-16,1 0 0 0,-2-1 0 16,-2 4 1-16,-5 1-1 15,-3 4-1-15,-5 11 1 16,8-8 0-16,-8 8-1 0,0 0 1 16,3 12 0-16,-1 2 0 15,1 0 0-15,4 4 0 16,-2 0 1-16,2-2-1 15,5-2-4-15,1-2-11 16,0 3-52-16,2-12-10 0,0-3-4 16,0-3-6-16,1-7 6 15</inkml:trace>
  <inkml:trace contextRef="#ctx0" brushRef="#br0" timeOffset="120850.227">15418 8692 63 0,'0'10'74'0,"0"4"1"16,0-14-26-16,1 21-22 15,3-1-2-15,4 0-6 16,1 4-6-16,4-3-3 0,0 2-5 16,0-1 0-16,0-1-4 15,-2-1 2-15,-2-4-1 16,-3-7 1-16,-6-9-1 15,10 4 0-15,-10-4 0 0,1-16 1 16,-1-5 0-16,0-3-1 16,0-3-1-16,0-1-1 15,0 1 1-15,0 2 0 16,1 4-1-16,2 6 0 16,-3 15 0-16,13-11 1 0,-6 11-1 15,5 7 0-15,2 3 1 16,1 1-1-16,4 0 1 15,4-4 0-15,-1-4 1 0,1-3-1 16,3-6 0-16,-3-5 0 16,1-4 0-16,-6-3 1 15,-2-4-1-15,-4 2 0 16,-6-1 0-16,-3 2 0 0,-3 4 1 16,-4 4 0-16,-6 5 0 15,-3 6 1-15,-3 3 0 16,-2 9 1-16,2 8 0 0,0 4-1 15,0 5 1-15,6 2 0 16,0 3-2-16,5-2 0 16,5-3 0-16,0-6-1 15,3-2 0-15,7-9 0 16,3-3 0-16,3-9-1 0,5-4-2 16,1-10-2-16,3-1 0 15,-1-4 0-15,2-5-1 16,-4 1 0-16,-4-1 0 0,1 4 2 15,-9 2 0-15,-1 5 2 16,-6 3 1-16,-3 10 1 16,0 0 0-16,0 0 0 15,-3 5 1-15,2 6-1 0,1 3 1 16,0 0 0-16,0 0-1 16,6-2 0-16,2 5 1 15,2 0-2-15,3 1 0 0,-2 1 0 16,0-2-1-16,0 2 0 15,-4-1-1-15,-1-4 1 16,-1-4-2-16,-5-10 0 0,0 0 1 16,0 0 0-16,0-18-1 15,0 0 1-15,0-11-1 16,0-2 0-16,4-6 1 16,3 1 1-16,3 2-1 15,0 4 1-15,0 5 0 0,0 5 1 16,1 7 0-16,-1 9 1 15,-10 4 1-15,13 7 1 16,-4 5 0-16,-4 3 0 0,-1 2 1 16,2 3 0-16,-2 1-1 15,-3-2 0-15,2 1-6 16,-3-6-23-16,0 3-49 16,0-2-3-16,0-15-6 0,13 8-5 15</inkml:trace>
  <inkml:trace contextRef="#ctx0" brushRef="#br0" timeOffset="121468.5279">19775 8304 23 0,'-9'-4'83'0,"1"0"-1"0,8 4-1 16,-12-8-5-16,12 8-40 15,0 0-22-15,3 8-2 16,5 4-2-16,-3 7-1 0,3 4-2 15,-1 9-2-15,0 3-2 16,2 6-1-16,-6 1-4 16,0 1-1-16,-3-1-8 15,0-3-8-15,-1-9-45 16,-6 0-16-16,-3-10-7 0,1-8-3 16,-4-9 3-16</inkml:trace>
  <inkml:trace contextRef="#ctx0" brushRef="#br0" timeOffset="121817.3809">19467 8302 70 0,'-6'-20'83'0,"6"4"-3"16,7 2-5-16,11 1-3 16,4 1-67-16,14 2-2 15,5 2-2-15,6 2 2 0,8 3-1 16,1 0 0-16,1 5 1 15,3-2-2-15,-3 8 0 16,-6 4 0-16,-1 2 0 0,-9 5-1 16,-9 3 0-16,-9 3 1 15,-13 5-1-15,-10 2 2 16,-9 3-2-16,-13 1 1 16,-13-1 0-16,-5 1 1 0,-5-6 1 15,-3-2 0-15,-1-7 1 16,5-3-2-16,2-8 0 15,2-8-2-15,14-2-4 16,7-2-6-16,8-5-9 0,9-4-15 16,3-4-28-16,20 1-18 15,5 0-5-15,11 0-2 16</inkml:trace>
  <inkml:trace contextRef="#ctx0" brushRef="#br0" timeOffset="122027.3287">20279 8379 45 0,'0'0'81'0,"2"7"-1"16,-5 4-3-16,-3 3-3 15,2 3-61-15,-2 5-3 16,0 0 0-16,1 3-2 0,4 0-1 16,1 0-2-16,0-1-4 15,2-2-8-15,3-4-2 16,2-5-14-16,-7-13-39 15,17 10-16-15,-8-10-6 16,1-5-4-16</inkml:trace>
  <inkml:trace contextRef="#ctx0" brushRef="#br0" timeOffset="122168.7097">20341 8342 68 0,'0'-54'80'16,"0"6"-1"-16,-2 2-23 15,0 15-23-15,2 6-5 16,0 12-9-16,0 13-5 0,0 0-12 15,4 18-14-15,-1 6-42 16,1-3-20-16,7 2-6 16,-1 1-5-16</inkml:trace>
  <inkml:trace contextRef="#ctx0" brushRef="#br0" timeOffset="123532.4933">20523 8359 16 0,'-13'-2'92'16,"1"-1"-4"-16,2-1-6 16,10 4-6-16,-12-11 0 15,-10 8-77-15,22 3-2 0,0 0 1 16,9 8-1-16,2 1 3 16,3 3 0-16,4 2 1 15,1 0-1-15,7 6 1 16,3-2 0-16,0 1-1 15,0 0 0-15,-2-2 0 0,-2-3 1 16,-3 0-1-16,-5-1 2 16,-7-7 1-16,-10-6 0 0,10 6 2 15,-10-6-3-15,0 0 3 16,-2-13-2-16,-1-3 1 16,-4-1-3-16,3-5 0 15,2 0 0-15,2 0-1 16,2 2-1-16,9 0 0 0,2 2 0 15,4 5-1-15,2 4 1 16,5 6 0-16,0 2-1 16,5 1-1-16,-2 0-1 15,2 4 0-15,-1 0-1 0,-1-2 1 16,-2-1-1-16,-2-1 2 16,-6-1-1-16,-2-6 3 15,-5 0 1-15,-8-4 1 0,-2 0 1 16,-7 0 0-16,-4-2 2 15,-5 4 0-15,-3 1 0 16,-1 6 1-16,-2 2-1 16,-1 0 0-16,3 9 0 0,2 4-1 15,6 4-1-15,0 0 0 16,8 3-1-16,3 0 1 16,1-1-2-16,7-1 1 0,7 0-1 15,5-5-1-15,1-2-1 16,5-2-3-16,2-9-1 15,1 0-4-15,2-4-4 16,3-3-2-16,-3-6 1 16,0 1 0-16,-1-2 2 0,-7 1 5 15,-1 3 2-15,-5-3 5 16,-6 11 7-16,-10 2 2 16,0 0 3-16,0 0 1 0,0 15-1 15,-6-3-2-15,0 2 0 16,-2 3-1-16,2 1-2 15,3 0-3-15,2-1-1 16,1-1 0-16,0 0-2 0,0-2 1 16,1-1-1-16,0 0 0 15,-1 0 0-15,0-4-1 16,0-9 0-16,-1 10-2 16,1-10-1-16,0 0-1 0,-4-8-2 15,4-4-1-15,0-10 1 16,1 1-2-16,4-9-1 15,7-4 3-15,2-4 0 0,4-3 2 16,5-1 1-16,1 2 1 16,4 5 2-16,2 0 4 15,-1 9 2-15,-2 8 2 16,-3 6 1-16,-2 8 2 0,-3 4-1 16,-4 4 1-16,-2 8-1 15,-4 5-1-15,-1 0 0 16,-1 6-1-16,-3 3-1 15,-4 3-1-15,0 1 0 0,-3 1-1 16,-6 0-1-16,3 0 0 16,-2-1-2-16,-3-2 0 15,2-5 0-15,1-6 0 0,3-3 0 16,-1-4-1-16,6-10 1 16,0 0 0-16,0 0 1 15,0-7-1-15,2-5 1 16,7-3-1-16,1-2-1 0,2-2 1 15,1 2-1-15,3 2 0 16,-4 2-1-16,3 5 1 16,0 4-1-16,0 1 1 15,0 3 0-15,-3 0 0 0,0 2 0 16,-2 2 0-16,-10-4 0 16,14 6 0-16,-14-6 0 15,11 3-2-15,-11-3-2 0,9 0-7 16,-9 0-6-16,11-6-6 15,-2-2-4-15,0 4-2 16,3-2 4-16,-3 1 6 0,5 2 10 16,-14 3 10-16,16-5 10 15,-16 5 9-15,9-1 3 16,-9 1 4-16,0 0-3 16,0 0-5-16,0 5-5 0,0-5-5 15,-9 12-3 1,9-12-5-16,-18 11-12 0,5-4-67 15,2-1-4-15,0-3-5 16,0 0-7-16,-3-6-3 16</inkml:trace>
  <inkml:trace contextRef="#ctx0" brushRef="#br0" timeOffset="124928.5469">18102 6568 7 0,'-6'10'62'0,"-4"-11"-3"15,10 1-20-15,-7 9 1 0,7 1-2 16,0-10-3-16,11 1-7 15,2-3-3-15,4-8-5 16,11-1-3-16,1-3-4 16,6-1-4-16,4-2-4 0,3 3-1 15,1-1-1-15,0 2-2 16,-1 3 0-16,-5-1 0 16,-3 2-1-16,-5 2 0 15,-3 1 1-15,-3 1 0 0,-8 0-1 16,-3 0-1-16,-12 5-3 15,14-7-2-15,-14 7-7 16,0 0-18-16,0 0-31 16,-7 0-17-16,-3 0-4 0,-4 0-2 15</inkml:trace>
  <inkml:trace contextRef="#ctx0" brushRef="#br0" timeOffset="125526.1287">18274 6679 30 0,'0'0'46'0,"0"0"4"16,0 0-3-16,11 4-3 15,1-4-6-15,5-5-6 0,0-5-8 16,10 0-5-16,-2-2-8 16,5-2-2-16,1 0-3 15,3-1-3-15,-4 2 0 0,2 1-2 16,-5 4 1-16,-2-2-2 16,-5 6 0-16,-3 1 0 15,-6 0 2-15,-11 3 0 16,14-3 0-16,-14 3-1 15,0 0 1-15,0 0 0 16,0 0-1-16,0 0 0 0,0 0 0 16,0 0 1-16,-7 0 0 15,7 0-1-15,0 0-1 0,-12 0 1 16,12 0 0-16,0 0-1 16,0 0 1-16,0 0-2 15,-9 3 1-15,9-3 0 16,0 0 0-16,0 0 0 15,0 0 0-15,0 0 0 0,0 0 0 16,0 0 1-16,0 0-1 16,0 0 1-16,0 0 0 0,0 0-1 15,0 0 1-15,0 0 0 16,0 0-1-16,0 0 0 16,0 0 1-16,0 0-1 15,0 0-5-15,0 0-11 0,0 0-37 16,0 0-20-16,0 0-6 15,0 0-5-15,-1-5 2 16</inkml:trace>
  <inkml:trace contextRef="#ctx0" brushRef="#br0" timeOffset="127330.8241">12972 6157 9 0,'0'0'23'0,"-2"-14"2"15,2 14 2-15,-3-9 2 16,3 9-1-16,0 0 0 16,0 0 3-16,-9-9 0 0,9 9-5 15,0 0-2-15,-4-9-5 16,4 9-5-16,0 0-1 16,0 0-4-16,0 0-4 15,0 0-3-15,0 0-1 0,1 19 0 16,0-2 0-16,0 6 0 15,0 0 0-15,1 0 0 16,1-1 0-16,3-2 0 16,-1-6 1-16,0-5 0 0,6-6 1 15,2-3 0-15,2-13 1 16,4-7-2-16,7-7 2 16,1-6-1-16,5-6-1 15,2-3-1-15,3-3 1 16,-5 2 0-16,-2 2 0 0,-2 5 0 15,-6 7-2-15,-3 5 1 16,-9 8-1-16,-5 5 0 16,-5 11 0-16,0 0 0 0,-4 0-1 15,-6 1 0-15,0 7 1 16,-2 1-1-16,1-1 1 16,1 0 0-16,0-1 0 0,10-7 0 15,-12 11 0-15,12-11 1 16,-13 5 0-16,13-5 0 15,0 0 0-15,-12 0 0 16,12 0 0-16,0 0-1 0,0 0-6 16,0 0-7-16,0 0-13 15,0 0-21-15,0 0-25 16,0 12-7-16,0-12-4 16</inkml:trace>
  <inkml:trace contextRef="#ctx0" brushRef="#br0" timeOffset="129709.982">14215 6268 22 0,'0'0'27'0,"-10"-9"-6"16,10 9-3-16,0 0-2 15,0-12-2-15,0 12-2 16,10-9-1-16,-1 4 0 0,5-1-1 16,7-1 1-16,4-2-2 15,1 0 0-15,11-4-2 16,-1-1-2-16,14-4-2 0,5-3 0 15,2 0 0-15,8-4-1 16,-1-1 0-16,6-2 1 16,-2 2 0-16,-1-5-1 15,-4 5 4-15,-10 0-1 16,-3 4 4-16,-10 2 1 0,-7 6 2 16,-7-1 2-16,-8 6-2 15,-9 4 0-15,-9 5-2 16,0 0 0-16,0 0-3 0,-12 1-3 15,-2 5-2-15,-1 0-2 16,0 2 1-16,1 0-2 16,3 2-5-16,-1-5-7 15,6 4-16-15,4 5-20 0,0-6-20 16,4 5-5-16,-2-13-1 16</inkml:trace>
  <inkml:trace contextRef="#ctx0" brushRef="#br0" timeOffset="130313.8844">14781 6227 23 0,'-15'13'25'0,"5"0"0"16,1-3-3-16,9-10 4 16,-10 13-1-16,10-13 0 0,0 0-1 15,0 0 0-15,0 0-4 16,11-10-2-16,2-4-3 16,6 0-2-16,3-6-1 0,6-2-4 15,5-2-1-15,6-3-2 16,4 0 0-16,1 1-1 15,6-2 0-15,-2-1-1 16,6 2 1-16,-3 0-2 16,-1 3 1-16,0 2 0 0,-9 4-1 15,-4 1 1-15,-6 8-1 16,-6-1 1-16,-8 6 1 16,-5 1 0-16,-12 3 2 0,0 0-2 15,0 0 0-15,0 0 0 16,0 0 1-16,0 0-3 15,-5 0 0-15,5 0-1 16,-11 0-1-16,11 0 0 16,-9-1 1-16,9 1-1 0,0 0 0 15,0 0 0-15,0 0 0 16,-9 0 0-16,9 0 0 0,0 0 0 16,0 0 1-16,0 0-1 15,-10 11 0-15,10-11 0 16,0 0 1-16,-9 7-1 15,9-7 0-15,0 0 0 0,0 0-5 16,-8 8-10-16,8-8-22 16,0 15-35-16,0-6-6 15,0 2-3-15,-3-2-3 16</inkml:trace>
  <inkml:trace contextRef="#ctx0" brushRef="#br0" timeOffset="139099.5085">16626 6544 7 0,'0'0'33'16,"1"-10"-3"-16,-1 10 1 15,0 0-2-15,0 0-5 16,0 0-3-16,0 0-5 0,0 0-3 15,-4-7-4-15,4 7-2 16,0 0-3-16,0 0 1 16,0 0-2-16,-11 0-2 15,11 0 0-15,0 0 0 0,0 0 0 16,0 0 0-16,0 0-1 16,0 0 2-16,0 0-2 15,0 0 0-15,0 0 1 0,0 0 0 16,-9 3 0-16,9-3 0 15,0 0 1-15,0 0 0 16,0 0-1-16,0 0 2 16,-10 3-1-16,10-3-1 0,0 0 0 15,0 0 0-15,0 0 0 16,0 0 0-16,0 0-1 16,0 0 1-16,0 0-1 0,0 0 0 15,0 0 0-15,0 0 0 16,0 0 0-16,0 0 0 15,0 0 0-15,0 0 0 16,0 0-1-16,0 0 1 0,-2 11 0 16,2-11 1-16,0 0-1 15,0 0 0-15,0 0 0 16,0 0 0-16,0 10 0 16,0-10 0-16,0 0 0 0,0 0 0 15,0 0 1-15,0 0-2 16,0 0 2-16,0 0-1 15,0 0 0-15,-1 9 0 0,1-9 0 16,0 0 0-16,0 0 0 16,0 15 0-16,0-15 0 15,0 12 0-15,0-12 0 16,0 13 1-16,0-13-1 0,0 13 0 16,0-13 0-16,0 0 0 15,0 0 2-15,0 0-2 16,-1 9 1-16,1-9-2 15,0 0 2-15,0 0-1 0,0 0 0 16,0 0 0-16,0 0 0 16,0 0 0-16,0 0 0 15,0 0 0-15,0 0 0 16,0 0 0-16,0 0 0 0,0 0 0 16,0 0 0-16,0 0 0 15,0 0 1-15,0 0-1 16,0 0 0-16,0 0 0 15,0 0 1-15,0 0-1 0,0 0 1 16,0 0 0-16,0 0 0 16,0 0-1-16,0 0 0 15,0 0 1-15,0 0-2 0,0 0-5 16,0 0-33-16,7 0-23 16,-7 0-5-16,9-2 2 15</inkml:trace>
  <inkml:trace contextRef="#ctx0" brushRef="#br0" timeOffset="140010.6353">13747 7296 1 0,'0'0'16'16,"-7"0"1"-16,7 0-3 15,0 0 1-15,0 0 0 16,0 0-2-16,0 0 0 0,0 0-3 16,-10-1-1-16,10 1-2 15,0 0-1-15,0 0-3 16,0 0 1-16,0 0-1 16,0 0 1-16,0 0-3 0,0 0 0 15,0 0 0-15,0 0-4 16,0 0-23-16,0 0-25 15,-4 9 0-15</inkml:trace>
  <inkml:trace contextRef="#ctx0" brushRef="#br0" timeOffset="142220.9554">18974 10146 26 0,'0'0'55'16,"0"0"1"-16,0 0-2 15,0 0-9-15,0 0-11 16,0 0-12-16,0 0-8 0,0 0-4 16,0 0-3-16,0 0-2 15,0 0-3-15,0 0 0 16,0 0-2-16,0 0 0 15,0 0 0-15,0 0 0 0,0 0 0 16,0 0 1-16,0 0 0 16,0 0 0-16,0 0 2 15,0 0-1-15,0 0 1 16,0 0 0-16,0 0 0 0,0 0 0 16,0 0 0-16,0 0-1 15,0 0 0-15,0 0 0 16,0 0-1-16,0 0 0 0,0 0 1 15,0 0-2-15,0 0 1 16,0 0-1-16,0 0 1 16,-3 9-1-16,3-9 2 15,0 0-2-15,0 0 0 0,0 0 0 16,-11 11 0-16,11-11 0 16,0 0 0-16,-7 9 0 15,7-9 0-15,0 0 0 0,-5 8 0 16,5-8 0-16,0 0 0 15,0 0 0-15,0 0 0 16,0 0 0-16,-7 9 0 16,7-9 0-16,0 0 0 0,0 0 1 15,0 0-1-15,0 0 0 16,0 0 0-16,0 0 0 16,-8 9 0-16,8-9 0 15,0 0 0-15,0 0 1 0,0 0-1 16,0 0 0-16,-9 10 0 15,9-10 0-15,0 0 0 16,0 0 0-16,0 0 0 16,0 0 0-16,0 0 1 0,0 0-2 15,0 0 1-15,0 0 0 16,-6 8 0-16,6-8 1 16,0 0-1-16,0 0 1 15,0 0-1-15,0 0 1 0,0 0 0 16,0 0-1-16,0 0 1 15,0 0-1-15,0 0 0 16,0 0 0-16,0 0 0 0,0 0 0 16,0 0-1-16,0 0-3 15,0 0-11-15,0 0-32 16,0 0-26-16,0 0-4 16,0 0-6-16,10-16 7 0</inkml:trace>
  <inkml:trace contextRef="#ctx0" brushRef="#br0" timeOffset="150056.5609">18722 8817 6 0,'9'0'54'0,"-9"0"1"16,6-13 6-16,-6 13-47 0,7-15 4 16,-7 15 1-16,7-19 5 15,-4 7-1-15,-2-2 3 16,1-1-1-16,-2 0-6 0,-1-4-3 16,-2 1-2-16,-1-2-1 15,-2-5-4-15,-2-4-1 16,0-5-2-16,0-5-2 15,-3-5-1-15,1-4-1 0,-3-9-1 16,-3-4 0-16,2-3-1 16,-4-2-2-16,-1-2 1 15,-1 0-1-15,-2 6 0 16,-3-1 0-16,3 6 0 16,-2 5 1-16,3 4-1 0,-3 5 1 15,2 8-1-15,-2 5 1 16,4 5 0-16,2 7-2 15,1 5-2-15,2 3-3 0,2 9-5 16,1 1-7-16,12 0-21 16,-5 12-32-16,5-2-9 15,0-10-2-15</inkml:trace>
  <inkml:trace contextRef="#ctx0" brushRef="#br0" timeOffset="150594.5277">18681 7545 42 0,'-7'-16'52'0,"-2"9"2"15,-30-1-48-15,21 2-2 0,-2 4-3 16,-4 2 0-16,-1 0 0 15,-3 2 0-15,-1 4-1 16,-7 0 2-16,5 2-2 16,-5 0 1-16,6 0 0 0,-2-2 1 15,4 0 2-15,1-1 0 16,4-2 3-16,9 0 2 16,0-2 3-16,14-1-1 0,-15 0 3 15,15 0-2-15,0 0 0 16,0 0 0-16,0-6-3 15,0 6-1-15,15 0-2 16,-4 4-2-16,3 6 1 16,4 3-2-16,8 4-2 0,5 2-9 15,4 3-37-15,7 10-23 16,0 2-4-16,6 0 0 0</inkml:trace>
  <inkml:trace contextRef="#ctx0" brushRef="#br0" timeOffset="151766.8467">17421 8775 35 0,'0'0'53'0,"3"-13"0"16,-3 13-33-16,1-10 2 15,-1 10 1-15,0-17 0 0,-1 7 1 16,-3-2-2-1,-2-1 0-15,-1-2-8 0,-4-5-2 16,-3 0-2-16,-4-4-2 16,-6-2 0-16,-3-7-2 0,-6-2 0 15,-3-3-1-15,-7-3 1 16,-5-5-3-16,-6-3 1 16,-2-4 0-16,-4-2-2 15,-3 0-1-15,-4-1 0 0,-1 1 0 16,-2 1-1-16,-4 1 0 15,2 5-1-15,-1 1 1 16,-1 5 0-16,2 4 0 16,5 3 0-16,4 5 0 0,4 6 0 15,5 5 0-15,5 5 0 16,5 6 0-16,3 5 0 0,1 3 0 16,4 1-1-1,2 6 1-15,2 3-1 0,0-1 1 16,3 3-1-16,3-1 0 15,3-1-1-15,2-2 1 0,6-2 1 16,2-2 0-16,2 0 0 16,11-4 0-16,-17 0 0 15,17 0 0-15,-9 0 1 16,9 0-1-16,-10-6 0 16,10 6 0-16,0 0-2 0,-11-8-4 15,11 8-7-15,0 0-16 16,0 0-37-16,0 0-12 15,0 0-4-15,0 0-3 0</inkml:trace>
  <inkml:trace contextRef="#ctx0" brushRef="#br0" timeOffset="152219.6931">15696 7566 31 0,'-10'-10'60'0,"10"10"-21"0,-6-12-4 16,6 12-6-16,-3-9-3 15,3 9-4-15,0 0-5 0,0 0-3 16,0 0-3-16,-10-3-5 16,10 3-2-16,-16 18 0 15,3-1-2-15,-5 5 0 0,0 1-1 16,-6 7 1-16,-1-2 1 16,-3 3 0-16,2-4 1 15,4-1-1-15,1-5 2 16,3-1-1-16,7-4 0 0,6-3 1 15,5-3-1-15,18 0 1 32,12-1 0-32,12-5-1 15,8-1-1-15,13 3-3 0,10 0-11 16,10-3-31-16,14 7-30 16,-10-3-7-16,1 0-4 15</inkml:trace>
  <inkml:trace contextRef="#ctx0" brushRef="#br0" timeOffset="153341.7024">18416 7536 10 0,'-23'-1'24'16,"5"-1"-1"-16,-7 2 2 15,4 0 1-15,-4 0-1 16,4 3-1-16,2 1-5 0,-5 1-4 16,5-1-3-16,-4-1-1 15,3-2 0-15,-2 0 1 16,3 1 0-16,-2-2 0 0,3-2-1 15,-1 2 0-15,4 0-2 16,-2 0 1-16,3 0-4 16,1 3-1-16,1 2 0 15,-2 0 0-15,5 2-2 16,0-2 0-16,9-5-1 0,-14 13 0 16,14-13-1-16,-6 15 1 15,6-15-1-15,0 14 0 16,0-14 0-16,8 15 0 0,2-5 0 15,4 2 0-15,4-1 0 16,0 1 0-16,4 2 0 16,1-1 0-16,4 0 0 15,2-1 0-15,0-3 0 0,7 0 0 16,-3-4 1-16,4-2-1 16,1-2 0-16,-2-1 0 15,-2 0 1-15,-6 0-2 16,-2 0 1-16,-9-2 1 0,-2 2 1 15,-15 0 0-15,10 0 2 16,-10 0-1-16,0 0-1 16,-11 1 2-16,11-1-2 15,-14 3-8-15,3-3-23 0,11 0-44 16,-14-1-6-16,14 1-6 16,-8-12-1-16</inkml:trace>
  <inkml:trace contextRef="#ctx0" brushRef="#br0" timeOffset="154804.6312">15369 9605 32 0,'-15'0'65'16,"5"0"-14"-16,0 0-4 15,10 0-5-15,-17-4-6 0,17 4-5 16,-8-20-8-16,5 4-7 16,2-9-4-16,-1-2-2 15,2-8-2-15,0-7-2 0,4-6 0 16,3-7-2-16,6-7-1 15,1-8-1-15,6-7-1 16,5-7-1-16,6-6 0 16,7-7 1-16,8-5-2 15,6-5 0-15,11-2 0 16,2-2-1-16,16 1-1 0,3 3 1 16,9 1-1-16,7 7-1 15,6 1 2-15,8 7 0 0,3 5 1 16,9 5 1-16,1 9-1 15,-2 2 2-15,1 7 0 16,0 5 0-16,-8 8 0 16,-7 2-1-16,-9 9 1 0,-12 6-1 15,-13 5 1-15,-13 6-2 16,-14 5 0-16,-15 6 2 16,-12 5 0-16,-13 6-1 15,-10 0 1-15,-4 7 0 0,-12 2 1 16,-3 2-2-16,-3 1-4 15,-4-3-1-15,1 2-7 16,2-7-6-16,1 1-22 16,8 2-32-16,-3-7-8 0,3-1-3 15</inkml:trace>
  <inkml:trace contextRef="#ctx0" brushRef="#br0" timeOffset="155165.8639">17096 7114 24 0,'-36'4'61'16,"2"-1"2"-16,5-3 3 0,6 3-50 16,10-5-1-16,13 2-1 15,0 0-1-15,0 0 2 0,16-10 0 16,10 2-2-16,7-3-3 15,10 1-2-15,3-3-1 16,8 3-2-16,2-3-1 0,5 4 0 16,-4 2-2-16,0 3 0 15,-6 4 1-15,-10 0 0 16,-6 9 1-16,-10 8 2 0,-12 7-1 16,-13 5 1-16,-12 9 0 15,-15 6-1-15,-11 7 0 16,-9 3-1-16,-8 6-7 15,-5-2-12-15,-2-5-53 16,3 8-10-16,1-8-7 0,7-3-3 16</inkml:trace>
  <inkml:trace contextRef="#ctx0" brushRef="#br0" timeOffset="156064.5141">13606 9513 43 0,'-15'12'54'15,"15"-12"2"-15,-16 0-37 16,16 0-3-16,-15 0 1 16,15 0 0-16,-7-7 0 15,7 7-1-15,-12-11 0 0,12 11-2 16,-16-17-5-16,10 7 0 15,-4-5-2-15,2-2-1 16,-3-5 1-16,4-6-2 16,-1-7 0-16,3-7-1 15,6-10 0-15,-1-11-1 0,12-12-2 16,8-11 0-16,9-12-1 16,11-7 0-16,9-13 0 15,12-6 0-15,13-5-2 0,8 0 1 16,10 1 0-16,9 2 1 15,5 8 1-15,0 5 1 16,2 10 1-16,2 8 1 0,-7 15 0 16,-9 9 2-16,-3 12-1 15,-12 14 1-15,-12 12-2 16,-12 9-1-16,-10 11-2 16,-13 7 2-16,-8 7-2 15,-12 1 0-15,-6 7 0 0,-6 1 0 16,-6 1 0-16,-3 0-1 15,-5 2-3-15,-1-2-6 16,0-1-6-16,1-2-15 16,-2-7-37-16,4 2-11 0,12-3-5 15,-14 2-1-15</inkml:trace>
  <inkml:trace contextRef="#ctx0" brushRef="#br0" timeOffset="156967.1127">14404 7547 11 0,'-18'4'62'16,"4"-3"-29"-16,14-1-1 15,-14 0-2-15,14 0-1 16,0-7-4-16,8 0-7 0,9-4-6 16,2-2-5-16,11-3 0 15,-1-3-1-15,11-1 2 16,5-1-2-16,4-2 0 0,6-1-1 16,-4 3 0-16,6 1 0 15,-5 1 0-15,1 3 0 16,-8 5 1-16,-6 3-2 0,-5 3 1 15,-9 4-1-15,-6 2 0 16,-8 7 1-16,-10 6-1 16,-3 4 0-16,-13 4 1 15,-5 3-1-15,-9 4 1 16,1 3 0-16,-7 1-1 0,1 3-1 16,-1-3 1-16,0-2-2 15,6-2-1-15,0-2 1 16,5-5-1-16,4-7 0 15,6-2 0-15,2-5 0 0,12-8 0 16,-8 9 1-16,8-9-1 16,0 0 1-16,0 0-1 15,8-4 0-15,-8 4 0 0,13-5 0 16,-13 5-1-16,12-4 0 16,-12 4 0-16,9 0 0 15,-9 0 0-15,0 0 1 0,0 0-1 16,0 0 0-16,0 0 0 15,0 0 1-15,0 0 0 16,0 4-1-16,0-4 1 16,-8 4-1-16,8-4 0 0,-11 1 1 15,11-1-1-15,-11 3 0 16,11-3 1-16,-9 1-1 16,9-1 0-16,0 0 1 0,-10 0-1 15,10 0 1-15,0 0-1 16,0 0 0-16,0 0 1 15,0 0-1-15,-8-5 0 16,8 5 1-16,0 0-1 16,-7-10 0-16,7 10 1 0,-10-10-1 15,10 10 0-15,-15-17 0 16,5 6 0-16,-1-2 1 16,-1-3-1-16,0-2 0 0,-2-5 0 15,-1 1 1-15,2-2-1 16,2 0 0-16,-3 1 0 15,3 2 1-15,1 3-1 16,-1 3 1-16,5 4-1 0,6 11-1 16,-15-12 1-16,15 12-1 15,0 0-7-15,0 0-15 16,-6 10-53-16,8 2-3 16,4-4-6-16,7 1-4 0</inkml:trace>
  <inkml:trace contextRef="#ctx0" brushRef="#br0" timeOffset="604596.7475">20901 15708 57 0,'0'0'73'0,"-1"-15"-17"16,1 15-8-16,-5-18-6 16,5 18-7-16,-4-16-8 15,1 8-5-15,0-1-5 0,-2 0-3 16,2-1-4-16,0 1-2 15,3 9-2-15,-2-15-3 16,2 15 0-16,-1-12-1 16,1 12 0-16,0 0-1 15,-1-10 1-15,1 10 0 0,0 0-1 16,0 0-1-16,-12 3 1 16,6 7 0-16,-7 4-1 15,-3 5 0-15,-5 6-1 0,-5 2 1 16,-5 3 1-16,-2 2-1 15,-4-1 0-15,2-1 0 16,1-3 1-16,2-1-1 16,3-5 0-16,2 0 1 0,7-4 0 15,3-2 1-15,5-2-1 16,0 0 0-16,6-1 1 16,2 1 0-16,3-3 0 0,1 1 0 15,8-1 0-15,7 3 1 16,1-1-1-16,6 0 0 15,6-1 1-15,5 1-2 16,4-1 2-16,3 0-1 16,-1-1 0-16,-2-2-2 0,-3 1-5 15,-7-2-9-15,-1-7-49 16,-9 3-18-16,-4-3-7 16,-5 0-5-16,-1-10-5 0</inkml:trace>
  <inkml:trace contextRef="#ctx0" brushRef="#br0" timeOffset="605292.1077">21371 15744 73 0,'0'0'80'15,"-6"10"-6"-15,6-10-25 16,0 0-6-16,0 0-8 16,0-10-8-16,0 10-8 0,0-20-6 15,3 7-5-15,1-7-2 16,2 1-1-16,2-5-2 15,0-1-2-15,0 2 1 16,1-2-1-16,1 5 0 16,-2 3 0-16,1 2 0 0,-5 5 0 15,-4 10 1-15,0 0 1 16,12-2-1-16,-12 7 1 0,0 10-1 16,0 3 0-16,-3 5 0 15,1 5 0-15,1 4-1 16,1 2-1-16,0 5 0 0,0 3 0 15,6-1-2-15,-2 0-2 16,0 2-3-16,2-3-3 16,-6-5-5-16,5-2-6 15,-6-8-7-15,-2-2-3 16,-7-8 2-16,2-2 4 16,-5-8 4-16,-2-1 8 0,2-3 10 15,-4-1 10-15,6 0 13 16,-7-3 4-16,3 1 3 0,-1-2 0 15,6 4 0-15,0-2-5 16,10 2-4-16,-13-1-4 16,13 1-3-16,0 0-2 15,10-2-2-15,2 0-2 16,9-1-1-16,3-3-1 16,5-1 1-16,3 2-2 0,2 0 0 15,3 0-1-15,-2 1-1 16,1 1-2-16,-6 0-2 0,-4 3-7 15,-7-4-12 1,-6 4-61-16,-13 0-1 0,0 0-7 16,0 0-6-16</inkml:trace>
  <inkml:trace contextRef="#ctx0" brushRef="#br0" timeOffset="608082.2555">12176 16219 23 0,'-7'-6'33'0,"-3"0"-2"16,10 6-3-16,-13-8-2 0,13 8-1 16,-11-8-4-16,11 8-2 15,0 0-3-15,-12-7-4 16,12 7 0-16,0 0 0 0,-9-2-2 16,9 2-2-16,0 0-1 15,0 0-2-15,0 0-1 16,0 0-1-16,-10 8 0 0,10-8-1 15,2 11-1-15,-2-11 0 16,18 13-1-16,-5-5 1 16,5 0-1-16,4-1 1 15,7-3-1-15,3-1 1 0,4-3-1 16,1 0-1-16,3 1 1 16,-4-3-1-16,1-3 0 15,-3 3 1-15,-6 0-1 16,-2 2 0-16,-3 0 1 0,-7 6 1 15,-6 5 1-15,-2 6-1 16,-5 1 1-16,-3 7 0 16,-9 2 0-16,0 4 1 0,-9 2-1 15,-2 2-1-15,-9 3 1 16,5 1 2-16,-11 2 1 16,2-3 0-16,-4 0 2 15,4-1 1-15,0-1 0 0,3-4 0 16,4-7 0-16,3-4-2 15,8-5-3-15,6-3-2 16,9-13-3-16,-5 8-2 16,5-8-4-16,6 0-6 15,7-6-16-15,3 2-32 0,-1-8-12 16,7-4-5-16,1-6-1 16</inkml:trace>
  <inkml:trace contextRef="#ctx0" brushRef="#br0" timeOffset="608852.2274">12914 16156 25 0,'0'0'69'0,"-15"7"6"0,12 6-9 15,3-13-31-15,0 0-8 0,-4-8-7 16,4 8-4-16,5-17-4 16,0 6-6-16,2-3-3 15,1-5-2-15,2 2-1 0,1-1 0 16,-1-3 0-16,0 1 0 15,1 2-1-15,-4 2 2 16,-1 3-1-16,0 4-1 16,-6 9 1-16,4-10 0 0,-4 10 1 15,0 0 0-15,0 11 0 16,0 0 1-16,0 4 1 16,-1 2 2-16,-1 3 1 0,1 6-2 15,-1-2 0-15,-1 5 0 16,3-2-1-16,0 2-1 15,3 1 0-15,1 2-2 16,0-2 0-16,1 1-1 16,2 0 1-16,-2-1-1 0,-2 0-1 15,-1-4 0-15,0 0-1 16,-3-3 0-16,1-2 0 16,-4-3 1-16,0 0 0 15,-4-4 0-15,1-1 2 0,1-2 0 16,-5-1 1-16,4-1 0 15,-5-3 2-15,3-2 0 16,-1-1 3-16,3-2 0 16,7-1-1-16,-14 0 1 15,14 0 0-15,0 0-1 0,-6-10-1 16,6 10-1-16,4-13 0 16,4 3-2-16,4 0-1 0,4 0 1 15,1-2 0-15,3-1 0 16,1 1 0-16,1 1 0 15,2 0 0-15,-1 2-1 16,-3 1 1-16,-2 1 0 16,-4 1 0-16,-4 1 0 15,0 3-1-15,-10 2 0 0,7-1-5 16,-7 1-14-16,0 0-54 16,0 0-7-16,0 0-5 15,3 11-6-15</inkml:trace>
  <inkml:trace contextRef="#ctx0" brushRef="#br0" timeOffset="610526.7192">16308 16408 40 0,'-16'3'77'0,"1"0"0"15,-4-1-27-15,9 0-6 16,-3-1-7-16,13-1-9 0,-15 1-6 16,15-1-6-16,-11 0-5 15,11 0-2-15,0 0-3 16,0 0-1-16,-1-8-1 15,1 8-2-15,11-8 0 0,-3 4-1 16,4-2 0-16,2 0-1 16,-1-1 1-16,4 1-1 0,-2-1 1 15,1 0-1-15,-2 1 0 16,-2-1-2-16,0 3-2 16,-12 4-2-16,18-4-5 15,-18 4-4-15,0 0-9 0,0 8-10 16,-2 3-10-16,-3 7-13 15,-5-2-12-15,5 6-11 16,-7-1 4-16</inkml:trace>
  <inkml:trace contextRef="#ctx0" brushRef="#br0" timeOffset="610763.3407">16271 16580 1 0,'-11'13'72'0,"11"-13"-2"15,0 0-8-15,-5 9-10 16,5-9-11-16,0 0-9 15,0 0-10-15,0 0-4 16,0 0-5-16,7 0-4 16,-7 0-1-16,16-4-2 0,-5-1 0 15,1-2-2-15,4-2 0 16,2 0-1-16,2-1-3 16,-1-1-5-16,5 0-11 15,-1 2-35-15,-2-7-26 0,4 2-6 16,2-4-4-16,-2-2-3 15</inkml:trace>
  <inkml:trace contextRef="#ctx0" brushRef="#br0" timeOffset="611389.3197">16895 16137 59 0,'-14'4'79'16,"5"-2"-1"-16,0 1-6 16,9-3-43-16,-9 0-3 0,9 0-9 15,0 0-5-15,0 0-5 16,0 0-2-16,0 0-1 16,0 0 1-16,-4 9 0 0,4-9 0 15,0 0 2-15,0 0-2 16,0 0 1-16,7-5-2 15,-1-4 0-15,0-3-2 16,4-2 0-16,-2-2-1 0,2-2-1 16,-2 1 0-16,1 1 0 15,-3 1 0-15,-1 4 1 16,-1 1 0-16,-4 10 1 16,3-11-2-16,-3 11 0 15,0 0 1-15,-1 5-1 0,-2 7 0 16,0 2 1-16,2 4 0 15,1 4 0-15,0 1 0 16,0 5 0-16,0 0 0 0,4 3-1 16,2 0 1-16,-2 1-3 15,0 0-1-15,2 2 0 16,-3-2-4-16,-1-2 0 0,0-3-1 16,-2-2 0-16,0-4 1 15,-6-2 1-15,-1-6 1 16,-2-5 3-16,0-1 2 15,-3-4 4-15,2-3 0 0,-2 0 2 16,12 0 1 0,-14-2-1-16,14 2 0 0,0 0 0 15,-6-11-1-15,6 11-2 16,12-7 0-16,4 4-2 16,0 0 0-16,4 1-3 15,-2-4-10-15,7 1-29 0,4 0-38 16,-9-3-3-16,-3-2-6 15,-2-4-4-15</inkml:trace>
  <inkml:trace contextRef="#ctx0" brushRef="#br0" timeOffset="678507.841">7158 8333 7 0,'0'0'16'0,"-8"-9"-3"15,8 9 1-15,-5-11-1 16,5 11 2-16,-9-12-2 15,9 12 2-15,-7-13-2 16,7 13 1-16,-8-12 0 0,8 12-1 16,-6-10 0-16,6 10 0 15,0 0-3-15,-11-10-1 16,11 10-2-16,0 0 0 0,0 0-2 16,-12-9 0-16,12 9-2 15,-10-2 1-15,10 2 0 16,-12-3-1-16,2 3 0 15,1 0-1-15,-6 3 2 0,4 4-2 16,-5 2-1-16,4 5 0 16,-4 0 0-16,3 5 0 15,-1 3-1-15,2 2 1 16,3 7-1-16,2-3 0 0,2 5 0 16,1-4-1-16,3 4 1 15,1-4 0-15,-1 2 0 16,5-6 0-16,2-3 0 0,2-3 0 15,1-3 0-15,2-5 0 16,-1-1 0-16,5-3 1 16,1-6 1-16,-2-1 1 15,3-1-1-15,-2-7 1 0,2-4-1 16,-4-3 1 0,3-3-1-16,-7-1 1 0,-2-5-2 15,-2 2 0-15,-2-5 1 16,-3 0-1-16,0-5 0 15,-5 4 0-15,-4-3 1 0,-4 4 0 16,-6 1 1-16,2 6 2 16,-4 2-1-16,2 9-1 0,-5 7 1 15,2 0-1-15,-1 11 0 16,5 5-1-16,3-1-2 16,2 6-1-16,1 4-3 15,6-1-13-15,3 4-22 0,0-5-28 16,8 4-4-16,6-5-4 15</inkml:trace>
  <inkml:trace contextRef="#ctx0" brushRef="#br0" timeOffset="680029.1093">7512 8467 4 0,'0'0'10'0,"0"0"-2"15,0 0-2-15,-9 0-4 16,9 0 0-16,0 0 1 0,0 0 2 16,0 0 0-16,0 10 4 15,0-10 3-15,0 0 0 16,0 0 3-16,3 11 3 15,-3-11-1-15,0 0 1 16,11 13-3-16,-11-13-1 0,15 12 0 16,-5-6-3-16,1 0 1 15,4 0-2-15,1-4-1 16,5-2 0-16,5 0-2 16,0 0 0-16,5-6-1 0,-1-1 1 15,6 0-2-15,-2-3 1 16,4 3-3-16,-3 0 0 15,-1 1 0-15,3 0-1 16,-4 3 1-16,2 0-1 0,-3 2-1 16,2 0 2-16,-3-1-2 15,3 0 0-15,-6 0 0 16,4 0 0-16,0-1 1 0,-3-1-1 16,3-3 0-16,-5 2 1 15,2-3-1-15,-4 3 0 16,-1-2 1-16,-4 4-1 15,-2-4-1-15,-4 5 1 0,-5 0 0 16,-9 2-1-16,16-2 1 16,-16 2-1-16,0 0 1 15,8-2-1-15,-8 2 0 16,0 0 1-16,0 0-1 0,0 0 0 16,0 0-1-16,0 0 1 15,0 0 0-15,0 0 0 16,0 0-1-16,0 0 1 15,0 9-1-15,0-9 1 0,0 12-1 16,0-12 0-16,0 15 1 16,0-15 0-16,-3 14 0 15,3-14-1-15,-2 13 2 16,2-13-1-16,0 0 1 0,0 0-1 16,-4 8 0-16,4-8 0 15,0 0 0-15,0 0 0 16,0 0 0-16,0 0 0 15,0 0-1-15,0 0 1 0,0 0 0 16,0 0 0-16,4 0 0 16,-4 0 1-16,0 0-1 15,11-1 0-15,-11 1 0 0,0 0 1 16,8-3 0-16,-8 3-1 16,0 0 1-16,0 0-1 15,0 0 0-15,0 0 0 0,-5 3 0 16,5-3-1-16,-11 11 1 15,5-2-1-15,1 0 1 16,-4-1 0-16,4 2 0 16,5-10 0-16,-8 17 0 0,8-17 0 15,-3 9-1-15,3-9 1 16,0 0-1-16,0 0 1 16,7 2 1-16,-7-2-1 15,8-4 0-15,-8 4 0 16,14-13 1-16,-14 13-1 0,14-15 1 15,-14 15-1-15,9-14 1 16,-9 14 0-16,5-8-1 16,-5 8 1-16,0 0-1 0,0 0 0 15,0 0 0-15,-9 0 0 16,9 0 0-16,-13 8 0 16,13-8-1-16,-15 14 2 15,15-14-1-15,-13 16-1 0,13-16 1 16,-7 13-4-16,7-13-17 15,0 0-31-15,-1 8-17 16,1-8-4-16,6 2-1 0</inkml:trace>
  <inkml:trace contextRef="#ctx0" brushRef="#br0" timeOffset="692861.9308">5083 8611 11 0,'-12'-12'21'0,"12"12"-4"15,-14-12 1-15,14 12-3 16,-9-11 2-16,9 11-4 0,-8-10-4 16,8 10-2-16,-4-10-1 15,4 10-1-15,0-13-1 16,5 3-1-16,1-1-3 16,4-1 0-16,4-3 0 0,1-1 1 15,8-4 0-15,-5 4 1 16,6-2-2-16,-3 7 1 15,4-3 0-15,-6 7 0 0,3 0 0 16,-5 7 0-16,-2 0-1 16,1 3-1-16,-4 9 2 15,-4 1-1-15,-2 7 2 16,-1-1-2-16,-6 11 1 0,-1 0 0 16,-8 7 2-16,-3 3 0 15,-5 0-1-15,0 4-1 16,-2-1 2-16,-1 1-1 0,1-4 0 15,-2 1 0-15,0-7 0 16,6-3 0-16,-1-6-1 16,8-1 1-16,-4-6 0 15,7-2-1-15,0-6 0 0,5 0 0 16,1-10 2-16,0 14 1 16,0-14 0-16,9 7 1 15,5-5 1-15,-6 1 0 16,8-1 0-16,-5-1 0 0,6 7-1 15,-3-6-2-15,3 7 1 16,-4-5-2-16,-1 5-1 16,1-5 0-16,-3 6 1 15,1-3-1-15,-1-4 0 0,0 1 1 16,-2-2-2-16,4-1-9 16,-1-1-21-16,-1-4-29 15,7-5-3-15,-1-8 0 0</inkml:trace>
  <inkml:trace contextRef="#ctx0" brushRef="#br0" timeOffset="693398.701">5369 8404 12 0,'-1'-18'35'15,"1"18"-3"-15,-4-14-5 16,4 14-7-16,-1-9-5 16,1 9-5-16,2-10-2 0,8 3-5 15,-1-1-1-15,4-2-2 16,1 2 0-16,1-4 0 16,1 5 0-16,0-2 0 15,0 4 0-15,-2-1 0 0,1 3 0 16,-2 3-2-16,0 0 2 15,-1 3 0-15,-4 3 2 16,0 6-1-16,-1 2 0 0,-6 6 0 16,-1 8 0-16,-2 1 0 15,-7 7 1-15,-3 2 0 16,0 4-1-16,-5-5-1 16,3 5 1-16,-1-7 0 0,2-5 2 15,1-3-2-15,7-4-2 16,2-5-10-16,3-1-9 15,3-6-11-15,7 0-17 16,5-5-5-16</inkml:trace>
  <inkml:trace contextRef="#ctx0" brushRef="#br0" timeOffset="693575.8128">5583 8985 5 0,'-19'30'37'0,"0"-9"-32"16,7-1-2-16,2-5 1 15,5 1-3-15,5-16-22 0,0 14-13 16</inkml:trace>
  <inkml:trace contextRef="#ctx0" brushRef="#br0" timeOffset="695326.7675">5852 8492 1 0,'-9'9'9'0,"-1"3"0"15,0 2 1-15,1 4 1 16,-3-1-2-16,-1 0 1 16,7 2-2-16,1 1 0 0,3-3-2 15,2 1-1-15,0-2-2 16,2-1 2-16,4-3 0 15,8 2 1-15,-3-4 1 16,0-3 0-16,2 1 2 0,1-4 1 16,0-1 2-16,3-3-1 15,-1 0 1-15,2-7-2 16,-1-4 1-16,0-3-2 0,1-3-1 16,-2 1-2-1,-1-4-1-15,-1 0-2 0,-1 0-1 16,-3-1 0-16,-3 1 0 15,-2-2-2-15,-3 4 1 16,-2 1-1-16,0 1 0 0,-6 5-1 16,-1-1 0-16,-3 6 0 15,-2 4-1-15,-2 2 1 16,-2 2 0-16,-1 3 0 16,-2 4 0-16,1 0 0 0,1 4 0 15,0-2 1-15,1 1-1 16,3 1 1-16,3-2-1 15,1 2 1-15,3-1-2 16,1 0 1-16,2 0 0 0,1 1 0 16,2 0 1-16,0 2-1 15,3-2 0-15,4 1 1 16,0-1 1-16,2-1-1 0,0-3 2 16,2-2 0-16,0-3 2 15,0-4-1-15,2 0 2 16,-1-5-1-16,0-5 2 15,0-4-2-15,0 0 0 16,0-4 0-16,-1 0-2 0,-1-1-1 16,-2-4 0-16,-1 1 0 15,-2 0-1-15,-1 1 0 16,-3 1-1-16,-1 3 1 0,-1-1-1 16,-5 5 0-16,6 13 0 15,-20-9-2-15,7 9 2 16,-2 7 0-16,-5 4-1 15,0 7 1-15,2 0 0 0,0 2 1 16,-1 0 0-16,6 0-1 16,1-1 1-16,3-2 0 15,3-2-1-15,3-2 1 0,3 1 0 16,0-2-1-16,4-2 1 16,-4-10 1-16,18 14 0 15,-6-9 0-15,3-4 1 16,-1-1 0-16,2-3 0 15,-2-5 1-15,2-4-2 0,-1 1 1 16,-4-3-1-16,-1-3 0 16,-2 2-1-16,-2-3 1 15,-4-2-1-15,1 2 0 16,-3 1-1-16,0 1 1 0,-3 3-2 16,-3 2 1-16,6 11-1 15,-16-4-1-15,2 8 2 16,3 9-1-16,-3 6 1 0,2 4 1 15,-3 7-1-15,5 3 1 16,2 3 1-16,3 1 0 16,3 0 0-16,2-4-4 15,5 1-17-15,11-5-29 0,1-5-11 16,4-7-2-16</inkml:trace>
  <inkml:trace contextRef="#ctx0" brushRef="#br0" timeOffset="739426.9242">3752 8309 0 0,'-13'-5'18'0,"13"5"0"16,-13-4 0-16,13 4 1 16,-11-1 1-16,11 1 2 15,-12-1 3-15,12 1 0 16,-11 0-2-16,11 0 0 0,-9 2-3 15,9-2-3-15,0 0-4 16,0 0-3-16,0 0-3 16,-10 7-2-16,10-7-3 0,0 0-1 15,4 10 0-15,-4-10 0 16,9 7-1-16,-9-7 1 16,14 5 0-16,-5-4 1 15,4-1-2-15,-3 0 1 0,3 1 1 16,1-1 0-16,2-4 0 15,-3-1-2-15,1 0 1 16,0-1 0-16,1-1-1 16,4 0 0-16,-6-1 0 15,2 1 0-15,-4 0 0 0,4 0 2 16,-8-2-2-16,4 4 1 16,-11 5 1-16,12-11 1 15,-12 11 1-15,0 0 1 16,0 0 1-16,0 0 0 0,0 0-2 15,0 0 1-15,0 0-1 16,0 0-1-16,5 11-2 0,-5-1-1 16,0 4 0-16,0 3 0 15,-1 3 0-15,0 7 0 16,-1-3 0-16,0 6 1 16,0 0 1-16,0 5-1 15,-1-1 2-15,-1 2 0 0,2-3 1 16,-3 1 0-16,0-4 1 15,0 2-1-15,-1-3 0 16,-1 0-1-16,3-3 1 16,-1-1 0-16,1-2-2 0,-1-2 0 15,0-2 0-15,2-2 0 16,-1 0 0-16,-1-2-1 16,3-3 1-16,1-1-3 15,-1 0 2-15,2-11 0 0,-2 14-1 16,2-14 1-16,0 0-3 15,0 0-3-15,0 0-7 16,0-10-21-16,-1-7-38 0,2-2-7 16,5-4-7-16,6-4-2 15</inkml:trace>
  <inkml:trace contextRef="#ctx0" brushRef="#br0" timeOffset="741063.8476">3824 8284 17 0,'-10'-9'37'0,"10"9"-5"0,0 0-3 16,0 0-4-16,-6-9-4 15,6 9-1-15,0 0-1 16,0 0-2-16,0 0 0 0,0 0-3 16,0 0-1-16,0 0-2 15,0 0-2-15,-11-7-3 16,11 7-1-16,0 0 0 16,-10 3-3-16,10-3 0 0,-11 8 0 15,11-8-1-15,-17 11 0 16,9-4-1-16,8-7 1 15,-19 14 0-15,10-8-1 0,0 3 0 16,9-9 0-16,-14 12 0 16,14-12-1-16,-10 13 1 15,10-13-1-15,-4 12 0 16,4-12-1-16,0 13 1 16,0-1 0-16,0-12-1 0,11 21 2 15,-2-11-1-15,-1 2 1 16,2-3 0-16,0 3 2 15,3-7 0-15,-2-2 0 0,3-1 1 16,1-2-2-16,-1 0 1 16,6-3 0-16,-3-1-1 15,1 0-1-15,-1 0 0 16,2 0-1-16,-4 3 1 16,1 0 0-16,-1 1 0 0,-4 1 1 15,3 4-1-15,-2-1 1 16,-2 4 0-16,2 0 0 0,-2 5 0 15,-2-1 1-15,2 4 0 16,-3 1 0-16,-1 3 1 16,2 0-1-16,-3 5 0 15,-2-2 0-15,0 4-1 16,-1 0 1-16,0 1 0 0,-2-1-1 16,0-1 1-16,-2 0 0 15,-1-2 1-15,-2-3-1 16,-3-1 1-16,-2-4 0 0,1-1 0 15,-3-4 1-15,-1-1-1 16,-3-5 0-16,2-4 1 16,-2-1-2-16,0-6 0 15,-1-5 0-15,1-4 0 16,-4-3 0-16,5-1 0 0,1-2 1 16,4 3-1-16,-2 3-1 15,7 0 1-15,0 7-1 16,5 8-1-16,1-10-2 0,-1 10 2 15,14-3-2-15,1 3 0 16,1 0-7-16,3 0-14 16,4 6-31-16,-4-4-21 15,4-1-2-15,-4-1-8 16</inkml:trace>
  <inkml:trace contextRef="#ctx0" brushRef="#br0" timeOffset="741575.4443">4380 8219 51 0,'-5'-13'70'0,"5"13"0"16,4-9-26-16,-4 9-10 15,0 0-8-15,0-9-7 16,0 9-4-16,0 0-3 0,0 0-2 16,0 0-1-16,-7 5-3 15,3 5-1-15,1 2-2 16,-1 8 0-16,-2 2-2 16,0 10 0-16,3 4 0 0,0 6-1 15,1 7 1-15,-1 2 1 16,0 1-2-16,1 0 1 15,2 1-1-15,-1-8 0 16,1-4-3-16,0-5-3 0,0-11-8 16,0-4-19-16,0 0-28 15,0-21-16-15,0 0-5 16,0 0 0-16</inkml:trace>
  <inkml:trace contextRef="#ctx0" brushRef="#br0" timeOffset="742096.8878">4209 8419 9 0,'-16'9'54'0,"16"-9"-18"16,-11 11-4-16,11-11-5 16,-4 13-4-16,4-13-5 15,-1 15-2-15,1-15-4 16,1 15-2-16,-1-15 0 0,8 14-2 15,-8-14 0-15,13 8-2 16,-3-6 0-16,-10-2 1 16,17-2-1-16,-9-5 0 15,2-1 0-15,-3-4 0 0,1-1 0 16,0-8 0-16,-5 4 0 16,-3-3-2-1,0 2 0-15,0-1 1 0,-7 3 0 16,0 2 1-16,-1 6-2 0,-2 4 0 15,-2 4-1-15,1 1 1 16,-1 7-1-16,4 2-2 16,-1 3-3-16,5 3-4 0,2 1-6 15,2-2-20-15,0-15-35 16,13 22-9-16,1-13-5 16,2-1 2-16</inkml:trace>
  <inkml:trace contextRef="#ctx0" brushRef="#br0" timeOffset="742447.2514">4550 8546 5 0,'10'23'43'15,"-10"-23"-18"-15,15 6-3 16,-15-6 1-16,16 0-2 16,-8 0 0-16,2-3 2 0,-10 3 1 15,13-15 2-15,-7 5 0 16,0 0 0-16,-3-2-3 16,-1 0-1-16,-2-1-4 0,0 0-1 15,-5 2-4-15,-1 0-1 16,-3 5-4-16,-4 3-2 15,-2 3-3-15,-1 1 0 0,-3 7-4 16,-6 1-6-16,3 6-17 16,-1 3-49-16,1-3-6 15,-1-4-4-15,4-1-5 0</inkml:trace>
  <inkml:trace contextRef="#ctx0" brushRef="#br0" timeOffset="743773.8373">2057 8576 7 0,'0'0'44'16,"0"0"-3"-16,0 0-3 16,0 0-8-16,-11 0-1 0,11 0-4 15,0 0-2-15,0-9-3 16,0 9-3-16,-1-11-2 15,1 11-1-15,-6-13-2 0,6 13 0 16,-9-13-2-16,9 13-2 16,-8-10-1-16,8 10-2 15,-15-5-2-15,15 5-1 16,-18 4-1-16,4 7 1 0,1 5 0 16,-5 8 0-16,3 5-1 15,-6 7 1-15,4 6 0 16,-1 2 0-16,1 0-1 15,5 1-1-15,8 1-1 16,-1-5 0-16,0-1-1 0,5-8 0 16,8 0-2-16,0-3 2 15,3-7 2-15,1 0-3 16,1-9 3-16,3-1 0 0,1-8 1 16,2-3-1-16,0-5 2 15,3-9 0-15,2-3 1 16,1-4 0-16,-6-1-1 15,4-5 0-15,1 2 0 16,-10 1 3-16,-2 3-1 0,-6 4-1 16,-2-1 0-16,-3 5 0 15,-1 3-1-15,0 9 0 16,-8-11-1-16,8 11 0 0,-13-2-1 16,13 2-1-16,-8 0-1 15,8 0 0-15,0 0 0 16,-10 0 0-16,10 0 0 15,0 0 0-15,0 0 1 0,0 0 0 16,8 6 1-16,-8-6 0 16,9 11 1-16,2-4-1 15,-3 5 1-15,1 3 0 16,-3 2 1-16,6 5-1 16,-6 2 1-16,4 4-1 0,-4-1-2 15,-2-1-5-15,3-2-9 16,-5 1-32-16,1-9-27 0,-3-2-6 15,0-14-5-15,0 0 1 16</inkml:trace>
  <inkml:trace contextRef="#ctx0" brushRef="#br0" timeOffset="744028.5347">2309 8651 23 0,'-12'13'59'15,"6"1"3"-15,-4-2-3 16,8 0-45-16,2 4-2 0,5 4-6 16,4 2-1-16,2 5-1 15,5-3 0-15,-4 8-3 16,1-7-3-16,1 3-4 15,-4-5-13-15,-5-2-23 0,3 3-19 16,-2-8-2-16</inkml:trace>
  <inkml:trace contextRef="#ctx0" brushRef="#br0" timeOffset="744389.4879">2227 8689 10 0,'4'-17'47'16,"9"5"-23"-16,0-3 1 16,5 2-3-16,3 2-4 15,-5 3-5-15,3 5 1 0,2 4 0 16,-3 0 1-16,-4 8 2 15,2 5-1-15,-6 4 2 16,-1 1-1-16,-1 8-2 16,-7 0-1-16,-2 3-3 15,2 4-2-15,-2-3 0 16,-14 5-3-16,6-4-2 0,-1 1 1 16,0-4-3-16,0-1-3 15,-4-3-11-15,6-7-28 0,6-1-29 16,-2-9-4-16,4-8-4 15,0 0 4-15</inkml:trace>
  <inkml:trace contextRef="#ctx0" brushRef="#br0" timeOffset="745045.3367">2635 8688 41 0,'0'0'54'0,"-14"11"2"15,-1-7-43-15,15-4-8 16,0 19-2-16,0-6-4 15,5 5-4-15,3 0 3 0,0 6-1 16,6-4 2-16,-6 8 2 16,1-8 2-16,-4 4 0 15,0-7 2-15,-3 0 2 16,-3-5 0-16,1-2 1 0,0-10-3 16,-6 10-1-16,-5-10-5 15,3 0-4-15,-9-4-4 16,5-8-7-16,0-3-2 15,0-6 1-15,-2-1-1 0,5-10 4 16,-4 5 3-16,9-6 8 16,1 0 4-16,1 3 8 15,-1 1 1-15,3 1 4 16,4 3 1-16,3 3 2 0,8 0-1 16,-4 3 0-16,7 2-1 15,-3 0 0-15,3 2 0 16,-5 2-3-16,5 2-1 15,-8 1 1-15,0 3-2 0,-10 7-1 16,14-9 0-16,-14 9-1 16,0 0-1-16,8 3 1 15,-6 6-1-15,0 3 0 16,0 5 0-16,-2 5-1 0,0 1-1 16,0 4 0-16,0 1-1 15,-2 0 0-15,-1 0 1 16,-2-2-5-16,-1-3-5 15,1 1-12-15,1-5-20 16,0-4-33-16,2-2-7 0,2-3-6 16,0-10 2-16</inkml:trace>
  <inkml:trace contextRef="#ctx0" brushRef="#br0" timeOffset="745416.4865">3096 8556 36 0,'-11'10'76'0,"11"-10"-2"15,0 0-3-15,0 0-35 16,0 0-7-16,0 0-10 16,0 0-6-16,0 0-4 15,0 0 0-15,0 0-3 0,12-3 0 16,-12 3-2-16,11-9 0 16,0 6-1-16,0-2-1 15,0 1-1-15,1-1 0 16,0 0-3-16,-1 0-4 0,2 2-10 15,-3 0-9-15,-10 3-19 16,14 0-21-16,-14 0-15 16,12 4-6-16</inkml:trace>
  <inkml:trace contextRef="#ctx0" brushRef="#br0" timeOffset="745675.1222">3112 8757 34 0,'0'0'71'0,"0"0"0"16,0 0 0-1,6 3-37-15,-6-3-9 0,15-6-2 16,-15 6-7-16,16-12-2 16,-5 2-2-16,4-1-2 15,-3-3-3-15,2 0-2 16,-2 2-1-16,1 0-3 0,-4 3-6 15,1-3-11-15,-3 3-30 16,5 5-30-16,-12 4-4 0,0 0-4 16,0 0-2-16</inkml:trace>
  <inkml:trace contextRef="#ctx0" brushRef="#br0" timeOffset="758538.172">3983 8531 19 0,'0'0'21'0,"0"0"-5"16,0 0-4-16,0 0-2 15,0 0-3-15,0 0-1 16,0 0 0-16,0 0 2 0,0 0 0 16,0 0 0-16,0 0 2 15,-8 0 0-15,8 0 2 16,0 0 0-16,0 0-1 0,0 0 2 15,0 0-3-15,-9-4 0 16,9 4 0-16,0 0-3 16,0 0-1-16,-8 0-2 15,8 0 0-15,0 0-3 0,0 0 1 16,-12 0-2-16,12 0 1 16,0 0 0-16,-9 8 0 15,9-8-1-15,-11 8 1 16,11-8-1-16,-10 8-1 0,10-8 1 15,-11 12 0-15,11-12-1 16,-15 14 0-16,15-14 1 16,-17 16-1-16,12-6 2 0,-7-1-1 15,8 0-1-15,0-1 2 16,0 1-1-16,4-9 1 16,-12 15-1-16,12-15 2 15,-6 16 0-15,6-16 0 16,-7 10 1-16,7-10-2 0,-7 11 0 15,7-11 0-15,-3 11 0 16,3-11-1-16,-1 14 0 16,1-14 0-16,-2 17 0 0,2-7 0 15,0-1 0-15,0 0 1 16,0 1-1-16,0-10 0 16,0 17 0-16,0-17 0 0,4 14 0 15,-4-14-1 1,5 12 1-16,-5-12-1 0,9 15 1 15,2-9-1-15,-11-6 0 16,17 13 0-16,-17-13 1 16,20 14 0-16,-11-7-1 0,2-3 2 15,-11-4 1-15,18 9 0 16,-7-7-1-16,-2 0 3 16,2-1-2-16,-1 0 1 0,0-1 0 15,0-1 1-15,-2-3 2 16,2-1-1-16,-10 5 1 15,13-11-1-15,-13 11 0 16,14-16 0-16,-8 6-1 0,1 1 0 16,-1-3-1-16,-1 0-1 15,4-2 1-15,-3 3-1 16,-3-1 0-16,2 2 1 0,-3-3 0 16,-1 4 1-1,0-2 0-15,-1 11-1 0,0-15 1 16,0 15-1-16,-4-15 1 15,4 15-2-15,-7-11 0 16,7 11-1-16,-8-11 0 0,8 11 0 16,-11-11 0-16,11 11 1 15,-13-13-2-15,13 13 0 16,-16-11 1-16,16 11 0 16,-16-11-1-16,6 4 2 15,2 4-2-15,-2-1 1 0,10 4-1 16,-17-5 0-16,9 3 1 15,8 2-1-15,-17-1 0 0,17 1 0 16,-15 0 0-16,15 0 0 16,-18 0 2-16,8 1-1 15,0 1 0-15,1-2 1 0,-1 0-1 16,-1-2 1-16,2 2 1 16,-3-2-2-16,12 2-1 15,-18-10 1-15,10 4-1 0,-4-1 0 16,1-1 0-1,1-1 0-15,2 1 0 0,-3 0 0 16,3 1 0-16,8 7 0 16,-16-16 0-16,16 16 0 15,-13-14 0-15,13 14-1 0,-11-13 1 16,11 13-1-16,-8-14-1 16,8 14 2-16,-5-14-1 15,5 14 0-15,-4-15 0 0,4 15 1 16,0-18 0-16,0 7 0 15,4 2 0-15,-1-3 0 16,1 3 0-16,-1-2 0 16,0 1 0-16,2 2-1 0,0-2 1 15,-1 1-1-15,2 1 1 16,-6 8 0-16,15-18 0 16,-15 18-1-16,17-16 1 15,-17 16 0-15,14-13 0 16,-14 13 1-16,13-11-1 15,-13 11 0-15,11-9 0 0,-11 9 0 16,11-7 0-16,-11 7 0 16,11-7 0-16,-11 7 0 0,15-5 0 15,-15 5-1-15,16-4-1 16,-4 2 1-16,-3 1 1 16,3 1-1-16,-4 0 1 15,4-1-1-15,1 1 1 0,-3 0 0 16,-1 0 1-16,-9 0 0 15,14 0-1-15,-14 0 0 16,11 2 0-16,-11-2 0 0,9 2 0 16,-9-2-1-16,0 0 1 15,12 7-1-15,-12-7 0 16,11 6 1-16,-11-6-2 0,7 9 2 16,-7-9 0-16,12 10 0 15,-12-10 0-15,6 12 2 16,-6-12-2-16,6 12 1 15,-6-12 0-15,6 16 0 16,-6-16 0-16,0 14 0 16,0-14 0-16,0 12 0 0,0-12 0 15,0 12 0-15,0-12 0 16,0 14-1-16,0-14 0 16,-1 16 0-16,-1-8 0 0,0 2-1 15,0 1 1-15,-1 1 0 16,0-2 0-16,1 1 1 15,-1-1-1-15,-1 0 1 0,-3-1 0 16,3 0 1-16,4-9-1 16,-11 16 0-16,3-5-1 15,1-3 1-15,-1 4-1 16,-1-2 0-16,0 3 0 0,1 0 0 16,-1-1 0-16,3 1 1 15,2-1-1-15,-6-2 1 16,6 1-1-16,1-1 0 15,3-10 0-15,-5 17 0 0,5-17 1 16,-7 15-1-16,7-15 1 16,-4 15-3-16,4-15 3 15,-5 16-1-15,5-16-1 0,-1 16 2 16,1-7-2-16,3-1 0 16,-1 1 0-16,2 1 1 15,-4-10-1-15,8 14 1 16,-8-14 0-16,6 13-1 0,-6-13 0 15,3 9 1-15,-3-9 1 16,0 0-2-16,8 10 1 16,-8-10 1-16,0 0-1 15,0 0 0-15,7 9 0 0,-7-9 0 16,0 0 1-16,0 0-2 16,7 8 1-16,-7-8 0 15,0 0 0-15,11 5-1 0,-11-5 1 16,9 3 0-16,-9-3-2 15,11 1 2-15,-11-1 0 16,13 4 0-16,-13-4 0 16,12 4 0-16,-12-4 0 0,17 5 0 15,-17-5 0-15,16 6 0 16,-16-6 0-16,15 4 0 16,-15-4 0-16,17 0 0 15,-17 0 0-15,13-3 2 0,-4-2-2 16,-9 5 1-16,16-12 0 15,-16 12 0-15,16-14-1 16,-9 5 1-16,0 0 0 16,-1 0 0-16,0-3 0 0,1 3 0 15,-2-2-1-15,-2 0 1 16,0-3 1-16,-2 1-1 16,-1 1 0-16,0-3 0 15,-2-2-1-15,-4 3 1 0,1 1-1 16,-4-1 1-16,0 3-2 15,-1 3 1-15,-2 2-1 16,1 2 1-16,-1 0-1 16,-3 4 0-16,1 0 0 0,-1 6 0 15,0-1 0-15,-3 1 0 16,2 1 1-16,0 3 0 16,0-3-1-16,2 1 1 15,3-1-1-15,-2-2-1 0,5 1-2 16,-4-1-6-16,12-5-7 15,-8 12-15-15,8-12-29 16,0 9-16-16,0-9-5 0,2 14-2 16</inkml:trace>
  <inkml:trace contextRef="#ctx0" brushRef="#br0" timeOffset="1.05604E6">1631 9806 16 0,'0'0'27'16,"0"0"-3"-16,-7 0-4 16,7 0-2-16,0 0-5 0,0 0-3 15,-8 9 1-15,8 0 0 16,-1 3 1-16,1 8 1 16,0 2 1-16,0 5 1 15,1 3-2-15,-1 4 0 0,0-1-3 16,-1 0-2-16,5-1-1 15,-2-5 1-15,-1-5-3 16,-1-3 1-16,0-5 3 16,0-5 1-16,0-9 0 0,0 0-2 15,0 0-1-15,0 0 1 16,-6-9-2-16,6-9-1 16,-4-2-3-16,1-6-2 15,2-3-1-15,-1-6 2 0,1-3-2 16,-1-1 1-16,1-2 0 15,1 1-1-15,1 1 0 16,1 4 0-16,-2 0-1 16,4 7 1-16,3 2 0 0,1 9-1 15,0 1 1-15,-3 6-2 16,2-2 1-16,-7 12-1 16,20-5 1-16,-20 5 0 0,17 7 1 15,-9 6 1-15,-4 6 0 16,0 5 1-16,0 7 0 15,1 2 0-15,-5 7 1 16,0-1 1-16,-5 5-2 16,0-6 0-16,-6-4 1 0,5-3-1 15,-7-7 1-15,6-6 0 16,-2-4 0-16,3-5 0 0,6-9-1 16,-12 5 1-16,12-5-1 15,0 0-1-15,0 0-1 16,-4-7-2-16,4 7 0 15,0 0-1-15,0 0 1 16,7-8 0-16,-7 8-1 0,14 0 1 16,-2 4 2-16,2 2 1 15,2 1 0-15,7 3 1 16,-7 1 0-16,1 1 0 0,-2 0 1 16,3 0 0-16,-4-1 0 15,1-1-1-15,-2-2 0 16,-5-1-3-16,-8-7-5 15,16 8-11-15,-16-8-18 16,0 0-30-16,12 2-4 0,-12-2-3 16</inkml:trace>
  <inkml:trace contextRef="#ctx0" brushRef="#br0" timeOffset="1.05656E6">1865 9764 17 0,'-10'0'18'0,"10"0"-15"16,0 14-1-16,2-2 0 15,2 8 3-15,0 3 2 0,4 4 0 16,-3 3 0-16,1 5 1 15,0 0 0-15,2 2-3 16,-5-5 0-16,0 1 0 16,3-8 0-16,-3-5 14 15,-2-5 1-15,1-4-2 0,-2-11 0 16,0 0 2-16,0 0 0 16,0-17-3-16,-3 0 0 15,-2-8-14-15,-1-5-4 16,0-7 2-16,-7-3-2 0,10-3-2 15,2 0-1-15,0 1 0 16,1-4 0-16,0 9 0 0,0-1 2 16,4 9 0-16,-1 0 0 15,5 8 1-15,-3 0 1 16,-1 8 0-16,1 2 0 16,-5 11-2-16,14-15 0 15,-14 15 1-15,17-7-2 0,-6 6-1 16,6 1 1-16,-7 0 2 15,10 7 0-15,-6 2 0 16,4 3-4-16,-4 4-13 16,3 9-12-16,-7-5-22 0,1 6-6 15</inkml:trace>
  <inkml:trace contextRef="#ctx0" brushRef="#br0" timeOffset="1.05685E6">1934 10061 43 0,'0'-17'61'0,"3"-19"-12"16,11 20-25-16,-6-5 1 15,8 3-6-15,-2 2-7 16,4 0-5-16,-3 3-4 0,6 1-3 16,-7 3 2-16,-2 3-3 15,2 1-7-15,0 3-8 16,0 0-18-16,1 2-21 0,-2 1-8 16,2 0 0-1</inkml:trace>
  <inkml:trace contextRef="#ctx0" brushRef="#br0" timeOffset="1.05721E6">2335 9956 0 0,'6'23'6'0,"0"-3"13"15,0-6 1-15,-5-4 1 16,-1-10-1-16,0 0 0 0,-8-2-2 16,0-12-8-16,2-4-10 15,-6-10-19-15,4-5-7 0,-2-8 1 16,7-4 1-16,2-5-3 16</inkml:trace>
  <inkml:trace contextRef="#ctx0" brushRef="#br0" timeOffset="1.05766E6">2320 9463 1 0,'9'-12'10'0,"-9"12"-2"16,13-13-1-16,-13 13-2 15,15-3-1-15,-15 3-2 16,15 4-1-16,-5 2 1 0,-2 6 0 16,-4-1 0-16,2 6 2 15,-2 0-1-15,-2 6 1 16,-2-1 0-16,-3 6 0 15,-5 4 2-15,3-2-1 0,-4-2 1 16,-2-4 1-16,-1-1 0 16,-5-10 0-16,10 4 2 15,-7-12-2-15,6-4-1 0,-5-1-2 16,13 0 1-16,-13 0-1 16,13 0-1-16,0 0-4 15,0 0-1-15,0 0-2 0,0 0 0 16,0 0 1-16,0 0 1 15,13 1-1-15,-13-1 2 16,20 12 3-16,-5-6 4 16,1 3 4-16,1 2-1 15,4-1 0-15,-3 0 2 16,3 1-2-16,-4 0 2 0,1-1 0 16,-5-2-1-16,-2 0-1 15,0-2 0-15,-11-6 0 16,14 8 0-16,-5-8-6 0,0 0-8 15,-9 0-20-15,14 0-23 16,-14 0-13-16,15-1-4 16</inkml:trace>
  <inkml:trace contextRef="#ctx0" brushRef="#br0" timeOffset="1.05851E6">2645 9568 22 0,'0'0'48'0,"0"0"-19"16,0 0-9-16,0 0-5 0,0 6-3 15,0-6-7-15,2 21 1 16,1-6-1-16,5 6 1 16,-3 8 1-16,0-3-2 15,3 7 1-15,-2-5-2 0,-1 5 0 16,1-8 0-16,-1 3 5 15,-3-13 6-15,0-1 0 16,-2-14 2-16,0 11 0 0,0-11-3 16,0 0 0-16,-8-16-3 15,1-2-4-15,2-4-7 16,-6-9-1-16,3-5-2 16,-2-7 0-16,4 0 0 15,1-3 1-15,2 2 0 0,0 5-1 16,1 3 1-16,2 6-1 15,2 6 0-15,3 7 1 16,0 2-1-16,0 6-1 16,-5 9 1-16,16-14-1 0,-16 14 1 15,17-2 1-15,-5 2 0 16,-3 1 1-16,4 5 1 16,-1 2 0-16,-3 4 2 15,-1 1 0-15,-2 2 1 0,-2 3 1 16,-3 3-1-16,-2-2 0 15,-3 6 0-15,-5-3 1 16,1 4-1-16,-6-7 0 16,0 2 1-16,3-1-1 0,-3-7-1 15,2-3 0-15,1-3 0 16,11-7-1-16,-14 3-1 16,14-3 0-16,0 0-1 0,-6-11 0 15,6 11 1-15,1-13-1 16,-1 13 2-16,9-13 0 15,3 5 0-15,1 3 2 16,-1-2-1-16,6 4 0 0,2 0 1 16,3 3-2-16,2 1 1 15,-2-1-1-15,6 5 0 16,-4 2 0-16,-1 6 1 0,-3 2-1 16,1 2-2-16,-7 4-6 15,-1-2-9-15,-4 5-17 16,-7-6-22-16,-2 6-17 15,-1-5-2-15,-7-3 1 0</inkml:trace>
  <inkml:trace contextRef="#ctx0" brushRef="#br0" timeOffset="1.05951E6">2307 9532 9 0,'0'-12'26'0,"0"12"0"0,0-12 1 16,0 12-1-16,0-9-2 16,0 9-4-16,-6-6-4 0,6 6-6 15,0 0-2-15,-10-1-4 16,10 1-2-16,-11 0-2 16,11 0-1-16,-12 5 0 15,12-5 1-15,0 0 0 16,-12 13-1-16,12-13 1 0,0 0 0 15,-7 12 0-15,7-12 0 16,-3 9 0-16,3-9-1 16,-4 8 1-16,4-8 0 0,-1 11-2 15,1-11 2-15,-7 12-1 16,7-12 1-16,-7 13-1 16,7-13 1-16,-2 12 0 0,2-12 0 15,-7 13 0-15,7-13 1 16,0 13 0-16,0-13 2 15,4 19 0-15,-1-8 1 16,-2 7 0-16,4-3 1 0,5 6-1 16,-1-3 2-16,-1 4 0 15,-4-4 2-15,7 6 0 16,-4-6-2-16,5 2 2 16,-2 0 0-16,-1 3-2 0,-2-2 1 15,-2 3-3-15,6-1-1 16,-6-1-1-16,3-1-1 15,-4 0 0-15,-1-1 0 16,2-3 1-16,0 0-2 0,-1-3 0 16,0 0 2-16,-3-4-1 15,-1-1 1-15,0-9 0 16,-1 11 0-16,1-11 0 0,0 0 1 16,0 0-1-16,0 0-3 15,0 0-12-15,0 0-39 16,0 0-15-16,0-5-2 0,0 5-2 15</inkml:trace>
  <inkml:trace contextRef="#ctx0" brushRef="#br0" timeOffset="1.06009E6">2046 10393 3 0,'8'-28'38'0,"3"7"-16"15,5 3 1-15,0-7 1 0,2 5-7 16,1-6-3-16,3 4-5 16,-2-3-2-16,8 2-3 15,-7 5 0-15,2-5-2 16,2 7 0-16,1-5 1 0,-8 6-1 15,-1-3-1-15,-4 6 1 16,-3 0 0-16,-1 5-1 16,-9 7-1-16,9-10-4 0,-9 10-1 15,0 0-9-15,0 0-12 16,3 7-16-16,-3 4-10 16</inkml:trace>
  <inkml:trace contextRef="#ctx0" brushRef="#br0" timeOffset="1.06045E6">2179 10519 42 0,'8'-18'37'16,"-1"-3"2"-16,9-2-3 0,0-4-4 15,1 0-9-15,3-2-3 16,-1-5-5-16,2 5-3 16,2-1-3-16,0 2-2 15,-5 3-1-15,-1 1-1 0,-1 5 0 16,-4 4 0-16,-1 3 0 15,-4 4 0-15,-7 8-2 16,0 0-1-16,9-8-1 16,-9 8-5-16,0 0-9 0,0 0-19 15,5 13-31-15,0-2-6 16,2 4-3-16</inkml:trace>
  <inkml:trace contextRef="#ctx0" brushRef="#br0" timeOffset="1.06171E6">2226 10954 5 0,'8'25'9'0,"-2"-4"1"16,-5 5-2-16,-1-3 2 16,1 4 7-16,-2-10 5 15,-1-2 5-15,0-4 1 16,-8-7-3-16,10-4 0 0,-15-2-4 16,9-11-2-16,-10-3-8 15,7-9-7-15,-7-9-4 16,1-2-2-16,2-9-1 0,0-3 1 15,5-6-1 1,-3-3 1-16,7-2 0 0,4 1 1 16,0 7 2-16,3 0 1 15,4 6-1-15,2 5 0 16,5 8 0-16,4 8-1 0,-3 8 0 16,3 4-1-16,2 11 0 15,-2 1 0-15,1 13 1 16,1 7 0-16,-3 7 1 15,0 7 0-15,-4 3 1 0,-7 3 0 16,-3-2-1-16,-3 2 2 16,0-5-1-16,-13-2 0 15,3-8 0-15,-6-3 0 16,3-5 0-16,2-5 2 0,-1-4-2 16,0-2-1-16,12-6-1 15,-11 5 0-15,11-5-2 16,0 0-1-16,0 0 0 0,0 0 0 15,0 0 1 1,9 0 2-16,5 0 0 0,3 0 1 16,1 0 1-16,7 3 1 15,0-3 0-15,0 2-1 0,1-2 0 16,2 0 0-16,-9 0 1 16,-1-3 0-16,-2-1 0 15,-6-4 0-15,1 1 2 16,-5-3 0-16,0-1-1 0,-6-6 0 15,0 2-2-15,1-7 1 16,-1 3-1-16,-3-1 0 16,-3 2 0-16,3 2-2 0,-1 4-2 15,2 2-1 1,2 10 1-16,0 0 0 0,0 0-1 16,0 0 0-16,0 13 0 15,6 0 0-15,-3 1 1 16,9 4 2-16,-4-2 0 0,4 2-1 15,3-2 0-15,-5-3 0 16,4-2 2-16,-5-1-1 16,2-5-1-16,-11-5-1 0,0 0-12 15,0 0-10-15,0 0-25 16,0-15-15-16,-6-5-2 16</inkml:trace>
  <inkml:trace contextRef="#ctx0" brushRef="#br0" timeOffset="1.06183E6">2457 10400 6 0,'0'0'36'15,"-6"5"-30"-15,6 4-9 16,10 1-13-16,2 8-13 0</inkml:trace>
  <inkml:trace contextRef="#ctx0" brushRef="#br0" timeOffset="1.0622E6">2700 10567 19 0,'-4'-5'62'0,"4"5"1"16,-10-2-27-16,10 2-8 15,0 0-10-15,-10-2-7 16,10 2-6-16,0 0-4 15,0 0-2-15,0 0-1 16,0 5-1-16,0-5 0 0,4 10 1 16,-4-10 1-16,9 9 0 15,-9-9 1-15,15 12 0 16,-15-12 1-16,13 10-1 0,-13-10 1 16,6 13-1-16,-6-13 1 15,8 14 0-15,-6-3 1 16,-2 0-2-16,-1 5-2 15,-2 1-2-15,-3 5-3 16,2-4-1-16,-4 9-1 0,-1-8-2 16,-1 3-8-16,0-6 0 15,3-3-4-15,1 3-30 16,6-16 0-16</inkml:trace>
  <inkml:trace contextRef="#ctx0" brushRef="#br0" timeOffset="1.06254E6">2762 10371 31 0,'0'0'68'15,"-2"-13"2"-15,2 13-18 16,0 0-22-16,0 0-8 0,0 0-10 15,0 0-10-15,0 0-2 16,0 0-3-16,0 0-1 16,2 9-1-16,3 2 1 15,2 7 1-15,2-1 3 0,1 7 1 16,1 0 0-16,-1 4 0 16,4 1 0-16,-4-1 0 15,0-4-1-15,-3 0-4 0,0-5-8 16,-2-3-4-16,-1-6-2 15,-4-10-6-15,0 0-8 16,0 0-11-16,13-2-14 16,-8-15-3-16</inkml:trace>
  <inkml:trace contextRef="#ctx0" brushRef="#br0" timeOffset="1.06282E6">2901 10387 1 0,'0'0'30'15,"0"0"-7"-15,0 10-7 16,0 1-4-16,0 1-3 0,0 2 4 16,-1 2-4-1,0-3 3-15,0 2 0 0,-3-3-2 16,4 1 1-16,-1-4-1 16,-1 0-1-16,2-9 1 15,2 12-2-15,-2-12-1 0,0 0-1 16,13 13-1-16,-13-13 1 15,17 3-2-15,-7-1 2 16,2 0-3-16,0 0 0 0,5 3-8 16,-4-2-12-16,2 1-21 15,3 2-19-15,-3 0-5 16,2-1 6-16</inkml:trace>
  <inkml:trace contextRef="#ctx0" brushRef="#br0" timeOffset="1.06339E6">3231 10296 12 0,'-6'-12'18'0,"6"12"-7"16,0 0-3-16,1 15 2 0,4-2-3 15,7 7 3-15,-3-2 1 16,0 7 0-16,0-3-1 16,4 7-1-16,-4-5-5 15,3 0 0-15,0-2-2 0,-4 1 2 16,0-4 1-16,-2 0-1 16,-2-5 3-16,-1-1 0 15,-3-4 0-15,0-9-4 16,0 11-16-16,0-11-24 0,0 0-15 15,-11 1 1-15</inkml:trace>
  <inkml:trace contextRef="#ctx0" brushRef="#br0" timeOffset="1.06362E6">3182 10224 48 0,'-1'-19'40'0,"4"-5"0"16,8 3-3-16,-3-4-8 16,6 4-4-16,-2-1-8 15,4 4-6-15,-6 2-6 0,5 5-9 16,-4 4-8-16,-11 7-10 16,15 0-8-16,-8 12-6 15,-2 7-7-15,2 4-6 0,-3 9 5 16</inkml:trace>
  <inkml:trace contextRef="#ctx0" brushRef="#br0" timeOffset="1.06383E6">3316 10453 16 0,'-2'16'40'0,"-2"-6"5"0,4-10 2 16,-1 10-6-16,1-10-4 15,0 0-5-15,0 0-6 0,6-10-5 16,-2 1-4-16,0-3-5 15,0-2-4-15,6-1 0 16,-3-1-4-16,2 2-1 16,0-2-5-16,5 4-8 15,-1-1-11-15,-3 4-18 0,7 6-22 16,-5 1-13-16,-2 2-6 16</inkml:trace>
  <inkml:trace contextRef="#ctx0" brushRef="#br0" timeOffset="1.06423E6">3475 10404 5 0,'0'0'49'16,"-2"-7"-8"-16,2 7 0 16,0-16-8-16,2 6-6 0,3 1-7 15,-5 9-3-15,9-13-5 16,-9 13-3-16,15-9-5 15,-15 9-2-15,18-1-2 16,-7 1 0-16,1 3 0 0,1 5-1 16,-2 2 1-16,-1 1 1 15,2 1-1-15,-5 2 1 16,1 0 2-16,-4-2-2 16,-1-1 1-16,0-1 1 15,-3-10 0-15,2 14 0 0,-2-14 3 16,0 0-2-16,0 0-1 15,0 0 1-15,0 0 1 16,-5-5-3-16,3-6 0 16,1-1 0-16,-1-1-2 0,0 0 0 15,2-2 0-15,0 1-1 16,4 1-3-16,0 2-16 16,2-4-32-16,10 5-14 0,-4 0-6 15,7 0 2-15</inkml:trace>
  <inkml:trace contextRef="#ctx0" brushRef="#br0" timeOffset="1.06502E6">3949 10228 14 0,'2'10'75'15,"-2"-10"3"-15,0 0-15 16,0 0-18-16,-6 2-8 15,6-2-10-15,0 0-11 16,-3-9-5-16,3-3-3 0,0 1-3 16,0-3-1-16,2 1-2 15,0-3 0-15,-2 3-1 16,0 0 0-16,0 2 0 0,0 0 0 16,0 11-2-16,-7-10 1 15,7 10-1-15,-14 0-1 16,14 0 1-16,-15 9-1 0,8 0 1 15,-3 3-2-15,3 0 2 16,-1 1 1-16,2 0-1 16,1-1 1-16,0 1-1 15,3-1 0-15,-1-3 1 16,3 0-1-16,0-9 1 0,5 17-1 16,-5-17 1-16,16 10-1 15,-6-7 1-15,3-1 1 16,2-1-2-16,0-1 2 15,1 0-1-15,-1-2 1 0,0-3-1 16,1-4 0-16,-2-1 0 16,0-3-1-16,-2 1 1 15,0-4 0-15,-1-1 0 0,0-1 0 16,-3 0 0-16,3 1 0 16,-4 1 1-16,-1 0-1 15,0 1 1-15,-2 3 0 16,-1 2-1-16,-3 1 1 0,0 9-1 15,1-13 0-15,-1 13 0 16,0 0-1-16,-8-3 0 16,8 3 0-16,-8 1-1 15,8-1 1-15,-10 13-1 0,10-13 1 16,-12 16-2-16,10-5 2 16,0-3 1-16,0 4-2 15,2-1 1-15,0 0-1 16,2-1 1-16,2 0 0 0,5-2 0 15,-9-8 1-15,18 15 0 16,-8-10 0-16,3-3 1 16,2-2 0-16,-2 0 0 0,0-3 1 15,-1-4 1-15,0-2-3 16,-2 0 2-16,2-2 0 16,-5-1-1-16,-1 3-1 0,0-2-3 15,-6 11-2-15,7-14-4 16,-7 14-13-16,0 0-37 15,0 0-16-15,0 0-3 0,0 0-4 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2-02-13T14:56:13.46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16008 17370 9 0,'-6'10'75'15,"6"-10"3"-15,-16 16 1 16,16-16-6-16,-11 15-52 16,11-15-4-16,-9 6 2 15,9-6-4-15,0 0-5 0,0 0-1 16,10-20-3-16,6-2 0 16,7-2-1-16,1-5 0 15,1-3 0-15,-2-2-1 16,-5 2-2-16,-2 2-1 0,-2-2 1 15,-3 3 0-15,-6 1-1 16,0 3 1-16,-5 4-1 16,1 5 1-16,-2 1 0 15,-6 6-1-15,-4 7 0 0,3 5 0 16,-4 8 0-16,0 10 0 16,0 6 0-16,-4 6-1 15,3 10 1-15,7-20-1 16,1 5-1-16,1 2 1 15,0 4 0-15,2 1 0 16,1 1-1-16,0 0 0 0,1 0 0 16,5-1 2-16,3-1 0 15,2-3-1-15,2-1 0 16,2-6 0-16,4 2 1 0,3-8 0 16,0-2-1-16,4-7 1 15,3-7 0-15,-1-2 0 16,3-9-1-16,-1-5 1 0,-3-3 0 15,2-2 1-15,-4-2-1 16,-2 0 0-16,-1 0 0 16,-6 2 1-16,0 3-1 15,-8 2 0-15,-1 5 0 0,-6 9 0 16,0 0 0-16,0 0 0 16,-8 5 0-16,1 9-1 15,-1 0 0-15,-1 3 1 16,3 0-1-16,1 2 0 15,3-2 0-15,2-3-1 16,0-1 1-16,0-13 0 0,19 12-1 16,-2-12 0-16,2-2 0 15,3-8 1-15,4-3-1 16,-1-2 1-16,1-3 0 0,-1-1 0 16,-4 0 0-16,1-2 1 15,-3 3 0-15,-4 0 0 16,-1 1 0-16,-6 6 0 15,0 2-1-15,-8 9 1 0,5-10-1 16,-5 10 0-16,0 0 1 16,0 0-2-16,-4 9 2 0,4-9-1 15,-3 11 0-15,3-11 0 16,0 13 0-16,0-13 0 16,11 15 0-16,0-8 0 15,1 0 0-15,2 3 0 16,1 2 0-16,1 3 1 0,0 4 0 15,-1 4 0-15,-1 8 1 16,-14-31-2 0,11 34 0-16,9 48 0 0,-14-33 0 15,-4 4-1-15,-1 2 1 16,-1 3-1-16,0-3 0 16,-4 0 1-16,-2-2-3 0,1-3-6 15,-2 1-20-15,7-51-46 16,-6 32-8-16,1 0-6 15,5-32-7-15,3 16 2 16</inkml:trace>
  <inkml:trace contextRef="#ctx0" brushRef="#br0" timeOffset="351.4592">17391 17324 14 0,'26'-45'78'0,"-16"13"6"0,-10 5-3 15,-5 5-2-15,-10 3-53 16,1 1-3-16,-2 0-1 16,2 4 0-16,-1 3-7 0,1 2-5 15,2 4-4-15,3 3-1 16,9 2-1-16,-12 9-1 16,7 5 0-16,0 6-2 15,2 9 0-15,2-12-2 0,-2 6 1 16,2 0 0-16,-2 6 0 15,3-2 1-15,0 7-1 16,0 0 0-16,0 1 0 0,0-2 3 16,4 0-1-16,1-3-1 15,4 1 0-15,-1-4-3 16,2-2-5-16,0-7-13 16,3-3-44-16,1-4-20 15,2-6-4-15,2-4-6 0,-1-3-3 16</inkml:trace>
  <inkml:trace contextRef="#ctx0" brushRef="#br0" timeOffset="846.5835">17754 17256 78 0,'0'0'91'0,"-11"-15"-2"15,11 15-5-15,-8 0-4 0,8 0-59 16,0 0-2-16,-7 7-6 15,5 4-4-15,2 4-4 16,0-5-4-16,0-1 0 0,0 6 0 16,0 0-2-16,0 2 0 15,0 2-1-15,0 2-2 16,0 1-5-16,0-1-8 16,1-3-47-16,0 2-20 15,0-2-3-15,0-6-8 0,1-2-1 16</inkml:trace>
  <inkml:trace contextRef="#ctx0" brushRef="#br0" timeOffset="1193.3781">17968 17068 29 0,'-11'-2'92'0,"0"1"0"15,11 1-5-15,-18 0-3 16,18 0-33-16,0 0-33 16,0 0-2-16,8 5-7 0,5 0-3 15,3 6-2-15,3 2 0 16,3 4-1-16,0 7 0 16,0 0-1-16,0 6 1 0,-13-14-2 15,-2 5 0-15,-1 3 1 16,-1 4-1-16,-5 2 2 15,0 5-3-15,-4 3 0 16,-7 1 0-16,-3 1 0 16,-1 1 0-16,-2 1 0 15,-3-2 0-15,4-2-55 0,-4-2-30 16,1-5-4-16,2-4-5 16,1-7-8-16</inkml:trace>
  <inkml:trace contextRef="#ctx0" brushRef="#br0" timeOffset="2575.7727">16530 18331 1 0,'0'0'68'0,"0"0"6"16,0 0-1-16,0 0-33 16,0 0-7-16,-5 3 0 15,-1 0-6-15,1 0-6 16,1-1-5-16,-2 1-4 15,1 0-3-15,1 0-2 0,-5 6-2 16,9-9-1 0,0 0 1-16,0 0 0 0,0 0-2 15,0 0 1-15,0-1-1 16,5-4 0-16,0 0-1 16,43-30 0-16,-25 26 0 15,-23 9-2-15,27-8 1 16,2-1 0-16,-29 9-1 15,26-6 0-15,0 0 0 0,-26 6 1 16,22-4-3-16,2 0-1 16,-24 4-3-16,0 0-8 15,0 0-15-15,0 0-27 16,0 0-23-16,0 0-6 16,4 1-5-16,0 4 2 0</inkml:trace>
  <inkml:trace contextRef="#ctx0" brushRef="#br0" timeOffset="2936.9338">16552 18477 4 0,'-23'29'71'16,"23"-29"6"-16,-15 24-2 15,1 1-29-15,14-25-11 16,-4 21 1-16,-3-2-6 0,7-19-8 16,0 0-7-1,0 0-2-15,0 0-3 0,7 0-1 16,1 0-2-16,2 0-1 16,31-7 0-16,-11-7-2 15,-10 2 0-15,3 0-1 16,-2 2 0-16,0 0-1 15,-21 10 0-15,27-14-1 0,-1-1-1 16,-26 15-2 0,23-10-4-16,-1 0-14 0,-22 10-42 15,0 0-21-15,10-1-3 16,0 0-6-16,0 0-3 16</inkml:trace>
  <inkml:trace contextRef="#ctx0" brushRef="#br0" timeOffset="3828.2366">17561 18419 64 0,'0'0'74'0,"-4"-2"-3"15,1-3-36-15,-1 1 0 16,-1-1-4-16,2 0-7 16,-2 0-9-16,2 0-3 15,-7-13-2-15,7 8-1 0,0 0-2 16,-1 0-1-16,4 10-2 15,0 0 1-15,0 0-1 16,-11 0 0-16,2 0 0 16,-1 0-1-16,-2 0 0 15,5 9-1-15,1 3 1 16,-1 0-2-16,-10 31 1 16,9-12-1-16,6-11-1 15,-1 3 1-15,3-2 0 0,0 1-1 16,0 0 0-16,2-1 2 15,-2-21 0-15,9 23 1 16,1 1 0-16,-10-24 5 16,0 0 0-16,11 4 0 0,-1 0-3 15,1 0-1-15,25-5-1 16,-13-11 0 0,-23 12 1-16,20-28-5 0,1-1-1 15,-12 4 1-15,0 1 4 16,-3-2-1-16,2-1 1 15,-8 1-1-15,0-1-1 0,-1 7 1 16,-6-1-1-16,7 21-1 16,-10-22-1-16,-2 1-4 15,12 21-13-15,0 0-62 16,-12-9-5-16,1 1-5 16,-1 0-6-16,0 0-3 15</inkml:trace>
  <inkml:trace contextRef="#ctx0" brushRef="#br0" timeOffset="9378.1253">20579 16738 0 0,'0'0'47'16,"0"0"0"-16,-4-11-4 16,4 11-5-16,0 0-8 0,0 0-3 15,0 0-4-15,-10-7-5 16,10 7-1-16,0 0-3 0,0 0-2 16,0 0-1-16,0 0-2 15,0 0-2-15,0 0 0 16,0 0-2-16,0 0-1 15,0 0 0-15,0 0-1 0,-4 4 0 16,4-4 0-16,0 0 0 16,0 0 1-16,0 0 2 15,0 0-1-15,5 6 1 16,-5-6 1-16,18 1-1 0,-4-1 0 16,2 0-1-16,0-1 0 15,6-2-1-15,-3 0-2 16,2-1 0-16,-1 1-1 15,1-1 1-15,-3 2 0 16,-4 0-2-16,1 1 1 16,-8 0 0-16,-7 1 1 0,12 0 0 15,-12 0 0-15,0 0-1 16,0 0 1-16,0 0 0 16,-2 6 0-16,2-6-3 15,0 0-2-15,-12 7-5 0,12-7-15 16,-7-2-34-16,7 2-24 15,0 0-7-15,0 0-5 16,2-9 0-16</inkml:trace>
  <inkml:trace contextRef="#ctx0" brushRef="#br0" timeOffset="13356.1658">20504 16491 14 0,'0'-14'34'0,"0"14"3"0,-5-14 4 16,5 14 2-16,-6-14-4 15,6 14-4-15,-6-12-5 16,6 12-2-16,-7-12-5 0,7 12-5 16,-8-9-3-16,8 9-1 15,-12-6-4-15,12 6 0 16,-13 0-4-16,4 0-1 16,-1 4-1-16,0 5-2 15,-2 4 0-15,-3 3 0 0,1 2 0 16,-3 7-1-16,0 2 1 15,0 5-1-15,0 0 1 16,2 2-1-16,0 1 2 16,4 3 0-16,3-1 0 0,2 0 1 15,3-3 0-15,3 0-1 16,1-1 1-16,5-2 1 16,4-1-2-16,1-7 0 15,3 2 0-15,1-5 0 16,1-4-1-16,-1-4 1 0,-1-2-1 15,0-5 0-15,1-2 1 16,-3 1-1-16,-2-4-1 16,1 0 1-16,-11 0-1 0,12-4 0 15,-12 4 0-15,0 0-1 16,11-3 0-16,-11 3-1 16,0 0-3-16,0 0-7 0,0 0-20 15,-13 3-51-15,13-3-3 16,-10-2-6-16,10 2-6 15</inkml:trace>
  <inkml:trace contextRef="#ctx0" brushRef="#br0" timeOffset="16056.1137">11520 16968 20 0,'-9'10'30'16,"-2"2"1"-16,5 2-2 15,-3 2-6-15,2 0-3 0,-4 3-5 16,2 2 3-16,-4 5 5 16,-5 2 0-16,2 4-1 15,-5 1-3-15,15-14-2 16,-6 3-2-16,6 4-2 0,-5 2-1 16,4 1-9-16,-3 4-2 15,5 0-1-15,1 1 1 16,2 2 1-16,-3 1 0 15,5 1 0-15,4 2 0 16,1-4 0-16,2 3 0 16,5-3-1-16,-3 3-6 0,2-4-15 15,-11-35-36-15,31 60-13 16,-14-38-3-16,-4-4-3 16</inkml:trace>
  <inkml:trace contextRef="#ctx0" brushRef="#br0" timeOffset="16477.7289">11768 17393 26 0,'-1'-16'72'0,"2"4"3"16,-1 2-27-16,0 10-2 15,0-8-9-15,0 8-8 0,0 0-12 16,0 0-5-16,0 0-3 15,0 0-4-15,-10 4-2 16,10-4-2-16,-4 19 3 16,2-4-4-16,2-1 2 0,0 3-1 15,-2 3 0-15,-1 2 0 16,2-1-2-16,0 3-6 16,0-2-9-16,-1 2-20 15,1 1-34-15,1-1-6 0,0-3-2 16,-1-2-5-16</inkml:trace>
  <inkml:trace contextRef="#ctx0" brushRef="#br0" timeOffset="16804.5835">11638 17585 6 0,'-15'-6'68'16,"15"6"6"-16,-12-5 0 16,12 5-37-16,0 0-2 0,-4-10-3 15,4 10-8-15,5-11-5 16,-5 11-4-16,16-16-5 16,-3 8-2-16,-4-1-3 15,5 1-1-15,0 0-1 0,2 1-2 16,-1 1 0-16,0 0-1 15,0 1 1-15,0 1-1 16,0 1-1-16,-1 0-4 16,-1 2-9-16,-3 1-18 0,2-2-40 15,-3 2-6-15,1-1-5 16,-1 1-4-16</inkml:trace>
  <inkml:trace contextRef="#ctx0" brushRef="#br0" timeOffset="17268.7657">12007 17340 11 0,'-7'3'65'0,"-4"-3"3"16,11 0-1-16,-13 0-36 16,13 0-4-16,0 0-10 15,0 0-5-15,0 0-7 16,2 6-2-16,-2-6-1 16,11 12 0-16,-11-12-1 0,9 16-1 15,0-2 2-15,-1 0-1 16,1-2 0-16,-2 2 0 0,4 1 0 15,-3 1 0-15,1-2 3 16,-4-2 3-16,6 4 0 16,-6-5 2-16,6-3 0 15,-11-8 0-15,12 8 1 0,-12-8 0 16,13 0-4-16,-13 0-2 16,9-13-2-16,-4 3-1 15,-1-3 0-15,-2 0-2 16,2-1-3-16,2 1-5 0,0 0-12 15,-3 0-23-15,7 3-29 16,-3 0-6-16,-1 0-5 16,-6 10 2-16</inkml:trace>
  <inkml:trace contextRef="#ctx0" brushRef="#br0" timeOffset="17905.1769">12387 17436 4 0,'0'0'51'0,"0"0"-21"16,2 12-4-16,-2-12 0 0,0 0 1 15,9 1-9-15,-9-1-2 16,10-1 1-16,-10 1-1 16,7-13 0-16,-7 13 1 15,13-16-1-15,-12 2-1 0,11-3 0 16,-7-1-1-16,2 0-4 16,-4 4-2-16,-1 2-2 15,-2-1-1-15,0 13-1 16,-8-14-3-16,8 14 0 0,-8-9-1 15,8 9 0-15,-14-2 0 16,14 2 0-16,-16 2 0 16,8 3 0-16,8-5-1 15,-14 11 0-15,14-11-1 0,-9 12 1 16,9-12-1-16,-9 15 0 16,6-7 1-16,-2 2-1 15,0 0 0-15,2-1 2 16,1 4 0-16,-1-2 0 0,2 3 1 15,0-5 0-15,1 3 0 16,0 1 2-16,0-1-1 16,0-1 2-16,2 0 0 15,1-1 0-15,1-1 1 16,-4-9 0-16,13 13-1 0,-13-13 1 16,14 9-2-16,-7-6 0 15,5-3-1-15,-3 2-1 0,2-2-1 16,-1 0-2-16,0 0-4 15,1-3-10-15,-2 0-25 16,-9 3-32-16,17-11-6 16,-6 4-3-16,-2-1 0 15</inkml:trace>
  <inkml:trace contextRef="#ctx0" brushRef="#br0" timeOffset="18360.9886">12562 17154 48 0,'0'0'77'0,"0"0"-2"15,-9-5-1-15,9 5-44 16,0 0-3-16,4-9-4 16,-4 9-6-16,12-7-3 15,-12 7-5-15,10-2-1 0,1 2-2 16,-4 0-1-16,5 5 0 16,3 1-1-16,1 4-2 15,5 0 0-15,0 2 0 16,0 2-1-16,0 3 0 0,3 1 0 15,-4 0 0 1,-4 2 0-16,-10-9-1 0,-1 0-1 16,1 3 1-16,-1 2 0 15,-3 1 0-15,-2 2 0 16,0 4 0-16,-3 2-1 0,-7 1 3 16,1 2-2-16,-3 2-8 15,-6 0-22-15,-2 0-45 16,1 2-2-16,1-3-7 15,-1-2-2-15</inkml:trace>
  <inkml:trace contextRef="#ctx0" brushRef="#br0" timeOffset="29677.0394">11505 15970 32 0,'0'0'24'0,"0"0"-4"15,0 0-2-15,0 0-2 16,0 0-8-16,0 0-2 0,0 0-3 15,-10-3 0-15,10 3-3 16,0 0 0-16,0 6-2 16,0-6 1-16,0 17 0 15,0-3 1-15,0-3 1 0,0 5 0 16,1 4 1-16,3-3-1 16,1 2 1-16,2-5 1 15,-2 2 0-15,-5-16 4 16,15 20-1-16,-4-17 2 15,-3-3 3-15,4 0 0 0,-1-7 2 16,2-3 0-16,3-6 1 16,-3 2-1-16,1-5 0 15,-2 0-1-15,4-2-1 0,-7 0 0 16,2 2-1-16,-4 1 1 16,2 2-2-16,-6 0-2 15,2 5 0-15,0-2-1 16,-2 2-1-16,-1 2-1 0,-2 9 0 15,2-12-2-15,-2 12 0 16,0-10 0-16,0 10 0 16,2-9-1-16,-2 9-1 15,0 0 1-15,4-11 0 0,-4 11-1 16,0 0 1-16,0 0 0 16,0 0 0-16,3-8 0 15,-3 8 0-15,0 0 0 16,0 0 0-16,0 0-1 0,0 0 2 15,0 0-2-15,0 0 0 16,0 0 0-16,-7-3-4 16,7 3-9-16,0 0-31 0,-2 9-28 15,2-9-6-15,-3 11-3 16</inkml:trace>
  <inkml:trace contextRef="#ctx0" brushRef="#br0" timeOffset="32215.2688">10527 17386 14 0,'0'0'34'16,"0"0"-3"-16,0-12-5 15,0 12-3-15,0 0 1 16,0 0-4-16,0 0-4 0,-3-9-2 16,3 9-5-16,0 0-3 15,0 0 0-15,0 0-3 16,0 0-2-16,0 0 1 15,0 0-1-15,0 0-1 0,0 0 0 16,0 0 1-16,0 0-1 16,0 0 0-16,0 0 0 15,0 0 0-15,-4 5 0 16,4-5 1-16,0 0-1 0,0 13 0 16,0-13 0-16,2 14 0 15,-2-14 0-15,4 16 0 16,-3-6 1-16,1 0-1 15,1 0 0-15,1 2 0 0,1 1 0 16,-1-1 1-16,0-1-1 16,0 2 0-16,2-3 1 15,-1 0-1-15,-1-1 0 16,-4-9 0-16,14 11 0 16,-14-11-1-16,16 6 1 0,-8-6-1 15,3 0 1-15,-3-6 0 16,3-1-1-16,0-3 1 15,-2-1 1-15,4-1-1 0,6 3 3 16,5-21 0-16,1-5 1 16,-2 6 0-16,-4-2 2 15,-6 8-1-15,0 2 2 16,-3 8 0-16,-2 2-1 0,-8 11-1 16,6-12 0-16,-6 12 0 15,3-9 0-15,-3 9-1 16,0 0 0-16,0 0-2 15,0 0 1-15,0 0-2 16,0 0 1-16,0 0-2 0,0 0 1 16,0 0-1-16,0 0 0 15,0 0 0-15,0 0 0 16,0 0-3-16,0 0-6 16,0 0-23-16,0 0-32 0,6 6-3 15,-6 3-4-15,0-9 2 16</inkml:trace>
  <inkml:trace contextRef="#ctx0" brushRef="#br0" timeOffset="38194.3527">20947 16717 29 0,'2'-10'75'0,"-2"10"0"0,11-6-20 16,-11 6-15-16,0 0-8 16,0 0-9-16,0 0-7 15,4-10-3-15,-4 10-1 0,0 0-3 16,0 0 1-16,0 0-2 15,0 0 0-15,8-7-1 16,-8 7 0-16,0 0-1 0,0 0-1 16,0 0 0-16,0 0-2 15,8-10 0-15,-8 10-1 16,0 0-1-16,4-9 1 16,-4 9-2-16,0 0 1 15,10-4-1-15,-10 4 1 0,9 7-2 16,-3 3 1-16,2 3-1 15,-2 4 1-15,1 2 0 16,1 2 1-16,-2 0-1 16,3 0 0-16,-4-5 1 0,0-2 0 15,3-1 2-15,-4-4 0 16,-4-9 0-16,0 0 0 16,11 1 1-16,-11-1 1 15,6-12-1-15,-3-1 2 0,-1-3-2 16,1-1-1-16,3-5-1 15,-3 0-1-15,1 3 0 16,1 1 0-16,-2 2-2 16,1 3-3-16,-4 13-3 0,7-14-11 15,-7 14-34-15,13 4-34 16,-13-4-4-16,9 18-5 16,1-10-4-16</inkml:trace>
  <inkml:trace contextRef="#ctx0" brushRef="#br0" timeOffset="38732.6434">21307 16790 38 0,'14'-5'61'0,"-4"2"-8"16,-2-3-8-16,1 3-5 15,-1-2-7-15,3-2-5 16,-11 7-6-16,16-13-1 16,-16 13-3-16,10-13-2 0,-10 13-2 15,8-16-4-15,-8 16 0 16,1-11-2-16,-1 11-1 15,0-9-2-15,0 9-1 0,0 0 1 16,-10-8-4-16,10 8 1 16,-11 0-1-16,11 0 0 15,-14 0 0-15,14 0-1 0,-18 3 0 16,10 4 0 0,-1 0 1-16,-2 2-1 0,3 1-1 15,-1 0 1-15,-1 5 0 16,5-1 1-16,-1 1-1 15,3 0 1-15,3 1-1 16,0-1 1-16,6 0 1 0,2-1-2 16,7 0 1-16,-2 0-1 15,4-3 1-15,3 2-1 16,-2-5 0-16,3-1-2 16,-3-1-2-16,-4-6-7 0,4 0-16 15,0 0-43-15,0-7-12 16,-2-6-7-16,0-3-4 15</inkml:trace>
  <inkml:trace contextRef="#ctx0" brushRef="#br0" timeOffset="39300.9741">21715 16452 32 0,'0'0'83'0,"-10"-6"1"16,4-4-8-16,6 10-24 16,0 0-17-16,0 0-8 15,0 0-10-15,-9-3-5 16,9 3-3-16,0 0-3 16,0 0-1-16,0 0-2 0,0 0 0 15,0 0-1-15,0 0 0 16,0 0-1-16,0 0 1 15,0 0 0-15,0 0-1 16,6 7 0-16,-6-7-1 0,9 7 1 16,-9-7-1-16,10 10 1 15,-10-10-1-15,16 13 0 16,-8-6-1-16,-8-7 1 16,16 14 0-16,-5-6 0 0,-5 4 0 15,4 2 0-15,-5 2 0 16,2 4-1-16,-1 5 1 0,-2 6 0 15,-4 6-2-15,0 6 2 16,-7 11-2-16,-8 6-14 16,-7 10-29-16,-5 8-34 0,-10 3-3 15,-3-5-8-15,-7-9 0 16</inkml:trace>
  <inkml:trace contextRef="#ctx0" brushRef="#br0" timeOffset="49262.6747">14619 15395 0 0,'0'0'13'0,"0"0"-2"15,0-11-3-15,0 11 0 16,0 0-3-16,0 0 0 0,0 0 0 16,0 0-1-16,0 0-2 15,0 0-1-15,-11-9 0 16,11 9 0-16,0 0 2 16,-9 0 3-16,9 0 0 0,0 0 2 15,-14-3 2-15,14 3 1 16,-12-4 1-16,12 4 2 15,-10-5 0-15,10 5 0 16,-9-4 1-16,9 4 0 0,0 0 1 16,-4-8 0-16,4 8 1 15,0 0-2-15,0 0 0 16,-1-10-1-16,1 10-2 0,0 0-2 16,0 0-1-16,0 0-1 15,0 0-2-15,0 0-2 16,0-9-2-16,0 9-1 15,0 0 0-15,0 0-1 16,0 0 1-16,0 11-1 0,0-2 0 16,0 4 1-16,0 3 0 15,0 7 1-15,-1 6-1 16,-1 4 1-16,-2 8-1 16,-4 6 0-16,2 8 0 0,-7 4-1 15,4 4 1-15,-6 0-1 16,-1-3 0-16,-1-2 0 15,5-5 1-15,-3-6 0 16,1-5 0-16,2-9 1 0,4-5-1 16,-1-9-1-16,4-1 1 15,2-7 0-15,1 0-1 16,2-11 0-16,0 0 0 16,1 10 0-16,-1-10 0 15,8 4 1-15,-8-4 0 0,19 2 0 16,-6-2 0-16,5 0 2 15,1 1-2-15,7-6 2 16,5-1-1-16,2-4 0 16,5 1 0-16,0-2-1 0,5-2 0 15,-1-1-1-15,-1-2 0 16,-4 3 0-16,-3 0 0 0,-3 0 0 16,-6 2-1-16,-4 4 0 15,-6 0 1-15,-3 2 1 16,-12 5-1-16,9-1 1 0,-9 1 0 15,0 0 0-15,0 0 0 16,0 0 0-16,11 6 2 16,-11-6-2-16,0 0-1 15,10 8 1-15,-10-8-1 16,10 7 1-16,-10-7-1 0,7 5 1 16,-7-5-1-16,0 0 1 15,0 0 0-15,0 0 0 16,0 0-1-16,9 10-6 15,-9-10-18-15,-12 14-48 0,8-4-4 16,-8-1-5-16,2 1-4 16</inkml:trace>
  <inkml:trace contextRef="#ctx0" brushRef="#br0" timeOffset="50296.9747">14999 16647 9 0,'24'-12'31'0,"-6"-4"3"0,12 1 0 15,-5 1-5-15,11-6-4 16,4 2-3-16,3-3-3 16,4 1-3-16,1-3-5 15,7 0-2-15,0-2-1 16,5 0 1-16,0-2 0 15,-2 0 0-15,7-1 0 0,5 0 0 16,1-1-2-16,3 2 0 16,2-2-2-16,4 1-1 15,0 1-1-15,4-4-1 0,1 4 1 16,0 0-1-16,2 2 1 16,2-1 1-16,1 2-1 15,-1 0 0-15,-2 0 2 0,4 3 0 16,-6-1 0-16,-4-1 0 15,-4 1 0-15,-1 2 1 16,-8-1-1-16,-3 3 0 16,-6 1 0-16,-9 4-2 0,-6 1 0 15,-9 3-1-15,-7 2 0 16,-6 5 1-16,-6-1 1 16,-7 3 0-16,-9 0 0 0,0 0 0 15,0 0 0-15,0 0 0 16,-6 4 0-16,-5-1-2 15,-1 1-2-15,-2-2-5 16,0 4-12-16,-4 5-43 0,0-8-17 16,-1-2-7-16,-2-1-6 15,-1 0 1-15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2-02-13T16:09:39.96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8685 4460 11 0,'5'-36'67'0,"-1"-3"5"16,0 3 0-16,-17 4-43 15,13 5-5-15,0 1 1 16,0 3-1-16,0 5-4 16,0 2-3-16,0 7-4 0,0 9-3 15,0 0-4-15,0 0-2 16,-5 14-2-16,0 16-1 15,2 19-1-15,-2 15 0 0,1 22 1 16,2 22 1-16,-1 25-2 16,3 24 4-16,6 25 0 15,4 22 0-15,3 27 0 16,4 26-1-16,0 27 1 16,-1 60 0-16,-4-18-1 0,-5 20-1 15,-9 15-1-15,-3 11 1 16,-11 39-1-16,-8-38 1 15,-4-8-1-15,-1-53 0 0,4 19 1 16,4-27-1-16,7-33-1 16,12-27-1-16,2-72 1 15,12 7-1-15,11-34 1 16,3-26 1-16,6-26-2 0,0-17 0 16,0-21-1-16,-3-16-3 15,2-13-5-15,-11-14-9 16,1-13-30-16,0-15-28 15,-13-17-7-15,-5-14-3 0,-9-17-1 16</inkml:trace>
  <inkml:trace contextRef="#ctx0" brushRef="#br0" timeOffset="920.537">3346 7935 13 0,'-29'0'62'16,"9"0"1"-16,5-6-34 15,15 6-7-15,-6-10-2 16,13 4-2-16,8-3-4 16,11 1-7-16,6-2 1 0,9 1 1 15,11-1 0 1,8 1 1-16,13 2-2 0,14 1 1 16,14 1-2-16,12 0 0 15,18 3 0-15,18 0-2 0,13-1 0 16,15 2-1-16,13 1 1 15,16-3 1-15,16 1 0 16,14 0 0-16,12-1 1 0,13 1 1 16,15-2-2-1,16 4 2-15,10 2-1 0,9-1-1 16,14 3-1-16,6 5-1 16,43 4-1-16,-24 3-1 15,11 2 1-15,2-2-1 0,11 2 0 16,5-1-1-16,0 0 0 15,6-5 1-15,-31 3-1 0,29-2 0 16,-2 1 0-16,0-1 1 16,-8 4-1-16,-2 2 0 15,-4 0 0-15,-9 3 0 16,0 1 0-16,-8-1 1 16,-6-2-2-16,-7-1 0 0,-10-5 0 15,-8-2 1-15,-16-5-1 16,-14-4 0-16,-20-2 0 15,-16-1 0-15,-30-3 0 0,-19-2-1 16,-27 0-1-16,-27-3-5 16,-23 0-13-16,-24-1-57 15,-33-3-2-15,-22-7-8 16,-23-6-4-16</inkml:trace>
  <inkml:trace contextRef="#ctx0" brushRef="#br0" timeOffset="3156.0434">12394 5181 6 0,'0'0'24'15,"0"0"-4"-15,-11 0 0 16,11 0 2-16,-10 5 1 16,10-5 2-16,-13 9-1 15,13-9 0-15,-13 9-1 0,3-3-2 16,2-1-2-16,-3 2-3 15,3-1-3-15,-4 2-3 0,-1 1 2 16,-5 5-2 0,4 0 0-16,-2 0-1 15,1 2-2-15,-1 1 1 16,0-2-2-16,1 5 1 16,6-3-4-16,0-1 0 0,4 0-2 15,-1 3 0-15,1 0 1 16,2 0-1-16,0 4 0 15,3-1 1-15,-1 1-1 0,0 2 0 16,1-2 0-16,0 3 0 16,0-3-1-16,1 0 1 15,0 1 0-15,3-3 0 0,2 1 0 16,1-2 1-16,-1-2-1 16,4 2 0-16,-2-4 0 15,5 0 0-15,-2-1 0 16,1-1 0-16,3-4 0 0,1 1 1 15,-1-2-1-15,2-3 0 16,1 1 1-16,0-4-1 16,3 2 0-16,1-3 0 15,-2-2 0-15,4 0 0 0,-1-3 0 16,1-3 0-16,-3 0 0 16,3-1 0-16,-3-2 1 15,0-1-1-15,-1-1 0 16,-1 1 0-16,-1-1 0 0,-1-2 0 15,0 0 0-15,0-1 1 16,0 0-1-16,1 0 1 16,-2-1 1-16,-2-1-1 15,1-1 1-15,1 2 0 0,-4-2 1 16,-3 2-1-16,2-2 0 16,-5 0 0-16,-3 2 0 15,0 0 0-15,1-3-1 0,-2 3 1 16,-1 1-1-16,-1-2 0 15,0 1 0-15,0 2-1 16,0-2 1-16,-3 3-1 16,0 1 0-16,0-3 0 15,0 1 0-15,-1 1-1 0,0 1 1 16,-4-1-1-16,4 0 1 16,-2 2-1-16,-2 0 0 15,0-1-1-15,8 11 1 0,-17-17 0 16,7 9 0-16,0-1-1 15,-2 2 1-15,3 0 1 16,-2 1-3-16,-2 1 0 16,2-1 1-16,0-1-1 0,-1 3 0 15,1-1 0-15,-1 0 0 16,3 2 0-16,-3-1 2 16,1 1 0-16,4-1 0 15,-5 2 0-15,5 0 0 0,-3 0 0 16,10 2 0-16,-15-6 0 15,5 3 0-15,1 1 0 16,-2 0 0-16,1 1 0 16,1-2-1-16,-3 3 1 0,1 0 0 15,-2 0 0-15,1 0-1 16,2 0 1-16,-3 0 0 16,-1-2 0-16,4 4 0 15,-3-2 1-15,3 0-1 0,2 1 0 16,8-1 0-16,-16 2-1 15,16-2 1-15,0 0-2 16,-7 0-6-16,7 0-27 0,7 11-46 16,-7-11-2-16,17 9-7 15,-4-5-4-15</inkml:trace>
  <inkml:trace contextRef="#ctx0" brushRef="#br0" timeOffset="5322.2996">12472 9584 1 0,'0'0'19'16,"0"0"-5"-16,-8-3-4 0,8 3-3 15,0 0-3-15,0 0 0 16,0 0-3-16,0 0 1 16,0 0 3-16,-9 3 6 15,9-3 4-15,0 0 5 0,0 0 3 16,0 0 2-16,0 0 1 15,0 0 0-15,0 0-2 16,0 0-4-16,0 0-4 0,0 0-3 16,0 0-2-16,0 0-2 15,0 0-2-15,0 0 0 16,0 0-1-16,-9 3-1 0,9-3-1 16,0 0-1-16,0 0 0 15,-12 3 0-15,12-3 1 16,-11 4-1-16,11-4 1 15,-13 5 0-15,13-5 2 0,-11 7-1 16,11-7-1-16,-9 7-1 16,9-7 0-16,-12 9 1 0,12-9-2 15,-10 15 0 1,10-15-1-16,-16 18 1 16,4-9 0-16,4 2 0 0,-5 1 1 15,2 1-1-15,-1 2 0 16,-2-2 1-16,2 2-1 15,-1-1 1-15,1 3 0 0,-4-2-1 16,4-1 0-16,-1 2 0 16,-1 1-1-16,-1-2 1 15,4 1-1-15,0-1 0 0,-2 1 0 16,5-2 0-16,-2 2-1 16,4-1 1-16,2 0-1 15,2 2 0-15,-1 0 1 16,3-1-1-16,0 2 0 0,0 0 0 15,5 0 0-15,-1-1 0 16,0 0 0-16,3-2 0 16,-1-2 1-16,-1 0-1 15,4 0 1-15,-1 0-1 0,2-2 1 16,-1 0 0-16,5-2-1 16,-2 2 1-16,2-3 0 15,2 0 0-15,3-1 0 16,0-1 1-16,2 0-2 0,0-3 0 15,-1-2 1-15,1-1 0 16,0 0 0-16,-3-2 0 16,0-3 0-16,-1-2 0 15,0 0-1-15,-1-1 1 0,-2-1 0 16,0-1 0-16,0 1 0 16,-2-2 0-16,-1 2 0 15,1 0-1-15,-5 0 2 0,5-1-1 16,-5 0 1-16,1 0 0 15,-2-1 1-15,3 1-1 16,-3 0 0-16,-2 0 1 16,1-3-1-16,1 1 0 0,-2-2 0 15,0 0-1-15,1 0 0 16,-1-1 1-16,-1-2-1 16,0 0 1-16,-2-1-1 15,-1-1 0-15,0 1 1 0,0 0 0 16,0-2 0-16,0 3-1 15,-2 1 1-15,-3 0 0 16,-1 2-1-16,-1 2 1 16,1 0-1-16,-4 1 0 0,2 1 0 15,-4 1 0-15,1 1 0 16,2-2-1-16,-5 1 0 16,2 1 1-16,1-1-1 0,-1-2 0 15,4 3 1-15,-4 0-1 16,5-1 1-16,7 9-1 15,-14-15 0-15,14 15 0 16,-13-7 0-16,13 7 0 0,0 0-1 16,-8-7-2-16,8 7-2 15,0 0-7-15,0 0-12 16,-13-4-59-16,13 4-3 0,0 0-6 16,-1-11-6-16,1-3 2 15</inkml:trace>
  <inkml:trace contextRef="#ctx0" brushRef="#br0" timeOffset="7216.4072">12401 6034 19 0,'-6'-13'24'16,"6"13"2"-16,-3-16 2 0,3 16 1 15,-2-16-1-15,0 6 0 16,1 1-2-16,1 9-1 15,-3-17-4-15,3 17-2 0,-4-15-2 16,4 6-2-16,0 9-2 16,0-12-3-16,0 12-2 15,0 0-3-15,0 0-2 16,0 0-2-16,0 0-1 0,-7 4 0 16,6 7-1-16,-3 7 1 15,-2 0 0-15,0 7 3 16,2 2 0-16,-2 1 2 15,-2 4-1-15,2 5 0 16,-2 1 2-16,1 3-2 0,0 1 0 16,-3 1-1-16,5 4 2 15,-5-2-3-15,5 5 0 16,-5 0 0-16,3-1 0 0,-1 4 0 16,-1 0-1-16,4 3 0 15,-2-2 0-15,2 0 0 16,3-2-1-16,1-1 1 15,1-1-1-15,0-4 1 16,-1-1 0-16,1-4 1 0,0-2-1 16,0-2 1-16,0-1-1 15,0 0 1-15,0-4-1 16,-1 1 0-16,2-1 0 0,0 2-1 16,0 0 1-16,0 0-1 15,2 0 0-15,0 1 0 16,1 0 0-16,-1 0 0 0,1-1 0 15,-2 0 0-15,0-1 0 16,1-1 0-16,0 0 1 16,-2-2-1-16,1 2 0 15,-2 0 1-15,1 0 1 16,0 0-1-16,1 1 1 16,-1 1 0-16,3 1 1 15,4 2-1-15,-2-1 1 0,-1 2-1 16,2 1 0-16,-1 1 1 15,2 0-2-15,0-1 1 16,-4 0 0-16,5 0-1 16,-1-2 1-16,-3 1 0 15,4 0-1-15,-5-2 2 0,3 1-1 16,0 2 1-16,-2-3-1 16,-3 2 2-16,0 0 0 15,1 0-1-15,0-3 1 0,-2 0-1 16,0 0 0-16,-1-1 0 15,0 0 0-15,0-2 0 16,0 3-1-16,-1-2 0 16,1 1 0-16,0 1-1 0,2 1 0 15,2 2 0-15,-2 2-1 16,5 5 1-16,2 0-1 16,-3 5-1-16,5 1 2 0,-2 4-1 15,2-1 0-15,-4 0 0 16,5 2 1-16,-7-3-1 15,2-3 1-15,-3 0-1 16,-2-1 0-16,-1-5 1 0,1-3 0 16,-2-2-1-16,1-6 1 15,-1-1 0-15,-1 0-1 16,1-5 1-16,1-1 0 16,-1-4-1-16,0 2 1 0,0-6 0 15,0 1-1-15,-1-5 2 16,0-5-2-16,1-9 0 15,0 0 0-15,0 0 0 16,0 0 0-16,0-14 0 0,2 0 0 16,2 1 0-16,-1-1 0 15,0 1 0-15,-2 1 0 16,-1 12 0-16,0-20-18 16,-13 13-68-16,10-4-3 0,-2-5-3 15,-3-9-7-15,0-11-3 16</inkml:trace>
  <inkml:trace contextRef="#ctx0" brushRef="#br0" timeOffset="8725.7271">12422 7872 48 0,'0'0'50'0,"0"0"-9"16,-11 0-4-16,11 0-6 15,0 0-4-15,-10-9-4 16,10 9 0-16,-11-9-3 0,11 9-3 15,-15-11-2-15,8 4-2 16,-7 3-3-16,2-1 0 16,0 3-3-16,-2 1-1 15,-3 1-1-15,0 0-1 16,-3 4-2-16,-2 3 1 16,2 0-1-16,-2 4 0 0,0-1 0 15,1 2 0-15,1 1 0 16,1 1-1-16,2-1 1 15,-1 1 0-15,4 1 0 16,2 0 0-16,1 3 0 16,1 0 0-16,1 0 1 0,6 3 0 15,0 1 0-15,2 3-1 16,1 0 1-16,-1 0-1 16,5 1 0-16,3 0 0 15,4-1 1-15,-1-1-1 0,5-2 0 16,1-1 0-16,4-3-1 15,1-4 1-15,1-2 0 16,2-5 0-16,-1-2-1 16,-1-4 0-16,3-1 0 0,-1-4 0 15,-2-4 0-15,0-4 0 16,-1-1-1-16,2-4 1 16,-3 0 0-16,-2-2-1 15,-2-2 1-15,-4-3-1 16,-1-1 1-16,-2-2 0 0,-1 1 0 15,-6-4 0-15,-2 2 1 16,0-2 0-16,0 3 0 16,-6 0 0-16,-3 4-1 0,1 0 1 15,-4 2-1-15,3 4 0 16,-5 1 0-16,1 3-1 16,-1 3 0-16,3 1 0 0,-1 0 1 15,-1 2-1-15,2 3-1 16,-1 0 1-16,5 2 0 15,-5-2 0-15,4 3 0 0,-3 0 0 16,1 1 0-16,2-2 0 16,-4 2 0-16,4 0 0 15,-2 0 0-15,2 2 0 16,-2-1 0-16,10-1 0 0,-14 3 0 16,14-3 0-1,-14 1 0-15,14-1 0 0,-13 3 0 16,13-3 0-16,-8 1 0 15,8-1 0-15,0 0 0 16,0 0 0-16,-11 5-1 0,11-5 1 16,0 0 0-1,-5 9-1-15,5-9 1 16,0 0 0-16,-10 11 0 0,10-11 0 16,0 0 1-16,-6 10-1 15,6-10 0-15,0 0 0 16,0 0 0-16,0 0 1 0,0 0-2 15,0 0 1-15,0 0 1 16,0 9-1-16,0-9 0 16,12 8 0-16,-12-8 0 15,14 9 1-15,-2-4-1 16,-1 0 0-16,-1-2 1 0,4 0-1 16,-3-1 0-16,1-1 1 15,2-1-1-15,-3 0 0 16,0 0 0-16,2-1 1 15,0-1-1-15,-2-1 0 0,0 0 0 16,-2 0-1-16,-9 3 0 16,13-4 1-16,-13 4-1 15,0 0-1-15,8-2 0 16,-8 2-1-16,0 0-1 0,-8 0-2 16,8 0-6-16,-16 8-16 15,3-4-54-15,4 2-2 0,-4-1-6 16,13-5-3-16</inkml:trace>
  <inkml:trace contextRef="#ctx0" brushRef="#br0" timeOffset="9613.1665">12758 7709 56 0,'-5'-10'75'15,"-4"-1"-9"-15,9 11-21 16,-8-11-9-16,8 11-12 0,0 0-7 15,-11 0-5-15,11 0-5 16,-5 16-2-16,5-2-1 16,-1 4-1-16,0 6-1 0,-5 10 2 31,2 3-1-31,-3 0 0 16,6-4 0-16,-2 2-1 0,-1-9 2 15,-2 0 0-15,3-10 0 16,3-16 0-16,0 0-1 15,0 0-1-15,-12-19 1 16,11 2-2-16,1-5 0 0,0-9-1 16,5 1 0-16,3-9-1 15,3 1 1-15,3-2-1 16,1 0 1-16,4 3 0 16,-1 4-1-16,2 6 0 0,-2 3 0 15,-1 10 0-15,2 6 0 16,-1 4 0-16,-2 4-1 15,-1 6 0-15,-1 4 2 16,-6 1 0-16,-1 5 0 16,-5-1 2-16,-2 4-1 0,-7-2-1 15,-4 2 1-15,-7-2 0 16,-1-1 0-16,-4-2 0 0,1-2-1 16,0-3 1-16,3-2-1 15,-1-3 0-15,6 0 0 16,4-2 0-16,10-2 0 0,-11 2-1 15,11-2 1-15,0 0-1 16,0 0 1-16,11 7-1 16,-2-2 1-16,5 3 1 15,0 4 0-15,4 1 0 0,3 4 1 16,1 2-1-16,1-1 0 16,2 1-4-16,-2-3-4 15,-5 2-7-15,2-7-15 16,-3 2-32-16,-7-10-18 0,1-3-4 15,-1-5-2-15</inkml:trace>
  <inkml:trace contextRef="#ctx0" brushRef="#br0" timeOffset="10218.995">13094 7677 56 0,'2'-12'78'0,"-1"4"-3"16,-1 8-19-16,0 0-18 0,0 0-12 15,4 8-13-15,-4 4-6 16,0 4-3-16,0 2-2 16,0 4 2-16,-1 2-2 0,-4 4 2 31,-1-2 0-31,2-4-1 16,0-2 1-16,-1-8-1 0,0-1 2 15,5-11-2-15,0 0 1 16,-3-11-2-16,3-5-1 15,2-4 1-15,4-5-2 16,0-2 0-16,-2-1 0 16,5 0 0-16,-2 2 0 15,0 1 0-15,3 5 0 0,-3 5 0 16,4 5 0-16,-11 10 0 16,15-4 0-16,-15 4 1 15,13 14-1-15,-3 1 1 0,-5 2 0 16,3 2-1-16,-3 1 1 15,1 0 0-15,0-3-1 16,-2-3 1-16,-1-2 1 0,-3-12-1 16,4 13 1-16,-4-13 0 15,0 0-1-15,14-12 1 16,-8 0 0-16,3-4-1 0,-2-1 0 16,7-2-1-16,-2-3 1 15,-2 2-1-15,4 3 0 16,-6 1-1-16,3 5 1 15,-3 4 0-15,-8 7 0 0,14 0 0 16,-14 0 0-16,12 18 0 16,-9-2 0-16,-1 4 0 15,2 4 0-15,0 1-4 16,-2-3-8-16,2 2-28 0,6 0-35 16,-1-8-6-1,0-4-5 1,6-8-4-16</inkml:trace>
  <inkml:trace contextRef="#ctx0" brushRef="#br0" timeOffset="10647.1412">13694 7581 76 0,'-6'-10'86'0,"6"10"-3"16,-14-13-4-16,14 13-38 0,-10-2-15 15,10 2-12-15,-15 0-7 16,15 0-4-16,-15 5-1 16,6 2-1-16,-1 1 0 15,2 2-1-15,-1 0 1 0,1 2-1 16,0 1 0-16,3-2 0 16,3 1 1-16,0-2-1 15,2 1 0-15,1 1 1 0,3-3-1 16,3 1 0-16,2-2 1 15,-1 1-1-15,2-1 0 16,-2 3 1-16,-8-11-1 0,16 17 0 16,-8-9 0-16,-4 1 1 15,-2 2-1-15,-1-3 1 16,-1 1 0-16,0 0 0 16,0-9 0-16,-13 14 1 15,4-9 0-15,-5 0-1 0,0-1-1 16,-2-2-3-16,6 1-18 15,-5 0-57 1,6-3-3 0,9 0-6-16,-4-8-4 15</inkml:trace>
  <inkml:trace contextRef="#ctx0" brushRef="#br0" timeOffset="11286.9192">14019 7689 44 0,'-10'-10'71'16,"-3"5"-6"-16,2-5-21 15,1 5-5-15,10 5-9 16,-16-10-6-16,16 10-3 15,-10-8-2-15,10 8-2 0,0 0-1 16,0 0-4-16,0-10-2 16,0 10-1-16,10-2-2 15,0 1-2-15,1 1 0 16,3 0-3-16,3 0 1 0,2 0-1 16,2 3 0-16,0-2-1 15,0 1 0-15,0 0 0 16,-1 2-1-16,-5-2-2 15,0-1-2-15,-4 3-2 0,-11-4-8 16,9 6-6-16,-9-6-14 16,0 0-24-16,-1 11-23 15,-8-3-6-15,-2 0-2 16</inkml:trace>
  <inkml:trace contextRef="#ctx0" brushRef="#br0" timeOffset="11564.4316">13959 7827 10 0,'0'0'78'0,"-7"15"-1"15,7-15-10-15,6 8-10 0,-6-8-13 16,23 7-10-16,-8-7-6 16,5-3-10-16,1 0-5 15,2-2-5-15,2 1-3 16,-3-4-1-16,0 3-1 0,-4 0-2 15,-1 2-2-15,-6 0-5 16,0 3-19-16,-11 0-55 31,-3 9-2-15,3-9-6-16,-19 9-4 0</inkml:trace>
  <inkml:trace contextRef="#ctx0" brushRef="#br0" timeOffset="17285.5889">13452 5264 31 0,'0'0'69'16,"-18"-12"-10"-16,18 12-12 0,0 0-8 16,-8-8-10-16,8 8-8 15,0 0-5-15,1-10-3 0,-1 10-5 16,11-3-3-16,0 0-1 15,0 2-1-15,0 1-1 16,5 0 0-16,0 2-1 16,0 6-1-16,1-1-1 15,-3 6 2-15,-5 7 1 16,-5 2 0-16,-4 5 0 16,-2 1 1-16,-8 3 0 0,-7 1 1 15,-3 4 1-15,-5-3-3 16,4-3 0-16,2-2 0 15,2-1-1-15,2-4-4 0,11 0-17 16,4 2-28-16,0-7-24 16,12 0-4-16,1-4-6 15,8 1 6-15</inkml:trace>
  <inkml:trace contextRef="#ctx0" brushRef="#br0" timeOffset="17446.1534">13595 5875 4 0,'-17'15'80'0,"-3"-1"2"16,1-4-5-16,2-4-5 0,-13-1-41 16,22 6-8-16,8-11-16 15,-12 16-26-15,12-16-50 16,0 8-6-16,0-8-5 16,13 1-3-16</inkml:trace>
  <inkml:trace contextRef="#ctx0" brushRef="#br0" timeOffset="18677.7126">13164 9957 16 0,'-6'-12'68'0,"5"4"2"15,1 8-18-15,0 0-10 16,0-9-6-16,0 9-9 0,0 0-4 16,0 0-7-16,0 0-3 15,0 0-3-15,0 0-3 16,0 0-1-16,0 0-2 0,0 15-3 16,-1 2 0-16,1 4 0 15,0 4-1-15,2 4 1 16,-1 1-1-16,1 1 0 15,1-3 0-15,2-1 0 16,-4-5-2-16,0-1-1 16,-1-7-5-16,0-3-3 0,0-11-17 15,0 0-32-15,0 0-17 16,0 0-4-16,-8-8-2 16</inkml:trace>
  <inkml:trace contextRef="#ctx0" brushRef="#br0" timeOffset="19185.8949">13026 9863 26 0,'0'0'60'0,"3"-15"-15"15,5 9-4-15,4-3-4 0,1 4-4 16,2-2-6-16,0 4-4 16,7 0-3-16,-4 3-4 15,3 1-6-15,-1 0-2 0,0 6-2 16,0 1-3 0,3 0 0-16,-5 4-1 0,3 1 0 15,0 0-1-15,-4 4 1 16,-2-1-2-16,-4 4 0 15,-1-1 1-15,-7 3 0 0,-3 2 2 16,-5-1-1-16,-6 4 0 16,-4-4 1-16,-5 1 0 15,-2 0 2-15,-4-2-2 0,2-3 0 16,-3-1 1-16,0-1-2 16,-4-3 0-1,4-3 0-15,-2-1 0 0,5-4-1 16,-1-1 0-16,3-4 1 15,3 1-1-15,6-2 0 0,1 0 0 16,2-2-1-16,10 2 0 16,-8-5 0-16,8 5-6 15,0 0-15-15,4-1-54 16,-4 1-2-16,16 0-7 0,-5 2-3 16</inkml:trace>
  <inkml:trace contextRef="#ctx0" brushRef="#br0" timeOffset="27520.2025">12159 5506 7 0,'0'0'12'0,"0"0"0"16,0 0 1-16,0 0-1 15,0 0 0-15,0 0 1 16,0 0 3-16,0 0-1 0,0 0 0 16,0 0-1-16,0 0-2 15,0 0 0-15,0 0-3 16,0 0-1-16,0 0-3 15,-3-4-2-15,3 4-1 0,0 0 0 16,-11-3-2-16,11 3 0 16,-11-2 0-16,11 2 1 15,-16 0-2-15,16 0 2 16,-15 0-1-16,8 0 0 0,-4 0 1 16,-1-2 0-16,2 2 0 15,-4 0-1-15,14 0 1 16,-20 0 0-16,20 0 1 15,-20 2-1-15,20-2-1 0,-11 1 0 16,11-1 0-16,-11 1 0 16,11-1-1-16,-15 3 1 15,15-3 0-15,-14 1 0 16,14-1 1-16,-13 3-1 16,13-3 1-16,-15 2 0 0,15-2 1 15,-14 0-1-15,14 0 2 16,-12 0-2-16,12 0 0 15,-12 0-1-15,12 0 1 16,-13 0 0-16,13 0-1 0,-17-2 0 16,17 2 1-16,-14-2-1 15,6 1 0-15,8 1 1 16,-16-1-1-16,16 1 0 0,-18 0 0 16,8 0 0-16,2 0-1 15,8 0 1-15,-19 0 0 16,19 0 0-16,-17 0 0 0,17 0 1 15,-15 1-1-15,15-1 2 16,-13 1-1-16,13-1 0 16,-13 1 0-16,13-1-1 15,-13 0 1-15,13 0 0 16,-11 0-1-16,11 0 1 16,0 0 0-16,-10 0-1 0,10 0 0 15,0 0 1-15,-12 0 1 16,12 0-2-16,0 0 1 0,-11 1 0 15,11-1 0-15,-11 0 0 16,11 0 0-16,-12 0 1 16,12 0-1-16,-13 0 1 0,13 0-2 15,-13 0 1-15,13 0-1 16,-17-2 0-16,17 2 0 16,-14-2 1-16,14 2-1 15,-15 0 0-15,15 0 0 0,-13 0 0 16,13 0 0-16,-14 0 1 15,14 0 0-15,-11 0 0 16,11 0 0-16,0 0 1 16,0 0 2-16,0 0-2 0,-7 0 1 15,7 0 0-15,0 0-1 16,0 0 1-16,0 0-2 16,0 0 0-16,0 0-1 15,0 0 0-15,0 0-1 0,0 0 1 16,0 0 0-16,0 0-4 15,0 0-1-15,0 0-9 16,3 0-12-16,-3 0-18 0,0 0-17 16,0 0-3-16</inkml:trace>
  <inkml:trace contextRef="#ctx0" brushRef="#br0" timeOffset="28302.5486">11578 5438 6 0,'0'0'19'15,"0"0"-1"-15,2-10-2 0,-2 10-2 16,0 0 0-16,0 0-1 16,0 0 1-16,0-8-2 15,0 8-2-15,0 0-2 0,0 0-1 16,0 0-1-16,0 0-4 16,-9-2 0-16,9 2-1 15,-8 2-1-15,8-2 0 16,-13 8 2-16,13-8-1 15,-18 8 0-15,18-8 0 16,-15 8 0-16,15-8 0 0,-17 8 1 16,17-8-1-16,-12 7 0 15,12-7-1-15,-12 7 0 16,-2-3 1-16,14-4-1 0,-17 5 0 16,17-5 0-16,-16 6 1 15,16-6-1-15,-12 5 0 16,12-5 1-16,0 0 0 0,0 0 1 15,-12 6-1-15,12-6-1 16,0 0 1-16,0 0 0 16,-3 10 0-16,3-10 0 0,0 0 1 15,-3 8-1 1,3-8 1-16,0 0 0 0,-1 11 2 16,1-11-1-16,0 11 2 15,0-11 0-15,6 12 2 16,-6-12 0-16,19 13 0 15,-11-7 0-15,7-1 0 0,-4 1-2 16,5-3 2-16,-9 1-2 16,7-3 0-16,-14-1-10 0,11 11-30 15,-11-11-24-15,0 0-6 16,0 0 2-16</inkml:trace>
  <inkml:trace contextRef="#ctx0" brushRef="#br0" timeOffset="30220.3595">11367 5312 10 0,'0'0'13'0,"-8"-12"0"15,8 12 0-15,-8-9-3 16,5-1-1-16,3 10-2 0,-9-14 2 15,9 14-2-15,-8-15 0 16,8 15 1-16,-11-13-2 16,11 13 2-16,-9-8-1 15,9 8 2-15,-12-6-2 16,12 6-2-16,-11-3 0 16,11 3 0-16,-13-4-1 0,13 4-1 15,-13-2 0-15,13 2-2 16,-15 0 2-16,15 0-1 15,-14 0 0-15,3 0-1 0,4 0 2 16,-5 0-1-16,2 2 0 16,-1 2 1-16,-2-1-2 15,0 1 1-15,2 1 0 16,-4 1 0-16,-1 7 3 16,0-5 1-1,2 6 1-15,0-3-2 16,0 3 3-16,0-5 0 15,1 4 0-15,3-3 2 0,10-10-5 16,-17 16 0-16,6-8 1 16,4 3-2-16,-4 0 0 15,3 1-1-15,-2 1-1 0,2 1 0 16,-1 0-1-16,1 3 1 16,3-2-1-16,-4 1 0 15,4 2-1-15,2-1 1 16,0 1 0-16,0-2 0 0,1 2 1 15,2-2-2-15,0 0 0 16,0-1 1-16,4 2 0 16,0-2 2-16,-1-3-2 0,5 2 0 15,0-1 1-15,-2-2-1 16,4 0 1-16,-2 0 0 16,3-1 0-16,-3-3 0 15,5 1 0-15,-3-2 0 0,1 0 1 16,4 0 0-16,-4-3 1 15,4 0-1-15,0-1 1 16,1 0-1-16,1-2 1 16,1 1-1-16,-2-1 1 0,1 0-2 15,-3 0 0-15,2-3 0 16,-2 1 0-16,3-1-1 16,-2 0 1-16,-1-2-1 15,-4 3-1-15,4-1 1 0,-2 0 0 16,-3-1 0-1,4 2 0-15,-4-3 0 0,2 0 0 16,-3 1 1-16,2-5-1 16,-10 9 2-16,13-15-2 15,-6 4 0-15,-3 1 0 0,1-2 0 16,0-1-1-16,-2-1 1 16,-2-1 0-16,1-2-1 15,0 2 0-15,-1-4 0 0,-1 2-1 16,1-2 1-16,-1 0 0 15,0 1 0-15,0 0 1 16,-2 2 0-16,-1 0 0 16,1 2 1-16,-3 0-1 0,-2 2 2 15,2 0-1-15,-1 1 0 16,-1 1-1-16,1 0 0 0,0 1 0 16,6 9-1-16,-16-14 1 15,6 8-1-15,10 6 0 16,-18-10 0-16,11 6 1 15,-5 1-1-15,3 0 0 16,-4 1 0-16,3 0 1 16,-2 0-1-16,-3 1 0 0,3 1 1 15,2 0-1-15,-3-2 1 16,2 0-1-16,2 1 1 16,9 1-1-16,-14-3 1 0,14 3-1 15,-11-2 1-15,11 2-1 16,0 0 0-16,-10-2 0 15,10 2 0-15,0 0 0 16,0 0 0-16,-9-1-1 0,9 1 1 16,0 0 0-16,0 0-1 15,0 0 1-15,0 0 0 16,0 0 0-16,0 7-4 0,0-7-10 16,0 0-33-16,5 14-26 15,-5-14-5-15,3 12-4 16,-3-12-2-16</inkml:trace>
  <inkml:trace contextRef="#ctx0" brushRef="#br0" timeOffset="33947.9943">12091 10094 35 0,'0'0'43'16,"8"-6"-4"-16,-8 6-5 16,0 0-3-16,0 0-4 15,0 0-3-15,0 0-4 0,10-6-4 16,-10 6-3-16,0 0-3 15,0 0-2-15,0 0-3 16,0 0-1-16,0 0-1 16,0 0-2-16,0 0 0 0,0 0 1 15,0 0 0-15,0 0 2 16,0 0 0-16,0 0 1 16,0 0 0-16,0 0 0 0,0 0 1 15,0 0-2-15,-9 0 1 16,9 0-2-16,-13 0 0 15,13 0 0-15,-14 0-2 16,14 0 3-16,-17 1-3 0,17-1 1 16,-16 0 0-16,16 0-1 15,-13 0 1-15,13 0-1 16,-13-1 0-16,13 1-1 0,-10 0 1 16,10 0-1-16,-15 0 2 15,15 0-2-15,-15 0-2 16,5 0 2-16,-1 0 0 15,0 0 0-15,0 0 0 16,-4 0 0-16,0 0 2 16,0 1-2-16,0 1 0 0,-2-1 0 15,0 1 1-15,0 0-1 16,0 1 0-16,-1 0 0 16,0 1 0-16,-2-1 0 0,2 1 0 15,-2-1 0-15,2 1 0 16,-4 0 1-16,-1 1-1 15,2 0 0-15,1-1 0 0,-1 0 0 16,-1 0 0-16,-1 0 0 16,0 1 0-16,2-3 1 15,-3 2-1-15,0-1 0 16,0-1 0-16,4 0 0 0,-4-1 0 16,0-1 0-16,1 0 1 15,2 0-1-15,0 0 0 16,-3 0 0-16,2 0 0 0,-1 0 0 15,2 0 0-15,0 0 0 16,0-1 0-16,3 0 0 16,1 1 0-16,1-1 1 15,1 1-1-15,0-2-1 16,1 2 2-16,3 0-1 0,-2-1 0 16,1 0 0-16,2 0 0 15,-3-1 0-15,5 1 0 16,-3 0 0-16,3 1 0 0,-3-2-1 15,4 2 1-15,-3-2 0 16,0 1 0-16,1-1 0 16,-2 1 0-16,0 1 0 15,-2-1 0-15,1-1 0 16,2 2 0-16,-4 0 0 0,1 0 0 16,1 0 0-16,-3 0 0 15,2 0 0-15,-1 0 0 0,4 0 0 16,-4 0 1-16,4 0-1 15,-2 0 0-15,0-1 0 16,1-1 0-16,-1 0 0 16,-1 1 0-16,1-2 0 15,-1 2 0-15,-2-1 0 16,3 2 0-16,0-2 0 0,-2 0 0 16,2 1 0-16,3 0 0 15,-3-1 0-15,3 1-1 16,-2 0 2-16,4 0-2 0,7 1 1 15,-16-2 0-15,16 2 0 16,-16-1 0-16,16 1 0 0,-16 0-1 16,16 0 1-16,-12 2 0 15,12-2 0-15,-11 4 0 16,11-4 0-16,-13 3 0 16,13-3 0-16,-9 1 0 15,9-1 0-15,-12 0 0 0,12 0 1 16,-12 0-1-16,12 0 0 15,-11 0 0-15,11 0 0 16,-15 0 0-16,6 0 0 16,1 0 0-16,-2 0 0 15,2 0 1-15,-2 0-1 0,0 0-1 16,0 0 1-16,2 0 0 16,-3 0 0-16,3 0 0 15,-3 0 0-15,4 0 0 0,-4 0 0 16,11 0 0-16,-15-1 0 15,15 1 0-15,-17-1 0 16,17 1 0-16,-13 0 0 0,13 0 0 16,-17 0 0-16,8 0-1 15,9 0 2-15,-18 3-2 16,9 0 1-16,-4-2 0 16,2 2 0-16,-2-1-1 0,-2 1 1 15,2-1 0-15,0-1 0 16,-2 2-1-16,-1 0 2 15,0-2-1-15,1 1 0 0,0-1 0 16,1 0 0-16,-1 0 0 16,0 0 0-16,0-1 0 15,3 0 0-15,1 0 0 0,2 0 1 16,9 0-1-16,-11 0 0 16,11 0 0-16,0 0 1 15,-12-4-1-15,12 4 0 16,0 0 1-16,0 0-1 0,0 0 0 15,0 0 0-15,-8-6 0 16,8 6 0-16,0 0 0 16,0 0 0-16,0 0-1 0,0 0 1 15,0 0 0-15,0 0-1 16,0 0 1-16,-10 0 0 16,10 0-1-16,0 0 1 15,0 0 0-15,0 0 0 16,0 0 0-16,-7 0 0 0,7 0 1 15,0 0-1-15,0 0 0 16,0 0 1-16,0 0-1 16,-11 0 1-16,11 0-1 0,0 0 0 15,0 0 0-15,0 0 1 16,0 0-1-16,0 0 0 16,0 0 0-16,0 0 0 15,0 0 0-15,0 0-1 0,0 0 1 16,0 0 0-16,0 0-1 15,0 0 1-15,0 0-1 16,0 0 1-16,0 0-1 16,0 0 0-16,0 0-4 0,0 0-4 15,0 0-8-15,0 0-17 16,0 0-36-16,5 1-7 16,-5-1-4-16,0 0 1 15</inkml:trace>
  <inkml:trace contextRef="#ctx0" brushRef="#br0" timeOffset="35622.7415">9982 9883 31 0,'0'0'44'0,"-1"-14"-2"16,1 14-8-16,-1-12-4 15,1 12-4-15,0-11-2 0,0 11-3 16,-1-11-3-16,1 11-2 16,-5-10-2-16,5 10-2 15,0 0 0-15,-12-11-4 16,12 11 0-16,-9-4-3 0,9 4 0 16,-11 0-2-16,11 0-1 15,-17 0 0-15,8 4-1 16,1 2 0-16,-3 2 1 15,2 0-1-15,0-1 0 0,1 5 1 16,-1-2-1-16,0 0 0 16,3 2 2-16,-3-1-2 15,3 2 1-15,-1 0 0 16,0 0 0-16,3 0-1 0,-4 0 1 16,4 2 1-16,0-3-2 15,2 3 0-15,2-2 0 16,0 1 0-16,0 0 0 0,0 1-1 15,2-1 1-15,2 3-1 16,1-2 0-16,2 0 0 16,-2 2 0-16,1-1 1 15,1-2-1-15,-3 2 0 0,3-3 0 16,1 1 0-16,-5-2 0 16,4 0 0-16,0-1 1 15,-2-1-1-15,1 0 0 16,1 1 0-16,-2 0 0 15,1-1 1-15,2-1 0 0,-3 4 0 16,1-2 0-16,2-1 0 16,-1 2 0-16,4-4 0 15,-5 3 0-15,4-5 0 0,-2 1-1 16,3-3 1-16,-2 2-1 16,2-4 0-16,-2 1 1 15,0-1-1-15,-1-1 1 0,3 0-1 16,-4 1 1-16,3-2-1 15,-10 0 1-15,15 0-1 16,-15 0 1-16,14 0-1 0,-3-3 1 16,-11 3-1-16,16-7 1 15,-16 7-1-15,18-8 1 16,-18 8-1-16,16-9 0 16,-8 4 0-16,2 1 0 15,-3-2 0-15,4-1-1 0,-2 1 1 16,1-2 0-16,-2 0-1 15,3 1 1-15,-5-2 0 16,2 0 0-16,-1 0 1 0,-7 9 0 16,15-17-1-16,-12 7 1 15,2 0 0-15,-1 0 0 16,1 1 0-16,-1-3 0 16,-2 1 0-16,0-1 1 15,0 0-1-15,-1 0 1 0,0 0 1 16,0-1-1-16,-1 0 1 15,1 1-1-15,-1 0 1 16,0-2 0-16,-1 2 0 0,0-1 0 16,-1 1 0-16,-1-1-1 15,1 0 0-15,-1 1 0 16,2 0 1-16,-4-2-2 16,2 3 1-16,0-2 0 0,1 5-1 15,0-5 1-15,0 4-1 16,0-2 0-16,-2 3 1 15,4 8-1-15,-5-17 0 0,5 17 1 16,-6-13-1-16,6 13 0 16,-6-14 0-16,6 14 1 15,-9-12-1-15,9 12-1 16,-8-12 1-16,8 12 0 0,-13-11-1 16,13 11 1-16,-12-10-1 15,12 10 1-15,-17-11-1 16,17 11 1-16,-17-13-1 0,8 6 0 15,-3 1 1-15,3 0-1 16,-3-2 0-16,3 1 0 16,-1 3 0-16,1 0 0 0,-1 1 0 15,2 2 0-15,-3 1-1 16,2 0 1-16,0 0 0 16,-1 1 0-16,0 3 0 15,0 0 0-15,1-1 0 0,-3 2 0 16,3 0 0-16,-2-2 1 15,2 0-1-15,-2 1 0 16,4-2 0-16,-5 0 1 16,12-2-1-16,-16 4 0 0,16-4 0 15,-10 6-1-15,10-6 1 16,0 0-1-16,-11 12 1 16,11-12-1-16,0 17 0 15,0-8-2-15,1 5-10 16,1 6-39-16,6-2-30 0,-1 2-4 15,5 2-7-15,2 2-4 16</inkml:trace>
  <inkml:trace contextRef="#ctx0" brushRef="#br0" timeOffset="41160.9122">10490 9912 17 0,'0'0'21'0,"0"0"-2"15,0 0-2-15,0-8-2 16,0 8 3-16,0 0-4 0,0 0 2 15,0 0-2-15,0 0 1 16,-6-1 1-16,6 1-1 16,0 0 0-16,0 0-2 15,0 0 1-15,0 0-2 16,0 0-2-16,0 0 2 0,0 0 0 16,0 0 0-16,0 0-1 15,0 0-1-15,0 0 2 16,0 0-1-16,0 0-2 15,0 0-1-15,0 0-1 0,0 0 1 16,0 0-3-16,0 0 1 16,0 0-3-16,0 0 0 15,3-9 0-15,-3 9-1 0,0 0 0 16,0 0-1-16,0 0 1 16,0 0-1-16,0 0 0 15,0 6 0-15,0-6 0 0,-3 11 0 16,-4-1 0-16,2-1 0 15,-4 1 0-15,-1 3 0 16,-1-2 0-16,1 3-1 0,-4-2 1 16,0 1-1-1,1-3 1-15,3 2-1 0,-5-2 0 16,3 1 1-16,0 0-1 16,-2-3 0-16,4-2 0 15,1 1 1-15,-2-1-1 0,3-1 1 16,-1-1-1-16,9-4 1 15,-15 6-1-15,15-6 1 16,-14 7-1-16,14-7 0 16,-17 7 0-16,17-7 1 0,-14 9-1 15,14-9 0-15,-13 9 0 16,13-9 0-16,-10 9 0 16,10-9 0-16,0 0 0 15,-13 11 0-15,13-11 0 0,0 0 1 16,0 0-1-16,-10 7 1 15,10-7 0-15,0 0 0 16,0 0 0-16,0 0 0 0,0 0 0 16,0 0 0-16,0 0-1 15,0 0 1-15,0 0 0 16,1 9-1-16,-1-9 0 0,0 0 1 16,13 11-1-1,-13-11 1-15,14 10-1 16,-2-2 0-16,-4-1 0 0,4 1 1 15,3 0-1-15,-3 3 0 16,4-1 0-16,-1 0 0 0,2 0 0 16,-1 1 0-16,1-2 0 15,-5 0 1-15,1-2-1 16,-1 0 0-16,-3 0 0 0,2-2 1 16,-3 0-1-16,1-1 0 15,-9-4 1-15,16 6-1 16,-16-6 0-16,13 5 1 15,-13-5-1-15,11 2 1 0,-11-2-1 16,10 0 2-16,-10 0-2 16,0 0 0-16,9 0 0 15,-9 0 0-15,0 0 0 0,14-7 0 16,-14 7 1-16,0 0-1 16,8-4 1-16,-8 4-1 15,0 0 1-15,0 0-1 16,0 0 0-16,0 0-2 0,0 0-3 15,6-12-3-15,-6 12-9 16,0-11-15-16,-1 1-36 16,1 10-14-16,-2-18-5 15,2 7-3-15</inkml:trace>
  <inkml:trace contextRef="#ctx0" brushRef="#br0" timeOffset="41936.9476">10510 9982 11 0,'0'0'40'0,"0"0"-3"16,0 0 0-16,0-10-4 15,0 10-2-15,0 0-4 0,0 0-1 16,0 0-4-16,0-10-3 15,0 10-2-15,0 0-4 16,0 0 1-16,0 0-3 0,0 0-2 16,0 0 0-16,2-9-2 15,-2 9 1-15,0 0-2 16,0 0 1-16,0 0-1 16,0 0-1-16,0 0-1 15,0 0-1-15,0 0 0 16,0 0-1-16,0 0 1 0,0 0-2 15,2 10 1-15,-2 1 0 16,0 2-1-16,0 5 1 16,0 3 0-16,-1 2 0 0,1 2 0 15,0 0 0-15,0 1-1 16,0 0 0-16,0-1 0 16,-1 0 1-16,1-2-1 0,0-1 0 15,0-5 0-15,0 0 1 16,0-4 0-16,0-1-1 15,0-1 0-15,0-11 1 16,0 14-1-16,0-14 1 16,0 0-1-16,0 10 0 0,0-10 1 15,0 0-1-15,0 0 1 16,0 0-1-16,0 0 1 16,0 0-1-16,0 0 1 15,0 0-1-15,0 0 0 0,0 0 0 16,0 0 0-16,0 0 0 15,0 0-1-15,0 0 1 16,-2-5-1-16,2 5 0 16,0 0-1-16,0 0-5 0,-2-11-10 15,2 11-40-15,0 0-27 16,0 0-4-16,0 0-4 16,0 0-5-16</inkml:trace>
  <inkml:trace contextRef="#ctx0" brushRef="#br0" timeOffset="58508.5574">11264 9875 6 0,'0'0'38'0,"-2"-8"-2"0,2 8-1 16,0 0-4-16,0-9-4 15,0 9-4-15,0 0-4 16,0 0-3-16,0 0-5 15,0 0-1-15,0 0-3 0,0-9 0 16,0 9-1-16,0 0 0 16,0 0-1-16,-2-10 0 15,2 10 0-15,0 0 1 0,0 0-2 16,-7-9 0-16,7 9-1 16,0 0 0-16,0 0 0 15,-12-8-1-15,12 8-1 16,0 0 2-16,-11-5-2 0,11 5 0 15,-9-3 0-15,9 3-1 16,-11-2 0-16,11 2 0 16,-9 0-1-16,9 0 0 0,-15 1 0 15,15-1-1-15,-12 9 2 16,12-9-1-16,-13 11 1 16,13-11 0-16,-13 12 0 15,13-12-1-15,-16 12 1 16,16-12 1-16,-9 12-1 0,9-12 0 15,-12 14-1-15,12-14 1 16,-11 15 0-16,6-6 0 16,5-9 0-16,-8 17 0 0,2-9 0 15,1 3 0-15,3-1 0 16,-4 1 0-16,0 1 0 16,1 1 0-16,3-1 0 15,-2 0 0-15,-1 0 0 16,3 0 0-16,-2-1 0 0,3-1 0 15,0 0 0-15,1-10 0 16,-3 17 0-16,3-17 0 16,-2 15 1-16,2-15-1 15,-3 14 1-15,3-14 1 0,-2 14 0 16,2-14-1-16,0 15 0 16,0-15 0-16,0 17 0 15,0-17 0-15,-1 18 0 0,1-9 0 16,2 1-1-16,3 1 0 15,-2 0 0-15,-1 1 0 16,3-1 0-16,0 0 0 0,1-1 1 16,-3 0-1-16,2-2 0 15,0 1 0-15,-5-9 1 16,8 17-1-16,-3-7 2 16,1 1-1-16,-2-3 0 15,-1 4 0-15,2-2-1 0,2 3 1 16,-7-13 0-16,9 19 0 15,-9-19-1-15,15 14 0 16,-15-14 0-16,15 10 0 16,-8-5 1-16,-7-5-1 0,15 9 0 15,-15-9 1-15,15 3 0 16,-15-3 0-16,15 6 0 16,-15-6 1-16,12 0 2 0,-12 0 0 15,14-4 1-15,-3-1 0 16,-2-2 2-16,1-2-2 15,-2 1 2-15,3 0-3 0,-4-2-1 16,5-1 0-16,-6 1-1 16,3 1 0-16,-3-1 0 15,2 0 0-15,-1 0 1 16,-3 0 0-16,0-1 0 16,1-1 1-16,0-2-1 0,0 0 1 15,-1 0-1-15,0-3 1 16,1 1-1-16,-1 0 0 15,-1 0-1-15,1-1 0 0,-2 3 0 16,1-1 0-16,0-2 0 16,-2 2 0-16,0 1-1 15,0 1 0-15,-1-1 1 16,0 0-1-16,0-1 0 0,0 2 0 16,0-2 0-16,-2 1 0 15,1 1 0-15,-3-1 0 16,0 2 0-16,1 0 0 0,-1 2-1 15,2 0 1-15,-2 0 0 16,-1 2-1-16,5 8 1 16,-8-17-1-16,8 17 1 15,-10-16-1-15,10 16 1 16,-7-16-1-16,7 16 0 0,-14-15 1 16,14 15-1-16,-9-12 0 15,9 12 0-15,-13-13 1 16,13 13-2-16,-15-11 2 0,15 11-1 15,-13-8 0-15,13 8 0 16,-16-7 0-16,16 7 0 16,-17-7 0-16,6 5 0 15,3 1 0-15,-2 0-1 0,2 1 1 16,-3 0-1-16,1 0 1 16,1 0 0-16,9 0 0 15,-16 3-1-15,16-3 1 0,-12 4 0 16,12-4 0-16,-10 5 0 15,10-5-1-15,0 0 1 16,-13 7 0-16,13-7-1 16,0 0 1-16,0 0 0 0,-7 11 0 15,7-11 0-15,0 0 0 16,0 0-1-16,0 0 1 16,-1 9 0-16,1-9 1 15,0 0-1-15,0 0-1 0,0 0-4 16,4 3-7-16,7-1-20 15,1-2-48-15,-1 0-1 16,-1-1-7-16,4-6-6 16</inkml:trace>
  <inkml:trace contextRef="#ctx0" brushRef="#br0" timeOffset="59686.9121">11587 10033 36 0,'0'0'64'0,"3"-17"-12"0,-3 17-7 15,9-16-9-15,-9 16-6 16,7-14-8-16,-7 14-2 16,6-11-3-16,-6 11-4 0,0 0 0 15,6-12-3-15,-6 12 1 16,0 0-3-16,0 0 0 16,0 0-3-16,0 0-1 15,0 0-1-15,-8 0-1 0,8 0-1 16,-12 12-1-16,0-4 0 15,-1 2 0-15,-1 0 0 16,2 4 0-16,-4-2 0 0,0 5 0 16,0-3-1-16,2 1 1 15,0 0-1-15,2 1 1 16,0 0-1-16,4-2 1 16,-1-1-1-16,4 1 1 15,3-1 0-15,2-2 0 0,0 1 1 16,5-1 1-16,6 2-1 15,-1-3 0-15,3 3 1 16,3-2 0-16,1 2-1 0,2-2 0 16,-2 1-2-16,-1 0-6 15,-5-6-17-15,0-1-39 16,-3 7-13-16,-2-4-6 16,-4 2-4-16</inkml:trace>
  <inkml:trace contextRef="#ctx0" brushRef="#br0" timeOffset="60812.7141">11596 9613 1 0,'4'-12'63'0,"-4"12"3"15,16-11-16-15,-16 11-14 16,20-11-6-16,-9 6-8 16,2 3-5-16,-1-1-3 0,-3 3-2 15,3 0 0-15,-12 0-2 16,12 9-2-16,-9 0 0 16,-3 5-1-16,0 2-1 15,-6 6 1-15,-3 2-3 0,-6-1 0 16,1 4-1-1,-1-3 1-15,3 0-2 0,-2-6-1 16,3-2 0-16,4-5 0 16,7-11 1-16,-3 13-1 15,3-13 1-15,3-2 0 0,8-5-1 16,2-9 1-16,2-2 0 16,5-4 0-16,-1-4-1 0,6-4 0 15,-3-1 0-15,0 1 0 16,-2-1 0-16,0 3 0 15,-5 3 0-15,-1 3 2 16,-6 4 0-16,0 4 0 16,-5 5 0-16,-3 9-1 0,0 0 1 15,-9 0 0-15,1 5-1 16,-3 7 0-16,1 3-2 16,0 1 1-16,3 3 0 15,-2 0-1-15,4 0 2 0,3 0-2 16,2-2 0-16,0-1 0 15,5-1 1-15,4-1-1 16,-1-1 1-16,4-2 0 16,-1 0-1-16,1-3-3 0,0-5-10 15,2-6-49-15,0 3-15 16,0-7-5-16,-3-1-5 16,-2-7-5-16</inkml:trace>
  <inkml:trace contextRef="#ctx0" brushRef="#br0" timeOffset="62402.8993">11685 5041 25 0,'0'0'42'16,"-8"-12"-4"-16,8 12-6 0,-5-9-3 15,5 9-3-15,-6-9-1 16,6 9-5-16,0 0-1 15,-3-12-5-15,3 12-2 16,0-8-2-16,0 8-3 0,14-9-2 16,-6 5-2-16,4 0-1 15,1 2-1-15,-1 2 0 16,-1 0-1-16,2 1 0 16,-4 6-1-16,-1 4 1 15,-5 1-1-15,-2 6 2 0,-1-1-1 16,-2 3 1-16,-8 0 1 15,0 0-1-15,-2-4 1 16,-1 1-1-16,3-5 1 0,0-1-1 16,10-11 2-16,-8 12-1 15,8-12 0-15,5 0 0 16,3-5 0-16,7-6 0 16,4-3 0-16,2-5 0 0,4 0 0 15,-3-5-1-15,3 0-1 16,-2 3 1-16,-5 2 1 15,-5 2 0-15,-2 4 1 16,-4 3 0-16,-7 10-1 0,0 0 1 16,0 0 0-16,-8-7-1 15,8 7 0-15,-17 7 0 16,5 1-2-16,4 5 0 16,-2 0 0-16,3 3 1 0,0 1 0 15,0 2 1-15,4-1-1 16,3 0 1-16,0-1-1 15,3-1 1-15,7-4-3 0,3 3-15 16,3-3-54-16,4-4-5 16,5-2-6-16,-2-5-2 15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2-02-13T16:13:21.88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6605 2767 28 0,'-12'-4'80'0,"12"4"0"0,-10 1-3 15,4 26-18-15,0-15-38 16,2 6-4-16,1 6-3 15,-3 2-3-15,1 9-4 16,1 2 1-16,-3-2 0 0,-1 3 1 16,-1-5 0-16,-1-4 1 15,-1-6-1-15,2-4 1 16,-4-8-1-16,3-8-1 16,-2-3-2-16,2-12-1 0,2-8-2 15,4-9-1-15,2-9 0 16,1-10-2-16,1-11 2 15,6-6-1-15,8-4 0 16,1-5-1-16,6 5 0 0,1 4 0 16,4 9 0-16,2 7 0 15,3 11-2-15,0 9 0 16,4 13 1-16,2 5 0 0,2 9 0 16,1 2 1-1,-1 10 0-15,1 4 0 0,-7 9 0 16,-3 3 0-16,-10 7 1 15,-7 3 0-15,-10 1 0 0,-4 4-2 16,-12-1 1-16,-3-4-1 16,-3-1 0-16,-2-5 0 15,3-7 0-15,4-4-1 16,2-5 0-16,7-6 2 16,5-8-1-16,0 11 0 0,0-11 0 15,15 3 0-15,-3-2 0 16,1 2 0-16,4 0 1 15,0 1-1-15,2 4 0 0,0 0 1 16,-3 4-1-16,-1 0 1 16,-4 5 1-16,-2 3-1 15,-6 0 2-15,-3 5-1 16,-13 1 1-16,-8 3 0 0,-9 3 0 16,-10-1 0-16,-7 1 0 15,-6 1 0-15,-2-4-1 16,-2-4 0-16,8-5 0 0,1-6-1 15,13-4-1-15,8-9-3 16,10-1-5-16,9-12-7 16,10-2-21-16,16-5-47 15,0-4-3-15,7-3-7 16,8-2-3-16</inkml:trace>
  <inkml:trace contextRef="#ctx0" brushRef="#br0" timeOffset="342.9364">7260 2770 25 0,'19'-14'90'0,"-5"2"0"15,-3 2-3-15,-4-1-3 16,-7 11-50-16,6-13-6 16,-6 13-8-16,0 0-8 0,0 0-4 15,-6 0-4-15,-6 3-2 16,1 11-2-16,-4 2 0 15,-2 7-1-15,-4 2 0 16,-2 5 1-16,1 4-1 16,3 1 1-16,0 3 1 15,6 0-1-15,3 1 1 0,3-2 1 16,5-3-2-16,2-1 1 16,7-5 0-16,4-2 0 15,4-8-1-15,6-3 0 0,3-8-3 16,4-4-3-16,2-6-8 15,6-6-25-15,6-7-44 16,-5-2-3-16,4-7-6 16,-4-1-5-16</inkml:trace>
  <inkml:trace contextRef="#ctx0" brushRef="#br0" timeOffset="1056.7923">7924 2725 17 0,'17'-18'87'0,"-3"1"-2"16,-1 1-1-16,-5-2-3 0,-2 3-47 15,-1 6-8-15,-2-4-5 16,-3 4-7-16,0 9-4 16,-3-14-3-16,3 14-1 15,-17 0-3-15,4 2-1 0,-4 7-1 16,-3 6-1-16,-4 4 0 15,-1 7-1-15,-2 2 1 16,-1 5 0-16,2 5-1 0,-1-1 1 16,5 4 0-16,3-1 0 15,4-1 1-15,6-1 0 16,4-3 0-16,3-1 0 16,2-2-1-16,3-5 1 0,4 0 0 15,6-5-1-15,2-3 1 16,-1-5-1-16,3-1 1 15,0-6 0-15,1-4 0 16,2-3-1-16,0-5-1 0,3-6 0 16,-2-1 0-16,1-4-1 15,-4-2 0-15,0 0 0 16,-5-1 1-16,-3 2 0 16,-2 1 0-16,-7 3 0 0,-1 0 1 15,-2 3 0-15,2 10 0 16,-19-9 0-16,8 6 0 15,-2 1-1-15,2 2 1 16,2 0-1-16,9 0 1 0,-14 0-1 16,14 0 1-16,0 0 0 15,0 0-1-15,0 0 1 16,8-6 0-16,-8 6 0 0,17-5 1 16,-8 5-1-16,3 0 0 15,-3 2 0-15,1 6 1 16,2 4 0-16,-5 7 1 15,0 2 0-15,-2 5 0 16,-1 6 1-16,-1 2 1 0,-1 1 0 16,-2 0-1-16,0-3-1 15,-1-1 1-15,1-7-2 16,-3-2 1-16,2-6-3 16,-1-6-2-16,2-1-13 0,-2 0-62 15,2-9-8-15,0-7-3 16,4-7-7-16,1-3-5 0</inkml:trace>
  <inkml:trace contextRef="#ctx0" brushRef="#br0" timeOffset="2379.0019">8888 2916 61 0,'0'-20'82'16,"0"-3"-1"-16,0-2-2 0,1-5-41 15,4 0-5-15,-2 1-6 16,2-2-7-16,-4 8-3 15,1 1-6-15,-1 7-1 16,-1 5-3-16,0 10-3 16,0 0 0-16,-9 22-3 0,-1 7 0 15,-1 8-1-15,0 8 1 16,-5 9 0-16,4 2-1 16,2 2 1-16,2-1-1 15,6-6 1-15,2-5 0 16,5-8-1-16,8-5 1 0,4-11 0 15,6-7 0-15,2-6-1 16,0-9-1-16,5-2 0 16,-1-10 0-16,1-5-1 0,-4-6 0 15,0-3 0-15,-5-4 1 16,-3 2-1-16,-3-1 2 16,-8 7 1-16,-4 4-1 15,-3 2 2-15,0 16-1 0,-16-6 1 16,2 11 0-16,-3 8-1 15,1 4 0-15,2 3 1 16,3 0-1-16,3 2-1 16,6-1 1-16,2-6-1 0,9 0 1 15,2-3 0-15,4-3-1 16,1-4 1-16,0-3-1 16,-1-2-1-16,-1 0 0 15,0-4 0-15,-2-5-2 0,-5-1 1 16,-1-4-1-16,-4 1 0 15,-2-5 0-15,-2 0-1 16,-6-1-1-16,0 0-5 0,-3 1-7 16,-1 2-27-16,7 0-38 15,-10 2-3-15,-1 3-4 16,0-1-4-16</inkml:trace>
  <inkml:trace contextRef="#ctx0" brushRef="#br0" timeOffset="2584.8427">8617 2863 12 0,'-34'3'94'0,"6"1"-1"16,5-4-5-16,8 0-5 0,5-3-1 16,10 3-75-16,10-14 0 15,12 6-1-15,13-2-6 16,6-4-8-16,14 5-24 0,9-3-49 15,3 0-3-15,7 1-6 16,1 0-6-16</inkml:trace>
  <inkml:trace contextRef="#ctx0" brushRef="#br0" timeOffset="3261.9959">10073 2730 43 0,'0'0'87'15,"-13"0"-3"-15,13 0-5 0,-12 7-3 16,8 5-56-16,2 5-3 16,2 2-5-16,0 10-7 15,0 7-2-15,0 7 0 0,2 3-1 16,1 2 0-1,-2 1-1-15,-1-2 1 16,-1 0 0-16,1-10-1 0,-4-4 2 16,-1-11 1-16,1-5-1 15,4-17 2-15,-16 7-2 0,10-14 1 16,-2-8 0-16,2-9-2 16,3-7 0-16,-2-10-2 15,4-9 0-15,1-8-1 16,8-6 1-16,2-4 0 0,3-1-1 15,6 0 1-15,0 6-1 16,1 8 0-16,4 8 0 16,-1 10 0-16,2 9 0 15,1 10 0-15,-3 7 0 0,4 4 0 16,-1 7 1-16,-4 4 0 16,-3 8 1-16,-1 5 1 15,-6 6 0-15,-9 8-1 0,-3 3 0 16,-12 5 1-16,-9 2-1 15,-6 2 0-15,-6 4 0 16,-5-4-1-16,-3-4-2 16,5-2-5-16,2-9-14 0,2-8-58 15,14-1-2-15,5-5-8 16,13-14-4-16,0 8-2 16</inkml:trace>
  <inkml:trace contextRef="#ctx0" brushRef="#br0" timeOffset="4359.9133">10186 2944 87 0,'0'0'90'0,"0"0"-4"16,0 0-7-16,4-25-4 16,5 25-64-16,2 0-1 0,2 0-4 15,2 6-4-15,3 2-1 16,2 4 0-16,1 2-1 15,0 5 1-15,0 2-2 16,-5 1 1-16,-2 3-1 16,-2 0 0-16,-10-1 1 15,-2-2-1-15,-2-1 2 16,-10-4-1-16,-4-5 2 0,2-4-1 16,-3-5 1-16,1-3 0 15,1-5-1-15,6-8 0 0,4-6-1 16,5-4-1-16,5-6-1 15,6-1-2-15,5-1-1 16,4 2 0-16,8 1-2 0,-2 5 2 16,4 2-1-16,-1 6 1 15,1 6 2-15,-2 4 0 16,-2 5 2-16,-6 0 1 16,-2 1 2-16,-8 6 1 0,-1 3 1 15,-8 2 1-15,-1 5 0 16,-3 2 1-16,-8 0 0 15,4 3-1-15,-1-1-1 16,4 2 0-16,2-2-1 0,2-2-2 16,5-3 1-16,6-2 0 15,6-5-1-15,2-3 0 16,3-3-1-16,4-3 1 16,-1-6-2-16,0-3 1 0,2-3 0 15,-6-3-1-15,0-3 1 16,-6 0 0-16,-2-4 0 15,-9 2 0-15,-4-1 0 0,-4 2 1 16,-9-1 0-16,-5 5-1 16,-2 0 1-16,-3 4 0 15,-1 4-1-15,4 1 1 16,2 3-1-16,4 3-1 0,5 0 0 16,9 0 0-16,0 0-1 15,5 10-3-15,9-4-5 16,11-1-4-16,1-1-9 15,10-1-5-15,4 1 0 0,3-4 0 16,2 0 1-16,-1-1 3 16,3-2 7-16,-7-5 9 15,1 2 16-15,-10-3 9 16,-8 2 4-16,-4-1 4 0,-5 1-1 16,-14 7-1-16,5-10 1 15,-10 8-5-15,-10 2-5 16,-2 2-5-16,-2 2-3 15,-2 6-4-15,2 2 0 0,1 5-1 16,3-1 0-16,9 0 0 16,2 3-1-16,4-1 0 15,6-2 0-15,7-3 1 0,2-1-1 16,7-6-2-16,0-6 0 16,1-1-2-16,5-9 0 15,-5-5 0-15,0-4 0 16,-3-7 1-16,-3-3 0 0,-4-3 2 15,-3-5 4-15,-3-5 1 16,-5-1 3-16,-2 1 1 16,0 1 0-16,-2 5 1 15,-2 5 0-15,-3 9-1 16,1 8-1-16,6 14-2 0,-11 0-1 16,8 17-2-16,0 6-2 15,3 11 0-15,0 1 0 16,6 9 0-16,3 2 0 0,0 2-2 15,2 0-2-15,4 3-11 16,-7-7-32-16,6-3-36 16,0-5-2-16,-4-7-8 15,2-9-5-15</inkml:trace>
  <inkml:trace contextRef="#ctx0" brushRef="#br0" timeOffset="5401.4167">11511 2898 44 0,'-2'-15'88'0,"1"6"-1"15,-2-2-4-15,3 1-2 16,0 10-56-16,-6-15-5 0,6 15-1 15,-3-11-7-15,3 11-5 16,0 0-3-16,-3 4-1 16,1 6-1-16,0 5-2 0,-1 3 1 15,3 3 0-15,0 2 0 16,0 2 0-16,2-2 0 16,1-2-1-16,1-2 1 15,5-2 0-15,1-7-2 0,-2-2 0 16,3-5-1-16,5-3-1 15,-2-6-1-15,3-6 1 16,-4-3-1-16,2-6 1 0,0 0 0 16,-2 0 1-16,-3-1 2 15,0 5 1-15,-4 1 0 16,-2 4 1-16,-4 12 0 16,0 0 1-16,0 0-1 15,0 0 1-15,2 14-1 0,-2 3 0 16,0 2 0-16,4 0-1 15,1 2 1-15,0-1-1 16,10-3 0-16,-2-2 0 0,5-5 0 16,4-3-2-16,-1-6-2 15,7-1-1-15,-2-5 0 16,3-4-2-16,-3-4 0 0,-2-1-1 16,-1-3 1-16,-2 0 1 15,-6-1 2-15,-4 1 1 16,-1 3 1-16,-5 3 1 15,-5 11 3-15,0-11-3 16,0 11 2-16,0 6 0 0,-2 7 0 16,0 3 0-16,2 3 1 15,0 3 1-15,4 0-1 16,10-1 1-16,2-3-1 0,5-2 0 16,2-7 0-1,7-2-1-15,2-7-3 0,4-2-1 16,0-9 0-16,1-4-1 15,-3-5 1-15,-3-5-1 0,0-4 1 16,-7-7 0-16,-6-2 3 16,-5-6 2-16,-7 1 2 15,-2-1 0-15,-1 3 1 0,-3 3 0 16,-1 8-1-16,-4 8 1 16,2 9-3-16,3 13 0 15,-12 3-2-15,8 13-2 16,3 8 0-16,1 7 0 0,0 4-1 15,1 5 2-15,5 4-1 16,2 0 0-16,-2 2 1 16,5-3 0-16,-5-1 1 15,0-6 0-15,0-4-1 0,-2-8 1 16,-2-3 0-16,-2-10 0 16,0-11 0-16,0 0 1 15,0-9-1-15,2-10 1 16,2-3-1-16,3-6 0 15,0-3 0-15,7 1 1 0,-2-1-2 16,3 3 1-16,2 6-1 16,4 3-1-16,-2 4-2 15,5 9-5-15,-6 0-13 0,-5 6-63 16,7 0-2-16,-5 6-5 16,2 0-6-16,-5 0-4 0</inkml:trace>
  <inkml:trace contextRef="#ctx0" brushRef="#br0" timeOffset="6235.5154">13867 2621 74 0,'-13'-8'86'0,"3"1"-3"0,-1 6-6 16,2 4-2-16,3 10-60 15,3 7-5-15,0 10-5 16,0 6-5-16,1 10 0 16,1 7 0-16,-1 7 0 0,2 0 1 15,-1-3-1-15,-1 1 2 16,-1-11 0-16,1-7 0 15,-1-10 0-15,-1-4 2 16,-4-14-1-16,8-12 0 16,-14 0 0-16,8-7 0 0,-1-15-1 15,-2-6 0-15,5-10-1 16,0-10-1-16,3-12 1 16,1-6-1-16,4-8 0 15,5-3 1-15,4-1-1 0,5 1 0 16,0 7 1-16,4 8-1 15,3 14-1-15,-2 9 1 16,1 10 0-16,4 13-1 0,-3 9 1 16,4 7 0-16,-3 4 0 15,1 7 0-15,-1 7 2 16,-2 6-1-16,-3 7 1 16,-9 1 1-16,-6 7-1 0,-8 2 0 15,-6 2-1 1,-14 2 0-16,-9-5 0 0,-5 1-2 15,-2-7-3-15,-4-2-4 16,4-3-12-16,1 0-46 0,7-13-16 16,10-6-4-16,7-6-6 15,13-4-3-15</inkml:trace>
  <inkml:trace contextRef="#ctx0" brushRef="#br0" timeOffset="6660.4611">14223 2766 14 0,'0'0'77'0,"0"0"0"0,-5 1 0 16,-10-1-4-16,6 2-54 16,-7 3-1-16,-2-1-1 15,2 5-6-15,0 0-3 16,0 4-2-16,5-1-2 0,1 4-2 15,4 2 0-15,2 0-1 16,3 3 1-16,1-2 0 16,5 1 0-16,2 0 0 15,5-2 1-15,0-2 0 0,1-4 0 16,3-2 0-16,2-5 1 16,-2-3-1-16,2-2 0 15,0-5 1-15,-1-6-1 16,-2-4 0-16,-4-3-1 15,0-4 0-15,-7-4-1 16,-2-1 0-16,-2-1 0 0,-5 2 0 16,-3 1 0-16,-3 3 1 15,-2 5-4-15,3 6-4 0,-2 3-11 16,4-7-55-16,8 15-8 16,0 0-5-16,-6 9-10 15,6-9 2-15</inkml:trace>
  <inkml:trace contextRef="#ctx0" brushRef="#br0" timeOffset="7794.1051">14373 2800 4 0,'0'0'80'0,"-12"-12"2"16,12 12-4-16,-2-16-3 16,3 7-42-16,8 3-13 0,2 1-5 15,4 3-7-15,0 1-4 16,2 1-1-16,3 8-1 16,2 5-2-16,-3 5-1 0,3 4 1 15,-1 5 0-15,-1 2 0 16,-1 3 1-16,-4-2 0 15,-6 1 1-15,-7-2 0 16,-2-1 1-16,-5-6 2 16,-6-4-1-16,-3-6 2 15,-1-2-1-15,2-6 1 0,4-4-2 16,4-7-1-16,4-6-1 16,2-3-1-16,4-7-1 15,8 0-2-15,4-4 0 0,3-3-1 16,3 0 0-16,6 1 0 15,-1-1 0-15,4 1 2 16,2 2 1-16,-6-1 1 16,3 2 1-16,-2 1 0 0,-4 1 1 15,-5 2 1-15,-1-1 1 16,-4-1 0-16,-3 5 0 16,-6-1 1-16,-3 3 0 0,-2 3 0 15,-1 2-1-15,0 12-1 16,-1-13-1-16,1 13-1 15,-7 6-1-15,2 7-1 16,-1 7 0-16,2 6 0 0,-3 9-1 16,1 5 0-16,2 3 1 15,1 6-2-15,-2-2-4 16,2 6-7-16,-1-4-6 16,4-4-19-16,2-1-36 0,-1-8-10 15,2-7-9-15,0-12-1 16</inkml:trace>
  <inkml:trace contextRef="#ctx0" brushRef="#br0" timeOffset="8998.5279">14885 2959 41 0,'0'-20'83'0,"1"5"-1"16,1 0-4-16,-2 15-13 0,11-7-41 16,0-1-8-16,6 1-6 15,1-3-5-15,8 3-2 16,3-4-2-16,7 0 0 15,1-3 0-15,5-2 0 0,1-4 2 16,-1 0-1-16,-5-3 1 16,-5-1 0-16,-4 0 3 15,-9-3 0-15,-3 4 2 16,-9 1-1-16,-7 3 0 0,1-1 1 16,-7 7-1-1,-3 2 0-15,-5 5-3 0,1 6-1 16,1 0 0-16,0 10-1 15,1 7-1-15,2 6-2 16,0 9 0-16,3 4 1 0,1 8-1 16,1 6 1-16,1 9-1 15,3 3 0-15,0 8 1 0,-1 3 1 16,7 3-1-16,-1 2 0 16,-2-1 0-16,-2-2-2 15,-1-7 1-15,0-7-1 16,-4-7 1-16,-6-11-1 0,-3-9 0 15,-4-10 1-15,1-10 0 16,0-9 0-16,2-5 1 16,3-13-1-16,1-9 0 15,7-7-1-15,3-10 0 0,5-8 1 16,11-6-2-16,6-4 1 16,4-2-1-16,4 0 1 15,6 2 0-15,1 2 0 16,4 10 0-16,-3 4 0 15,1 8 2-15,-6 8 0 0,-4 3 0 16,-4 5 2-16,-4 5 0 16,-6 2 1-16,-5 2 0 15,-10 8 0-15,3-13-1 0,-3 13 1 16,-12-3-2-16,-2 3 1 16,-2 0-2-16,-3 5 0 15,-1 2 0-15,3 0-1 16,-1 3 1-16,6 0-1 0,3 0 1 15,2 2 0-15,4-4 0 16,3-8 0-16,0 13 1 16,0-13 0-16,14 10-1 0,-14-10 2 15,17 0-2-15,-7-5 1 16,3-4 0-16,0-3-1 16,2-3 0-16,-2 1 1 15,3-4-1-15,0 0 0 0,1 1 0 16,-2-1 0-16,1-2 0 15,-3 5 0-15,1 1 1 16,0 2-1-16,0-1 0 16,-5 5 0-16,2-2 0 0,-3 5 0 15,2 2 0-15,-3 3 0 16,-7 0 0-16,15 4 0 16,-7 6 0-16,-1 5-1 0,0 6 1 15,4 4 0-15,-3 4 0 16,2 6 0-16,2 1 0 15,-2-2 1-15,1-1-2 16,0-6 2-16,-1-5-2 0,-3-5 1 16,5-7-1-16,-1-10 0 15,0-3 1-15,3-12-2 16,-1-5 2-16,2-5-2 16,0-8 0-16,3-6-1 0,-1-7 1 15,2-5 0-15,1 0-1 16,-2-1 2-16,1 2-1 15,-3 4 3-15,-1 5 0 16,-4 10 2-16,-3 7-2 0,-3 10 1 16,-5 14-1-16,0 0 0 15,0 0 1-15,-8 11-2 16,2 8 0-16,0 1 0 0,-1 4 1 16,3 7-1-16,-2 2 0 15,2 0-1-15,1 3 1 16,1 1 0-16,1-1-1 15,1 3 1-15,0-1-1 0,0-1 1 16,0-5-4-16,3 3-10 16,-2-7-26-16,0-3-40 15,5-5-4-15,5-7-6 0,-3-5-5 16</inkml:trace>
  <inkml:trace contextRef="#ctx0" brushRef="#br0" timeOffset="9417.8389">16088 2370 63 0,'-4'-18'87'0,"0"-2"-3"16,2 6-5-16,0 2-3 15,-4 4-65-15,6 8-3 0,0 0-4 16,0 0-11-16,0 0-19 16,3 12-49-16,1 9-4 15,2 2-5-15,2 4-2 0</inkml:trace>
  <inkml:trace contextRef="#ctx0" brushRef="#br0" timeOffset="9985.1036">16291 2958 29 0,'-9'-15'82'16,"9"15"2"-16,-5-16-5 16,5 16-2-16,-5-13-52 15,5 13-7-15,0-9-2 0,0 9-6 16,0 0-3-16,0 0-3 16,0 0-1-16,1 9-2 0,1 4-1 15,0 4 0-15,-2 0 0 16,1 3 0-16,1 4-4 15,-2-3-4-15,2-1-8 16,-2-3-30-16,-7-5-30 16,7-12-7-16,7 5-5 0,-7-5-2 15</inkml:trace>
  <inkml:trace contextRef="#ctx0" brushRef="#br0" timeOffset="10151.7854">16398 2678 41 0,'0'-18'72'0,"0"18"-4"16,-5-10-2-16,5 10-4 0,2 6-63 15,4 7-18-15,-2 5-33 16,3 2-16-16,8 6-3 16,-1-3 1-16</inkml:trace>
  <inkml:trace contextRef="#ctx0" brushRef="#br0" timeOffset="10452.5144">16588 2894 67 0,'-23'2'86'0,"8"1"-2"16,0-2-6-16,0 27-18 16,5-21-45-16,-1 3-1 0,3 4-3 15,2 1-6-15,6 1-3 16,5 1 0-16,5 1-1 15,4-1-1-15,4-4 2 16,0-2-1-16,3-4 1 16,2-5 0-16,-5-2 0 0,-2-1 0 15,-3-9 1-15,-3-4 0 16,-4-2 0-16,-5-4-1 0,-1-3 0 16,-8 2-1-16,-1-1-2 15,-4-1-10-15,5-1-51 16,-5 12-19-16,1 1-3 15,12 11-7-15,-12-7-3 16</inkml:trace>
  <inkml:trace contextRef="#ctx0" brushRef="#br0" timeOffset="11405.2947">17714 2905 1 0,'-8'-17'78'0,"-1"2"2"15,-6 1-4-15,-2-1-4 0,1 8-48 16,-7 3-4-16,0 4-5 16,-7 4-4-16,1 3-5 15,-3 6-1-15,2 5-1 0,2 5 0 16,4 0-2-16,4 5 0 16,8-2 0-16,6 2-1 15,6-1 1-15,7-2 1 0,9-5-1 16,9-6 1-16,4-5 0 15,7-5 0-15,4-4-1 16,3-8 1-16,-1-10-1 16,1-5-1-16,-3-7 1 0,-3-10-2 15,-3-5 2-15,-7-9 0 16,-1-5-1-16,-6 0 0 16,-5 0 3-16,-4 1-1 15,-5 5 1-15,-5 10 1 16,0 7-3-16,-7 17 1 15,-7 10-1-15,0 9 1 0,-4 11-4 16,2 14 1-16,-2 3 0 16,6 8 0-16,4 10-1 15,3 2 0-15,4 3 1 16,1 2-2-16,8-1 1 0,3-1-3 16,6-3 0-16,-2-5-2 15,4-8 0-15,-1-6-2 16,2-8-3-16,3-9-1 0,1-7 0 15,-2-5 1-15,3-6 2 16,-3-10 2-16,-1-4 0 16,-2-8 3-16,0-2 5 15,-2 0 3-15,-5-1 2 0,-4 2 2 16,-4 2-2-16,-3 6 0 16,-2 4-1-16,0 17-1 15,-12-8-1-15,1 9-2 0,-1 9-1 16,-1 5-1-16,2 5 1 15,2 3 0 1,2 1 0-16,3 2 1 0,4 1 1 16,0-3-2-16,9-1 1 15,3-1-2-15,3-4-6 0,7-5-14 16,-2-4-19-16,5-7-22 16,8-2-16-16,-1-4-4 15,1-7-3-15</inkml:trace>
  <inkml:trace contextRef="#ctx0" brushRef="#br0" timeOffset="11603.7638">18417 2901 14 0,'6'-18'72'16,"-2"5"0"-16,-4 13-6 0,-6-11-15 15,-5 11-19-15,0 10-17 16,-2 1-9-16,4 5-2 0,-1 2-1 16,6 0 1-1,0 2-1-15,5 1-1 0,11-4-1 16,1-1-6-16,6-5-11 15,0-2-24-15,9 0-20 0,-2-7-14 16,3-2-3 0,-1-4 13-16</inkml:trace>
  <inkml:trace contextRef="#ctx0" brushRef="#br0" timeOffset="11749.3678">18623 2948 4 0,'8'-22'75'16,"0"-1"4"-16,-6 3-11 0,3 4-13 15,-2 0-13-15,-3 6-13 16,0 10-12-16,0 0-6 15,0 0-5-15,-6 10-4 0,2 6-4 16,0 2-6-16,3 3-13 16,1 5-29-16,-1-6-22 15,5-3-8-15,4-5-2 16</inkml:trace>
  <inkml:trace contextRef="#ctx0" brushRef="#br0" timeOffset="12387.0257">18926 2800 56 0,'0'0'64'0,"-13"0"-2"15,13 0-29-15,0 0-18 16,-3 13-1-16,3-13-9 15,0 17-2-15,0-2-1 16,3 2-1-16,1 1 1 0,0 3 0 16,1 1-1-16,-2 0 0 15,-1 1 3-15,-2-1-2 16,0 0 1-16,-2-6 1 0,-5 0 2 16,-1-5 0-16,8-11 3 15,-18 9 2-15,18-9-1 0,-15-3 3 16,11-8-3-16,3-2-1 15,1-3-4-15,5-1-4 16,2-5-6-16,10 0-10 16,-6-1-11-16,11 3-11 15,1 2-1-15,4 1-1 0,-1 4 2 16,0 3 7-16,2 4 16 16,-8 2 18-16,6 4 17 15,-12 0 13-15,-1 2 0 16,-13-2 1-16,13 19-1 15,-13-5-4-15,0 2-7 0,0 3-11 16,0 3-3-16,-3-1-4 16,-1-1 0-16,2-2-4 15,-1-4-11-15,2-5-45 16,1-9-16-16,0 0-5 0,4 0-5 16</inkml:trace>
  <inkml:trace contextRef="#ctx0" brushRef="#br0" timeOffset="12528.0803">19272 2644 14 0,'0'-22'61'0,"0"22"-2"0,-5-10-12 16,-1 15-24-16,6 13-75 16,4 4-20-16,1 7 4 15</inkml:trace>
  <inkml:trace contextRef="#ctx0" brushRef="#br0" timeOffset="13098.9698">19420 2883 10 0,'-13'-8'72'0,"1"4"5"15,-2 2-5-15,3 2-3 16,-1 0-58-16,1 6 1 0,3 5-2 15,1 2-4-15,3 4-1 16,2-1-3-16,2 4 2 0,0-1-2 16,5-2 1-16,4-1 0 15,-1-6 0-15,3-1 1 16,0-6-4-16,1-1 4 16,3-2-3-16,-1-3 1 0,2-8-1 15,-6 0 0-15,5-4 1 16,-2 2 2-16,-1-3 3 15,0-1-1-15,-1 0 0 16,-3 2 0-16,1 4 0 16,-2 3-2-16,-7 8-2 0,9-7-1 15,-9 7-2-15,0 0 0 16,9 15-1-16,-7 0 1 16,0 2 0-16,1 0 1 0,1-1 1 15,0 0 0-15,1 0 1 16,1-5-1-16,-6-11 1 15,15 10-1-15,-6-8 1 16,-1-2 0-16,6-5-1 0,-2-2 0 16,0-4 0-16,3-2 0 15,-1 1 0-15,2 2 4 16,-2-3 0-16,-1 3 0 16,-2 0-1-16,-2 3 0 0,-9 7 0 15,14-3-1-15,-14 3 1 16,9 8-5-16,-2 5-4 15,-4 0-9-15,8-1-42 16,-1 7-25-16,2-2-4 16,-1-3-6-16,7-4-5 15</inkml:trace>
  <inkml:trace contextRef="#ctx0" brushRef="#br0" timeOffset="13488.152">20044 2664 74 0,'0'0'79'0,"0"0"0"15,0 0-5-15,2-12-41 16,8 11-9-16,5 1-7 0,-1 1-4 15,4-2-7-15,-3 1 0 16,3 0-3-16,-4 0 0 16,0 3-1-16,-2 2-1 15,-12-5 2-15,10 16-3 0,-7 0 2 16,-3-1-1-16,-3 6-1 16,-1 2 0-16,-1 1 1 15,-2 1 1-15,1 4-2 16,1 2 2-16,-1-6-2 0,3 3-1 15,0-5-4-15,1-3-7 16,2-2-38-16,4-1-26 16,-1-3-5-16,-3-14-7 15,13 16-2-15</inkml:trace>
  <inkml:trace contextRef="#ctx0" brushRef="#br0" timeOffset="13631.0113">20209 3095 13 0,'-7'12'84'15,"0"2"1"-15,-3-3-2 0,3 3-6 16,1-5-49-16,6-9-5 16,-6 11-16-16,0-2-57 15,6-9-21-15,0 0-10 0,0 0-5 16,5-5-3-16</inkml:trace>
  <inkml:trace contextRef="#ctx0" brushRef="#br0" timeOffset="554698.2681">9701 7675 10 0,'0'0'51'0,"-13"-10"-14"15,7 19-15-15,0 7-3 16,0 7 0-16,1 7 0 16,-7 5 0-16,5 8-1 0,-5 0-2 15,0 6-3-15,3-6-2 16,-4 3 0-16,3-9-1 16,-4-5 3-16,3-8 1 0,1-7 0 15,0-8 1-15,2-9-1 16,8 0-2-16,-16-17-2 15,14-6-1-15,2-7-5 0,0-8-1 16,4-5-2-16,9-6-1 16,1-5 0-16,4 0 0 15,5-2 0-15,-1 2 0 16,3 3 1-16,-2 3-1 16,3 7 1-16,-8 8-1 15,-1 9 0-15,-5 3 0 16,2 10 0-16,-3 5 1 0,-4 6-1 15,-7 0 1-15,17 16-1 16,-7 3 1-16,-3 4 0 0,5 7 1 16,-4 6-1-16,3 5 1 15,-4 4-1-15,4 5 1 16,-4 3 0-16,3-2-1 0,-2-1 1 16,-1-5-1-16,-1-1-3 15,0-8-7-15,-5-5-19 16,-2-16-42-16,1 2-8 15,0-17-6-15,-12 9-4 0</inkml:trace>
  <inkml:trace contextRef="#ctx0" brushRef="#br0" timeOffset="554936.193">9690 7932 75 0,'0'0'83'0,"0"0"-1"0,5-12-6 16,10-1-41-16,8-1-11 16,3-3-8-16,7-2-5 15,3-2-4-15,3 0-2 16,1 1-2-16,0 3-4 0,-2 3-6 16,-1 7-18-16,-8 7-45 15,-6 11-10 1,-5 13-4-16,-8 8-6 15</inkml:trace>
  <inkml:trace contextRef="#ctx0" brushRef="#br0" timeOffset="555749.6031">9777 9310 34 0,'-10'0'67'0,"10"0"0"16,-8 8-2-16,8-8-38 0,-6 18-17 15,4 4-2-15,2 3-2 16,-2 7-3-16,2-2-1 16,0 7-1-16,0-8 1 0,-1 0 0 15,-2-4 5-15,1-5 2 16,-1-5 1-16,3-15 1 15,-10 7 1-15,10-7 0 16,-8-17 2-16,0-5-4 0,3-6-1 16,4-10-4-1,0-7-1-15,1-6-2 0,0-3 0 16,7-1-1-16,2 2 0 16,1 4-1-16,1 5 1 0,6 10-1 15,-1 7 0-15,2 9 0 16,1 6 0-16,1 8 0 15,1 4 0-15,3 4 0 16,1 10 0-16,-4 1 0 0,-1 9 1 16,-4 1-1-16,-5 5 0 15,-6 1 1-15,-5 2-1 16,-6-1 1-16,-6-2 0 16,-4-2 0-16,-1-5 0 0,1-5 0 15,3-2-1-15,3-7 1 16,10-9 0-16,-9 7-1 15,9-7 0-15,0 0 0 0,10-7 0 16,-2 4 0-16,4-3 1 16,1 3-2-16,-1-1 1 15,2 3 0-15,1 1 0 16,2 0 0-16,-1 3 0 0,-3 4 0 16,-2 1 0-16,2 7 1 15,-8 0-1-15,-3 4 2 16,-2 3 0-16,-7 2 0 15,-10 2-1-15,-8 1 1 0,-1-3 0 16,-5 0-2-16,-2-6-7 16,4-1-24-16,8-3-45 15,-6-8-3-15,6-2-7 16,8-4-4-16</inkml:trace>
  <inkml:trace contextRef="#ctx0" brushRef="#br0" timeOffset="556462.0881">10140 11005 7 0,'-4'-14'73'0,"-3"-1"4"0,3 5-3 16,1 0-32-16,-8 4-8 16,11 6-10-16,-20-1-8 15,8 5-6-15,-7 10-1 16,0 8-2-16,-7 7-2 0,-1 7 1 15,-9 8 1-15,-1 8 1 16,-4 2 0-16,1 0 2 16,4 2-2-16,4-8 0 0,7 0 0 15,8-8-1-15,12-7-1 16,7-9-3-16,14-7 0 16,9-6 0-16,11-8-1 0,3-3-1 15,11-6-1-15,-2-7-5 16,6 2-12-16,-5-5-27 15,-11 3-37-15,4 5-3 16,-9 3-5-16,-8 5-7 0</inkml:trace>
  <inkml:trace contextRef="#ctx0" brushRef="#br0" timeOffset="557005.0709">9966 12955 54 0,'-9'-12'76'0,"9"12"-2"0,-11-7-2 16,20 7-41-16,-9 0-6 15,0 0-7-15,-4 9-5 16,2 1-2-16,1 4-2 0,1 6-2 16,0 2-1-16,0 7-1 15,0 3-2-15,1 4 0 16,3 4-1-16,1 2-1 0,-2 0 0 15,1-1 0-15,0-3 0 16,-1-4-2-16,1-4-4 16,-4-10-6-16,1-6-24 15,1-1-38-15,-2-13-6 16,-7-7-5-16,0-12-4 0</inkml:trace>
  <inkml:trace contextRef="#ctx0" brushRef="#br0" timeOffset="557478.4692">9738 12959 1 0,'0'0'73'16,"0"0"4"-16,-6-8-1 15,6-6-22-15,0 14-19 0,8-14-7 16,0 3-7-16,4 1-2 15,1-1-6-15,2 2-2 16,1-2-4-16,5 2-2 16,2 2 0-16,0 2-2 15,1 2 0-15,5 3-2 0,-2 0 1 16,3 4-2-16,3 4 2 16,-4 4 0-16,2 1-2 15,1 5 2-15,-3 2-1 16,-2 4 0-16,-3 5 0 0,-5 5 0 15,-1 4-1-15,-7 4 1 16,-7 3 0-16,-4 1-1 0,-5 2 1 16,-11-1 0-1,-7-2 0-15,-8-3 1 0,-5-1-1 16,-4-8 0-16,-9-4 1 16,3-6-1-16,-5-7 0 0,0-5 0 15,4-4-1 1,2-5 0-16,4-2-1 0,8-2-5 15,5-10-11-15,8-3-45 16,10 8-18-16,4-3-7 0,6-4-4 16,7-3-3-16</inkml:trace>
  <inkml:trace contextRef="#ctx0" brushRef="#br0" timeOffset="559722.7416">10309 7754 16 0,'0'0'40'16,"4"2"1"-16,-4-2-4 15,17 0-4-15,-3-2-5 0,0 0-7 16,1-1-4-16,3 0-4 15,5-1-3-15,-1 0-3 16,1-1-3-16,0 1-2 0,5-1 0 16,-5 1-1-16,4 3 0 15,-6-3 0-15,-1 2-1 16,-2 0 1-16,-1 0-1 16,-6 2 0-16,-2 0 0 15,-9 0-1-15,16 0 1 16,-16 0-1-16,0 0 0 0,7 7 1 15,-7-7-1-15,4 12 1 16,-4-12 1-16,3 18 0 0,-3-8 0 16,0 2 1-16,0 5 2 15,0 6-2 1,-3-3 1-16,3 6-1 16,-4-1 0-16,4 6 1 15,-3-2-1-15,3 6 1 0,0-3-2 16,0 1 1-16,0 2-1 15,0 0 1-15,-1 1 0 16,1 2 0-16,0-5 0 16,1 5 0-16,0-5 0 0,-1 2 0 15,0-3 1-15,-1 4-1 16,2 0 2-16,-1 1-2 16,0 1 1-16,0 0 0 0,0 5-1 15,-1-4 0-15,1 6 0 16,0-4 0-16,0 1 0 15,0 1-1-15,0-2 0 0,-1 1 0 16,1-5 1-16,0 2-2 16,0-1 1-16,0-5 0 15,0 2-1-15,0-5 1 16,-1-3-1-16,1-2 0 0,0-1 0 16,0-4 0-16,0-1 1 15,0 0-1-15,0-2 1 16,0 1-1-16,-1-2 0 15,1 0 0-15,-1 0 0 16,1-5 0-16,0 0 0 0,0-11 0 16,-2 14 0-16,2-14 0 15,0 0 1-15,0 0-1 16,0 0 1-16,0 0 0 0,0 0 0 16,0 0 0-16,0 0-1 15,8 9 1-15,-8-9-1 0,0 0 0 16,0 0 0-16,0 0 0 15,11 4 1-15,-11-4 0 16,0 0 0-16,0 0 1 16,0 0 0-16,0 0 0 15,0 0 1-15,0 0-2 0,0 0 1 16,-10 0-2-16,10 0 1 16,-18-1-2-16,9 0 1 15,-6 1 0-15,3 0 0 0,-2 1 0 16,0 2 0-16,-1-1 0 15,-3 2 0-15,1-1 1 16,4 0 0-16,2 1 0 16,-2-3 1-16,3 3-1 0,10-4 1 15,-10 3 0-15,10-3-1 16,0 0 0-16,0 0 0 16,-13 3-1-16,13-3 0 15,0 0 0-15,0 0 0 0,0 0-2 16,0 0-2-16,0 0-1 15,-8 6-5-15,8-6-14 16,0 0-34-16,0 0-17 0,0 0-3 16,-10 0-4-16</inkml:trace>
  <inkml:trace contextRef="#ctx0" brushRef="#br0" timeOffset="560214.5554">10500 9232 5 0,'0'0'63'0,"-8"0"5"16,8 0-23-16,0 0-7 0,0 0-9 15,0 0-6-15,0 0-7 16,0 0-4-16,-11 7-3 16,11-7-2-16,-9 11-2 15,9-11 1-15,-17 17-2 16,7-6-1-16,0 0 0 0,-5 5 0 16,4-2 0-16,0 2-1 15,-4 0 0-15,5 1 0 16,-1-3 1-16,0 0 1 15,4 0-1-15,-1-5 1 0,2 0-1 16,3 1 2-16,3-10-1 16,-2 16 0-16,2-16 1 15,1 14-1-15,-1-14 0 16,11 18 0-16,-2-11 1 0,6 2-1 16,3-1-1-16,2 0 1 15,-1 0-1-15,8-1-2 16,0-2-3-16,-1 2-11 0,-2-3-30 15,-3 0-31-15,-1-1-6 16,-3-3-5-16,-6-2-4 16</inkml:trace>
  <inkml:trace contextRef="#ctx0" brushRef="#br0" timeOffset="561353.1537">10346 7622 42 0,'3'-16'49'0,"-2"5"-8"16,2 2-5-16,-2 0-5 15,-1 9-3-15,6-17-4 16,-6 17-4-16,4-16-4 0,-4 16 0 16,2-14-2-16,-2 14-2 15,0-9-3-15,0 9-3 16,0 0-1-16,0 0-2 15,0 0 1-15,0 0-2 16,-2 8 0-16,-4 3-1 0,-3 3 0 16,3 3 0-16,-8 2 1 15,5 2-2-15,-3 1 1 16,-2-1 0-16,2 0-1 16,0-1 2-16,1-2-2 0,4-1 1 15,-2-1-1-15,2-3 0 16,4-1 0-16,-1-2 1 15,2-2-1-15,2-8 0 16,0 15 1-16,0-15 0 0,9 11 1 16,3-6 1-16,13-3 2 31,7 3-1-31,6-2 0 0,0 1 0 16,5-2-1-16,4 4 0 15,-5-3-1-15,0 1-1 16,-14-1 0-16,-7 1 0 15,-4 1-2-15,-6-1-5 16,-4-4-51-16,-4 9-19 0,-3-9-4 16,-6 15-7-16,-7-9 0 15</inkml:trace>
  <inkml:trace contextRef="#ctx0" brushRef="#br0" timeOffset="567544.6274">7079 6753 29 0,'0'-12'47'0,"-2"0"-3"16,2 3-6-16,0-2-5 15,0 0-3-15,0 1-5 0,0 1-3 16,0 9-6-16,2-11-2 16,-2 11-4-16,0 0-2 15,0 0-2-15,0 0-1 0,0 0-1 16,-2 13-2-16,-1 4-1 15,0 5 0-15,-4 4 1 16,1 3-1-16,2 3 1 16,-4 0-1-16,4-1 0 0,-5-1 0 15,4-5 0-15,0-5 0 16,1-3 1-16,1-7 0 16,3-10 1-16,-4 13 0 15,4-13-1-15,0 0 1 0,-4-12 0 16,4 2-1-16,0-6 0 15,0-3 0-15,4-3-1 16,4-3-1-16,-1-3 0 16,5 0 0-16,-2-2 0 15,2 0 0-15,1 3 0 16,0 0-1-16,-2 4 1 0,0 0 0 16,-2 7 0-16,0 2-2 15,-2 4 1-15,-7 10 0 16,12-11 1-16,-12 11-3 0,7 0 2 15,-7 0 0-15,6 15 0 16,-1-1 0-16,-3 4 1 16,0 4 0-16,1-1 1 0,-3 2-1 15,1 2 0-15,0-5 1 16,1-1-1-16,0-4 1 16,0-4 1-16,-2-11 0 15,4 11 0-15,-4-11 1 0,0 0 0 16,11-14-1-16,-3-1 0 15,-1-2 0-15,4-6-1 16,3-2 0-16,3-2-1 16,1-2 0-16,2 1 0 0,1 1 2 15,-2 4-2-15,-1 4-2 16,-4 3 1-16,-3 7 0 16,1 3-1-16,-12 6 1 15,6 9 1-15,-6 5 0 0,-1 4 0 16,-4 5 1-16,0 5 0 15,-1 2 1-15,2 5-1 16,0-2 2-16,-1 0-1 0,0 1-1 16,3-3 0-16,-1-4 0 15,1-2 1-15,1-6-2 16,-3-2-3-16,3-7-9 16,1-10-19-16,6 16-40 15,-6-16-7-15,13-3-4 0,-3-10-2 16</inkml:trace>
  <inkml:trace contextRef="#ctx0" brushRef="#br0" timeOffset="568090.0733">7668 6670 16 0,'0'0'64'0,"0"0"-8"0,-5-10-9 15,5 10-9-15,0 0-10 16,0 0-7-16,-12 0-6 0,12 0-6 15,-7 8-3-15,3 2-3 16,0 2-1-16,-2 2 0 16,1 7-1-16,-2 1 1 15,-1 4-1-15,2 2 0 0,-3-1 0 16,2 3-1-16,-1-2 1 16,3 0 0-16,1-2 0 15,1-3 0-15,1-2 0 16,2-4 3-16,0-3 0 0,1-2 2 15,5-3 1-15,5-4 1 16,4-3 0-16,6-1 0 16,3-7 1-16,7-4-3 0,-1-4 0 15,5 0-2-15,2-3-1 16,-1-1-1-16,-4 1-1 16,-1 3 1-16,-9 1-1 15,-3 2 0-15,-4 4 0 0,-5 0-1 16,-10 7-5-16,0 0-17 15,0 0-50-15,-9 10-5 16,-3-1-6-16,0 3-2 16</inkml:trace>
  <inkml:trace contextRef="#ctx0" brushRef="#br0" timeOffset="570223.6375">7051 7618 30 0,'9'-5'67'16,"-9"5"3"-16,14 0-29 15,-5 9-6-15,4 4-10 0,3 5-5 16,1 3-4-16,4 2-4 16,11 11-2-1,-3 2-3 1,3-1-3-16,-1-1 0 0,-3-5-1 16,-2-1-1-16,-3-4 0 15,-4-3 1-15,-10-14-1 16,-9-7 0-16,11 8-1 15,-11-8-5-15,0 0-13 16,9-11-26-16,-9-4-28 0,2-2-6 16,2-7-5-16</inkml:trace>
  <inkml:trace contextRef="#ctx0" brushRef="#br0" timeOffset="570501.4151">7377 7627 41 0,'-18'1'73'0,"-4"4"-1"0,2 9-19 16,-4 6-16-16,-1 4-8 16,-4 14-8-1,-2 3-6 1,5 4-5-16,-1 4-1 0,6-2-2 16,-1 1-1-16,6-3-2 15,3-3 2-15,7-16-4 16,2-3 1-16,2-9-1 15,1-3 1-15,1-11-1 0,0 0-2 16,0 0-10-16,0 9-49 16,1-14-16-16,3-6-7 0,0-3-3 15,1 0 1-15</inkml:trace>
  <inkml:trace contextRef="#ctx0" brushRef="#br0" timeOffset="571449.6152">7285 8985 17 0,'-5'-15'67'16,"-1"3"2"-16,6 3-24 0,0-2-6 16,0 11-6-16,1-13-8 15,-1 13-4-15,5-10-4 16,-5 10-5-16,12-4-1 0,-12 4-2 16,18 3-2-16,-8 4-2 15,4 4-1-15,2 5 1 16,3 3-2-16,2 0 0 15,4 6-1-15,1 3 0 0,0 0 0 16,3 2-1-16,-1-3 0 16,-2 2 0-16,-1-5 0 15,-4 4 1-15,-2-11-1 16,-4 0 0-16,-2-4 0 0,-5-4 0 16,-8-9 0-16,11 11-2 15,-11-11-3-15,0 0-10 16,0 0-24-16,10-12-35 15,-8 0-7-15,-1-4-4 0,0-3-2 16</inkml:trace>
  <inkml:trace contextRef="#ctx0" brushRef="#br0" timeOffset="571724.7822">7700 8894 24 0,'-11'-9'75'0,"1"3"1"15,-3-1 0-15,-3 5-35 16,5 2-7-16,-1 2-11 16,-3 5-5-16,6 3-2 15,-4 4-5-15,0 4-2 0,-1 3-2 16,-2 7-2-16,-3 5-1 16,-4 6-1-16,0 4-1 15,-3 5 0-15,1 2-2 16,-2-1-1-16,3-1-3 0,1 0-6 15,1-11-21-15,-1-3-44 16,11-5-6-16,6-8-4 16,2-7-5-16</inkml:trace>
  <inkml:trace contextRef="#ctx0" brushRef="#br0" timeOffset="574565.1062">7395 11051 55 0,'0'0'75'16,"-2"-15"-1"-16,2 5-26 15,0 10-8-15,0-14-10 16,0 14-9-16,5-10-6 0,-5 10-2 16,0 0-3-16,0 0-2 15,12 2-2-15,-8 11-2 16,2 0-1-16,0 5 0 15,7 3-1-15,-2 0 1 16,5-1 0-16,3-4-1 0,5-3-1 16,2-4 1-16,3-8 0 15,2-1 0-15,0-10 0 0,0-6-1 16,-3-4 0-16,-2-3 0 16,-6 0 1-16,-2-2-2 15,-10 3 0-15,-3 0 0 16,-3 4 2-16,-2 4-1 15,-3 5 1-15,3 9 2 0,-15-1-3 16,1 6 5-16,0 11-1 16,-2 8 0-16,-1 6 1 15,0 6-2-15,-1 8 1 0,2 6-1 16,2 7 0-16,1 1-2 16,2 6-1-16,-1 0-5 15,6 6-14-15,-4 2-62 0,5-4-4 16,-1-1-4-16,2-4-6 15,0-5-5-15</inkml:trace>
  <inkml:trace contextRef="#ctx0" brushRef="#br0" timeOffset="575534.802">7429 13361 43 0,'0'-20'46'0,"0"20"-14"0,6-8 2 16,-6 8 2-16,12-4 0 15,-12 4-2-15,11 0-3 16,-11 0-6-16,11 0-4 15,-11 0-4-15,14-2-2 0,-14 2-4 16,17-5-2-16,-5 1-2 16,1 0-3-16,2 1-1 15,4 0-1-15,5 0-1 16,-3 1-1-16,2 2 1 0,-2 0-2 16,1 1 1-16,-4 7-1 15,-3 1 1-15,-6 4-1 16,-3 3 0-16,-5 5 0 15,-1 1 1-15,-7 6 0 0,-5 2 0 16,-5 3 1-16,-2 2-1 16,-2 1 2-16,-2 1-1 15,2-2 1-15,0-2 1 16,3-2 0-16,2-6 1 16,6-4 1-16,5-3 0 0,1-8 1 15,4-10 0-15,8 4-1 16,4-7 1-16,7-8-2 15,6-6 0-15,4-2-2 16,7-4 0-16,4-1-1 0,0-1 0 16,0 1-1-16,2 3 0 15,-7 6-2-15,-4 1-3 16,-4 10-15-16,-3 1-60 0,-14 3-1 16,-10 0-8-16,-5 17-5 15,-14-3 0-15</inkml:trace>
  <inkml:trace contextRef="#ctx0" brushRef="#br0" timeOffset="583388.3834">9789 15154 62 0,'7'-13'57'0,"-6"2"-11"0,1 1-4 15,1-2-4-15,1 1-3 16,1 0-7-16,-2-2-6 15,0 1-4-15,-1 3-5 0,3 0 1 16,-5 9-2-16,6-15-2 16,-6 15-2-16,0 0-2 15,0 0-1-15,0 0-1 16,0 0 0-16,2 20 0 0,-2 0-2 16,0 7 0-16,-2 4-1 15,-3 4 1-15,1 2-1 16,1 1 1-16,1-4-2 15,0-3 2-15,2-3 0 0,0-5 0 16,0-1 1-16,3-3 0 16,5-4-1-16,1-1 1 15,7-3-2-15,0-4 1 16,5-1 0-16,1-3-1 0,3-2 0 16,1-2-1-16,0-8 0 15,1-1 0-15,-4-4-2 16,-1 3-3-16,-4-3-1 15,-2 2-3-15,-4-2-2 0,-5 3-4 16,-5 0-3-16,-2 11-4 16,0-17-2-16,0 17-3 15,-11-13-7-15,1 9-10 0,-1 2-11 16,-1-3-10-16,2 5-5 16</inkml:trace>
  <inkml:trace contextRef="#ctx0" brushRef="#br0" timeOffset="583607.9285">9960 15277 18 0,'0'0'75'0,"-13"-4"-1"16,13 4-9-16,0 0-12 15,0 0-11-15,0 0-10 0,0 0-7 16,0 0-10-16,0 0-4 16,12-5-3-16,-4 3-2 15,4-2-2-15,1-1 0 0,2-1-2 16,-3-1-3-16,5-3-7 15,-6 1-10-15,1-3-23 16,1 7-35-16,-4-6-7 16,-2 0-5-16,-6-3-3 15</inkml:trace>
  <inkml:trace contextRef="#ctx0" brushRef="#br0" timeOffset="583810.9791">9940 15068 5 0,'-18'-7'83'0,"3"0"3"15,3 1-4-15,6-20-8 16,6 17-39-16,0 1-5 16,7-4-10-16,8 2-6 15,0-3-5-15,7 1-3 16,1 1-2-16,3 1-1 0,-3 1-4 16,2 4-4-16,-7 1-14 15,2-1-42-15,-5 7-20 16,-5 11-5-16,0 5-5 0,-5 1-3 15</inkml:trace>
  <inkml:trace contextRef="#ctx0" brushRef="#br0" timeOffset="585317.1326">9919 16277 31 0,'-3'11'79'16,"3"5"-2"-16,-1-2-1 15,11 5-38-15,-8 1-10 16,4 2-6-16,0 1-4 0,-1 2-6 15,2 0-1-15,2-3-2 16,-2 3-1-16,3-2-1 16,-5-1-1-16,1 1-1 15,1 0-1-15,-3-1 0 16,-2-1-1-16,-1-2 0 0,0-3 0 16,-1-2-1-16,0-3 0 15,0-11 0-15,-1 11 0 16,1-11-1-16,0 0 2 15,0 0-3-15,-9-3 1 16,9 3-1-16,-11-14 0 0,8 5 0 16,-5-2 0-16,2-4-1 15,1 3 1-15,0-5-1 16,-2 1 0-16,3 0-2 0,2-2-2 16,-4-3-6-16,5 0-10 15,-4-3-27-15,1-6-31 16,4-1-8-16,0-4-3 15,2 1-2-15</inkml:trace>
  <inkml:trace contextRef="#ctx0" brushRef="#br0" timeOffset="585601.6853">9919 16277 25 0,'33'-43'86'15,"-33"43"0"-15,0 0-3 16,0 0-28-16,0 0-17 15,0 0-9-15,-26 11-9 0,26-11-7 16,0-9-3-16,0 9-4 16,14-16-1-16,-5 5-1 15,6 2-1-15,2-1-1 0,4-1 0 16,0 2 0-16,4 2-1 16,1 0 0-16,0 3-1 15,0 1 0-15,-3 1 0 0,-2 1-3 16,-2 1-1-16,-4 0-5 15,-1 3-8-15,-14-3-20 16,6 10-46-16,-6-10-2 16,8 15-7-16,-8-15-1 15</inkml:trace>
  <inkml:trace contextRef="#ctx0" brushRef="#br0" timeOffset="585895.3646">10004 16468 26 0,'-9'13'86'0,"-2"-4"0"16,11-9-2-16,0 0-6 16,9 6-50-16,-9-6-9 15,20-6-4-15,-4-3-3 16,2 0-3-16,4-1-3 0,0 0-2 15,1 1 0-15,3 2-2 16,-4 1 0-16,0 3-2 16,-2 1-1-16,-4 1-6 0,0 1-12 15,-4 3-22-15,-12-3-41 16,7 13-4-16,-7-13-6 16,6 12-3-16</inkml:trace>
  <inkml:trace contextRef="#ctx0" brushRef="#br0" timeOffset="587037.0006">10169 17181 29 0,'0'0'78'0,"0"0"1"15,0 0-4-15,-1-7-14 16,1 7-36-16,-9-6-7 0,-1 3-3 16,10 3-2-16,-19-4-3 15,10 1 0-15,-6 3-1 16,0 0 1-16,-4-2-1 15,-1 7-1-15,1 2 0 0,-4 3-1 16,-1 2-2-16,2 0 0 16,2 6-1-16,2 2-1 15,13-9-2-15,-2 1-1 16,2 2 0-16,3 0-1 16,2 0 0-16,0-1 0 15,0 1 0-15,3-2 0 16,6 2 1-16,-2-2 1 0,7-3-1 15,-2-2 0-15,4-2 0 16,1-2 0-16,4-3 0 0,-10 0 1 16,31-6-1-16,1-9-1 15,-5-7 1-15,-6-2-1 16,-5 1 1-16,-8 3 0 16,-7 6 0-16,-12 14-1 0,0 0 1 15,0 0 1-15,0 0 0 16,-6 6 0-16,6-6 0 15,-4 15 0-15,4-15 1 16,0 11-2-16,0-11 0 16,4 10-1-16,-4-10 0 0,10 13 0 15,-10-13-1-15,14 16-4 16,-14-16-7-16,11 17-30 16,-4-7-39-16,-3-1-4 0,-4-9-4 15,8 11-7-15</inkml:trace>
  <inkml:trace contextRef="#ctx0" brushRef="#br0" timeOffset="588047.9226">10364 16029 50 0,'-16'-6'86'0,"4"2"0"16,-1 0-3-16,13 4-35 0,-12 0-11 16,1 4-12-16,11-4-5 15,-15 3-6-15,15-3-4 16,0 0-2-16,0 0-2 16,0 0-2-16,-4 11-1 15,4-11-1-15,12 5 0 0,4 0-1 16,2-1 0-16,6-1 0 15,4-2 0-15,1 2-2 0,2-3 1 16,2 1-2-16,-5 1 1 16,0 2 1-16,-5 0-1 15,-5 3 1-15,-3 2-1 16,-3 5 1-16,-7 4 1 16,-1 3 0-16,-3 6 0 0,0 3-1 15,1 4-1-15,2 5 1 16,-1 2 0-16,-1 2 0 15,0 0 0-15,5 2 0 0,2 0 0 16,1 2 0-16,1-1-1 16,5-1 1-16,-2 3 0 15,0 1 0-15,4 4 1 16,-3-2 0-16,-1 7 0 16,-1-5 0-16,-4 1 0 15,0-4 1-15,-5-5-1 16,-1-5 0-16,-3-5 0 0,0-4 0 15,0-7-1-15,0-3 1 16,-1-1 0-16,-1-2-1 0,-2-4 1 16,4-14-3-16,-7 14 1 15,7-14 0-15,-6 12 0 0,6-12 0 16,-10 11-1-16,10-11 1 16,-11 13 0-16,11-13 2 15,-18 10-1-15,6-5 1 16,-2 1-1-16,2-2 1 15,-4 1-1-15,-2 0 1 0,-3 1-1 16,-4-1 1-16,1-1-1 16,-1 3 1-16,-7 1 0 15,1 0-1-15,1 1 1 16,-3 0 0-16,0 3 1 0,-2-1-1 16,3 0 0-16,4-2 0 15,-3 2 0-15,6-2-1 16,-1 1 0-16,4-2 0 15,3 3-1-15,3-3 0 16,3-1 1-16,13-7 1 16,-12 12-1-16,12-12 0 0,0 0 0 15,-1 9 0-15,1-9-2 16,5 1-1-16,-5-1-8 0,15 0-21 16,-15 0-51-16,0 0-3 15,15-7-7-15,-15 7-5 16,11-16 5-16</inkml:trace>
  <inkml:trace contextRef="#ctx0" brushRef="#br0" timeOffset="591934.1122">7444 15074 23 0,'-10'-5'43'0,"10"5"1"0,-15-8-4 16,15 8-1-16,-15-6-4 16,15 6-1-16,-12-3-4 15,12 3-3-15,-9 0-4 0,9 0-2 16,-12 0-3-16,12 0-2 15,-10 3-4-15,10-3-2 16,0 0-2-16,-10 3-2 16,10-3 0-16,0 0-1 0,4 6-1 15,6-5 0-15,6-1 0 16,5 0-1-16,4-2 1 16,7-3-1-16,4-3 0 15,2-3-1-15,1-1-1 0,0 1 0 16,-2 2 0-16,-4 2-1 15,-6 3 0-15,-4 4 0 16,-8 5 0 0,-7 10 1-16,-8 8-1 0,-4 6 0 0,-11 7 0 15,-4 5 0-15,-8 6 0 16,0 2 0-16,-5 1 0 16,4 0 0-16,-2-5 0 15,6-3-1-15,0-7 1 0,11-5 0 16,2-5 0-16,6-6-1 15,4-5 1-15,2-4 0 16,9-5 0-16,2-2 0 16,6-3 0-16,1-4 1 0,3-4-1 15,4-2 0-15,-1-3 1 16,0-2-1-16,2 2-2 16,-4-1-3-16,1 4-9 15,-2-2-16-15,-6-2-39 16,1 7-14-16,-3-1-8 0,1 3-4 15</inkml:trace>
  <inkml:trace contextRef="#ctx0" brushRef="#br0" timeOffset="592154.5437">7956 15321 18 0,'0'0'83'0,"4"-8"4"15,-4 8-6-15,0 0-22 16,0 0-16-16,0 5-11 15,0-5-11-15,-5 14-7 16,3-3-5-16,-1 5-2 0,1-1-1 16,-1 5-2-16,2 2-1 15,1 1-3-15,0 7-5 16,0-2-29-16,0 2-48 0,4 1-3 16,-2-1-5-16,0-2-6 15</inkml:trace>
  <inkml:trace contextRef="#ctx0" brushRef="#br0" timeOffset="593446.3151">7543 16713 68 0,'-18'2'75'15,"18"-2"1"-15,-9 0-38 16,9 0-3-16,0 0-8 0,-10-1-4 15,10 1-5-15,0 0-4 16,0 0-3-16,0 0-2 16,0 0-1-16,0 0-1 15,2 10 0-15,-2-10 0 0,15 0 0 16,-1 0-1-16,3 0-1 16,3-2 0-16,4-4-2 15,5 1 1-15,-1-1-3 16,2 0-1-16,1 1 0 0,-5 1 0 15,0 1-1-15,-3 3 1 16,-6 0-1-16,-6 3-1 16,-4 5 2-16,-5 8 1 15,-2 4-1-15,-4 3 1 0,-6 10 0 16,-5 2 0-16,1 8 0 16,-7 1 0-16,1 3 1 15,1-1-1-15,-1-2 1 16,3-2 0-16,1-5 0 0,3-4-1 15,2-11 1-15,6-3 0 16,1-5-1-16,4-6 1 16,0-8 0-16,0 0 0 15,8 6 0-15,4-7-1 0,3-5 1 16,2-3-1-16,4-3 0 16,3 2-2-16,2-4-1 15,3 1-4-15,-3 0-9 0,5 1-27 16,4 1-40-16,-9 1-5 15,-3-3-5-15,-3 0-5 16</inkml:trace>
  <inkml:trace contextRef="#ctx0" brushRef="#br0" timeOffset="593887.4454">8048 17102 69 0,'-14'4'78'0,"14"-4"0"0,-10-2-3 15,-9-6-51-15,19-1-5 16,0 1-1-16,5-4-2 16,2 0-5-16,1 0-3 15,1 0-4-15,2 5 0 0,2 0-1 16,-4 3-1-16,3 4-1 15,-2 4 1-15,0 6-1 16,-3 4 0-16,1 6 0 0,-4 4 0 16,-2 2 0-16,-2 4 1 15,-1-1-1-15,-4 3 1 16,-1-16-1-16,1 2 3 16,1-3 0-16,0 3 1 15,-3-5 0-15,1 2 0 16,1-4 1-16,2 1 0 15,1-2 0-15,2-10 0 0,5 11-2 16,8-11 0-16,11-3-1 16,4-13-2-16,17-4-8 0,-4-9-29 15,11 2-46-15,-3 6-3 16,-3 4-5-16,-2 0-7 16</inkml:trace>
  <inkml:trace contextRef="#ctx0" brushRef="#br0" timeOffset="597648.0554">10025 6563 13 0,'-2'-10'61'16,"-4"-2"-11"-16,2 0-7 15,-4 4-7-15,3-3-6 16,-2 1-4-16,-1 0-4 16,1 4-5-16,-4 1-3 0,-4 2 0 15,-1 2-2-15,-4 1-3 16,-3 0-2-16,-2 6-1 15,-4 1-1-15,-3 5-1 0,0 3-2 16,-2 1 0-16,2 2-1 16,3-2 0-16,1 0-1 15,8-1 1-15,2 0-1 16,5-3 0-16,8-1 0 16,4-3 0-16,2 2 0 0,8 0 1 15,4-1-1-15,4-1 1 16,4 2 0-16,1 1 0 15,3-1 0-15,0 0 1 0,0 3-1 16,-1-2-1-16,-4-1 1 16,-1 1-1-16,-4 1 1 15,-7-3 0-15,0 1 0 16,-8 1 0-16,-4 2 0 0,-7 0 0 16,-6 1 0-16,-3 2 0 15,-7-1-1-15,0 2 1 16,-2-1-1-16,2-1 0 15,0-2 1-15,3-3-1 0,5-1 0 16,3-3-1-16,4-2 1 16,12-4-3-16,-10 4-5 15,10-4-12-15,0 0-18 16,8-2-35-16,6-5-7 0,2-4-4 16,9-2 1-16</inkml:trace>
  <inkml:trace contextRef="#ctx0" brushRef="#br0" timeOffset="598402.814">10146 6653 7 0,'0'0'72'15,"-13"-5"2"-15,8-7-8 16,5 12-25-16,0 0-11 0,0 0-10 15,0 0-8-15,-4 9-6 16,4 2-2-16,0 1-3 16,1 4 0-16,1 4 0 15,-1 1 1-15,-1 3-1 0,0-2 1 16,0 2-1-16,-1-4 1 16,-1-2 1-16,-5-4 0 15,0-3 0-15,7-11 0 0,-11 6 0 16,11-6-1-16,-10-12 0 15,8-2 1-15,2-4-3 16,1-6 0-16,0-1 0 16,5-5-2-16,4 2 0 15,5-4 1-15,0 1-1 0,2 2 1 16,2-2 0-16,-2 8 0 16,2 0 1-16,-5 6-1 15,0 3 1-15,-1 4-1 0,-5 3 1 16,-8 7 0-16,13-1 0 15,-13 1 0-15,8 7 2 16,-5 4-1-16,-3 5 1 16,0 0 0-16,0 4 0 0,-5 3-1 15,-1-2 1-15,-3-1-1 16,2 1-1-16,1-6 1 16,-3-1-1-16,5-2 0 15,2-3 0-15,2-9 0 0,0 14 0 16,0-14 2-16,11 6-2 15,-2-3 0-15,2-1 1 16,3 0-1-16,1 0 1 16,1 1-1-16,2 3 0 0,1-4 1 15,-1 4-1-15,-1 1 0 16,0-1 0-16,-5 1 0 0,-4 3 0 16,-3 0 0-16,-5 1 1 15,-3 3 0-15,-8 3-1 16,-7-2 2-16,-4 2-1 15,-3 0 0-15,-8-1 0 16,1-2 0-16,-1-1-1 0,4-4 1 16,1-3-1-16,8-2-3 15,3-4-4-15,17 0-13 16,-16-7-18-16,16-7-33 0,11-1-7 16,7-7-5-16,6-2 2 15</inkml:trace>
  <inkml:trace contextRef="#ctx0" brushRef="#br0" timeOffset="598782.7543">10565 6544 32 0,'0'-13'73'16,"0"13"-1"-16,-2-9-19 15,2 9-11-15,0 0-10 16,-4-8-11-16,4 8-6 0,0 0-5 15,0 0-3-15,0 10-2 16,0 1-2-16,0 2-2 16,0 4 0-16,0 2 2 0,0 3-1 15,-1 1-1-15,4 2 1 16,-1-4 0-16,0-2 0 16,3-4 3-16,2-4 1 15,-7-11 1-15,13 12 0 16,-3-12 1-16,-1-4-1 0,1-6 1 15,0-5-2-15,-1-2 0 16,3-4-2-16,-5-4-2 16,1 0 0-16,0-4-2 0,-3-3-2 15,3 0-5-15,-7 0-16 16,2-5-48-16,-1 14-9 16,-2 2-5-16,0 3-7 15,-1 6 5-15</inkml:trace>
  <inkml:trace contextRef="#ctx0" brushRef="#br0" timeOffset="599436.9834">10136 5920 0 0,'0'0'73'15,"-13"-16"0"-15,13 16-4 16,-7-11-27-16,7 11-11 15,0 0-9-15,-1 10-9 16,6 7-6-16,-2-1-3 16,-1 9 2-16,0 2-2 0,-1 7 1 15,-1-3-1-15,0 1 0 16,-2-2-1-16,-1-3 2 16,-7-6-3-16,4-3 2 15,-3-6-1-15,9-12 0 16,-14 4 0-16,14-4 0 0,-13-16-1 15,9 0-1-15,3-7-1 16,1-3-2-16,1-6-2 0,5-3 0 16,12-5-3-16,-1-3-5 15,10-2 1-15,4-1 0 16,2 3 1-16,3 3 0 16,-2 2 3-16,1 6-1 15,-9 5 5-15,6 9 3 0,-10 2 1 16,-4 5 0-16,-2 6 1 15,-2 3 1-15,-5 2 0 0,2 4 1 16,-8 6 1-16,-3 6 2 16,0 5-1-16,-6 3 1 15,-7 5-1-15,-5 2-1 16,-3 4-1-16,-8 2-1 16,1-1 0-16,-5 0-2 0,1-4-6 15,-2 0-13-15,10-10-28 16,10 3-23-16,2-10-7 15,7-4-2-15</inkml:trace>
  <inkml:trace contextRef="#ctx0" brushRef="#br0" timeOffset="600674.0587">10463 5934 38 0,'9'4'55'0,"0"1"-22"15,4-5-9-15,1 0-6 16,3 3-5-16,-3 3-4 0,-1 3-3 16,-2 2-2-16,-4 3 1 15,-3 2-2-15,-4 2 1 16,-2 0 0-16,-7-1 1 15,-5 1-1-15,-4-3 1 0,1-3-1 16,1-3-1-16,0-5 1 16,5-4-3-16,11 0-3 15,-11-10-6-15,11-4-7 0,12-5-6 16,4-1-7-16,6-2-2 16,5-4-1-16,5 2 0 15,0-2 6-15,3 4 6 16,-6-1 11-16,3 7 12 15,-7 0 8-15,-1 9 7 0,-10-2 4 16,0 9 6-16,-5 0-3 16,-9 0 1-16,5 25-3 15,-6-11-5-15,1 6-1 0,-4-2-3 16,0 6-6-16,-3-6-1 16,3 4-1-16,1-7-2 15,3-3-1-15,0-3 1 16,0-9-2-16,10 9-1 0,5-9 1 15,0 1 0-15,6-8 0 16,-3-1-1-16,9-3 1 16,-6-1-1-16,0 0-1 0,-4 1-1 15,-3-1 1-15,-6 4-1 16,-4-3 0-16,-4 11 0 16,-2-14 0-16,-7 10-1 15,-4 0 1-15,-2 1 0 0,3 1 0 16,-1-1 0-16,-2 1 0 15,6 0 1-15,9 2 0 16,-13-13 0-16,11 4-1 16,2 9 0-16,4-17 0 15,4 9-1-15,2-3 0 0,8 2-1 16,-3 1-2-16,4-2 2 16,-2 4 1-16,3 0-3 15,-3 3 2-15,-1 3 0 16,-2 0 1-16,-4 2 0 0,-1 4 1 15,-2 5 0-15,-5 6 0 16,-2 0 1-16,-1 4 0 16,-7-2 0-16,-1 3 1 0,0-5-1 15,0 1 0-15,3-6 2 16,0-2-2-16,6-10 1 16,0 0 1-16,0 0-1 15,11 3 0-15,1-7 0 0,0-6-1 16,4-5 1-16,2-5-1 15,3 0-2-15,-2-4 0 16,2 0-1-16,1-2 1 16,-3 2-1-16,-2-2 1 0,-4 6 1 15,0 4 1-15,-3 2 3 16,-5 4 2-16,-5 10 1 16,0 0 2-16,0 0 0 0,-8-3 0 15,8 3 0-15,-12 10-2 16,3 0-1-16,3 2 1 15,4 2-3-15,0 0-1 16,2 3 1-16,0 2-3 0,3 2 0 16,1 1-7-16,6 0-8 15,-4 1-9-15,7-3-9 16,-2-2-2-16,5-4-5 16,1-3-3-16,4-8-2 0,-1-3 5 15,4-3 10-15,-6-4 17 16,3-1 20-16,-7-1 15 15,-2 0 10-15,0 2 5 16,-12 7 4-16,8-12 2 16,-8 12-2-16,0 0-4 0,0 0-9 15,-2-9-9-15,2 9-8 16,0 0-4-16,0 0-4 16,-9 3-16-16,9-3-60 0,-1 15-4 15,1-15-7-15,0 16-6 16,0-16 7-16</inkml:trace>
  <inkml:trace contextRef="#ctx0" brushRef="#br0" timeOffset="605271.9308">12871 6313 20 0,'-4'-11'55'0,"4"11"-4"15,0 0-9-15,0 0-6 16,-2-10-7-16,2 10-4 16,0 0-8-16,0 0-7 15,0 0-1-15,-10 10 0 0,3 2-3 16,-1 5 0-16,-3 4 1 16,-5 4-2-16,0 5 2 15,-2 2 0-15,0 4-4 16,-1 0 0-16,1-3-1 0,2 1-1 15,3-6 0-15,-1 1-1 16,2-6 1-16,2-2-1 16,3-6-1-16,2-3-4 15,3-4-9-15,2-8-10 0,0 0-36 16,0 0-12-16,0 0-4 16,0 0-2-16</inkml:trace>
  <inkml:trace contextRef="#ctx0" brushRef="#br0" timeOffset="605542.3006">12602 6453 42 0,'0'0'71'0,"-10"-15"0"16,-8 5-26-16,18 10-6 16,-2-12-15-16,2 12-9 0,0 0-6 15,2-9-2-15,-2 9-6 16,0 0-8-16,11 3-23 16,-4 5-35-16,-4 5-5 0,4 2-3 15,-2-3-1-15</inkml:trace>
  <inkml:trace contextRef="#ctx0" brushRef="#br0" timeOffset="605877.6079">12930 6663 45 0,'0'0'75'15,"-3"-13"0"-15,3 13-4 16,-6-9-34-16,6 9-12 15,-3-15-9-15,3 15-6 0,-1-13-3 16,1 13-2-16,0 0-5 16,0 0-12-16,1-9-43 15,-1 9-18-15,4 10-3 16,-3-1-6-16</inkml:trace>
  <inkml:trace contextRef="#ctx0" brushRef="#br0" timeOffset="607440.2873">13263 6395 11 0,'0'0'63'15,"-13"-9"-10"-15,13 9-5 16,0 0-8-16,0 0-9 16,-8 10-8-16,6 1-7 15,-3 6-4-15,2 0-4 0,1 7 0 16,-3 4-4-16,0 0-1 15,1 1 0-15,1-3-2 16,1 0 0-16,1-6 0 16,0 0 0-16,-1-6 1 0,2-14 1 15,-3 11 0-15,3-11 1 16,0 0-1-16,0-13 1 16,0-2 0-16,1-4-1 0,1-2-1 15,2-7-1-15,0 1 1 16,5-5-2-16,-1 1 1 15,1-3 0-15,0 4-1 16,5 3 0-16,-4 3 0 16,1 3-1-16,1 3 1 0,-4 6 0 15,4 4 0-15,-1 5 1 16,-1 3 0-16,-2 3 0 16,2 8 2-16,-1 4-2 0,0 2 2 15,0 5-1-15,-3 4 0 16,-1-2-1-16,-2 3 1 15,2-3-1-15,-2 0 0 16,0-3-1-16,-1-5 1 0,-1-1 1 16,-1-15 0-16,4 11-1 15,-4-11 1-15,10-4 0 16,-4-7-1-16,2-3 0 16,4-3 1-16,3-4-1 0,0 0 0 15,1-2 0-15,3-1-1 16,-2 3 1-16,2 1-1 15,-6 4-1-15,1 4 1 0,-4 3-1 16,-10 9 0-16,9 0 0 16,-9 14 0-16,0 3 0 15,-3 5 1-15,0 4-1 0,-4 4 2 16,3 3-1 0,2-1-1-16,1-1-5 0,1-3-12 15,0-2-15-15,0-7-39 16,5-3-5-16,6-8-5 15,2-7-1-15</inkml:trace>
  <inkml:trace contextRef="#ctx0" brushRef="#br0" timeOffset="607907.795">13957 6335 53 0,'-4'-10'70'16,"4"0"-1"-16,0 10-24 0,0-16-8 15,0 16-11-15,7-14-10 16,-7 14-2-16,3-10-4 16,-3 10-2-16,0 0-2 0,-6 0-1 15,-6 7-2-15,-3 4 0 16,-2 2-3-16,1 3 1 15,-5 1 2-15,4 1-2 16,3-1 0-16,1-1 0 0,5-2 0 16,3-1 0-16,5-2-1 15,0-1 1-15,6-2-1 16,2 2 1-16,3-2 0 16,-1 1-1-16,4 0 1 0,0-3-1 15,-3 2 1-15,2-1-1 16,-3 1 1-16,-2-2-1 15,-8-6-1-15,10 10 2 0,-10-10-1 16,0 12 0-16,0-12 1 16,-9 18 1-16,-3-8-1 15,-1 3 0-15,-4 0-3 16,-4 1-18-16,-6 2-50 16,9 0-3-16,-1-2-8 15,1-2-2-15</inkml:trace>
  <inkml:trace contextRef="#ctx0" brushRef="#br0" timeOffset="610474.9649">12675 7653 17 0,'0'0'40'16,"-3"-11"0"-16,3 11-4 15,0-10-3-15,0 10-4 16,5-10-4-16,-5 10-4 0,0 0-4 16,6-8-4-16,-6 8-2 15,0 0-3-15,0 0-1 16,0 0-3-16,0 0 0 16,0 0-1-16,0 0 0 0,8 11 0 15,-6 2 0-15,-1 1 0 16,-1 1 2-16,1 1-1 15,2 2 1-15,1-3 1 16,1-3 0-16,4-2 1 16,-2-5 0-16,8-3 2 0,-1-2-1 15,4-6 0-15,0-4-2 16,2-6-1-16,2-2-1 16,1-5-1-16,5-2 0 15,-4-3-1-15,2-1 0 0,-1 3 0 16,-6 3-1-16,-1 3-3 15,-4 7-6-15,-14 13-15 16,12-10-31-16,-10 16-25 16,-2 9-4-16,-5 5-6 0</inkml:trace>
  <inkml:trace contextRef="#ctx0" brushRef="#br0" timeOffset="611127.4027">12814 9016 0 0,'0'0'66'0,"0"-13"1"0,0 13-1 16,-2 9-21-16,2-9-20 16,0 20-9-16,0-4-7 15,1 5-1-15,2 2 1 0,2-1 2 16,-1-4 0-16,1 3 2 16,0-10 2-16,2 0 2 15,-7-11-1-15,17-3-3 0,-8-6 0 16,4-10-3-16,3-5-1 15,1-2-5-15,4-2-6 16,0-5-7-16,2 8-14 16,2 5-33-16,-2 4-22 0,-2 11-6 15,-4 5-7 1,2 13 2-16</inkml:trace>
  <inkml:trace contextRef="#ctx0" brushRef="#br0" timeOffset="611964.2637">12866 11473 17 0,'-5'-14'75'0,"-2"1"2"0,1-4 0 15,3 6-34-15,-3-4-5 16,2 5-8-16,1 0-8 15,3 10-7-15,-3-13-4 0,3 13-3 16,0 0-3-16,0 0-2 16,1 11-1-16,3 1-1 15,4 1-1-15,-1 4 2 16,6-1-1-16,0-2 0 16,-1-2 1-16,4-8 0 0,3-4-1 15,1-7-2-15,4-9-2 16,1-9-5-16,0-2-11 15,-2 0-21-15,-3-3-36 16,1 7-6-16,-5 2-7 0,-4 11 2 16</inkml:trace>
  <inkml:trace contextRef="#ctx0" brushRef="#br0" timeOffset="612440.1665">12596 12946 51 0,'-10'5'79'0,"10"-5"-4"16,-12 2-2-16,12-2-5 15,22 0-60-15,-22 0-3 16,12-7-2-16,-2 1-3 16,2-6-4-16,5 3-8 15,4-10-7-15,2 2-16 0,5 2-24 16,-7-2-16-16,2 1-5 15,-2 3 2-15</inkml:trace>
  <inkml:trace contextRef="#ctx0" brushRef="#br0" timeOffset="612852.2127">12409 14905 14 0,'0'0'85'0,"0"0"-2"0,0 0-4 15,0 0-4-15,0 33-19 16,0-33-54-16,13-12-3 15,3-1-4-15,-5-2-18 16,7-8-33-16,4 7-18 16,2 0-6-16,-2 4-2 0</inkml:trace>
  <inkml:trace contextRef="#ctx0" brushRef="#br0" timeOffset="613210.8394">12313 17217 45 0,'11'-1'72'15,"-5"-11"-3"-15,0-5-3 16,0-3-8-16,6-7-73 15,6-4-19-15,7 2-28 16,6-3-7-16,5-2-5 16</inkml:trace>
  <inkml:trace contextRef="#ctx0" brushRef="#br0" timeOffset="614090.9583">15541 6374 4 0,'0'0'16'0,"0"-14"-2"15,0 14-5-15,-6-10-4 16,6 10-11-16,0 0-12 0</inkml:trace>
  <inkml:trace contextRef="#ctx0" brushRef="#br0" timeOffset="615372.4471">15382 6152 4 0,'0'0'38'0,"0"0"-1"0,0 0-1 15,0 0-3-15,0 0-2 16,0 8-5-16,-3 4-5 16,-1 7-2-16,-1 0 0 0,2 5-3 15,-1 3-4-15,-2 4 0 16,-3 0-2-16,3 5-2 16,-2-4-1-16,1 4-2 15,-3-5-1-15,3 0 0 0,-4 1-1 16,4-7-1-16,-1-1 0 15,0-9 0-15,0-1 1 16,3-4-1-16,3-2 0 16,2-8 2-16,0 0 1 0,0 0 2 15,0 0 0-15,0 0 0 16,0 0 0-16,0 0-1 16,0 0-1-16,0 0 0 0,0 0-3 15,0 0-1-15,0-7 0 16,0 7-1-16,0 0 0 15,0 0 1-15,0-8-1 16,0 8 0-16,0 0 0 16,0 0 1-16,0 0-1 15,0 0 0-15,2-11 0 0,-2 11 0 16,0 0 0-16,7-10 0 16,-7 10 0-16,0 0 0 15,6-10 0-15,-6 10 0 0,0 0 1 16,0 0-1-16,0 0 0 15,0 0 0-15,0 0-3 16,0 0-6-16,0 0-11 16,2-10-17-16,-2 10-24 0,3-11-18 15,-3 11-4-15,7-22-3 16</inkml:trace>
  <inkml:trace contextRef="#ctx0" brushRef="#br0" timeOffset="615853.1392">15354 6247 36 0,'7'-11'50'0,"1"2"-5"0,2 0-9 16,1 2-3-16,3 1-3 16,2 4-6-16,-3 2-6 0,1 0-3 15,0 8-2-15,-1 6-4 16,0 4 0-16,-4 2-2 15,0 5-2-15,-1-1-1 16,-2 5-1-16,1-6 0 0,-3 1-1 16,-2-8 0-16,0 0-1 15,0-4 1-15,-2-12 0 16,6 11 1-16,-6-11-1 16,0 0 0-16,12-10 1 0,-4-1-1 15,2-4 0-15,1-1 0 16,2-4-2-16,0 1 1 15,2-4-1-15,1 4 0 0,-1 1 0 16,-2 2 0-16,-3 3 0 16,0 2 1-16,-10 11-1 15,12-11 2-15,-12 11 0 16,0 0 0-16,7 9 1 0,-7 4 1 16,0 4 0-16,0 2 0 15,-2 4 0-15,-1 4-1 16,1 1 0-16,0 1-4 15,1 1-6-15,-1-7-14 0,2-1-28 16,5 0-25-16,2-7-6 16,2-5-4-16,4-8 2 15</inkml:trace>
  <inkml:trace contextRef="#ctx0" brushRef="#br0" timeOffset="616185.8176">15966 6260 25 0,'-4'-4'73'0,"4"4"2"0,-13 4-3 15,1 3-32-15,7 5-11 16,0 4-10-16,-3 2-8 16,3 4-3-16,-3 0-3 15,1 5-1-15,-2-1 0 16,1 0-2-16,-2 0 0 0,2-3-1 15,0-2 0-15,2-4 0 16,0-4 0-16,4-3 2 0,2-2 1 16,0-8 2-16,0 0 0 15,11 5 0-15,0-5 0 16,0-5 0-16,6 0-1 16,0-3-4-16,1-5-10 0,4 3-19 15,2 5-43-15,-6-6-7 16,3 0-6-16,-2 2-3 15</inkml:trace>
  <inkml:trace contextRef="#ctx0" brushRef="#br0" timeOffset="616609.4296">16321 6178 28 0,'-13'-13'77'0,"13"13"1"15,-16-13-3-15,5 7-30 16,11 6-13-16,-10-4-11 0,10 4-7 16,0 0-4-16,-10 5-1 15,8 8-3-15,-1 2-2 16,-1 8 0-16,-4 3-1 16,1 4 1-16,-2 8 0 15,1 2-2-15,-3 2 1 0,1 4-2 16,-2-1-1-16,3 0-4 15,-1-2-7-15,4-5-11 16,0-1-24-16,-4-11-30 0,9-5-6 16,1-8-6-16,0-13 2 15</inkml:trace>
  <inkml:trace contextRef="#ctx0" brushRef="#br0" timeOffset="616991.3445">16576 6299 7 0,'1'-13'68'16,"-1"13"3"-16,0-25-11 15,0 25-18-15,-6-9-11 0,6 9-11 16,-15-2-6-16,-1 2-2 16,3 7-4-16,-6 2-2 15,2 5 1-15,-3 1-1 0,3 1 0 16,0 1-1-16,4 2 1 16,6 0-1-16,2-1-1 15,4 0-1-15,1-2 2 0,2 1-2 16,9-3 0-16,4-1 0 15,-1-3 0-15,5-3-2 16,-1-1-6-16,1-6-19 16,-8 0-47-16,9 0-5 15,-3-8-6-15,0-1-4 0</inkml:trace>
  <inkml:trace contextRef="#ctx0" brushRef="#br0" timeOffset="617456.4053">17005 6158 69 0,'-6'-10'77'16,"0"0"-4"-16,-3 1-27 15,9 9-10-15,-14-16-10 0,4 13-10 16,-2 2-5-16,-3 1-3 16,-2 2-1-16,1 5-2 15,0 4-2-15,1 2 0 16,1 1 0-16,2 0-2 0,5 0 1 15,4 2-1-15,2 2 1 16,1 0-1-16,5-1 1 0,4 3-1 16,3 0 1-16,4-1 0 15,0 2-2-15,-1-4 2 16,1 3-2-16,-2-5 1 16,-4 0-1-16,-3 0 1 15,-6-2 0-15,-2-1 0 16,-9-2-2-16,-2 4-13 0,-8 3-58 15,-8-5-2-15,-5-1-7 16,-6-3-4-16</inkml:trace>
  <inkml:trace contextRef="#ctx0" brushRef="#br0" timeOffset="618594.989">7593 6396 19 0,'0'-11'56'16,"1"0"-3"-16,2 0-7 15,6 2-11-15,0-1-8 0,7 4-6 16,-4-3-4-16,5 8-3 16,-3-2 0-16,1 3-3 15,-4 0 1-15,5 0-2 0,-8 6 1 16,-8-6 0-16,15 13-1 15,-8-4 0-15,-2 1-2 16,-1-1-1-16,-2 2-2 16,0-3-1-16,2 1 0 0,-4-9 0 15,8 13 0-15,-8-13 0 16,18 3 0-16,-4-4 0 16,7-10 0-16,4-5 0 15,8-8 1-15,10-5-3 16,8-7-2-16,3-7-2 0,8-2-10 15,1-4-18-15,-7 2-47 16,0 0-3-16,-6 4-7 16,-11 10-4-16</inkml:trace>
  <inkml:trace contextRef="#ctx0" brushRef="#br0" timeOffset="619737.6824">16339 9811 19 0,'-23'77'69'15,"-1"-4"-2"-15,-2-5-5 16,4-1-4-16,3-10-66 0,2 11-20 16,11 4-36-16,-4-2-4 15,5 4-2-15</inkml:trace>
  <inkml:trace contextRef="#ctx0" brushRef="#br0" timeOffset="619952.3336">16325 12132 67 0,'-25'73'76'0,"2"-6"-5"16,2-7-3-16,2-3-5 15,5 0-72-15,1 2 0 16,4 1-13-16,4-3-20 15,-3 4-26-15,8-2-3 0,2 1-4 16</inkml:trace>
  <inkml:trace contextRef="#ctx0" brushRef="#br0" timeOffset="620186.4063">16412 14397 78 0,'-6'44'79'0,"-7"-2"-7"16,3-5-4-16,-2-2-5 16,12 3-76-16,-8-4-12 15,6 3-21-15,2 1-22 16,1-3-6-16,5-1-3 0</inkml:trace>
  <inkml:trace contextRef="#ctx0" brushRef="#br0" timeOffset="621389.5531">18204 5972 30 0,'0'0'58'0,"0"0"0"15,0 0-5-15,0-10-3 16,0 10-7-16,-4-12-12 0,4 12-8 16,-4-11-3-16,4 11-2 15,0 0-5-15,0 0-5 16,-8 18-2-16,4 3-3 15,1 4-1-15,-1 7 0 0,1 10-1 16,-1 6 1-16,1 5-1 16,-1 2 1-16,0-2-2 15,2 2 1-15,2-7-1 16,0-5 1-16,0-9 1 16,0-9-1-16,-4-10 1 0,4-15 0 15,0 0 0-15,-12-8-1 16,8-11 1-16,-2-10-2 15,2-5-3-15,4-7-1 16,3-5-3-16,8-7-1 0,9 0-3 16,7 0 0-16,0-1 0 15,11 5 1-15,-5 4 2 16,4 5 1-16,2 7 3 0,-5 10 2 16,-2 4 4-16,-5 12-1 15,0 2 1-15,-6 5-2 16,-2 5 1-16,-6 6-1 15,-7 9 1-15,-4-1 0 0,-2 6-1 16,-10-1 0-16,-10 2 0 16,-4-2 1-16,-7 2 0 15,1-5 0-15,-5-2 1 0,3-6-2 16,3-3 0 0,5-1 0-16,6-2 0 0,5-1-2 15,13-6 2-15,-12 12 0 16,12-12 0-16,0 19 0 0,4-2 0 15,7-1 2-15,1 3-2 16,3 4 1-16,5 0 0 16,6 4-1-16,1-2-7 0,2 0-16 15,2 5-45-15,-6-8-6 16,-1-2-3-16,-1-6-4 16</inkml:trace>
  <inkml:trace contextRef="#ctx0" brushRef="#br0" timeOffset="622016.4179">18749 6244 35 0,'-14'-5'71'0,"14"5"-2"15,-12 5-1-15,7 4-33 16,4 4-18-16,-3 4-5 0,1 3-6 15,0 6-1-15,1-2 1 16,0 2-3-16,-1-5 0 16,0-3 0-16,1-1 3 0,0-6-2 15,2-11 1-15,0 0 1 16,0 0-1-16,-5-10-1 16,5-8 2-16,1-2-3 0,4-5-3 15,1-6 1-15,0 1-1 16,6-4 0-16,-1 3 0 15,-1 0 1-15,1 3 2 16,-2 5 0-16,1 3 2 0,-2 7-1 16,-2 3 0-16,-6 10 0 15,0 0 0-15,12 2-1 16,-7 10-1-16,2 2 0 16,-1 4-3-16,-1 5 2 15,2 3 0-15,1-3 0 0,0 2 0 16,-3-6-1-16,-1-4 2 15,-1-1-1-15,0-5 2 16,-3-9-2-16,12 0 0 0,-12 0 0 16,12-13 0-16,-3-1-1 15,3-2 0-15,0-3 0 16,2-3-1-16,0 0 1 16,2 1 0-16,-2 4 0 0,-2 1 1 15,1 3-1 1,-4 3 1-16,1 9-1 0,1 2 1 15,-5 9 0-15,-1 5-1 16,-3 6 1-16,1 5-1 16,2 4 1-16,-1 2-2 0,0 1-8 15,-1-7-20-15,-3 0-47 16,4-4-3-16,7-8-6 16,3-8-3-16</inkml:trace>
  <inkml:trace contextRef="#ctx0" brushRef="#br0" timeOffset="622424.4974">19548 6080 73 0,'-12'-10'86'0,"-4"1"-3"16,0 2-6-16,1 7-24 15,3-1-29-15,3 1-10 16,-1 0-6-16,-1 2-4 0,-1 4-2 15,2 1-1-15,-1 5 1 16,0 1-2-16,2-1 1 16,-1 1-1-16,4 2 1 15,1 0 0-15,5 4-1 16,0-2 1-16,5 1-1 0,3 0 1 16,3-2-1-16,2 1 1 15,1 0 0-15,-1-2 0 16,0-3-1-16,-3 0 0 15,-2-3 1-15,-3 2-2 0,-5-11 4 16,2 17-3-16,-2-17 2 16,-8 17 0-16,-5-7 0 15,-4 0 1-15,-3-2-1 0,0 1 1 16,-5 0-5-16,-4-8-13 16,5-5-59-16,3 4-4 15,1-2-8-15,11-2-5 16,3-5-4-16</inkml:trace>
  <inkml:trace contextRef="#ctx0" brushRef="#br0" timeOffset="624134.1311">20768 6005 10 0,'0'0'70'0,"-7"-12"7"15,-3 8-21-15,10 4-10 0,0 0-13 16,-7 0-10-16,0 11-6 16,3 5-8-16,-4 6-1 15,-1 4-4-15,-1 9 1 16,-1 2-1-16,1 8 0 0,-1-5 0 15,2 2-2-15,1-6 1 16,4-2-2-16,-3-8 4 16,2-6-1-16,2-8 1 0,3-12-1 15,-12 0 0-15,8-7 1 16,2-10-2-16,-2-9 0 16,2-5-2-16,1-3-1 15,1-6 0-15,7-2-1 0,5-3 0 16,-2-1 1-16,5 2 0 15,3 6-1-15,1 3 2 16,-1 5-1-16,-3 8-1 16,-4 8 1-16,-1 4 1 15,-1 10 0-15,-1 10-2 0,-3 4 1 16,4 7-1-16,-3 3 1 16,2 6 0-16,3 0 1 0,0 1-1 15,-3-4 0-15,2-2 2 16,-4-6-1-16,1-5 2 15,0-4-1-15,-7-10 0 16,11 3 1-16,-11-3-1 0,14-14 0 16,-3 1 0-16,2-4 0 15,1-4-2-15,2-6 2 16,0 1-1-16,4 4 0 16,-3-2 0-16,0 6 0 15,-2 3-1-15,-6 4-1 0,-9 11 1 16,12 0-3-16,-11 8 2 15,-1 8-2-15,0 6 1 16,-2 3 1-16,1 7-1 0,1 1-1 16,4 1-8-16,11-3-12 15,2 1-38-15,3-9-17 16,7-8-6-16,6-8-4 16</inkml:trace>
  <inkml:trace contextRef="#ctx0" brushRef="#br0" timeOffset="624538.6468">21552 5996 66 0,'4'-19'85'0,"-4"1"-2"15,-6 6-4-15,-18 6-31 16,5 5-17-16,-3 1-16 16,-4 10-8-16,-2 3-4 0,-1 6-1 15,-3 7-2-15,6 4 0 16,0-1-1-16,3 4 0 15,5 1 1-15,2-2 1 0,12 2-1 16,4 0 0-16,4-7 0 16,10-5 0-16,2-3 0 15,3-6 1-15,5-6-1 16,4-2 0-16,-4-7 0 0,2-7 0 16,0-5-1-16,-4-4 1 15,2 0 0-15,-3-1 0 16,0-1 0-16,-8 1 0 0,-2 2 1 15,-4 5 0-15,-7 12 0 16,10-9-1-16,-10 9 2 16,0 5-3-16,-2 8 1 15,-1 6 0-15,1 2 0 16,1 3-1-16,1 6-10 0,0-5-29 16,3 6-37-16,5-8-3 15,6-5-6-15,3-3-3 16</inkml:trace>
  <inkml:trace contextRef="#ctx0" brushRef="#br0" timeOffset="625154.4432">21933 6060 19 0,'-2'-10'79'0,"2"10"0"16,-17 0-2-16,10 10-5 0,2 3-48 15,3 6-9-15,1 5-6 16,-1 5-2-16,2 7-1 16,-1 3-2-16,1-3-1 0,0 0-1 15,0-3-1 1,0-4 2-16,0-5-1 0,-1-7 1 16,1-17 0-16,-6 9 0 15,6-9-1-15,-10-19 0 16,7 0 1-16,2-9-3 0,-4-7 1 15,3-5-1-15,2-3 0 16,0-5-1-16,5 1 2 16,0 0 0-16,4 2-1 15,0 1 2-15,0 9-2 0,2 5 2 16,1 9-1-16,-3 6 0 16,2 4-1-16,1 6 0 0,0 5 0 15,4 6-1-15,3 4 2 16,-2 2-2-16,0 5 0 15,-5 1-1-15,-1 1 1 16,-6 6 0-16,-5-4 0 0,-8 4 0 16,-9 0-1-16,-6-1 1 15,-5-2 1-15,3-3 0 16,-2-2-1-16,4-2 0 16,2-3 0-16,4-1 1 0,5-3 0 15,12-8 0-15,-6 13 2 16,6-13-1-16,7 14 1 15,2-5 1-15,8 2-1 16,3 0 0-16,1 2 0 16,6 1-1-16,-2 3-2 0,2-4 0 15,-1 4-6-15,-8-5-9 16,1 2-21-16,-8-1-39 0,-2-4-6 16,-6 1-5-16,-3-10-2 15</inkml:trace>
  <inkml:trace contextRef="#ctx0" brushRef="#br0" timeOffset="627877.3732">9271 8420 6 0,'-7'-12'55'0,"0"-1"-1"15,-1-1-3-15,4 2-6 16,-2-6-5-16,3 6-6 16,1-7-7-16,0 3-5 0,0-1-5 15,-5 1-5-15,3 1-2 16,-2 4-3-16,-3 2-2 15,-4 6-2-15,-4 2-1 16,-7 8-1-16,-3 8 0 0,-4 3 0 16,-4 6 0-1,-2 0 0-15,0 6-1 0,3-1 0 16,5-2 0-16,3-2-1 16,11-2 1-16,3 0 0 15,9-4-1-15,3-1 1 0,7-2 0 16,9-1 1-16,1 0-1 15,4-1 1-15,2 0-1 16,1 2 0-16,-4 1 1 0,2 1-1 16,-7 3 1-16,-4-1 0 15,-5 3 0-15,-7-1 0 16,-6 1 0-16,-5-1 0 16,-8 0 0-16,-8-4 0 15,0 1 0-15,-3-3 0 0,-2-3 0 16,2-4 0-16,6-4-1 15,1-3 0-15,7-4-1 16,6-6-3-16,9-7-5 0,2-3-10 16,15-3-15-16,3-1-22 15,6-4-22-15,12-1-4 16,3-4-2-16</inkml:trace>
  <inkml:trace contextRef="#ctx0" brushRef="#br0" timeOffset="628684.4939">9196 8607 61 0,'-16'14'76'0,"2"3"-10"16,-4-4-12-16,6 1-13 15,-4-2-12-15,7-5-7 16,9-7-5-16,0 0-4 0,1-5-4 16,12-8-4-16,6-2-2 15,2-5-1-15,4-1-1 16,0-4 0-16,0 1-1 0,-3 2 1 15,-7 0 0 1,-4 2 1-16,-7 5-1 0,-4 2 0 16,-6 7-1-16,-11 4 0 15,-2 4 1-15,-4 6-1 16,-4 6 0-16,2 5-1 0,-2 2 2 16,5 3-1-16,4-1 1 15,3-1-1-15,9-1 1 16,6 0 0-16,3-4 0 0,11-4 0 15,6-2-1-15,10-5 1 16,5-6-1-16,5 0 0 16,4-11 0-16,2-3-1 15,1-4 0-15,0-2 0 0,-3-3-1 16,-4 0 2-16,-7-1-1 16,-6 3 1-16,-8 2 1 15,-10-1 1-15,-7 6 0 16,-3 3 0-16,-10 7 0 0,-8 4 0 15,-3-2-1-15,-1 10 1 16,0 3-2-16,3 3 1 16,3 0-1-16,3 0 1 0,7-1-1 15,5 0 1-15,2-3 0 16,2-1-1-16,8-2 0 16,2 3 1-16,3 0-1 15,3 2 1-15,0 4-1 0,0 4 0 16,2 3 0-16,-2 4 0 15,-2 5 0-15,-5 6 0 16,-1 3-1-16,-6 2 1 0,-4 2 0 16,0-2 0-16,-8 0 1 15,-6-3-1-15,-2-5 1 16,-2-7-1-16,-2-4 1 16,0-9 1-16,-2-7 0 0,1-7 1 15,2-5 0 1,1-8 0-16,6-9 0 0,1-8 0 15,8-9-1-15,3-2 0 16,6-7-1-16,7 2-1 16,4 2 0-16,4 4 0 0,2 5 0 15,3 7-1-15,-5 6 1 16,1 10-1-16,-1 6-1 16,-4-1-3-16,0 6-10 0,-5 0-27 15,-12 0-38-15,16 8-3 16,-16-8-5-16,15 3-5 15</inkml:trace>
  <inkml:trace contextRef="#ctx0" brushRef="#br0" timeOffset="630536.6768">21034 7924 57 0,'0'0'79'0,"0"0"-3"0,-12 2-29 15,12-2-6-15,0 0-8 16,-10-1-8-16,10 1-6 15,-5-11-5-15,5 11-5 0,-7-21-1 16,1 9-3-16,-2-5-2 16,3-3-1-16,-3-3-1 15,2-5 0-15,1-1 0 16,3-3 0-16,2 0-1 16,2-5 1-16,5 3 0 0,7 1-1 15,4 5 0-15,3 3 0 16,1 2 0-16,4 7-1 15,0 4 1-15,4 6-1 0,-3 5 1 16,4 1-1-16,-4 8 1 16,0 5 0-16,-6 2-1 15,0 7 0-15,-7 0 1 0,-4 2 0 16,-7 2-1-16,-5 1 1 16,-9 0-1-16,-5 0 1 15,-6 1 0-15,-7-1 0 16,-4 0 1-16,-6 13-1 15,1-2 1 1,3 2 0-16,2-3 1 16,8 1-1-16,5-3 0 15,9-2 1-15,8-4 0 16,10-12-1-16,5-5 0 0,5-7 1 16,3-3 0-16,4-2-1 15,0-3 0-15,-2-6 1 16,-2-7-2-16,-3-4 1 0,-3-3 0 15,-1-2-1-15,-7-2 0 16,-6-1 0-16,-2 1 0 16,-8 3 0-16,-6 4 0 15,-4 7 0-15,-4 3-1 0,0 8-2 16,-7 2-6-16,8 12-26 16,4 3-45-16,-8 4-2 15,4 4-7-15,2 1-3 0</inkml:trace>
  <inkml:trace contextRef="#ctx0" brushRef="#br0" timeOffset="631757.1471">21566 10408 0 0,'-10'9'32'15,"2"-3"-3"-15,-8-3-2 16,16-3-1-16,-18 5-1 15,18-5-5-15,-16 0-3 0,16 0 1 16,-14 0-3-16,14 0 1 16,0 0 1-16,0 0 0 15,-5-10 0-15,5 10 0 0,0-13 1 16,0 13 0-16,0-16-2 16,0 6-2-16,0-3 0 15,0-1-1-15,3-2-1 16,-3 1-1-16,3-1 0 15,-3-2-1-15,0 4-1 16,0 0-1-16,1 3-1 0,-1 0-2 16,0 11-1-16,0-9 0 15,0 9-2-15,0 6 1 16,0 10-2-16,-3 4 1 0,-2 6-1 16,2 8 1-16,-1 7 0 15,-4 3-1-15,2 9 1 16,-5 4-1-16,3 2 0 0,0 0-1 15,0-1-1-15,-1-2-2 16,0-6-2-16,6-5-5 16,-7-13-8-16,10-5-29 15,0-10-37-15,0-17-3 0,12 0-5 16,-1-9-4-16</inkml:trace>
  <inkml:trace contextRef="#ctx0" brushRef="#br0" timeOffset="632128.5879">21735 10569 19 0,'-4'-6'75'0,"4"6"4"15,0 0-1-15,-7 6-35 0,3 3-12 16,0 4-8-16,0 1-2 15,0 3-5-15,-1 3-5 16,0 1-4-16,3-1-2 0,2 0-1 16,0-2-2-16,5-5 1 15,5-3-1-15,-2-5 1 16,6-4-1-16,-1-1 0 16,-2-8 1-16,1-5 0 0,0-4-1 15,-6-3 0-15,0-4 1 16,-5-2-1-16,-1-1 0 15,-7 4 0-15,-5-1-2 16,-3 6 0-16,-5 5-4 0,-5 4-9 16,3 5-32-16,-4 4-35 15,1 5-4-15,2 3-5 16,4-1-4-16</inkml:trace>
  <inkml:trace contextRef="#ctx0" brushRef="#br0" timeOffset="633292.251">21293 12523 47 0,'-10'3'77'0,"1"-1"-2"0,-1 2-3 15,1-3-2-15,9-1-65 16,-3 14 0-16,-4 1-1 16,1 5 1-16,1 1 0 15,-2 4 1-15,3 0-2 0,3 5-3 16,1-1-6-16,0 7-15 16,1 1-25-16,2 5-28 15,-1 8-6-15,0 5-2 0</inkml:trace>
  <inkml:trace contextRef="#ctx0" brushRef="#br0" timeOffset="633495.4486">21186 14415 17 0,'-4'56'62'0,"-2"-1"2"0,0-3-1 15,0 1-3-15,3 6-63 16,3 5-2-16,0 3 1 16,-2 1-5-16,2 7-25 0,-4-8-26 15,0 4-6-15,2-7 0 16</inkml:trace>
  <inkml:trace contextRef="#ctx0" brushRef="#br0" timeOffset="633684.0608">21012 16305 45 0,'-18'57'65'16,"3"-4"-3"-16,-1-2-3 0,1-9-53 15,3 2-22-15,5-2-26 16,-6-1-19-16,7-2-4 15</inkml:trace>
  <inkml:trace contextRef="#ctx0" brushRef="#br0" timeOffset="633924.65">21090 17197 40 0,'-10'43'86'0,"5"-27"0"16,-5 2 0-16,-10 10-4 16,12-18-61-16,-3 1 1 15,11-11-4-15,-14 14-5 16,14-14-7-16,-12 10-5 0,12-10-20 16,-10 9-42-16,10-9-19 15,-9 0-7-15,9-9-4 16,-2-6-6-16</inkml:trace>
  <inkml:trace contextRef="#ctx0" brushRef="#br0" timeOffset="637025.3641">23754 6007 32 0,'0'0'52'16,"0"0"-29"-16,0 15-2 16,-4 4-3-16,-1 7-5 0,-2 4 1 15,-7 6 0-15,2-1-4 16,-1 7-2-16,-2-5-1 16,2 0-3-16,-1-6 1 15,1-5-1-15,-2-7 3 0,0-5-3 16,2-5 3-16,2-9-3 15,-2-2 2-15,-1-12-1 16,4-4 0-16,0-6-2 16,6-5-2-16,4-7 0 0,2-7-1 15,10-4 2-15,2-5-2 16,11 1 0-16,1-2 0 16,5 2 0-16,1 1 0 15,4 4-1-15,1 5 2 16,3 8-3-16,-4 10 2 0,-1 2-1 15,-7 10 2-15,4 3-1 16,-8 9 1-16,-2 6 1 16,-9 5 0-16,-5 6 1 0,-7 5 1 15,-2 7-1-15,-12-1-1 16,-7 9-1-16,-3-1 1 16,-10-2 0-16,-1 0 0 15,-3-5-1-15,1-1 0 0,-1-11 2 16,8 2-1-16,2-10 1 15,5-3-1-15,7-4-1 16,5-2 1-16,10-1-1 16,0 0-1-16,0-6 0 0,0 6-1 15,11-4 0-15,2 4-1 16,-5 3 1-16,5 6-1 16,-6 4 1-16,4 4 0 15,-3 3 0-15,6 4 1 0,-1 0 0 16,0-2 0-16,6-1 1 15,2-4 1-15,4-4-1 16,3-4 1-16,4-9 0 0,0-2 0 16,3-10 0-16,-9-4 0 15,4-5 0-15,1-2 0 16,-8-4-1-16,-4 1 0 16,-5 3 0-16,-6 0 0 0,-4 4-2 15,-1 4 1-15,-8 4 0 16,-9 4-1-16,3 7 1 15,-6 0-2-15,2 11 2 16,-1 1-2-16,4 4 2 0,0 3-1 16,6 1 0-16,1 4 1 15,5-4 0-15,0 1 0 16,9-1 1-16,-2-6 1 16,6-1-1-16,7-5 2 0,0-4 0 15,3-4-2-15,1-4 0 16,2-4-2-16,-3-5 0 15,4-4-3-15,-8-2 2 16,-1-1-1-16,-5-1 0 0,-3 0 0 16,1 0 1-16,-5 3 2 15,-2 3 0-15,-2 1 1 0,2 4-1 16,-4 10 0-16,4-10 0 16,-4 10 1-16,0 0-1 15,0 0 0-15,14 12 0 16,-8-1 0-16,3 1 1 0,1 1 0 15,0 1 0-15,-2 2 0 16,8 2 1-16,-6 2-1 16,2-3-1-16,0-1 1 15,-4-1 0-15,3-2 1 16,-4-4 0-16,-7-9 2 0,14 6-2 16,-14-6 0-16,7-7 1 15,-1-4-2-15,-1-6 2 0,-1-2-3 16,5-2 1-1,-2-3-1-15,4 1 0 0,-4 1 0 16,5 3 0-16,-5 3-1 16,2 6-1-16,-9 10 1 15,11-9-1-15,-11 9-4 0,12 6-19 16,-8 8-28-16,2-1-17 16,7 2-2-16,2-2-3 15</inkml:trace>
  <inkml:trace contextRef="#ctx0" brushRef="#br0" timeOffset="637162.3998">24812 6135 14 0,'0'0'72'0,"0"0"0"15,-8-5-4-15,-3 2-37 16,1 3-6-16,1 0-15 16,9 0-34-16,-12 12-38 0,12-12-7 15,-12 8-4-15</inkml:trace>
  <inkml:trace contextRef="#ctx0" brushRef="#br0" timeOffset="638868.0709">23967 7234 18 0,'-7'-13'33'0,"7"13"1"16,0 0-1-16,-13-8-4 0,13 8-1 15,0 0-5-15,-8-4-4 16,8 4-1-16,0 0-6 16,0 0 0-16,0 0-2 0,0 0-1 15,-5-10-2-15,5 10 0 16,0 0-1-16,0 0-2 15,7-10 1-15,-7 10-2 0,13-6 0 16,-13 6-1-16,15-6 0 16,-3 1 0-16,0 3-1 15,3-3 2-15,-5 5-3 16,5-3 1-16,2 3-1 16,-3 1 0-16,2-1-1 0,-6 5 1 15,6 4 0-15,-10 2-1 16,5 5 2-16,-8 2-1 15,-1 3 0-15,-2 1 1 0,-3 4 0 16,-2 0-1-16,-9 4 1 16,-1-3 0-16,-1-1-1 15,-1 0 0-15,-1-1 0 0,4-2 0 16,0-2 1-16,0-3-1 16,7-4 0-16,-2 0 0 15,6-4 1-15,-1-1-1 16,3 2 0-16,1-11 0 0,-2 15 1 15,2-6-1-15,0-1 0 16,0-8-1-16,5 16-9 16,-5-16-37-16,10 14-23 15,-1-5-4-15,3-1-3 16</inkml:trace>
  <inkml:trace contextRef="#ctx0" brushRef="#br0" timeOffset="639046.0686">24234 7732 25 0,'11'17'76'0,"-11"-17"3"16,0 10-3-16,0-10-2 15,-29 2-64-15,29-2-2 16,0 0 1-16,-7 7-1 0,7-7-13 16,0 10-45-16,0-10-23 15,3 10-6-15,-3-10-5 16</inkml:trace>
  <inkml:trace contextRef="#ctx0" brushRef="#br0" timeOffset="640498.0416">23700 8970 3 0,'0'0'52'0,"-3"-14"-1"0,3 14-7 16,0-12-6-16,0 12-7 16,2-11-6-16,-2 11-4 15,7-8-3-15,-7 8-3 0,10-11-2 16,-10 11-2-16,12-12-2 16,-1 7-3-16,-4 3-1 15,6 0-2-15,-2 2-2 16,1 2-2-16,3 6 1 0,1 4-1 15,-3 1 0-15,-1 4-1 16,-1 2 2-16,-4 5 0 16,-1-2 0-16,-5 5 0 15,-1-4 1-15,-5 2 0 16,-3 3 0-16,-4-4 0 16,1 3 0-16,-4-6 0 0,-1 1 0 15,0-2-1-15,3 1 1 16,1-5 0-16,1-2 0 0,4 2-1 15,0-3 1-15,1 1-1 16,5-2-2-16,0 1-7 16,1 1-13-16,0-4-24 0,3 5-24 15,2 0-7-15,2 3-1 16</inkml:trace>
  <inkml:trace contextRef="#ctx0" brushRef="#br0" timeOffset="640665.6216">23772 9603 61 0,'-5'9'77'0,"5"-9"-6"16,-5 12-17-16,5-12-14 0,-4 13-13 15,4-13-10-15,0 0-6 16,0 13-7-16,0-13-13 16,0 0-46-16,0 0-18 15,0 0-5-15,5 7-2 16</inkml:trace>
  <inkml:trace contextRef="#ctx0" brushRef="#br0" timeOffset="641238.8789">23796 11085 16 0,'0'0'66'16,"-13"0"3"-16,13 0-3 0,0 0-39 16,0 0-7-16,0 0-5 15,-2 9-5-15,2-9-2 16,0 16-2-16,3-3-3 15,-1-1-1-15,4 2-6 16,-5 1-7-16,2 2-12 0,-3 0-14 16,2 2-14-16,1 3-14 15,-2 1-7-15</inkml:trace>
  <inkml:trace contextRef="#ctx0" brushRef="#br0" timeOffset="641393.5898">23777 11819 14 0,'0'51'18'16,"-2"-1"-2"-16,1-1-4 15,1 5-5-15,-1-2-4 0,1 7-7 16,0 5-13-16,2-1-14 16</inkml:trace>
  <inkml:trace contextRef="#ctx0" brushRef="#br0" timeOffset="641569.1555">23810 13216 45 0,'-14'75'63'0,"-1"2"0"0,-3 0-36 16,1 1-2-16,-1 1-12 16,2 2-4-16,1-1-6 15,-2-3-4-15,3 1-14 16,-1-9-17-16,2 2-25 0,4 5-7 15,-1 4-1-15</inkml:trace>
  <inkml:trace contextRef="#ctx0" brushRef="#br0" timeOffset="641725.9645">23655 14971 9 0,'-1'61'84'16,"-6"-6"2"-16,-9-10-4 15,0-11-3-15,-22-9-44 16,21-8-9-16,6-1-16 0,-1-8-9 15,12-8-9-15,-10 12-12 16,10-12-36-16,0 0-23 16,11 0-5-16,-11 0-5 15</inkml:trace>
  <inkml:trace contextRef="#ctx0" brushRef="#br0" timeOffset="642999.0002">25424 10287 41 0,'0'0'71'0,"-8"0"0"0,8 0 1 16,0 0-46-16,0 0-6 15,6 6-6-15,-6-6 0 16,19 6-1-16,-5-4 0 0,0 2-3 16,5-4 0-16,1 0-4 15,1 0 1-15,-1 0-3 16,-1-3-1-16,1 0-2 15,-2 0-1-15,-1 0-2 0,-4 0-5 16,-13 3-5-16,16-1-8 16,-16 1-9-16,0 0-18 0,0 0-27 15,-5 7-8-15,-5 2-1 16</inkml:trace>
  <inkml:trace contextRef="#ctx0" brushRef="#br0" timeOffset="643176.5569">25440 10456 25 0,'0'0'72'0,"-9"17"-7"16,9-17-8-16,0 0-12 15,0 0-9-15,0 0-9 16,7 6-8-16,4-6-5 16,3 0-11-16,0-5-28 15,-2 2-44-15,6-3-6 0,3-2-7 16,0-2-2-16</inkml:trace>
  <inkml:trace contextRef="#ctx0" brushRef="#br0" timeOffset="643609.4397">25660 10060 28 0,'0'0'73'16,"-3"-10"5"-16,3 10-32 16,0 0-5-16,0 0-7 0,0 0-8 15,0 0-7-15,6 0-6 16,-6 0-4-16,16 7-1 15,-5 1-3-15,1 2 1 16,1 5-2-16,4 2-2 16,-3 4-1-16,0 3 0 0,-3 0-1 15,0 7 0-15,-4 0-1 16,-2 1 1-16,-3 3 1 16,-4 2 1-16,-7 5-1 0,-7 0 1 15,-5 1 0-15,-5 1 0 16,-3 0 0-16,-3-2 0 0,3-5-2 15,0 0-4-15,5-11-11 16,6-6-32-16,12-3-28 16,4-7-7-16,2-10-5 15,16 0 0-15</inkml:trace>
  <inkml:trace contextRef="#ctx0" brushRef="#br0" timeOffset="644363.8076">26487 10104 57 0,'-8'-14'76'0,"0"4"-2"15,8 10-2-15,-6-9-52 16,6 9-2-16,-3 9-5 16,1 9-3-16,1 4-3 0,-2 7-2 15,-2 1 0-15,0 9-2 16,1 0-1-16,-4 0 1 16,1-3-2-16,0-5 3 15,0-4-1-15,0-6 0 0,2-6 1 16,5-15 0-16,-10 2-1 15,7-13-1-15,2-9 0 16,0-9-1-16,1-4 0 16,1-8 0-16,3-5-1 15,6-3 1-15,5-1 0 0,1-1-1 16,5 1 1-16,2 4-1 16,-1 4 0-16,2 10 0 15,3 4-1-15,-3 9 0 0,-3 9 0 16,-2 6 0-16,-1 4 0 15,-4 4 0-15,-1 7 0 16,-6 3 1-16,-3 4 0 0,-4 4 0 16,0 3 1-16,-7 1-1 15,-4 4 1-15,2-1-1 16,-5-2 1-16,3-1-1 16,0-4 0-16,4 0 0 15,0-5 0-15,5-2 1 0,2-3-1 16,0 0 0-16,6-1 1 15,4-2-1-15,-1 1 0 16,5 0 0-16,-1 0 0 0,1 1 0 16,-3 2-1-16,1-1 0 15,-6 0 0-15,0 3 0 16,-5-1 1-16,-2 0-1 16,-9-1 1-16,-4 1 0 15,-4-3 1-15,-4 1 0 0,-3-1 0 16,-3-1 1-16,3-2-1 15,-1-3 0-15,3-1-2 0,6-2-8 16,1-2-19-16,11-9-44 16,5-1-8-16,11-3-3 15,5-4-5-15</inkml:trace>
  <inkml:trace contextRef="#ctx0" brushRef="#br0" timeOffset="645192.7569">27128 10128 13 0,'24'-11'79'16,"-6"0"3"-16,-8-3-2 15,-4 1-3-15,-6 3-61 16,0 1 0-16,-10 3-1 0,-4 0-2 16,-2 5-6-16,-4 1-2 15,0 9-4-15,-1 2 0 16,2 5-1-16,-1 2-1 15,0 4 1-15,1 2-1 0,2 4 1 16,3-1 0-16,4 1 0 16,0-1 0-16,6 0 0 15,4-3 1-15,1-1 0 16,10-3 0-16,3-4 1 0,5-4-3 16,7-3-2-16,-1-4-5 15,8-2-7-15,2-6-9 16,4-3-6-16,0-6-8 15,-1-1-3-15,5-3 0 0,-7-1 3 16,2-2 6-16,-8-4 12 16,0 5 14-16,-8-4 16 15,-2 4 12-15,-4-3 4 0,-2 3 3 16,-6 2 2-16,1 3-2 16,-4-1-2-16,-1 4-5 15,1 1-4-15,-5 9-6 16,8-17-1-16,-8 17-1 0,9-12-1 15,-9 12 0-15,6-10-1 16,-6 10-1-16,0 0-1 0,1-11-1 16,-1 11 0-16,-5 0-1 15,5 0 0-15,-19 6-2 16,7 4 0-16,-4 6 0 16,1 2 1-16,-3 3-2 15,1 2 0-15,3 2 0 16,1-1 0-16,3 2 0 0,3-3 0 15,5-1 0-15,2-2 0 16,3-3 0-16,8 0 0 16,1-5-1-16,5-2 0 0,-1-3-2 15,1-3 0-15,0-3-1 16,-1-1-1-16,-2 0 0 16,-1-4 1-16,-3-1-1 0,-10 5 2 15,13-13 0-15,-13 13 1 16,8-11 1-16,-8 11 0 15,0-11 0-15,0 11 1 0,0 0-1 16,2-10 1-16,-2 10 0 16,0 0-1-16,9 0 1 15,-9 0-1-15,8 10 0 16,-4 0 0-16,2 1 0 0,-2 5 1 16,-2 0-1-16,-1 2 0 15,-1 0-4-15,1 3-18 16,-1 5-49-16,-1-11-7 15,-1-4-6-15,2-11-5 16</inkml:trace>
  <inkml:trace contextRef="#ctx0" brushRef="#br0" timeOffset="645753.2495">28807 9260 1 0,'-10'-10'72'0,"-1"4"1"0,-5 2 1 16,4 4-36-16,-7 12-6 15,2 7-8-15,-3 11-3 16,-1 6-5-16,4 16-2 0,1 9-3 15,6 15-2-15,5 12-3 16,5 17-1-16,1 13-2 16,10 19 1-16,2 15-2 15,-2 15-1-15,1 12 0 0,-10 10 2 16,-6 8 1-16,-17 2-1 16,-17 0 0-16,-10-7 1 15,-14-11 0-15,-13-12 0 16,-6-16 0-16,-4-21-2 0,5-18-1 15,7-23 0-15,12-22-2 16,14-21-2-16,12-20-6 16,18-22-8-16,12-16-12 15,10-22-19-15,21-15-31 16,10-24-7-16,11-18-3 0</inkml:trace>
  <inkml:trace contextRef="#ctx0" brushRef="#br0" timeOffset="646754.3894">28699 9201 70 0,'-13'-14'73'16,"13"3"-11"-16,8-4-3 0,18 4-1 15,9-4-72-15,10 10 4 16,6 1 1-16,17 0 5 16,11 4 8-16,9 0 7 15,10-1 0-15,13 0 0 0,12 2-5 16,8 0-3-16,12-1-2 15,3 0 0-15,5 0 0 16,2-3 0-16,3-1-1 16,0 0 0-16,1-2 0 0,-1-1-1 15,1 1-1-15,-2-1 0 16,0 1-1-16,-1-1 0 16,-4 2-1-16,-9 0 0 15,-10-1 1-15,-6 1 1 16,-10-1 2-16,-17 1-1 0,-14 0 1 15,-16 0 0-15,-13 1 0 16,-11 0-1-16,-10 3-1 16,-9 0-1-16,-14 1 1 0,2 0-1 15,-13 0 1-15,8 10-1 16,-8-10 1-16,0 19 2 16,0-5 0-16,0 7 2 0,0 9 2 15,0 6-1-15,0 9 1 16,0 12-1-16,7 11 1 15,-2 15-1-15,2 7 0 16,0 15-1-16,-3 8 0 0,2 11-1 16,-2 1-1-16,-2 9 1 15,-2 6 0-15,-7 2 0 16,-11 7 0-16,-10 2 2 0,-12 5 1 16,-9 3 0-16,-8-1 0 15,-7-2 0-15,-12-8 0 16,6-8 0-16,5-9 1 15,-1-16-3-15,8-15 0 16,12-13 1-16,10-10 1 0,6-9-1 16,14-9 0-16,-1-9-1 15,4-3 1-15,10-8 0 16,0-5-2-16,2-6 0 0,-5-4 0 16,6-7-1-16,-5-3 1 15,-2-5-1-15,7-9-1 16,-23 9 0-16,8-7 0 0,-10-2-1 15,-6-2-4-15,-11-6-6 16,-10-2-6-16,-15-4-9 16,-12-1-7-16,-21-4-7 15,-14 0-1-15,-21 0 5 0,-12-5 11 16,-16 6 14-16,-8 0 15 16,-10 8 13-16,-5-1 11 15,0 10 10-15,2 1 0 16,6 6-4-16,4 8-7 0,9-5-7 15,10 4-4-15,16-5-4 16,14-1-2-16,23-5-8 16,14-3-12-16,26-10-22 15,31-5-38-15,14-12-4 0,22-8-8 16,27-16 3-16</inkml:trace>
  <inkml:trace contextRef="#ctx0" brushRef="#br0" timeOffset="647365.6261">30691 9268 29 0,'-16'-7'35'0,"5"4"1"0,-1 0-2 16,12 3-3-16,-13-4-6 15,13 4-7-15,-9 0-2 16,9 0-4-16,-10 9 1 16,3 3-1-16,-2 9 0 15,-5 8 1-15,0 9 0 0,-3 15 0 16,-4 10-1-16,-3 17-3 15,2 14-1-15,0 23-2 16,-1 9 0-16,1 19-2 16,1 14 0-16,2 9-2 0,2 11 1 15,-1 6 2-15,-3 0 0 16,-2-3 0-16,-2-6-1 16,-1-19 0-16,4-17 1 0,-3-23 3 15,2-17 0-15,6-27-2 16,4-22 1-16,4-19 0 15,3-12 1-15,6-20-3 16,0 0-7-16,0-13-20 0,3-13-55 16,5-13-2-16,3-9-9 15,4-17-5-15</inkml:trace>
  <inkml:trace contextRef="#ctx0" brushRef="#br0" timeOffset="648354.8189">28772 10429 5 0,'0'0'23'15,"-16"4"3"-15,16-4 4 16,-13 11 3-16,13-11 0 0,-7 11 1 16,7-11-1-16,0 0-5 15,0 0-3-15,16 9-5 16,0-8-2-16,12 2-2 0,7-2-4 15,14-1-4-15,12 0-3 16,12 1-1-16,16-1-1 16,11 0-1-16,11 1 1 15,14-3 1-15,7 2-2 16,9 0 3-16,1-2-2 0,5 1 1 16,5 0 0-16,-3-3 0 15,-3 1-2-15,-6 0 1 16,-4 1-3-16,-12-1 1 0,-10-1-1 15,-14 0 0-15,-13-1 0 16,-13 5 0-16,-8-4 0 16,-17 1 0-16,-10-1 0 15,-4 1 0-15,-4 0 1 0,0 0-2 16,-3-3 1-16,2 2-1 16,4 0 0-16,3-1 1 15,2 1-1-15,4 0 0 0,3 3 0 16,1 2 1-16,1-1-1 15,1 0 1-15,-2 2 0 16,-1 2-1-16,1 1 0 16,0-1 2-16,-4-1-2 15,2 2 2-15,1-3-1 0,0 0 1 16,-7-2 0-16,-1 0 0 16,-1 1 0-16,-4-2-1 15,-1-2 1-15,-12 0-1 0,-4 2-1 16,-7-2 0-16,3 0-1 15,-12 3 1-15,0 0 0 16,0 0-1-16,0 0 0 16,0 0 1-16,0 0 1 15,-10 3 1-15,10-3 1 0,-8 5-1 16,8-5 0-16,0 0 0 16,8 5 0-16,-8-5 0 15,14 0 0-15,-1 0 0 0,-3 0 0 16,2 0 0-16,-12 0-5 15,0 0-14-15,0 0-30 16,0 0-29-16,0 0-3 16,-12-2-6-16,-6-1 7 0</inkml:trace>
  <inkml:trace contextRef="#ctx0" brushRef="#br0" timeOffset="649173.4454">31460 9581 29 0,'0'0'60'0,"-12"-9"-22"16,12 9-4-16,5 0-4 16,4 0-2-16,1 2-7 15,2 2-4-15,4 0-5 0,0 3-1 16,-3 2-4-16,-4 1-1 16,-1 4 0-16,-4 1-2 15,-4 3 0-15,-2 1 1 16,-10 2 1-16,-7 0 2 0,-2 1-1 15,3 3 0-15,-5-2 0 16,4 1-1-16,0-6-1 16,3 1-1-16,3-1-1 15,6-2 2-15,2-4-2 0,5-3 0 16,0 0 0-16,0-9-4 16,19 13-15-16,-8-1-41 15,5-10-18-15,2-2-5 16,3-2-6-16</inkml:trace>
  <inkml:trace contextRef="#ctx0" brushRef="#br0" timeOffset="650133.3541">29961 9587 24 0,'0'0'49'0,"0"0"-3"16,-5-9 0-16,5 9-6 15,-7-10-4-15,7 10-8 0,-7-11-5 16,7 11-6-16,-11-9-3 16,3 7-4-16,-5 2-3 15,0 4-2-15,-5 6-1 0,-5 4-1 16,0 2 0-16,-9 9-1 16,-3 0-1-16,-1 5 1 15,-3-3-1-15,1 4 0 16,2-4 0-16,2-3 1 15,6-2-2-15,4-6 1 0,6-1 0 16,7-7-1-16,11-8-5 16,-5 9-8-16,5-9-19 15,9-6-32-15,7-1-14 16,5-3-3-16,4-3-1 0</inkml:trace>
  <inkml:trace contextRef="#ctx0" brushRef="#br0" timeOffset="650596.5128">29844 9545 9 0,'0'0'69'0,"-2"-14"3"0,2 14-26 16,0-10-7-16,0 10-6 15,0 0-9-15,5 7-7 16,-5-7-6-16,6 21 0 0,-3-7-2 15,3 6-1-15,-1 3-1 16,0 2-1-16,2 4-1 16,2 1 0-16,1 5-2 15,2-2-1-15,1 2 0 0,-2-2 0 16,2-1-1-16,0-5-1 16,-4-1 2-16,-1-6-2 15,-3-4 1-15,-3-6-1 0,-2-10 1 16,0 11 0-1,0-11 0-15,-6 0 1 0,6 0-1 16,-14-10-1-16,5 3 1 16,-6-1-1-16,-1 0 0 0,-3 1-1 15,-1-2 1 1,0 3-1-16,-2 0 1 0,0 1 0 16,4 1 0-16,0 1 0 15,4-2 0-15,3 3-2 0,0-2-2 16,11 4-6-1,-11-8-9-15,11 8-18 0,0-8-37 16,0 8-5-16,3-15-6 0,3 4 6 16</inkml:trace>
  <inkml:trace contextRef="#ctx0" brushRef="#br0" timeOffset="651292.2594">29729 9631 19 0,'-20'0'66'0,"6"0"3"16,2 2-32-16,12-2 1 16,-16 4-6-16,16-4-5 0,0 0-6 15,4 6-3-15,10-5-3 16,-2 0-1-1,8 1-3-15,-1-2-1 0,7 0-4 16,4 0-2-16,2 0-3 0,1 0 0 16,1 0 0-16,-2-2 0 15,-4 1-1-15,-3 0 1 16,-3 0 0-16,-9-1 0 0,-1 1 0 16,-12 1 0-16,10-2 0 15,-10 2-1-15,0 0 0 16,0 0-1-16,0 0 0 15,0 8 1-15,-2 2-2 0,-1 2 1 16,-2 6 1-16,0 2 0 16,-2 4 0-16,-3 7 0 15,1 1 0-15,-3 4 1 16,0-1-1-16,0 1 0 16,-2 0 0-16,-1-2 0 0,2-2-1 15,2-5 1-15,0-4 0 16,3-6 1-16,2-3-1 15,1-6 1-15,5-8 1 0,0 0 0 16,-10 6 0-16,10-6-1 16,-10-12 1-16,4-1 0 15,-2-2-1-15,-2-5 0 0,-2 0-1 16,-2-4 1-16,1 0-1 16,-3-1 1-16,-2-1-1 15,1-1 1-15,-2 0-1 16,0 0 0-16,2-1 0 0,-1 1 0 15,3-1 1-15,2 1-1 16,6 0 1-16,1 3-1 16,4 2 0-16,2 4 0 15,0 4-1-15,0 14-1 0,12-11-1 16,-2 14-13-16,-7 12-38 16,6 4-24-16,0 6-5 15,-3 2-4-15,5 5 0 16</inkml:trace>
  <inkml:trace contextRef="#ctx0" brushRef="#br0" timeOffset="656820.6112">29456 11181 38 0,'0'0'79'0,"2"-9"0"16,-2 9-4-16,1-14-40 16,-1 14-5-16,0-15-8 15,0 7-5-15,0 8-6 16,-8-16-4-16,8 16-3 16,-16-12-1-16,2 11-2 15,-3 1 1-15,-3 0-1 0,-3 10 0 16,-2 3-1-16,-4 4 1 15,1 2 0-15,0 4 0 16,1 3 1-16,7 1-1 16,4 1 0-16,4 0 0 0,5 0 0 15,7 0 0-15,2-2 1 16,8-2 0-16,6-3 0 0,3-3-1 16,4-3-1-1,5-5-3-15,2-5-8 0,1-5-22 16,-3-1-41-16,7-9-6 15,-2-3-7-15,1-5-2 16</inkml:trace>
  <inkml:trace contextRef="#ctx0" brushRef="#br0" timeOffset="657151.6071">29799 11179 76 0,'-13'-1'84'0,"-2"-4"-3"16,-1 4-3 0,-7-2-48-16,5 3-4 0,1 0-6 15,-1 0-7-15,1 2-4 0,2 2-3 16,0 3-1 0,0 2-1-16,0 3-1 0,4 2 0 15,-1 3 0-15,2 2-1 16,3 1 1-16,0 0 0 15,5 2 0-15,2-3 0 16,0 1-1-16,4-2 1 0,4-3-1 16,3-3 0-16,4-1-2 15,0-4-6-15,7-1-10 16,-1-6-25-16,-2-1-40 0,8-7-3 16,3-3-6-16,2-2-7 15</inkml:trace>
  <inkml:trace contextRef="#ctx0" brushRef="#br0" timeOffset="658520.2248">31070 11107 35 0,'0'0'72'0,"0"0"2"16,0 0-25-16,-5 11-12 15,2 4-6-15,-5 3-10 16,2 6-4-16,-2 3-3 15,2 2-5-15,-4 4-3 0,5 1 0 16,-4-2-2-16,1 0-2 16,6-2-2-16,-4-6-6 15,6 1-13-15,-1-7-20 16,-2-5-31-16,3-4-7 0,0-9-4 16,0 0-1-16</inkml:trace>
  <inkml:trace contextRef="#ctx0" brushRef="#br0" timeOffset="658913.665">30894 11199 10 0,'0'0'71'0,"-5"-10"5"16,5 10-1-16,0 0-40 0,5-11-5 15,5 8-7-15,7-1-3 16,-1 0-7-16,5-1-4 16,2 3-1-16,0-1-3 15,-2 2-1-15,7 1 1 0,-5 1-2 16,-3 0-1-16,-2 8 0 16,-1 0 0-16,-8 5-1 15,0 3 1-15,-3 2 0 0,-6 3 0 16,-6 5 0-16,0 0 1 15,-9 3 0-15,-2-1 0 16,-2-1-1-16,-11-1 1 16,3-2-1-16,-2-6 1 15,2-3-1-15,-3-3-2 0,6-3-3 16,-1-6-6-16,9 0-18 16,3-1-38-16,13-3-13 0,-5-7-6 15,9-4-6-15</inkml:trace>
  <inkml:trace contextRef="#ctx0" brushRef="#br0" timeOffset="659754.071">31289 11361 68 0,'0'0'84'15,"0"0"-3"-15,0 0-16 16,0 0-26-16,0 0-5 15,0 0-12-15,0 0-9 16,-9 0-5-16,9 0-3 0,-12 8-2 16,3-1-1-16,0 4 0 15,-1 1-1-15,4 3 0 16,0 0 1-16,2-2-1 0,0 1 0 16,3-2 1-16,1-2-1 15,0-10 2-15,15 13-2 16,-2-10 1-16,1-3-1 15,3 0 0-15,0-7 0 0,2-1-1 16,-1-4-1-16,-3-3 1 16,-3-1-2-16,-3-1 1 15,-7-2-1-15,1 0 0 16,-3 0 0-16,-5 3 0 0,-10-2 0 16,6 5 0-16,-9 2 0 15,5 3 0-15,0 1 1 16,2 3 0-16,11 4 0 15,-11-2 1-15,11 2-1 16,14 0 1-16,2 3 0 0,5-2-1 16,4 3-2-16,6-3 0 15,2 1-2-15,2 0 1 0,-3-2 1 16,-3 0-1-16,-1 0 1 16,-9 0 1-16,-8-4 0 15,0-2 2-15,-11 6 0 0,-2-12 1 16,-9 4-1-16,-2 0-1 15,-8 3 1-15,3-1 0 16,3 1 0-16,-9 2 1 16,7 0 1-16,4 3-1 0,4 0 0 15,0 4-1-15,9-4 1 16,-10 18 0-16,7-5 0 16,3 5 0-16,1 3-1 15,2 6 1-15,-2 3 0 16,3 6 0-16,5 3-1 15,-4 5 1-15,-1 4-1 0,1 5 0 16,-4 3 0-16,-1 2-1 16,-3 0 0-16,-7-3 1 15,-4-3-1-15,-4-4 1 16,-1-8 2-16,-2-10 0 0,2-7 2 16,-2-10 0-16,4-9 1 15,-1-6 1-15,0-11-1 16,7-7 0-16,4-5 0 15,-1-6-3-15,4-5 0 0,6-2-2 16,6-4-3-16,4 0-3 16,5-1-9-16,4 2-27 0,10 4-36 15,1 3-5 1,3 6-5-16,0 3-2 0</inkml:trace>
  <inkml:trace contextRef="#ctx0" brushRef="#br0" timeOffset="659930.1379">31703 11526 57 0,'12'2'84'0,"-12"-2"-1"16,0 0-3-16,0 0-40 15,0 0-8-15,-5 2-5 0,5-2-10 16,0 0-7-16,0 0-6 16,0 0-16-16,0 0-49 15,5 8-17-15,-5-8-7 16,0 0-5-16,0 0-2 0</inkml:trace>
  <inkml:trace contextRef="#ctx0" brushRef="#br0" timeOffset="662512.9551">27322 8713 37 0,'0'0'61'0,"0"-14"-26"16,0 14-2-16,0 0-1 16,2-9 0-16,-2 9-4 15,1-9-7-15,-1 9-6 0,0 0 0 16,0 0-2-16,0 0-5 16,0 0-2-16,0 0-2 15,-7-9-1-15,7 9-1 16,-18 0-1-16,2 5-1 15,-8 2 1-15,-12 1 0 0,-9 2 0 16,-10 3 0-16,-10 1 1 16,-14 1-1-16,-11 4 0 15,-10-2 1-15,-8 3-1 16,-3-1-1-16,-4-1 1 0,-2-1 0 16,5 1 1-16,2-1-1 15,11-3 2-15,10-2 1 16,10-3-1-16,14-1 0 0,15-1-1 15,11-2 1-15,17-4 0 16,8 2-2-16,14-3-2 16,0 0-4-16,22 0-8 0,1-1-13 15,5-9-41-15,9 4-8 16,5-1-5-16,5-5-3 16</inkml:trace>
  <inkml:trace contextRef="#ctx0" brushRef="#br0" timeOffset="663387.1814">26280 8760 6 0,'10'-11'47'16,"-1"-1"-3"-16,1 1-1 15,-2 1-4-15,0 0-5 0,-1 1-4 16,-7 9-6-16,11-11-4 15,-11 11-4-15,0 0-5 0,0 0-2 16,-7 1-3-16,-3 7-2 16,-6 3-3-16,-2 4 1 15,-7 4-1-15,0 4 2 0,-2 1 0 16,-1-1 0-16,-2 1 0 16,5-1 0-16,2 2 0 15,3-4 0-15,7 0 1 16,2-2-1-16,9-1 1 15,2-4 0-15,13 3 0 0,3-5 0 16,8 0 1-16,7-2-1 16,4 0-4-16,2-7-9 15,6 2-23-15,4-1-38 16,-5-3-6-16,0-1-6 0,-5-6-3 16</inkml:trace>
  <inkml:trace contextRef="#ctx0" brushRef="#br0" timeOffset="664329.3017">27604 8640 1 0,'0'0'55'0,"0"0"0"16,0 0-7-16,0 0-8 15,17 0-5-15,-4 0-8 16,7 0-4-16,9 0-5 0,8-1-3 15,6-2-3-15,10-2-5 16,7 1-2-16,3-1-3 16,4 2 1-16,0-3-2 0,-1 3 1 15,-11-3-1-15,-1 4-1 16,-13 0 1-16,-7 1 0 16,-12-1-1-16,-6 2 0 15,-16 0 0-15,0 0-1 0,0 0-2 16,-13 0-5-16,-2-2-4 15,-2 1-6-15,-2-1-7 16,-1-2-7-16,3-2-8 16,0 0-5-16,4 2 1 0,0-3 2 15,13 7 7-15,-16-12 8 16,16 12 11-16,-14-13 12 16,14 13 7-16,-14-11 13 15,4 1 6-15,-1 6 5 16,-2-5 3-16,0 4 2 0,2 0-1 15,-1 2-1-15,0-3-1 16,2 3-3-16,0 3-3 16,10 0-5-16,0 0-2 0,-9 0-4 15,9 0 0-15,0 0-4 16,16 0-2-16,-4 0-2 16,5 3 0-16,2-1-1 15,2 4 0-15,4-1 0 0,-3 2-1 16,3 0 1-16,-1 3-1 15,0-1-2-15,-6 4 0 16,0-5 2-16,-4 5-2 0,-1 1 2 16,-4-1-1-16,-6 3 0 15,-3-1 0-15,-5 5 1 16,-9 0 0-16,-7 4 0 16,-8-1 1-16,-7 3 1 0,-2 0 0 15,-7-2-3-15,0-2-7 16,2-1-19-16,6-1-45 15,1-6-5-15,3-7-7 16,8-4-2-16</inkml:trace>
  <inkml:trace contextRef="#ctx0" brushRef="#br0" timeOffset="665245.3928">27234 8025 28 0,'0'-15'41'0,"0"15"4"15,3-9-2-15,-3 9-6 16,0 0-5-16,5-9-4 16,-5 9-8-16,0 0-5 15,0 0-4-15,0 0-4 0,0 0-2 16,0 0-1-16,6 8 0 16,-6 5 0-16,1 2 3 15,0 4 0-15,-1 8 1 0,0 3 0 16,0 8 1-16,0 5-1 15,0 5 0-15,0 6 0 16,0 3-4-16,0 5 0 16,0 4-1-16,0 4-1 15,0 3 0-15,2-3 0 0,3 1 0 16,-1-6-2-16,0-3 3 16,3-5-1-16,1-9 0 15,-3-9 0-15,-3-6 0 0,-1-9 0 16,-1-4 1-16,0-4-1 15,-2-3 0-15,2-13-1 16,-10 11-5-16,10-11-8 16,-13 0-20-16,1-2-43 0,11-7-5 15,1-9-7-15,0-4-3 16</inkml:trace>
  <inkml:trace contextRef="#ctx0" brushRef="#br0" timeOffset="665993.3588">27324 8002 42 0,'-9'-10'58'0,"-1"4"-25"0,10 6-5 15,-13 0-5-15,13 0-4 16,-16 0-6-16,5 6-4 16,-2 2-1-16,2 3 0 15,-4 4-2-15,-4 1 2 0,1 2 0 16,-4 1-1-16,4 3-1 16,-3 1 1-16,3-4-1 15,1-1-3-15,4-4 2 16,2-3-1-16,11-11 1 15,-8 15 1-15,8-15-1 0,0 0 2 16,0 0-3-16,3-11 2 16,4 0-2-16,3-1 0 15,3-4-3-15,-3-1 0 16,4 0-1-16,-1-3 0 0,0 2 1 16,3 1-2-16,-4 2 0 15,3 2 1-15,-7 0 0 16,4 3-1-16,-12 10 1 15,14-11 0-15,-14 11-1 0,0 0 2 16,0 0-1-16,0 0 0 16,0 0 1-16,8-4-1 15,-8 4 1-15,0 0-1 16,0 0 1-16,0 0-1 0,12 3 0 16,-12-3 0-16,9 10 0 15,-9-10 1-15,17 19 0 16,-4-8 1-16,1 2-1 0,0 3 2 15,2 1 0-15,2 0-1 16,-3 5-9-16,-2 1-20 16,-9 4-41-16,3 2-6 15,-2 0-3-15,-4 1-4 0</inkml:trace>
  <inkml:trace contextRef="#ctx0" brushRef="#br0" timeOffset="667163.9736">27063 9232 38 0,'0'0'36'0,"0"0"0"16,0 0-7-16,0 0-6 0,0 0-3 15,0 0-3-15,6 3 0 16,4 5 0-16,-1 2-2 15,2 2 0-15,2 4-4 16,0 0-2-16,6 6-2 0,-2-1-3 16,6 5 0-16,-5-2-2 15,5 1-1-15,-4 0 0 16,1-2 0-16,-2-2 0 16,-3-4 2-16,-2-2 1 0,-2-5 8 15,-11-10-2-15,15 11 2 16,-15-11 0-16,6-5 1 15,-5-8-2-15,-1-4 1 0,0-5-4 16,0-5-5-16,1-7 0 16,4 0-2-16,1-8 1 15,5 0-1-15,1 2 0 16,1 1 0-16,4 3 0 0,-2 3 0 16,-3 7-1-16,-1 5 2 15,-4 7-2-15,-1 3 0 16,-6 11 0-16,0 0 0 0,0 0 0 15,0 0 0-15,0 0-1 16,-1 9 1-16,1-9 0 16,-7 13 0-16,7-13 1 15,-5 8-1-15,5-8-3 16,0 0-11-16,-6 10-31 0,6-10-29 16,-2 10-7-16,2-10-4 15,-9 4-2-15</inkml:trace>
  <inkml:trace contextRef="#ctx0" brushRef="#br0" timeOffset="668594.7312">26974 8612 32 0,'-10'-18'36'0,"2"7"2"15,3 2-3-15,0-3-1 0,1-1-2 16,-3 1-4-16,1-3-5 16,-3 3-3-16,1-5-4 15,-4 5-1-15,2-2 0 0,-6 0-3 16,-1-4-2-16,-4 2-2 16,0 0-2-16,-1-4 1 15,-2 1-1-15,-3-5-2 16,0-1-1-16,0-2 0 15,0 1-2-15,-4-4-1 0,-2-2 0 16,-2-1-1-16,-2 0-1 16,-2 2 0-16,-2 2 0 15,-4-2 0-15,-2 1 0 16,-2 3-1-16,5 4 0 0,-3 2 1 16,3 1 0-16,-1 0 2 15,-1 2 0-15,3 3 2 16,0 0 0-16,5 3 1 0,-1-3 0 15,2 2 1-15,1 0-1 16,0 2 1-16,4 0-1 16,0-1-1-16,2 2 0 15,1-1 0-15,3 0-1 0,3 1 0 16,3 2 0-16,2-2 1 16,4 3-2-16,0-2 1 15,6 4 0-15,8 5-1 0,-11-8 0 16,11 8-4-16,0 0-5 15,0 0-16-15,0 0-29 16,8 6-23-16,3-1-7 16,5-3-2-16</inkml:trace>
  <inkml:trace contextRef="#ctx0" brushRef="#br0" timeOffset="669146.347">26139 7588 45 0,'13'-2'62'16,"-25"-2"-38"-16,12 4 0 0,0 0-2 15,0 0 0-15,0 0 0 16,-11-8-8-16,1 8-6 16,0 0-5-16,-6 4-1 0,-2 1-1 15,-6 3 1-15,-7 0 0 16,-1 4-1-16,-5-2 1 15,-1 3-1-15,-2 0-1 16,-3-1 1-16,1 0 0 0,4 0-1 16,4-1 1-16,2-1 2 15,5-1-1-15,1-1 0 16,6-2 1-16,5 0 0 16,3 0-1-16,0 1 2 0,12-7-1 15,-10 15 0-15,10-15 0 16,0 21 1-16,0-10-1 15,6 3 2-15,2 0 0 0,9 8 1 32,2 4-1-32,3 0-2 15,-1 1-6-15,1-1-12 0,-4 5-27 16,-2-3-26-16,3 3-4 16,-10-16-5-16</inkml:trace>
  <inkml:trace contextRef="#ctx0" brushRef="#br0" timeOffset="670207.9932">25564 6888 34 0,'0'0'58'0,"9"0"0"16,-9 0-3-16,0 0-56 16,-6 11 0-16,1 3 1 0,-2 3 2 15,1 4 0-15,-2 0 2 16,1 5 1-16,1 0 2 16,0 4 0-16,-3-2-2 15,5-2 1-15,-4-2-1 16,3 0 1-16,2-6 0 0,-2-3 4 15,-1-4 1-15,6-11 0 16,-8 13 2-16,8-13-2 16,-11 3 1-16,11-3-2 0,-16-7-1 15,7-2-4-15,-2-3-2 16,2-5 0-16,-2 2-2 16,5-7 0-16,0-2-1 15,2-1 0-15,4 0 0 0,7-4 0 16,1 4 0-16,5-3 0 15,5 2 0-15,0 2 0 16,1 2 0-16,3 1 0 16,1 3 0-16,2 0 0 0,0 3 0 15,5 3 0-15,-3 2-1 16,4 1 1-16,-4 1-1 16,1 2 0-16,-6 3 0 15,-1 3-1-15,-4 0 1 16,-4 0-1-16,-4 6 0 0,-5 5 0 15,-4 0 2-15,-2 3-1 16,-7 1 1-16,-4 1 0 16,0 1 0-16,-1-2 0 0,0 1 0 15,0-2 1-15,7-2-1 16,-2-3 0-16,2 1 0 16,7-1 1-16,0-9-1 0,5 14 1 15,-5-14-1-15,16 14 0 16,-4-7 1-16,-2 4-1 15,1 0 0-15,-2 1 0 16,-1 1 0-16,-7 1-1 16,-1 3 1-16,-2-1 0 0,-10 1 0 15,-4 0 0-15,-4-3 0 16,-4 2 1-16,-2-3-1 16,-4-1 1-16,2-2-1 0,1-1 0 15,0-3 1-15,5 1-2 16,6-5-3-16,7 1-10 15,9-3-23-15,0 0-33 0,3-7-6 16,17-4-4-16</inkml:trace>
  <inkml:trace contextRef="#ctx0" brushRef="#br0" timeOffset="670973.2762">25930 7083 14 0,'-19'3'56'16,"6"-3"-25"-16,4 0-2 15,9 0-2-15,12 2-1 16,4-2-5-16,8-4-6 0,-1-2-5 16,5 0-4-16,1-1-2 15,3 2-1-15,-8-4 0 16,-5 1-1-16,-2 0-1 15,-2 0 2-15,-6 1-2 0,-9 7-1 16,7-16 1-16,-7 16-2 16,-6-11 1-16,-2 9-1 0,-3 2-2 15,1 0 2-15,-5 0 0 16,1 4 1-16,-2 5-1 16,4-2 2-16,-2 3-1 15,1 2 1-15,0 0 0 16,4 2 0-16,0-1 2 15,4 1-1-15,2-1 1 0,0-1-1 16,3-1 3-16,0 0-1 16,0-11 0-16,13 12 2 15,-3-9-2-15,6-1 1 0,3-2-2 16,2 0 2-16,3-7-1 16,4 0-2-16,1-3 0 15,1-1-1-15,4-3-1 16,0-1-2-16,0-4 1 15,-5 4-1-15,1-2 0 0,-9 2-1 16,-1 2 1-16,-7 3 0 16,-13 10-1-16,4-12 2 0,-8 12-1 15,-9 0 1-15,-3 5-1 16,1 2 1-16,-3 2 0 16,2-2 1-16,2 4 1 15,4-2-1-15,3 1 1 0,7-10 0 16,-2 18 0-1,3-9 1-15,8 2-1 0,3-1 0 16,2 1 0-16,1-2 0 16,0 4-1-16,-2-2 0 15,1-1-1-15,-3 1 0 0,-4-2 0 16,-4 0 1-16,-3 1 0 16,0 0-1-16,0-10 2 15,-14 13 0-15,5-7 1 16,-3-1-1-16,2-1 1 0,0-4-4 15,10 0-9-15,-14 0-17 16,14 0-27-16,0-12-14 16,10 1-2-16</inkml:trace>
  <inkml:trace contextRef="#ctx0" brushRef="#br0" timeOffset="671368.6667">26623 6924 40 0,'0'0'66'0,"-18"0"0"0,18 0-36 0,-6 7-1 15,-6 1-8-15,7 2-7 16,-4 2-7-16,5 4-2 16,-8 1-1-16,9 6-1 0,-5 0 0 15,2 2-1-15,3 0 1 16,-3 3-1-16,2-3 2 15,-1 0-2-15,2-3 1 0,0-3 0 16,1-1 0-16,0-6 1 16,2-2 1-16,0-10 1 15,0 9-2-15,0-9 1 0,0 0-1 16,1-11 0-16,3-1-1 16,2-2-2-16,5-4 0 15,3-2-1-15,6-4 0 16,0 4 0-16,6 1 1 0,3-2-2 15,2 4 1-15,-4 3 0 16,2 5-3-16,-3 4-8 16,-5 5-27-16,2 2-31 15,-4 5-6-15,-3 1-3 16</inkml:trace>
  <inkml:trace contextRef="#ctx0" brushRef="#br0" timeOffset="673239.0579">27749 8979 18 0,'0'0'23'0,"0"0"2"16,0 0 0-16,0 0 1 0,0 0-3 16,-9-7-3-16,9 7-3 15,0 0-5-15,0 0-2 16,0 0-3-16,0 0-2 0,0 0-3 15,0 0-1-15,0 0 0 16,0 0-2-16,4 2 3 16,-4-2-1-16,11 8 3 0,-11-8-2 15,17 10 1-15,-7-2 1 16,12-2-1-16,-4 1 0 16,9 1 0-16,-3 2-1 15,7-2 0-15,-2 4 0 16,6-2 1-16,-7 3 1 15,0-3 0-15,-2 3 0 0,-2 4 1 16,1-2-1-16,-3 3 1 16,1-2 1-16,-4 4-2 0,0-3 0 15,0 4 0-15,2-5-1 16,-4 1 2-16,4-2-1 16,-4-1 0-16,3 0 0 15,-3-1 0-15,4-3 0 0,-4 1 0 16,3 0 0-16,0-3-2 15,-4 0 0-15,2-1 0 16,-6 0-1-16,5 0 1 0,-7-3-1 16,1 1 1-1,-11-5 0-15,9 2 2 0,-9-2 1 16,0 0 0-16,0 0 0 16,0 0 0-16,0 0 1 0,0 0-1 15,0-5-1 1,0 5-1-16,0 0-3 0,-10-10-1 15,10 10-6-15,-19-11-4 16,19 11-11-16,-21-11-19 16,11 1-21-16,2 0-17 0,0 1-2 15,2-1 1-15</inkml:trace>
  <inkml:trace contextRef="#ctx0" brushRef="#br0" timeOffset="674024.943">28314 9105 28 0,'0'0'33'0,"-8"-10"-1"15,8 10-4-15,0 0-3 16,0 0-3-16,0 0-2 16,0 0-4-16,-9-3-3 0,9 3-3 15,0 0-2-15,0 0-1 16,0 0-1-16,-3 5 1 0,3-5-2 15,0 0 1-15,0 13-1 16,0-13-1-16,6 11 2 16,-6-11-2-16,8 14 0 15,-1-2 0-15,0-3 0 0,0 4-1 16,4-3-1-16,0 4 0 16,0-2 0-16,4 5 0 15,2-4 0-15,3 2 0 16,-1 2-1-16,4-2 0 0,-4 0 1 15,3 3-1-15,-6-2-1 16,3 2 1-16,-7-4-1 16,-3 1 0-16,-3-1 1 15,0 1 2-15,-4-1-1 0,-2-3 1 16,0 1 0-16,0-2 0 16,-1-1 0-16,-3 0 1 15,4-9-1-15,-8 15 1 16,8-15-2-16,-11 9 1 15,11-9 0-15,-14 9 0 0,6-6-1 16,-4 0 1-16,-4 0 0 16,-2 0 0-16,-4 0-1 15,-4-1-1-15,-2 2 1 0,-2-1-1 16,-3 0 1-16,-1-3 1 16,1 3 0-16,3 0 1 15,3-1-1-15,2 0 0 16,3-1 1-16,4 0-1 0,8 0 0 15,-1 0-1-15,11-1 0 16,0 0-1-16,0 0 0 16,0 0 1-16,0 0-2 15,0 0-2-15,14 10-11 0,-6-4-35 16,4 0-28-16,3-2-5 16,-2 0-5-16,2-1-3 15</inkml:trace>
  <inkml:trace contextRef="#ctx0" brushRef="#br0" timeOffset="676010.0838">28502 8958 12 0,'-1'13'36'0,"1"-13"2"15,0 13-3-15,0-13-2 16,10 16-4-16,-3-6-4 16,-1 1-4-16,0 1-6 0,3 1-3 15,-2-1-2-15,1 2-3 16,-2-4 0-16,1 3-3 16,0-4-1-16,-7-9 2 15,8 14 0-15,-8-14 2 0,7 9 0 16,-7-9 0-16,0 0 1 15,0 0-2-15,7-5 0 16,-7 5 0-16,7-15-3 0,-2 4-1 16,-1-1-2-16,0 0 1 15,0 0 0-15,3 0-1 16,-2 3 0-16,-3 0 0 16,-2 9 0-16,5-13 0 0,-5 13-1 15,0 0 0-15,0 0 1 16,10-7-1-16,-10 7 0 15,0 0 1-15,9 0-1 16,-9 0 1-16,10 5 0 16,-10-5 0-16,14 11 1 0,-14-11 0 15,16 16-1-15,-8-6 1 16,-2 0 0-16,5 0-1 16,-3 0 1-16,-1 0 0 15,-7-10 1-15,10 14 0 0,-10-14 0 16,12 4 0-16,-12-4 0 15,12-2 1-15,-12 2-2 0,11-15 0 16,-5 5 1-16,-2-4-1 16,-1-1-1-16,-1 0 0 15,-1-2 0-15,-1-1 0 16,0 2 0-16,-3-2 0 16,-2 2 0-16,-3-1 0 15,-1 2 0-15,0 0 1 0,1 0-1 16,-1-1 1-16,2 2 0 15,2 1 0-15,0-1 0 16,3 1-1-16,2 4 0 0,0 9-5 16,7-15-9-16,-7 15-26 15,23-3-31-15,-10 3-6 16,1 3-4-16,2 0 0 0</inkml:trace>
  <inkml:trace contextRef="#ctx0" brushRef="#br0" timeOffset="677075.7373">28969 8893 37 0,'-3'-5'61'0,"-7"5"-11"16,1 1-12-16,1 2-11 0,-6 1-7 16,2 3-4-16,-6 1-2 15,4 2-4-15,-3 2-2 0,6 0-2 16,-2 1 0-16,5-1-1 16,3 1-1-16,0-2-1 15,5 2 0-15,0-4 1 0,5 0 0 16,-5-9 0-16,11 11 2 15,-11-11-1-15,17 3-1 16,-8-3 0-16,0 0 0 16,0-2 0-16,-9 2-1 15,13-11-1-15,-13 11-1 16,15-13 1-16,-9 4-1 0,-6 9 1 16,8-15-2-16,-6 6 1 15,-2 9-1-15,6-17 0 16,-6 17 0-16,10-16 0 0,-10 16-1 15,12-13 1-15,-3 6-1 16,2 2 0-16,-1 1 1 16,3 1-1-16,1 3-1 0,4 0 1 15,-3 0 0-15,3 3 0 16,-3 3 0-16,2 1 0 16,-3 1 1-16,3 1-1 15,-6 1 1-15,-3-1-1 0,0 1 1 16,-8-10 0-16,10 17 1 15,-10-17-1-15,5 12 1 16,-5-12 1-16,0 9 0 16,0-9 0-16,0 0 0 15,-9 1 0-15,9-1 1 0,-11-3-2 16,11 3 2-16,-8-10-3 16,8 10 1-16,-2-17-1 15,2 8 0-15,5-1-1 0,4-1-1 16,3 0 1-16,4-1-1 15,6 1 1-15,3-1-1 16,2 1 1-16,2 0-1 16,-1-1 1-16,1 0 1 0,-5 2-1 15,-2 0 2-15,-6 3-1 16,-2 0 0-16,-14 7 0 16,9-10-1-16,-9 10 1 0,0 0-1 15,-11-1 0-15,-1 1 0 16,1 0 0-16,-1 3 0 15,0 1 1-15,1 0 0 16,11-4 0-16,-13 8 0 0,13-8 0 16,-6 9 0-16,6-9 1 15,0 0-1-15,3 10 1 16,-3-10 0-16,10 8-1 16,-10-8 1-16,12 11-1 15,-12-11 0-15,14 16 0 0,-9-7 0 16,2 3 0-16,-3 0 0 15,-3-2 0-15,0 3 0 16,-1-3 0-16,0 1 1 16,-5-2-1-16,5-9 1 0,-14 15 0 15,3-9 0-15,2-2 0 16,-2-3 0-16,-2 1 1 16,2-2-1-16,-1 0 0 0,1 0-2 15,2-6-3-15,9 6-6 16,-13-17-12-16,11 5-21 0,8 2-30 15,2-2-4-15,5-2-3 16</inkml:trace>
  <inkml:trace contextRef="#ctx0" brushRef="#br0" timeOffset="677756.7307">29575 8661 56 0,'-1'-16'58'0,"1"16"-13"15,0 0-12-15,0 0-5 16,0 0-9-16,0 0-9 0,0 0-2 16,-3 8-4-16,3 0 2 15,0 3-1-15,0 5 2 16,0 0-2-16,0 6 1 0,0 2-1 15,0 2 0-15,0 4 0 16,-1-1-1-16,1 0 0 16,0-1-1-16,0-2 0 15,0-2 1-15,0-5-1 0,0-2-1 16,0-5 0-16,0-3 0 16,0-9 0-16,0 11 2 15,0-11 1-15,0 0 0 0,0 0 1 16,0 0-1-16,0 0 1 15,-4-7 0-15,4 7-1 16,-6-17-2-16,2 5-1 16,0 1 0-16,0-2-1 15,3 0 0-15,1 1-1 0,1-3 0 16,6 2 0-16,1-1 0 16,2 3 0-16,6-1 0 15,-2 1 0-15,5 2 1 0,2 0-1 16,-2 2 0-16,2 0 0 15,-1 1 0-15,1 2 1 16,-5 1-2-16,-1-1-5 16,-3 4-9-16,-12 0-22 0,0 0-36 15,2 10-6-15,-2-10-3 16,-11 11-1-16</inkml:trace>
  <inkml:trace contextRef="#ctx0" brushRef="#br0" timeOffset="679088.2291">30045 8592 36 0,'0'-13'55'16,"-3"3"2"-16,-3-2-9 16,-1-2-5-16,-2 2-10 0,-1-2-7 15,-2 3-10-15,-3-2-2 16,-3 3-6-16,-2-1-5 15,-2 3-1-15,-5 2-2 0,-4 1-1 16,-6 1 1-16,-2 0-1 16,-5 2 1-16,-2 2-1 15,0 0 2-15,-5-1 0 16,1 3-1-16,-1 2 1 0,-1 1 0 16,1 3 0-16,0 0 0 15,1 1-1-15,1 5 0 16,-2-6-1-16,0 7 1 0,2-1 0 15,3 3 0-15,2-2 0 16,0 5-1-16,1-4 2 16,4 1 0-16,-2 1 0 15,5-1 0-15,-4 0 0 16,2 0 0-16,-1-1 1 0,2 0-1 16,2-2 1-16,1 2 0 15,1-1 0-15,1 1 0 0,4 3 0 16,2-1-1-16,7 1 0 15,0 0 1-15,3 2-2 16,2 2 2-16,7 3-2 16,1-4 3-16,0 3-2 15,5 1 0-15,-2 2 0 0,3-1 0 16,0 1 0-16,0 1 0 16,4-4 0-16,4 2-1 15,1-5 1-15,1 3-1 0,6-6 1 16,3 0-1-16,0-1 1 15,7-1 0-15,-1-1-1 16,5-3 2-16,-1 2-1 16,5-1 0-16,-2-1 0 0,3-2 0 15,2 1 0-15,0-2-1 16,-1-2 1-16,4 1 0 16,0-4 0-16,-2-2 0 0,9-2 0 15,-4 1-1-15,4-2 1 16,1-7 0-16,2-1-1 15,3-2 1-15,1-3-1 16,5-1 1-16,0-2 0 16,2-4-1-16,1 2 0 0,3-4 1 15,-2 1-1-15,-1 0 0 16,-3 3 1-16,-3-3-1 16,-3 2 1-16,-5 0 0 0,-4 0-1 15,-6-1 1-15,-3 0 0 16,-3-3 0-16,-2 0-1 15,-3 0 0-15,-4-4 1 0,1 0-1 16,-5-3 0-16,-1 1 1 16,-2-1 0-16,-3-1 0 15,0 0 2-15,-4 2-1 16,-1 2 0-16,-5-2 1 16,-3 4 0-16,0 0 0 0,-6 2 0 15,-4 2-2-15,-4-2 0 16,-6 3 0-16,-4 0 1 15,-6 1-1-15,-4 1 1 0,-8 3 0 16,-3 1-2-16,-3 3 1 16,-1 3 0-16,1 1 1 15,-2 3-2-15,4 1 1 16,4 3 0-16,5 0 0 0,6 3 0 16,3 1-2-16,3 3 1 15,7-2-1-15,4 6-3 16,1-3-8-16,7 4-31 15,2-1-37-15,1 1-3 16,5-2-6-16,7-3-3 0</inkml:trace>
  <inkml:trace contextRef="#ctx0" brushRef="#br0" timeOffset="684485.4701">30297 8676 19 0,'-15'2'36'0,"6"0"-3"0,9-2 4 16,-13 2-3-16,13-2-1 16,0 0-4-16,0 0-4 15,0 0-4-15,0 0-5 16,18-7-2-16,7 1-6 0,4 0-3 15,8-3-3-15,1-2 0 16,11-1-1-16,-3 1 0 0,7-3-1 16,-6 1 1-1,-5-1 0-15,-3 0 0 0,-6-2 0 16,-2 4 2-16,-11-3-1 16,-2 6 0-16,-9-4 1 15,-9 13-1-15,9-16-1 0,-9 16 1 16,0-10-1-16,0 10 0 15,0 0-4-15,-5-4-6 16,5 4-16-16,-12-3-31 0,12 3-15 16,-8 7-4-16,8-7-1 15</inkml:trace>
  <inkml:trace contextRef="#ctx0" brushRef="#br0" timeOffset="684858.106">30576 8383 23 0,'0'0'46'0,"-1"-14"-1"16,1 14-7-16,15-8-3 0,1 4-8 15,2 3-7-15,5 1-6 16,2 0-3-16,3 0-1 16,0 5-3-16,0 1-1 15,-7 2-3-15,3 2-2 0,-4 2 0 16,-3 3-1-16,-5-1 1 16,-4 8-1-16,-5 2-1 15,-3 1 2-15,-7 8 0 0,-11-1 2 16,-2 7-2-16,-10-1 3 15,-1 6-2-15,-9-1-6 16,3 1-9-16,-2-6-35 0,5 3-18 16,7-5-5-16,9-9-1 15</inkml:trace>
  <inkml:trace contextRef="#ctx0" brushRef="#br0" timeOffset="685395.0979">31194 8311 18 0,'0'0'60'0,"-2"-8"-23"16,2 8-2-16,0 0-6 16,0 0-5-16,0 0-8 15,0 8-4-15,1 3-1 16,5 2-2-16,-6 5 1 15,-6 0 0-15,0 6 0 0,-5-1-1 16,2 3-1-16,-2 2-3 16,-2 0 0-16,-5-1-2 15,5 0-5-15,2 0-10 16,1-7-21-16,4 4-32 0,-2-9-6 16,5-5-2-16</inkml:trace>
  <inkml:trace contextRef="#ctx0" brushRef="#br0" timeOffset="685773.5091">30847 8385 36 0,'-15'-11'63'0,"8"-2"-12"15,4 2-9-15,3 1-7 0,10 2-6 16,7 0-9-16,10 1-6 15,1-1-4-15,14 3-2 16,0 2-2-16,6 2-1 16,2 1 0-16,1 1-2 0,-1 5-2 15,-6 2-1-15,-3 6 0 16,-12 0 0-16,-7 5 0 16,-5 1 0-16,-12 4 2 15,-4 1-1-15,-15 5 1 0,-2 1 0 16,-17 1 1-16,-3 1 0 15,-6-2 0-15,0 2-1 16,-4-5 1-16,5-2 0 16,5-6-1-16,0-5 0 15,11-4-4-15,2-6-11 0,13-5-31 16,10 0-28-16,8-4-3 16,9-5-6-16</inkml:trace>
  <inkml:trace contextRef="#ctx0" brushRef="#br0" timeOffset="685989.4513">31455 8575 32 0,'0'0'57'15,"-11"1"-20"-15,11-1-5 16,-4 16-8-16,3-5-6 0,0 1-6 15,-1 0-3-15,2 3-1 16,-4-3-6-16,2 0-8 16,2-12-21-16,1 15-30 0,-1-15-5 15,9 0 1-15</inkml:trace>
  <inkml:trace contextRef="#ctx0" brushRef="#br0" timeOffset="686162.6332">31537 8422 25 0,'-10'-11'53'0,"10"11"-21"16,0 0-9-16,0 0-5 0,-4 7-19 16,4-7-38-16,1 21-12 15,4-8 0-15</inkml:trace>
  <inkml:trace contextRef="#ctx0" brushRef="#br0" timeOffset="687151.5885">31640 8529 40 0,'-3'-9'59'0,"3"9"-21"15,0 0-8-15,1 9-7 0,-1-9-5 16,4 20-7-16,3-9-5 16,-1 6-1-16,-2-2-2 15,-1 5 1-15,3-8 0 0,0 1-2 16,-1-3 3-16,0 0 5 16,-5-10 3-16,7 8 0 15,-7-8 1-15,0 0-2 16,9-4 1-16,-9 4-1 15,15-17-3-15,-10 5-6 0,4 1-2 16,3-2-1-16,3 0 0 16,4 0 0-16,8 2 1 15,-9 0-1-15,5 0 0 16,5 1 1-16,2 2 0 16,6-2 0-16,-3 3 0 0,-1-1-1 15,1-1 0-15,3 4 1 16,-4-3 0-16,-1 1 0 15,-7 1 0-15,-12-1-2 0,1 1 1 16,-13 6-1-16,1-10-2 16,-9 6 0-16,-2 0 2 15,-8 2-2-15,0 2 1 0,1 0 1 16,-3 1-1-16,-3 5 2 16,5 3 0-16,-4-2 0 15,8 6 0-15,-4-2 1 16,11 1 0-16,5 1 0 0,-5-1 0 15,9 4-1-15,3-5 1 16,8 3 0-16,-3-6 1 16,10 2-2-16,-5-4 1 15,-1-1 0-15,10-4 0 0,-5-1 1 16,2-1 0-16,-3-4-2 16,-6-3 2-16,4-2 1 15,-4-1-1-15,-1-1 1 16,-6 4-3-16,-4-3 0 0,-1 11 0 15,8-17 1-15,-8 17-2 16,8-9 1-16,-8 9-3 16,0 0 1-16,0 0 1 0,15 0 0 15,-15 0-2-15,8 7 1 16,-3 2 1-16,-1 3-1 16,1-1 1-16,-4 2 0 15,3-2 1-15,1 1 0 0,-5-12 2 16,12 17-1-16,-12-17 0 15,14 8 1-15,-1-8 0 16,4 0-1-16,-3-2 0 0,8-3-1 16,-6 0-1-16,0-2 1 15,-3 0 0-15,3-3 0 16,-1 2 0-16,-2 0 1 16,-2 2-1-16,-11 6 0 15,0-10 0-15,8 6-1 16,-8 4 1-16,0 0-1 0,0 0 0 15,-5 8-1-15,5-8 1 0,0 14 1 16,0-14 0 0,-6 18 0-16,6-18-2 0,-3 18-2 15,3-18-4-15,10 11-10 16,-10-11-17-16,21 12-30 0,-1-11-11 16,8-1-2-16</inkml:trace>
  <inkml:trace contextRef="#ctx0" brushRef="#br0" timeOffset="687686.9604">32737 8446 45 0,'0'0'63'16,"-8"-15"-7"-16,8 15-9 0,-2-10-7 15,2 10-12-15,0 0-12 16,0 0-4-16,0 0-4 15,0 0-4-15,-4 11 0 16,-3 0-2-16,3 5-1 0,-3 1 1 16,-1 4 1-16,-3 4 1 15,2 2-1-15,-4 1 0 16,1-2-1-16,5 2-2 0,-5-6 0 16,2-1-1-16,5-5-4 15,5-5-3-15,0-11-6 16,6 10-2-16,6-10-4 15,2-1-2-15,7-5 1 0,5-1-2 16,-3-1 4-16,7-1 2 16,-3-1 7-16,2 3 8 15,-6 1 5-15,2 0 3 16,-5 4 2-16,-3-2 2 16,0 4 1-16,-5 0-1 0,2 0-2 15,0 6-2-15,0 0-2 16,0 1-2-16,4 0 0 15,0 2-1-15,2-2 0 0,-1-1-1 16,0 0 0-16,-2-2 2 16,-4-1-2-16,3-2 1 15,-6-1 3-15,1 0 3 0,-11 0-1 16,13-4 2-16,-13 4-2 16,0 0 1-16,4-8-2 15,-4 8-9-15,-10-3-38 16,10 3-22-16,-21 5-4 0,1 0-3 15</inkml:trace>
  <inkml:trace contextRef="#ctx0" brushRef="#br0" timeOffset="696067.7599">24867 7498 12 0,'-4'-10'62'0,"4"1"-19"16,0 9-6-16,-7-14-7 0,7 14-5 16,-4-9-5-16,4 9-8 15,0 0-4-15,-11 0-3 16,11 0-2-16,-12 9-2 15,2 4 0-15,-1 4 0 0,-2 5 2 16,-3 2-1-16,-4 4 0 16,-1 4 1-16,-5-2 0 15,5 3 0-15,-1-3 1 0,3 0 0 16,1-3 0 0,3-1-3-16,0-6-6 0,9 2-14 15,-1-7-19-15,7-4-30 31,4-2-4-31,-4-9-1 0</inkml:trace>
  <inkml:trace contextRef="#ctx0" brushRef="#br0" timeOffset="696334.9759">24381 7732 18 0,'-8'-13'64'0,"7"-3"4"16,6 2-32-16,9-4-5 0,8 1-5 16,8-5-8-16,6 2-5 15,11-3-1-15,6-1-5 0,0 0 0 16,4 2-3-16,-5 1-2 16,-1 2 0-16,-8 5-3 15,-4 3-1-15,-10 4-3 16,-10 5-2-16,-6 2-4 15,-13 0-10-15,1 20-10 0,-6-2-18 16,-12 1-18-16,-3 5-3 16</inkml:trace>
  <inkml:trace contextRef="#ctx0" brushRef="#br0" timeOffset="696546.9369">24308 8020 47 0,'0'0'40'0,"-7"12"6"15,7-12-7-15,0 0-4 16,0 0-7-16,5-6-7 0,13-1-5 16,2-5-3-16,8-1-4 15,4-2-4-15,4-1-3 16</inkml:trace>
  <inkml:trace contextRef="#ctx0" brushRef="#br0" timeOffset="698916.7795">24834 7782 12 0,'0'0'29'16,"-8"-13"-2"-16,8 13-2 16,0 0-1-16,-2-11-4 15,2 11-5-15,0 0-2 0,7-7-5 16,-7 7-1-16,11 0-4 16,-11 0 1-16,15 3-3 15,-5 3 1-15,-2 4-1 16,2-1-1-16,-3 6 3 0,3-2-2 15,-3 1 1-15,-2-3-1 16,-1 3 3 0,0-1 0-16,-4-13 4 15,1 18 1-15,-1-18 1 16,0 9 1-16,0-9 0 16,0 0 1-16,0 0-4 15,-9-5 2-15,9 5-5 0,0-15-1 16,0 15 0-16,4-19-3 15,5 8 1-15,0 2-2 16,1-4 1-16,6 2-1 0,-1 0 1 16,2 1-1-16,1 0 0 15,-3 3 0-15,0 1-1 16,-2 1 0-16,-1 3-1 16,-12 2 1-16,14 0-2 0,-14 0 2 15,9 5-1 1,-9-5 2-16,2 15 0 0,-2-5 0 15,0 1 1-15,0 0 0 16,0 4 2-16,-2-3-1 16,-1 10 2-1,2-1-2 1,-6-2-5-16,7-1-9 16,-2-2-18-16,0-1-35 0,2-15-6 15,10 12-3-15</inkml:trace>
  <inkml:trace contextRef="#ctx0" brushRef="#br0" timeOffset="700114.7849">25205 7801 10 0,'0'0'35'16,"7"-9"1"-16,-7 9-4 0,8-4-4 16,-8 4-5-16,11 0-6 15,-11 0-3-15,9 8-6 16,-9-8 0-16,6 15-2 16,-6-15 0-16,6 18-2 0,-4-9 1 15,-1 0-1-15,1 3 6 31,-2-12 4-31,1 15-1 16,-1-15 1-16,0 0 0 16,0 0-1-16,0 0 0 0,0 0-1 15,4-10-7-15,0 0-3 16,0 0-1-16,0-5-1 16,3 3 0-16,3-2 0 15,0 3 0-15,2 0 1 16,1 2-2-16,1 2 1 0,-4 4 0 15,5 2-1-15,-4 1 1 16,-1 5 0-16,2 0 0 16,-5 1-1-16,5-1 2 0,-3 1-1 15,2-4 1-15,-3 0 0 16,4-2-1-16,-4 0 2 16,1-3-1-16,-9 3 0 15,16-12 0-15,-16 12 0 0,11-17 0 16,-11 17-1-16,11-17 1 15,-9 9-1-15,-2 8-1 16,2-11 1-16,-2 11-1 0,0 0 0 16,-10-4 0-16,-1 4-1 15,-3 9 0-15,1 1 1 16,0 3-1-16,-1-1 1 16,1 1 0-16,4-2 0 15,3 0 1-15,1-2 0 0,5-9 1 16,0 13-1-16,0-13 2 15,12 6-1-15,1-6 1 16,-1 0 0-16,5-3-1 0,-1-2 1 16,4-3-1-16,0 1 0 15,0-1-1-15,-2 0 1 16,-2-2 0-16,-1 4-1 16,-4 0 0-16,-11 6-1 0,13-9 0 15,-13 9-1-15,0 0 0 16,0 0 0-16,0 0 0 15,0 10 0-15,0-2 0 16,0-8 1-16,-7 19 0 0,4-9 0 16,0 3 0-16,0-1 1 15,-1-1 0-15,0 0 1 16,1-2 1 0,-5 3 0-1,8-12 0-15,-10 13-3 16,10-13-2-16,0 0-3 0,0-9-3 15,0 9-5-15,10-25-5 16,7 7-1-16,2-4 0 16,5-1 1-16,0 2 4 15,3 0 1-15,-3 2 8 16,-2 0 6-16,-2 7 6 0,-3 0 2 16,-5 5 1-16,-5 4 0 15,-7 3 1-15,0 0-1 16,12 4-3-16,-12-4 0 0,0 19-4 15,0-5 0-15,0 2 1 16,-4 3-1-16,-2-1 0 16,1 1 2-16,-1-3-1 15,-2 0 1-15,5-3 3 0,-2-2 2 16,5-11 0 0,-10 10 0-16,10-10 1 0,0 0-1 15,0 0-2-15,10-14 0 16,-3 3-3-16,6-2-2 15,5-2-2-15,2-2-2 0,3 1-4 16,8 2-9-16,0-2-20 16,-4 7-36-16,8 0-7 15,-2 1-3-15</inkml:trace>
  <inkml:trace contextRef="#ctx0" brushRef="#br0" timeOffset="700426.511">26299 7539 38 0,'0'0'46'0,"7"-14"-4"16,-7 14-9-16,7-10-6 16,-7 10-8-16,0 0-4 15,0 0-4-15,0 0-1 0,4 11-2 16,-8 4 1-16,-5 2 2 15,-2 7 0-15,-7 5 1 16,-8 6-1-16,-1 3 0 0,-7 6-1 16,-16 21 0 15,-2-1-2-31,1 1-5 16,0-5-6-16,4-3-12 15,4-7-28-15,2-6-26 0,10-10-6 16,19-25-6-16</inkml:trace>
  <inkml:trace contextRef="#ctx0" brushRef="#br0" timeOffset="701620.7489">24641 8289 43 0,'-10'4'38'16,"-2"11"-2"-16,3 3-10 0,-5 7-7 15,-2 3-2-15,-1 7-4 16,-1 7-3-16,-1-3-1 16,3 4-3-16,-3-9 0 15,5 5-3-15,0-12 2 16,3 4 0-16,-2-15 1 0,5-6 0 16,-2-6 0-16,10-4 0 15,-6-9 0-15,5-4-1 16,1-7-2-16,3-5-1 0,5-5-2 15,3-5-4-15,10-3 0 16,1-4-3-16,7-2 2 16,1 1-3-16,7 0 2 0,2 3-1 15,1 5 2-15,-2 7 1 16,-1 1 2-16,0 7 2 16,-5 7 0-16,-2 3 1 15,-9 6 0-15,-7 3 2 0,-4 1 0 16,-10 0-1-16,1 18 1 15,-5-2 0-15,-12 4 1 16,-3 0-2-16,-4 3 1 16,-6-1 0-16,2 4-1 15,-7-3 0-15,5 0 0 0,1-3-1 16,3 1 0-16,3-5 0 16,7 3-1-16,3 0 0 15,4-3 0-15,6 2 0 0,2-3 0 16,0 2 0-16,6-5 2 15,5 5-2-15,1-8 2 16,9-3 0-16,-1-4 0 0,5-2 0 16,3-1 0-1,5-6-1-15,-4-4 1 0,6-7 1 16,-5 0-1-16,-2-3 0 16,0 2 0-16,-5-5-1 15,-6 3 1-15,-2-2-1 0,-7 4 0 16,-1 5-1-16,-6 2 0 15,-1 2-1-15,-10 4 0 16,1 6 1-16,-3 0-2 0,-3 4 1 16,3 6 0-16,0 0-1 15,0 2 1-15,4-1 1 16,1 4-1-16,3-3 1 16,4 1 1-16,0-1-1 0,2 0 0 15,9 1 0-15,-1-2 1 16,4 1-1-16,4-5 1 15,1 2-2-15,-1-3 2 0,2 3-1 16,-2-3 1-16,-1 0-1 16,-2 0 1-16,-3-1 0 15,-5 5 0-15,-4-2 1 16,-1 5 1-16,-2-1-1 0,-4 2 2 16,-5 2-1-16,-5 2 1 15,-2 0-1-15,-3 0 1 16,0 0-1-16,-7-4 0 0,2-1 1 15,1-1-4 1,-1-5-4-16,3-3-3 0,1-3-10 16,7-1-16-16,3-6-21 15,8-3-17-15,2-5-3 16</inkml:trace>
  <inkml:trace contextRef="#ctx0" brushRef="#br0" timeOffset="702464.9849">25171 8422 1 0,'9'-13'59'15,"-5"4"-12"-15,-4 9-3 0,10-15-6 16,-10 15-6-16,7-10-7 16,-7 10-6-16,0 0-5 15,0 0-5-15,-2 8-3 16,-6 1-1-16,2 3-3 15,0 2-1-15,-5 1 1 0,6-1-2 16,-1 2 1-16,3-2 2 16,3-4-2-16,0 0 2 15,0-10-1-15,14 2 0 0,1-2 1 16,-3-5 1-16,3-3-1 16,-1-3-1-16,1 0 1 15,-3-1-2-15,-5 2 0 0,-1 1 0 16,-4 1-2-16,-2 8 1 15,0-17-2-15,0 17 1 16,-13-15-1-16,13 15 1 16,-12-16-1-16,12 16 0 0,-2-16-1 15,2 16 2-15,3-14 0 16,7 10-1-16,0-2 1 16,7 3-2-16,-3 1 2 15,4 2-1-15,-1 0 0 0,2 4 0 16,-7 4 1-16,2-1 0 15,-5 6 0-15,-4-3 2 16,-2 5-1-16,0-3 2 16,-3 2 0-16,0-4 0 0,-5 2 1 15,5-12 0-15,-5 13 0 16,5-13 1-16,0 0-1 16,0 0 0-16,4 1 0 15,-4-1-1-15,20-18 1 0,-7 7-2 16,3-3 0-16,0 1-1 15,0 0 0-15,-2 1 0 16,1 1 0-16,-3 5-1 0,-12 6-1 16,13-8 1-16,-13 8 0 15,4 5-1-15,-4-5 1 16,0 17 0-16,-3-7 1 16,0 2 0-16,3-2 1 0,0-10 1 15,6 15-1-15,-6-15 1 16,18 5 0-16,-5-5 0 15,4-3-1-15,4-4 1 0,0-1-1 16,-2-1-1-16,2-1 1 16,-3 2-1-16,-3-1 1 15,-2 2-2-15,-3 3 1 16,-10 4-1-16,0 0-1 16,7-5 1-16,-7 5 0 0,0 0 1 15,-1 5-1-15,1-5 1 16,0 0-2-16,-2 10-5 15,2-10-16-15,9 8-26 0,-1-8-19 16,7 0-6-16,4-1-1 16</inkml:trace>
  <inkml:trace contextRef="#ctx0" brushRef="#br0" timeOffset="702591.1485">25835 8337 18 0,'-14'0'51'0,"0"2"-15"15,5 3-7-15,9-5-17 0,-15 9-40 16,14 4-20-16,-2-2 0 16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71D14-F367-4FAB-B819-F151BD59B1F7}" type="datetimeFigureOut">
              <a:rPr lang="en-IN" smtClean="0"/>
              <a:t>13-02-2022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0978E-5B93-4489-962E-C7A2A945C0E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038635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71D14-F367-4FAB-B819-F151BD59B1F7}" type="datetimeFigureOut">
              <a:rPr lang="en-IN" smtClean="0"/>
              <a:t>13-02-2022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0978E-5B93-4489-962E-C7A2A945C0E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365998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71D14-F367-4FAB-B819-F151BD59B1F7}" type="datetimeFigureOut">
              <a:rPr lang="en-IN" smtClean="0"/>
              <a:t>13-02-2022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0978E-5B93-4489-962E-C7A2A945C0E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012675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71D14-F367-4FAB-B819-F151BD59B1F7}" type="datetimeFigureOut">
              <a:rPr lang="en-IN" smtClean="0"/>
              <a:t>13-02-2022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0978E-5B93-4489-962E-C7A2A945C0E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26168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71D14-F367-4FAB-B819-F151BD59B1F7}" type="datetimeFigureOut">
              <a:rPr lang="en-IN" smtClean="0"/>
              <a:t>13-02-2022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0978E-5B93-4489-962E-C7A2A945C0E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2358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71D14-F367-4FAB-B819-F151BD59B1F7}" type="datetimeFigureOut">
              <a:rPr lang="en-IN" smtClean="0"/>
              <a:t>13-02-2022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0978E-5B93-4489-962E-C7A2A945C0E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514157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71D14-F367-4FAB-B819-F151BD59B1F7}" type="datetimeFigureOut">
              <a:rPr lang="en-IN" smtClean="0"/>
              <a:t>13-02-2022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0978E-5B93-4489-962E-C7A2A945C0E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537738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71D14-F367-4FAB-B819-F151BD59B1F7}" type="datetimeFigureOut">
              <a:rPr lang="en-IN" smtClean="0"/>
              <a:t>13-02-2022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0978E-5B93-4489-962E-C7A2A945C0E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762770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71D14-F367-4FAB-B819-F151BD59B1F7}" type="datetimeFigureOut">
              <a:rPr lang="en-IN" smtClean="0"/>
              <a:t>13-02-2022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0978E-5B93-4489-962E-C7A2A945C0E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951764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71D14-F367-4FAB-B819-F151BD59B1F7}" type="datetimeFigureOut">
              <a:rPr lang="en-IN" smtClean="0"/>
              <a:t>13-02-2022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0978E-5B93-4489-962E-C7A2A945C0E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750664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71D14-F367-4FAB-B819-F151BD59B1F7}" type="datetimeFigureOut">
              <a:rPr lang="en-IN" smtClean="0"/>
              <a:t>13-02-2022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0978E-5B93-4489-962E-C7A2A945C0E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97136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471D14-F367-4FAB-B819-F151BD59B1F7}" type="datetimeFigureOut">
              <a:rPr lang="en-IN" smtClean="0"/>
              <a:t>13-02-2022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0978E-5B93-4489-962E-C7A2A945C0E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27357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emf"/><Relationship Id="rId4" Type="http://schemas.openxmlformats.org/officeDocument/2006/relationships/customXml" Target="../ink/ink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emf"/><Relationship Id="rId4" Type="http://schemas.openxmlformats.org/officeDocument/2006/relationships/customXml" Target="../ink/ink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customXml" Target="../ink/ink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5" name="Ink 4"/>
              <p14:cNvContentPartPr/>
              <p14:nvPr/>
            </p14:nvContentPartPr>
            <p14:xfrm>
              <a:off x="1623081" y="2898759"/>
              <a:ext cx="78840" cy="7272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614801" y="2893719"/>
                <a:ext cx="91080" cy="84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6" name="Ink 5"/>
              <p14:cNvContentPartPr/>
              <p14:nvPr/>
            </p14:nvContentPartPr>
            <p14:xfrm>
              <a:off x="45720" y="397080"/>
              <a:ext cx="9561240" cy="5327640"/>
            </p14:xfrm>
          </p:contentPart>
        </mc:Choice>
        <mc:Fallback>
          <p:pic>
            <p:nvPicPr>
              <p:cNvPr id="6" name="Ink 5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4560" y="382320"/>
                <a:ext cx="9576000" cy="5346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74870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473040" y="372600"/>
              <a:ext cx="10783440" cy="468756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61880" y="362880"/>
                <a:ext cx="10810800" cy="4709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18769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443520" y="426600"/>
              <a:ext cx="11678040" cy="636588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33440" y="412920"/>
                <a:ext cx="11700360" cy="6396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04174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168120" y="559080"/>
              <a:ext cx="9045720" cy="549612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53720" y="545400"/>
                <a:ext cx="9075960" cy="552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3787200" y="5519520"/>
              <a:ext cx="4062600" cy="118944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778200" y="5507640"/>
                <a:ext cx="4086720" cy="1217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40865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1179360" y="1511280"/>
              <a:ext cx="5268960" cy="254736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71080" y="1497960"/>
                <a:ext cx="5281560" cy="2574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90113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2316600" y="827280"/>
              <a:ext cx="9619200" cy="549216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300400" y="813240"/>
                <a:ext cx="9645840" cy="5522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92483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232</TotalTime>
  <Words>0</Words>
  <Application>Microsoft Office PowerPoint</Application>
  <PresentationFormat>Widescreen</PresentationFormat>
  <Paragraphs>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 Inc.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account</dc:creator>
  <cp:lastModifiedBy>Microsoft account</cp:lastModifiedBy>
  <cp:revision>6</cp:revision>
  <dcterms:created xsi:type="dcterms:W3CDTF">2022-02-13T12:48:39Z</dcterms:created>
  <dcterms:modified xsi:type="dcterms:W3CDTF">2022-02-13T16:41:13Z</dcterms:modified>
</cp:coreProperties>
</file>