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6224" units="1/cm"/>
          <inkml:channelProperty channel="T" name="resolution" value="1" units="1/dev"/>
        </inkml:channelProperties>
      </inkml:inkSource>
      <inkml:timestamp xml:id="ts0" timeString="2022-02-13T03:08:17.95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4C2424-71E7-406E-91AB-77696696F938}" emma:medium="tactile" emma:mode="ink">
          <msink:context xmlns:msink="http://schemas.microsoft.com/ink/2010/main" type="inkDrawing" rotatedBoundingBox="3706,2334 6000,2631 5986,2741 3691,2443" semanticType="callout" shapeName="Other"/>
        </emma:interpretation>
      </emma:emma>
    </inkml:annotationXML>
    <inkml:trace contextRef="#ctx0" brushRef="#br0">0 0 0,'23'23'31,"23"-23"-15,23 23-16,-1-23 15,115 68-15,-22 1 16,67-46-16,1 0 16,0 0-16,-114 0 15,-24-23-15,24 0 16,-70 0-16,47 0 16,-24 0-1,24 0-15,-23 0 16,-24 0-16,24 0 15,0 22-15,-1-22 16,1 46-16,-23-46 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3:18:33.5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2536 2463 28 0,'-3'-12'56'16,"3"2"-13"-16,0 10-2 15,0-19-1-15,0 19-3 0,5-15-8 16,-5 15-1-16,9-13-1 15,-9 13-6-15,9-18 1 16,-4 9-3-16,-4-1-3 0,6 1-2 16,-5-2-2-16,3 2-3 15,-2 0-2-15,-3 9 2 16,5-12-5-16,-5 12 0 16,7-9 0-16,-7 9-1 0,0 0-1 15,0 0 0-15,0 0-3 16,0 0 1-16,-1 17-1 15,1 5 1-15,1 10-2 16,-1 8 1-16,-2 11 4 0,3 12-2 16,-1 3 3-16,0 4-1 15,-4 4 0-15,-3 1 0 16,-5-6 0-16,6-3-1 16,3-9 0-16,-1-6-1 15,-4-6 0-15,1-8 0 0,3-6 0 16,3-6 0-16,1-8 0 15,0-3 0-15,0-6 0 16,0-8 0-16,2 11 0 0,-2-11-2 16,0 0 1-16,0 0 1 15,0 0 0-15,0 0 1 16,0 0 0-16,0 0-2 16,0 0 0-16,0 0 0 0,0 0 0 15,0 0 0-15,10 0 0 16,-10 0 0-16,9 0 0 15,-9 0 0-15,12-5 0 16,-12 5 0-16,11-6 0 0,-11 6 0 16,12-2 0-16,-2 2 0 15,-10 0 0-15,14-2 0 16,-1 2 0-16,1-3 0 16,-2-1 0-16,11-1 0 0,4 2 0 15,0-3 0-15,5 3-2 16,2 2 4-16,-3 1-2 15,-4 0 0-15,6 1 0 0,-4 2 0 16,-7 3 0-16,-8-3-6 16,-6 4-5-16,-8-7-20 15,0 0-52-15,0 0-3 0,-4 6-4 16,-6-6-7-16,-3-2 0 16</inkml:trace>
  <inkml:trace contextRef="#ctx0" brushRef="#br0" timeOffset="1104.56">3049 3072 31 0,'0'0'88'0,"0"11"-2"0,0-11-4 15,0 0-4-15,-5-26-21 16,5 26-48-16,4-8 0 15,8 2-1-15,0-4-3 16,2-2-3-16,5-1 0 0,-2-1 0 16,1-2 0-16,-2 2 0 15,-2-1-1-15,-8-1 1 0,0 3 0 16,-6 0-1-16,0 2 0 16,-5 0 0-16,-5 1 0 15,-3 2-1-15,0 1 0 16,4 4 0-16,-7 1 0 15,2 1-1-15,0 1 1 0,5 6-1 16,-1 4 0-16,-4 4 1 16,4 4-1-16,-6 7 1 15,12 2 0-15,-5 2 0 16,4 5 1-16,2 2 0 0,3-1-1 16,2-1 1-16,8-3-1 15,6-3 1-15,-2-2-2 16,5-5-2-16,2-4-1 0,2-7 0 15,6-7-4-15,3-3 0 16,1-9-1-16,2-4 1 16,0-9 1-16,6-4 1 0,-2-7 1 15,-2-1 1-15,-3-4 4 16,-4 5 1-16,-7-1 1 16,-2 3 2-16,-6 5 2 15,-7 4 0-15,-1 6 1 0,-6 7 0 16,-1 9-2-16,-12-6 0 15,0 7 0-15,-3 6-2 16,-2 7-1-16,-4 2-2 16,1 3 0-16,1 5 1 0,0 0 0 15,4 2-1-15,6 0 1 16,0-1-1-16,6-4 0 16,3-2 1-16,0-3-1 15,5-3 1-15,4-4-1 16,2-6 1-16,1-3 0 0,2-2 0 15,2-8 1-15,1-4-2 16,-2-4 1-16,1-2 1 16,-3 1-1-16,3 0-1 0,-3 2-1 15,-5 5 1-15,-8 12-2 16,6-10 1-16,-6 10 1 16,0 15-1-16,-1 4 0 0,-4 1 1 15,-2 5 0-15,5 3 0 16,0 1 1-16,2-2 0 15,0-2 0-15,2-3 0 16,7-5 0-16,1-4-1 16,5-6 2-16,-2-5-1 0,3-2 1 15,3-11-2-15,1-4 0 16,-2-8-1-16,3-5-1 16,1-6-1-16,-4-1 0 0,3-4-1 15,-1 0 1-15,-3 5 1 16,-2 3 0-16,-4 7 2 15,-3 5 1-15,-2 7 1 16,-6 12-1-16,7-8 1 0,-7 8 0 16,0 6 0-16,0 5 0 15,0 2 0-15,0 3-1 16,0 2 1-16,4 3 0 16,-3 2 0-16,2-1 0 0,0 1 0 15,1 0-1-15,1-2 1 16,2 2-1-16,-1-1 0 15,0-3 0-15,-1-2-1 16,0 0 1-16,0-3-1 0,4-3-3 16,-9-11-8-16,12 3-38 15,-12-3-33-15,19-5-2 16,-7-8-7-16,0-3-4 16</inkml:trace>
  <inkml:trace contextRef="#ctx0" brushRef="#br0" timeOffset="1799.41">4002 3077 17 0,'-17'3'81'0,"17"-3"3"16,-10 0-5-16,10 0-3 15,-1-27-25-15,1 27-39 16,2-9 0-16,-2 9 0 0,11-7-4 15,-11 7-2-15,17 0-1 16,-7 0 0-16,1 6-2 16,-1 4 0-16,2 4-1 15,-2 2 1-15,-1 4-2 0,-2 4-1 16,-2-1 1-16,0 2 0 16,-4-4 0-16,-1 0 0 15,0-4 0-15,0-3 1 16,0-14 0-16,-4 13 0 15,4-13 0-15,0 0 0 0,0-13-1 16,7-5-1-16,3-6-2 16,-1-5 1-16,8-2-2 15,-1-2 0-15,4 3 0 0,2 0 1 16,-3 8 0-16,0 8 2 16,-2 10 0-16,-2 4 1 15,-5 10 0-15,0 8 1 16,-6 7 0-16,1 5 1 15,0 1-1-15,-1 3-1 16,1-1 1-16,2-2-1 0,-1-3 0 16,0-6 0-16,1-3 0 15,1-7-1-15,-8-12-1 0,16 5-2 16,-7-8-2-16,-1-12-4 16,4-9-2-16,-3-1-2 15,5-6 1-15,-6 0 0 16,3 0 2-16,-4 5 3 15,0 3 4-15,-3 7 3 0,-3 6 5 16,-1 10 0-16,0 0 2 16,2 10 0-16,-2 4-1 15,0 4 0-15,0 2-1 0,2 2 0 16,1-1-2-16,2-1-1 16,1 0 0-16,1-5-2 15,4-2-7-15,-11-13-16 0,15 8-52 16,-4-8-2-16,-1-2-7 15,2-8-4-15,-3-11-2 16</inkml:trace>
  <inkml:trace contextRef="#ctx0" brushRef="#br0" timeOffset="1951.16">4592 2774 1 0,'0'-15'78'0,"0"15"0"16,-9-4-4-16,9 4-4 0,-9 17-2 15,4-7-74-15,5 11-37 16,0 9-26-16,0 6-5 16,-1 1-3-16,4-1 1 0</inkml:trace>
  <inkml:trace contextRef="#ctx0" brushRef="#br0" timeOffset="2730.58">4639 3066 4 0,'-5'-11'83'0,"5"11"5"15,-5-11-5-15,5 11-4 16,0 0-2-16,-9-7-68 16,9 7 0-16,4 8 0 15,4 3-4-15,-2 0-3 16,2 4 0-16,-1 3-1 0,0 2 0 15,1 1 0-15,-5-1 0 16,-2 0 0-16,-1-1-1 16,0-3 2-16,0-5-1 0,0-1 1 15,0-10 0-15,0 0 0 16,0 0 0-16,0 0-1 16,0-18 1-16,5 2-1 15,2-3-1-15,-1-1 0 0,4 2 0 16,-3 3 0-16,0 3-1 15,-7 12 1-15,14-9-1 16,-14 9 1-16,9 10-1 16,-6 3 1-16,3 3 0 0,-1 2 0 15,6 3 1-15,1 0-1 16,-2-2 1-16,6-2 0 16,3-4-1-16,4-3 1 15,0-6-1-15,2-4 0 0,-1-3-1 16,-1-7 1-16,3-6-1 15,-5-5 1-15,-4-5-1 16,-1 0 1-16,-8-1 0 0,-2 0 1 16,-5 3 0-16,-1 1 1 15,-2 7 0-15,-5 3 0 16,-1 7 0-16,8 6-1 0,-16-2 0 16,16 2 0-16,-14 19-1 15,9 0 0-15,1 5 0 16,3 4 1-16,-1 3-1 0,2 5 1 15,0 3-1-15,5 2 0 16,-2 2 0-16,0 4 0 16,1 1-1-16,-3 6 0 15,-1 1 1-15,0 2-1 0,-6-2 0 16,-7-1 1-16,-1-4 0 16,-4-5 1-16,-4-9 2 15,-1-8 2-15,-1-10 0 16,-2-9 0-16,5-10 1 15,5-10-1-15,5-15-3 0,7-15-2 16,6-9 0-16,8-15-3 16,17 0-19-16,-1-6-60 15,9 2-5-15,2 5-1 0,1 4-9 16,0 14-1-16</inkml:trace>
  <inkml:trace contextRef="#ctx0" brushRef="#br0" timeOffset="3512.04">5848 2819 41 0,'4'-20'84'15,"-2"4"2"-15,-2 0-3 16,-3 2-2-16,-7 1-44 16,0 0-17-16,-1 3-3 15,1 0-4-15,-1 1-4 0,-2 2-3 16,3 4-4-16,-2 2-1 15,0 1-2-15,-3 8-2 16,1 10 1-16,-2 7 0 16,0 10 0-16,-3 8 1 0,3 10 0 15,1 6 0-15,7 6 2 16,5-1 0-16,3 1 0 16,10-2 0-16,9-7 0 0,7-8-1 15,3-10 1-15,4-10 0 16,1-12 1-16,0-11 0 15,0-10 0-15,-1-11 0 0,-3-15 1 16,-3-13-1-16,-1-15 0 16,-3-12-1-16,-1-9 1 15,-4-3-1-15,-7-1 1 16,-6 5 0-16,-5 7 1 0,-5 14-1 16,-8 14 0-1,-9 17 0-15,-4 16 0 0,-4 9-1 16,-1 12 1-16,1 9-4 15,5 6 1-15,5 3 0 16,4 5 0-16,9-1 0 0,7 5-3 16,1-3-1-16,10 2-5 15,7-2-3-15,5 0-8 16,-2-3-14-16,4-5-26 0,5 1-13 16,-2-10-10-16,-1-5-3 15,0-7 7-15</inkml:trace>
  <inkml:trace contextRef="#ctx0" brushRef="#br0" timeOffset="4056.13">6136 2964 17 0,'16'-36'64'0,"0"1"7"0,-3-3-4 16,-1 4-12-16,-4 1-14 15,0 3-8-15,-3 5-5 16,-1 5-3-16,-4 5-5 16,0 3-5-16,0 12-3 15,0-11-4-15,0 11-3 0,0 0-4 16,0 9-1-16,0 7-1 15,0 3 0-15,0 7 0 16,1 7 0-16,1 7 0 0,-3 5 1 16,1 4 0-16,0 5 1 15,0-3 0-15,-5-1 0 16,1-1 0-16,-3-9 0 0,1-5 0 16,-2-10 1-16,1-5 0 15,0-11 0-15,7-9 0 16,-11-4 0-16,10-14-1 0,1-9 1 15,4-6-1-15,9-6-2 16,0-2 1-16,3 1-1 16,1 1 0-1,3 6 0-15,-1 7 0 0,0 11 0 16,-1 8 0-16,-1 7 0 0,0 7-1 16,-1 8 1-16,3 6 1 15,0 3-1-15,-2 5 1 16,0 2 0-16,-1 2 0 15,-6 1 1-15,-2 0-1 16,-8-4 0-16,-1 1 1 0,-15-6-1 16,-4-1 1-16,-9-10 1 15,-3-1 0-15,-5-7 1 0,4-6 0 16,0-3 0-16,7-8-1 16,8-7-2-16,6-5-2 15,10 0-4-15,3-7-6 16,13 5-19-16,-1 5-42 0,10-2-8 15,3 2-6-15,1 4-5 16,1 3 2-16</inkml:trace>
  <inkml:trace contextRef="#ctx0" brushRef="#br0" timeOffset="4340.39">6537 3040 53 0,'14'-2'86'15,"-14"2"-1"-15,12-4-4 16,-12 4-23-16,0 0-19 0,8-2-14 15,-8 2-9-15,9 16-7 16,-6-1-3-16,1 8-3 16,0 7 1-16,0 7-1 15,-4 4-1-15,0 9-1 0,0 4 1 16,-1 5-1-16,-5 3 0 16,0 3-2-16,-4 0-1 15,-1-2-3-15,-1-8-1 0,-4-4-2 16,0-8-1-16,-3-10-3 15,-3-11-5-15,0-13-6 16,-6-9-4-16,6-14 0 16,-2-13-13-16,1-16-36 15,15-14-2-15,8-23-2 0</inkml:trace>
  <inkml:trace contextRef="#ctx0" brushRef="#br0" timeOffset="4498.51">6707 2638 25 0,'26'-42'88'15,"-10"15"1"-15,-9 14-8 16,-7 13-4-16,0 0 1 16,0 10-70-16,0 7-3 0,0 1-5 15,2 9-13-15,-2 11-44 16,-1-1-20-16,1 4-4 16,0 3-6-16,0 1-5 15</inkml:trace>
  <inkml:trace contextRef="#ctx0" brushRef="#br0" timeOffset="5568.35">6790 3144 5 0,'0'0'82'15,"-12"1"3"-15,12-1-4 0,0 0-5 16,0 0-1-16,0 0-65 15,5-8-2-15,-5 8 0 16,18-15-3-16,-6 7-2 0,-1-3-3 16,1-1 1-16,-2-4 0 15,1-3-1-15,-6 2 0 16,-3-1-1-16,-2 2 1 16,-1 1 1-16,-6 5-1 0,-4 3 1 15,-2 5 1-15,-2 2-1 16,-2 10 0-16,0 5 1 15,2 6 0-15,1 4-1 16,4 2 0-16,2 2 0 16,5 1 0-16,3-1 1 0,0-2-2 15,11-5-1-15,1-3-2 16,6-5-2-16,1-5-2 0,4-2-5 16,2-7-5-16,4-3-4 15,-2-8-3-15,6-6 2 16,1-6 4-16,-1-5 1 15,2-2 6-15,-5-7 8 16,4 6 11-16,-12-1 7 0,6 3 4 16,-17 5 0-16,-1 7 2 15,-6 7-1-15,-4 10-4 16,0 0-5-16,-7 12-3 16,-1 7-3-16,1 4-2 0,0 4-1 15,2 2 0-15,2 1-1 16,3-2 0-16,0-1 1 15,2-5-1-15,8-2 0 16,0-7-2-16,5-2-3 0,2-7-4 16,5-4-6-16,1-4-10 15,3-8-13-15,-4-6-15 16,2-12-9-16,1-4-4 0,-2-13 5 16,-4-3 25-16,1-8 25 15,1 4 23-15,-7-3 22 16,1 6 22-16,-5 8 7 15,-3 6 0-15,-4 14-8 16,-2 11-18-16,-1 12-16 0,-7 0-9 16,0 16-7-16,-1 7-4 15,0 6 0-15,1 3-1 16,3 7 0-16,2-1 1 0,-1 7 0 16,2 1 1-16,1-1-2 15,3 0-1-15,0 0-4 16,0-3-3-16,-2 0-8 0,-2-10-8 15,1 2-14-15,-5-5-4 16,-3-11-8-16,0-8-5 16,-2-5-1-16,2-5 5 15,0-11 11-15,2-6 21 0,4-9 24 16,2-8 9-16,1-3 19 16,7 3 5-16,3-4 4 15,1 5-2-15,2 3-4 16,0 5-10-16,4 8-8 0,-4 6-5 15,5 9-6-15,-5 2-3 16,3 2-2-16,-4 6-1 16,3 4-1-16,-3 0 2 15,4 2-2-15,-5 4 4 0,-3-1 1 16,2 0 3-16,-5 4-1 16,1-3 0-16,-3 1 0 15,1 0-1-15,-3-2 0 16,-2-3-5-16,0-1-9 0,0-13-12 15,-4 6-46-15,4-6-10 16,0 0-5-16,-3-13-6 16,3-6 2-16</inkml:trace>
  <inkml:trace contextRef="#ctx0" brushRef="#br0" timeOffset="5715.7">7768 2794 73 0,'0'0'75'0,"0"0"-1"0,5 7-4 16,-6 4-7-16,2 1-77 16,-3 7-53-16,2 1-2 15,0 5-4-15,0-1-3 0</inkml:trace>
  <inkml:trace contextRef="#ctx0" brushRef="#br0" timeOffset="6802.13">7804 3050 48 0,'0'0'88'0,"-12"-6"-2"16,12 6-6-16,0 0-3 16,-6 19-18-16,6-19-53 15,3 9 1-15,3 1-1 0,1 2-3 16,2 4-1-16,2 4 0 15,2 4-1-15,1 0 0 16,1 3-1-16,-1-2 0 16,-3 0 0-16,1-3 0 0,-3-4 0 15,-2-3 1-15,-2-6 1 16,-5-9 1-16,0 0 1 16,0 0 0-16,11-8 1 15,-7-7 1-15,3-8-2 0,0-2 0 16,4-3-2-16,2-2 0 15,0 4-3-15,-1-3-2 16,2 10-6-16,-1 1-3 0,0 11-4 16,-13 7-6-16,16 0-2 15,-16 0 0-15,12 14-1 16,-4 1 4-16,-4 2 6 16,3 1 7-16,-3-2 8 15,4 3 8-15,-3-3 5 16,5-2 2-16,-1-4 3 0,2 1 0 15,-1-7-1-15,3-1-3 16,1-3-4-16,2 0-1 16,-2-7-1-16,1-4-2 0,-2-2-1 15,1-1 0-15,-6-5 0 16,1-1-1-16,-5 2 1 16,-3 0-1-16,-1 3-2 0,0 3 0 15,0 12-1-15,-10-12 0 16,2 12 0-16,-5 5-1 15,4 6 0-15,-2 4 0 0,1 3 0 16,-1 5 0-16,2 0 0 16,-1 4 1-16,5-3-1 15,1 2 0-15,2 0-1 16,2-4 1-16,0 0-1 0,2-3 0 16,4-2 0-1,1-2-1-15,3-4 0 16,-1-4-2-16,5-2 1 0,0-5-1 15,5 0-1-15,0-9 0 16,3-3 1-16,2-6-1 0,1-6 2 16,1-4 0-16,1-1 1 15,-2-1 1-15,0-3 1 16,0 4 0-16,-5 3 1 0,-2 2 1 16,-4 3 1-16,-5 7 0 15,-2 2-1-15,-7 12 1 16,6-13 1-16,-6 13-1 0,0 0-1 15,-1-9-1-15,1 9 0 16,0 0-1-16,0 0 0 16,-11 0 0-16,11 0 0 15,-7 8 0-15,7-8 0 0,-10 14 0 16,6-2 0-16,2 0 0 16,0 1 1-16,2 2-1 15,0 1 0-15,4 0 0 16,2 0 0-16,4 4-1 0,-1-4-1 15,2 0 0-15,-1 2 0 16,-1 0-2-16,-1-1 1 16,-2 1-1-16,-3-1 1 15,-4 0 0-15,-1-1 2 0,-6-3-1 16,-2-1 1-16,-4-3 1 16,0-1-2-16,-3-3-2 15,4-5-4-15,-2 0-14 16,3-9-43-16,12 9-10 0,-3-22-7 15,6 4-5-15,12-6 3 16</inkml:trace>
  <inkml:trace contextRef="#ctx0" brushRef="#br0" timeOffset="7001.43">8763 3039 62 0,'7'-9'91'0,"-7"9"-2"16,3-10-6-16,-3 10-2 15,2-38-23-15,-2 38-49 0,0 0-2 16,8 0 0-16,-8 0-4 16,7 13-4-16,-3 2-4 15,-4-2-9-15,2 6-35 0,-1 6-32 16,-1 3-2-16,-1 2-5 16,1-3-6-16</inkml:trace>
  <inkml:trace contextRef="#ctx0" brushRef="#br0" timeOffset="7166.43">8781 3371 81 0,'-8'16'88'15,"8"-16"-2"-15,0 0-5 16,0 0-3-16,0 0-61 16,5 5-3-16,-5-5-6 15,14 0-25-15,-14 0-58 0,14 1-3 16,-14-1-7-16,12 2-3 15,-1-1-5-15</inkml:trace>
  <inkml:trace contextRef="#ctx0" brushRef="#br0" timeOffset="7447.68">9042 3266 63 0,'0'0'91'16,"0"0"-3"-16,0 0-6 15,0 0-3-15,11 22-26 0,1-22-46 16,-1 0-4-16,5 0-11 15,0 0-27-15,-2 0-43 16,7 0-1-16,2 3-7 16,2 1-5-16,-2 0 2 0</inkml:trace>
  <inkml:trace contextRef="#ctx0" brushRef="#br0" timeOffset="7999.82">3569 3499 3 0</inkml:trace>
  <inkml:trace contextRef="#ctx0" brushRef="#br0" timeOffset="8431.53">3459 3493 23 0,'0'0'52'15,"0"0"1"-15,0 0-5 16,-5-8-9-16,5 8-8 0,0 0-7 16,0 0-5-16,0 0-2 15,0 0-1-15,-6-8 0 16,6 8 0-16,0 0 0 15,0 0 1-15,0 0-3 0,-3-9 0 16,3 9-1-16,0 0-2 16,0 0-1-16,2-10-3 15,-2 10 0-15,0 0-2 16,9-8-1-16,-9 8-1 0,22-4-1 16,-1 1 0-16,3 3-1 15,13 0 0-15,10 0-1 16,13 0 0-16,9 0 0 0,8 0 1 15,7 5-1-15,0-1 0 16,4 1 0-16,0-1 1 16,-8 1-1-16,-8-3 0 15,-8 3 0-15,-10-4-1 0,-13 2 1 16,-8-2-2-16,-11 1-1 16,-9-2-2-16,-13 0-1 15,0 0-1-15,0 0-3 16,0 0-8-16,-11-7-42 15,3 7-19-15,8 0-4 0,-12 0-2 16,12 0-3-16</inkml:trace>
  <inkml:trace contextRef="#ctx0" brushRef="#br0" timeOffset="9108.74">5631 3513 53 0,'-12'1'71'0,"2"1"0"16,10-2 0-16,-1 12-25 16,9-12-31-16,10 0 0 15,7 0 0-15,10 0 0 0,5 0-4 16,11 0-2-16,4 0-3 16,5-1-2-16,-2 1 0 15,2-1-2-15,-3 1 0 0,-5 0 0 16,-6-1 0-16,-8 1-1 15,-9 0 0-15,-5-1 0 16,-7 0-2-16,-7 0-1 16,-10 1-4-16,0 0-7 15,0 0-22-15,0 0-37 0,0 0-5 16,0 0-4-16,0 0-4 16</inkml:trace>
  <inkml:trace contextRef="#ctx0" brushRef="#br0" timeOffset="9631.41">7152 3568 42 0,'-10'5'75'0,"10"-5"-2"16,0 0 2-16,0 0-3 0,0 0-55 16,0 0 0-16,0 0 0 15,0 0-1-15,7 0-4 16,2-1-1-16,6-1-3 0,7-2-3 16,6 2-2-16,6 1-1 15,7 0-1-15,5 0 0 16,8-2-1-16,4 2 1 15,4-1-1-15,1-2 0 16,0 4 0-16,-4-3 0 0,-4 0 0 16,-3-1 0-16,-12 1-2 15,-7 0-1-15,-6 2-8 16,-10-3-16-16,-17 4-49 16,0 0-2-16,0 0-6 0,-7-5-4 15</inkml:trace>
  <inkml:trace contextRef="#ctx0" brushRef="#br0" timeOffset="11718.38">1230 4372 67 0,'-6'-10'72'16,"6"10"0"-16,-5-16-4 0,5 16-41 15,0 0-4-15,-1-10-2 16,1 10-6-16,0 0-3 16,-4-12-1-16,4 12-1 15,0-8-1-15,0 8 0 0,0 0 0 16,3-11-2-16,-3 11 0 15,0 0-2-15,0 0-1 0,0 0-3 16,0 0 0-16,0 0-2 16,0 0-1-16,-2 13 0 15,2 3-1-15,0 2 1 16,0 4 1-16,0 3 0 0,0 0 1 16,2 0 1-16,-2-1 0 15,-2-5 1-15,2-1 0 16,0-4-1-16,-1-3-1 15,1-11-1-15,-3 12-2 0,3-12-5 16,0 0-9-16,0 0-27 16,-11-2-31-16,11 2-5 15,-3-9-3-15,3 9-3 16</inkml:trace>
  <inkml:trace contextRef="#ctx0" brushRef="#br0" timeOffset="12169.16">1405 4119 9 0,'0'0'80'0,"0"0"4"15,0-12-2-15,0 12-1 16,0-9-44-16,0 9-9 0,0 0-8 16,5-13-5-16,-5 13-7 15,13-4-3-15,-6 4-2 16,-7 0-5-16,22 8 2 0,-7 6-1 15,0 8 0-15,6 13 1 16,-2 11 0-16,2 11 0 16,-6 14 1-16,1 7-1 15,-5 9-1-15,-12 3 0 0,1 2-1 16,-11-9-1 0,-6-6-1-16,-11-11-4 0,-5-13-3 15,-7-14-6-15,6-10-25 16,3-13-30-16,-3-13-8 15,10-5-1-15,3-16-3 0</inkml:trace>
  <inkml:trace contextRef="#ctx0" brushRef="#br0" timeOffset="15028.25">2924 4218 20 0,'0'0'75'0,"7"-9"3"15,-7 9-4-15,4-25-14 16,-4 25-29-16,7-15-8 0,-7 7-3 16,2-3-6-16,-2 0-4 15,0 2-3-15,-1-2-2 16,-5 3-2-16,3-1-2 15,-7 1-2-15,2 2 0 0,-7 5-1 16,-3 1-1-16,-2 2 0 16,-5 9-1-16,-2 5 1 15,-7 3 1-15,2 7 0 16,-1 3 3-16,2 2-1 0,-2 5 2 16,6 0-1-16,3 2 0 15,10 0 1-15,2 0-1 16,6-1 1-16,2-2-2 15,4 0 2-15,12-1-1 0,4-7-1 16,4 0 0-16,1-6 1 16,6-4 0-16,0-7 0 15,6-4-1-15,-3-6 1 0,7-6-2 16,-6-8 3-16,5-6-2 16,-6-2 1-16,-4-3 0 15,1-2-1-15,-7-2 1 16,-4 3-1-16,-10 3 1 15,-4 4 0-15,-2 3 0 0,0 3 0 16,0 13-1-16,-8-12 0 16,8 12 0-16,-10 3-1 15,10-3 1-15,-7 22-1 16,0-7 0-16,4 5 0 0,0 0 1 16,3 2 0-16,0-2 0 15,0 1 1-15,5-2 1 16,2-4-1-16,1-3 1 15,3-3 0-15,0-6 0 0,4-3-2 16,4-2-1-16,-3-6-2 16,4-6 0-16,1-1 0 15,-6-3 0-15,4-2-1 0,-7 1 1 16,-1 3 1-16,-3 2 2 16,-2 3 0-16,-6 11 0 15,4-11 0-15,-4 11 0 16,-2 7 0-16,1 4 0 0,-1 5 0 15,0 0 0-15,-1 2 0 16,3 2 2-16,0-1-1 16,4-2 1-16,2-1 0 15,2-4 1-15,4-5 0 0,0-3 0 16,6-4-3-16,1-2-1 16,3-7 0-16,4-6-3 15,-2-2-1-15,2-5-1 16,-3 1-1-16,-1-4 0 0,-6 2 3 15,-3 3 1-15,-6 0 0 16,-4 5 2-16,-3 5 2 0,0 10 0 16,-6-7 1-16,-4 7 0 15,3 5 0-15,-2 6-1 16,2 0 1-16,3 2-1 16,2 0 1-16,1 1-1 15,1-2 1-15,4 1-1 0,7-2 1 16,0 1-1-16,2 1 0 15,3-1 1-15,1 3-1 16,2 3 1-16,-3 1-1 16,-1 0 0-16,-4 1 0 0,-3 2 0 15,-5-3-1-15,-3 1-2 16,-11-4-2-16,-3-6-3 16,-2-1-8-16,-3-6-19 15,-2-3-31-15,6-10-11 0,7-7-5 16,1-7-2-16</inkml:trace>
  <inkml:trace contextRef="#ctx0" brushRef="#br0" timeOffset="16905.6">3633 4239 61 0,'15'-3'79'0,"-4"3"-2"0,-11 0-4 15,13 19-4-15,-10 6-56 16,1-7-10-16,2 7 1 15,-4 4 2-15,1 6-3 16,-2 2-1-16,0 6 1 0,-1 3-1 16,-1 3 0-16,-1-1-2 15,-1-2-1-15,-2-3 0 16,-2-8-2-16,4-3-2 16,-1-12-1-16,0-6 2 15,4-14 0-15,0 0 2 0,0 0 0 16,-6-21 0-16,6-4 4 15,4-1-1-15,2-4 0 16,2-4 0-16,7 6-1 0,-2 0 0 16,5 5 0-16,-1 2 0 15,5 7-1-15,0 3 1 16,4 4-1-16,-2 3 0 0,0 1 1 16,1 3-2-16,-5 0 1 15,-2 1 1-15,-8-1 0 16,2 0 0-16,-12 0 3 15,0 0-2-15,0 0 0 0,0 8 2 16,0-8 0-16,-18 9 0 16,7 0 1-16,2 0 0 15,-3 3 0-15,0 5 0 16,3 1 0-16,1 4 0 0,4 0-2 16,4 1 1-16,0-1 0 15,5 1-1-15,2-6-1 16,6 0 1-16,-2-5 0 15,6-4 1-15,1-5 0 16,0-3-1-16,1 2-1 0,2-11 0 16,-2-3 0-16,-4-3-1 15,-2-4-2-15,-4-5 0 16,-5 0 0-16,-4-2 0 0,-2-1 0 16,-8 2 0-16,-4 2 0 15,-4 4 1-15,-2 4 2 16,0 6-1-16,-2 6 1 15,1 3 1-15,5 2-1 0,-2 6 1 16,6 2 0-16,1 2 1 16,6 1-1-16,3 0-1 15,2 2 0-15,6-1 0 16,2-3 1-16,6-1-1 16,1-1 0-16,3-5 1 0,3-1-2 15,2-3 0-15,3-3-2 16,3-7-1-16,1-1 1 15,-1-4-1-15,0-1 0 0,-3 0 1 16,2 1 0-16,-7 0 1 16,-6 4 2-16,-4 2 1 15,-11 9 0-15,11-7 0 0,-11 7 0 16,5 5 0-16,-5 4 0 16,0 4 1-16,0 2-1 15,1 2 1-15,3 1 0 16,0 0 0-16,-2-1 1 0,3-1-1 15,-2-2-1-15,2-3 0 16,-5-11 0-16,5 13 0 16,-5-13-1-16,0 0 1 15,9 0-2-15,-9 0 1 16,12-12-2-16,-3 0 0 0,0-2-1 16,2-3 0-16,-3 0 0 15,1 2 0-15,-2 1 1 16,0 3 0-16,1 1 0 15,-8 10 1-15,10-6 1 0,-10 6-1 16,0 0 1-16,13 11 0 16,-7-1 1-16,1 0 0 15,0 4 0-15,3-2 0 0,-3 0 0 16,3 0 1-16,-3-3-1 16,-7-9-1-16,18 11 0 15,-18-11-1-15,15 0-1 16,-15 0 0-16,15-4 0 0,-8-4-1 15,4-4-1-15,-2 1 0 16,-1-4 1-16,0 4 0 16,-1 0 0-16,0 1 1 15,-7 10-1-15,11-9 2 16,-11 9-1-16,9 1 1 0,-9-1 0 16,10 17 1-16,-5-5 0 15,0 3 0-15,2 1 1 16,2 0-1-16,0 2 1 0,2-4-1 15,1 2 0-15,0-4 0 16,3-2 0-16,1-5-2 16,3-2 0-16,0-3-2 0,2-1 1 15,1-6-1-15,-1-6 0 16,3-2-1-16,-3-2 0 16,-2-2 2-16,0-1 0 15,-2-2 1-15,-4 3 1 0,-4 1 0 16,0 2 1-1,-6 3-1-15,-1 4 1 0,-2 9 0 16,0 0 0-16,-6-4-1 16,6 4 0-16,-13 7 0 0,7 3-1 15,-2 2 2 1,1 5 0-16,0-2 0 0,1 3 0 16,3 0 0-16,0 0 1 15,3 0-1-15,0-1 1 0,4 0-1 16,2-3 0-16,5-1 0 15,2-3-2-15,1-2 0 16,8-5-2-16,0-3-1 16,1 0-1-16,1-5 0 0,3-5 1 15,-2-1-1-15,0-5 2 16,-3-1 0-16,-4-2 1 16,-4-3 2-16,-5 2 1 0,-3-1 0 15,-5 0 1-15,-1 2 0 16,-4 4 1-16,0 2 0 15,-6 3 2-15,10 10-2 0,-12-11 1 16,12 11-2-16,0 0 0 16,-9 0-2-16,9 0 1 15,0 14 0-15,-1-5 0 16,3 3 1-16,3 2 0 16,2 1 1-16,4-1 0 0,2 2 0 15,2-1-1-15,0 0 0 16,3 0-1-16,-1-2 1 15,1 1-2-15,-4-2 0 0,0-2-1 16,-5-2 0-16,-2 1-1 16,-7-9-1-16,6 12-3 15,-6-12-1-15,0 0 1 16,-1 10-1-16,1-10-1 0,0 0-2 16,0 0-2-16,0 0-18 15,0 0-43-15,-5-6-5 16,5 6-4-16,1-13-4 15</inkml:trace>
  <inkml:trace contextRef="#ctx0" brushRef="#br0" timeOffset="17725.22">5812 4352 64 0,'5'-13'86'0,"-3"1"-3"0,0 3-5 16,0 1-1-16,-2 8-64 16,0 0-5-16,0 0 0 15,0 0-4-15,4 9-3 0,-3 11-1 16,0 5-1-16,-1 9 0 15,0 2 1-15,0 9 1 16,-1 3 0-16,-1 2 1 16,-1-4 0-16,1-2 0 15,1-3-1-15,1-7 1 0,0-5 0 16,3-7-1-16,4-8 1 16,4-5 0-16,4-7-2 15,4 0 1-15,2-9-2 16,5-4-2-16,2-4-2 0,5-1-4 15,-2-3-4-15,2 1-10 16,-5-2-21-16,-2 1-12 16,-3 2-7-16,-6 0-1 15,-5 0 0-15,-4 2 10 0,-6-3 14 16</inkml:trace>
  <inkml:trace contextRef="#ctx0" brushRef="#br0" timeOffset="17860.05">6163 4584 3 0,'0'0'42'0,"-14"-17"14"15,4 13 5-15,10 4-1 16,-14 1-6-16,10 13-8 0,1-1-13 15,3 7-9-15,0-1-7 16,4 6-6-16,3-3-4 16,-1 3-3-16,5-2-7 0,-6-4-21 15,-5 0-50-15,3-5-2 16,6-4-6-16,-9-10-4 16</inkml:trace>
  <inkml:trace contextRef="#ctx0" brushRef="#br0" timeOffset="18027.88">6231 4419 60 0,'-9'-20'77'0,"-1"6"-5"16,1 6-1-16,9 8-6 16,0 0-68-16,0 0-15 15,0 0-45-15,18 14-7 0,3-3-3 16,7 0-3-16</inkml:trace>
  <inkml:trace contextRef="#ctx0" brushRef="#br0" timeOffset="18646.56">6623 4392 79 0,'0'0'87'0,"-14"-11"-5"15,3 7-3-15,0 4-4 16,-31 4-64-16,31 10-2 0,5 7 0 15,-1 6-4-15,1 9-2 16,-1 8-1-16,1 6 0 16,2 6 0-16,2 8-1 0,1 2 0 15,1 3-1-15,-1 0-1 16,3-3-2-16,1-2-1 16,-2-7-2-16,-1-5 2 0,0-12 1 15,-3-7 0-15,-2-11 1 16,-3-9 3-16,-1-10-1 15,9-3 0-15,-14-19 2 16,12-4-2-16,2-10 0 0,2-9-4 16,10-9-3-16,5-7-4 15,6-6 0-15,6-2-3 16,3-2 0-16,2 2 1 0,0 8 1 16,-1 8 3-16,-4 11 4 15,-5 10 1-15,-6 10 6 16,-5 5 2-16,-3 8 1 15,-10 6 0-15,0 0 1 0,0 0 1 16,0 0 1-16,0 0 0 16,0 0 2-16,0 0-1 15,-7 3-2-15,7-3 0 16,-11 4 0-16,11-4-2 16,-12 7-1-16,12-7 0 0,-14 13-2 15,9-4 0-15,1 2 0 16,1 3 0-16,0 0 0 15,2 4 0-15,1 0-1 0,0 0 1 16,1 2-1-16,3-2 0 16,3-2 0-16,5 0 1 15,2-4-2-15,1-2-2 0,4-3-2 16,0-3-4-16,4-1-8 16,-5-3-33-1,5-3-26-15,1-7-6 0,-3-5-5 16,3-5-2-16</inkml:trace>
  <inkml:trace contextRef="#ctx0" brushRef="#br0" timeOffset="18926.75">7055 4395 79 0,'-11'-7'89'0,"0"1"-4"16,11 6-5-16,-13-7-2 15,13 7-64-15,0 0-1 0,-7 7-3 16,7 7-5-16,5 4-2 16,-1 6-1-16,-1 5-1 15,2 7 1-15,-1 3-1 0,3 3-3 16,-5-2-3-16,1 3-4 16,-1-3-4-16,0-3-7 15,-3-6-13-15,2-6-16 16,3-4-25-16,-4-10-9 0,0-11 9 15,0 0 21-15,-10-6 15 16</inkml:trace>
  <inkml:trace contextRef="#ctx0" brushRef="#br0" timeOffset="19154.44">7039 4767 26 0,'0'-28'66'0,"0"3"9"15,5 2-12-15,2 1-18 16,3 3-9-16,3 6-10 16,-1 1-8-16,3 10-8 15,-2 0-3-15,2 2-4 0,-1 4-1 16,-3 2 1-16,2 3 1 15,-4-3-1-15,0 3-1 16,-9-9 1-16,16 13-1 16,-16-13 2-16,13 18-1 0,-6-6 0 15,-1 0-1-15,0 2 0 16,-1-1-2-16,-2 3-4 16,-2-5-8-16,-1-11-33 15,4 15-29-15,-4-15-3 16,0 0-5-16,-2-6-3 0</inkml:trace>
  <inkml:trace contextRef="#ctx0" brushRef="#br0" timeOffset="19323.6">7273 4427 68 0,'-2'-20'83'0,"-1"8"-4"15,3 12-5-15,-4-10-4 0,4 10-61 16,0 10-6-16,0 1-10 15,9 7-36-15,3 6-29 16,-1 4-4-16,-1 3-4 16,4 1-2-16</inkml:trace>
  <inkml:trace contextRef="#ctx0" brushRef="#br0" timeOffset="20104.94">7388 4741 55 0,'-1'-11'84'15,"0"-6"-3"-15,1-1-3 16,3-21-13-16,2 21-41 0,2 5-3 16,-3 1-7-16,-4 12-5 15,10-13-2-15,-10 13-3 16,11 0 0-16,-11 0-2 16,9 17-1-16,-1-3 0 0,-3 1-1 15,3-1 1-15,-2 2 0 16,-1 0-1-16,2-2 1 15,-2-3-1-15,-5-11 0 16,11 13 0-16,-11-13 0 16,14 1 0-16,-14-1-1 0,16-9 1 15,-7-2 0-15,1 0 1 16,-1 0-1-16,-3 0 2 16,0 1-1-16,0 1 1 15,-6 9 0-15,5-9-1 0,-5 9 1 16,0 0-1-16,0 0 0 15,9 9-1-15,-5 0 0 16,0 2 0-16,1 1 0 16,1 2 0-16,1-2 0 0,0 0 1 15,3-2-1-15,-2 0 0 16,2-3 0-16,0-2 0 16,2-3-1-16,1-2 0 15,-1 0 0-15,0-4 0 16,-1-3 0-16,-1-2 0 0,1 0 1 15,0-2 0-15,-1 1 1 16,-3 2 0-16,0-2-1 0,-7 10 1 16,11-9-1-16,-11 9 1 15,10 0-1-15,-10 0 0 16,14 17 0-16,-6-6 0 16,4 0 0-16,1 1 0 0,4-1 0 15,3-2 0-15,-1-2-1 16,4-3-1-16,-1-2 0 15,0-2-2-15,1-3 1 0,-1-4 0 16,-6-3 1-16,0-2 0 16,-4-1 1-16,0-2 3 15,-6 0 0-15,-4 1 1 16,-1 1 0-16,-1 1 0 16,-3 4 0-16,3 8 0 0,-11-10 0 15,11 10-1-15,-13 0 0 16,13 0 0-16,-12 15 0 15,10-4 0-15,2 2-1 16,1 2-2-16,4-2-4 0,8 5-17 16,6-4-57-16,-1-3-3 15,3-2-3-15,2-3-7 0,4-3-5 16</inkml:trace>
  <inkml:trace contextRef="#ctx0" brushRef="#br0" timeOffset="20827.54">8744 4523 35 0,'21'-23'86'0,"2"2"1"15,-3-2-3 1,-1 2-2-16,-19 3-49 0,13 4-8 16,-2 3-3-16,2 1-7 15,-5 7-7-15,-8 3-2 16,16 2-2-16,-5 10-2 0,-2 9-1 15,4 5-1-15,1 8 0 16,1 8 1-16,2 4-1 16,2 5 1-16,2 0 0 15,-1 2-1-15,0-4 1 0,-3-5-1 16,-1-7 1-16,-4-7-1 16,0-9 1-16,-7-6 1 15,-5-15 0-15,0 0 0 16,5-15 0-16,-5-7 1 0,3-7 1 15,-1-7-4-15,2-7 0 16,6-5 0-16,1-9 0 16,4-4 0-16,8-5 0 15,6-2 0-15,0 3 0 0,0 4 0 16,-2 9 0-16,-1 5 0 16,-5 15 0-16,-4 8 0 15,-2 16 0-15,-15 8 0 0,9 14 0 16,-7 7-8-1,3 11-3-15,-5 6-10 0,4 2-48 16,-3 16-17-16,0 4 0 16,2 3-8-16,2-4-1 0</inkml:trace>
  <inkml:trace contextRef="#ctx0" brushRef="#br0" timeOffset="22206.67">9489 4795 24 0,'10'-27'73'16,"-2"-5"1"-16,1-2-3 0,0-2-1 16,2 2-46-16,-3 0-10 15,-6 7-1-15,0 1-2 16,-2 8-4-16,-8 8 0 0,-6 6-2 16,-2 4-2-1,-3 4-2-15,-3 7 0 0,4 2 0 16,0 2 0-16,1 3 1 15,5 2 0-15,2 0 0 16,2 0 0-16,7-2 0 0,1-1 0 16,2-4 1-16,6 0 1 15,2-8-2-15,3-2 1 16,2-1-1-16,3-2 1 16,-3-7-1-16,3 0 0 0,-2-2 0 15,-2-1 1 1,-3 2-3-16,0 3 1 0,-11 5 0 15,9-3 0-15,-9 3 0 0,-1 15 0 16,-5 1-1 0,-3 3-1-16,4 5 2 0,1 1 0 15,0 0 0-15,4-2-1 0,2-2 0 16,6-6-1-16,6-2-1 16,2-7-1-16,3-4-1 15,1-2-1-15,0-8 0 16,2-5 0-16,-3-6 0 15,-1-5 2-15,-2-8 0 16,1-7 2-16,0-8 0 0,0-7 2 16,2-6 2-16,0-1 1 15,-1 0 1-15,-2 4 1 16,-4 7 1-16,-3 10 0 0,-4 9 0 16,-5 12-1-16,0 19-2 15,-8-6-1-15,-3 13-1 16,2 14-1-16,-3 3 1 15,5 8-1-15,-1 5 0 0,4 7 0 16,1 2 1-16,3 3-1 16,0 0 0-16,6-1-1 15,2-3-1-15,-1-2-1 0,6-7 0 16,-3-7-2-16,3-4-3 16,-1-10-3-16,-1-4-2 15,4-9-1-15,-1-2-1 16,-2-9 1-16,2-7 0 15,1-4 3-15,2-5 0 16,-1-4 5-16,-1 0 6 0,-4 1 4 16,0 1 4-16,-4 5-1 15,-1 6 1-15,-4 2-1 0,-2 14 1 16,0 0-1-16,-7 1-2 16,2 11-2-16,2 4-1 15,-1 2 0-15,0 2 0 16,3 2 0-16,0-1 0 0,1-1 0 15,2-3-1-15,4-1-1 16,-2-5-2-16,1-2-1 16,-5-9 0-16,15 8 1 15,-3-8-2-15,-3-3 0 0,2-5 1 16,-1-5 1-16,1-1 0 16,0-3 2-16,-2 0 0 15,2 1 2-15,-4-1-1 16,3 4 1-16,-4 2-1 15,-6 11-1-15,7-9 1 0,-7 9 0 16,0 0-1-16,6 12 0 16,-5 1-1-16,0 1 0 0,1 1 1 15,1 0 0-15,4 1 1 16,1 1-2-16,1-4 0 16,3-1 0-16,1-1-1 15,0-3 0-15,5-4 0 16,0 0-1-16,0-4 0 0,4 0 0 15,-1-6-1-15,-2-3 2 16,1-3-1-16,1-5 1 16,-1-3-1-16,1-3 1 0,-1-3 1 15,-2 0 1-15,-2 0 0 16,-3-1 0-16,-2 3 0 16,-3 1 1-16,-5 2 0 15,-3 7-1-15,0 1 1 16,-4 2-1-16,4 11 0 0,-17-10-1 15,7 8 0-15,0 2 0 16,0 0 0-16,2 6 0 16,-1 3 1-16,0-1-1 15,5 4 0-15,-3 0 1 0,2 5 0 16,3-2-1-16,1 4 1 16,1 0 1-16,0 0 0 15,2 0-1-15,3 0 1 16,5-1-1-16,1-3 1 0,1 0-2 15,2-3-4-15,4-5-8 16,2-6-40-16,1 4-27 0,1-5-1 16,3 0-6-1,0-3-6-15</inkml:trace>
  <inkml:trace contextRef="#ctx0" brushRef="#br0" timeOffset="22371.54">10787 4693 41 0,'14'9'83'0,"-14"-9"-1"16,0 0-1-16,9 8-6 0,-9-8-36 16,10 0-25-16,-10 0-2 15,0 0-9-15,14-7-52 16,-14 7-24-16,0 0-6 0,0 0-6 16,9-6-4-16</inkml:trace>
  <inkml:trace contextRef="#ctx0" brushRef="#br0" timeOffset="23890.06">1175 5506 28 0,'-11'-6'79'0,"11"6"-2"16,-13-9-5-16,13 9 0 0,6-7-52 15,-6 7-5-15,10-5-1 16,-2 4-2-16,-8 1-6 15,19-1-3-15,-8 3 2 16,3 7-1-16,-5 5 0 0,-1-3-3 16,0 8 1-16,-6 2-1 15,1 5 2-15,-3 4-1 16,-9-1 0-16,-6-5-1 16,-2-1-1-16,5 1 2 15,-9-8-1-15,12-2 1 0,-1-5 2 16,10-9 2-16,-7 9-2 15,7-9 1-15,0 0 1 16,9 0 0-16,-9 0-3 16,17-10 2-16,-1 6-2 0,4-3-2 15,2 3 0-15,-1-1-5 16,1 1-6-16,0-4-24 16,0 5-44-16,5-3-3 15,-6-1-8-15,-3 1-2 0</inkml:trace>
  <inkml:trace contextRef="#ctx0" brushRef="#br0" timeOffset="24129.18">1451 5432 70 0,'-7'-9'87'15,"7"9"-4"-15,1-8-5 0,-1 8-1 16,29 0-61-16,-15 9-5 15,4 6-2-15,-8 7-2 16,9 6-5-16,-6 10 1 0,0 5 0 16,-7 7-4-16,-6 1-4 15,-8 8-3-15,-14 2-15 16,-3 1-51-16,-6 1-4 16,-5-6-5-16,-1-5-5 0,-4-10 2 15</inkml:trace>
  <inkml:trace contextRef="#ctx0" brushRef="#br0" timeOffset="24969.94">2850 5502 51 0,'-8'-14'81'16,"-12"0"-1"-16,1 3-3 0,-7 3-4 16,7 5-57-16,-6 3 1 15,-3 2-4-15,-1 14-2 16,-1 3-4-16,7 10-1 0,-5 7-2 15,10 10 0-15,2 1 0 16,4 5-2-16,5 2 1 16,7-4 0-16,5-1-1 15,7-6-1-15,13-6 0 0,0-7 1 16,9-6 0-16,6-10 1 16,2-7-1-16,6-7 1 15,1-3-1-15,-4-10 2 16,-4-8-1-16,-3-7 0 0,-10-7 0 15,-9-7-2-15,-5-8-1 16,-14-8 0-16,-2-5-1 16,-14-1-1-16,-7 4 1 15,-1 3-1-15,-3 5 0 0,-7 11 0 16,-9 10 2-16,0 15 1 16,0 10 0-16,1 6-1 15,0 7 1-15,1 8-1 0,6 9 1 16,8 7 0-16,9 4-2 15,7 7 0-15,5 1-4 16,6 6-8-16,6-7-14 16,8 2-47-16,3 9-6 0,9-5-6 15,7-3-6-15,1-8 2 16</inkml:trace>
  <inkml:trace contextRef="#ctx0" brushRef="#br0" timeOffset="26203.04">3009 5802 5 0,'0'-29'80'0,"4"6"4"0,-2 3-2 15,1 4-6-15,6 2-1 16,-9 14-60-16,19-9-4 16,-5 9-1-16,5 1-2 15,-4 7-4-15,4 6-1 0,-1 1 0 16,-3 6-1-16,6 3-1 15,-6 4 0-15,-3-1-1 16,-1 2 1-16,-5-2-2 16,-2-2 1-16,-4-3-1 15,0-1 0-15,-3-8 1 0,3-13 1 16,-14 10-1-16,14-10 0 16,-9-9 2-16,2-4-1 15,5-6 1-15,3-3-1 0,-1-5 0 16,9 1-2-16,-1 0 2 15,0 2 0-15,2 4 0 16,6 2-2-16,-1 7 0 16,3 7 0-16,0 4 1 0,-1 3 1 15,-1 9-2-15,0 4 1 16,-2 3 0-16,0 3 1 16,1 2-1-16,-6 1 1 0,1-1 0 15,-4-4-1-15,1 0 1 16,-3-3 0-16,-2-4 0 15,-1-4 0-15,-1-9 0 0,0 0 0 16,0 0-1-16,0 0 0 16,6-5 0-16,-1-6-1 15,0 0-1-15,3 0 0 16,2-1-1-16,-4 3 0 0,-6 9 1 16,15-7 0-16,-15 7 0 15,11 6 0-15,-6 5 1 16,-1 3 1-16,1 2 0 15,2 1 0-15,1 0 1 0,4-1-1 16,2-3 1-16,1-4 0 16,1-5 0-16,5-4-2 15,0-3 1-15,3-7-1 16,-3-4 0-16,-1-5 0 0,-1-7 1 16,3-5-1-16,-7-6 0 15,0-7 1-15,-3-5 0 16,-3-4 0-16,3-2 1 15,-6 1 0-15,-6 5 1 0,0 5 0 16,-1 10 1-16,-5 10-1 16,-6 7 0-16,-4 12 0 15,0 5 0-15,-1 5-1 16,1 9-1-16,3 4 0 0,-1 3 0 16,5 5 0-16,1 2 1 15,4 6-1-15,1-1 1 16,3 3-1-16,0 1 1 15,0 1 0-15,-1 1-1 16,4 1 0-16,0-1 0 0,4-6 0 16,-1 3 0-16,1-7 0 15,2-1-1-15,1-4 1 16,1-6-1-16,0-4 0 0,0-3 0 16,-2-6 0-16,2-4 0 15,-2-1 0-15,1-6 0 16,3-2 1-16,-2-6 0 0,1 1 0 15,1-1-1-15,0-2-3 16,0-1-2-16,1-1-2 16,-1 1-1-16,-4 1-1 15,2-2-1-15,-4-3-1 0,3 0 1 16,-6 1 3-16,0 1 0 16,-3 3 4-16,0 0 1 15,2 4 1-15,-3 1-1 16,0 11 2-16,0 0 1 15,0 0 0-15,0 0 0 0,0 0-2 16,0 0 1-16,0 0 2 16,0 0 1-16,-7 8 0 15,7-8 4-15,-4 12-1 0,4-1 1 16,0 0 0-16,0 4 0 16,0 1-1-16,2 5 0 15,2-3-1-15,-2 3-2 16,4-2-2-16,-2-2-1 0,1-2-4 15,-5-15-14-15,2 10-48 16,-2-10-6-16,11-1-6 0,-6-9-3 16,1-7 0-16</inkml:trace>
  <inkml:trace contextRef="#ctx0" brushRef="#br0" timeOffset="26343.15">3963 5555 38 0,'-5'-8'66'16,"5"8"-3"-16,-13-2-1 0,13 2-13 16,-8 5-104-16,8 13-9 15,0 4-2-15,3 3 3 16</inkml:trace>
  <inkml:trace contextRef="#ctx0" brushRef="#br0" timeOffset="27093.42">4013 5846 56 0,'-1'-10'81'0,"1"10"-2"15,0-16-3-15,0 16-6 16,0 0-55-16,9-7-2 15,-9 7 0-15,13 8-3 0,-7 2-4 16,5 0-1-16,-5 3 0 16,1 1-1-16,-2 4 1 15,1-4-3-15,-3 2 1 16,1-3-1-16,-4-2 1 0,0-11 0 16,0 13 0-16,0-13 0 15,0 0-1-15,0 0 1 16,8-6-1-16,-3-3 0 0,4-4-1 15,-1-2 0-15,2 0 0 16,-2 1-1-16,3 3 0 16,-3 0 1-16,-8 11-1 15,12-9 1-15,-12 9-1 0,0 0 0 16,9 15 0 0,-7-2 0-16,0 1 0 0,1 4 1 15,0 0-1-15,2 1 0 16,0 1 1-16,4-3 0 0,3-3 0 15,-1-2 0 1,6-2 0-16,1-5-1 0,1-1 0 0,5-4 0 16,-2-1 0-1,-2-9-1-15,1-3 1 0,0-3 0 16,-4-3 0-16,-3-4 1 16,0 1 1-16,-6-1 0 15,-1 2 1-15,-4 0 0 0,-2 6-1 16,-1 1 0-16,-1 5 0 15,1 9-1-15,-13-7 0 16,13 7-1-16,-18 2 0 16,18-2 0-16,-15 18-1 0,8-7 1 15,-2 3-1-15,4 0 1 16,0 1 0-16,3 3 0 16,1 0 0-16,1 3-1 15,0-2 2-15,5 1-1 0,2 1 0 16,5-2-1-16,1-1-1 15,2-3-4-15,2-5-4 16,4-1-11-16,-1-1-41 16,-6-8-20-16,5-5-3 0,-3-7-5 15,-2-2-3-15</inkml:trace>
  <inkml:trace contextRef="#ctx0" brushRef="#br0" timeOffset="31255.22">5309 5704 31 0,'5'-16'80'0,"-2"1"0"15,0 3-2-15,0 1-5 16,-3 11-48-16,6-10-8 16,-6 10-7-16,0 0-5 0,0 12-3 15,0 6-3-15,-1 3 0 16,0 8-1-16,-1 1 1 16,-1 5 1-16,1 1 0 15,-2-4 2-15,2-4-1 16,-1-5 2-16,2-5 2 0,0-8 2 15,1-10 0-15,0 0 2 16,0 0-1-16,0-9 1 16,0-9-1-16,2-3-1 0,2-8-3 15,2-4-2-15,1-4-1 16,-1-1-1-16,5-3 1 16,-3 1-2-16,2 3 0 15,-1 3 1-15,3 6 0 0,0 4-1 16,-4 8 1-16,2 6-1 15,-2 9 1-15,1 6-1 16,0 12 1-16,1 6 0 0,-2 9 1 16,3 4 0-16,-1 6 0 15,2 1 0-15,1-2 0 16,-2-3 0-16,0-6 0 16,-2-7 0-16,1-5 0 15,-4-9 0-15,-6-11 0 0,14 0-1 16,-6-8 0-16,1-8 0 15,4-6 0-15,-1-8-2 16,3-5 1-16,4-6-1 0,2-4-1 16,2 0 1-16,0 1 0 15,-2 4 1-15,-2 7-1 16,-3 6 1-16,-2 8 0 0,-5 13 1 16,-9 6 0-1,11 19 1-15,-10 6 1 0,1 8-1 16,-1 5 1-16,0 6 0 15,3 3 1-15,-2 1-2 0,0 0 0 16,2-2-3-16,-1-5-3 16,0-2-3-16,-1-6-4 15,2-4-6-15,-1-6-12 16,0-9-29-16,5-2-20 16,-8-12-4-16,14 4-1 0,-5-6 3 15</inkml:trace>
  <inkml:trace contextRef="#ctx0" brushRef="#br0" timeOffset="31955.28">6131 5829 37 0,'5'-8'67'0,"-5"8"1"16,0-9-21-16,0 9-7 15,-2-10 0-15,-2 1-10 16,4 9-8-16,-4-14-3 0,4 14-3 15,-5-16-5-15,5 16-2 16,-11-14-4-16,11 14-2 16,-16-8-1-16,2 8 0 0,-1-1-1 15,-6 8 0-15,-1 6 1 16,-1 1-1-16,0 5 0 16,-3 3 0-16,6 2 1 15,3 1-1-15,6-1-1 16,2-1 1-16,9-4 0 0,0-2 1 15,7-5 0-15,6-5 2 16,4-5-2-16,2-2 1 16,2-3 0-16,2-6 0 0,-2-4-1 15,1-2 0-15,-1-4 0 16,-4-2 0-16,0 0-1 16,-6 1 0-16,-1 2 0 15,-4 4-1-15,0 4 0 16,-6 10 0-16,0 0-1 0,0 0 1 15,-2 18-1-15,-2 2 0 16,1 2 2-16,0 1 0 0,2 2 0 16,0-2 1-1,1-3-1-15,5-3 2 0,5-4-1 16,-1-3 1-16,6-6-1 16,0-4-1-16,2 0 0 0,1-8-1 15,2-3-1-15,1-4 0 16,-1-4 0-16,1 1 0 15,1-1 0-15,-4-1 1 16,-1 1 0-16,-4 2 1 0,0 4 1 16,-5 3-1-16,-8 10 1 15,11-9-1-15,-11 9 0 16,2 6 0-16,-2 4-1 16,0 1 1-16,1 3-1 15,0 2 0-15,1 1 0 0,2 1 0 16,0-2 0-16,1-3-2 15,1 1-5-15,1-4-9 16,6-2-31-16,4-2-33 0,-2-5-2 16,2-1-6-1,3-7-4-15</inkml:trace>
  <inkml:trace contextRef="#ctx0" brushRef="#br0" timeOffset="32168.71">6650 5738 40 0,'3'-31'87'0,"-2"3"0"15,-1 6-4-15,0 5-6 0,-2 7-38 16,2 10-12-16,0 0-12 16,-13 8-6-16,9 6-6 15,1 6-1-15,0 6 0 16,0 3-1-16,0 7 0 16,0 1-1-16,1 5-3 0,-3 0-7 15,3 3-18-15,-1-1-31 16,-4-5-21-16,6-5-4 15,1-8-5-15,4-7-3 0</inkml:trace>
  <inkml:trace contextRef="#ctx0" brushRef="#br0" timeOffset="33020.71">6824 5835 20 0,'2'-28'85'0,"-1"7"0"0,-4 6-4 16,-11 7-4-1,-4-20-21-15,0 28-39 0,-3 9-4 16,-1 4-5-16,-1 4-3 16,2 2-3-16,5 0-1 15,1 1 0-15,5 1 0 0,6-3-1 16,3-1 1-16,1-1 0 16,8-3 0-16,3-2 0 15,4-1 0-15,1-3 0 16,7 1 0-16,0-5-1 0,6 0-2 15,-1-2 0-15,4-1-2 16,-2 1-1-16,0-2-1 16,0-3 0-16,-5-2 0 0,-3 1 1 15,-4-2 1-15,-2-3 2 16,-6-1 0-16,-2-2 2 16,-5 0 1-16,-3 0 2 15,0 0 2-15,0 0 0 0,-6 3 1 16,6 10-1-16,-10-13 1 15,10 13-1-15,-10 0-1 16,10 0 0-16,-4 9-1 0,2 1-2 16,0 7 1-16,2-1-2 15,0 3 1-15,-1 1 0 16,8 1 1-16,4-2-1 16,3 0 0-16,0-3-1 0,5-6-2 15,0-2-2-15,3-6-1 16,2-2 0-16,-3-7-1 15,-1-6-1-15,-1-5 3 16,1-6-1-16,0-5 2 0,0-6 1 16,2-4 2-16,-7-2 1 15,1-2 1-15,-3 4 2 16,-2 0 0-16,-4 6 1 16,-5 7-1-16,-2 7 1 0,-1 9-1 15,1 10 1-15,-16 2-2 16,8 12-2-16,1 2 0 15,1 7 0-15,2 6 0 16,-2 1 1-16,4 3-1 0,2 1 1 16,0 1-1-16,0-1 0 15,2 0 0-15,0-3-1 16,-1-5-1-16,0-2 1 16,0-7-1-16,0-4 2 0,-1-13-1 15,3 9 0-15,-3-9 0 16,7-9 1-16,0-2 0 15,0-5 0-15,5-5 0 0,3-1 0 16,0 0 0-16,3 0-1 16,2-1 0-16,-3 6 0 15,-1 2-1-15,-2 4-3 0,1 7-6 16,-15 4-16-16,0 0-52 16,10 5-1-16,-7 6-6 15,0 3-6-15,-2-1-1 16</inkml:trace>
  <inkml:trace contextRef="#ctx0" brushRef="#br0" timeOffset="35722.64">8571 5611 17 0,'2'-23'74'0,"0"-4"2"0,-2 2-1 16,0 0-5-16,-11 3-46 16,5 3-5-16,0 3-2 15,-11 5-9-15,-1 6-1 0,-8 4-2 16,0 2 0-16,-4 7-2 15,1 6 1-15,-5 2-1 16,4 3 0-16,4 4 1 0,6 0-1 16,4 2 0-16,7 1 0 15,2 2 0-15,7 0 0 16,3 2-1-16,9 1 2 16,1 0-1-16,3 2-1 0,3-3-1 15,1 2-1-15,-1 0-1 16,-2-6 0-16,-3 1 0 15,-5-8-1-15,-8-2 0 16,-3-5 1-16,-15-4 0 0,-7-7 2 16,-5-1 0-1,-8-7 0-15,0-4 2 0,0-5-3 16,1-1 1-16,4-2 0 16,9 1-1-16,7 1-4 0,6-1-3 15,10 5-3-15,3 1-3 16,15 6-2-16,2-1-2 15,13 6 1-15,6-2 4 16,5 3 4-16,6 4 4 0,-1 2 6 16,2 1 5-16,-3 0 2 15,2 2 2-15,-6-5 1 16,-4 3 0-16,-2-3-3 0,-1-1-1 16,-3-3-2-16,-3 1-2 15,-1-2-1-15,-5-4 0 16,-1-3-1-16,-5-1 0 0,-5-3 1 15,-5-4 0-15,-3 0 0 16,-6 0 0-16,-1 0 1 16,-12 1-1-16,-1 3 0 15,-5 3 0-15,-2 3 0 16,0 6-1-16,-2 2 0 0,-3 7 0 16,5 5-1-16,2 4 1 15,4 4-1-15,5-3 1 16,4 6-1-16,6-2 1 15,1 0-1-15,10 1 1 0,7-4-1 16,4-1 1-16,8-5-1 16,5-1 0-16,3-4 0 15,2-5-1-15,4-2-1 16,1-2 0-16,0-7-1 0,-2-4 0 16,-5-4-1-16,-6-4 1 15,-5-2-1-15,-5-1 1 16,-9 1 1-16,-8-1 0 0,-5 3 0 15,-6 2 0-15,-9 5 1 16,-3 6 0-16,-2 5 1 16,-2 1-1-16,-1 3 0 15,4 6 0-15,2 2 1 0,5 3 0 16,4 4 0-16,5-1-1 16,3 2 1-16,10 3 0 15,3 1-1-15,4 4 1 16,5 1-1-16,2 5 0 0,-1 5 1 15,0 4-1-15,-4 6 0 16,-3 3 0-16,-6 3-1 16,-6 2 1-16,-4 1-1 0,-10-1-1 15,-10-7 1-15,-5-6 1 16,-2-7 0-16,-5-10 0 16,0-10 2-16,-1-9 0 15,4-7 1-15,5-10 0 0,4-12 0 16,10-5-1-16,6-9 0 15,4-9 0-15,12-8-3 16,10-6-1-16,8-8-2 0,8-2 0 16,7-2 0-16,0 1 0 15,2 3 1-15,-2 9 0 16,-2 11 1-16,-5 9 3 16,-9 11 1-16,-3 7 1 0,-9 9 0 15,-6 6 0-15,-11 5 0 16,13 0 0-16,-13 0-1 15,6 18 0-15,-2-2-2 16,1 4 1-16,-2 3-1 0,0 2 0 16,2 0 1-16,-1 0-1 15,2-2 1-15,-2-3 0 16,-1-6 0-16,0-2 0 16,-3-12 0-16,0 0-1 0,12 2 0 15,-6-8 0-15,2-7 0 16,-3-7 0-16,3-3 0 15,2-6 0-15,1-1 0 0,-3-2 0 16,6 2 0-16,-6 3 1 16,1 3 0-16,-4 4-1 15,2 9-1-15,-7 11 1 16,10-5 0-16,-10 5 0 16,5 16 0-16,-2-2 0 0,4 7 1 15,-1-1-1-15,3 0 1 16,-1 3-1-16,3-4 0 15,0-2 1-15,1-4-1 16,1-4 0-16,-3-4 0 0,3-3-1 16,2-2 1-16,-4-1 0 15,4-7 0-15,-1-3 0 16,1-2-1-16,-3-2 1 0,0 1-1 16,2-1 2-16,-6 1-1 15,1 2-1-15,-9 12-1 16,8-14 1-16,-8 14 1 15,0 0-1-15,3 10 1 0,-2 3 0 16,2 3-1-16,0 2 1 16,1 1 1-16,3 3 0 15,5-3-1-15,0 0 1 0,3-4-2 16,1-4-1-16,4-1-1 16,2-7-4-16,-1-2-1 15,2-1 0-15,1-9-1 16,-2-1 1-16,-2-6 0 15,-1-3 3-15,-7-4 1 0,-1-1 5 16,0-4 2-16,-6 2 2 16,-3-2 1-16,-2 3-1 15,0 5 1-15,-5 2-1 0,-5 6-1 16,1 6 0-16,-3 6-1 16,-2 3-2-16,5 8 1 15,-1 6-1-15,4 1 1 0,-2 6-1 16,5 0 0-16,3 2 0 15,-1 0 0-15,8 0 0 16,0-1-2-16,4 0-2 16,0-3-2-16,3-4-4 15,2-1-7-15,0-7-12 16,2-3-19-16,-3-4-2 0,8-3 1 16,-3-6 2-16,0-8 11 15,1 0 8-15,-5-7 13 0,6-6 20 16,-8-2 26-16,5-1 8 15,-10 1 0-15,1 5-1 16,-2 1-7-16,0 4-7 16,-4 7-3-16,-4 12-4 0,0 0-5 15,11 4-4-15,-9 10-4 16,-1 1-2-16,1 3-1 16,1 4-1-16,2 1 1 15,2-1-1-15,1-2 0 0,3-2-2 16,-1-3-3-16,4-3-2 15,1-4-6-15,2-4-4 16,0-4-5-16,1 0-1 0,-3-8 0 16,0-1 1-16,-1-2 6 15,-1-4 4-15,-2 5 9 16,-3-4 6-16,-8 14 6 0,9-12 4 16,-9 12 1-16,0 0-1 15,0 9-3-15,0 7-2 16,0-6 0-16,0 5-3 15,0-4-2-15,4 1-2 16,-4-12-3-16,17 11-8 0,-5-10-11 16,1-1-20-16,4-3-22 15,3-6-11-15,1-2-5 16,1-4 2-16</inkml:trace>
  <inkml:trace contextRef="#ctx0" brushRef="#br0" timeOffset="36937.27">10739 5700 73 0,'4'-45'77'0,"-4"1"-6"15,2 8-11-15,-1 3-7 16,-1 9-10-16,-1 8-13 16,0 3-12-16,1 13-9 15,0 0-2-15,-13 10-4 16,11 7-1-16,1 6 0 0,1 6 0 16,0 3 0-16,0 7 0 15,2 4 0-15,0-2-2 16,1 6-5-16,-4-2-2 0,2-2-3 15,-1-3-2-15,0-6-3 16,-5-3-2-16,3-9-3 16,-4-7 2-16,6-15 3 15,0 0 3-15,0 0 2 16,-9-5 5-16,10-14 3 0,2-7 2 16,5-1 3-16,1-4 1 15,4 2 1-15,5 1 1 0,-1 3-1 16,2 4-2-16,-1 6-1 15,2 7 0-15,1 3-1 16,2 5 1-16,-2 2-2 16,0 5 0-16,-3-1 1 15,1 2-1-15,0-2 1 16,-4 0 0-16,-3-3 0 0,1 0 2 16,-13-3 1-16,15 0 2 15,-15 0 1-15,3-9 3 16,-3 1 1-16,0 8-2 0,-1-18 0 15,1 18-1-15,-13-17-1 16,6 13-1-16,-5 2-2 16,2 2-2-16,-2 2 0 0,-2 6 0 15,1 4 1-15,3 3-2 16,-1 1 1-16,4 0 0 16,4 2 0-16,2-1 0 0,1-2-1 15,4-1 1-15,3-3-1 16,4-2-1-16,4-3 0 15,-2-5 0-15,3-1-1 16,-2-2 1-16,2-6 0 0,-3-4-1 16,-3-2 2-1,-1 0-1-15,-5-2 2 0,-1 0 0 16,-1 1-1-16,-1 1 0 16,0 5 0-16,-1 9 0 0,0-11 0 15,0 11-1-15,0 0 0 16,0 11 0-16,1 1 0 15,3 2 1-15,3 2 0 16,-2 0 0-16,7 1 0 0,1-3-2 16,2-1-2-16,6-2-2 15,2-4-1-15,-1-4-2 16,4-3 0-16,1-3 0 0,-2-6 1 16,-2-5 2-16,-4-3 2 15,-3-5 3-15,-3-5 2 16,1-6 2-16,-8-3 0 0,3-1 1 15,-3-2 2-15,6 0 0 16,-6 1 0-16,4 3 1 16,-5 8-1-16,2 3-2 15,-2 9 0-15,-3 7-1 16,-2 8-1-16,0 0-2 0,-6 18 0 16,-1 4-1-16,5 4 0 15,-1 6 1-15,-2 4 1 16,5 4-1-16,0 1 0 15,-1 0 0-15,5 0-2 0,0-2 0 16,2-7-1-16,3-2-1 16,-3-5-1-16,1-6-2 15,3-5-2-15,-2-7 0 16,2-5-1-16,-1-2 2 0,2-8 0 16,2-6 1-16,1-4 1 15,0-5 2-15,0-3 2 16,3-2 2-16,1-2 2 0,-3 2 2 15,-2 3 0-15,-1 3 0 16,-1 5 1-16,-2 5 0 16,2 6-1-16,-11 6 0 15,14 3-1-15,-7 7-2 0,0 3-1 16,1 4 0-16,-2 2-1 16,3 1 1-16,-3 2-1 15,-4-3 0-15,2-2-4 16,-2-3-5-16,3 0-14 0,0-2-49 15,-5-12-4-15,9 12-7 16,-9-12-4-16,17-5-4 16</inkml:trace>
  <inkml:trace contextRef="#ctx0" brushRef="#br0" timeOffset="37090.13">11819 5570 12 0,'-6'-25'77'0,"-1"7"2"0,3 3-4 15,-3 5-6-15,7 10-2 16,0 0-70-16,-7-4-14 16,-4 4-49-16,11 0-4 15,-18 10-6-15,7-3-3 0</inkml:trace>
  <inkml:trace contextRef="#ctx0" brushRef="#br0" timeOffset="37290.33">11367 5538 1 0,'-21'-2'83'16,"6"0"-1"-16,4-1-2 0,11 3-6 15,0 0-1-15,0 0-62 16,11-3-4-16,5 3-2 16,3 1-3-16,1 8-7 0,6-3-10 15,2-2-41-15,7 7-16 16,0 1-6-16,5 1-3 15,0 1-4-15</inkml:trace>
  <inkml:trace contextRef="#ctx0" brushRef="#br0" timeOffset="38184.46">12000 5697 3 0,'0'0'73'15,"11"5"4"-15,-11-5-4 16,0 0-4-16,0 0-2 15,0 0-63-15,-4 9 1 16,4-9 0-16,-9 13-1 0,4-2 1 16,2 1-1-16,2 2 0 15,1 1-1-15,0 2 1 16,0-1-1-16,2 0 0 0,5-2-1 16,2-1 1-16,1-1 0 15,0-4-1-15,5-2-1 16,-2-3-1-16,1-3 0 15,0 0-1-15,1-4 0 16,-7-7-1-16,2-2 0 0,-5-4 0 16,-1-2 1-16,-4-5 1 15,0-1-1-15,-1 0 2 16,-3 2-1-16,-2 0 1 0,-3 3 0 16,2 4 0-16,-4 4 0 15,2 5 1-15,-4 5 0 16,4 2 0-16,-3 5 0 15,5 5 0-15,-2 3 1 0,4 1 0 16,1 3 0-16,4 2 0 16,0-2 1-16,5 2-2 15,3-3 1-15,3-4-2 0,0-1-1 16,2-2-2-16,1-5-2 16,3-1 0-16,-2-3-2 15,0-4 1-15,-1-4-1 0,1-1 2 16,0-4 0-16,0-2 3 15,-1-1 0-15,-2-3 1 16,2 1 1-16,3 0 1 16,-4 2 0-16,-1 0 1 0,1 5-1 15,2 0 2-15,-4 4-1 16,0 3 0-16,1 3 0 16,-2 1 0-16,0 2-1 0,-3 5 1 15,5 3-3 1,-5 1 1-16,3 2-1 0,-3 3 1 15,2 2-1-15,-3 0 0 16,-2 0 0-16,0 1 1 16,0-3-1-16,-2-1 1 0,-1-2 0 15,0-5 0-15,-1-8 1 16,1 10 0-16,-1-10-1 16,0 0 1-16,9 0-1 0,-9 0-1 15,11-11-1-15,-1 4-1 16,-1-3-1-16,5-2 0 15,-1 0-1-15,1-3 3 16,0 3-3-16,2-1 4 16,-1 3 1-16,-3 0 2 0,-1 2-1 15,2 4 0-15,-4 3 1 16,-9 1-1-16,14 7 1 0,-6 3-1 16,-2 2-1-1,-1 5-2-15,-1-1-2 0,2 3-7 16,-7-3-24-16,1 1-40 15,6 0-3-15,1-4-6 16,6 1-6-16,2-6 7 0</inkml:trace>
  <inkml:trace contextRef="#ctx0" brushRef="#br0" timeOffset="38322.42">12810 5877 41 0,'0'0'86'15,"0"0"-1"-15,0 0-5 16,0 0-5-16,0 0-4 15,0-13-91-15,0 13-53 0,0 0-1 16,0 0-7-16,0 0-4 16,5-11-3-16</inkml:trace>
  <inkml:trace contextRef="#ctx0" brushRef="#br0" timeOffset="47847.61">984 6786 45 0,'0'0'53'0,"0"0"-23"16,0 0-7-16,0 0-3 16,0 0-4-16,0 0-6 15,0 0-3-15,0 0-4 16,0 0 2-16,0 0-2 0,0 0 1 15,0 0 0-15,0 0 0 16,0 0 2-16,0 0 0 16,0 0-2-16,0 0 0 15,0 0 1-15,0 0-2 0,0 0 0 16,0 0 2-16,0 0 2 16,0 0 1-16,0 0 1 15,0 0 2-15,0 0-1 16,0 0 2-16,0 0 0 15,0 0-1-15,0 0-3 0,0 0 0 16,0 0-2-16,2-7 1 16,-2 7-3-16,0 0 0 15,0 0 1-15,16-6-2 0,-16 6-1 16,0 0 1-16,12-5-1 16,-12 5-1-16,0 0 1 15,14-1-1-15,-14 1 0 16,16 0-1-16,-6 3 0 0,-3 2-1 15,-7-5 1-15,9 14-1 16,0-2 0-16,-4 1 1 16,3 1-1-16,-5 3 1 15,-1 2-1-15,1 1 0 0,3 0-1 16,-7 1 0-16,-4-4 0 16,3 1 0-16,-6-1-1 15,-1-4 0-15,5-1 1 16,-8-3 1-16,0-2 1 0,12-7 1 15,-15 15-1-15,2-12 1 16,13-3 0-16,-11 5 2 16,11-5-2-16,-10 3 0 0,10-3 1 15,0 0-1-15,0 0 1 16,0 0 0-16,0 0 0 16,0 0 0-16,0 0 1 15,5 0 0-15,-5 0 0 16,14-3 0-16,-14 3 0 0,19 0 0 15,-7 0-1-15,3 0-1 16,-5 3 1-16,7 0-1 16,1 6-1-16,-3-2 0 0,-2 1 0 15,5 2-1 1,-4 2 1-16,-5 2-1 0,1 0 1 16,-4 1-1-16,-6 0 0 15,0-1 0-15,0-1 0 0,-11 3 1 16,-4-3-1-16,0-3 1 15,-4-1 0-15,-4-2 0 16,3 0 1-16,-4-2-1 16,-1-1 1-16,0-4 0 0,5 2 0 15,-2-2-1-15,-3 0 1 16,8 0 0-16,-1-2-1 16,3 2 1-16,2 0-1 15,1 0 1-15,3 0 0 16,9 0-1-16,-12-2 0 0,12 2 0 15,0 0-3-15,0 0-6 16,0 0-15-16,0 0-39 16,10-1-13-16,0-5-4 0,5-4-5 15,3-2 3-15</inkml:trace>
  <inkml:trace contextRef="#ctx0" brushRef="#br0" timeOffset="48425.51">1316 6667 51 0,'0'0'79'16,"0"0"-5"-16,-2-10-2 0,2 10-44 16,0 0 0-16,6-7-2 15,-6 7-9-15,13 0-6 16,-13 0-6-16,19 10 0 15,-5 2-1-15,1 6-2 0,0 5 0 16,-4 5-3-16,7 8 2 16,1 5 0-16,-4 8 0 15,-7 2 0-15,-4 9 0 16,-4 3 0-16,0 3 0 0,-14 2-1 16,-2-3 3-16,-3-1 1 15,1-8 1-15,-5-3 1 16,7-10 2-16,-3-9 1 15,1-7 0-15,4-8-1 16,-3-3-2-16,9-8 2 0,8-8-2 16,-15 9-2-16,15-9-1 15,-15-1-2-15,15 1 1 16,0-9 2-16,0 9 0 0,-6-12-7 16,6 12-1-16,-7-14 0 15,7 14-11-15,0-13-12 16,0 1-49-16,0 12-9 15,0 0-5-15,5-10-2 0,5 0 1 16</inkml:trace>
  <inkml:trace contextRef="#ctx0" brushRef="#br0" timeOffset="70563.04">2451 7007 43 0,'0'0'72'16,"-1"-15"1"-16,1 15-3 0,0 0-28 16,2-11-18-16,-2 11-4 15,0 0-4-15,0 0-5 16,0 0-8-16,0 0-3 15,0 0-2-15,4 8 1 16,-4 13-3-16,-4 4 2 0,2 8 0 16,1 10 2-16,-8 0 3 15,6 3 2-15,-2-5-3 16,0-1 1-16,3-10 0 0,-2-3 2 16,3-12 1-16,0-5 3 15,1-10 2-15,0 0 0 16,0 0 1-16,0 0-1 0,0-13 0 15,0-6-2-15,-6-1-4 16,6-8-2-16,-2-4-3 16,5-10-1-16,5-3-1 15,0-5-1-15,9-4 1 0,3 1-3 16,5-1 2-16,-2 4 0 16,6 6-1-16,0 6 0 15,1 8 0-15,-2 7 1 16,1 11-1-16,-3 8 2 15,3 5-1-15,-4 2 0 0,-2 9 1 16,-5 6 1-16,-3 3 0 16,-4 6-1-16,-7 3-2 15,-4 2-1-15,-4 3-2 0,-11-2-2 16,-9 2 0-16,-7-6 1 16,-5 0 2-16,-6-7-1 15,2-4 4-15,-4-2 1 0,3-8 4 16,1-4 1-16,10-4 3 15,4-1-2-15,7-6 0 16,6 2 2-16,0-1-1 0,13 6-1 16,-3-11 0-1,3 11-1-15,4-2 0 0,-4 2-1 16,16 8 0-16,-1 5 0 16,4 2 0-16,2 7 0 15,-1 2 1-15,6 3-1 16,2 1-3-16,6 2-3 0,-6-2-1 15,7-2 0-15,-4-5-1 16,-1-4 0-16,-2-6 0 0,1-4-1 16,-6-6 3-16,2-2 1 15,1-10 1-15,-6-4-2 16,0-5 0-16,0-3 0 16,-3-2 0-16,-2-2 1 0,-4 2 1 15,-2-3 2-15,-5 7 1 16,-3 2 1-16,-1 5 1 15,-6 6 1-15,-4 7 2 16,-1 2-1-16,-2 7-1 0,3 9 1 16,-4 1 0-16,2 4-1 15,7-1-1-15,1 5 0 16,3-4 0-16,1 1-1 16,4-3 1-16,3-2-1 0,9-3 0 15,-2-5 0-15,3-4-1 16,2-3 0-16,6-3-2 15,4-7-3-15,1-6 0 16,-1-6-3-16,5-3-3 0,-2-5-4 16,4-5-2-16,-1-5 1 15,-7-1 4-15,0-1 3 16,-8 3 6-16,-3 0 3 0,-12 7 6 16,0 4 6-16,-5 7 4 15,-8 6-1-15,-3 4 0 16,-1 5-4-16,0 3-2 15,0 2-3-15,3 7-2 0,-1 6-2 16,5 3 0 0,-1 3 1-16,0 6-2 0,2 2 2 15,1 4-2-15,1 2 0 16,0 0 0-16,2 3 1 0,0-4-2 16,5 0 1-16,0-2-4 15,2-2 0-15,0-3 0 16,-2-5-3-16,6-5-2 15,-3-6-1-15,4-4-1 0,1-7-2 16,0-5 0-16,5-10-4 16,4-3-5-16,3-7 1 0,-1-4 2 15,2 0 1-15,-3-3 4 16,-3 4 5-16,-2 4 6 16,-5 4 5-16,-6 9 9 15,-7 11 3-15,0 0 2 16,0 0-1-16,-10 16 0 0,0 2-4 15,2 2-1-15,-3 1-4 16,4 1-1-16,1 0-2 16,3-4-1-16,1 0-1 0,2-3-1 15,-1-2 1-15,4-2-1 16,-3-11-1-16,15 10-3 16,-15-10-2-16,19 0-1 15,-4-4-2-15,0-8-2 16,-1 1 0-16,3-5 0 15,-1 0 0-15,-2 0 4 0,-1 3 4 16,-3 1 4-16,-10 12 1 16,9-11 3-16,-9 11 1 15,1 6 0-15,-1 5 0 0,-1 2-1 16,0 2-1-16,0 3-2 16,1-2-1-16,0-1 0 15,1-2 0-15,5-3-3 0,-6-10-4 16,16 13-16-16,-16-13-42 15,16 0-13-15,-7-8-4 16,4-6-6-16,-6-3-3 16</inkml:trace>
  <inkml:trace contextRef="#ctx0" brushRef="#br0" timeOffset="70798.4">3464 6986 47 0,'-14'-1'79'15,"14"1"1"-15,0 0-4 16,4-13-5-16,8 7-55 16,-1 1-2-16,3 0-2 0,3-2-5 15,-1 4-9-15,1-1-18 16,0 4-50-16,4 3-4 15,-2 5-4-15,-3 3-6 0</inkml:trace>
  <inkml:trace contextRef="#ctx0" brushRef="#br0" timeOffset="71217.93">3669 7230 68 0,'0'0'75'0,"19"-17"-3"16,-8 10-2-16,0 2-46 0,4 4-1 15,-3 1-4-15,-2 3-7 16,2 7-5-16,-2 1-5 15,-1 1-1-15,-3 4-1 16,1 0 0-16,-3 1 0 0,-1 0 0 16,-2-2-1-16,-1-1 1 15,0-3 2-15,-2-1 2 16,2-10 5-16,-2 9 1 0,2-9 2 16,0 0 1-16,0-4 0 15,0-7-1-15,0-4-1 16,2-3-2-16,3-6-4 15,6 1-4-15,-5-2-4 16,6 2-5-16,1 2-14 0,4-5-49 16,3 14-9-16,2 6-4 15,-1 5-7-15,2 1 0 16</inkml:trace>
  <inkml:trace contextRef="#ctx0" brushRef="#br0" timeOffset="71620.59">4059 7292 5 0,'0'0'83'0,"-14"4"3"16,14-4-3-16,-8-8-5 15,8-1-2-15,-1 0-63 0,2-2-5 16,8 1 0-16,-1 1-3 16,1 2-3-16,-1 3-2 15,-8 4-1-15,15 0 0 16,-15 0-1-16,11 16 1 15,-7-3 0-15,-2 5 0 0,0-1 0 16,-1 3 1-16,-1 1 0 16,1-2 1-16,-1-4 0 15,-1-1 0-15,2-6 0 0,-1-8 1 16,0 0 0-16,13 3 0 16,-6-8-1-16,2-6 1 15,2-5-1-15,0 1 0 0,3-2-1 16,3 1 0-16,1 0 0 15,0 2 0-15,-2 5 0 16,0 3-1-16,0 5 1 16,-2 1-1-16,-3 9 0 15,-4 1-5-15,-1 8-19 0,1 2-51 16,-3 0-1-16,-2 0-7 16,2 0-4-16,1-2 0 15</inkml:trace>
  <inkml:trace contextRef="#ctx0" brushRef="#br0" timeOffset="72289.08">4650 7285 73 0,'13'-10'79'16,"-5"1"0"-16,-8 9-4 0,0 0-3 15,7-10-60-15,-7 10-4 16,-4 7 0-16,0 4-1 15,-4 0-1-15,1 5-3 16,1 0-1-16,0 1 0 0,3 2-1 16,2-2 1-16,0-2-1 15,4 1 1-15,5-4-2 16,1-1-1-16,5-4-2 16,1-2-1-16,0-2-1 0,-3-3 1 15,-1 0-1-15,0-6-1 16,-11 6 3-16,8-18 1 15,-7 7 2-15,-2-3 1 16,-6-1 1-16,-2-3 0 0,-2 1 0 16,1-1 1-16,-1 2-1 15,4-2 0-15,3 1-1 16,2 2 1-16,2 2-1 0,2 3 1 16,-2 10-1-16,17-16 2 15,-5 12-1-15,2 1 0 16,2 4 0-16,3-1 0 0,-1 4 0 15,2 5-1-15,1 1 0 16,-3 3 0-16,2 2-1 16,-4 2-1-16,-2 3-1 15,-4 1-1-15,-2 1 1 0,-6-1 0 16,-3 0 0-16,1-3 0 16,-3-3 2-16,-3-3 1 15,3-2 2-15,3-10 0 16,0 0 1-16,-8 0 1 0,8-10-1 15,1-4 0-15,5-4-1 16,2-1-2-16,4-5 0 16,1 1 0-16,3-2-2 15,2 4 0-15,-2 4 0 0,0 5 0 16,-1 5-1-16,-2 4 0 16,0 3 0-16,-5 10 0 15,-4 2-8-15,1-1-48 0,-4 12-17 16,-1 0-5-16,0 3-4 15,-1-2-2-15</inkml:trace>
  <inkml:trace contextRef="#ctx0" brushRef="#br0" timeOffset="73381.7">5875 7097 41 0,'-12'-12'82'0,"2"-1"-1"0,2 1-3 16,3-7-11-16,5 19-45 15,0 0-3-15,0 0-6 16,-5 18-6-16,5 4-4 15,0 7-2-15,0 5 0 16,-2 2 1-16,-1 4-1 0,1-4 0 16,0-2 1-16,-1-7-2 15,1-8 3-15,1-3 0 16,1-16 0-16,-2 8 1 0,2-8 0 16,1-16-2-16,-1-3 2 15,2-5-1-15,2-9-2 16,3-7-1-16,4-7-1 15,0-5 0-15,3-2-1 0,1 3 1 16,1 2-1-16,-1 5 0 16,0 9 1-16,-4 13 1 15,0 12 0-15,0 10 0 16,-4 17 0-16,1 11 1 0,-1 5 1 16,3 8 1-16,0 1 0 15,2 1 0-15,1 1-1 16,-2-4 0-16,2-4 0 0,-2-8-1 15,-1-3-1-15,-3-8 0 16,1-5-1-16,-8-12-1 16,10 4-1-16,-10-4 0 15,13-18-1-15,-4-3-1 16,1-7 0-16,4-5-1 0,1-6 0 16,3-1 2-16,0 2 1 15,0 3 0-15,-2 9 2 16,-1 8 1-16,-3 8 2 0,-3 12 1 15,-2 16 0-15,-3 8 1 16,-2 12 0-16,1 3-1 16,2 5-1-16,2 3 0 15,4 1-2-15,5-2-4 16,4-1-8-16,5-6-19 0,5-1-33 16,1-12-13-16,4-7-5 15,0-10-6-15</inkml:trace>
  <inkml:trace contextRef="#ctx0" brushRef="#br0" timeOffset="73935">6759 7234 53 0,'7'-33'79'15,"-5"4"-2"-15,-4 9 0 0,-9 20-17 16,-6 0-31-16,-4 4-5 16,-2 10-7-16,-4 5-5 15,4 3-1-15,2 6-4 0,2-1-1 16,4-3-2-16,8 1-2 15,3-7 0-15,4-1 0 16,2-6-1-16,-2-11 0 16,18 11-1-16,-4-11-2 0,2-2-1 15,2-7 0-15,1-3-1 16,2-4-1-16,0 0 1 16,-3 0 0-16,1 1 1 15,-7 4 2-15,0 2 1 16,-12 9 3-16,12-2-1 0,-12 2 0 15,0 18 1-15,0-1 1 16,-6 5-1-16,1 0 0 0,2 0 0 16,1 2-1-16,2-5-1 15,0-2 1-15,5-6 0 16,3-6-1-16,4-4-1 16,5-1 0-16,1-6-2 0,1-6 0 15,2-5 0-15,5-4-1 16,-6 0 1-16,3-2-1 15,-2-1 2-15,-4 4 0 16,-1 1 1-16,-4 4 1 0,-2 5 1 16,-10 10-1-16,10-2 1 15,-10 7 0-15,0 9 0 16,-1 3-1-16,1 4 0 0,0 1 0 16,0 0 0-16,0-1-1 15,5-5-1-15,4 2-7 16,1-10-12-16,0-8-55 15,5 1-3-15,1-2-6 16,2-9-6-16,-2-5-1 0</inkml:trace>
  <inkml:trace contextRef="#ctx0" brushRef="#br0" timeOffset="74184.66">7339 7029 60 0,'8'-15'80'0,"-8"15"0"15,0-12-3-15,0 12-3 16,0 0-56-16,-8 12-2 0,8 4-1 16,0 1-3-16,2 4-2 15,4 4-3-15,0 3-1 16,1 1-2-16,1 4-1 0,-1 2-1 16,2 3-1-16,-3 2-3 15,-2 0-4-15,-1 4-5 16,-3-6-9-16,0-2-36 15,-1-1-22-15,-3-7-7 0,2-6-3 16,-1-10-1-16</inkml:trace>
  <inkml:trace contextRef="#ctx0" brushRef="#br0" timeOffset="74807">7663 7249 19 0,'11'-9'73'0,"-11"9"1"16,-12-1-4-16,-5 1-3 16,3-21-25-16,-7 21-41 0,1 6 0 15,-2 0 0-15,-1 0-1 16,1 3 1-16,2-1 0 16,3 0 1-16,2 2-1 0,4 0 2 15,3-1 0-15,3 3 1 16,4-1 2-16,1 0-2 15,1-2-1-15,5 2 1 16,2-1 0-16,1 1-1 16,2 0-2-16,1-1 0 0,2 3 0 15,0-2-1-15,4 0-1 16,-1 0 0-16,4-3-1 16,2-1-1-16,-3-1-3 15,2-3 1-15,-2 0-2 0,-1-1 0 16,0 0-2-16,-1-2-5 15,-4 0-12-15,0 0-10 16,-1-1-1-16,0-4-1 0,4 0 0 16,-3-2 1-16,1-5 3 15,0 3 18-15,-1-7 21 16,1-1 17-16,-1 0 14 0,-5-3 2 16,0 0 3-16,-3 1 2 15,-5 2-2-15,-1 1-6 16,1 2-8-16,-5 5-4 15,4 9-6-15,-19-7-5 16,8 7-3-16,0 8-1 0,-1 4-3 16,-1 2 1-16,4 4-2 15,-1 2-1-15,5 1 0 16,0 1-1-16,5-1 0 0,0-2 0 16,2 2-2-16,5-6-1 15,5 1-5-15,-1-4-6 16,6-2-12-16,1-5-25 15,-1-5-24-15,4 0-10 0,-1-8-3 16,2-5-2-16</inkml:trace>
  <inkml:trace contextRef="#ctx0" brushRef="#br0" timeOffset="75263.66">8181 7102 6 0,'11'-41'81'0,"-3"7"1"16,-5 10 0-16,-3 5-7 15,-6-9-15-15,6 28-45 0,-11 0-3 16,0 5-5-16,3 12-3 16,-1 2-2-16,2 8 0 15,-2 2 0-15,4 4 1 0,0 5 0 16,1-1-1-16,3 3 1 16,1-1-1-16,0 2 0 15,6-4-3-15,-2 2-2 16,9-3-2-16,-3-5 0 0,4-6-1 15,4-6-1-15,1-4-1 16,1-6-1-16,0-9 3 16,3-3 1-16,-1-11 2 15,-1-4 1-15,-1-8 1 0,1-1 4 16,-3-3 3-16,-1 0 4 16,-3 4 2-16,-3 1 0 15,0 7 0-15,-5 4-1 16,-6 14-1-16,0 0-2 0,10-3-2 15,-9 8-3-15,1 9-1 16,-1 1-2-16,1 4 1 16,3 3 0-16,0-1-1 15,-2-1 0-15,0 1-3 0,0-5-7 16,5 2-18-16,1-5-45 16,-9-13-8-16,11 9-5 15,-11-9-6-15,16-10-2 0</inkml:trace>
  <inkml:trace contextRef="#ctx0" brushRef="#br0" timeOffset="75386.49">8571 7120 44 0,'-12'-29'69'0,"-3"5"-9"16,-4 6-35-16,-3 10-25 16,-3 6-64-16,-8 3-4 0,-2 3 2 15</inkml:trace>
  <inkml:trace contextRef="#ctx0" brushRef="#br0" timeOffset="75571.83">8090 7129 12 0,'-14'3'87'16,"-1"-3"2"-16,3 1-4 16,4-1-5-16,8 0-1 15,-12-4-65-15,12 4-5 0,7 0-2 16,3 0-7-16,9 3-9 15,-3 3-22-15,3 3-47 16,12 1-1-16,6 1-7 0,4-2-5 16,2 0 3-16</inkml:trace>
  <inkml:trace contextRef="#ctx0" brushRef="#br0" timeOffset="76488.05">8622 7260 50 0,'6'11'71'15,"-6"-11"0"-15,0 10 0 0,0-10-4 16,-4 12-57-16,2-3-3 16,7 2 2-16,-1 0 0 15,3 4 0-15,1 0-3 16,-2 2-1-16,0 0-3 0,-1-2 0 16,-1 2-1-16,2-5 0 15,-2 1 0-15,0-4 1 16,-4-9 0-16,8 7 0 0,-8-7-1 15,16 0 1-15,-6-8-1 16,-1-2 0-16,5-2 0 16,0-2-1-16,-1 0 0 15,0-3 1-15,-1 5 0 0,-1-3 0 16,-2 5 0-16,-9 10-1 16,12-13 1-16,-12 13 0 15,0 0-1-15,12 10 1 16,-9 1-1-16,2 3 0 0,-1 1 1 15,0 2 0-15,4 2 1 16,2-2-2-16,3-3-1 16,3 1-4-16,4-4-3 15,0-1-5-15,5-3-4 0,5-4-4 16,4-3 3-16,-3-2-1 16,5-5 3-16,-1-6 6 15,1-2 11-15,-6-4 11 0,-4 0 5 16,-6-2 4-16,-7 0-1 15,-4 2 2-15,-9 1 0 16,-5 6-5-16,-7 0-8 16,-2 6-5-16,-4 3-2 0,1 3-1 15,-1 3 0-15,3 4-1 16,-1 5 0-16,5 1 0 16,-2 1 2-16,7 2-2 15,-2 0 0-15,3 2 1 0,3 2 1 16,-2 1-1-16,4 1 0 15,0 3-1-15,2 3-1 16,3 4-1-16,-1 4-2 16,4 4-2-16,-3 2-1 0,1 6-3 15,-1 2-2-15,0 4-1 16,-4 2 0-16,-1 1 0 16,-1-1 3-16,-8 0 2 0,-1 1 2 15,-7-4 6-15,-3-4 5 16,-5-5 6-16,0-3 5 15,-1-7 2-15,-1-6 2 0,3-9 1 16,0-3 0-16,5-11-2 16,4-4-4-16,4-5-3 15,4-10-4-15,4-8-1 16,6-7-7-16,7-9 0 16,5-10 0-16,8-4-3 0,5-7-2 15,3 0 0-15,3-2 0 16,4 5-1-16,-3 6 1 15,4 7 1-15,-5 9 0 0,0 10 0 16,-4 2-1-16,-3 8-4 16,-6 2-4-16,2 5-9 15,-10-1-28-15,-3 2-31 16,4 5-2-16,-7-1-5 0,-7 2 0 16</inkml:trace>
  <inkml:trace contextRef="#ctx0" brushRef="#br0" timeOffset="79466.38">11264 4713 50 0,'0'0'82'0,"0"0"-2"0,0 0-3 15,-6-31-12-15,6 31-43 16,2-11-5-16,-2 11-4 15,13-10-5-15,-13 10-3 16,17-8-1-16,-6 5-2 0,5 0 0 16,3 1 0-16,7 0 0 15,0 2-1-15,5-1 0 16,-1 1-1-16,2 1 0 16,1-1-2-16,-1 0-3 15,-6-1-1-15,-2 0-2 0,-4-3-2 16,-6 1-5-16,-14 3-2 15,12-14-1-15,-12 4 2 16,-7-1 3-16,-5-1 1 0,-2 0 2 16,-1 1 2-16,-1 0 5 15,1 1 3-15,2 2 0 16,1 2 2-16,2 0-2 16,10 6 3-16,-14-10 3 15,14 10 0-15,0 0 1 0,-7-10 3 16,7 10 0-16,0 0-1 15,0 0 0-15,6-10 0 16,-6 10-1-16,17-1-3 0,-1 1-1 16,4 0-1-16,1 1-1 15,3 6 0-15,5 0-1 16,-3 4 0-16,3 5-1 0,-7-1-1 16,-1 5 1-16,-6 2 2 15,-6 4-1-15,-7 1 0 16,-4 1 1-16,-13 0 0 15,-4-1 1-15,-7 0-1 0,-1-4-2 16,-4-1-10-16,8-7-33 16,5-1-29-16,2-5-4 15,16-9-5-15,0 0-4 16</inkml:trace>
  <inkml:trace contextRef="#ctx0" brushRef="#br0" timeOffset="80178.73">12291 4469 63 0,'-2'-12'70'16,"1"-1"1"-16,2 3-34 15,3-3-2-15,-4 13-5 16,9-15-6-16,-9 15-6 0,13-11-6 16,-13 11-2-16,0 0-4 15,9 0-2-15,-5 9-1 16,-3 5-2-16,-1 6-2 16,0 5 1-16,0 7 1 0,-5 1 0 15,2 5 1-15,-1 1-1 16,2-1 0-16,0-1 1 0,2-7-1 15,0-2 1 1,0-9 1-16,2-2-1 0,-2-17 0 16,8 11 0-16,-8-11 1 15,16-8-1-15,-4-2 0 0,-1-5 0 16,5-2-2-16,5-2-1 16,1-2 0-16,0 1 1 15,-1 1-2-15,0 3 1 16,0 2-1-16,-2 4 0 15,-4 5 0-15,0 4 1 0,-5 2-1 16,-2 7 1-16,-2 7 0 16,3 4 1-16,-2 3 0 0,3 3 1 15,1-1-1-15,2 0 2 16,2-5-1-16,0-1 1 16,-4-6 0-16,4-6 0 15,-3-6 0-15,-3-1 0 0,-1-10 1 16,-3-6-2-1,-5-2 0-15,0-5-1 0,0-4-2 16,-6-2 1-16,-2-2 0 0,0 0-1 16,-1 1 0-16,2 1 0 15,2 4 1-15,-2 3-1 16,7 3-1-16,3 7-1 16,9 3-2-16,4 2-4 15,5 5-6-15,9 1-11 0,5 2-16 16,7 0-9-1,-2 1-8-15,7 0 0 0,-4-1 2 16,-1 0 8-16</inkml:trace>
  <inkml:trace contextRef="#ctx0" brushRef="#br0" timeOffset="81697.02">13109 4410 16 0,'11'-15'44'0,"-9"-1"6"16,-2-1-1-16,-4 1-3 16,-9 1-7-16,3 2-9 15,-4 4-7-15,0 2-9 0,-1 4-2 16,2 3-5-16,-2 1-2 15,1 8-1-15,-2 3-1 16,2 4 0-16,2 6-1 0,0 3 1 16,-2 5 1-16,5 2-1 15,-1 6 0-15,3-1 2 16,1 3-1-16,3 1 0 16,1-6 0-16,2 0-1 15,0-8 1-15,0-2-1 0,0-11 2 16,-1 0-1-16,1-14 0 15,0 0 0-15,0 0 0 16,14-3-1-16,-9-9 1 16,5-1-2-16,-1-4-2 0,5-3 0 15,1 3-1-15,-4-1 0 16,2 3 0-16,-1 1 0 16,-3 4-2-16,-9 10 1 15,13-10 0-15,-13 10 0 0,6 5 0 16,-1 4 1-16,0 5 0 15,-1 4 1-15,3 0 0 16,2 4 2-16,2-3 0 0,-1 2 0 16,1-6 0-16,1-1-1 15,1-4 0-15,2-4-1 16,0-3-1-16,1-3-2 0,2-4-1 16,0-5-1-16,4 0 0 15,0-3-1-15,0-1-1 16,3-1 2-16,-6 0 1 15,-1-2 1-15,-6 6 2 16,2-2 1-16,-14 12 0 0,7-12 0 16,-7 12-1-16,0 0 3 15,-5 1 0-15,2 8-1 16,-2 0-1-16,-2 2 1 0,3-1 0 16,2 3 1-16,2-13 1 15,-1 16-1-15,1-16 0 16,0 0 1-16,0 0 0 15,6 4-1-15,-6-4 0 0,14-7-1 16,-14 7-1-16,11-19 0 16,-6 9-2-16,-3-2 1 15,-1 2-1-15,-1 0 0 16,0 10 0-16,-8-12-1 0,-3 9 2 16,-4 3 0-16,4 0 0 15,-4 1 1-15,2 6 1 16,0 2 1-16,4 1-1 15,-2 2 2-15,6-1-1 16,4 2 0-16,1-4 1 0,0 4-1 16,4-5-1-16,5-1 1 15,-1-1 0-15,5-2 1 16,-4-4-1-16,5 0-1 16,-2 0 1-16,0-5-1 0,0-1 0 15,-4-3 0-15,2 1-1 16,-2-2 1-16,1 1-2 15,-6-1 0-15,-3 10 0 0,9-14-1 16,-9 14 0-16,0-10 0 16,0 10 0-16,0 0 0 15,0 0 1-15,-3 13 0 16,1-2 0-16,1 3 1 0,1 1 1 16,0 5 0-16,5-3 0 15,1 2 0-15,3-1 1 16,2-3 0-16,1-5-1 0,1-1 0 15,3-5 0 1,1-4-1-16,1-4 0 0,-2-5-1 16,1-7 0-16,-3-1-1 15,2-5 0-15,-5-4-1 16,1-3 0-16,-3-2 1 0,0-2 0 16,-3-2 0-16,2 0 0 15,-2-2 1-15,-4 4 1 16,0 3 1-16,0 0-1 0,-1 4 1 15,-1 1 1-15,0 6-1 16,0 3 1-16,-1 2 0 16,0 4-1-16,1 10-1 0,-2-13 1 15,2 13-2-15,0 0 0 16,-4 6 0-16,1 7 0 16,2 3 0-16,0 7 0 0,0 4 0 15,1 8 1-15,0 3 1 16,0 3 1-16,6 3-1 15,-1-2 1-15,-1-1 0 16,5-4-1-16,-3-4 1 16,4-8 0-16,-5-5 0 0,1-7-1 15,-6-13 1-15,10 10-1 16,-10-10 0-16,0 0 0 16,7-5-2-16,-7 5 0 15,2-18 0-15,-1 7 0 16,-1-2-1-16,0 1 0 0,-1-1 0 15,-4 0 1-15,4-1 0 16,1 2 1-16,0 0-1 0,3 2 1 16,6 2 0-1,0 1-1-15,7 0 2 0,2 2-1 16,2 1 0-16,2 1 0 16,-3 0 1-16,0 2-1 15,-3-1-1-15,-2 2 1 0,-4 0 0 16,-10 0-1-1,0 0-3-15,7 4-12 0,-10 6-40 16,-8-3-17-16,1 3-5 16,-6-2-3-16,-1 4 0 0</inkml:trace>
  <inkml:trace contextRef="#ctx0" brushRef="#br0" timeOffset="90259.11">1230 8089 41 0,'0'0'60'0,"-8"8"5"0,8-8-26 16,0 0-7-16,0 0-4 15,0 0-1-15,0 0-6 16,4 1-3-16,-4-1-2 0,0 0-2 15,0 0-2-15,0 0-4 16,0 0 4-16,0 0-4 16,0 0-1-16,0 0-1 15,10 0-2-15,-10 0 0 0,0 0-4 16,0 0 1-16,0-9-3 16,0 9 2-16,0 0-1 15,0 0 0-15,0 6-1 16,0-6 1-16,-9 20 3 15,4-1 0-15,-11 1 0 0,-2 1-3 16,-3 4 1-16,-2 0 0 16,-2 0 0-16,4 4 0 15,1 0-1-15,1-2 1 16,7-5-1-16,-1 1 1 0,3-6 0 16,4-1 0-16,-7-4 0 15,13-12 1-15,-10 13 1 16,10-13 0-16,-9 4 1 15,9-4 0-15,0 0 0 16,0 0 2-16,0 0-2 0,0 0 2 16,0 0 0-16,0 0 0 15,10 3 0-15,-10-3-1 0,0 0 1 16,0 0-1-16,18 0 0 16,1 0-1-16,-5 0-1 15,5 0 0-15,-2 2 0 16,3 0-1-16,10 3 1 15,-3-2-2-15,-3 3 1 0,-5-2-2 16,0-1-2-16,-7-2-2 16,2 3 2-16,-2-4-6 15,-12 0-3-15,11-1-5 0,-11 1-12 16,0 0-26-16,11-10-17 16,-11 10-13-16,10-16-2 15,-3 10 3-15</inkml:trace>
  <inkml:trace contextRef="#ctx0" brushRef="#br0" timeOffset="90642.48">1234 8206 43 0,'0'0'82'0,"-14"-10"-1"0,14 10 0 15,-1-10-7-15,1 10-46 16,-8-10-5-16,8 10-5 16,0 0-6-16,0 0-5 0,4-9-2 15,-4 9 0-15,0 0-2 16,0 12-1-16,-1 6 1 16,-3 3-2-16,3 7 0 15,1 4 1-15,2 7 0 16,-2 4 0-16,4 3 0 15,3 4 2-15,-7-6-4 0,0-1-2 16,-4-4 1-16,-3-1 0 16,4-1 2-16,1-7-3 15,0-4-1-15,2-6-3 0,1-1-2 16,2-8-10-16,-3-11-32 16,0 0-31-16,11-11-5 15,-5-2-1-15,-5-15-6 16</inkml:trace>
  <inkml:trace contextRef="#ctx0" brushRef="#br0" timeOffset="90983.07">1408 8071 13 0,'-4'-14'78'0,"-3"3"2"16,4-2-3-16,3 13-2 16,0 0-43-16,0 0-4 0,8-13-9 15,-8 13-7-15,14-7-2 16,-3 7-3-16,1 1 0 0,-5 7-7 16,8 10 1-16,2 5 2 15,1 10-1-15,-2 5 1 16,0 8 0-16,-7 5-1 15,4 2 1-15,2 8-2 16,-12 2 1-16,-2 1-2 0,-7 4-8 16,-11-4-26-16,-10-1-44 15,7-4 0-15,-3-7-6 16,-9-11-4-16,9-17 0 16</inkml:trace>
  <inkml:trace contextRef="#ctx0" brushRef="#br0" timeOffset="115649.93">2284 8218 59 0,'2'-18'68'0,"2"-2"2"16,3-4-28-16,0 4-9 15,-7-1 0-15,8 5-6 0,-4-1-6 16,1 5-4-16,0 0-6 16,-5 3-3-16,0 9-4 15,0 0-2-15,0 0-2 0,6 14-1 16,-5 8 0-16,-1 5-1 15,-3 9 2-15,2 5 0 16,0 9 2-16,1 3-1 16,2 2 1-16,0-3-1 0,1-3 0 15,2-3 0-15,1-7 0 16,-2-5 0-16,4-11 1 0,-7-5 0 16,2-7 1-16,-3-11 1 15,0 0 0-15,0 0 0 16,14-2-1-16,-8-12 1 15,-6-4-1-15,7-3-1 16,-3-3-1-16,1-3-1 16,3 1 0-16,-5 3-1 0,-1 3-1 15,2 4 0-15,1 6 0 16,-5 10-1-16,8-7 1 16,-8 7-1-16,13 10 1 0,-4 2 0 15,7 4-1-15,-1 2 3 16,2 5 0-16,1-2-1 15,-1 1 0-15,1-1 1 0,1-1-1 16,-1-5 0-16,-6-1 2 16,3-4-1-16,-3-3-1 15,0-3 3-15,-12-4 0 0,8 1-2 16,-8-1 2-16,3-6-1 16,-3-5 0-16,0-3-1 15,0-5-2-15,-2-4-1 16,-2-5 1-16,-5-3-2 0,2-4 1 15,-5-3 0-15,8-1-1 16,-3 1 1-16,-3 4 2 16,3 2-1-16,2 4 1 15,-1 6 2-15,6 5-3 0,0 4 0 16,0 2 1-16,0 11-2 16,21-10 0-16,0 8 2 15,0-2-2-15,8 3 1 16,4-3 0-16,4 3 0 0,-1-2 5 15,1-2-2-15,3-2 1 16,-2-2-1-16,-1-3 0 16,-6-1 0-16,0-4 1 15,-8 1-1-15,-4-3-1 0,-2-2 1 16,-12 1-1-16,-3 1-1 16,-2 0 1-16,-5 5 0 15,-12 2 0-15,4 4-1 0,-9 3 1 16,3 5 1-1,0 5-1-15,-2 7 1 0,3 8 0 16,0 4 1-16,4 6 0 16,4 3-1-16,5 6 1 15,-1 2 0-15,6 4 0 0,0 0-1 16,1-1 1-16,4 1-1 16,-1-2 0-16,1-3 0 15,-1-5 0-15,4-5-1 16,-9-6 1-16,3-5 1 0,1-6 0 15,-3-13 2-15,3 8-1 16,-3-8-1-16,4-7 1 16,-2-6-1-16,4-4 0 0,-3-1 0 15,-3-3-2-15,1-1-1 16,2 4-1-16,-3 1 0 16,5 7 0-16,-5 10 0 0,0 0-1 15,13 1 0-15,-2 12 1 16,1 5 1-16,0 1 0 15,1 4 1-15,4-2 0 16,1 1 0-16,-1-5 2 16,1-2-1-16,1-7 0 15,-2-1 0-15,3-7-1 0,-1 0 0 16,-3-8 0-16,0-5 0 16,4-3-3-16,-3-5 0 15,-2-2 0-15,2-1 1 0,-6 0 0 16,-1 2 1-16,-3 4-2 15,-1 2 1-15,-6 6 1 16,0 10 2-16,-8-5-3 0,-3 8 2 16,2 8-1-16,-3 6 0 15,1 0 1-15,2 5 1 16,2-1 0-16,3 3-2 16,3-3 2-16,1 1-1 15,5-8 0-15,8 0 1 0,1-3-1 16,2-4 0-16,1-4 0 15,7-3-2-15,-2-1-3 16,4-8 0-16,0-3-1 16,-2-5-4-16,6-5-3 0,-4-3-2 15,-1-3 0-15,-2-8 2 16,-5 1 2-16,-2-2 5 16,-4-1 4-16,-5 4 6 15,-7 2 6-15,1 4 3 0,-3 6 1 16,-4 6 0-16,-1 4-1 15,-1 7-1-15,-2 4-6 16,10 1-1-16,-15 12-2 0,11 2-1 16,0 6 1-16,0 2-2 15,1 10 2-15,-1-1-1 16,4 8 0-16,0 2-4 0,2 4-16 16,2 5-41-16,-4-4-11 15,2-3-6-15,-1-6-5 16,1-2 1-16</inkml:trace>
  <inkml:trace contextRef="#ctx0" brushRef="#br0" timeOffset="116643.05">3425 8478 30 0,'-3'-20'71'15,"1"0"2"-15,2 4-3 16,6 1-3-16,-6 5-52 15,10 0-3-15,12 3-3 0,1-3-3 16,5 4-3-16,3-1-1 16,4-1-1-16,-3-1 0 15,3-3-1-15,-4 1 1 0,-1-5 0 16,-6 0-1-16,-3-3 1 16,-7 1 2-16,-2-1 1 15,-8 0 0-15,-3 1 0 16,-1 3 2-16,-5 2-2 0,-4 3 0 15,0 4 0-15,9 6-1 16,-17 0-2-16,6 9 0 16,3 8 0-16,-2 5 0 0,3 4 0 15,1 4 0-15,-1 5-1 16,4 3 1-16,3 0 0 16,-1 1-1-16,7-3 1 15,1-2-1-15,3-5 1 16,-1-1-1-16,-1-8 2 0,1-5-1 15,-4-5 2-15,-5-10-1 16,12 5 0-16,-12-5 1 16,10-9-2-16,-2-4 1 15,0-2-1-15,1-5 0 0,0 1-1 16,1 0-2-16,-3 4 1 16,-1 0-2-16,0 5 0 0,-6 10 0 15,8-2-1 1,-8 2 2-16,9 16-1 0,-5 0 2 15,0-1-1 1,2 3 1-16,4 1 1 0,-2-2 1 16,1 0 0-16,0-5-1 15,4-3 1-15,-1-2 0 0,4-5-1 16,-2-2 0-16,4-2 0 16,-1-5-1-16,1-6 0 0,-1-1 0 15,1-2 0-15,-2-3 0 16,-3-1 0-16,-3 1 1 15,1 3 1-15,-5 1-1 16,-3 3 0-16,-3 12 0 0,0-12 0 16,0 12 0-16,-3 4 0 15,-2 7 0-15,-2 3-1 16,0 2 1-16,3 0 1 0,3 1 0 16,-1 0 0-16,2-2 0 15,0-3 0-15,5 1-1 16,3-4 2-16,2-2-1 15,2-4 0-15,0 0-1 0,3-3 1 16,1 0-1-16,1-7 0 16,-2-2 1-16,2-3-1 15,-1 1 0-15,-3-3 0 16,0-2 1-16,0 2 0 16,-2-1 2-16,-1 2 0 0,-3 1 2 15,-4 3-1-15,-3 9 1 16,10-11 0-16,-10 11-1 15,0 0 1-15,11 0-2 0,-11 0 0 16,9 6-1-16,-9-6-1 16,12 13 1-16,-3-7-1 15,-9-6 0-15,15 16-1 16,-15-16-5-16,17 20-18 0,-4-10-55 16,-7-1 0-16,-6-9-6 15,13 11-4-15,-13-11-5 16</inkml:trace>
  <inkml:trace contextRef="#ctx0" brushRef="#br0" timeOffset="117430.53">5151 8261 37 0,'2'-23'78'0,"-2"2"1"16,0 4-5-16,0 1-3 15,-2 6-49-15,2 10-4 16,-10-3-4-16,10 3-5 0,-15 18-4 15,6 3-1-15,1 7 0 16,0 5-1-16,1 7-1 16,0 3 1-16,0 3-1 0,4 0 0 15,1 0-1-15,2-5 0 16,1-3-1-16,8-3 1 16,1-6-1-16,6-6 0 15,0-6 0-15,7-7-1 0,1-7-1 16,3-3 1-16,-1-10 0 15,1-7 1-15,-2-4-1 16,2-4 0-16,-5-1 1 16,-3 2 1-16,-3 2 1 0,-7 4 0 15,1 6-1-15,-10 12 1 16,3-10 0-16,-3 10 0 16,0 11-1-16,-1 1 1 15,0 2-1-15,1 0 1 0,0 3 0 16,3-3 0-16,5-2 1 15,1-2-1-15,6-4 1 16,1-4-1-16,2 0 0 16,1-2 0-16,-4-2 0 0,0-2 0 15,-3-4 0-15,-2-1-1 16,-7-2 0-16,-3 0 0 0,-6-1-1 16,-7-2 0-16,-6 4-2 15,-6-4-4-15,-1 8-8 16,-12 0-32-16,-3 2-32 15,0-2-4-15,-2 3-5 16,4-2-5-16</inkml:trace>
  <inkml:trace contextRef="#ctx0" brushRef="#br0" timeOffset="117627">4942 8428 7 0,'-26'-3'87'15,"6"0"5"-15,-1-2-6 16,7-1-4-16,7-4 0 15,7 10-65-15,0-16-2 0,7 5-2 16,11 1-6-16,6-1-3 16,9 0-3-16,7-2-5 15,8 3-4-15,5-3-8 16,7 4-24-16,6 2-41 0,-6 0-3 16,2 0-5-16,-5 2-6 15</inkml:trace>
  <inkml:trace contextRef="#ctx0" brushRef="#br0" timeOffset="118590.19">6363 8272 0 0,'3'-9'70'0,"-3"-3"6"0,0 12-7 16,0 0-2-16,0 0-39 0,-5 13-7 16,-2 10-10-1,2 7-5-15,-4 4-3 0,2 7-1 16,1-2 1-16,3 0-1 15,-1-5-1-15,3-2-2 16,1-10-5-16,0-5-15 0,0-17-39 16,0 10-9-16,0-10-5 15,2-18-4-15</inkml:trace>
  <inkml:trace contextRef="#ctx0" brushRef="#br0" timeOffset="118755.25">6313 8045 1 0,'-8'-16'72'0,"5"7"1"16,3 9-5-16,0 0-1 15,0 0-43-15,0 8-14 16,1 4-27-16,1 7-46 0,7 5-4 16,-2 4-3-16,4 1-2 15</inkml:trace>
  <inkml:trace contextRef="#ctx0" brushRef="#br0" timeOffset="119189.45">6495 8362 31 0,'1'-12'79'15,"-1"0"-2"-15,4-1-3 16,-1 1-4-16,-3 12-46 15,12-5-6-15,-12 5-7 0,17 7-5 16,-9 6-2-16,2 4-2 16,-3 5 0-16,1 3 0 15,-3 3 0-15,2 0 0 16,-2 1-1-16,-3-5 0 16,0 1 1-16,-2-8 1 0,0-6 0 15,0-11-1-15,0 0 1 16,0 0 0-16,0 0-1 15,4-16 1-15,2-3-1 0,2-5-1 16,4-4-1-16,1 0 1 16,2 0-1-16,1 3 0 15,2 2 1-15,-3 7-1 0,1 6 1 16,-2 6 0 0,0 4 1-16,-1 10 0 0,-2 5-2 15,-2 7 2-15,1 2-2 16,-2 3-2-16,0 0-6 15,2 2-25-15,-1 0-42 0,-5-5-4 16,-2 0-4-16,1-9-4 16</inkml:trace>
  <inkml:trace contextRef="#ctx0" brushRef="#br0" timeOffset="120477.11">7007 8366 56 0,'0'0'83'16,"0"-9"-2"-16,0 9-4 0,0 0-3 15,9 0-52-15,-3 9-6 16,5 4-6-16,0 1-5 16,2 6-2-16,0 1-1 0,-2 3 0 15,0 0-1-15,-1 0-1 16,1-3 0-16,-4-1 1 15,1-4 0-15,-2-4 1 16,-6-12 0-16,8 12 0 0,-8-12-1 16,9-8 1-16,-6-3 0 15,4-6-1-15,-2-4 1 16,2-6-1-16,5-4-1 16,3-1-2-16,-3-2-3 15,5 9-4-15,-3-2-5 0,0 10-6 16,-1 2-9-16,-1 14-4 15,-2 1-3-15,-3 10 2 16,1 4 0-16,0 5 4 0,-2 6 7 16,3-2 12-16,2 3 13 15,3-6 13-15,0 2 6 16,1-10 5-16,-2 3 4 16,3-11-1-16,-1-2-2 0,2-2-3 15,-1-5-5-15,3-4-4 16,-2-3-4-16,2-1-3 15,-1-5-3-15,0 0-1 16,-3-3-1-16,-2 2 0 0,-3 0 0 16,-5 1-2-16,-3 3 1 15,-2 4-2-15,-9 6 0 16,-5 4 1-16,-2 1 0 16,-2 8 0-16,-1 5 1 0,1 2-1 15,1 5 0-15,5 1 0 16,0 0 0-16,8 0 0 15,2 1 0-15,2-4 0 16,5 1 0-16,6-4 0 0,2-4 1 16,4-1-1-16,1-3 0 15,6-4 2-15,2-3-3 16,3 0-2-16,0-7 1 0,2-2-1 16,-1-4 0-16,-2-1-1 15,-4-4 1-15,-1-3-1 16,-5 0 1-16,-7 0 1 15,-1-1 1-15,-7 4-1 0,0 1 1 16,-3 3 1-16,-5 3-1 16,5 11 1-16,-13-7-1 15,13 7 2-15,-12 0-1 16,12 0 1-16,-4 10 0 16,4-10 0-16,7 16 0 0,2-5 0 15,3 0-1-15,3 2 0 16,0 4-1-16,2-1 0 15,0 4 0-15,2 2 0 0,0 2-1 16,-2-2 1-16,-2 5 0 16,-2-5 0-16,-3-1 0 15,-2-5-1-15,-3-3 1 0,-5-5-2 16,0-8 0 0,-5 0-2-16,-4-7 1 0,2-8 0 15,0-7-1-15,2-6-2 0,1-8-4 16,4-5-3-16,1-5-1 15,7-1-1-15,2-3 3 16,5 0 2-16,-2 5 3 16,1 2 6-16,0 11 6 15,-1 1 5-15,-3 15 3 0,1 5 3 16,-2 10 0-16,2 2-2 16,-2 11-2-16,4 7-2 15,1 4-3-15,2 4 0 16,-2 4-3-16,-1 4-1 0,-1 1 0 15,1 0-1-15,-4 1-1 16,0-3 0-16,-6-2-1 16,0-7 1-16,0-3-1 0,-2-5 2 15,0-5-1-15,-1-12 2 16,0 0 0-16,0 0 0 16,5-6 1-16,-3-7 0 15,4-5 0-15,1-5-1 0,3-2-1 16,3-2 0-16,-2 1-1 15,2 1-1-15,3 5-1 16,1 3-5-16,-1 4-5 0,-1 11-21 16,8 2-48-16,-10 3-2 15,-3 6-4-15,-1 4-8 16,-2 2 2-16</inkml:trace>
  <inkml:trace contextRef="#ctx0" brushRef="#br0" timeOffset="121229.52">8827 8438 7 0,'0'-21'68'16,"-2"-1"4"-16,2-1 0 15,0 4-31-15,0 5-3 0,0 14-9 16,0-15-9-16,0 15-4 16,0 0-2-16,-7 6-2 15,4 8-4-15,1 2-3 16,0 6 0-16,-1 0 0 0,2 5-2 15,0-1-1-15,1-3-2 16,0-2-4-16,0-3-6 16,0-6-12-16,0-12-31 15,6 2-20-15,-6-2-7 0,9-18-3 16,-3-3 1-16</inkml:trace>
  <inkml:trace contextRef="#ctx0" brushRef="#br0" timeOffset="121382">8847 8090 35 0,'-5'-28'70'16,"-6"12"0"-16,1 13-1 16,-1 16-26-16,2 7-21 0,6 5-9 15,2 9-6-15,0 2-5 16,6 7-16-16,5 2-34 16,6 0-17-16,5-2-6 0,0-3-2 15</inkml:trace>
  <inkml:trace contextRef="#ctx0" brushRef="#br0" timeOffset="121742.21">8996 8493 56 0,'1'-22'77'15,"-1"0"1"-15,1-2-2 16,1-4-32-16,1 6-15 16,0 4-2-16,-2 4-9 15,-1 14-5-15,4-10-3 0,-4 10-4 16,6 7-2-16,-1 6-1 15,1 3-2-15,-2 2-1 16,5 1 1-16,0 1 0 0,2 0-1 16,-3-5 1-16,5 0-1 15,-4-5 1-15,3-3 0 16,-1-6 0-16,0-1 1 0,3-7-1 16,1-5 1-16,-1-4-1 15,0-4 0-15,4 1 0 16,-1-2-1-16,0 3 0 15,-3 0 0-15,0 8-1 0,-7 3 0 16,2 7 1-16,-9 0-1 16,11 14-4-16,-9 1-5 15,4 5-34-15,1 4-33 16,2-1-1-16,5 0-8 16,4-3-4-16</inkml:trace>
  <inkml:trace contextRef="#ctx0" brushRef="#br0" timeOffset="122432.42">9805 8345 51 0,'-7'-10'77'16,"7"10"2"-16,-7-15-2 15,7 15-5-15,-2-12-55 16,2 12-2-16,7 0-1 0,2 0 0 15,5 6-5-15,0 1-4 16,5 5-2-16,1 0 0 16,5 4-1-16,3 3-2 15,-1 0 0-15,0 4-2 0,-6-3 2 16,-2 2-1-16,-4-5 0 16,-8 2 0-16,-7-6 0 15,-4-4 2-15,-8-4 1 16,-3-3 1-16,-7-2 1 0,4-7 0 15,-2-5 1-15,6-2 0 16,2-5 0-16,7-4-1 16,5 0-1-16,4-4-1 15,12 0-3-15,4 1-4 0,6 4-4 16,4 1-7-16,6 7-13 16,4 1-15-16,-1 7-13 15,-1 6-4-15,-4 1 0 16,-1 10 1-16,-10 1 12 0,-1 0 19 15,-11 2 27-15,-3-1 23 16,-1-1 25-16,-5-2 6 16,-2-10 2-16,1 14-4 15,-1-14-7-15,0 0-10 0,16-2-11 16,-16 2-5-16,14-16-6 16,-7 3-4-16,-2-3-3 15,-1 0 0-15,-2-3-1 16,-2-1 1-16,-4 1-2 0,-5 4 0 15,-4 1-1-15,-3 4 0 16,-2 3-1-16,-2 6 0 16,1 2 0-16,0 10 0 0,3 6 0 15,1 1 1-15,6 4 0 16,5 3 0-16,4 0 0 16,1 1 1-16,7-1-2 0,7-2 0 15,5-2-3-15,4-3-3 16,6-3-10-16,1-5-25 15,-5-6-34-15,7-4-2 16,2-3-5-16,-3-7-4 0</inkml:trace>
  <inkml:trace contextRef="#ctx0" brushRef="#br0" timeOffset="123227.76">10565 8013 48 0,'-4'-33'77'0,"-2"9"0"15,1 3-3-15,1 6-35 16,1 6-9-16,3 9-10 0,0 0-6 16,0 0-4-16,0 6-5 15,1 9-2-15,4 7-2 16,1 5 1-16,3 7 1 0,-1 5-1 16,3 5 0-16,0 2 1 15,-2 2-2-15,2-4-1 16,-2 2-1-16,3-8-2 15,-3-2-1-15,2-11-2 0,-2-3-4 16,1-10-8-16,5-5-4 16,-5-7 0-16,10 0 0 15,3-7 2-15,0-5 1 16,-1-3 1-16,4-7 6 16,0 2 9-16,-5-9 8 0,3 4 7 15,-11-5 4-15,-2 7 1 16,-8-4 1-16,-3 10-1 15,-3 2 2-15,-9 7-3 16,-4 6-2-16,-3 2-5 0,-1 8-2 16,-2 4-1-16,4 6-2 15,-2 0-2-15,6 2 1 16,2-1-2-16,5-1 2 0,5-1-1 16,2-3 0-16,5-4 1 15,7-3-1-15,6-3 0 16,-1-3-1-16,4-1 1 0,-2-5-2 15,4-4 0-15,-3-2 0 16,1-1-1-16,-7-2 1 16,0 1 1-16,-7 0 0 0,0 2-1 15,-7 11 1 1,3-10-1-16,-3 10 1 0,0 0 0 16,-3 11 0-16,0 1-1 15,1 2-1-15,1 3 2 0,1-1 0 16,1 1 0-1,7-3 0-15,2-3 0 0,1-2-1 16,5-2-2-16,-1-4-1 16,3-3-1-16,-1 0-1 0,0-9 0 15,-2 0 0-15,0-3-1 16,-2-3 3-16,3-1 1 16,-9-2 2-16,3 3 1 15,-3-2 1-15,-1 5-2 0,-1 2 1 16,-5 10 0-16,0 0-1 15,0 0 1-15,2 9-2 16,-2 5 1-16,-3 6-1 0,-1-3-6 16,4-2-44-16,0 6-18 15,0-4-6-15,7-3-3 16,-7-14-3-16</inkml:trace>
  <inkml:trace contextRef="#ctx0" brushRef="#br0" timeOffset="123398.85">11221 8092 59 0,'-18'-29'65'16,"-3"4"-2"-16,1 6-3 0,-12 4-42 16,15 7-18-16,-1 2-40 15,1 6-19-15,-4 7-7 16,0 3 2-16</inkml:trace>
  <inkml:trace contextRef="#ctx0" brushRef="#br0" timeOffset="123627.26">10443 8089 74 0,'-33'-13'84'16,"6"1"-5"-16,6-1-2 15,8-2-3-15,10 5-61 0,3 1-4 16,13 5-2-16,9-1-2 16,6 4-3-16,12 1-1 15,6 2-3-15,5 4-9 0,16 1-36 16,0 6-26-16,4 1-6 16,5 0-4-16,-1 2-5 15</inkml:trace>
  <inkml:trace contextRef="#ctx0" brushRef="#br0" timeOffset="124230.96">11423 8178 55 0,'0'0'76'0,"0"0"-1"16,0 0-6-16,0 0-3 16,0 0-60-16,0 0-1 15,5 11 0-15,-2 3-1 16,3-1-2-16,-3 7 0 15,0 0 2-15,2 1-1 0,4 1 0 16,-7-2 0-16,1-5 0 16,1-2 0-16,0-2 1 0,-4-11-1 15,0 0 1-15,12 6-1 16,-12-6 0-16,13-11-1 16,-4 0 0-16,1-7-1 15,4 0 0-15,2-4-1 0,-3 1 0 16,1 0 2-16,2 3 2 15,-3 0 0-15,-3 2-1 16,0 7 0-16,-10 9 0 16,12-7 0-16,-12 7 0 0,10 9-2 15,-6 3-1-15,5 2 0 16,-2 3 0-16,5 2 1 16,-2-1 0-16,4 0 0 15,1-2-1-15,1-2-1 0,-3-4 0 16,2-2 0-16,-1-3-1 15,3-4-1-15,-4-1 0 16,-1-3 0-16,0-3 0 16,-1-3 1-16,-2 0 0 0,1-4 1 15,-3 0 0-15,2 2 1 16,-2-2-1-16,-2 2 1 16,2 2-1-16,-7 9-1 15,7-14-1-15,-7 14 1 0,0 0 0 16,3 5 1-16,-1 5-1 15,0 4 1-15,0 0 1 16,3 2 2-16,-1 1-1 16,0-3-1-16,1-2-6 0,4-1-24 15,3-2-40-15,-12-9-2 16,17 0-7-16,-17 0-4 16</inkml:trace>
  <inkml:trace contextRef="#ctx0" brushRef="#br0" timeOffset="124398.63">11952 7945 42 0,'-12'-18'71'15,"0"7"-2"-15,1 5-3 16,4 6-2-16,7 0-57 16,-5 15-6-16,5 2-11 0,0 5-52 15,6 3-3-15,1 3-4 16,4 1-2-16</inkml:trace>
  <inkml:trace contextRef="#ctx0" brushRef="#br0" timeOffset="124975.51">12045 8233 17 0,'0'0'68'0,"7"-8"1"0,-7 8-2 16,14-9-4-16,0 8-52 15,-14 1-2-15,18 1-2 0,-18-1-3 16,11 15-2-16,-5-3-1 16,-1-2 0-16,4 3 2 15,-3-2-2-15,2 2 2 0,3-4-1 16,0-2 0-16,-1-4 0 16,5 1-1-16,2-4-2 15,2 1 0-15,0-4 0 16,0-2-1-16,3 0 1 0,-3-2 1 15,-2 1 1-15,0-1 1 16,-4 3 0-16,-6 2 0 16,-7 2 0-16,13-1 1 0,-13 1-2 15,0 0 0-15,12 4-1 16,-12-4 0-16,9 9 0 16,-9-9 2-16,14 5-1 15,-14-5 0-15,13 0 0 0,-13 0 0 16,13 0-1-16,-13 0 1 15,13-7-1-15,-13 7 0 16,10-6-1-16,-10 6 0 16,0 0 0-16,9 4 0 0,-9 6 0 15,0 8 1 1,0 2-1-16,-1 11 1 0,-2 7 0 16,-3 9 2-16,-1 10 0 0,-1 6 0 15,-2 6 0-15,2 5 1 16,-2 1 0-16,3-2-1 15,-1-4 0-15,1-10-1 16,4-9 3-16,0-15-3 16,2-11-8-16,1-15-29 0,0-9-30 15,7-16-4-15,-4-15-4 16,6-14-3-16</inkml:trace>
  <inkml:trace contextRef="#ctx0" brushRef="#br0" timeOffset="125909.1">13283 8361 3 0,'0'-11'63'0,"-3"-3"5"0,3-7-11 16,4 10-16-16,-2-4-5 15,2 4-6-15,-2-3-8 0,3 1-4 16,-5 0-6-16,0 1-3 16,0-1-3-16,-4 3-1 15,-4 0-2-15,0 1-1 0,-4 2 0 16,-5 4 0-16,-1 3-1 16,-6 0 0-16,-5 5 2 15,3 5-2-15,-4 4 1 16,3 3 0-16,0 3 0 0,8-1 0 15,2 5 0-15,8-4 0 16,5-2 0-16,4 0 1 16,8-6 0-16,2-1 0 0,8-4 0 15,2-4 0-15,3-3 0 16,0 0 0 0,2-6-1-16,0-4-1 0,0-1 0 15,-3-1 0-15,2-1 1 16,-6 1 0-16,-4 1 1 15,-1 3-1-15,-2 1-1 0,-11 7 2 16,8-1-3-16,-8 1 2 16,1 11-1-16,-1 3-1 15,0 0 0-15,3 2 1 16,1 2 0-16,2 0-1 0,2 2-5 16,4-9-9-16,5-2-43 15,3 1-17-15,1-4-5 0,6-3-7 16,2-2-2-16</inkml:trace>
  <inkml:trace contextRef="#ctx0" brushRef="#br0" timeOffset="126853.88">13818 8161 25 0,'8'-12'63'0,"-6"3"3"16,1-6-3-16,-3 15-44 15,0 0-1-15,0 0-1 16,0 0-2-16,0 0-6 16,-7 6-3-16,-2 5-3 0,-2 4-1 15,2 2 2-15,-5 6-1 16,6 0 1-16,-2 4-1 16,6-3 2-16,3 4-1 0,1-6-1 15,7 1 0-15,7-5-1 16,7-3-3-16,0-6-3 15,9-3-3-15,3-6-3 16,-1 0-1-16,4-9-1 0,-7-5 0 16,4-2-1-16,-6-4 3 15,1-2 4-15,-10-2 7 16,-4 4 5-16,-6-4 3 0,1 7 2 16,-5 1 0-16,-3 5 1 15,-1 11-2-15,0 0 1 16,-6 0-3-16,-1 7-4 15,4 9-2-15,-2 1 1 16,2 5-1-16,2 0 1 0,1 2 0 16,1-2 0-16,5-1 0 15,2-5-1-15,4 0 0 16,0-6-3-16,5-3-2 16,-4-5-1-16,5-2 0 0,-2-3-1 15,1-6 0-15,-2-3 0 16,-2-5 0-16,-2 1 3 15,-1-4 2-15,-1 0 1 0,-1 0 3 16,-4 4-1-16,-1-2 1 16,-2 7-1-16,1 1 0 15,-2 10 0-15,0 0-1 16,0 0 0-16,0 10-1 0,0 3 0 16,0 5 0-16,4-1 0 15,4 0 1-15,-1 1 0 16,7-1-2-16,2-6-3 15,2 2-6-15,0-7-9 16,4-3-15-16,-2-3-4 0,4-2-8 16,-3-6-2-16,0-4 1 15,-1-2 2-15,0-5 12 16,0-1 13-16,-4-5 20 0,1 1 12 16,-6-5 17-16,0 3 8 15,-7 0 3-15,1 3 0 16,-5 3-3-16,-9 5-3 0,3 7-5 15,-5 2-8 1,11 6-7-16,-18 4-6 0,15 6-2 16,0 2-3-16,3 3 0 15,8 5 0-15,2 2 0 0,5 3 0 16,-3 2-2-16,6-1-2 16,-3 5-3-16,0-3-1 15,-3 6 0-15,-4-8 0 16,-2 3-1-16,-3-2-1 0,-3-5 1 15,-1-3 3-15,-7-7 1 16,-1-2-2-16,-2-7-3 16,-1-3-3-16,3-7-7 15,0-6-23-15,2-3-27 0,2-3-2 16,5-6-3-16</inkml:trace>
  <inkml:trace contextRef="#ctx0" brushRef="#br0" timeOffset="128057.2">14908 7897 12 0,'0'-8'68'15,"0"8"6"-15,0 0-1 16,-5-1-3-16,5 1-54 0,0 15-2 16,0 2-1-1,1 6-1-15,1 5-3 0,0 8-4 16,-2 3 1-16,0 7-3 15,0 0-1-15,0 4-1 16,0-5-1-16,-1 1 0 16,-1-8-1-16,2-5-2 0,0-8 0 15,0-5 1-15,2-9-2 16,-2-11 0-16,16 9-1 16,-7-9-1-16,4-5 0 0,3-5-6 15,-2-2-5-15,6-5-11 16,1 0-14-16,1-4-1 15,1 2 1-15,3-3 10 0,-8 4 16 16,2-4 14-16,-3 8 12 16,-3 0 17-16,-6 4 14 15,-8 10 2-15,9-10-5 16,-9 10-7-16,0 0-12 0,-2 13-6 16,-2-3-7-16,1 6-1 15,0 0-1-15,-1 3 1 16,0-1 0-16,4 0-1 0,0-2 1 15,7-3-1-15,0-3 0 16,3-2-1-16,1-3-1 16,2-2 0-16,1-3 1 15,-5-7-2-15,3-2-1 16,-6-5 0-16,0-4-1 0,-5-2 0 16,-1-4-1-16,-2 0 1 15,-8-2 0-15,0 3 0 16,-1 1 0-16,1 4 0 0,-3 3 1 15,3 2 0-15,-1 8-1 16,11 5 1-16,-12-5 1 16,12 5 0-16,0 0 0 15,-4 9 0-15,4-9 1 0,3 13 1 16,-3-13 0-16,19 13-1 16,-5-7 0-16,0-1 0 15,4-2-1-15,1 0 0 0,1-2 0 16,-1-1 0-16,4 0-1 15,-8-1 0-15,0-3 0 16,-1 0 0-16,-1 1-1 16,-5 0 0-16,-8 3 0 0,12 0 0 15,-12 0 0-15,3 10 0 16,-3 1 0-16,0 4 0 16,-3 0 2-16,2 2 0 15,1-2 0-15,0 2 0 0,0-4 1 16,0-3 0-16,0-10-1 15,11 12 1-15,-2-9-1 16,2-3-1-16,1 1 0 0,2-5-1 16,1-3 0-16,-1-3 0 15,1 0 0-15,0 0 0 16,0-2 0-16,-1 0 0 16,-2-1 1-16,0 0 0 15,-2 1 0-15,0 4 0 0,-10 8 0 16,14-13 0-16,-14 13 0 15,8-3-1-15,-8 3 1 16,11 5 0-16,-11-5 0 0,12 16 0 16,-7-5 0-16,1 1 1 15,2 1-1-15,-2 0 1 16,-1-1 0-16,2-1 0 16,-2-3 0-16,-5-8-1 0,12 15 0 15,-12-15 0-15,11 5 0 16,-11-5 0-16,14-2-1 15,-14 2 1-15,15-13-1 0,-7 3 0 16,2 2 1-16,-1-2-1 16,2 1 1-16,-2 0 1 15,1 2-1-15,-10 7 0 16,14-8 0-16,-14 8 0 0,11 0 0 16,-11 0 0-16,8 12 0 15,-6-2-1-15,0 3-2 16,2 1-9-16,-4-3-21 15,0 0-35-15,9 0-6 0,-9-11-5 16,19 14-2-16</inkml:trace>
  <inkml:trace contextRef="#ctx0" brushRef="#br0" timeOffset="128726.08">16018 8194 22 0,'0'-9'69'0,"0"9"2"16,-2-11-2-16,2-13-16 16,0 24-32-16,6-3-7 15,5 2-2-15,0 1-6 0,3 0-3 16,5 0-2-16,0 0-1 16,3-2 1-16,-1-2-1 15,2-2 0-15,-3-3 0 16,-3-1 0-16,-5-3 1 0,-1-3 1 15,-6 1 1-15,-5 0 1 16,0 1 1-16,-6 2 0 16,-7 1 0-16,-2 5 2 15,-3 2-2-15,0 4 1 16,-2 1-2-16,0 8-1 0,1 2 1 16,1 4-1-16,3 2 1 15,4 6 0-15,3-1 0 16,4 4 0-16,4 0 0 0,0 1 0 15,9 2 0-15,2-2-1 16,3-4 1-16,1-4-2 16,4-1 1-16,-1-6-1 0,-1-4-1 15,0-5 0-15,-1-2-1 16,0-2-1-16,0-7-1 16,0-3 0-16,0-3-1 15,1-4 1-15,1-3-1 16,-1-3 0-16,1 1 1 0,1-1 0 15,0 1 0-15,-2 3 2 16,-1 2-1-16,-2 6 1 16,-2 2 0-16,0 6 1 15,-2 4-1-15,0 0 1 0,-2 7 0 16,2 5 1-16,2 3-1 16,-2 4 1-16,3 2 0 15,-3 0 0-15,3 1 0 16,-2-1 0-16,-2-5 0 0,0-1 0 15,1-4 0-15,1-3-1 16,-2-4 0-16,5-3-6 0,0-1-11 16,2-16-54-16,0 10-5 15,1-4-8-15,-2-4-4 16,1-4-3-16</inkml:trace>
  <inkml:trace contextRef="#ctx0" brushRef="#br0" timeOffset="129124.18">15054 7990 11 0,'-13'2'71'0,"13"-2"4"16,0 0-17-16,0 0-5 15,0 0-12-15,15-4-10 0,1 0-14 16,5 0-7-16,4-1 1 16,8 1-2-16,3 2-3 15,10 0-3-15,1-1-7 16,10 3-28-16,13 0-38 0,-4 1-5 16,2-1-6-16,-2 3-3 15</inkml:trace>
  <inkml:trace contextRef="#ctx0" brushRef="#br0" timeOffset="130478.87">17449 7980 62 0,'-22'-9'70'16,"-2"-4"-13"-16,0 9-10 15,-3 3-10-15,3 1-8 0,-2 4-11 16,1 3-3-16,0 3-5 16,1 1-2-16,5 5-2 0,2 0 0 15,5 3 0-15,2 2-1 16,3 1 2-16,5 0-1 15,2 1-1-15,4-3 1 16,6 0 0-16,4-2 0 16,5-4-1-16,2-3 0 0,2-4-1 15,3-3 0-15,-1-4 0 16,0 0-2-16,-1-7 0 16,-3-3 0-16,-4-2-1 0,-4-2 0 15,-4-2-1-15,-1 0 0 16,-5 0 0-16,1 3 0 15,-4 0-1-15,1 1 0 16,-1 12 0-16,-2-13 0 0,2 13 1 16,-12-4 0-16,12 4-2 15,-13 0 2-15,13 0 0 16,-14 0 2-16,14 0-2 16,-12-3 0-16,12 3 1 0,0 0 0 15,-7-13-1-15,7 13 1 16,0-13-1-16,0 13 0 15,4-13 0-15,-4 13 0 0,10-15 0 16,-10 15 0-16,15-11-1 16,-15 11 1-16,13-8-1 15,-13 8 1-15,17-4-1 16,-7 4 1-16,1 1 0 16,1 5 0-16,2 3 0 15,2 5 0-15,1 4 0 16,1 5 1-16,-1 4 0 0,-2 3 0 15,0 0 0-15,-4 0 0 0,-3-2 0 16,-3-3 0-16,-3-5 0 16,-1-6 0-16,-1-6 1 15,0-8-1-15,-8 1 0 16,8-1 1-16,-9-14-1 0,6-1 0 16,1-2 0-16,2-5-1 15,2 0 1-15,7-3-1 16,5 0-1-16,1 1 0 0,7 0 1 15,0 3-1-15,2 3-1 16,0 5-4-16,1 5-5 16,-6 5-12-16,-2 2-42 15,-4 10-13-15,-4 9-4 0,-1 5-7 16,-2 1 1-16</inkml:trace>
  <inkml:trace contextRef="#ctx0" brushRef="#br0" timeOffset="131058.38">18170 8115 37 0,'19'-11'64'0,"-19"11"3"15,19-6-2-15,-9 6-40 16,1 0-10-16,-1 6-1 16,0 3-2-16,-1 0-3 15,-2 5-4-15,-3 4-3 0,-1 4 0 16,-2-1-1-16,-1 6 1 15,0-6 1-15,-5 3-1 16,3-5-1-16,-4-1 1 16,3-4 2-16,-1-4 0 0,4-10 0 15,0 0-1-15,0 0 1 16,0-8-1-16,6-3 0 16,4-7 0-16,2 0-3 15,2-7-1-15,6 2 1 0,-2-1-2 16,4-2 1-16,-2 3 0 15,0 2 1-15,-3 3 2 16,0 4 0-16,-6 1 0 16,-3 7 0-16,-8 6 0 0,0 0 0 15,10 6 1-15,-9 9 0 16,1 3-1-16,1 5-1 16,2 5 1-16,3 0-1 15,3 3-2-15,5-5-2 0,2 0-7 16,3-8-11-16,2-4-25 15,6-2-23-15,-4-9-5 16,-3-3-4-16,1-5 5 16</inkml:trace>
  <inkml:trace contextRef="#ctx0" brushRef="#br0" timeOffset="131869.45">18752 8171 42 0,'0'-23'70'0,"-4"-1"-10"15,0 6-6-15,-4 1-8 16,1 5-11-16,-1 4-11 15,-2 4-9-15,-1 4-7 0,1 0-2 16,10 0-4-16,-16 17 1 16,10-1-3-16,1 1 1 15,1 6 2-15,4 3-2 16,0 0 2-16,5 2-1 0,3 0 1 16,5-2 0-16,1-2 1 15,4-5-1-15,2-1-1 16,2-6-1-16,2-4 0 0,0-5-2 15,-3-3 0-15,0-5-1 16,-2-4-1-16,-3-7 1 16,-2-2-2-16,-6-1 2 15,-3-5 0-15,-4-2 0 16,-1 1 1-16,-7 0 0 0,-7 1 1 16,-1 2 0-16,-7 4 1 15,2 4 0-15,-3 4 0 16,0 4 1-16,1 3-1 0,6 3 0 15,3 0 0-15,13 0 0 16,-11 9 0-16,11-9 1 16,5 10-2-16,7-4-4 15,5-2-3-15,2 0-3 16,3-4-2-16,1 0-1 0,2-4-1 16,-5-3-1-16,0-5 2 15,-4-5 4-15,-3-1 6 16,-3-2 4-16,0-2 5 0,-2-1 4 15,-2-1-1-15,2 2 2 16,-2-1 1-16,4 2 0 16,-4 5-3-16,4-1-1 0,-5 7-3 15,1 0 0-15,-6 10-3 16,0 0 1-16,12 4-1 31,-8 15-1-31,1 2 0 0,-1 7 0 16,0 5 2-16,2 7-1 15,2 2 1-15,1 4-1 16,-2-7 0-16,0-1 0 0,-3-7-1 16,1-4 1-16,0-6-1 15,-2-6 1-15,-3-15 1 16,1 12-1-16,-1-12 0 16,0-8 0-16,0-3 0 0,0-3 0 15,0-1-1-15,0-4 0 16,4 0-1-16,1 0-1 15,3-2 1-15,0 1-1 16,2 3 0-16,3 1 0 16,0 2-2-16,-1 1-1 15,3 5-5-15,-3 0-7 0,1 4-27 16,11 1-30-16,-9 3-5 16,1 0-4-16,3 0-2 0</inkml:trace>
  <inkml:trace contextRef="#ctx0" brushRef="#br0" timeOffset="132353.06">19487 7772 14 0,'-2'-10'61'0,"2"-1"1"16,-10 2-27-16,10 9-3 15,15-11-10-15,-1 9-4 16,4 0-7-16,0 2-3 15,3 1-3-15,4 1-2 16,-3 1 0-16,1 3 1 0,-4 1-3 16,1-1-1-16,-7 2 1 15,1 1-2-15,-7 3 1 16,-3-1 0-16,-4 1 1 0,0 4 2 16,-12 4 6-1,-6 4-1 1,-2 0 1-16,-1 3 1 0,0-4 1 15,-2 9-1-15,4-5-1 16,-4 6-1-16,14-9-7 16,0 3-7-16,7-2-35 15,2 3-26-15,2 1-5 16,10-4-5-16,2 0 1 0</inkml:trace>
  <inkml:trace contextRef="#ctx0" brushRef="#br0" timeOffset="132522.88">19656 8377 34 0,'-4'11'76'0,"-1"-3"2"16,5-8-2-16,-6 11-2 0,6-11-50 15,0 10-5-15,0-10-2 16,12 9-4-16,-12-9-13 16,17 2-66-16,-8 5-6 15,2-3-5-15,4 0-7 16,-3-4-3-16</inkml:trace>
  <inkml:trace contextRef="#ctx0" brushRef="#br0" timeOffset="135693.93">1146 9465 22 0,'0'-10'35'0,"0"10"-1"16,4-11-1-16,-4 11-2 16,3-10 0-16,-3 10-2 15,0-10-2-15,0 10-3 0,8-12-2 16,-8 12-3-16,2-12-2 16,-2 12-5-16,4-12-2 15,-4 12-3-15,7-9-2 16,-7 9-3-16,0 0-1 0,0 0 0 15,0 0 0-15,-6 9 1 16,3 3-2-16,-2 5 0 16,-4 3 1-16,3 3 2 15,-2 3-2-15,5 0 0 0,-3-1-1 16,-5-2 1-16,4-2 0 16,-2-4-1-16,3-4 1 15,1-2 1-15,5-11-1 0,-10 15 1 16,10-15 2-16,0 0-2 15,0 0 1-15,0 0 0 16,0 0 0-16,0 0-1 16,9-2-1-16,-9 2 1 15,8-11-2-15,3 5 1 16,-4 1-1-16,7-1 0 0,-6 3 1 16,6-1-1-16,-1 1 0 15,-4 1 0-15,2 1 0 16,-1 1 0-16,2 0 0 0,-3 1 0 15,0 2 0-15,-9-3 0 16,15 12 0-16,-5-5 0 16,-3 2-3-16,-4 2 0 15,7 2 2-15,0-1 0 16,-10 4-3-16,6-2 2 0,0 2 1 16,-5-2-1-16,1 3 4 15,-2-4-1-15,-13 2-4 0,1-2 2 16,4 0 4-16,-5-1-4 15,-1-1 2-15,-5-1-1 16,4-3 1-16,-3-1-1 16,6-2 4-16,-5-2-3 0,2-1 0 15,0-1 0-15,3 0 1 16,-2-1-1-16,6-2 0 16,8 3 0-16,-11-6 0 15,11 6-1-15,0 0 0 16,-6-10-3-16,6 10-6 0,0 0-18 15,0-10-20-15,0 10-23 16,3-13-6-16,0 4-4 16,5-4 2-16</inkml:trace>
  <inkml:trace contextRef="#ctx0" brushRef="#br0" timeOffset="135994.64">1189 9435 38 0,'0'0'76'0,"-14"-7"0"0,14 7 0 15,-3-10-31 1,3 10-6-16,0 0-9 0,1-13-9 15,-1 13-8-15,18-10-5 16,-7 5-5-16,2 2-2 0,8-5 1 16,4 4-3-16,-9-1-7 15,3 2-12-15,1 1-25 16,-4-2-29-16,5 0-3 16,1 0-6-16,-9 1-5 0</inkml:trace>
  <inkml:trace contextRef="#ctx0" brushRef="#br0" timeOffset="136375.77">1391 9222 47 0,'0'0'72'0,"0"0"0"16,-5 5-8-16,5-5-30 15,0 0-5-15,6 2-9 0,5 2-8 16,-3 3-4-16,4 3-1 16,0 5-2-16,-3 4-2 15,6 7-1-15,0 4 0 0,-6 9 0 16,3 4-1-16,1 13 2 16,-8 4-2-16,0 8 0 15,-6 5 0-15,1 2-1 16,-9 3 1-16,-7-6 0 15,-3-3 1-15,-6-7 0 16,3-13 0-16,1-7 1 0,1-13 0 16,2-8 1-16,2-8-1 15,16-13-3-15,-16 7-13 16,16-7-35-16,0 0-22 0,-1-6-7 16,1 6-3-16,0-8-3 15</inkml:trace>
  <inkml:trace contextRef="#ctx0" brushRef="#br0" timeOffset="158367.82">696 5852 0 0,'0'0'19'0,"5"-16"-3"0,-5 16 0 16,4-18-3-16,7 3 1 16,3-4 3-16,0 1-1 15,1-2-2-15,-7 12-1 16,-8 8 6-16,15-15-11 16,-3 8 1-16,0 5-2 15,-12 2 1-15,0 0-7 16,15-10 0-16,-8 5 0 0,-7 5-3 15,16-8 3-15,-5 2 0 16,-2 3-1-16,-9 3-2 16,16-10 3-16,-16 10 0 15,14-7 3-15,-14 7 4 16,11-4 4-16,-11 4 3 0,0 0 1 16,0 0 2-16,0 0-1 15,0 0 4-15,0 0-4 16,-11-2-4-16,11 2-2 15,-15 0-5-15,5 0-1 0,-4 0 0 16,0 1 2-16,1 1-2 16,-2 1-2-16,-1-1 2 15,-5 2-2-15,-4-2 2 16,4 3-2-16,-1-4 1 16,-10 6-4-16,5-2 0 0,-3 2 0 15,-5-1-1-15,3 1 1 16,-1-1-1-16,4 0 1 15,-5 1-1-15,5 1 1 16,4-3 0-16,3 2-1 0,-6 0 1 16,5-1-1-16,1 1 1 15,4 2-1-15,2-6 0 16,16-3 0-16,-18 14 0 0,18-14 2 16,-26 24-2-16,20-10 0 15,2 2 1-15,-1 6-1 16,-6 3 1-16,9 2 1 15,-10 3-1-15,7 4-1 16,-1 5 4-16,-7 4-1 0,12-1-2 16,0 2 1-16,-6 9 0 15,3 3-1-15,-2 1 1 16,6 4 0-16,-5 5-1 16,-7 0 0-16,2 2 1 15,0 1 0-15,6 1 0 16,2 0 0-16,-2-1 0 0,4 2-2 15,-1-4 1-15,1-3 0 16,0 4 1-16,-1-3 0 16,1-1-1-16,0-4 1 15,-1-4 1-15,1-7 0 0,0 5-4 16,-1-11 1-16,1 6 0 16,0-49 0-16,0 81 1 15,0-81-2-15,-1 77 1 16,1-39 0-16,0-1 2 0,-1-1 0 15,1-36 0-15,0 64 0 16,0-64 0-16,0 25 0 16,0 38-1-16,4-26 1 15,1-8 0-15,-5-29-1 16,0 55 1-16,7-19 0 0,-7-10-1 16,5 9 1-16,3-9 0 15,-9-1-1-15,3-1 1 16,-2-24-1-16,0 47 1 15,0-47 0-15,1 45-1 0,-1-45 1 16,1 44-1-16,-1-22 1 16,0-22 0-16,0 0 0 15,-4 54 0-15,-3-32-1 16,7 1 1-16,1-3-1 0,-2 3 1 16,4-6 0-16,-1 0-1 15,8 9 0-15,-10-10 1 16,11 9 0-16,-6-12 0 0,1 10 0 15,-6-12 0-15,0-11-13 16,0 20 15-16,0-20-15 16,7 15 15-16,1-12 1 15,-8-3-1-15,15 0 1 16,-15 0-1-16,0 0 14 16,12 0-15-16,-12 0 14 0,21 1-15 15,-14 1 1 1,-7-2-1-16,19 1 0 0,1-1 0 15,5 2 0-15,-4-2 0 16,6 4 0-16,-12-4 0 16,2 0 0-16,-1-1 0 0,-1 0-1 15,3 0 1-15,2 1 0 16,-2-4-1-16,-10 1 1 0,6 0-1 16,-2 0 1-16,1 0-1 15,10-5-2-15,2 0-1 16,-25 8 4-16,11-2 0 15,-11 2 0-15,15-4 0 16,-5 2 0-16,-2-1 0 0,-8 3 2 16,17-10-2-1,-6 6 0-15,-3 0 0 0,19-11-4 16,-27 15 4-16,15-9-4 16,-15 9 3-16,7-4 1 15,-7 4 2-15,21-17-6 16,-21 17 3-16,15-11 4 15,-15 11-4-15,14-16 1 16,-6 3-4-16,6-4 0 0,-14 17 3 16,6-13 0-16,-6 13 1 15,0-10-2-15,12-10-1 16,-12 20 4-16,1-12-1 16,-1 12 2-16,1-15-3 15,-1 3 0-15,0 12-1 16,-3-11 1-16,3 11 3 15,-4-15-6-15,4 15 6 0,-13-11-3 16,9 1 1-16,-2 1 1 16,-1-4-4-16,7 13 2 15,-16-10 0-15,16 10 2 16,-8-15-2-16,8 15 0 16,-7-11-3-16,7 11 3 15,-4-14 1-15,4 14-1 16,-14-2 0-16,14 2 0 15,0 0-1-15,0 0 1 0,0-12-1 16,0 12-2-16,0 0 3 16,10-4-3-16,-10 4 2 15,-1 5 1-15,1-5-3 16,8 11 3-16,-8-11 0 16,24 7 0-16,-13 3 0 0,-11-10 2 15,14 13-4-15,1-1-1 16,-2-1 3-16,-13-11 1 15,23 11-1-15,-15 5 0 16,2-2 0-16,-5 2-3 16,-3 2 3-16,-2-7 3 15,0-1-3-15,-1 14-3 16,-1-1 3-16,-4 2 1 0,-4-1-1 16,5-1-1-16,-8-1 1 15,5 2-3-15,0-15 6 16,1 1 0-16,-8 8-2 15,4-10 2-15,10 1-3 16,-7 0 4-16,-4-3 0 0,2 6-4 16,10-12-5-16,-19 10-8 15,19-10-36-15,-15 0-29 16,15 0-1-16,-8-10-13 16,6-2-1-16</inkml:trace>
  <inkml:trace contextRef="#ctx0" brushRef="#br0" timeOffset="160195.41">721 5594 0 0,'-9'-2'48'0,"9"2"-7"16,-13-4-3-16,13 4 0 15,-20-14-9-15,20 14-2 0,-4-13-6 16,4 13 1-16,-16-4-3 16,16 4-4-16,-10-5-4 15,10 5-3-15,-11-2 1 16,11 2-6-16,-12-1 2 16,12 1-5-16,0 0-1 0,-11 0 1 15,11 0 0-15,-11 0-1 16,11 0 0-16,-10 6 0 15,10-6 1-15,-10 10-1 16,10-10 1-16,0 0 1 0,-2 10 0 16,2-10 0-16,1 10 0 15,-1-10 1-15,10 9 0 16,-10-9 1-16,26 6-4 16,0 7 0-16,1-5-1 15,2 0 1-15,-15-3 3 0,8-1-4 16,12-3 0-16,-1 1 1 15,-1-2 2-15,-11 0 0 16,-6 1 0-16,2 0 0 0,-2-1-4 16,-5 3 3-16,1 0 0 15,-11-3 1-15,13 5-1 16,-13-5 0-16,12 7 0 16,-12-7 0-16,9 7 0 15,-9-7 1-15,8 5-1 16,-8-5 0-16,0 0 0 0,8 9 0 15,-8-9 0-15,10 9 1 16,-10-9-1-16,1 9 0 16,-1-9 1-16,-1 14 0 0,1-14 0 15,-5 13 0-15,-3-4 1 16,8-9 0-16,-21 17 0 16,14-13 4-16,-4 0-4 15,2 3 4-15,-1-2-4 16,-9 7 1-16,-1 0 1 0,2 0-2 15,-3-3 1-15,8-4 1 16,-1-2 3-16,-1 10-7 16,15-13 6-16,-11 8-4 15,11-8 3-15,-11 7-4 16,4-6 3-16,7-1-4 16,-20 6-2-16,20-6 1 15,-13 7-2-15,13-7 3 0,0 0 1 16,0 0 2-16,-13 0-2 15,13 0-4-15,0 0 7 16,0 0-3-16,0 0 4 16,0 0-4-16,0 0 1 15,0 0 0-15,0 0 1 16,0 0 2-16,0 0-3 0,-9 0 3 16,9 0-7-1,0 0 6-15,0 0-6 0,0 0 2 16,0 0 1-16,0 0-5 15,0 0-24-15,0 0-45 16,5 3-4-16,14-3-6 16,-1 0-2-16</inkml:trace>
  <inkml:trace contextRef="#ctx0" brushRef="#br0" timeOffset="189043.28">20866 7778 26 0,'0'0'43'0,"0"0"-14"0,0 0-22 15,-9 5-2-15,9-5-1 16,0 0 3-16,0 12 4 16,0-12 3-16,5 16-1 0,-1-3 3 15,0 7-1 1,-2 7 0-1,1 1-3-15,-3 2 0 16,1 0-5-16,-1 4-1 0,0-5-2 16,0 3-1-16,0-10 0 15,-1-6-1-15,0 0 0 16,0-3-1-16,0-2 1 16,1-1-1-16,0-10 0 15,-3 12-1-15,3-12-8 0,-5 10-15 16,5-10-21-16,0 0-16 15,0 0-4-15,7 6 2 16</inkml:trace>
  <inkml:trace contextRef="#ctx0" brushRef="#br0" timeOffset="191230.95">21006 7772 7 0,'0'0'23'15,"0"0"2"-15,0 0-2 0,3-9-1 16,-3 9-1-16,13-4-3 16,-2 3-4-16,-2 0-3 15,6 1-2-15,3 0-2 16,3 1-4-16,4 0-2 0,5 3-1 15,4 0 0-15,6 1-1 16,2 0-1-16,9 0 0 16,6-1 0-16,6 3 0 15,3-2 0-15,5 1 1 16,7-2 0-16,1 3-1 0,3-2 2 16,5 2 0-16,4-1 0 15,3 1 0-15,3-1 0 16,3 0 0-16,27 5 0 15,-2-7-1 1,4 5 1-16,-10-6-1 16,-3 2 1-16,-5-4-1 15,-5-1 1-15,-4-1-2 0,-25-9-3 16,-3 5-3-16,-4-5-4 16,-1 5 0-16,1-7 0 15,-3 5 1-15,-3 1-4 16,-2-1 5-16,-12 0 1 0,4 0 7 15,-5 0 1-15,-4-1 2 16,-2 1-1-16,-5-1 0 16,0 2 1-16,-6 1-1 15,2 1 0-15,-9 0 0 0,1-1 0 16,-2 4-1-16,-3 0 1 16,-2-2 0-16,-1 1 2 15,-3 1 6-15,-4 0 2 16,1-2 7-16,-12 3-1 0,16-6 1 15,-16 6 0-15,8-6 0 16,-8 6-3-16,0 0-6 16,0 0-4-16,0 0-3 0,0 0-2 15,0 0-1-15,0 0 0 16,0 0 0-16,0 0 0 16,-1 6 1-16,1-6 1 15,-8 15 0-15,1-7 0 0,0 7 1 16,-1-3 1-16,-4 6 0 15,-5 11 0 1,1 1 0-16,2 2 2 16,0-1-2-16,1 2 2 15,-2 0 1-15,6 1-1 16,-1-3 2-16,5-6 0 16,-2-1-1-16,1 1 1 15,2-2-1-15,0 1-1 16,-2 1 0-16,3-4-1 0,1-2-1 15,0 0 0-15,1-3 1 16,1-2-1-16,0-3-1 0,0-3 0 16,0-8 0-16,1 15 0 15,-1-15 0-15,2 9-1 16,-2-9 1-16,0 0 0 16,0 0 0-16,0 10 0 15,0-10 0-15,0 0 0 0,0 0 1 16,0 0-1-16,0 0 0 15,-10 6 1-15,10-6-1 16,-9 0 0-16,9 0 1 0,-19 0-1 16,6 0 0-16,-7-1-1 15,3-2 1-15,-4-1 0 16,1 0-1-16,-4 0 2 0,0 0-2 16,-1 0 0-16,0-1 0 15,1 0 0-15,0 2 1 16,-2-2-1-16,-2 2 1 15,4 0-1-15,-7-2 0 0,4 2 0 16,-3 0 0-16,-3 0 0 16,0 1 0-16,0-2 0 15,-2 2 0-15,0-1 0 0,1 0 0 16,-2 0 0-16,3 0 0 16,-3 0 0-16,3-1 0 15,0 0 0-15,4 0 0 16,-4 1 0-16,0-1 0 0,2 0 0 15,0 1 0-15,-2-1 1 16,1 3-2-16,1-1 2 16,0-1-2-16,-2-1 1 15,0 2 0-15,0-1 0 0,-3 0 0 16,1 0 0-16,-1 1 0 16,-3-1 0-16,0 1 0 15,-3 0-1-15,4 2 1 16,-2-2 0-16,-3 2 0 15,5 0 0-15,-2 0 0 0,5 0 0 16,-2 0 0-16,2-1 1 16,0 1-1-16,3 0 0 0,-1-2 1 15,1 2-1-15,0-1 0 16,-3 1 0-16,6 0 0 16,-4 0 2-16,0 0-4 15,1 0 4-15,-1 1-2 16,0-1 0-16,-3 2 0 0,4-2 0 15,-5 0 0-15,2 0 1 16,-2 0-1-16,3 0 0 0,-2 0 0 16,0 0 0-16,3 0 0 15,-1 0 1-15,2 0-1 16,-2 0 0-16,1 3 0 16,-2 0 1-16,4-1-1 15,-1 0 0-15,0 1 0 16,-1-1 0-16,2 0 1 0,2-1-1 15,0-1 0-15,5 1 0 16,0 1 0-16,2-2-1 0,2 0 2 16,4 0-1-16,2 0 0 15,2 1 0-15,2-1 0 16,1 1 0-16,9-1 0 0,-16 0 0 16,16 0 0-16,-17 1 0 15,8 1 0-15,-4-1 1 16,0 0-1-16,-1-1 0 15,1 0 1-15,-2 0-1 16,-1 0 0-16,0 0 0 0,1 0 1 16,0-4-1-16,0 2 0 15,-3-1 0-15,1 0 0 0,-3-1 0 16,5 1 0 0,-3 1 0-16,4 1 0 0,-2 0 0 15,7 1 0-15,-6 0 0 16,15 0 0-16,-13 0 0 15,13 0 0-15,-9 3 1 0,9-3 0 16,0 0 1-16,0 0 1 16,0 0-1-16,0 0 1 15,0 0 1-15,0 0 0 0,0 0 1 16,0 0-2-16,0 0 1 16,0 0-1-16,0 0 0 15,0 0 0-15,0 0-1 16,0 0 0-16,0 0-1 0,0-5 0 15,0 5 0-15,0 0-2 16,0 0 1-16,4-2-1 16,-4 2-7-16,0 0-24 0,15 0-34 15,-15 0-5 1,18-1-4-16,-18 1-1 16</inkml:trace>
  <inkml:trace contextRef="#ctx0" brushRef="#br0" timeOffset="191864.07">20921 7772 14 0,'0'0'20'0,"0"0"-3"15,0 0 1-15,0 0-3 16,0 0-4-16,0 0 0 0,-13 0-2 16,13 0 2-16,-9 0 1 15,9 0 0-15,-9 0 2 16,9 0 2-16,-9 2 3 16,9-2 3-16,0 0-1 0,0 0-2 15,0 0 0-15,0 0-2 16,0 0-4-16,0 0-1 15,0 0-3-15,0 0-2 16,0 0-3-16,8 0 0 0,0-2-1 16,3 1-1-16,4-1-3 15,4 1-13-15,7 2-52 16,1-1-4-16,6 1-4 16,0-1-3-16</inkml:trace>
  <inkml:trace contextRef="#ctx0" brushRef="#br0" timeOffset="203664.98">22518 7904 7 0,'0'0'13'16,"-2"-11"2"-16,2 11-2 16,0 0-2-16,0-9-2 0,0 9-2 15,0 0-1-15,0-13 1 16,0 13 0-16,0 0 3 16,0 0 0-16,0 0 3 15,0 0 0-15,0 0 1 0,0 0 2 16,0 0-3-16,0 0 0 15,0-8-2-15,0 8 1 16,0 0-1-16,0 0 0 16,0 0-1-16,0 0-2 0,0 0 0 15,0 0-2-15,0 0 0 16,0 0-2-16,0 0-1 16,0 0 0-16,0 0 1 15,0 0 1-15,0 0 1 0,0 0 0 16,0 0 0-16,0 0 1 15,0 0-1-15,0 0-2 16,0 0-1-16,0 0-1 0,0 0-1 16,0 0 0-16,0 0-1 15,4 6 0-15,-4-6 0 32,3 11 0-32,-3-11 0 15,4 10 1-15,-4-10 0 16,7 12-1-16,-7-12 1 15,3 11-1-15,-3-11 1 0,0 0-1 16,6 12 1-16,-6-12 0 16,0 0-1-16,6 13 1 15,-6-13 0-15,4 10 0 16,-4-10-1-16,3 10 1 0,-3-10-1 16,4 10 1-16,-4-10-1 15,4 9 1-15,-4-9-1 16,3 13 1-16,-3-13-1 15,3 13 1-15,-3-13-1 0,1 13 0 16,-1-13 1-16,0 15-1 16,0-15 0-16,0 15 0 15,0-15 1-15,0 15-1 16,0-15 0-16,-8 15 1 0,8-15-1 16,-9 13 1-16,9-13 0 15,-6 15-1-15,6-15 1 16,-8 14-1-16,8-14 1 0,-5 13-1 15,5-13 1-15,-5 12-1 16,5-12 0-16,-8 11 0 16,8-11 2-16,-5 11-2 15,5-11 0-15,0 0 0 0,-9 12 0 16,9-12 0-16,0 0 0 16,0 0 0-16,0 0 0 15,-7 9 0-15,7-9 1 0,0 0-1 16,0 0 1-16,0 0-1 15,0 0 0-15,0 0 0 16,0 0 0-16,0 0 0 16,0 0 0-16,0 0 0 15,0 0 0-15,0 0 0 0,0 0 0 16,0 0 0-16,0 0 0 16,0 0 0-16,0 0 0 15,0 0 0-15,0 0 0 16,0 0 0-16,0 0 0 0,0 0 2 15,0 0-2-15,0 0 0 16,0 0 0-16,0 0 0 16,0 0 0-16,-1 10 0 0,1-10 1 15,0 0-1-15,0 0 0 16,0 0-1-16,0 0 1 16,0 0 0-16,-1 8 1 0,1-8-1 15,0 0 0-15,0 0 0 16,-4 10 0-16,4-10 1 15,0 0-1-15,0 0 1 16,0 0-1-16,0 0 1 0,-6 10 0 16,6-10 1-16,0 0 0 15,0 0 0-15,0 0 1 16,0 0-1-16,0 0 0 16,3-8 0-16,-3 8-1 15,0 0-11-15,7-17-47 0,-7 17-15 16,0 0-5-16,0 0-4 15,0 0 0-15</inkml:trace>
  <inkml:trace contextRef="#ctx0" brushRef="#br0" timeOffset="-180822.62">21315 7370 12 0,'0'0'44'0,"0"0"-25"0,5-9 0 16,-5 9-3-16,0 0-5 16,0 0-1-16,0 0-2 15,0 0-1-15,0 0-1 0,0 0 0 16,0 6 0-16,0-6-1 16,-5 21 2-16,0-6 0 15,-6 6 0-15,2 2 1 16,-6 5-1-16,0-1-1 15,1 2-2-15,-1-2 0 0,1-2-2 16,0-2 1-16,3-4 0 16,2-8 2-16,1 1 0 15,8-12 5-15,-11 13 4 16,11-13 1-16,0 0-1 0,0 0 0 16,-2-9-2-16,2-3 1 15,5-4-4-15,0-6-4 16,5-3-4-16,0-2-1 0,4-3 0 15,2-2-1-15,2 0 0 16,1 2 0-16,2 0 0 16,-2 2-1-16,3 3 0 15,0 0 0-15,-1 3-1 0,-2 0 0 16,2 4 0-16,0-2 0 16,1 5-1-16,4 1 1 15,-5 4 0-15,0-1 0 0,-2 5 1 16,0 3-1-16,-6 1 0 15,-1 2 0-15,-12 0 0 16,5 11 2-16,-6 2 0 16,-12 6 1-16,-4 2 0 0,-5 6 2 15,-4-2 1-15,-4 5-1 16,-2-3 0-16,0 1 0 16,3-5 0-16,0-5 0 15,8-3-2-15,2-2-8 0,4-2-14 16,7-3-21-16,-2-4-21 15,10-4-7-15,0 0 2 16</inkml:trace>
  <inkml:trace contextRef="#ctx0" brushRef="#br0" timeOffset="-179588.8">21438 7384 41 0,'0'0'53'16,"0"0"1"-16,-15 0-37 0,15 0-6 16,5 2-4-16,-5-2 1 15,11 3-4-15,-11-3-2 16,12 7-2-16,-12-7 1 16,10 12-1-16,-10-12 0 0,7 17 0 15,-4-7 0-15,-2 0 0 16,-1 1 1-16,0 1 0 15,-4 1 2-15,-1-4-1 16,1 0 0-16,4-9 2 0,-13 14-1 16,13-14 2-16,-8 7-1 15,8-7 2-15,0 0-2 16,0 0 0-16,0 0 0 16,-1-7-2-16,1 7-3 0,10-17-6 15,2 6-4-15,6 0-1 16,4-2-2-16,-1 1 0 15,4 1 2-15,-5 1 0 16,3 2 4-16,-4 1 4 0,2 3 6 16,-5 1 0-16,-3 1 0 15,-2 4 1-15,-2-4 0 16,-9 2-2-16,13-1 0 0,-13 1-1 16,0 0 0-16,0 0 2 15,8 3 1-15,-8-3 1 16,0 11 0-16,0-11 1 15,-3 16 1-15,1-6 0 16,-3 3 0-16,1-4 0 0,1 1-2 16,1-1 0-16,2-9-1 15,0 15 3-15,0-15-2 16,9 7 1-16,-9-7-1 16,18 1 1-16,-8-1-2 0,3-1 0 15,-4-6 0-15,1-2-2 16,-4-2-1-16,1 2-1 0,-3-4 0 15,-3-1-1-15,-1 0-1 16,-1 1 0-16,-5 0 0 16,-1 1 0-16,2 3 1 15,5 9 1-15,-14-15 1 0,14 15-1 16,-9-8 2-16,9 8-2 16,0 0 1-16,0 0 0 15,8-7-3-15,0 5 0 16,3 0 0-16,5-2 0 15,1-1 0-15,2 0 1 0,-1-1-1 16,1-1 2-16,-1-1 1 16,-1-1 1-16,-3-1 2 15,0-1 0-15,-2-4 2 16,-3 5 1-16,-2-2 0 0,-7 12 1 16,10-18-1-16,-10 18 0 15,7-11-3-15,-7 11 0 16,0 0-1-16,0 0-1 0,2 8 0 15,-2-8-1-15,0 21 2 16,0-8-1-16,-2 7 1 16,-5 2-1-16,2 5 1 15,-2 1-1-15,-2 2 0 0,-1 6 0 16,-2 0 0-16,2 1 0 16,-1-1-1-16,-1-2 1 15,4-3 0-15,-5-3 1 16,5-6-1-16,-4-4 1 0,2-5 0 15,0-5 1-15,-2-4 0 16,1-3 1-16,0-1 0 16,11 0 0-16,-15-13-1 15,11 0-1-15,4-1-1 0,1-4-5 16,8-2-4-16,3-3-4 16,2 1-2-16,5-1 0 15,-1 0 0-15,3 3-1 0,-1 2 3 16,-1 3 3-16,-4 5 3 15,1 3 5-15,-3 1 2 16,-3 2 0-16,1 4 1 16,-4 0 0-16,-7 0 1 0,11 5 1 15,-11-5-2-15,4 16 1 16,-3-7 1-16,-1 3-2 16,0 0 1-16,0 1-4 0,0-2-9 15,0-11-20-15,0 17-24 16,0-17-6-16,0 0 2 15</inkml:trace>
  <inkml:trace contextRef="#ctx0" brushRef="#br0" timeOffset="-177730.34">22147 7254 57 0,'-7'-11'63'0,"7"11"-2"16,-7-7-2-16,7 7-53 16,0 0-1-16,0 0-2 15,-4 9-2-15,-1-1 0 16,2 7 0-16,-2 0-1 0,0 8 0 16,-4-2 0-16,3 2 1 15,-5 3-1-15,4 1-1 16,-4 1-3-16,2 0-4 15,-4-1-2-15,5-2-1 0,-4-2-4 16,3-4 0 0,0-3 0-16,3-4 3 0,-2-4 3 15,8-8 4-15,0 0 4 16,0 0 2-16,0 0 4 16,-7-6 2-16,7-3 0 0,1-2 0 15,2-1 0-15,0-1 1 16,4 1 1-16,-1 1 0 0,0 2-1 15,2 0-1-15,-1 2-1 16,5 2-2-16,-1 1 0 16,0 1-3-16,6 3-2 15,-3-3-1-15,5 3-2 0,3 0 2 16,-4 0 0-16,4-1 0 16,-5-1 0-16,2 1 1 15,-4-2 1-15,-1 2 3 16,-14 1-2-16,11-5 0 0,-11 5-1 15,0 0 0-15,0 0 1 16,-6-1 0-16,-4 1 0 16,-1 4 0-16,-5 5 1 15,-3 1 1-15,2 3-1 16,-2-1 1-16,3 1-1 0,-1 0 0 16,9-2 0-16,-4-1 0 15,12-10 0-15,-2 11 0 0,2-11 0 16,6 2 2-16,6-2-2 15,6-5 0-15,-4-3 0 16,7-1-1-16,-5-3 0 16,4 1 0-16,-7-2 0 0,5 1-1 15,-9 2 1-15,-9 10-1 16,16-12 0-16,-16 12 0 16,0 0 0-16,0 0 0 15,-6 4 0-15,-4 4 0 0,4 3 0 16,-4 2 1-16,0 0 0 15,2 1-1-15,4 2 0 16,0-2 2-16,2-1-1 16,2-4 1-16,4 0-1 15,-4-9 1-15,14 13-1 0,-3-10 1 16,3-3-1-16,2 0 0 16,-2-5 0-16,3-3-2 0,1-5 0 15,0-1-1-15,2-5-1 16,-2-1-2-16,1-3-2 15,-2-1 1-15,1 0 0 0,-2-1 2 16,-1 3 1 0,-3 1-1-16,-6 1 3 0,0 4 2 15,-3 4 0-15,-3 0 2 16,0 4-2-16,0 8-1 0,-13-10 0 16,13 10 0-16,-12 0-1 15,12 0 0-15,-11 3-1 16,11-3 1-16,-13 18 1 15,7-6-1-15,-1 5 1 16,1 1 0-16,-4 3 1 0,3 5 0 16,-1-3-1-16,1 4 2 15,2 1-1-15,1-4 0 16,0 0 0-16,3-3 1 16,1-3-1-16,0-5 2 0,5-2 0 15,-5-11 0-15,9 11-1 16,-9-11 1-16,11 0 1 0,-11 0-1 15,8-8 0-15,-3-2-2 16,3-2 1-16,-5-3-1 16,2 1-1-16,1-2 0 15,-2 2 1-15,-2-1-1 0,1 3 0 16,-1 0 0-16,0 3 1 16,-2 9-1-16,1-13 0 15,-1 13-1-15,0 0 1 16,0 0-1-16,0 0 0 0,14-7 0 15,-14 7 0 1,16 0 0-16,-2 2 0 0,-1-1 1 16,2 0-1-16,0-1 1 15,1 0 0-15,-1 0 1 0,1-2-1 16,-6-4 1-16,2-2-1 16,-4-3 1-16,0 0 0 15,-5-3 0-15,1-2 0 16,-1 3 0-16,1-1 0 0,-3 1 1 15,-1 2-1-15,0 11 1 16,0-14-2-16,0 14 1 16,0 0-1-16,-13-5 0 0,13 5-1 15,-14 4 1-15,6 4 0 16,-2 2 0-16,1 4 0 16,-3 1 0-16,1 4 0 15,2 2 1-15,-2 4 0 0,2-1 0 16,0 0-1-16,2 2 2 15,1-4-2-15,0-1 1 16,4-2 0-16,1-4 0 16,1-2 0-16,0-5 0 15,0-8 1-15,4 15 0 0,-4-15 0 16,11 5 0-16,-11-5 0 16,17 0 0-16,-4-4 0 15,-2-2-1-15,3-3 0 0,2 0 0 16,1-4 0-16,-2 2 1 15,-3-1-2-15,0 1 1 16,0 0-1-16,-7 2 0 16,-5 9 0-16,8-12 0 0,-8 12-1 15,0 0-2-15,0 0 2 16,0 0-1-16,0 0 0 16,-7 0 0-16,7 0 0 15,-8 8 1-15,8-8 0 16,-10 16 1-16,7-6 0 0,-3-1 0 15,4-1 1-15,1 2 1 16,1-10-1-16,3 15 1 0,-3-15 0 16,16 9-1-16,-5-9 1 15,3 0 1-15,-1 0-3 16,1-2-3-16,2-2-5 16,-1-3-14-16,-4-2-24 15,6 2-22-15,-7 0-3 0,-10 7-2 16</inkml:trace>
  <inkml:trace contextRef="#ctx0" brushRef="#br0" timeOffset="-176735.48">23375 7388 37 0,'0'0'60'0,"-12"-9"2"16,12 9-38-16,0 0-2 0,0 0-10 15,0 0 0-15,0 0-7 16,-6 6-2-16,1 6-1 16,-2 3-4-16,0 5 2 15,-5 5 2-15,1 2-1 0,-1 2 0 16,-3-1 1-16,6-1-1 16,-5-3 0-16,6-1 1 15,-1-7 2-15,6-3 1 0,3-13 3 16,-11 13 0-16,11-13 2 15,0 0-2-15,-6-7 1 16,5-4-1-16,1-3-1 16,0-2-3-16,2-5-3 15,1-2-2-15,8-1 0 16,-2-2 0-16,4 3-1 0,3-1 1 16,-1 4 0-16,-3 4 1 15,0 2-2-15,-1 5 2 16,-2 4-1-16,-9 5 0 0,14 0 0 15,-14 0-1-15,7 17 0 16,-1 0 0-16,1 3 1 16,1 3 0-16,1 3 0 0,0-1 1 15,0 1 0-15,0-4 0 16,0-4 2-16,-1-2 3 16,-3-6 1-16,-5-10 0 15,11 4 1-15,-11-4 0 0,13-14-1 16,-10-2 0-16,3-4-1 15,2-4-3-15,0-3-1 16,3-3-1-16,-1 1 1 0,4-1-1 16,1 3 0-1,1 2-1-15,-1 6-2 0,-2 3-5 16,-1 6-6-16,1 5-12 16,-13 5-18-16,11 3-25 15,-9 10-6-15,-2 3-1 0</inkml:trace>
  <inkml:trace contextRef="#ctx0" brushRef="#br0" timeOffset="-176060.24">23707 7565 32 0,'11'-12'60'0,"-10"-1"1"16,2 0-30-16,-3 0-7 15,0 1-6-15,0 1-2 16,0 11-4-16,-11-12-3 15,4 12-4-15,-5 0-3 0,0 7-1 16,-1 5-1-16,-3 1 0 16,4 5 0-16,0 0 0 15,1 2 1-15,6-2-1 16,1 0 1-16,4-2 1 0,0-4 1 16,2-4 0-16,-2-8 1 15,12 6 0-15,-12-6 0 16,15-9 1-16,-4-2-1 0,-4-4-1 15,3-4-1-15,-1 0 0 16,3-1-1-16,-3 0 0 16,2 1-1-16,0 2 1 15,0 2-1-15,2 4 0 0,-1 0 0 16,-2 6-1-16,4 2 1 16,-5 0-1-16,4 3-1 15,0 3 1-15,-1 2 1 16,-2 4 0-16,3 4 0 0,-4 1-1 15,0 2 2-15,-4 2 0 16,-1 2 0-16,-1-3-1 16,0-1 1-16,-3-3 0 15,0-1 0-15,0-12 1 0,0 13 0 16,0-13 1-16,0 0 1 16,0 0-1-16,1-8-1 15,5-2 1-15,-1-1-2 16,4-2 1-16,-1-2-2 0,5 1 1 15,-4 0-1-15,2 2 1 16,1 0-1-16,-12 12 1 16,15-14-1-16,-15 14 1 0,13-3-1 15,-13 3 1-15,11 4-1 16,-11-4 1-16,8 19-1 16,-3-7 1-16,3 1 0 15,-5 2-1-15,2 0-1 16,-2-1-4-16,3-1-7 0,-6-1-23 15,0-1-32-15,0-11-5 16,14 10-4-16,-4-10 2 16</inkml:trace>
  <inkml:trace contextRef="#ctx0" brushRef="#br0" timeOffset="-175604.36">24292 7429 13 0,'0'0'60'16,"3"-11"0"-1,-3-7-7-15,0 18-33 0,0 0-4 16,0 0-9-16,-3 7-4 16,3-7-2-16,-7 19 0 15,-1-6 1-15,2 4 1 0,1-1 0 16,-4 5 0-16,3-3 0 15,0 2 0-15,0 0-1 0,1-2 0 16,4-4 1-16,-1-1-1 16,0-3 2-16,2-10-1 15,0 13 1-15,0-13 0 16,0 0 1-16,0 0-3 16,0 0-6-16,5-10-25 0,-5 10-32 15,14-19-3-15,-10 6-5 16</inkml:trace>
  <inkml:trace contextRef="#ctx0" brushRef="#br0" timeOffset="-174133.33">24287 7293 19 0,'12'-14'17'16,"1"-4"2"-16,6 6 1 16,1-4 2-16,2 5 0 15,-1-2-3-15,2 6-4 0,-5-2-1 16,3 6-5-16,-5 2-2 16,1 1-3-16,-9 0-2 15,3 5-3-15,-11-5 2 0,5 16-2 16,-5 2 2-16,-2-3 1 15,-3 6 2-15,-10-2 0 16,2 6 1-16,-6-4 2 16,2 6-2-16,-5-6 1 15,2-3-1-15,1-2-1 0,2-2 0 16,4-3 0-16,4-2-1 16,9-9 0-16,-12 9-1 15,12-9 3-15,0 0-3 16,0 0 1-16,11-3-1 0,-11 3-1 15,15-12 0-15,-8 5 1 16,3 0-2-16,-2 0 0 0,3-1 0 16,-2 2 0-16,3 1 0 15,-2-1 0-15,1 3 0 16,3 2-2-16,-5 1 2 16,5 0 0-16,-6 0 0 0,2 4 0 15,-10-4 2-15,16 16-2 16,-12-7 1-16,-1 4 0 15,-1-1 0-15,-2 1 0 16,0 1 0-16,0-3 0 16,0 0 0-16,-1-2 0 0,1-9 1 15,-4 12 0-15,4-12 2 16,0 0-1-16,0 0 0 16,0 0 0-16,0 0 1 15,0 0-3-15,10-7 1 0,-10 7 1 16,13-15-3-16,-2 7-1 15,-5 0-1-15,7-2-1 16,-5 1-1-16,4-1 1 0,4-3-1 16,-2 4-1-16,6-3 1 15,-5 3 1-15,3-1 1 16,-7 2 1-16,4 1-1 16,-15 7-1-16,14-10 2 0,-14 10-1 15,0 0-1-15,-7-4 1 16,7 4 0-16,-18 0-1 15,7 1 2-15,1 2 0 16,-1-1 2-16,11-2 1 0,-15 5 2 16,15-5-1-16,0 0 0 15,0 0 1-15,0 0-2 16,7-5 1-16,7-2-1 16,-4-2 0-16,3-1-2 0,1-3 1 15,2 0-1-15,-6-1 1 16,1-4 0-16,1 4 3 15,-3-2-1-15,1 3 1 0,-5 2 2 16,-5 11-3-16,9-15 1 16,-9 15-1-16,0 0-1 15,0 0-1-15,0 0 0 0,1 10-2 16,-1 4 1-16,-3 3 0 16,-1 7 0-16,1 1 2 15,-2 8-1-15,-1 1 1 16,1 7-1-16,1 0 0 15,-1 0 0-15,0 2-1 0,0-4 1 16,3 0 0-16,-1-7 0 16,-2-4-1-16,0-7 2 15,1-5 0-15,2-4 2 0,2-12 2 16,0 0-2-16,-9 4 2 16,9-4-1-16,-2-14 1 15,2 3-2-15,1-5 0 16,4-2-3-16,2-3-3 0,7-1-2 15,0 0-1-15,4 0 0 16,0 0 0-16,4 4 0 16,-1 0-1-16,-1 5 2 0,-1 5 0 15,-1 0 2-15,-2 4 1 16,1 4 0-16,-7 0 0 16,1 2 0-16,1 3 0 0,-3 2 1 15,1 0-1-15,-10-7 1 16,14 15 1-16,-14-15 1 15,10 11 0-15,-10-11 1 16,0 0 1-16,13 6-1 0,-13-6 0 16,7 0-1-16,-7 0-2 15,16-3-4-15,-4-1-5 16,-3-1 0-16,6 1 0 16,-2 0-2-16,0 2 2 15,0-1 1-15,0 1 6 0,-4 2 6 16,-9 0 6-16,14-1 3 15,-14 1 0-15,0 0 2 16,11-2-1-16,-11 2-1 0,0 0-4 16,0 0-4-16,0 0-9 15,3 12-53-15,-3-12-13 16,0 0-6-16,0 0-4 16,-5 1 0-16</inkml:trace>
  <inkml:trace contextRef="#ctx0" brushRef="#br0" timeOffset="-171288.08">22372 8093 0 0,'0'0'34'16,"12"-8"-1"-16,-12 8-3 0,9-9-1 16,-9 9-3-16,13-8-3 15,-13 8-4-15,11-9-4 16,-11 9-3-16,11-7-3 15,-11 7-2-15,13-5-2 0,-13 5-3 16,8-2 0-16,-8 2-1 16,0 0 0-16,10-2 0 15,-10 2 2-15,0 0-2 0,0 0 1 16,0 0-1-16,0 0 1 16,0 0-1-16,9-10 0 15,-9 10 0-15,0 0-1 16,0 0 2-16,12-11-2 15,-12 11 0-15,0 0 0 0,6-11 1 16,-6 11-1-16,0 0 1 16,7-10 0-16,-7 10 0 15,0 0 1-15,6-13 1 0,-6 13-1 16,4-9 3-16,-4 9-2 16,6-10 1-16,-6 10 0 15,6-12 0-15,-6 12 1 0,4-10-1 16,-4 10 0-1,0 0-1-15,6-12 1 0,-6 12-1 16,0 0-1-16,0 0 1 16,0 0-2-16,0 0-1 0,0 0 0 15,0 0 0-15,0 0-1 16,9 8 1-16,-9-8-2 16,1 19 2-16,-1-7 0 15,0 0 2-15,0 5-2 16,0-4 1-16,0 1 0 0,0-2 0 15,0-3 0-15,0-9 0 16,0 15 0-16,0-15 0 16,0 0 1-16,0 0 0 0,0 0 0 15,0 0 0-15,0 0 0 16,0 0 0-16,5-1-1 16,-5 1 1-16,4-16-1 15,0 5-1-15,0-1 0 16,-2-1 0-16,2-1-1 0,0-1 0 15,1 1 0-15,-1 0 0 16,-2 1 1-16,1 2-1 0,0-1 0 16,-3 12 0-16,5-16 1 15,-5 16-1-15,0 0 0 16,2-9 0-16,-2 9-1 16,0 0 0-16,0 0 1 15,0 7-1-15,0 1 1 16,0 3 0-16,-2 4 1 0,-1 2 0 15,-1 2 1-15,1 4 1 16,1-3-1-16,-1 1 0 0,0-3 0 16,0 2 1-16,1-9-1 15,1 0 0-15,1-11 0 16,-2 13 0-16,2-13 1 0,0 0 0 16,0 0 0-16,0 0 0 15,0 0 0-15,0 0-1 16,0-6 1-16,0 6-1 15,4-21-1-15,-2 7 0 0,1-3 0 16,-1-2-1-16,0 0 0 16,0-1 1-16,0-1-2 15,0 3 1-15,0 3 0 16,-1 3 0-16,0 1 0 16,-1 11 1-16,0-12-2 0,0 12 1 15,0 0 0-15,0 0-1 16,0 0 0-16,0 0 0 15,0 0 0-15,-1 11 0 0,-1 1 1 16,-1 3 1-16,0 2 0 16,2 4 1-16,-2 1 0 15,3-2 1-15,0-2-1 0,0 2 0 16,0-5 1-16,1-2 0 16,1-5 0-16,-2-8 0 15,4 8 0-15,-4-8 0 16,0 0 0-16,11 2 0 15,-11-2-1-15,0 0-3 0,14-11-9 16,-14 11-34-16,10-9-23 16,-10 9-5-16,16-16-4 15,-8 4 1-15</inkml:trace>
  <inkml:trace contextRef="#ctx0" brushRef="#br0" timeOffset="-167822.73">22475 7303 5 0,'0'0'29'15,"0"0"0"-15,0 0 2 16,0-7-1-16,0 7-4 0,0-13-5 16,0-2-3-16,0 5-3 15,1-5-2-15,1 3 0 16,0-6-3-16,-2 3-1 0,1-4 0 16,2 1 0-16,-1 1-3 15,1-3 0-15,1-2-1 16,1-3-1-16,-3 2 1 15,4-7-1-15,1-2 0 16,-3-2-2-16,1-2 1 0,4-3-2 16,-4-2 1-16,3-2-1 15,2-2 1-15,-3 2-1 16,2-4 1-16,-4 1-1 0,2-1 0 16,0 0 0-16,-4 2 0 15,1-2 0-15,-3 0 1 16,0 0-1-16,-1 2 2 15,-5-1-1-15,0 2 1 0,-5 0-1 16,2 2 2-16,-6 4-1 16,5-2 0-16,-3 7 0 15,1-2-1-15,3 4 0 16,-3 1-1-16,4 1 0 16,-2 2-1-16,2 0 0 0,2 3 0 15,-1-1 0-15,0 1-1 16,1-1 1-16,-1 3 0 15,-1 0 1-15,1 3-1 0,-3 0 1 16,2 1 0-16,-1 2-1 16,-1 2 1-16,0 3-1 15,0 0 0-15,0 2 0 16,-1 1-1-16,-2-2 1 0,1 4 0 16,-4 1 0-16,-2 0-1 15,-1-1 1-15,-2 2-1 16,0 0 1-16,-7-3 0 0,0 3 0 15,-6-2-1-15,0 1 1 16,-4-1 0-16,-4 2 0 16,-3-2 0-16,-7 0 0 15,-3 1 0-15,-5-1-1 0,-3 0 1 16,-8 1 1-16,-2-1-1 16,-5 0 0-16,-2-1 0 15,-7 2 0-15,-2-2 1 16,-3 1-1-16,-7 0 0 0,-1 0 1 15,-2 1-2-15,-7 0 2 16,-1-1-1-16,-6 1 0 16,-3-1 0-16,-1 1 1 15,-5 0-1-15,-3 0 0 0,-2 0 1 16,-4 0-1-16,-1 1 1 16,1 2-1-16,-2-2 0 15,-2 2 2-15,3-3-4 16,-2 1 0-16,2 1 0 0,-2 0-1 15,2-3 0-15,2 4 1 16,3-4-1-16,1 3-1 16,0-1 4-16,3-1-1 0,6 3 1 15,3-2 0-15,2 0 0 16,0 1 0-16,3-2 0 16,0 3 0-16,5 0 0 15,2 0 0-15,-1 2 0 16,4-1 1-16,2 1-1 0,3-1 0 15,4 1 0-15,4-1 0 16,4 1 0-16,3 0 0 16,3-3 0-16,4 0 0 0,1 3 0 15,2-2 0-15,1 1 1 16,2 0-1-16,-1-1 0 16,6 2 1-16,-5 0-1 15,7 3 1-15,0 0-1 0,0 0 0 16,6 2 0-16,-4-1 0 15,0-1-1-15,3 2 3 16,-6 5 1-16,4-4-1 16,0 3 0-16,2-1 0 15,0 1 0-15,2-2 1 16,1 4 0-16,0-4-3 16,8-2 0-16,-3 0 0 0,1-1 0 15,-2 1 0-15,1-1 0 16,-2 0 0-16,5-1 0 15,-3 0 0-15,2 0 0 16,-1 1 0-16,5-1 0 0,1 0 0 16,-2-3 0-16,6 4 0 15,-3-3 0-15,2 3 1 16,-4-2-1-16,-3-2 0 0,5 4 0 16,-5-1 0-16,3 0 0 15,1 2 1-15,-3 0-1 16,0 1 0-16,5 0 0 15,-1 1 0-15,0-1 0 0,3 3 0 16,-2-2 0-16,6-1 1 16,-1 1-1-16,1-1 0 15,5-2 0-15,2 0 1 16,4-1-1-16,2-1 0 0,3 0 0 16,2 0 0-16,6-2 1 15,9 0-1-15,-10 0 2 16,10 0-2-16,0 0 0 15,0 0 0-15,0 0 0 0,0 0 0 16,0 0 0-16,4 1-2 16,-4-1 1-16,0 0 0 15,11 4 1-15,-11-4-1 0,0 0 0 16,0 0 0-16,7 7 0 16,-7-7-1-16,0 0-1 15,0 0-2-15,0 11-8 16,0-11-13-16,0 0-21 0,-1 12-20 15,1-12-4-15,-12 14-3 16</inkml:trace>
  <inkml:trace contextRef="#ctx0" brushRef="#br0" timeOffset="-166470.53">13473 5392 5 0,'5'-10'23'0,"-1"2"-1"15,-1-2 1-15,-2 0-3 16,1 1-2-16,-2 9-5 16,7-17-5-16,-3 9 0 15,0-6-5-15,-4 14-2 0,13-21 1 16,-7 12-1-16,1-2 3 15,2 1-1-15,-4 0 2 16,-5 10 1-16,11-13 3 16,-11 13 1-16,6-10 1 15,-6 10-2-15,0 0-2 0,3-10-2 16,-3 10 0-16,0 0-2 16,-5 0-2-16,-5 3 1 0,1 3-2 15,-7 4 2-15,-1-2-1 16,-3 3 0-16,-3 7 3 15,-4-4 2 1,1 6-2-16,-6-4 0 0,8 5 1 16,-6-6-1-1,6 6 1-15,-3-6 1 0,9-2-4 16,0 0 0-16,3-3 0 16,5 1 1-16,-1-1-1 15,3-2-1-15,8-8 0 0,-13 13 0 16,13-13 0-16,-8 11 0 15,8-11 0-15,-7 9 0 16,7-9 0-16,0 0 0 16,-2 11 0-16,2-11 1 0,0 0 0 15,5 11 1-15,-5-11-1 16,8 7 0-16,-8-7 0 0,17 8 0 16,-5-5-1-16,-2 4 1 15,8-1-1-15,2 2 0 16,1 1 0-16,5 1-1 15,-5 0 1-15,1 2-1 0,-2 0 0 16,6-1 1-16,-8 1-1 16,2 1 1-16,-1-2-1 15,0-1 1-15,1 1-1 16,-2-2 1-16,2 1-1 16,-1 0 1-16,-3-2-1 0,1-1 1 15,-4-1 0-15,-1-3-1 16,-2 1 3-16,-3-1-2 15,-7-3 0-15,16 2 0 0,-16-2-1 16,0 0 2-16,10 2-1 16,-10-2 1-16,0 0 3 15,0 0 0-15,0 0 1 0,0 0 0 16,0 0 1-16,0 0 0 16,2-5 0-16,-2 5-2 15,0-12-2-15,-1 2-1 0,-1 0 0 16,0-2-2-16,0-2 1 15,-1-3-1-15,2 1 0 16,-1-2 0-16,1-2 0 16,0 1 0-16,-2-1 0 15,2 0-1-15,0 2 1 16,1 0 0-16,0 2 0 0,0 0-1 16,0 0 1-16,1 3-1 15,-1 0 1-15,0-1 0 16,1 2 0-16,2-1-2 0,-2 2 2 15,-1 0 0-15,0 0 0 16,1 1-1-16,-1 10 1 16,1-15 0-16,-1 15 0 15,0-12-1-15,0 12 1 0,0 0-1 16,0-10 0-16,0 10 1 16,0 0-1-16,0 0 1 0,0 0 0 15,-7-7-1-15,7 7 1 16,0 0 1-16,-11-3-3 15,11 3 0-15,0 0 0 16,-8-11-1-16,8 11 2 16,0 0 0-16,-11-9-3 0,11 9 1 15,0 0 2-15,0 0-2 16,0 0-11-16,-9 4-52 31,9-4-3-31,-5 11-5 16,5-11-3-16</inkml:trace>
  <inkml:trace contextRef="#ctx0" brushRef="#br0" timeOffset="-104727.62">2425 9324 56 0,'0'-10'62'16,"0"10"-4"-16,0-9-26 15,0 9-6-15,1-12-4 0,-1 12-3 16,0 0-5-16,-2-13-2 16,2 13-1-16,0 0 1 15,-4-9-2-15,4 9 0 0,0 0 0 16,-8-13-1-16,8 13 0 16,0-8-3-16,0 8 0 15,0 0-3-15,-3-10-2 16,3 10-1-16,0 0-2 15,0 0 0-15,4-1-3 16,-4 1 1-16,9 6 0 0,-3 4 0 16,2 2 2-16,-3 4 0 15,-1 6 1-15,2 4 0 0,3 6 2 16,-4 3-3-16,3 7-4 16,-6-1-6-16,5 10-5 15,-5 0-6-15,6 2-5 16,-3-2-3-16,1-2 1 0,-2-2 1 15,4-6 5-15,-4 0 4 16,1-13 10-16,1-4 10 16,-2-9 17-16,-1-2 11 0,-3-13 4 15,0 0 0-15,11 5 1 16,-1-11 1-16,-8-10-2 16,9-4-4-16,-5-7-8 15,6-5-8-15,-1-9-4 16,0-6-1-16,2-8-2 0,-3-2 1 15,2-5-2-15,3 0 0 16,1 1-2-16,-1 7 0 16,-2 4 0-16,0 10-2 15,-1 8 0-15,-1 8 0 0,0 10-5 16,-5 4-5-16,-6 10-11 16,13 0-34-16,-13 0-21 15,15 15-5-15,-6-3-4 0,1 3-2 16</inkml:trace>
  <inkml:trace contextRef="#ctx0" brushRef="#br0" timeOffset="-103218.18">3186 9725 5 0,'-15'-19'56'0,"4"-1"-4"15,-5 4-22-15,4 6-2 16,-1-1-3-16,-6 7-6 0,0 1-4 16,-8 4-4-16,6 13-1 15,-5-1-2-15,-2 9 1 16,3-4 1-16,5 7-3 15,3-4 0-15,5 6-1 0,8-7 1 16,3 2 1-16,2-4 2 16,14-1-3-16,4-3 2 15,2-5 0-15,5-3 0 16,2-3-1-16,2-3-1 16,-1-7-3-16,2-3-2 15,-6-7-1-15,-1-2 0 0,-2-1-1 16,-12-5 1-16,2 2-1 15,-8 1 2-15,-2 1-1 0,-2 5 2 16,-5 5 0-16,5 11 0 16,-17-3 0-16,12 8-2 15,-4 10 1-15,6 4-2 0,-1 5 1 16,4-2-1-16,2 1-1 16,4-1 0-16,7-4 1 15,2-2 0-15,4-6 0 16,2-6-1-16,2-4 0 15,1-1-1-15,0-8-1 0,-2-5-2 16,0-5-3-16,0-8-3 16,-1-3 1-16,-2-7 0 15,0-7 1-15,-2-2 3 16,-1-2 3-16,1-1 5 0,-5 5 4 16,1 5 5-16,-7 7 2 15,-5 7 2-15,-1 10 2 16,0 15-1-16,-6-7-3 0,-4 11-2 15,0 8-3-15,-3 6-1 16,2 5-3-16,3 6 0 16,0 6-2-16,0 5-1 15,3 2 1-15,4 5-1 16,1-1-1-16,2 0 0 0,8-2-1 16,-1-4-1-16,3-5 0 15,2-8-2-15,-1-4 0 16,4-10-1-16,0-7 1 0,1-5-1 15,2-10 1-15,-1-7 1 16,2-8 1-16,1-9 0 16,-1-1 1-16,1-6 1 0,-3 3 1 15,-2 4 0-15,-2 5 1 16,-5 8 1-16,0 6 0 16,-10 14 0-16,0 0 2 15,6 11 0-15,-7 6-1 16,1 4 1-16,1 1-1 0,1-1 0 15,1 3-1-15,6-5 0 16,-2 1-1-16,5-5 0 16,2-1-1-16,1-3-1 0,-2-4-1 15,6-3 0-15,-4-4-2 16,0 0 1-16,-3-3-1 16,-2-7 1-16,2-3-1 15,-4-3 1-15,-1-2 1 0,-2 2 1 16,-3 2 1-16,3 2 0 15,-5 12 0-15,1-12 0 16,-1 12 0-16,0 6 0 0,0 6-1 16,0 2 1-16,0 2-1 15,0 1 0-15,3-1 0 16,3 1 0-16,1-1 0 16,3-5 0-16,4-1 0 15,1-4-1-15,4-3-2 0,5-3 0 16,-1-4-2-16,2-6 0 15,4-6 1-15,1-1 0 16,0-5-1-16,-4 0 2 0,-1-7 1 16,-3 2 2-16,-6 1 3 15,-1 2 0-15,-8 2 1 16,-2 4 0-16,-5 5 0 16,0 4 0-16,0 9 1 0,-11-3-2 15,0 3 0-15,3 10-1 16,-3 1-1-16,1 0-1 15,2 3 2-15,2 3-1 0,3 2 0 16,3-2-1-16,0 2 1 16,4 0 0-16,2-2-1 15,5 2 1-15,2-4-1 16,1 0 1-16,2-4-2 16,2-2-3-16,0-6-9 0,4-10-62 15,-1 4-4-15,1-4-5 16,0-3-6-16,0-2-4 15</inkml:trace>
  <inkml:trace contextRef="#ctx0" brushRef="#br0" timeOffset="-102064.63">5021 9447 22 0,'-15'-12'65'16,"-4"5"1"-16,-2 3 0 16,-1 4-38-16,3 5-3 0,-4 9-5 15,4 3-6-15,-4 10-5 16,4-1-1-16,2 10-1 16,3 2-1-16,4 3-2 15,7 0 0-15,2-2 0 0,4 1-1 16,12-7-3-16,3 1-2 15,10-7-4-15,-2-8-4 16,8-5 0-16,-4-6-2 16,11-6 1-16,-2-3-3 0,0-9 2 15,-2-6 3-15,-8-3 2 16,1-3 6-16,-10-1 5 16,-1 2 4-16,-15 1 5 15,-4 3 3-15,-3 5 1 0,-7 5 3 16,-6 6-1-16,-3 3-1 15,0 9-4-15,0 5-4 16,6 4-3-16,0 4-1 16,7-1-1-16,2 1-1 15,7 0-2-15,9-5 1 0,1-2-1 16,5-5 1-16,-1-1-1 16,3-5-1-16,-4-3 0 15,1-3-1-15,-6-2 0 0,-11 2 0 16,13-16 0-16,-12 4 0 15,-1-4-1-15,0-1 1 16,-3-3 0-16,-2-2 1 0,2-1 0 16,2-2 1-16,1 4-1 15,0-1 1-15,8 6-2 16,3 1 1-16,3 4 0 0,3 4 1 16,3 6 0-16,0 1 1 15,3 3-1-15,0 5 2 16,-2 4-1-16,-2 4 0 15,0 0 0-15,-4 5-1 0,-5-1-1 16,-1 2 1-16,-4 0-1 16,-3-2 0-16,-2 0 0 15,0-3 0-15,-5-3 0 16,0-2 1-16,5-12 0 0,0 0 0 16,-11 3-1-16,10-7 1 15,1-13 0-15,1-2-1 16,6-5 1-16,-1 0-2 15,3 1 1-15,-1-1 0 16,2 6 0-16,-2 2 0 0,1 5 0 16,-1 7 1-16,2 4-1 15,-1 2 0-15,0 8 0 0,1 3-1 16,-1 1 1-16,1 5 0 16,0 0-1-16,-2 2-1 15,-1 0-1-15,-4-1-4 16,1 3-9-16,-5-2-29 0,1-4-38 15,0-3-2-15,-1-5-7 16,1-9-4-16</inkml:trace>
  <inkml:trace contextRef="#ctx0" brushRef="#br0" timeOffset="-101686.29">5918 9712 51 0,'0'-12'86'15,"0"12"-3"-15,-6-14-4 0,2 4-3 16,-3 2-50-16,1 0-4 16,6 8-6-16,-7-13-7 15,7 13-2-15,-9-10-1 0,9 10-2 16,-14 0-1-16,5 2-1 15,-3 6 0-15,-3 1-1 16,0 7 1-16,-2 1-1 16,2 4 0-16,-3 2-1 0,4 2 1 15,2 1-1-15,4 0 0 16,3 0 0-16,4-1 0 16,1-3 0-16,7-2 0 15,5-3-3-15,3-4-3 16,5-3-6-16,1-6-11 0,4-4-20 15,6 0-36-15,-2-9-3 16,-1-5-8-16,2-4 0 16</inkml:trace>
  <inkml:trace contextRef="#ctx0" brushRef="#br0" timeOffset="-100791.12">6054 9761 32 0,'0'-10'80'0,"0"10"0"15,-7-7 0-15,7 7-23 0,-12 4-20 16,12-4-5-16,-8 12-12 15,8-12-7-15,0 14-4 16,0-14-3-16,8 11-1 0,0-8-2 16,6-1-1-16,1-2 1 15,6 0-2-15,-2-5 1 16,2-2-1-16,0-2 0 16,-2 0 0-16,0-3 0 15,-6 0-1-15,-3 1 1 16,-6-3-1-16,-3 3 0 0,-3 0 0 15,-7 4 0-15,-4 1 0 16,-2 4 0-16,-4 2 0 0,3 1 1 16,-3 6 1-16,1 3-2 15,3 5 2-15,2 0-1 16,5 3-1-16,3 2 1 0,3 1 0 16,2 1-1-16,6 0 0 15,3-1 1-15,7 2-1 16,8-4 1-16,4 1-1 15,6-4 1-15,5-3-1 0,4-5 0 16,5-2-2-16,0-6-1 16,-3 0-2-16,-3-9 0 15,-6-5 0-15,-8-6-1 0,-9-7 1 16,-8-6 1-16,-6-3 1 16,-5-5 3-16,-5-4 2 15,-5 4 2-15,-2-1 0 16,-1 6 1-16,2 4 1 15,1 8-2-15,1 8 1 0,9 16 0 16,-11-9-2-16,11 9 0 16,-1 14-1-16,1 6 0 15,4 2 0-15,2 6 0 0,1 5 0 16,3 5 0-16,-3 5 0 16,1 4-1-16,1 8-1 15,0 3-1-15,-2 8-2 16,-2 3-1-16,-2 2 0 0,0-1 0 15,0-4 0-15,-4-5 1 16,1-11 0-16,-3-9 1 16,-3-12 2-16,-1-12 2 15,7-17-1-15,-17 1 1 0,9-11-1 16,0-12-1-16,5-10 1 16,3-7-1-16,0-10 0 15,8-5 0-15,8-4-1 16,1 1 1-16,6 1 1 15,2 4 0-15,5 9 0 0,0 7 0 16,3 11-1-16,-4 9 1 16,1 11-1-16,0 5 0 0,-2 2 0 15,-4 8 0-15,-3 7-1 16,-8 1 0-16,-2 7 0 16,-10 1-1-16,-2 1 1 15,-11 1-1-15,-5-2 0 0,-8-2-1 16,2-4-2-16,-3-4-2 15,4-7-4-15,2-8-9 16,8-2-22-16,12 1-35 0,-7-25-5 16,10 2-4-1,9-10-1-15</inkml:trace>
  <inkml:trace contextRef="#ctx0" brushRef="#br0" timeOffset="-100372.46">6999 9599 31 0,'19'-23'87'15,"-10"8"0"-15,-3 3-3 16,-6 3-6-16,0 9-37 0,0 0-14 16,0 0-8-16,-7-2-8 15,7 2-5-15,-3 9-2 16,3 4-1-16,0 2-1 0,3 7-1 16,3 2 1-16,2 5 0 15,0 6-1-15,-1-1 0 16,-1 5-2-16,0 2 0 15,1-1-1-15,-3-4 0 16,-1 1-1-16,0-5 0 0,-2-4 0 16,1-7 1-16,-2-6 1 15,0-5 1-15,0-10 1 16,0 0 0-16,1-7 1 16,-1-7-1-16,0-7 1 0,3-5 0 15,0-4-1-15,4-2 0 16,2 0 1-16,2 2-1 15,2 3 0-15,-1 4 1 0,1 7-1 16,1 3-1-16,-2 8 1 16,0 5-3-16,0 1-3 15,-3 5-10-15,4 3-24 0,12 0-42 16,-13 2-1-16,1-1-7 16,3 1-5-16</inkml:trace>
  <inkml:trace contextRef="#ctx0" brushRef="#br0" timeOffset="-100230.84">7392 9830 37 0,'16'0'94'0,"-16"0"-4"16,0 0-5-16,1-9-3 15,-1 9-18-15,0 0-58 0,0 0-36 16,0 0-46-16,-6 3-4 16,6-3-8-16,-10 4-5 15,10-4 2-15</inkml:trace>
  <inkml:trace contextRef="#ctx0" brushRef="#br0" timeOffset="-98089.8">1314 10935 9 0,'0'0'64'0,"1"-18"4"16,-2 5-5-16,-5 5-24 15,6 8-3-15,0 0-3 0,0-13-11 16,9 11-1-16,-9 2-9 16,0 0-3-16,0 0-2 15,7-12 3-15,-7 12-4 0,0 0-2 16,9-9 2-16,-9 9-3 15,0 0-2-15,0 0 1 16,0 0-2-16,0 0-2 16,-4-8 5-16,4 8-3 0,-15 0-2 15,15 0 2-15,-12 1 3 16,5 1-2-16,7-2 2 16,-15 7 1-16,2-1-3 15,1 1 1-15,-4 1 2 0,-1 1-2 16,-3 3-1-16,6-1 3 15,-5 3-3-15,-1 1 0 16,2 6 0-16,1 1-1 16,1 8 0-16,4 1-1 15,-5 1 1-15,4 2 0 0,-3 1 0 16,7-2-1-16,7-1 1 16,-5 0 0-16,7-7 0 15,0-2 0-15,11-5 0 0,-3-4 1 16,8-2 1-16,3-4 0 15,-8-2 1-15,9-6-3 16,4 0 4-16,-6-4-1 0,0-2 1 16,-1-2-1-16,3-4 1 15,-4-1-1-15,-6-2 1 16,4 1 2-16,-10-2-3 16,-1-1 0-16,-3 1-3 0,-9 3 2 15,-3 5-1-15,1 2 1 16,-7 4-2-16,-5 2 0 15,1 0 0-15,2 9-1 16,2 5 4-16,-3-1-4 0,5 0 1 16,-3 3-1-16,9-3 1 15,3 3 0-15,4-1-2 16,-8-5-1-16,11-10-4 16,0 11-6-16,0-11-19 0,21 10-47 15,-9-10-2-15,2 0-4 16,4-5-6-16,8-7-2 15</inkml:trace>
  <inkml:trace contextRef="#ctx0" brushRef="#br0" timeOffset="-97425.98">1492 10739 60 0,'-9'-13'73'0,"9"13"0"0,-3-14-27 16,3 14-6-16,-3-8-4 15,3 8-10-15,0 0-5 0,-6-13-3 16,6 13-4 0,0 0-2-16,0-11-1 0,0 11-2 15,0 0-2-15,3-8 0 16,-3 8-3-16,0 0-1 15,0 0-1-15,0 0 0 0,0 0-2 16,11 0 0-16,-11 0 1 16,18 16-1-16,-3-3 1 15,4 1-1-15,-4 5 1 16,0 1 0-16,1 2 0 0,2 2 0 16,-7 2-1-16,5 2 1 15,-3 3 0-15,-4 2 0 16,4 4 0-16,-2 4 0 0,-11 1 0 15,5 7 0-15,-5 3-1 16,-11 2 0-16,0 4 0 16,-2 2-1-16,-7-3 1 0,-1-2-1 15,5-6 0 1,-14-6 0-16,10-7 0 0,8-8 1 16,-7-9-1-16,2-7 0 15,1-6-2-15,5-5-2 16,-2-1-5-16,13 0-10 15,-7-16-40-15,7 16-19 0,-3-11-2 16,3 11-5-16,1-14-3 16</inkml:trace>
  <inkml:trace contextRef="#ctx0" brushRef="#br0" timeOffset="-13659.1">2735 10631 9 0,'0'0'27'15,"-14"-1"0"-15,14 1 4 16,0 0 6-16,-11 1 0 15,11-1 2-15,-9 0-3 0,9 0-5 16,-11 0-6-16,11 0-7 16,-12 0-3-16,12 0-6 15,-18-1-3-15,7 1 1 0,-4 0-3 16,2 0 1-16,-4 0 1 16,2 3 0-16,-3 0 0 15,1 3 2-15,0-2-1 16,0 2-1-16,4-1 1 0,1 1-1 15,2-1-1-15,10-5 0 16,-16 7-2-16,16-7 1 16,0 0 0-16,0 0 0 15,0 0-1-15,17 7 1 16,0-7 0-16,4 0-1 0,11 0 0 16,2 0-1-16,12-3-1 15,4-1 1-15,6-2-2 16,5-1 0-16,3-1 0 15,0 0 2-15,-1-2-1 16,0 3 0-16,-6-2-1 0,-6 3 0 16,-5 0-2-16,-10 5-2 15,-7 1-2-15,-7 1-3 16,-12-1-3-16,-10 0-1 0,2 12-2 16,-2-12-1-16,-15 13-1 15,-1-5 2-15,-2-2 4 16,0 0 3-16,-2 1 3 0,3-2 2 15,-2-1 3-15,8-1 3 16,-2 0 1-16,5 0 3 16,-3-1-1-16,11-2 1 15,-10 5-1-15,10-5 2 16,-13 4-1-16,13-4 0 16,-16 9 0-16,8-4 0 0,-3 0-1 15,2 2 1-15,9-7-1 16,-16 17 1-16,7-7-1 0,0 1-1 15,1 1 0-15,2 3-2 16,2-1 1-16,-3 6-2 16,2-3 1-16,2 5-1 15,0 1 0-15,3 2 1 0,0 5 0 16,0-1 0-16,6 2-1 16,4 1 0-16,-4-1 1 15,6-1-1-15,-3 0 0 16,0-2-1-16,-3-5-1 0,2 0-2 15,-1-6-4-15,-2 0-7 16,-4-6-17-16,-1-11-47 0,10 11-3 16,-10-11-6-16,16 0-4 15,-16 0-1-15</inkml:trace>
  <inkml:trace contextRef="#ctx0" brushRef="#br0" timeOffset="-13408.46">3461 10955 25 0,'16'-12'85'15,"-16"12"-1"-15,0 0-4 16,0 0-4-16,-8 0-37 16,8 0-19-16,-9 14-3 0,4-3-5 15,1 3-7-15,2 3-1 16,1 3-1-16,1 3-2 15,0 0-4-15,0 2-9 16,3-1-18-16,-1-9-38 0,5 3-10 16,-1-3-6-16,-1-6-5 15,-5-9 2-15</inkml:trace>
  <inkml:trace contextRef="#ctx0" brushRef="#br0" timeOffset="-13235.5">3545 10624 45 0,'-6'-13'78'0,"6"13"-4"15,-18-3-3-15,10 36-11 16,1-21-50-16,5 3-14 16,1-1-47-16,1 11-17 0,7 3-6 15,4 4-3-15</inkml:trace>
  <inkml:trace contextRef="#ctx0" brushRef="#br0" timeOffset="-12445.02">3692 11019 4 0,'-18'0'66'0,"4"-5"8"0,2-1-3 16,0-1-28-16,12 7-6 15,-2-14-6-15,2 14-9 0,3-13-5 16,-3 13-5-16,18-14-3 16,-8 8-2-16,-1 5-3 15,5-1 0-15,-1 2 0 0,1 6-1 16,1 3-1-16,-1 4 0 15,0 5 1-15,-1 3-1 16,-2 1-1-16,-2 5 1 16,-3-2-2-16,-3 1-1 0,-2-1 1 15,-1-1 0 1,0-4 0-16,-2-4 1 0,-2-4 0 16,4-12 0-16,-8 10 1 15,8-10 0-15,-6-6 0 16,4-6 0-16,2-6-1 0,0-4 0 15,0-3 0-15,2-3-1 16,4 1 1-16,-1 0-1 16,3 5 0-16,2 2 1 0,-2 6-1 15,3 4 1-15,-2 7 1 16,3 3-2-16,-1 5 2 16,2 4-1-16,-1 4 1 15,3 2 0-15,-1 1 0 0,0 5-1 16,-2-2 1-1,0 0 0-15,-2 1-1 0,-3-1 1 16,-1-1-1-16,-4-4 1 0,-2-1-1 16,0-3 0-16,0-10 0 15,0 0 0-15,-6 6 0 16,6-6 0-16,-5-12-1 16,5-5 0-16,0-1 1 15,7-7-1-15,0-1-1 0,6-3 1 16,2 2-1-16,2 2 1 15,1 4 0-15,-1 4-2 16,1 4 0-16,1 7 2 0,-3 7 0 16,-3 0 0-16,-2 10 1 15,0 2 0-15,-2 6-1 16,-3 1 3-16,-4 3-1 16,0 0-2-16,1 2-1 0,-3-4-3 15,0 3-5-15,0-5-9 16,0-5-26-16,5 2-34 15,-3-7-3-15,-2-9-6 0,0 0-3 16</inkml:trace>
  <inkml:trace contextRef="#ctx0" brushRef="#br0" timeOffset="-12049.62">4303 11116 11 0,'0'0'70'0,"0"10"4"15,0-10 0-15,-2 9-4 16,2-9-44-16,0 0-8 0,0 0 0 16,10 0-3-16,0 0-5 15,0-6-3-15,4-1-1 16,0-4-2-16,-1 1-2 0,-1-1 0 16,1-3 0-16,-6 2-1 15,-1-3 0-15,-3 1 1 16,-3 3-1-16,-1 1 1 0,1 10-1 15,-15-12 1-15,0 12 1 16,0 1 0-16,-3 8 0 16,2 4 0-16,0 5 0 15,2 0 1-15,-1 5-2 16,4-1 0-16,7 1 1 0,3-1 0 16,1-1-1-16,3-1 0 15,7-4 0-15,3-4-1 16,2-1-1-16,1-3-4 15,8-3-14-15,1 2-46 0,-1-5-13 16,4-9-7-16,-1-6-3 16,1-3-4-16</inkml:trace>
  <inkml:trace contextRef="#ctx0" brushRef="#br0" timeOffset="-11652.71">4715 10897 17 0,'0'-10'75'0,"0"-1"4"16,0 0-3-16,0 11-30 15,4-15-3-15,-4 15-9 0,2-15-9 16,-2 15-7-16,4-16-4 15,-4 16-3-15,12-15-5 16,-12 15-1-16,18-11 0 16,-8 5-3-16,3 4 0 0,1 0-1 15,0 2 0-15,2 4 0 16,-3 5-1-16,0 3 0 16,-3 6-1-16,-2 3 0 0,-6 3-1 15,-2 3 0-15,0 1 0 16,-8 2-1-16,-4 0-2 15,-2 1-1-15,-2-4-2 16,1-1-4-16,0-2-7 0,1-2-22 16,0-9-26-16,3 4-12 15,6-5-3-15,3-2-2 16</inkml:trace>
  <inkml:trace contextRef="#ctx0" brushRef="#br0" timeOffset="-11504.19">4767 11265 22 0,'3'14'72'0,"1"-2"2"16,0-2-2-16,11 1-29 16,-11-1-11-16,-4-10-16 15,8 13-32-15,-4-2-40 16,-4-11-11-16,0 0-4 0,0 0-5 16</inkml:trace>
  <inkml:trace contextRef="#ctx0" brushRef="#br0" timeOffset="-11113.32">5028 10846 36 0,'1'-11'84'15,"2"-1"1"1,3 0-3-16,2 0-3 0,7 4-48 16,-3-2-6-16,5 4-6 15,-3 0-8-15,-1 2-2 16,2 2-4-16,-2 1-1 0,2 1-2 16,-4 5 0-16,0 6-1 15,0 1-1-15,-3 5 0 16,-2 2 0-16,-2 5-2 15,-3 0 0-15,-1 5 2 0,-1-2-1 16,-4 1-1-16,-1-1-1 16,-3 0-2-16,-1-1 0 15,1-2-3-15,1-2-3 0,1-1-11 16,1 0-27-16,-7-5-28 16,10-2-4-16,1-2-3 15,2-2-3-15</inkml:trace>
  <inkml:trace contextRef="#ctx0" brushRef="#br0" timeOffset="-10898.28">5162 11368 18 0,'0'0'75'0,"-5"13"3"0,5-13-3 16,0 0-12-16,0 0-32 15,0 0-5-15,0 0-9 16,0 0-13-16,0 0-10 0,0 0-27 16,0 0-33-16,0 0-8 15,-9 2-4-15,9-2-4 16</inkml:trace>
  <inkml:trace contextRef="#ctx0" brushRef="#br0" timeOffset="72282.89">1241 12504 43 0,'0'-10'41'16,"0"10"-5"-16,0 0-3 15,0-10 0-15,0 10-7 0,0 0 1 16,0-10-5-16,0 10-1 15,0 0-2-15,0 0-1 16,0 0 0-16,-8-9-3 16,8 9 0-16,0 0-1 0,0 0 0 15,-10-11-3-15,10 11 0 16,-12-6-1-16,4 4-1 16,8 2 0-16,-14-6-2 15,14 6-1-15,-9-4-1 16,9 4-1-16,0 0-2 0,0 0-1 15,0 0-2-15,0 0 0 16,0 0 0-16,0 0-1 0,0 0 0 16,0 0-2-16,20-6 3 15,-12 6 0-15,-8 0 0 16,20-1 2-16,-7 1 0 16,2 0 0-16,-6 0-2 15,14 1 4-15,-23-1-4 16,8 0-1-16,3 0 3 0,-11 0-3 15,0 0 0-15,0 0 1 16,7 10 1-16,-7-10-2 16,0 0 2-16,0 0 1 0,16 8 1 15,-16-8-1-15,12 2 2 16,-12-2-3-16,0 0 1 16,11 0-1-16,-11 0 1 0,10 1-1 15,-10-1-2-15,0 0 3 16,0 0-3-16,15 2 2 15,-15-2 1-15,13 0-1 16,1 1 1-16,-7-1-1 16,4 0 1-16,1 0-1 0,-12 0 1 15,12-2 0-15,-12 2-1 16,0 0 1-16,10-1-1 16,-10 1 1-16,0 0 0 15,0 0-1-15,0 0 1 0,0 0 0 16,0 0-1-16,0 0 0 15,0 0 0-15,0 0-1 16,0 0 0-16,2 6 0 0,-2-6-1 16,3 16 2-16,-3-3-1 15,5 4 1-15,-5 2 0 16,-1 5 0-16,-1 3 0 0,-2 5 0 16,-1 4 0-16,-3 5 1 15,4-1 1-15,-12 5-2 16,7 2 0-16,1-1 3 15,2-1-1-15,-4-2 1 0,4-4-1 16,1-3 0-16,-7-5-2 16,10-6 2-16,-4-2-3 15,-7-4-2-15,1-5-4 16,5-4-4-16,7-10-2 16,0 0-8-16,-11 6-14 0,11-6-17 15,0-16-13-15,5 2-17 16,0-7-2-16,2 0 3 15</inkml:trace>
  <inkml:trace contextRef="#ctx0" brushRef="#br0" timeOffset="72539.06">1230 12941 26 0,'-11'0'74'0,"11"0"8"16,-15 0-5-16,15 0-27 0,0 0-10 15,0 0-6-15,0 0-11 16,4-11-6-16,-4 11-4 16,16-9-3-16,-3 3-3 15,6-3 0-15,-1 1-2 16,3-3-3-16,0 3-1 0,2-5-5 16,9 4-7-16,2-7-10 15,-9 3-32-15,10 2-26 16,-9-3-5-16,3-1-4 15,1-2-2-15</inkml:trace>
  <inkml:trace contextRef="#ctx0" brushRef="#br0" timeOffset="72945.92">1711 12246 66 0,'0'0'72'0,"0"0"-2"16,-4-10-2-16,4 10-36 15,0 0-13-15,8 0-1 0,-8 0-3 16,19 7-2-16,-5 3-3 15,1 2 0-15,6 5-2 16,-2 4-1-16,0 8-1 16,5 4-4-16,-5 9 0 15,-2 5 0-15,2 10-3 0,-3 5-1 16,-12 9 3-16,2 8-2 16,-6 6 1-16,-14 7 2 0,-4 4-3 15,-11 0 0-15,-10-4 1 16,-1-3-7-16,-2-7-30 15,3-8-35-15,-7-12-7 16,6-12-5-16,1-14-3 16</inkml:trace>
  <inkml:trace contextRef="#ctx0" brushRef="#br0" timeOffset="83122.71">6217 5228 17 0,'-29'3'69'16,"7"-3"4"-16,7-3-2 15,15 3-41-15,-13-10-9 16,13 10-4-16,0 0-4 0,0 0-2 15,0 0-7-15,0 0-4 16,7-8-2-16,-7 8 2 16,21-6 1-16,-1 2 0 0,14-3-1 15,12-1 1-15,14-3 0 16,16-1 2-16,15-5 0 16,11-3-1-16,17-3 0 15,8-4-1-15,2-1 1 0,1 1-1 16,1-6 0-16,-6 6 1 15,-10-1-1-15,-12 4 1 16,-19 3-1-16,-16 6 1 16,-20 3-3-16,-11 4-5 0,-20 5-11 15,-17 3-15-15,0 0-20 16,-18 12-20-16,-13 4-7 16,-7 1 1-16</inkml:trace>
  <inkml:trace contextRef="#ctx0" brushRef="#br0" timeOffset="83388.7">7050 5305 3 0,'-25'7'67'0,"5"-4"2"15,1-3-24-15,4 0 0 16,7 0-5-16,8 0-6 0,0 0-10 15,0 0-6-15,3-12-4 16,13 0 0-16,12-6-7 16,6-1-2-16,15-7-2 0,10-2 0 15,13-4 0-15,9 0-2 16,8 0-3-16,7 5-29 16,-1 5-39-16,-5-1-7 15,-10 4-5-15,-17-2-2 0</inkml:trace>
  <inkml:trace contextRef="#ctx0" brushRef="#br0" timeOffset="95828.2">2824 12485 47 0,'0'0'73'0,"4"-7"-2"0,-4 7-1 16,10-13-28-16,-8 3-16 15,0 1-7-15,-2 9-5 16,3-16-4-16,-3 16-1 15,5-10-1-15,-5 10-4 0,0 0-3 16,0 0-2-16,0 0 0 16,0 0-2-16,2 16 1 15,-1 4-1-15,1 6-1 0,6 7 4 16,-7 5 0-16,5 7 1 16,2-1 2-16,-2 5-2 15,-2-7-1-15,-1 0 1 16,-3-6-1-16,0-6 1 15,0-5 1-15,0-8 1 0,0-5 2 16,0-12 3-16,-2 11 1 16,2-11-1-16,-7-9 0 15,3-5 0-15,-2-7-2 16,2-4-1-16,0-7-3 0,2-6-3 16,2-4 0-16,2-6-1 15,3-2 1-15,5-1 0 16,1 0 0-16,4-1 0 15,6 2 0-15,1 3 0 16,-2 3 0-16,8 5 1 0,1 3-1 16,6 7 0-16,2 4-2 15,2 5 1-15,-2 5 0 0,-1 8 0 16,1 5-1-16,-4 3-2 16,-6 10 0-16,-7 7-1 15,-8 7-1-15,-7 7-1 0,-6 7-1 16,-15 3 0-16,-7 7 4 15,-10-2 0-15,-8-1 3 16,-3-1 0-16,-3-5 2 16,-3-5 2-16,5-8 2 15,-1-6-1-15,9-7-1 16,3-6 1-16,10-2 0 0,5-4 1 16,5-1-2-16,14-1 0 15,-8 0 0-15,8 0-1 16,0 0 0-16,16 10-2 0,-2-1 0 15,7 7 1-15,-1 1 0 16,6 7 0-16,4 1 0 16,4 6 1-16,-1 1-1 0,6 1-2 15,1-2 0-15,-1-4 1 16,2-4-1-16,-4-8-2 16,0-2 0-16,-4-12 1 15,1-2 0-15,-8-12 0 0,0-7 2 16,-6-7 0-16,-2-5 1 15,-5-4 0-15,0-2 2 16,-9 5 3-16,1 1 0 16,-4 8-2-16,-1 2 0 0,-3 9-2 15,-7 12 1-15,-3 3-1 16,-5 10-1-16,-1 6-2 16,-1 1-2-16,0 4 3 15,-1-2 1-15,3 2 0 16,4-1 0-16,4-4-1 0,3 1-1 15,7-4 1-15,0 1 0 16,9-2-1-16,0 3 0 16,5-3-2-16,5 0 2 0,2-3 0 15,-1-1 1-15,3-4 0 16,1-5 0-16,0-1 2 16,2-9 0-16,-2-5 0 0,-1-5 1 15,2-5-2-15,-1-10 1 16,-1-3-1-16,-2-7 0 15,1-3 0-15,-7 0 0 16,-1-2 1-16,-5 2 4 0,-4 5 0 16,-4 7 2-16,-1 8-2 15,-2 4 1-15,-5 9-2 16,2 5 0-16,5 9-4 16,-12-4-1-16,12 4-1 0,-10 11-1 15,8 4 0-15,-1 9 1 16,0 5-1-16,0 8 2 15,2 8 0-15,1 0 0 16,-1 7 0-16,2 1-1 0,5-3-1 16,0-4 0-16,4-6 0 15,1-6 1-15,3-11 0 16,0-3-1-16,3-12 2 16,-1-8 0-16,6-2 1 0,3-10 0 15,-1-8 0-15,6-9-2 16,-2-4 1-16,4-3 0 15,-4-3 0-15,3 4 1 0,-9 3 3 16,-5 6-1-16,-4 3 0 16,-5 9 1-16,-8 14-2 15,0 0 0-15,0 0-1 0,-15 19 0 16,2 1-1-16,-4-1-1 16,4 5 0-1,-2-1 2-15,2 2-1 0,1-2 0 0,5-6-1 16,5 1-1-16,2-7 0 15,0-1 0-15,0-10 1 16,7 8-1-16,-7-8 0 16,15-10 0-16,-6-1 2 15,0-8 1-15,1-1-1 0,-2-3 1 16,-1 1 2-16,1 1 0 16,-6 2 2-16,2 6-1 15,-3 3-1-15,-1 10 0 16,0 0 0-16,-6 8-1 0,1 8-1 15,-3-1-1-15,6 4 0 16,0 4 0-16,2-2 1 16,0 0 1-16,4-3-1 0,6-3 0 15,-1-4 2-15,3-1-2 16,2-6 2-16,0-4-1 16,1 0 2-16,2-7-3 15,-1-3 1-15,-1-7 0 16,2 2 1-16,-2-6-2 15,0-5 0-15,-2-2-2 0,2-5 2 16,-3-3 0-16,-1-2 0 16,1 1 2-16,-4-1-1 15,-1 5 2-15,-1 2 0 0,-2 6 0 16,-3 7 2-16,-1 4-2 16,0 4-1-16,0 10-2 15,0 0 0-15,0 0-2 0,-9 5 0 16,5 10 0-16,-2 6-2 15,2 7 2-15,1 8 0 16,0 0-2-16,2 10-2 16,0-6 1-16,2 3 0 0,6-2 0 15,3-7-1-15,2-6 1 16,3-6 0-16,0-7 3 16,2-10 0-16,-1 1 0 15,2-8 0-15,-3-12 0 0,1-3 1 16,0-7 0-16,1-5-1 15,1-1 1-15,1-2 4 16,-1 2 1-16,-4 4 0 0,1 7 1 16,-9 3-1-16,4 8-1 15,-10 8 2-15,0 6-1 16,-7 10-1-16,-1 1-3 16,0 5 1-16,0-1-1 15,3 4 0-15,1-3 0 0,4 0-1 16,7-8 0-16,0 2-4 15,4-4-8-15,-3-5-21 16,15 1-34-16,-10-8-5 0,1 0-2 16,0-14 1-16</inkml:trace>
  <inkml:trace contextRef="#ctx0" brushRef="#br0" timeOffset="95984.33">4669 12346 30 0,'-27'15'74'16,"1"1"-12"-16,-2 0-28 15,1-4-32-15,6 8-44 16,5-10-30-16,-2-1 1 0</inkml:trace>
  <inkml:trace contextRef="#ctx0" brushRef="#br0" timeOffset="96170.15">4052 12530 67 0,'0'0'72'15,"2"10"-14"-15,13-10-33 16,16-3-24-16,3-2-73 0,8-1-4 15,5 0 4-15</inkml:trace>
  <inkml:trace contextRef="#ctx0" brushRef="#br0" timeOffset="96862.68">4845 12567 38 0,'0'0'69'15,"-4"9"-2"-15,4-9-1 16,-20 7-5-16,20-7-56 16,-14 9-4-16,3 0 0 15,-5 2 1-15,0 2 0 0,1 1-1 16,2 2 1-16,1 3-1 16,2-2 0-16,4 2-1 15,5-1-1-15,1-2 1 16,3 0 1-16,7-3-1 0,2-3 2 15,1-2 1-15,3-5 0 16,-2-3 0-16,-1 0 1 16,-1-2-1-16,-2-5 0 15,-4-5 0-15,0 0 0 0,-3-6 0 16,-1 2 0-16,-2-6 0 16,0 1 0-16,0-2 1 15,2 3-1-15,1 1 0 16,1 4 1-16,3 1-1 0,3 4-2 15,-2 5 1-15,2 3-2 16,3 2 0-16,-4 6 0 16,5 6 0-16,-1 2 0 0,1 5 0 15,1 2 0-15,-1 4 1 16,0-1-1-16,-3 4 0 16,-1-6 0-16,-5 3 0 15,0-8 1-15,-3-1 0 0,-1-4 1 16,-1-12 2-16,0 11-1 15,0-11 0-15,0-5 2 16,1-7 0-16,5-5 0 16,1-2-1-16,6-4 0 15,1-3 0-15,6 0-1 0,-3 3 1 16,3 4-1-16,-2 2 0 16,0 6-1-16,-2 6 0 0,-3 5 1 15,-3 5-2-15,0 9 1 16,-4 3-1-16,0 2 0 15,0 2-2-15,-1 3-2 0,0 1-4 16,0-4-4-16,2 1-6 16,-3-10-12-16,3 4-20 15,4-4-19-15,-11-12-11 16,17 12-5-16,-6-12 6 0</inkml:trace>
  <inkml:trace contextRef="#ctx0" brushRef="#br0" timeOffset="97834.77">5413 12682 47 0,'13'-28'57'0,"1"2"-3"0,-2 2-4 16,-4 6-7-16,0 1-9 15,-4 7-4-15,-4 1-9 16,0 9-7-16,0 0-4 16,-10-4-3-16,2 5-2 0,8-1-3 15,-16 19-2-15,10-7 0 16,-1 2 0-16,2 0 0 15,4 2 0-15,1-1 0 0,1-1 0 16,5-1 1-16,2-1-1 16,2 2 0-16,3-3 1 15,3 0-1-15,1 2 1 0,-1-4-1 16,0 1 0-16,-1 1 0 16,0 0-1-16,-2-2 0 15,-1 0 0-15,-6 0-1 16,-2 3 1-16,-3-3-1 0,-1 2-1 15,-4-1 3-15,-4 1-1 16,-1-2-3-16,-2-3 0 16,2 1-1-16,9-7-3 15,-15-1 0-15,15 1-4 0,0-22-5 16,5 4-5-16,4-8 1 16,8-3-1-16,1-7 4 15,7-3 8-15,7 1 7 16,-2-7 9-16,3 4 8 0,-6 1 10 15,1 5 4-15,-9 2 1 16,1 8-1-16,-13 6-3 16,-6 5-4-16,-1 14-7 15,0-11-4-15,0 11-2 0,0 0-3 16,-7 4-2-16,6 5-1 16,1 5-2-16,0 2 0 15,0 6 0-15,4 5 0 16,-1 4 0-16,3 3 0 0,1 5 0 15,-1 1-1-15,3 2-2 16,0-4 0-16,2 1 0 16,0-7-1-16,3-1 1 0,-2-7 0 15,1-8 0-15,-1-4 0 16,-1-9 1-16,2-3 1 16,-3-9 0-16,1-4 1 15,0-6-1-15,1-5 1 0,1-2 0 16,-2-1 1-16,1 3 1 15,-1 2 1-15,-2 6 0 16,-3 2-1-16,-6 14 1 0,11-11 0 16,-11 11 0-16,3 7-2 15,-3 4 0-15,1 0-1 16,0 2 1-16,1 1-1 16,1 0 0-16,1-2-1 15,2 1-1-15,1-5 1 16,3 0-1-16,-10-8-1 0,18 7 1 15,-7-7-1-15,0 0 1 16,-1-7-1-16,1-4 1 16,-1-1 0-16,-1-3 0 0,4-1 1 15,-3-2 0-15,0 2 0 16,1 0 1-16,-3 4 0 16,1 1 1-16,-9 11 0 15,12-4 0-15,-12 4 0 0,3 14 0 16,-3 2 0-16,-1 3-1 15,-2-2-3-15,1 6-7 16,-3-8-16-16,2-2-32 0,3 1-16 16,0-14-5-16,8 12-3 15</inkml:trace>
  <inkml:trace contextRef="#ctx0" brushRef="#br0" timeOffset="98018.6">6276 12429 7 0,'-13'-24'81'0,"1"6"2"0,-1 7-6 16,-3 5-3-16,2 30-21 15,3-20-40-15,11-4-7 16,-10 16-12-16,8-5-29 0,1 0-35 16,6 3-5-16,9-2-5 15,4 1-3-15</inkml:trace>
  <inkml:trace contextRef="#ctx0" brushRef="#br0" timeOffset="98709.17">6366 12409 38 0,'-12'-13'75'15,"1"3"-2"-15,2 0-3 16,0 2-4-16,9 8-55 0,0 0-4 15,0 0-1-15,-7 6-1 16,6 10-2-16,1 4 0 16,0 7 0-16,-1 5 2 15,3 4-3-15,4 5 2 16,2 3-2-16,4 1-1 0,0 5-4 16,5-3-2-16,-1 3 0 15,6 3 0-15,-4-5 1 16,1 1-1-16,-4-6 0 0,-2-2 2 15,-3-10 2-15,-4 1 2 16,-3-13 2-16,-2-3 2 16,-1-16 0-16,0 10 2 15,0-10-1-15,-9-3 2 0,3-9 0 16,1-3-1-16,0-3-2 16,0-8-1-16,3-3-1 15,2-7-1-15,0-2-1 0,6-6 0 16,3 1 1-16,5 1 0 15,-2 1 0-15,2 3 1 16,0 4 1-16,0 7 0 16,-2 4 0-16,-2 6 0 0,4 4-1 15,-4 3 0-15,2 3 0 16,2 1-2-16,1 4 0 16,-1-1 0-16,1 3-1 15,0 0 1-15,0 4-1 0,0 4 1 16,-3 2-1-16,1 5 0 15,-2 1 0-15,-5 3 0 16,-3-1 0-16,-1 3 0 0,-2 1 0 16,-7-2 0-16,-5-1 0 15,-6-1 0-15,-1-2 1 16,-5-3 0-16,-5-1-1 16,-1-3 1-16,0-3 0 0,-2-3-1 15,4-3 1-15,2 0-1 16,4-3-1-16,6-3-3 15,4 1-5-15,5-7-12 0,5 3-34 16,2 9-21-16,8-6-7 16,3 4-4-16,5-3-2 15</inkml:trace>
  <inkml:trace contextRef="#ctx0" brushRef="#br0" timeOffset="140227.51">7360 12947 60 0,'0'0'71'15,"0"0"0"-15,-10-2-9 16,10 2-25-16,0 0-14 16,0 0-5-16,0 0-4 0,0 0-3 15,0 0 0-15,0 0-2 16,0 0 0-16,0 0-2 15,0 0 1-15,0 0-1 0,0 0-1 16,0 0-1-16,0 0 0 16,0 0-1-16,0 0-1 15,0 0-1-15,0 0 0 16,0 0-1-16,4-7-1 0,-4 7 1 16,0 0-1-16,0 0-1 15,11 7 1-15,-11-7-1 16,8 17 0-16,-2-2 0 15,-1 4 1-15,-4 3-1 0,-1 6 1 16,-4 1-4-16,-6 7-11 16,-5 7-53-16,-6-7-9 15,-4-1-5-15,-2-7-6 16,2-2-2-16</inkml:trace>
  <inkml:trace contextRef="#ctx0" brushRef="#br0" timeOffset="165798.05">8224 12487 31 0,'-14'-14'44'0,"14"14"1"0,-13-11-3 15,13 11-2-15,-7-12-6 16,7 12-4-16,-4-12-4 0,4 12-6 16,-5-9-3-16,5 9-4 15,0 0-3-15,-5-9-3 16,5 9-3-16,0 0 0 16,0 0 0-16,0 0-1 15,10 3-1-15,-3 1 1 0,9-2 2 16,2 2-1-16,7-2 0 15,6-1 0-15,7-1 0 16,7 0-1-16,5-4-1 16,3 0 1-16,4-1-2 0,0-2 0 15,-4 0 0-15,2-1-1 16,-6 1 0-16,-4 2-1 16,-4 0-2-16,-9 0 0 15,-7 2-2-15,-5 0-2 0,-6 1-1 16,-14 2-3-16,0 0-3 15,-9-1 1-15,-7 1 1 16,-4 0 1-16,-4 0-1 0,-3 0 4 16,1 2 2-16,-1-1 1 15,3 0 5-15,1 2 0 16,6-1 0-16,-2 1 2 16,7 1 2-16,1 0 0 0,11-4 2 15,-17 12 0-15,17-12 2 16,-9 19-1-16,6-7 0 15,0 7 0-15,1 1-1 0,-1 6 0 16,-1 5-2-16,-2 4 0 16,2 3 0-16,-2 4 0 15,0 1-1-15,0 4 0 16,1 1 0-16,-2-2 0 16,1-1-1-16,1-4-4 0,-2-2-6 15,3-7-10-15,2 0-31 16,-1-12-23-16,2-4-4 0,1-16-5 15,0 0 2-15</inkml:trace>
  <inkml:trace contextRef="#ctx0" brushRef="#br0" timeOffset="167280.83">8680 12824 26 0,'-8'-10'72'0,"8"10"2"16,0-12-3-16,0 12-3 16,4-12-55-16,5 8-2 0,4 2 0 15,0 1-2-15,3 1-3 16,2 1 0-16,0 5-1 16,1 4-3-16,-1 1 0 15,-1 5-1-15,-3 2 1 0,0 2-1 16,-6 4 0-16,-2-1 1 15,-2 1-1-15,-4-2 0 16,-5 0 1-16,-5-5 0 0,0 0 0 16,-2-7 0-16,-2-4 1 15,1-3 1-15,4-3-1 16,9 0 0-16,-14-10 0 16,14-3-1-16,1-6 0 15,11 0-1-15,3-7-2 0,8-1 1 16,3-3-2-16,9 2 0 15,1 0 0-15,6 2-1 16,3 2 1-16,-3 3 1 0,5 5 0 16,-6 2 0-1,-2 3 0-15,-4 2 1 0,-3 2 0 16,-8 2 1-16,-5 2 1 16,-6 0-1-16,-13 3 0 15,0 0 0-15,0 0 0 0,0 0 0 16,-17 6 1-16,0 0-1 15,-5 3-1-15,-3 4 2 16,1 0-1-16,0 5 0 0,-1 1 0 16,4 3 0-16,3 0 1 15,6 1-1-15,3 0 1 16,7-2-1-16,2-2 0 0,2-5 1 16,9-1-1-16,1-5 1 15,2-4-1-15,2-4 0 16,-1-2-1-16,2-8 0 15,-1-3-1-15,-1-4 1 16,-1-2-1-16,1-1 0 0,-3 1 0 16,-5 0 1-16,4 2 1 15,-7 6 0-15,-1 0-1 16,-3 11 1-16,0 0-1 0,0 0 1 16,0 0-1-16,0 7 0 15,0 5-1-15,0 4 1 16,0 1 1-16,0 1 0 15,2 3 1-15,1-4-1 16,1 1 0-16,0-5 1 0,0-2 0 16,-4-11 0-16,9 12-1 15,-9-12 0-15,12-1 1 16,-12 1-2-16,17-18 0 0,-5 5 0 16,0-4-1-16,1-2 1 15,0 1-1-15,-1 1 0 16,-1 2 0-16,2 2 0 15,-13 13 0-15,12-12-1 0,-12 12 1 16,6 6-1-16,-6 6 1 16,0 5 1-16,0 1 0 15,0 4 1-15,2-1 0 0,-1-2 0 16,2 1-1-16,2-5 0 16,1-2 0-16,-6-13-1 15,8 11-1-15,-8-11 0 16,12-2 0-16,-12 2 1 0,18-19-1 15,-8 4 1-15,3-3-1 16,1-4 1-16,3 1 0 16,-6 3 1-16,1 1 0 15,0 2-1-15,-3 3 2 0,-9 12-1 16,13-9 0-16,-13 9 0 16,0 0 0-16,13 3 0 15,-13-3-1-15,10 10 1 16,2-4 0-16,-2-1 1 15,2 0-1-15,4-2 1 0,2-3 0 16,-2 0-1-16,3 0 1 16,-3-5-1-16,1 1 0 0,-3-5 1 15,1 0-1-15,-1-2 0 16,0-3 0-16,-4 0 1 16,2 0-1-16,-2-5 1 15,-1 2 0-15,-2 1 0 16,-2 0 1-16,-2 2 0 0,-2 2 0 15,-1 4 0-15,0 8 0 16,-2-9-2-16,2 9 0 16,-10 0 0-16,10 0 0 0,-6 6-2 15,6-6 0-15,-3 18 1 16,3-6 0-16,0 4 0 16,-1 1 1-16,4 3-1 0,-1 1-1 15,2 0-1-15,1 1 0 16,0 0-1-16,-2 1 0 15,-3-3 0-15,0-1 0 16,0-3 0-16,-1-1 1 0,-7-4 2 16,-1-1 1-1,-5-3-1-15,1-4 0 0,0-3-2 16,-4 0-2-16,0-2-7 16,-1-5-8-16,3-1-20 15,4-1-18-15,1-2-18 0,6 3-2 16,2-1-2-16</inkml:trace>
  <inkml:trace contextRef="#ctx0" brushRef="#br0" timeOffset="168530.93">9978 12760 14 0,'12'-9'64'0,"-2"-2"2"16,3 1-1-1,8 5-38-15,-21 5 0 0,17-13 0 16,-17 13-5-16,10-8-6 0,-10 8-3 16,0 0-2-16,0 0-1 15,0 7-2-15,-7 3-3 0,0-1-3 16,-5 5-2-16,-1 3 1 16,1 1 0-16,0 1-1 15,-3-1 1-15,8 1 0 16,-1-3 1-16,4 2-1 15,2-4-1-15,2-2-1 0,0-12-2 16,16 15-1-16,-7-13-3 16,3 0-4-16,3-2-1 15,-2-11 1-15,1 0 1 0,-2-3 0 16,4-2 5-16,-5-2 4 16,3 0 3-16,1 0 6 15,-6 3 4-15,0 4 0 16,-3 1-1-16,-6 10 0 0,11-6-2 15,-11 6-2-15,0 11 0 16,-1 0-3-16,1 6-2 16,0-2 0-16,-1 6 0 15,0-1 0-15,1-1 0 0,3-1-1 16,2-4 0-16,5 1-1 16,-4-6-2-16,5-1-2 15,0-5-3-15,2-3-3 16,3-2-1-16,-2-7-1 0,2-2 1 15,0-7 1-15,1 0 2 16,-1-4 2-16,3-1 2 16,-2-2 5-16,-2 0 5 0,-2 4 3 15,-3 2 1-15,-3 4 1 16,-2 3 0-16,-5 12 0 16,0-12-1-16,0 12-2 0,-10 0-3 15,10 0-3-15,-16 18-2 16,8-5 0-16,2 5 1 15,-2 0-1-15,1 5 0 16,5 0 1-16,1 0-1 16,1 3-1-16,3-3 0 0,2-1-1 15,7-6-2-15,-2 0-1 16,4-9-4-16,1-1-5 16,4-6 0-16,-2-2 1 15,2-8 1-15,-1-3 0 0,0-7 3 16,1-6 3-16,-1-2 4 15,0-8 3-15,0-4 4 16,1-2 3-16,-1-3 5 0,-2 1 1 16,-2 1 1-16,-7 7 2 15,-2 5-1-15,-2 8 0 16,-3 7-3-16,0 7-3 16,0 9-4-16,-10 1-2 0,6 11-2 15,-2 7-2-15,2 8 0 16,1 3 0-16,1 7 0 15,0 3-1-15,2 5-1 16,0-2-2-16,3 1-3 0,-2-4-3 16,2-1-5-16,0-3-4 15,1-8-10-15,-4-3-12 16,0-9-13-16,-2 0-1 16,2-16 5-16,-8 7 15 0,8-7 15 15,-12-10 15-15,6-3 15 16,5-5 16-16,1-2 16 15,0-5 2-15,0 0-2 0,0 2-11 16,5 2-9-16,3 2-5 16,-2 5-4-16,2 2-1 15,2 7 0-15,0 3-3 16,2 1-4-16,2 1 1 0,1 0-4 16,2 0 0-16,1 2-1 15,0 0-1-15,3-1 1 16,0 2 0-16,-3-2 1 15,1 4 0-15,-5-4 0 0,0 2 1 16,-5 0 0-16,-9-3 0 16,13 14 0-16,-12-2 1 15,-1 2-1-15,0 3-1 0,-2 0-3 16,-5 4-4-16,3-2-7 16,-1 0-14-16,-3-7-29 15,5 1-20-15,1-4-6 16,2-9-4-16,0 0 6 15</inkml:trace>
  <inkml:trace contextRef="#ctx0" brushRef="#br0" timeOffset="168712.78">10890 12729 42 0,'0'-26'73'0,"0"5"0"15,-4 5-5-15,-8 8-30 16,12 8-13-16,-13 1-13 0,13-1-10 15,-4 20-7-15,4-8-9 16,2 5-19-16,9 7-29 16,-3-3-9-16,7 1-1 0,-2-4 0 15</inkml:trace>
  <inkml:trace contextRef="#ctx0" brushRef="#br0" timeOffset="169584.12">11000 12845 16 0,'6'-15'73'0,"-4"4"4"15,-1 1-3-15,-1 10-28 16,7-13-7-16,-7 13-11 16,0 0-10-16,0 0-6 0,0 0-4 15,0 0-3-15,-9 1-2 16,4 9-2-16,3 4 0 16,-2 0 0-16,-2 2 0 0,2 4 1 15,3-2-1-15,1 1 0 16,0-2 1-16,5-2-1 15,4-2 1-15,-1-2-2 16,5-3 1-16,-1-3-1 16,1-3 1-16,1-2 0 0,2 0 1 15,-4-7-1-15,-2-3 0 16,1-2 0-16,-5-6 0 16,-1-2-1-16,-1-3 1 15,-4-1-1-15,0-2 1 0,-6 1-1 16,0 0 0-16,-7 2 1 15,2 3 0-15,-3 6 0 16,-2 2 0-16,1 4-1 16,1 4 0-16,4 4-1 0,-2 0 1 15,12 0-1-15,-10 18 0 16,7-5 1-16,3 1-1 0,0 2 1 16,6 3 0-16,-1 0 1 15,8-1-1-15,-2-2-2 16,3 0 1-16,1-1-2 15,3-5 1-15,-1-3-2 0,1-5 1 16,0-2-1-16,0-1 1 16,-2-6 1-16,2-1 0 15,1-5 1-15,0 1 1 16,-1-3 0-16,0 2 2 16,0 0 1-16,0 2 0 0,-5 2 0 15,-1 2 1-15,1 3-1 16,-6 4 1-16,-7 0-1 15,12 8-1-15,-9 2-1 0,-3 5 0 16,0-2-1-16,0 4 2 16,0 2-2-16,0 0 0 15,-3-2-1-15,1 1-2 16,-1-3 0-16,-1-2-1 0,2-1 0 16,2-12-1-16,-2 12-1 15,2-12 2-15,0 0 1 16,2-5 1-16,4-3-1 0,2-4 2 15,0-4-1-15,2-1 1 16,8-4 0-16,-4 3 1 16,7-1 0-16,-3 4 0 0,2-1 1 15,-4 6 1-15,1 5 1 16,-4 3-1-16,-4 2 0 16,-9 0 0-16,14 10 1 15,-12 1 0-15,-1 1-1 16,0 0 1-16,-1 2-2 0,0 1-1 15,0-2-5-15,-1 0-8 16,-2-1-23-16,-3-3-35 16,6-9-5-16,0 13-6 0,0-13-2 15</inkml:trace>
  <inkml:trace contextRef="#ctx0" brushRef="#br0" timeOffset="169802.02">11789 12782 6 0,'1'-15'58'0,"-1"15"1"0,-2-11-3 15,2 11-36-15,0 0-13 0,-4-9-11 16,4 9-21-16,0 0-15 15,0 0-16-15,0 0-1 16</inkml:trace>
  <inkml:trace contextRef="#ctx0" brushRef="#br0" timeOffset="170646.37">9997 13285 7 0,'0'0'55'0,"0"0"3"16,0 0-23-16,9-3-7 0,8 1 1 15,9 2-4-15,8-2-1 16,11-1 0-16,7-1-1 16,10 1-1-16,5-3-3 15,9-1-1-15,2-2-2 16,4 0-4-16,-1 0-1 0,-1-1-3 15,-5 1-1-15,-7 1-2 16,-8 0-1-16,-9 2-1 16,-12 3 0-16,-11-1-1 0,-8 3-1 15,-10 0-2-15,-10 1-3 16,0 0-7-16,-14 6-11 16,-4 3-34-16,-1-4-21 15,-2 0-4-15,-1 1-7 16,-4 0 1-16</inkml:trace>
  <inkml:trace contextRef="#ctx0" brushRef="#br0" timeOffset="171010.47">10408 13391 48 0,'-9'11'78'15,"-1"-2"-1"-15,10-9-2 16,-1 8-5-16,8-5-56 16,3-2-3-16,7 1 2 0,9 0-1 15,-1-2-3-15,10 0-2 16,3-2-1-16,4-1 1 16,4-3-2-16,0 1-1 15,2-3 0-15,-3 1-1 0,0 0 1 16,-6-3-1-1,-3 3-1-15,-6 0 0 0,-7 1 0 16,-6 1 0-16,-6 2 0 16,-11 3-1-16,13-4 0 0,-13 4-1 15,0 0-4-15,0 0-6 16,0 0-33-16,-10 1-35 16,10-1-4-16,-21 5-6 15,8-4-3-15</inkml:trace>
  <inkml:trace contextRef="#ctx0" brushRef="#br0" timeOffset="184664.42">9970 11766 57 0,'0'0'69'15,"-8"-16"0"-15,8 16-4 16,-7-13-44-16,7 13-2 16,-4-11-3-16,4 11-2 15,0 0-5-15,0 0-2 0,0 0-2 16,0 0-1-16,-10 0-1 15,-1 8-2-15,3 4-1 16,-5 6 0-16,-3 3 1 16,-1 8-1-16,-4 4 0 15,1 3 1-15,2 3-1 0,0 0 1 16,6 1-1-16,1-3 0 16,3 1 0-16,6-9 0 15,2 0 0-15,10-8 1 16,0-1 1-16,3-6 0 0,5-6 3 15,0-2 0-15,3-5 2 16,2-1-1-16,2-8 0 0,-1-6 0 16,7-6-1-16,-3-2-1 15,5-8-1-15,-2-2-1 16,2-9-1-16,-5-2 0 16,0-3 0-16,-7-1-1 0,-8 0 1 15,-4 3-1-15,-8 3 0 16,-3 6 0-16,-12 5 1 15,-8 6-1-15,-2 9 1 16,-9 7 0-16,-5 5 0 0,0 3-1 16,-4 8 1-16,2 6-1 15,2 6 0-15,5 2 0 16,4 4 0-16,4 5-1 0,7 2-3 16,4 2-4-1,6 4-7-15,6-4-15 0,2 3-26 16,11 1-19-16,1-3-6 15,5-2-4-15</inkml:trace>
  <inkml:trace contextRef="#ctx0" brushRef="#br0" timeOffset="185394.15">10189 12053 9 0,'9'-13'65'0,"-9"13"4"0,2-12-1 16,-5 7-35-16,3 5-2 16,0 0-3-16,0 0-7 15,3-8-7-15,-3 8-4 0,0 0-2 16,14 0-1-16,-14 0-3 16,6 13 0-16,-2-2-1 15,1 0-1-15,-1 4 0 16,-2 2 0-16,0 1 1 0,0-2-1 15,1 2-1-15,-2-4 1 16,-1-3-1-16,1-3 1 16,-1-8 0-16,0 11 1 15,0-11 0-15,0 0 0 0,0 0-1 16,10-7 1-16,-4-4-1 16,4-1 0-16,0-4-1 15,5 0 0-15,1-3 0 0,0 4 0 16,1 1 0-16,-6 3 0 15,2 3 0-15,-3 6 0 16,-10 2 1-16,6 10-1 16,-6 5 1-16,0 2-1 0,-1 5 0 15,1 1 0-15,0 2 0 16,0-2 1-16,5-1-1 16,4-3 0-16,-2-2 0 15,4-6 1-15,-2-3-1 16,4-5 1-16,1-3-1 0,3-2 0 15,0-7 0-15,2-6 0 16,1-2 0-16,1-6-1 0,-1-1 1 16,0-4-1-16,-2 3 1 15,-3 2-1-15,-7 1 0 16,-1 4 0-16,-7 6 0 16,0 12 0-16,-11-9 1 15,-3 9-1-15,-2 9 1 0,-2 6 0 16,0 1 1-16,3 2-1 15,1 4 1-15,2-2-1 16,6 0 1-16,5 2-1 0,2-5 0 16,6 0 1-16,5-1-2 15,1-6-2-15,2-1-2 16,-2-5-6-16,5-1-11 16,-4-3-32-16,-2-3-25 0,1-1-6 15,-2-5-3-15,1 4-2 16</inkml:trace>
  <inkml:trace contextRef="#ctx0" brushRef="#br0" timeOffset="185769.07">10167 12444 12 0,'-10'3'77'16,"-2"0"2"-16,12-3-4 0,0 0-3 15,-16-6-45-15,26 1-6 16,5-1-1-16,7-1-8 15,0-2-5-15,6 2-2 0,-1 0 0 16,-2 0-1-16,0 2-2 16,-4 1-1-16,-2 3-3 15,-7-1-3-15,0 2-4 16,-12 0-6-16,12 0-13 0,-12 0-19 16,0 0-22-16,-7 13-9 15,-1-6-3-15,-4 1 3 16</inkml:trace>
  <inkml:trace contextRef="#ctx0" brushRef="#br0" timeOffset="186056.55">10238 12486 50 0,'0'0'71'0,"-12"6"-6"0,12-6-8 16,0 0-10-16,0 0-9 16,0 0-10-16,0 0-4 15,0 0-4-15,11 4-4 16,3-4-3-16,-1-4-3 15,7-1-1-15,1-3-3 0,1 1-1 16,3 0-1-16,2-1-1 16,-5 1-1-16,-1 0 0 15,1 1-1-15,-5 1 1 16,-5 2-2-16,0 1 1 0,-12 2-1 16,13-2 0-16,-13 2-1 15,0 0-2-15,0 0-3 0,0 0-9 16,0 0-21-16,-3 5-43 15,3-5-2-15,-7 8-7 16,7-8-4-16</inkml:trace>
  <inkml:trace contextRef="#ctx0" brushRef="#br0" timeOffset="193905.37">4091 11917 7 0,'0'0'25'16,"0"-8"-2"-16,0 8 1 0,0-12 2 15,0 12-3-15,-2-15 1 16,2 15-3-16,-3-13-3 15,3 13-2-15,-3-14-2 0,3 14-3 16,-3-12 0-16,3 12 1 16,0-11 0-16,0 11 0 15,0-11 1-15,0 11 0 16,0-10 0-16,0 10 2 0,3-10-2 16,-3 10-2-16,3-9 1 15,-3 9-3-15,1-10 0 16,-1 10-3-16,0 0-2 15,0 0-2-15,0-9-1 16,0 9-1-16,0 5 0 0,0 8-1 16,0 8 0-16,-2 6 1 15,-1 9 0-15,-4 5 0 16,2 8 0-16,0-2 0 0,-3 6-1 16,2-2 1-16,-2-6-2 15,0-5 1-15,2-8 0 16,-1-3 0-16,3-9 1 15,0-3 1-15,4-17 0 0,-8 11 0 16,8-11 0-16,-4-7 1 16,3-7-1-16,1-9-1 15,0-3 1-15,2-7-1 16,8-7 0-16,2-5 0 0,2-2 0 16,3-4 0-16,0 2-1 15,3 4 1-15,-1 4 0 16,-1 6 0-16,-1 6 0 15,-4 7 0-15,1 6-1 0,-5 5 2 16,-9 11-2-16,12-7 1 16,-12 7 0-16,8 0 0 15,-8 0-1-15,9 13 1 16,-6-1 1-16,1 5-1 0,0 7 1 16,0 6 0-16,-3 6 0 15,-2 3-1-15,1 3 0 16,0 0 0-16,0 1-1 15,-5-6 0-15,4-3-2 0,-1-7 1 16,2-6-1-16,0-6 2 16,0-15 0-16,6 9-1 15,-6-9 1-15,15-14 2 16,-2-10 0-16,4-4 0 0,1-8 0 16,5-5-1-16,2-3 1 15,0 3 0-15,-1 0 0 16,1 6 0-16,-6 7 1 15,-1 7 0-15,-7 7 0 0,-1 10 0 16,-10 4 0-16,2 16 0 16,-2 7 0-16,-10 2-1 15,4 8-1-15,-4 6 1 0,1 3 0 16,-2 0 0-16,4 0 0 16,2-2-1-16,1-4 0 15,3-6 0-15,1-7 0 16,0-4 0-16,4-7 0 0,-4-12 0 15,13 6 0-15,-13-6 0 16,17-11 1-16,-1-5 0 16,-3-1-1-16,3-3 0 0,-2-4 0 15,1 2 0-15,0-2 0 16,0 5 0-16,-3-1 0 16,-3 6-1-16,-1 4 0 15,-8 10 1-15,8-10-1 0,-8 10 0 16,0 0 0-16,2 9 1 15,-2 1-1-15,0 1 1 16,0 2 0-16,0 0 1 16,2 0-1-16,-1 0 0 0,2-2 1 15,0-2-1-15,-3-9 0 16,5 15 1-16,-5-15 0 16,0 0-1-16,15 6 1 0,-15-6 0 15,13 0 0-15,-5-5 0 16,3-1-1-16,-2 0 1 15,2-1-1-15,-2 1 0 16,0 1 0-16,-9 5 0 0,10-7-1 16,-10 7 1-16,0 0-1 15,0 0 0-15,12 8 0 16,-10 3 1-16,0 0 0 0,3-2 0 16,2 2 0-16,0 2 0 15,2-5 0-15,2-2 1 16,3-6-1-16,2 0 0 15,2-8 0-15,0-3 0 16,4-5-1-16,-1-6 1 0,0-2-1 16,1-4 0-16,-2-3 0 15,-4-3 1-15,0-1-1 16,-5-1 2-16,-3 2 0 0,1 2 1 16,-7 4-1-16,-2 6 1 15,0 7 0-15,0 15 0 16,-11-8 0-16,11 8-1 0,-15 17 0 15,5 3 0-15,1 6-1 16,0 3 0-16,2 4 0 16,-1 2 1-16,2 5-2 15,1-3-2-15,1 1-4 16,2-3-2-16,1-1-2 16,1-5-4-16,0-6 3 0,0-4-1 15,0-6 2-15,0-13 4 16,0 0 4-16,0 0 5 15,1-19 3-15,1-1 2 0,3-5 0 16,2-1 0-16,3-3 2 16,-3 2-2-16,4 2-1 15,-1 7-1-15,1 1-1 0,-2 5 0 16,1 5 0-16,-10 7-1 16,16-2-1-16,-16 2 0 15,16 3-1-15,-16-3 0 0,14 16 0 16,-6-6 0-16,1 2-1 15,-1 1 1-15,-2 0-1 16,1 0 0-16,1 1-1 16,-2 0 2-16,-2-2-2 0,3-1 0 15,-6 2-1-15,-1-13-2 16,-1 17-3-16,1-17-4 16,0 9-11-16,0-9-19 15,0 0-23-15,0 0-10 16,0-11-5-16,6 1 0 0</inkml:trace>
  <inkml:trace contextRef="#ctx0" brushRef="#br0" timeOffset="194055.39">5190 11897 9 0,'8'-30'69'16,"-3"6"0"-16,0 7-9 16,-5 17-10-16,0 0-13 15,0 0-17-15,-3 13-9 0,0 9-16 16,1 2-20-16,-2 0-29 15,3 8-13-15,1 2-3 16,0 1-2-16</inkml:trace>
  <inkml:trace contextRef="#ctx0" brushRef="#br0" timeOffset="194315.9">5271 12174 59 0,'2'-10'68'0,"-2"10"1"16,0 0-25-16,0 0-6 15,0 0-9-15,2 10-7 16,-1-1-6-16,1 4-4 0,-1 1-3 16,0 3-2-16,-2-1-3 15,1 5-2-15,0 0-3 16,0-1-7-16,0 0-23 0,0 3-37 15,-3-9-5-15,-3 0-4 16,-1-4-3-16</inkml:trace>
  <inkml:trace contextRef="#ctx0" brushRef="#br0" timeOffset="195203.65">5857 11914 34 0,'-2'14'57'16,"-2"1"2"-16,0 0-29 0,0 9-10 15,0 5-4-15,0-2-3 16,1 4-7-16,-1-3-4 15,1 4-6-15,1-7-12 16,1-1-15-16,1 2-16 0,0-9-12 16,0-1 2-16</inkml:trace>
  <inkml:trace contextRef="#ctx0" brushRef="#br0" timeOffset="195637.52">5681 11983 49 0,'-8'-8'71'0,"8"8"0"16,0 0-18-16,12-21-14 0,7 10-10 15,1-3-6-15,7 0-8 16,0-1-4-16,5-1-3 15,-1 1-4-15,4 1-1 16,-3 3-1-16,-2 1-1 16,-1 2 0-16,-1 3-1 15,-5 1 0-15,-3 1 0 0,-2 1 1 16,-5 2-2-16,-5 0 1 16,-8 0 0-16,13 5-1 0,-13-5 2 15,3 17 0-15,-3-7 1 16,0 5 0-16,0 1 1 15,-3 3 0-15,0 2 1 16,0 3-1-16,0-3 0 0,2 4 0 16,1-2-1-16,0 1-1 15,0-3-3-15,4 1-5 16,-2-8-14-16,1 0-30 0,4 0-21 16,-5-3-6-16,-2-11-5 15,0 0 2-15</inkml:trace>
  <inkml:trace contextRef="#ctx0" brushRef="#br0" timeOffset="195819.69">6148 11834 17 0,'-1'-17'75'16,"-3"7"1"-16,4 10-3 0,-6-9-6 15,6 9-43-15,0 0-6 16,0 6-10-16,-1 5-11 15,6 8-19-15,0 6-28 0,-1 3-19 16,1 5-5-16,-1 1-3 16</inkml:trace>
  <inkml:trace contextRef="#ctx0" brushRef="#br0" timeOffset="196397.04">6181 12143 40 0,'4'-5'73'0,"-1"-5"1"0,0-11-6 15,3 7-23-15,-1 3-8 16,-5 11-12-16,15-16-6 16,-15 16-5-16,12-7-4 15,-12 7-2-15,12 0-2 16,-12 0-2-16,11 14-1 0,-6-4-1 16,0 4 0-16,1 0-1 15,-1 2 0-15,-1-2 1 0,0-1-1 16,0-2 0-16,0-2 1 15,-4-9-1-15,10 10 1 16,-10-10-1-16,13-1-1 16,-5-7 0-16,4-5 0 0,3 0 0 15,0-2-1-15,2-2 0 16,-2 2 0-16,-1 2 0 16,-2 3-1-16,-1 3 1 15,-11 7 0-15,10-2 0 0,-10 2 0 16,1 10 1-16,-1-1-1 15,0 3 1-15,0 1 1 16,1-4-1-16,3 0 1 16,-4-9 0-16,21 8 0 0,-5-7 0 15,3-3 1-15,5-8-2 16,3-3 0-16,1-1 0 16,0-2 1-16,-2-1-1 0,-3-2 0 15,-3 5 0-15,-6 1 0 16,-5 4 0-16,-9 9 1 15,0 0-1-15,0 0 1 16,-6 1 0-16,-4 10 0 0,2 0 0 16,-3 1 0-16,4 1 0 15,4-1-1-15,3-12 0 16,0 15-2-16,8-14-8 16,8 1-22-16,9-2-43 0,0-1-4 15,3-7-4-15,2-3-6 16</inkml:trace>
  <inkml:trace contextRef="#ctx0" brushRef="#br0" timeOffset="197509.19">3572 11946 14 0,'0'0'33'0,"0"0"2"0,0 0 3 16,0 0 1-16,0 0-3 15,0 0-1-15,0 0-5 16,0 0-4-16,0 0-5 16,7 4-5-16,-7-4-4 15,0 0-2-15,5 11-3 0,-5-11-1 16,0 17-1-16,6-4-1 16,-5 1 1-16,1 7-2 0,0 1 0 15,3 5-1 1,-1 1 1-16,4 5-1 0,-2 2-1 15,5-2 0-15,-4 3 0 16,4-7 0-16,-2 1-1 16,2-6-1-16,-5-3-2 15,2-3-5-15,-5-7-7 0,-1-1-10 16,-2-10-20-16,0 8-15 16,0-8-10-16,0 0-7 15,-8 0 2-15</inkml:trace>
  <inkml:trace contextRef="#ctx0" brushRef="#br0" timeOffset="198460.34">3612 12264 1 0,'0'0'55'0,"-12"-4"-6"15,12 4-6-15,0 0-4 16,-7-12-9-16,7 12-7 15,0 0-8-15,-2-8-3 16,2 8-3-16,0 0-2 0,0 0-2 16,0 0 0-16,0 0-1 15,0 0-2-15,0 0-1 16,0 0 1-16,0 0 0 16,0 0 0-16,0 0 0 0,0 0-1 15,0 0 1-15,0 0 0 16,-4 8 0-16,4-8 0 15,3 13 0-15,1-5-1 0,0 5 2 16,3-1-2-16,0 4 0 16,1 1 0-16,4 0 1 15,-2 1-1-15,3 0 0 16,-3-2 0-16,-1-1 0 16,3-4 1-16,-5-3 0 0,-7-8 0 15,14 10 1-15,-14-10 0 16,0 0 0-16,14 0 0 15,-14 0 0-15,4-8 0 0,-4 8 0 16,3-13-1-16,-3 13-1 16,4-14 0-16,-4 14 1 15,1-15-2-15,-1 15 0 16,2-16 1-16,-2 7 0 16,1 1 1-16,0-3 0 0,1-2 0 15,3 1 0-15,-2-1 0 16,1-1 1-16,1 2 1 15,-1-1-1-15,0 3 0 0,-4 10-1 16,8-15 0-16,-8 15 0 16,5-12-1-16,-5 12-1 15,0 0 1-15,0 0-1 16,7-10 1-16,-7 10-1 0,0 0 0 16,0 0 1-16,12-7-1 15,-12 7 1-15,0 0-1 16,0 0 1-16,13-6-2 0,-13 6 2 15,0 0-1-15,0 0 1 16,0 0 0-16,0 0 0 16,0 0-1-16,0 0 1 15,0 0 1-15,0 0-2 16,0 0 1-16,-9 0-1 0,9 0 0 16,-13 3 0-16,13-3 0 15,-21 9 0-15,11-3 0 16,-5-3 0-16,2 3 0 0,-1-2 0 15,-2-1 0-15,-1 1 0 16,1-1 0-16,1-1 0 16,0 1 1-16,3-1-1 15,-1 0 0-15,13-2 0 0,-15 2 0 16,15-2 1-16,0 0-1 16,-13 3 0-16,13-3-1 15,0 0 1-15,0 0 0 0,0 0 0 16,0 0 0-16,0 0-2 15,0 8-2-15,0-8-9 16,0 0-21-16,0 0-37 16,8 13-4-16,-8-13-5 0,10 5-3 15</inkml:trace>
  <inkml:trace contextRef="#ctx0" brushRef="#br0" timeOffset="200165.79">6957 12689 13 0,'0'0'73'0,"0"0"2"16,0 0-3-16,-7-9-6 15,7 9-47-15,0 0-5 16,0 0-4-16,0 7-5 16,-1 3-2-16,1-1-2 0,0 7 1 15,0 1 1-15,0 4-1 16,0 1 2-16,0 1-1 16,0 5 2-16,-3-5-2 0,-2 3 0 15,-1-8-1-15,3 1 1 16,-2-6 1-16,1-3-2 15,4-10 0-15,0 0 0 16,-11 1 0-16,11-1 0 16,-3-14-1-16,2-3 0 0,1-2 0 15,0-6 0-15,0-2 0 16,5-7-1-16,2-2 1 16,2-1 1-16,0 0 1 15,4 4 0-15,0 1 1 0,2 5-1 16,-4 7 1-16,2 4 0 15,-3 7 0-15,0 4-2 16,-10 5 0-16,15 4 0 0,-10 8-1 16,-1 2 0-16,-1 4 1 15,1 4-2-15,-2 4 0 16,-1 2 1-16,0 0 0 16,-1-2-1-16,-1 1-1 0,1-5 0 15,0-2-1-15,-2-5 0 16,1-4-1-16,1-11 0 15,0 0-2-15,0 0 1 16,0 0 1-16,0-17 0 0,3-1 1 16,3-3 0-16,5-7 1 15,-1 1 0-15,3-1 1 16,0 1 1-16,1 2 0 16,-1 4 0-16,-2 5 1 0,-2 6-1 15,-9 10 1-15,14-1 0 16,-10 5 0-16,-2 10 0 15,-1 4-1-15,0 4 0 16,0 3 0-16,-1 3 0 0,0 4 0 16,0-3-1-16,0 3 1 15,-3-1-2-15,1 1-2 16,-2-2-4-16,2-2-4 0,-1-3-5 16,1-6-7-16,-1-5-7 15,3-14-21-15,-2 13-14 16,2-13-9-16,5-12-4 15,0-3 10-15</inkml:trace>
  <inkml:trace contextRef="#ctx0" brushRef="#br0" timeOffset="200403.48">7324 12633 48 0,'7'-12'70'0,"-7"12"-2"15,4-10-22-15,-4 10-7 16,0 0-7-16,0 0-10 0,1 7-8 15,-1-7-2-15,1 14-1 16,0-4 1-16,-1 5-1 16,0 0-3-16,-1 4-2 15,-1 2-1-15,-3 6-2 0,-3 0-2 16,1 5-4-16,-6 2-6 16,3-1-11-16,-3-1-23 15,-1-7-27-15,5-1-9 16,-2-6-4-16,5-5 1 0</inkml:trace>
  <inkml:trace contextRef="#ctx0" brushRef="#br0" timeOffset="201262.43">7408 12736 13 0,'5'-13'66'15,"-5"13"1"-15,0 0-1 16,-10-7-18-16,1 13-30 0,-2 7-8 15,-2 2-3-15,-2 1-2 16,2 0-2-16,2 3-1 16,2-5-1-16,3 1 0 0,0-2 0 15,5-1 0-15,1 2 0 16,0-5 0-16,1 2 0 16,-1-11 1-16,11 15-1 0,-2-12 0 15,0 2-2-15,4-5-3 16,-1-8-1-16,2 2-3 15,-1-8-2-15,4 2-2 16,-4-7 2-16,1 4-1 16,-2-7 2-16,1 3 6 0,-3 1 5 15,-2-4 5-15,-3 4 4 16,-2-4 2-16,1 8 4 16,-2-2 2-16,-2 5-1 0,0 1-2 15,0 10-3-15,0 0-1 16,-11-5-4-16,11 5-1 15,-14 7-3-15,9 5-1 16,1 1-2-16,-1 3 1 0,-1 5 0 16,1 2-1-16,-2 3 1 15,0 3 0-15,3 3 0 16,0-1-2-16,-2 2-1 0,3-2-2 16,1-2-1-16,2-4-1 15,0-3-3-15,4-5 0 16,2-5 1-16,1-6-1 15,2-6 2-15,2 0 2 0,3-6 1 16,1-7 2 0,0-2 1-16,4-3 0 0,0-2 1 15,0 0 0-15,-3-4 0 16,-2 5 1-16,-1-3 0 16,-1 7 0-16,-8-1 1 0,-3 5-1 15,-1 1 2-15,0 10-2 16,-10-5 3-16,-1 5-1 15,0 3-1-15,0 7 2 16,0 3-2-16,0 0 0 0,4 2 0 16,1-1-1-16,3 0 0 15,3-5-1-15,0 3 0 0,0-12 0 16,10 10 0-16,-10-10 0 16,15 5 0-16,-15-5 0 15,16 2-1-15,-16-2 1 16,14 6-1-16,-14-6 0 0,11 17 0 15,-7-1-2-15,-3 4-1 16,1 8-3-16,-2 0-4 16,-1 9-7-16,-7 0-6 15,2 5-11-15,-6 0-7 16,-3 2-2-16,-1-6 3 0,-4 1 2 16,2-12 3-16,-5-2-9 15,5-7 4-15</inkml:trace>
  <inkml:trace contextRef="#ctx0" brushRef="#br0" timeOffset="201483.84">7511 12748 5 0,'6'-23'77'0,"-2"7"5"0,-4 16-4 15,0-9-5-15,0 9-39 16,8 0-4-1,4 3-7-15,2 2-9 0,8-2-4 16,7 1-4-16,5-2-5 16,5 5-9-16,1-5-22 15,-3 2-46-15,4 5-2 0,-5-2-6 16,-5 4-6-16</inkml:trace>
  <inkml:trace contextRef="#ctx0" brushRef="#br0" timeOffset="201745.72">7976 12974 70 0,'0'15'80'0,"0"-15"-1"0,2 14-4 15,-2-5-40-15,4 5-2 16,0 0-5-16,-1 3-7 15,1 6-6-15,-3 1-3 0,-1 7-3 16,0 3-3-16,-6 5-5 16,-8-1-9-16,-3 9-16 15,-2 1-52-15,-11-6-6 16,-4-3-4-16,0-8-9 16,-3-7 2-16</inkml:trace>
  <inkml:trace contextRef="#ctx0" brushRef="#br0" timeOffset="204312.31">3520 11523 49 0,'-3'-9'42'16,"3"9"0"-16,0 0-3 16,0 0-4-16,0 0-6 0,0 0-4 15,0 0-1-15,0 0-4 16,0 0-2-16,0 0-3 16,0 0-1-16,0 0-1 0,0 0-3 15,0 0-2-15,0 0-3 16,4-5-1-16,-4 5-1 15,18-7-1-15,-5 2-1 16,4-1 0-16,1 0 0 0,2-1 0 16,4-2 0-16,0 1-1 15,3-1 1-15,-3-1 0 16,0 1-1-16,2 1 0 16,-4 1 0-16,-3 0 0 15,-1 2-1-15,-5 2-2 0,-3 1-2 16,-10 2-10-16,10 0-16 15,-10 0-35-15,0 0-8 16,-9 16-3-16,2-7-4 0</inkml:trace>
  <inkml:trace contextRef="#ctx0" brushRef="#br0" timeOffset="204762.7">3518 11746 41 0,'0'0'60'0,"0"0"-8"15,7 0-14-15,-7 0-3 16,19-11-4-16,-5 2-6 0,0-1-7 16,3-2-3-16,3-1 0 15,2-3-3-15,0 2 0 16,-1-3-1-16,6-1-1 16,-5 0 0-16,1 3-1 0,-1-2-2 15,-6 5 0-15,0-1-2 16,-1 4 0-16,-2 0 0 15,-13 9-2-15,14-9-1 0,-14 9 0 16,0 0 0-16,0 0-2 16,0 0 1-16,0 0-2 15,0 0-2-15,8 0-4 16,-8 0-10-16,0 0-29 16,10 14-27-16,-9-4-6 0,-1 2-4 15,0-3-4-15</inkml:trace>
  <inkml:trace contextRef="#ctx0" brushRef="#br0" timeOffset="209160.62">5879 10826 0 0,'0'-18'66'16,"-2"10"4"-16,2-2-1 0,-3 0-29 15,3 10-4-15,1-12-9 16,-1 12-5-16,0-10-5 15,0 10-3-15,0 0-1 0,0-8-2 16,0 8-4-16,0 0-2 16,0 0-1-16,0 0-3 15,0 7 0-15,0 3-2 16,0 6 0-16,4 5 1 0,-1 4 0 16,2 7 0-16,0 5 3 15,-1 2 0-15,4 2 0 16,0 2 0-16,-1-3 0 15,0-1 0-15,1-4-1 16,0-5 1-16,-2-5-2 0,1-5 0 16,-1-6 0-16,-2-5 1 15,-4-9 0-15,0 0 0 16,0 0 0-16,0 0 1 16,5-11-2-16,-3-4 0 0,0-5 0 15,1-5 0-15,2-2-1 16,1-8 0-16,7-4-1 15,-1-3 1-15,6-2-1 16,2-2 1-16,0 4 0 16,1 4 1-16,-2 5 0 0,-3 6-1 15,-2 6 1-15,-5 8 0 16,-9 13-1-16,10-5-3 16,-10 5-5-16,5 12-9 0,-3 5-30 15,5 9-30-15,-3 5-4 16,-1 4-5-16,0 4-2 15</inkml:trace>
  <inkml:trace contextRef="#ctx0" brushRef="#br0" timeOffset="210480.37">6374 11175 40 0,'4'-13'77'0,"2"-2"1"15,1 1-3-15,-12-3-29 0,5 2-10 16,2 1-11-16,6 0-8 16,-7 2-6-16,2 2-3 15,-3 10-3-15,-6-15-1 0,6 15-2 16,-15-6-1-16,6 6 0 16,-6 4 0-16,1 8 0 15,-4 0-1-15,2 3 0 16,-1 4 1-16,-1 1-1 15,3 1 1-15,2-2-1 0,4 1 0 16,3-4 1-16,3-1 0 16,3-4 0-16,0-11 0 15,4 11 0-15,-4-11 2 0,19 0-3 16,-8-7 1-16,5-3 1 16,-1-5-1-16,4 0-1 15,2-1 1-15,-3 0-1 16,-1-1 0-16,-2 5-1 0,-3 2 0 15,-3 4 1-15,-9 6 0 16,0 0-1-16,3 16 2 16,-3 3-1-16,-3 3 1 15,0 4-1-15,0 1 1 0,2 1 0 16,1-3 0-16,0-3 0 16,9-6 0-16,-1-6-1 15,6-6 1-15,1-4 0 0,5-6-1 16,1-8 1-16,1-4 0 15,3-7-1-15,-3-4 0 16,1-3 0-16,1-5 0 16,-3-3 1-16,-4-2-2 0,-1-1 0 15,-5 2 1-15,0 1 1 16,-5 5 1-16,-3 4 0 16,-3 5 0-16,0 7 0 0,-1 6 1 15,1 13 0-15,-10-13 0 16,10 13-2-16,-15 2 0 15,9 9-1-15,-2 5 0 16,0 4 0-16,0 6-1 16,2 3 2-16,1 6 1 0,1 3 0 15,3-1-1-15,0 2 1 16,5-1-1-16,5-2 0 0,0-6 1 16,3-3-2-16,2-9 0 15,0-4-1-15,1-6 1 16,2-7-1-16,-2-2 0 15,2-9 1-15,0-4-1 0,2-5 1 16,-1-2-1-16,0-2 0 16,-1-3 1-16,-1 6 0 15,-3-2-1-15,-5 5 0 16,-1 4 0-16,-7 13 0 0,0 0 0 16,0 0 1-16,0 6-1 15,-5 7 0-15,0 4 1 16,1 1 0-16,-2 2 1 15,4 1-1-15,1 0 1 16,1-3 0-16,8-2 0 0,2-3 1 16,4-3-2-16,3-3 1 15,1-4 0-15,3-3-1 0,4-1 0 16,1-8 0-16,-3-1-1 16,0-3 1-16,0-3-1 15,-6 0 0-15,-2 2 1 0,-4 1-1 16,-6 0 1-16,-1 3-1 15,-4 10 0-15,0 0 0 16,0 0 1-16,-11-2-1 16,11 2 1-16,-13 12 0 15,9 1 0-15,0 1 0 0,1-1 0 16,2 1 1-16,1 1-1 16,1-3 1-16,5-1 0 15,2-3 0-15,3-1-1 0,2-3 1 16,0-3-1-16,2-1 0 15,1-2 0-15,1-6 0 16,-4-1-1-16,2-2 0 16,-3-4 1-16,1 0-1 0,-4-1 1 15,-3 2-1-15,-1 0 1 16,-4 3-1-16,-1 2 1 16,0 9 0-16,0 0 0 15,-9-3 1-15,9 3-1 0,-11 11 0 16,5-1 0-16,2 1 1 15,3 4-2-15,0-1-5 16,1-2-5-16,6 2-6 16,2-3-15-16,5-4-30 0,11 2-18 15,1-4-5-15,4-2-5 16,6-3 5-16</inkml:trace>
  <inkml:trace contextRef="#ctx0" brushRef="#br0" timeOffset="211437.49">7790 11111 30 0,'7'-11'74'16,"-7"11"1"-16,0-13-5 0,0 13-24 15,-18-6-12-15,5 6-15 16,1 0-7-16,-3 6-5 16,5 0-1-16,-1 2-3 0,11-8 0 15,-13 17 1-15,11-9-2 16,2 2 0-16,0-10 1 15,2 13-1-15,-2-13 0 16,17 9 0-16,-5-7 1 0,2-2-1 16,-3 0 0-16,3-3-1 15,0-3 1-15,-2-1 0 16,-1-1-1-16,-5-2 1 16,0 0-1-16,-4-1 0 0,-2 0 0 15,0 1 0-15,-6-1 0 16,-2 2-1-16,-3 2 1 15,-1 1-1-15,-3 3 0 16,0 3 1-16,-2 0-1 16,2 3 1-16,-4 4-1 0,4 3 1 15,2 0 0-15,1 3-1 16,5-1 1-16,-1 1 0 0,6 0-1 16,2 1 1-16,0 1-1 15,9-1 0-15,-3 2 1 16,6-1-1-16,0 0 0 0,2-2-1 15,2 2 0-15,-1-5-1 16,4-2 0-16,0-4 0 16,1-3 0-16,3-1-1 15,2-5 1-15,-1-6 1 16,0-4 0-16,3-2 1 0,-3-3 0 16,2-5 0-16,-2-2 1 15,-2-2-1-15,0-1 1 16,-7-2 0-16,1 2-1 0,-5-1 1 15,-3 5 0-15,-5-1 0 16,-3 7 0-16,-2 0 0 16,-5 6 1-16,-2 0-2 15,2 5 2-15,-3 3-2 0,10 6 1 16,-13-7-1-16,13 7 0 16,0 0-1-16,0 0 1 15,0 0 0-15,0 0 0 16,0 0 0-16,0 0 0 0,5-4 1 15,3 1-1-15,3 0 1 16,-1-2-1-16,1 1 1 16,0-1-1-16,-1 3 0 0,1-1-1 15,-11 3 1-15,11 0 0 16,-11 0 0-16,6 7 0 16,-5 7 1-16,-1 2-1 15,0 6 0-15,-3 8 2 0,-1 6 0 16,-1 8 0-1,-1 9 0-15,-2 7 0 0,2 8 0 16,1 6 1-16,-4 5-5 16,4 2-1-16,1-4 1 15,0-4-1-15,1-7 0 0,-2-12 0 16,-1-7 0-16,-5-14 2 16,4-7 2-16,-5-12-1 15,-2-7-3-15,3-7-4 0,-3-6-10 16,3-14-31-16,6-1-25 15,3-9-7-15,2-6-1 16,7-8-4-16</inkml:trace>
  <inkml:trace contextRef="#ctx0" brushRef="#br0" timeOffset="212297.56">8650 11073 24 0,'-6'-16'74'16,"-4"-3"3"-16,6 0-3 0,0 2-1 16,3 1-55-16,0 6-3 15,-1 1 0-15,2 9-6 16,0 0-2-16,-8 8-3 0,5 9-1 16,-2 6-1-16,-2 8-1 15,1 4 1-15,-2 7-1 16,2 0 0-16,1-2-1 15,2-1-1-15,-2-4 0 0,2-8 1 16,2-5 0-16,0-11-1 16,1-11 2-16,0 0 0 15,-3-5 0-15,1-14 0 16,1-5-1-16,0-9 1 0,2 0-1 16,-1-8-1-16,3-2 1 15,3-4 0-15,4-1-1 16,3 3 1-16,-2 4 1 0,3 3 0 15,0 5 2 1,-2 8-1-16,-2 4 0 0,-1 8 0 16,-9 13 1-16,13-4-1 0,-13 4 0 15,14 16-1-15,-8 0 0 16,3 7-1-16,1 6 1 16,1 5 1-16,2 1 0 15,-2 1-1-15,2 0-1 16,0-3 1-16,-4-5 0 15,1-4 0-15,-3-6-2 0,-1-7 0 16,-6-11 0-16,10 6 0 16,-10-6-1-16,9-14 1 15,-3-1-1-15,1-5 1 0,3-6-1 16,1-3 2-16,6-7-2 16,1 1 1-16,2-3 1 15,2 3 0-15,1 3 0 0,-5 3 1 16,1 8-1-16,-5 6 0 15,-5 5 1-15,-9 10 0 16,10 5-1-16,-10 9 1 0,0 3-1 16,0 7-1-1,-3 7 2-15,1 5 1 0,-1 6-1 16,2-1-1-16,1 6-3 16,0-5-4-16,3 1-4 0,4-3-2 15,-3-7-9-15,4-6-13 16,4-2-24-16,0-14-17 15,3-4-2-15,1-7 1 16</inkml:trace>
  <inkml:trace contextRef="#ctx0" brushRef="#br0" timeOffset="213049.44">9369 11093 66 0,'8'-17'73'15,"-6"8"0"-15,-6-4-19 16,-7 12-15-16,-7-1-14 15,2 2-10-15,-5 3-5 16,4 4-2-16,-1 1-1 0,2 2-2 16,3 2 0-16,1 1 0 15,6 3-1-15,-2 3 0 16,5-1-1-16,1 1 0 16,2 2-1-16,0-3 0 0,0 2 0 15,3-6 0-15,3-1 0 16,2-3 0-16,0-2 0 15,2-5 0-15,1-3 0 16,-1 0 0-16,2-7-1 0,-3-1 0 16,1-5 0-16,-5 0 0 15,1-4-1-15,2-3-1 16,-4 0 1-16,-3 0-1 16,1-3 1-16,0 2 0 0,-1-1 0 15,2 2-1-15,1 2 1 16,-2 3 0-16,2 1 0 15,4 3-1-15,-8 11 1 0,17-15 0 16,-3 10 0-16,-1 3 0 16,4 2 0-16,-3 0 0 15,3 8 1-15,-3 3-1 16,2 7 1-16,-3 1-1 0,-2 6 1 16,-1 0-1-16,-3 3 1 15,-2-3-1-15,-3 1 0 16,-2-3 0-16,0-4 1 15,-2-3-1-15,-3-5 1 16,5-11 0-16,-7 11 0 0,7-11 1 16,0 0-1-16,-1-7 0 15,1-3 0-15,3-3 0 16,6-4-1-16,2-2 0 0,2-1-1 16,3-2 1-16,1 1 0 15,0 2-1-15,0 1 1 16,-1 4 0-16,-2 3 1 15,-2 3 0-15,1 5 0 0,-13 3 0 16,13 2 0-16,-13-2 1 16,11 17-2-16,-8-5 1 15,0 2 0-15,-1 2-1 0,-1 3 1 16,0 1 0-16,-2-1-2 16,1 1-2-16,0-2-3 15,-1 0-5-15,0-2-8 0,0-2-22 16,1-14-22-16,0 13-16 15,0-13-6-15,8 3 1 16</inkml:trace>
  <inkml:trace contextRef="#ctx0" brushRef="#br0" timeOffset="214298.82">9814 11158 31 0,'0'-17'58'0,"0"5"0"15,-7 2-3-15,7 10-8 16,-11-11-9-16,11 11-10 15,-10-4-5-15,10 4-4 16,0 0-3-16,0 0-3 0,6 2-4 16,1 0-1-16,7 0-1 15,-3-2-2-15,6 0-2 16,1 0 0-16,3-2-1 16,-3-3-1-16,1-2 1 0,-3-2-1 15,-2 0 0-15,-1-4 1 16,-5 2-1-16,-6-3 0 15,-2 0-1-15,-2 0-1 16,-7 3 1-16,-6 1-1 0,-1 2-1 16,-3 4 0-16,-1 4 2 15,-1 1-1-15,1 6 2 16,-2 6 0-16,6-1 1 16,2 2 0-16,1 4 0 0,5 0 0 15,2-1 1-15,4 0-3 16,2 1 2-16,8-2-1 15,3 0 1-15,3-1 0 16,5-3-1-16,3-3-1 0,5-2-1 16,-2-3 0-16,6-4 0 15,-3 0-1-15,0-4 0 16,-1-4 1-16,-1-2-1 0,-7-4 2 16,0-4-1-16,-1 0 1 15,-5-3 0-15,-5-3 1 16,4-1-2-16,-7 0 0 15,2 2 1-15,-2 2-1 0,-3 4 0 16,-1 3 0-16,-1 14 0 16,0-10 0-16,0 10 0 15,-10 5 0-15,5 6 2 16,3 4 0-16,-1 2 0 16,2 2 0-16,1-1 0 0,4 4 1 15,6-6-1-15,2 1 2 16,4-5-3-16,5-2 0 0,-2-5 0 15,3 1 0-15,1-6 0 16,-1 0 0-16,-2-6-2 16,-1-2 2-16,-1-3-1 15,-1-2 1-15,-3 1 0 0,-2-3 0 16,-2 2 0-16,-6 0 1 16,2 0-1-16,-1 2 0 15,-4 3 2-15,-1 8-2 0,0-12 0 16,0 12 0-16,0 0-2 15,0 0 1-15,-10 4 1 16,6 6 1-16,2 3-1 16,-2 4 2-16,-1 4-2 15,1 3 1-15,1 5 1 0,3 3-1 16,0 6 0-16,5 3 0 16,4 1 1-16,0 4-1 15,5 1 0-15,1 0 0 0,0-1 0 16,-2-3 0-16,0-4-1 15,1-2 0-15,-6-3-1 16,3-6 1-16,-6-8 0 16,-1-3 0-16,-3-4 0 15,-1-5 0-15,0-8 1 0,-9 4 1 16,-6-4 0-16,1-4 0 16,-5-3 0-16,2-3 0 15,-3-2 1-15,-1-2 0 0,4-2-1 16,3-4 1-16,5-2-1 15,5-4 0-15,4-4 0 16,4-3-1-16,10-4 0 16,6-1-1-16,2-1 1 0,5 3-1 15,0 3 1-15,7 6 0 16,-8 3 0-16,4 7 0 16,-7 5 1-16,1 5-1 0,-5 3 1 15,-3 4-1-15,-1 0 1 16,-2 0-1-16,-13 0 0 15,17 0 0-15,-17 0 0 0,9 0 0 16,-9 0-1-16,0 0 1 16,11 3-1-16,-11-3 0 15,0 0 0-15,0 0 0 16,0 0-1-16,0 0-1 16,3 9-3-16,-3-9-4 0,0 0-6 15,0 0-13-15,-7 0-46 16,7 0-8-16,-10 8-6 15,10-8-3-15,-8 4-2 16</inkml:trace>
  <inkml:trace contextRef="#ctx0" brushRef="#br0" timeOffset="-204108.73">9073 11505 10 0,'-6'-11'27'0,"6"11"-1"16,0 0-1-16,0 0-1 16,0 0-3-16,-5-8-3 15,5 8-4-15,0 0 0 0,0 0-3 16,0 0-1-16,0 0 1 16,0 0-1-16,0 0-1 15,0 0 0-15,-10-1-3 0,10 1 1 16,0 0 0-16,0 0 0 15,0 0 0-15,0 0 1 16,0 0-1-16,0 0 2 16,7 2 0-16,-7-2-1 0,0 0 1 15,15 0-1-15,-15 0-1 16,13 0-1-16,-4 0-1 16,1-1 0-16,2 0-1 15,-3-3-1-15,6 1-1 0,-1-2 0 16,2 1 0-16,-2 0 0 15,4-1 0-15,0-1-1 16,4 1 0-16,-1 2 0 16,-2-1 0-16,1-1 0 0,0 3 0 15,-1-3 0-15,0 4-1 16,-1-2 1-16,-4 2 0 16,3-1-1-16,-6 0 1 0,1 0-1 15,0 0 2-15,-4 1-2 16,-8 1 1-16,13-1-1 15,-13 1 0-15,9-1 0 16,-9 1 0-16,0 0-1 0,0 0 1 16,0 0-4-16,0 0 0 15,0 0-4-15,0 0-3 16,-4 7-6-16,-4-3-16 0,-2 0-22 16,10-4-19-1,-14 15 1-15,14-15-1 0</inkml:trace>
  <inkml:trace contextRef="#ctx0" brushRef="#br0" timeOffset="-203605.5">9104 11597 11 0,'0'0'34'15,"1"-10"-1"-15,-1 10-3 0,11-11-4 16,-11 11-1-16,20-6-1 16,-9 2-1-16,5 2-3 15,2-3-1-15,2 1-1 0,1-3-2 16,2 5-1-16,1-5-2 16,-4 4-1-16,1-4-1 15,-1 3-2-15,-1 0-2 0,-4 1 0 16,0-1-1-16,-6 1 0 15,-9 3-2-15,13-2 1 16,-13 2-2-16,0 0 1 16,0 0 0-16,0 0-2 15,0 0-1-15,0 0-1 16,0 0-4-16,0 0-8 0,0 0-19 16,0 0-35-16,9 5-6 15,-9-5-5-15,0 0-4 16</inkml:trace>
  <inkml:trace contextRef="#ctx0" brushRef="#br0" timeOffset="-202795.83">11448 10922 57 0,'9'-17'67'0,"-9"17"-14"0,1-11-15 16,-1 11-6-16,0 0-7 15,-1-10-5-15,-9 10-5 16,10 0-5-16,-21 5-2 15,9 4-2-15,-7 4-2 16,-4 6 1-16,-3 7 0 0,-3 4 0 16,4 7-1-16,-9 4 0 15,6 5 1-15,0 1 1 16,4 4 0-16,2-3-1 16,10-1 0-16,3-1 0 0,6-3-1 15,2-4 0-15,13-5 0 16,5-2-2-16,5-8-5 15,4-3-9-15,2-9-26 0,4-4-31 16,9-4-6-16,0-4-5 16,1-9-4-16</inkml:trace>
  <inkml:trace contextRef="#ctx0" brushRef="#br0" timeOffset="-201991.28">11787 11165 55 0,'-13'-16'70'16,"13"16"-1"-16,-9-7-24 15,9 7-10-15,0 0-7 0,0 0-6 16,0 0-7-16,0 0-3 16,-8 8-4-16,7 3-2 15,1 4-1-15,-2 5-1 16,-1 3 0-16,-6 4-1 15,1 0 1-15,0 0-1 0,-4-2-1 16,0-2 1-16,1-4-1 16,-2-6 1-16,4-4 0 15,0-5 0-15,9-4 0 0,-13-8 0 16,9-6-1-16,3-3 0 16,0-6 0-16,1-2-2 15,1-5 1-15,6-3-1 16,6 0 0-16,3-2 0 0,2 2 0 15,0 2 0-15,4 3 0 16,1 2 0-16,0 6 1 16,-3 2-2-16,0 7 1 0,-3 2-1 15,0 6 0-15,-5 1 0 16,2 2 1-16,-2 3 0 16,-2 6-1-16,-1 2 1 15,-3 2 1-15,-2 6-1 16,-1 0 2-16,-3 3-1 0,-3 3 1 15,-4 1-1-15,-4-2 1 16,0 1 0-16,-5-4-1 16,1-1 1-16,2-4-1 0,5-5 0 15,-3-2 0-15,11-9 0 16,-8 12-1-16,8-12 1 16,0 0-1-16,0 0 0 0,0 0 0 15,0 0 0-15,0 0 1 16,0 0-1-16,8 7 0 15,-8-7 0-15,13 6 0 16,-13-6 0-16,17 9 0 0,-17-9 0 16,17 14 0-16,-12-3-1 15,3 0 1-15,-4 1 1 16,-2 3-1-16,-2 1 0 0,0 0 0 16,-5-1 0-16,-7 0 0 15,-7-2 1-15,1-1 0 16,-6-2-1-16,-3-2 1 15,0-5 1-15,-2-2-2 16,6-1 0-16,3 0-2 0,2-5-3 16,7-4-4-16,9-2-4 15,3-1-7-15,12-2-13 16,6-3-16-16,3 3-13 0,11-6-12 16,2 2-5-16,1-2 5 15</inkml:trace>
  <inkml:trace contextRef="#ctx0" brushRef="#br0" timeOffset="-201033.17">11989 11230 29 0,'4'-10'63'0,"-4"10"0"16,0-15-6-16,0 15-8 15,-2-14-10-15,2 14-8 16,-2-12-6-16,2 12-4 0,0-8-2 16,0 8-6-16,0 0-2 15,0 0-4-15,0 0-1 16,0 0-1-16,0 0-4 15,-10 5 1-15,4 8-2 0,2 3 1 16,-5 1-1-16,3 3 1 16,3 2 0-16,0 0 0 15,2-2 0-15,1-3 0 0,3-2 0 16,3-4 0-16,7-1-1 16,-1-5 0-16,1-5 1 15,3 0-1-15,1-5 0 16,0-5 0-16,1 0-1 0,-2-3 1 15,-3 1 0-15,-3-2 1 16,0 3-1-16,-5 1 0 16,0 1-1-16,-5 9 1 0,3-12-1 15,-3 12 0-15,0 0-1 16,0 0 1-16,-6 0 0 16,6 0 0-16,-6 14 1 15,1-6 0-15,1 1 0 0,0 2 1 16,3 0-1-16,1 0 1 15,-1-2 0-15,1 1 0 16,0-10 0-16,4 11 1 16,-4-11-1-16,17 3-1 0,-3-3 1 15,-1-2-1-15,2-4 0 16,3-3 0-16,0-4 0 16,0 2-1-16,-3-3 1 15,1 0-1-15,-4 3 1 0,-6 0 0 16,1 2-1-16,-7 9 0 15,0 0 0-15,0 0 0 0,0 0 0 16,-7 0 0-16,7 0 0 16,-6 13 1-16,4-5 0 15,0 2 1-15,2-10 0 16,5 15 0-16,4-10 0 16,5-1 0-16,0-2 0 15,3-2-1-15,0 0 1 0,2-3-1 16,-5-3 0-16,4-1 0 15,-5 0 1-15,1-2-1 16,-7 3 0-16,-7 6 0 0,10-10 0 16,-10 10-1-16,0 0 0 15,0 0 1-15,0 0-1 16,-5 9 0-16,-1 4 0 16,1 3 1-16,-4 7 0 0,0 1 1 15,-1 8-1-15,2 3 1 16,-5 5 0-16,3 6-1 0,0 6 0 15,1 3-3-15,-1 3 0 16,2 0 1-16,-3-4 0 16,5-1-2-16,-2-12 1 15,2-5 3-15,-6-12 2 0,5-11 1 16,-7-10 1-16,2-5 0 16,-2-12 0-16,-1-5 0 15,1-6-1-15,4-5-1 16,1-4-2-16,6-5-2 0,4-1-4 15,6-5-5-15,12 2-12 16,6-1-29-16,-1-2-24 16,12 2-6-16,5 1-4 15,7 1-2-15</inkml:trace>
  <inkml:trace contextRef="#ctx0" brushRef="#br0" timeOffset="-200691.88">12815 10979 59 0,'-6'-11'69'0,"-2"-3"0"16,-1 1-22-16,7 1-12 15,-2 3-6-15,4 9-6 0,-2-10-4 16,2 10-4-16,0 0-3 15,5-9-2-15,-5 9-2 16,14 3-2-16,-5 7 0 16,3 7-2-16,-1 8 2 15,0 10 0-15,-2 10 1 0,-1 9-1 16,-6 9 1-16,-4 5-1 16,-13 4 0-16,-8 0-1 15,-9 2-10-15,-12-11-20 0,-22-5-52 16,7-7-1-16,-9-13-7 15,-1-7-6-15,2-12-2 16</inkml:trace>
  <inkml:trace contextRef="#ctx0" brushRef="#br0" timeOffset="-179339.68">9625 11492 18 0,'-10'-9'25'16,"10"9"-2"-16,0 0-2 15,-8-5-2-15,8 5-4 16,0 0 1-16,0 0-1 0,0 0 0 16,0 0 2-16,0 0 1 15,0 0-1-15,0 0-1 16,0 0 0-16,0 0-2 15,9-6-3-15,3 5-2 0,0-1-4 16,2-1-2-16,4 1-1 16,2-1 1-16,-1 1-2 15,3 0 0-15,0 0-1 0,-2 0 1 16,-2 0-1 0,0 0 1-16,-3 1-1 0,-2-1 1 15,1 2-1-15,-3-3 1 16,-11 3-1-16,13-1 1 15,-13 1 0-15,10 0-1 0,-10 0 1 16,0 0-1-16,0 0 0 16,0 0-2-16,0 0-1 15,0 0-2-15,0 0-2 16,0 0-1-16,0 0-2 0,0 0-4 16,0 0-8-16,0 0-7 15,0 0-7-15,0 0-7 16,-1 6-4-16,1-6-4 0</inkml:trace>
  <inkml:trace contextRef="#ctx0" brushRef="#br0" timeOffset="-178954.82">9607 11546 19 0,'-11'0'23'0,"-1"2"-3"16,-4-2-2-16,6 0-3 15,-4 1-2-15,14-1-2 16,-18 2 1-16,18-2 1 0,-7 3 3 15,7-3 1-15,5 0 2 16,-5 0 1-16,16 0-1 16,-16 0 0-16,21 0-3 0,-7 0-3 15,6-3-4-15,-5 1-1 16,3 0-3-16,2-2-1 16,2 1 0-16,4-1-3 15,2 0-7-15,-1-2-36 0,1 6-21 16,-4 0-4-16,2 0-3 15,-4-3 4-15</inkml:trace>
  <inkml:trace contextRef="#ctx0" brushRef="#br0" timeOffset="-160313.81">4572 14116 17 0,'5'-18'42'0,"-2"6"0"15,0-3 0-15,-1 5-5 0,1-4-3 16,0 6-5-16,-3 8-4 15,0 0-6-15,0 0-3 0,5-10-6 16,-5 10 0-16,0 0-2 16,0 10-2-16,0 1-2 15,0 10-1-15,0 2 1 16,-3 11-1-16,-2 6-1 16,-2 10 1-16,0 2-1 0,-5 8 0 15,1 1-1-15,-3-4 1 16,2 0 0-16,-2-5-1 15,3-7 2-15,1-7-2 16,2-7 1-16,-4-7-1 0,5-6 1 16,0-7-1-16,7-11 1 15,-10 12 0-15,10-12 1 16,-10-8-1-16,8-5 0 16,2-5-1-16,0-10 0 0,0-5-1 15,5-11-1-15,8-6 0 16,-1-8 0-16,8-1 1 15,-3-4-2-15,7-1 2 16,-2 3 0-16,5 1 0 0,-3 9 0 16,1 4 1-16,2 7-1 15,-2 6 0-15,4 5 1 16,-1 4-1-16,3 4 0 0,-2 6 0 16,0 3 0-16,-1 5 0 15,-1 3 1-15,0 4-1 16,-3 0 0-16,-5 8 0 15,-2 6 1-15,-2 1 0 0,-4 7-1 16,-2-1 1-16,-7 5-1 16,-2 5 0-16,0 1 0 15,-5 0 0-15,-9-1 0 16,-3 2 0-16,-3-4-1 16,-5 1 1-16,-4-4 0 0,0-4 1 15,-2-2-1-15,0-3 0 16,1-4 0-16,3-4 1 15,0-3-1-15,7-3 1 0,3-3 0 16,3 0 0-16,2-2 1 16,12 2 0-16,-12-10 0 15,12 10 0-15,0 0 0 0,-4-12-1 16,4 12 0-16,0 0-1 16,0 0 1-16,6-1-2 15,-6 1-1-15,10 2-4 16,-10-2-9-16,15 12-25 0,-15-12-32 15,16 16-4-15,-3-8-5 16,1-1-2-16</inkml:trace>
  <inkml:trace contextRef="#ctx0" brushRef="#br0" timeOffset="-159579.89">5330 14023 5 0,'0'-18'51'0,"0"18"6"15,6-12-24-15,-6 12-2 0,3-9-1 16,-3 9-1-16,0 0-4 16,0 0-1-16,0 0-4 15,0 0-3-15,0 0-4 16,0 0-4-16,0 12-2 0,-5 2-1 15,0 2-1-15,-1 6 0 16,-2 7-1-16,-2 2 0 16,-1 5-2-16,1 2 0 0,-3 5 0 15,-1-3 0-15,1 7 0 16,0-4-1-16,0-3 0 16,3-3 0-16,0-6 0 0,0-1 0 15,4-7 0-15,2-6 1 16,0-3-1-16,2-3 0 15,1-1 1-15,1-10-1 16,0 11 1-16,0-11 0 16,0 0-1-16,3 10 1 0,-3-10 0 15,0 0 0-15,14 0 1 16,-4 0-1-16,0-1 0 16,4-3-1-16,2-1 1 15,4-3-1-15,2 2 0 0,3-3 1 16,1 1-2-16,3-1 1 15,-2 2 0-15,3 0 0 16,-3 1 0-16,0 3 0 0,-6 1-1 16,-1 2 1-16,-2 0 0 15,-5 1-1-15,-2 4 0 16,-11-5 1-16,11 16-2 16,-9-6-2-16,-2-1-3 0,-1 1-8 15,1-10-19-15,-5 10-36 16,5-10-9-16,-3 11-3 15,3-11-5-15</inkml:trace>
  <inkml:trace contextRef="#ctx0" brushRef="#br0" timeOffset="-158979.52">6060 14183 17 0,'7'-15'47'0,"-2"2"-3"16,-2-1-2-16,-3 14-4 0,2-20-5 16,-2 20-6-16,0-12-3 15,0 12-6-15,-7 0-4 16,7 0-4-16,-17 7-4 16,5-3 1-16,0 6-2 0,-3 0-1 15,0 4 2-15,-3-3-1 16,2 7 1-16,-2-1 0 15,1 1 1-15,-1 3 0 0,1 4-1 16,2 1 1-16,-1 3-2 16,3 0 0-16,1 4 0 15,2 0 0-15,4-2-1 16,3 0-1-16,3-3 0 0,3-3 0 16,7-3 0-16,4-5-1 15,1-5 0-15,5-2 0 16,2-5 0-16,0-5 0 15,1 0 0-15,0-4-1 0,-1-3 0 16,-1-2 1-16,-1 0-1 16,-5 0 0-16,-3 0-1 15,-1 3 0-15,-11 6-2 16,11-6-7-16,-11 6-10 0,0 0-40 16,0 0-17-16,-10 0-5 15,10 0-5-15,-19 6-2 16</inkml:trace>
  <inkml:trace contextRef="#ctx0" brushRef="#br0" timeOffset="-158361.55">4689 14998 11 0,'9'-3'32'0,"-9"3"5"15,11-5 1-15,-11 5-2 0,16-4-1 16,-7 1-3-16,4 1-5 16,4-2-3-16,1 2-6 0,6-2-2 15,4-1-4 1,5 0-2-16,2-2-2 0,12 0-3 16,4-2-1-16,4-2 0 15,7-1-2-15,2 1 0 16,5-4-1-16,1 3 1 0,1-1-1 15,-3-1 0-15,-4 1 0 16,-1 2-1-16,-3 1 0 16,-6 2-2-16,-6 1-2 0,-9 3-3 15,-6 2-4-15,-10 2-7 16,-7 0-7-16,-16 0-19 16,0 16-14-16,-9-4-13 15,-12-1 0-15</inkml:trace>
  <inkml:trace contextRef="#ctx0" brushRef="#br0" timeOffset="-157949.25">4854 15205 47 0,'8'-4'57'0,"-5"-6"-33"16,15 1 1-16,4-4 4 16,3 2 1-16,7-6 0 0,5 5-3 15,1-5-4-15,5 2-6 16,1-1-1-16,3 0-4 15,-1 1-2-15,3 1-1 16,-5 0 0-16,-2 3-2 0,-3 0-2 16,-1 2-1-16,-6 2 0 15,-6 2-2-15,-3 3 0 16,-9-2-1-16,-3 2 0 16,-11 2-1-16,9 0-3 15,-9 0-5-15,0 0-10 0,-11 3-22 16,-2-3-29-16,3 0-7 15,-2 0-4-15,-4-8-1 16</inkml:trace>
  <inkml:trace contextRef="#ctx0" brushRef="#br0" timeOffset="-157328.3">5003 13527 1 0,'-8'5'27'15,"8"-5"-2"-15,-10 7 0 0,10-7-2 16,-6 11 3-16,6-11-1 16,0 0 0-16,-1 9-2 15,1-9 0-15,0 0-4 16,8 3-2-16,3-3-3 16,2 0-3-16,2-4-3 0,11-3-1 15,-1-1-3-15,7-1-2 16,-3 1 0-16,8-6-1 15,-5 4 1-15,7-2-1 16,-6 4 0-16,-2-3 0 0,-1 6 0 16,-2-3 0-16,-4 5-1 15,-4 0-2-15,-5 3-3 16,-3 0-1-16,-12 0-4 16,8 0-8-16,-8 0-10 0,-1 12-14 15,-14-3-25 1,1 6-1-1,-4-3 3-15</inkml:trace>
  <inkml:trace contextRef="#ctx0" brushRef="#br0" timeOffset="-157017.25">5170 13690 12 0,'0'0'42'0,"-6"10"1"15,6-10-2-15,0 0-5 16,0 0-4-16,0 0-4 16,12 5-4-16,-2-5-3 15,4-3-3-15,3-3-4 0,2-4-2 16,4 0-2-16,2-2-1 16,0 1-1-16,0-3-1 15,3 2-1-15,-4 0 1 16,-1 4-3-16,-3-1-1 0,-3 3 0 15,-4 1-2-15,-1 2 1 16,-12 3-4-16,11 0-3 16,-11 0-10-16,0 0-27 15,9 10-28-15,-10-2-5 0,-5 3-5 16,-2-2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4:05:19.5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3832 1805 13 0,'-11'-13'72'0,"0"1"2"16,0-3 0-16,11 15-28 15,-8-19-18-15,7 6-2 16,-4 0-6-16,5 2-3 16,-1 0-3-16,1 0-2 15,1-1-4-15,-1 12 0 0,0-15-3 16,0 15-3-16,0 0 0 15,0 0-2-15,3 20-1 16,-3 7-1-16,4 14 1 16,-1 6-1-16,0 12 2 0,-2 8-1 15,1 6 0-15,-2-4-1 16,0-2 2-16,0-8-1 16,0-11 1-16,-2-5 1 0,-2-17 1 15,3-6 3-15,-4-12 1 16,5-8 1-16,0 0-2 15,-6-20 0-15,6-11 0 16,1-12-4-16,-1-10 2 16,3-16-3-16,4-10 1 0,-1-8-1 15,6 4 1-15,0 1 0 16,4 8-1-16,0 12 2 16,4 12-3-16,-4 11 0 15,4 18-1-15,-2 10 0 0,1 7 0 16,2 4-1-16,-6 12 2 15,3 8-1-15,0 7 0 16,-3 10 1-16,-2 10-2 16,-5 4 1-16,-8 7 0 0,0 5 1 15,-13 1-1-15,-5-2 0 16,-8-5 2-16,-4-5 0 16,1-11-1-16,-3-7-3 0,8-8-11 15,-5-9-25-15,5-15-34 16,13-4-7-16,6-19-9 15,5-7 1-15</inkml:trace>
  <inkml:trace contextRef="#ctx0" brushRef="#br0" timeOffset="1042.9">4064 1972 13 0,'10'8'63'0,"0"3"2"15,4 1-27-15,-2-1-9 0,6 7-3 16,0-5-6-16,-3 7-9 16,3-4-5-16,-4 5 1 15,-2-1 0-15,-3 6 0 16,-2-6 2-16,-8-1 1 0,1-1 1 16,-5 2-1-16,-9-3-1 15,3-3 0-15,-5-3-1 16,1-4-1-16,-1-3-3 15,2-4-1-15,4-10-1 0,3-5-2 16,5-8-1-16,2-5-2 16,4 0 0-16,8-1-2 15,3-2 2-15,3 4 0 16,3 5 0-16,2 2 1 0,6 8 1 16,-2 4 2-16,6 2-3 15,-3 2 4-15,2 4-1 16,-3 0-1-16,0 4 1 15,-7-2-1-15,-2 4 1 0,-6-3 1 16,-5-2 0-16,-9-1 1 16,11 6 1-16,-11-6 0 15,-2 15 0-15,-6-4-1 16,0 3 0-16,-3 3 1 0,-1-3-2 16,0 5 0-16,1-2-1 15,2-1 0-15,2-5 0 16,3-1 1-16,4-10 0 0,4 10 0 15,-4-10-1-15,20 0 1 16,-7 0-1-16,5-8 1 16,0-1-1-16,4-5 1 15,-3-1-2-15,-1-6 2 16,-3-1 0-16,2-3 0 16,-6-2 1-16,-6-4-1 0,-2-3 1 15,-3-2 0-15,0 0 1 16,0 0-1-16,0-3 0 15,-1 3-1-15,1 0 2 0,1 5-3 16,5 4 2-16,2 3-1 16,4 6-1-16,-2 4 0 15,4 7-1-15,2 7 1 0,0 1-2 16,0 13 2-16,0 11-2 16,-2 9 1-16,1 11 0 15,0 11 1-15,0 11 0 16,-5 6-1-16,4 15 2 0,-3 2-1 15,-6 4 0-15,1 5 1 16,-3-5-2-16,-3-7 0 16,-2-10 0-16,-1-7 0 15,-5-13 1-15,-2-16-1 0,3-11 2 16,2-16-1-16,5-14 1 16,-8-10 1-16,8-21-1 15,0-10-2-15,4-19-1 0,5-10-1 16,4-2-1-16,0-3 0 15,4 4 0-15,-1 7 0 16,4 13 0-16,-3 9 2 0,3 18 0 16,-1 11 1-16,-3 10 1 15,1 3 0-15,-1 8 1 16,-2 6 0-16,-2 5 0 16,-1 4 1-16,0 4-1 0,-4 2 0 15,0-1 0-15,-2-1-1 16,-2-3 0-16,0 1-4 15,0-4-5-15,-3-9-16 0,0-17-42 16,0 5-14-16,0-14-6 16,1-7-6-16,2-13-2 15</inkml:trace>
  <inkml:trace contextRef="#ctx0" brushRef="#br0" timeOffset="1506.16">5121 1846 14 0,'6'-18'74'0,"-6"9"0"15,0 9-4-15,0 16-4 0,4 0-55 16,3 3-3-16,0 0-2 16,8-1-6-16,-5 1-6 15,5-5 1-15,-2-2-1 16,1-6 1-16,-2-4-2 0,2-2 3 16,-4-5 4-16,-1-4 8 15,-3-2 4-15,-6 11 5 16,14-19-1-16,-14 19 0 15,8-9 2-15,-8 9 0 16,5 12-4-16,-4 4-4 0,2 6-4 16,-2 6-2-16,4 5 0 15,0 4 1-15,0 2-3 16,2 5 0-16,-1-2 0 16,0-2 1-16,-1-1-2 0,0-3 1 15,-2-6-1-15,0-4 1 16,-2-4 1-16,-1-9 0 15,0-13 0-15,0 0 0 0,0 0 0 16,0-19-1-16,2-5 0 16,5-5-1-16,4-2 0 15,4-1 0-15,4 0-2 16,4 3 1-16,3 4 0 0,2 8 1 16,3 4-2-16,-5 2-1 15,2 6-11-15,-10 1-23 16,-3 4-46-16,-4 3-1 15,-11-3-7-15,1 17-5 0</inkml:trace>
  <inkml:trace contextRef="#ctx0" brushRef="#br0" timeOffset="2784.02">1793 1844 11 0,'-7'-13'69'15,"-1"3"5"-15,-3-1-3 16,11 11-25-16,-8-15-10 16,8 15-8-16,-13-12-10 0,13 12-6 15,-20-2-4-15,10 2-3 16,5 10-3-16,-7 7-1 16,5 8-1-16,-4 4 0 15,-2 9 3-15,9 6-7 0,4 0 3 16,-1-1-1-16,0 1 2 15,1-7 0-15,4-7 0 16,6-1 1-16,8-13-2 16,1-7 5-16,2-7 1 0,2-4-1 15,8-7 0-15,0-13-4 16,-6-4 5-16,6-3 0 16,-5-4-1-16,-9-2 0 15,-1 2-1-15,-6 4 0 0,-2 4-2 16,-5 6 4-16,5 6-10 15,-8 13 2-15,0 0 1 16,0 0-1-16,0 21 2 16,-1 4-3-16,1 2 0 0,0 4 2 15,0 2 3-15,-3-5-5 16,3 0 3-16,6-3 0 16,1-11-1-16,4-4 3 15,6-4 0-15,-3-4 0 0,-1-4 0 16,7-6 3-16,-1-7-5 15,-1-9 4-15,-2 2-1 16,-2-4 2-16,-11 2-1 16,6 2 0-16,-1 2-2 15,-7 4 0-15,-1 16 1 0,0 0-4 16,0 0 2-16,6 15-4 16,-1 4 1-16,2 4 0 0,-3-1 1 15,2 3 1-15,-1-3 1 16,6-3 0-16,9-6-1 15,-5-5 3-15,-3-6 1 16,5-2 0-16,-1-9-1 0,10-6-1 16,-12-4 2-16,7-8-1 15,-7 0 0-15,2-3-1 16,6 2 0-16,-11 3 0 16,-4 2-1-16,-5 6 0 0,8 5-3 15,-10 12 0-15,0 0 1 16,0 0-1-16,0 10 0 15,4 2 1-15,-1 5 1 16,0 2 3-16,5 2-3 0,-4 0 1 16,3-3-1-16,3 3 2 15,-2-5-1-15,2 1 1 16,-4 3-1-16,0-3-1 0,3 1 3 16,-6 1 0-16,-3 1-1 15,-5-2-2-15,-10 0-1 16,1-2-3-16,5-7-8 15,-4-4-13-15,5-5-15 0,1-9-29 16,4-12-10-16,4-9-8 16,14-10 7-16</inkml:trace>
  <inkml:trace contextRef="#ctx0" brushRef="#br0" timeOffset="3114.17">2502 1831 44 0,'11'-26'79'15,"-2"9"-3"-15,11 11-4 16,-1 7-30-16,-4 11-11 15,2 9-10-15,-2 4-11 16,2 7-4-16,-6 5 2 0,2 5-7 16,-4 4 1-16,0-2-1 15,0 5-1-15,-2-3-3 16,-3-6 1-16,-1 0 0 0,0-12-5 16,-3-6 8-16,0-9-2 15,0-13 0-15,0 0 0 16,-6-18 2-16,5-7 1 0,-2-7 2 15,3-3-1-15,0-3 0 16,0 2 2-16,3 3 0 16,0 6-1-16,6 4 1 15,-2 8-2-15,3 5-1 0,2 7-2 16,0 3-5-16,4 0-16 16,2 9-34-16,1 1-21 15,3 1-4 1,6-1-9-16,2-5 4 15</inkml:trace>
  <inkml:trace contextRef="#ctx0" brushRef="#br0" timeOffset="3901.46">3089 2069 7 0,'-10'11'77'0,"-2"-1"1"15,3-2-1-15,-9-5-30 16,7 2-7-16,2 1-13 16,0-2-9-16,-3 3-10 15,5 0-2-15,3 4-2 0,-6 0-2 16,-3 2-1-16,8 3 0 15,0 1 0-15,1-1 0 16,4 1 0-16,4-2-1 16,-4-1 2-16,0-3-1 0,10-2 1 15,-10-9 1-15,15 8 0 16,-3-8 0-16,0-5 1 16,-2-3-1-16,5-7 1 15,-1-2-1-15,-4-3-1 0,2-5-1 16,-9-2-2-16,1 1 2 15,1 0 0-15,-2 3 0 16,0 4-2-16,-1 4 0 0,-2 15 1 16,9-10 1-16,2 13 0 15,-1 12-3-15,-4 3 0 16,3 4 1-16,-2 3 1 16,0 0 1-16,2 2-1 0,-4-4-1 15,0-3 2-15,1-4 1 16,0-5 0-16,1-3 0 15,-7-8-1-15,16 3 2 16,-16-3 0-16,14-13-3 0,-6-1 2 16,0-1 0-16,-3-2-1 15,-3-3-2-15,0 6 2 16,1-1-1-16,-1 6-2 16,-2 9 2-16,0 0-1 0,0 0 0 15,12 0 0-15,-12 0-1 16,17 14-4-16,-5-2-10 15,2 1-27-15,2 2-36 16,-3-1-5-16,4-3-4 0,-3-6-2 16</inkml:trace>
  <inkml:trace contextRef="#ctx0" brushRef="#br0" timeOffset="4609.1">6085 2132 69 0,'0'0'81'15,"0"0"-2"-15,0 0-3 16,0 0-43-16,0 0-6 15,11 0-8-15,1-2-6 0,5-2-5 16,1-1-1-16,2 2-1 16,2-1-3-16,-2 2 0 15,-2 0-1-15,-1 1-2 0,-3-2-3 16,-3 4-5-16,-11-1-13 16,0 0-37-16,12 2-20 15,-12-2-5-15,0 9-5 16,0-9 1-16</inkml:trace>
  <inkml:trace contextRef="#ctx0" brushRef="#br0" timeOffset="4864.93">6078 2282 5 0,'-2'12'81'15,"2"-12"4"-15,0 12-2 16,0-12-3-16,8 1-48 0,2-1-1 15,1 0-7-15,6-3-9 16,-1-3-5-16,6 2-2 16,0-2-3-16,-1 0-2 0,0 0-2 15,-1 1-2-15,-3-1-2 16,-1 6-3-16,-7-3-5 16,1 3-12-16,-10 0-25 15,0 0-33-15,0 0-4 0,0 0-6 16,0 0 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4:05:45.1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6378 662 1 0,'-2'-11'58'0,"-2"-1"1"16,4 12-2-16,0 0-27 15,0 0-8-15,0 0-6 0,0 0-7 16,-26-10-5-16,25 20 1 15,-2 10 1-15,1 0-1 16,2 2 1-16,-1 10 1 16,1-9 2-16,-3 9 4 15,3-7 0-15,-3 6 3 0,2-6 1 16,-1 4 2-16,-1-10 0 16,-1 4-4-16,2-14-3 15,-3 0-2-15,5-9-2 16,0 0-4-16,0 0-1 15,0-9-1-15,1-4 0 0,5-49 0 16,2 29-1-16,2-6 0 16,15-43 0-16,-12 41 0 15,4 1 0-15,-2 0-1 16,-15 40-1-16,18-37 1 0,0-1-1 16,1 9 1-1,1 0-1-15,-20 29 0 16,25-13 1-16,-1-1-1 0,-4 38 1 15,-16 4-1-15,-4 3 0 16,0 7-3-16,-4 1-4 0,-1 2-12 16,-4 2-26-16,0 1-31 15,2-2-3-15,1-1-6 16,2-3-3-16</inkml:trace>
  <inkml:trace contextRef="#ctx0" brushRef="#br0" timeOffset="352.62">7014 853 38 0,'0'0'81'16,"2"-17"-2"-16,-2 17-3 16,2-13-4-16,-2 13-47 0,0 0-6 15,0 0-4-15,0 0-9 16,0 0-3-16,0 0-4 15,7-11-6-15,2 1-19 16,0-1-29-16,51-6-18 0,-44 17-6 16,3 5-5-16,-5 3 1 15</inkml:trace>
  <inkml:trace contextRef="#ctx0" brushRef="#br0" timeOffset="523.19">7152 958 6 0,'-16'18'75'15,"-1"7"5"-15,-4-8-2 16,5-4-25-16,1 0-7 16,5-4-14-16,10-9-13 0,-7 9-10 15,7-9-10-15,11-2-13 16,6-2-33-16,5-6-26 16,12-1-6-16,3 0-4 15,5 1-1-15</inkml:trace>
  <inkml:trace contextRef="#ctx0" brushRef="#br0" timeOffset="1126.65">7973 828 76 0,'25'-20'88'0,"1"1"-7"0,-26 19-4 15,0 0-2-15,0 0-55 16,32-42-10-16,-32 42-3 16,0 5-5-16,0-5-2 15,-1 19-1-15,0-2 1 0,-1 2-2 16,1 4 0-16,1 9-1 16,0-4-1-16,0 2 2 15,-1-1 1-15,1 0 0 0,0-6 0 16,0 2 2-16,0-7 0 15,0-5 1-15,0-13 0 16,0 0-1-16,0 0-1 16,0 0-1-16,0-7-1 15,1-3 2-15,13-48 0 16,3-20 0-16,-4 36 0 0,-2-1 0 16,3 0 2-16,-1 0 0 15,-13 43 0-15,15-38-1 16,1-2 0-16,2 8 0 15,-1-2-1-15,0 14 1 16,-1-1-2-16,-16 21 1 16,27 0 1-16,-27 19 0 0,0 5-1 15,-9 2 0-15,1 3 1 16,-4-1-1-16,4 0 1 16,-3 3-1-16,-1-2 0 15,1 1 2-15,-1-4-2 0,3 1 0 16,-1-3 1-16,4-3 0 15,-3-2 0-15,5-4 0 16,4-4-1-16,0 0 0 0,0-11-4 16,18 12-9-16,-7-5-22 15,1-1-41-15,6-1-3 0,1 1-6 16,0-3-4-16</inkml:trace>
  <inkml:trace contextRef="#ctx0" brushRef="#br0" timeOffset="1336.69">8489 946 47 0,'14'-10'91'0,"-1"1"-3"15,-6-1-4-15,2 2-3 16,-4-1-40-16,1 0-16 0,-6 9-10 16,13-14-7-16,-13 14-4 15,14-9-3-15,-6 5-4 16,4-1-8-16,1 3-22 15,4-1-48-15,3 0-1 0,2 0-4 16,1 0-8-16,5-1 2 16</inkml:trace>
  <inkml:trace contextRef="#ctx0" brushRef="#br0" timeOffset="1723.7">9065 753 49 0,'24'-12'87'0,"-2"2"-2"0,0 0-4 16,-22 10-3-16,23-14-45 16,1-1-10-16,-24 15-8 15,0 0-6-15,0 0-4 16,12-10-1-16,-1 0-2 0,0 0-1 16,1 0-1-16,-12 10 0 15,0 0 1-15,0 0-2 16,0 0 1-16,0 7 0 15,-4 3 0-15,-2 6 1 0,1-2-1 16,-3 3 1-16,3 0 0 16,3 0-1-16,1 0 2 15,1 3-1-15,2 0 0 16,7-5 1-16,4 1 0 16,7-3 0-16,4-2 0 0,4-3 0 15,3-5-1-15,3 0 1 16,-3-3-1-16,3 1-3 15,-1-1-5-15,-2-1-9 0,-4-3-45 16,-2 4-21-16,-8 0-3 16,-4 0-7-16,-13 0-3 15</inkml:trace>
  <inkml:trace contextRef="#ctx0" brushRef="#br0" timeOffset="6576.3">9792 2454 7 0,'0'0'59'16,"-10"-6"2"-16,10 6-22 16,0 0-6-16,0 0-5 15,0 0-4-15,0 0-9 16,0 0-3-16,0 0-2 0,0 0 0 16,-8-3-1-16,8 3-1 15,0 0 1-15,0 0-3 16,0 0 0-16,0 0 0 0,0 0-2 15,0 0 0-15,6 6-1 16,-6-6 0-16,16 4 0 16,-2-2 0-16,0 1 0 15,8-1 2-15,1 2-3 0,2-4 1 16,4 1 0 0,-4 0-1-16,6 0 1 0,-8-1-2 15,2 2 1-15,-4-2 0 16,-1 1 1-16,-4-1 1 15,-1 1 1-15,-2-1 0 0,-1 0 1 16,-4 0 0-16,-8 0 0 16,12 0 0-16,-12 0-2 15,0 0 1-15,11 0-3 16,-11 0 1-16,0 0-1 0,0 0 0 16,0 0-1-16,0 0-1 15,0 0-1-15,0 0-4 16,0 0-9-16,0 0-26 0,-12-10-37 15,12 10-3-15,-13-1-5 16,13 1-6-16</inkml:trace>
  <inkml:trace contextRef="#ctx0" brushRef="#br0" timeOffset="10317.73">11234 2066 17 0,'0'0'30'15,"0"0"-2"-15,5-9-3 16,-5 9-2-16,0 0-3 16,0 0-3-16,1-9 0 0,-1 9 0 15,0 0-3-15,0 0 1 16,0 0-2-16,0 0 2 15,0 0-3-15,9-6-2 0,-9 6 1 16,0 0-2-16,0 0 0 16,0 0-3-16,0 0-1 15,0 0-1-15,0 0-1 16,0 0 0-16,0 0-3 0,0 0 0 16,0 0 0-16,0 0-1 15,0 10-1-15,-6 14 4 31,-1-1-1-31,-5 10 0 0,3 0 1 16,-3 9 0-16,-4-1 0 16,4 6 1-16,-1-5-1 15,3-9-1-15,1 0 0 16,0-5 1-16,3-3 0 16,1-3 1-16,-2-4 0 0,3-4 1 15,2-1 0-15,0-4 1 16,2-9 0-16,-5 13 1 15,5-13 0-15,0 0 1 16,-4 8 0-16,4-8 0 0,0 0 0 16,0 0 1-16,0 0-1 15,0 0-1-15,0 0 0 0,0 0 0 16,0 0-3 0,0 0 1-16,0 0-2 0,0 0 0 15,-3-4-4-15,3 4-6 16,0 0-23-16,0-11-44 15,0 3-3-15,1-5-6 0,0-6-6 16</inkml:trace>
  <inkml:trace contextRef="#ctx0" brushRef="#br0" timeOffset="10978.6">11237 2075 14 0,'0'0'64'0,"-1"-11"-8"0,1 11-13 16,0 0-4-16,0-12-7 15,0 12-6-15,0 0-3 0,7-6-6 16,-7 6-2-16,0 0-4 16,12-5-1-16,-12 5-3 15,0 0-1-15,12 1-3 0,-12-1 1 16,9 18-2-16,3 5 1 31,-4 6 0-31,4 1 0 16,-4 5 1-16,5 3-1 0,-4 4 1 15,3 0 0-15,-5 2-1 16,0-9-1-16,-3-1 0 16,1-1 0-16,0-5 0 15,-1 0 0-15,-2-4 1 0,0-1-1 16,-2-8 0-16,0 0-3 15,0-4-4-15,0 1-6 16,0-12-21-16,-8 7-30 16,8-7-13-16,-11 4-5 0,11-4-6 15</inkml:trace>
  <inkml:trace contextRef="#ctx0" brushRef="#br0" timeOffset="11437.06">11130 2437 57 0,'0'0'67'0,"0"0"0"0,0 0-25 16,1-5-5-16,-1 5-6 15,17-7-12-15,-8 2-3 16,5-1-2-16,0 1-2 16,4-1-1-16,0 1-4 0,2 1 0 15,1-1-2-15,0 2-2 16,-2 0 0-16,0 1-1 15,-4-1-1-15,-1 1 1 16,-2 2 0-16,-5 0 0 0,-7 0-1 16,16-3 1-16,-16 3-1 15,0 0 0-15,8 0 0 16,-8 0 0-16,0 0-1 16,0 0 0-16,0 0-3 0,0 0-5 15,0 0-8-15,0 0-32 16,0 0-25-16,0 0-5 15,5 8-4-15,-5-8-2 16</inkml:trace>
  <inkml:trace contextRef="#ctx0" brushRef="#br0" timeOffset="30297.35">13060 1132 30 0,'0'-10'68'0,"0"0"2"16,0 0-11-16,-1 0-21 0,-2 1-9 15,3 9-6-15,-4-16-6 16,4 16-6-16,-3-14-2 15,3 14-4-15,-2-11-2 16,2 11-2-16,0 0-1 0,0 0-1 16,0 0 0-16,-3 6 0 15,3 6-1-15,-2 2 2 16,1 4 0-16,-1 0-1 0,0 3 1 16,0 0 0-16,0 0 0 15,0 1 1-15,0 0 2 16,1-2 1-16,-1 1 2 15,0-3-1-15,-1-2 2 0,0-6-2 16,3-10 0-16,0 0 0 16,0 0-2-16,0 0-1 15,-5-17 0-15,5-2-1 16,0-7 0-16,5 0 0 0,-5 26 0 16,9-34 0-16,-3 0 0 15,6-4 1-15,8-43-1 16,-6 42 2-16,-3 0-1 15,-11 39 1-15,15-36 1 16,0 0-1-16,3 5-1 0,-3 0 0 16,2 6 0-16,0 0-1 15,-17 25-1-15,26-21 0 16,3-3-1-16,-29 24-3 16,26-1-9-16,14 3-19 15,-27 12-42-15,0 6-3 16,-5 1-6-16,0 0-5 0</inkml:trace>
  <inkml:trace contextRef="#ctx0" brushRef="#br0" timeOffset="30527.54">13177 1105 62 0,'-18'5'79'0,"4"0"0"16,0-1-2-16,4-3-35 15,10-1-8-15,-12 2-12 16,12-2-7-16,0 0-4 16,0 0-2-16,13 0-3 0,4-1-3 15,-10-1-7-15,15-1-11 16,1 0-28-16,4 0-31 16,3 0-6-16,1-1-5 15,-1-2-4-15</inkml:trace>
  <inkml:trace contextRef="#ctx0" brushRef="#br0" timeOffset="30855.38">13703 969 36 0,'8'-9'79'16,"-8"9"-2"-16,12-13-2 15,-12 13-10-15,0 0-38 0,-7-1-6 16,-2 1-6-16,-3 3-8 15,-1 6-3-15,-2-1-1 16,-1 2-1-16,1-5 0 0,2 6-1 16,2 5 0-16,-1-3 0 15,5 3 0-15,-1-1 0 16,4 0 1-16,3 1 1 0,1-4 0 16,1 1-1-16,8-2 2 15,1 0-1-15,3-4 0 16,4-2-1-16,-1 0-1 15,2 0-4-15,-1-4-5 16,0-1-10-16,0 0-38 0,1 0-19 16,-6 0-7-16,2-1-5 15,-2-2-1-15</inkml:trace>
  <inkml:trace contextRef="#ctx0" brushRef="#br0" timeOffset="31222.97">14134 1226 44 0,'0'0'83'0,"8"4"-1"16,-8-4-3-16,0 0-26 0,0 0-21 16,0 0-6-16,0 0-13 15,0 0-5-15,0 0-5 16,0 0-2-16,0 14-1 15,0-3-3-15,-5 0-7 0,-4-1-23 16,-3 6-40-16,2-1-6 16,-1 0-3-16,1 1-6 15</inkml:trace>
  <inkml:trace contextRef="#ctx0" brushRef="#br0" timeOffset="31686.5">14335 1070 19 0,'13'-19'72'16,"-1"5"1"-16,-4 1-2 15,-8 13-4-15,14-11-52 0,-14 11-1 16,0 0-2-16,5 8-7 0,-6 2-2 15,1 3 0 1,0 0-2-16,0 3-1 0,1 0 1 16,3 2-1-16,0-1 0 15,1 4 0-15,-1-2 1 16,2 2 0-16,-1-5 1 0,-1 3 3 16,-1-5 0-16,4 1 0 15,-3-6 0-15,-4-9 2 16,8 7-1-16,-8-7-1 0,13-3 0 15,-6-9-2-15,2-4 0 16,-2-3 0-16,4-5 0 16,1-2 0-16,-2 2 2 15,2-4-1-15,-3 1 0 16,3-2-1-16,0 5-1 0,-2-1 0 16,0 4-2-16,-1 3-6 15,-1 7-8-15,-2 2-33 16,-6 9-31-16,12-2-2 15,-12 2-6-15,9 15-1 0</inkml:trace>
  <inkml:trace contextRef="#ctx0" brushRef="#br0" timeOffset="32120.47">14999 1092 41 0,'11'-12'82'0,"0"2"-3"15,-3-3-3-15,-4 2-5 0,-2 0-55 16,-2 2 0-16,0 9-4 16,-4-14-7-16,4 14-3 15,-15-10-1-15,3 10-1 16,2 0 0-16,-3 3-1 15,0 4 1-15,2 2-1 0,-3 1 1 16,1 1 0-16,-1 1 0 16,4 3 2-16,-1-1-1 0,2 2 1 15,1 0 1-15,5 1 1 16,3 2-1-16,1-5 1 16,7 2-1-16,4-3 1 15,3-1 0-15,2-3-1 0,4-1-1 16,0-3 0-16,4-2 1 15,-2 0-1-15,-1 0 0 16,1-3-3-16,0 0-3 16,-1 0-8-16,-8 0-19 0,-4 0-47 15,1 0-2-15,-11 0-6 16,0 0-5-16</inkml:trace>
  <inkml:trace contextRef="#ctx0" brushRef="#br0" timeOffset="34834.03">11693 2352 1 0,'-22'21'29'15,"0"4"-2"-15,4-3 0 16,5 2-4-16,2-1 0 15,6 1-2-15,2-6 2 0,3 0 1 16,0-3 2-16,1-1-1 16,4-3 1-16,0-2 1 0,-5-9-3 15,17 13-1-15,-5-6-3 16,-2-4-2-16,4-1-4 16,2-2-3-16,2 0-2 15,2-2-4-15,4-1-3 0,4-1-7 16,-3-5-13-16,6 4-24 15,-4 2-20-15,5-5-13 16,3 3-5-16,0-4-7 0</inkml:trace>
  <inkml:trace contextRef="#ctx0" brushRef="#br0" timeOffset="35964.6">12280 2419 63 0,'3'-10'78'0,"-3"10"1"0,1-22-12 15,-1 22-22-15,0 0-12 16,-6-11-9-16,6 11-12 16,0 0-3-16,-14-9-2 0,14 9-3 15,-11-7-2-15,3 4 0 16,-3-2-2-16,-1 1 0 16,-3 2-1-16,-3 2-1 0,-3 2 0 15,-5 3 0-15,0 6 0 16,5 1 0-16,-1 5 0 15,0 2-1-15,5 1 2 0,4-1-1 16,5 3 2-16,5-4-1 16,3 0 0-16,3-4 1 15,7-3 1-15,0-3 1 16,4-1 0-16,5-6 0 16,-1-1 1-16,5-4 0 0,-2-6 1 15,1 0 0-15,-5-2 1 16,1 0-1-16,-6-1 0 15,-1 4 0-15,-2 1-2 16,-9 8 0-16,0 0-2 0,0 0 1 16,9 6-2-16,-9 9 0 15,0 5-1-15,-4 4 2 16,1 8 0-16,-2 4-1 0,0 7 1 16,1 4 0-16,-4 4 0 15,2 3 0-15,1 2 0 16,-5 0 0-16,3-2 0 15,-1-4 1-15,1-7 0 0,4-7 0 16,-2-9-1-16,2-6 1 16,2-8-1-16,1-13 1 15,0 0 0-15,14-3-1 16,-3-13 1-16,1-10-1 16,6-9 1-16,5-8-1 0,1-9-1 15,2-7 2-15,3-6 0 16,2 2-1-16,-4 2 1 15,0 8-1-15,-6 6 1 16,-4 10 0-16,-5 12 0 0,-3 7-1 16,-9 18-1-16,4-7 1 15,-4 7 0-15,0 7-1 16,0 3 1-16,0 5 0 16,0 3 0-16,-1 2 1 0,1 2-1 15,0 0 0-15,1 0 0 16,2 0-1-16,6-3 1 0,-4-4-1 15,5-4 1-15,-2-4 0 16,6-3 0-16,-3-4 2 16,5-5 0-16,0-6 0 15,1-8 0-15,0 0-1 0,1-6 0 16,-3-2 0-16,-1 1-1 16,-4 6-1-16,0 1 0 15,-4 5-1-15,-2 5 0 16,-4 9 0-16,0 0 0 15,1 10 1-15,-1 7 0 0,-2 0 0 16,0 1 1-16,2 5 0 16,0-1 0-16,0-4 0 15,2 0-1-15,6-6 1 0,0-3 0 16,6-5 0-16,-3-4 1 16,6 0 0-16,0-6 1 15,2-5 0-15,-1-5-1 0,3-4-1 16,-2-3 1-16,-2-3-1 15,-1 2-1-15,-4 2 0 16,-1 0 0-16,-2 6 1 0,-4 2-1 16,0 6 0-16,-5 8 0 15,0 0 1-15,3 6-1 16,-2 7 1-16,1 4 0 16,-1-2 0-16,1 4 1 15,3 1 0-15,0-1 1 16,0-3-2-16,-1 0-1 0,0-6-9 15,2 0-25-15,6 1-40 16,-12-11-4-16,0 0-6 16,0 0-4-16</inkml:trace>
  <inkml:trace contextRef="#ctx0" brushRef="#br0" timeOffset="36148.71">12991 2309 5 0,'-12'-3'70'0,"2"3"2"16,-2 9-3-16,1 4-2 16,4 2-41-16,6 1-18 15,1 3-2-15,3 1-15 0,8-1-19 16,1 3-24-16,1-2-16 16,4-1-4-16,0-3 1 0</inkml:trace>
  <inkml:trace contextRef="#ctx0" brushRef="#br0" timeOffset="36687.69">13140 2509 29 0,'6'-10'75'16,"-2"0"1"-16,-4 10-9 0,0-15-15 15,0 15-14-15,-1-8-12 16,1 8-9-16,0 0-7 16,-13 0-4-16,13 0-3 0,-11 15-1 15,8-5-1-15,1-1 0 16,2 4 0-16,0 0-1 15,0 0 1-15,2 1 0 0,3-1 0 16,1-1-1-16,2 3 1 16,-2-2 0-16,3 1-1 15,-2-1 0-15,4 3 1 16,-5-3-2-16,2 2 0 16,-4 0-1-16,-3-1 0 15,-1-1-1-15,-3-2 1 0,-6 0 0 16,-1-3-1-16,-4-1 2 15,0-5 1-15,3-2 0 16,-1 0-1-16,6-10-1 0,2-1-5 16,4-7-3-16,6 0-6 15,0-5 0-15,11 2 0 16,-2-5-1-16,7 2 2 16,-2 4 7-16,7 2 7 0,-3 2 6 15,-2 3 8-15,4 6 1 16,-8 1 3-16,1 7-1 15,-9-1 1-15,6 3 0 16,-16-3-5-16,14 17-2 16,-11-9-3-16,0 6 0 0,2-1-1 15,-3 3-2-15,0-2 0 16,-2 1-1-16,0 0-1 16,0-3-5-16,0 0-2 0,0-12-5 15,-3 13-11-15,3-13-23 16,0 0-19-16,0-7-15 15,0-8-6-15,1-2-1 0</inkml:trace>
  <inkml:trace contextRef="#ctx0" brushRef="#br0" timeOffset="36824.48">13417 2325 62 0,'3'-31'76'0,"0"8"-5"16,-2 11-5-16,-1 12-26 15,0 0-17-15,0 6-12 16,0 9-12-16,0 1-23 0,-6 8-42 15,6 1-4-15,2 3-4 16,6-1 0-16</inkml:trace>
  <inkml:trace contextRef="#ctx0" brushRef="#br0" timeOffset="37400.32">13625 2367 17 0,'0'0'72'0,"-10"-3"3"16,10 3-3-16,-13 7-2 15,7 4-49-15,2 6-4 16,-3 1-5-16,3 7-5 0,1 0-1 16,2 6-2-16,-2-2-1 15,0 6-1-15,2-5 0 16,0 3-3-16,-3-1-1 15,3-2 0-15,-2-1-1 0,0-7 1 16,0 0-1-16,-2-7 2 16,-2-2 1-16,7-13 5 15,-13 6 0-15,13-6 0 0,-10-13 4 16,6-4-2-16,3-5 0 16,1-3-2-16,2-4-2 15,5 3-2-15,5-1-1 16,-1 5 0-16,3 5-3 15,3 3 0-15,-1 7 1 16,0 3 0-16,-5 4 0 0,2 0 1 16,-2 2 0-16,-4 3 1 15,4-2 0-15,-3 1 1 0,-8-4 0 16,14 7 0-16,-14-7 0 16,16 4 2-16,-16-4 0 15,10 0 0-15,-10 0 0 0,11 2 0 16,-11-2 0-16,0 0 0 15,9 14 0-15,-5-3-1 16,-1 1-1-16,-1 1 0 0,0 5-1 16,-1-3-3-16,0 2-2 15,1-2-9-15,-2-3-10 16,0-12-21-16,7 17-24 16,-7-17-11-16,0 0-3 0,9-15 0 15</inkml:trace>
  <inkml:trace contextRef="#ctx0" brushRef="#br0" timeOffset="37551.92">13832 2416 53 0,'3'-27'71'0,"-3"8"-3"15,0 9-5-15,0 10-19 16,-1 7-25-16,-1 4-12 16,-1 9-14-16,-2 2-22 15,-2 3-34-15,4 8-4 0,3-1-4 16,3 0 1-16</inkml:trace>
  <inkml:trace contextRef="#ctx0" brushRef="#br0" timeOffset="38181.36">14041 2626 49 0,'3'-14'81'0,"-3"0"-3"16,0 1-2-16,0 13-17 0,-11-8-30 15,11 8-8-15,-18-2-11 16,3 2-6-16,5 6-2 16,-2 2-1-16,1 10 0 0,2-2 0 15,1 5 1-15,1-3-3 16,6 4 1-16,0 0 0 16,1-3 0-16,-1 1 0 0,4-7 0 15,1-1 0 1,2-2 0-16,-6-10 2 0,19 7 0 15,-9-6 0-15,3-7 2 0,2-7-1 16,-3-1 1-16,4-5-2 16,0-1 0-16,2-2 0 15,-4-1 0-15,-1 3-1 16,-3 4-1-16,0 4-1 16,-1 3 1-16,-9 9 0 0,13-6 0 15,-13 6 0-15,6 8 0 16,1 2 0-16,-3 2 1 15,0 2 0-15,-1 4-1 16,3-1-1-16,-2 0 1 0,-1 1 0 16,-1-4 0-16,1-1-1 15,0-2 1-15,0-1-2 16,-3-10 2-16,6 10 0 0,-6-10 0 16,12-2-1-16,-12 2 2 15,17-22 1-15,-4 5-2 16,2-3 0-16,0-4 1 15,2 0 0-15,-1 2 0 0,-2 1 0 16,1 6-1-16,0 3 0 16,-4 7 0-16,-3 5 0 15,-8 0 1-15,15 12 0 0,-11 2 0 16,-1 2 0-16,2 3-2 16,-2 1 0-16,1 4-7 15,-4-4-20-15,-13 1-49 16,8-3-2-16,-2 0-7 15,-2-3-4-15</inkml:trace>
  <inkml:trace contextRef="#ctx0" brushRef="#br0" timeOffset="39466.22">12649 3143 35 0,'-15'3'75'0,"4"-3"1"0,-7 0-29 16,18 0-4-16,0 0-3 16,0 0-8-16,0 0-9 15,13 0-7-15,0 0-5 16,5 0-1-16,5-3-1 0,5-1-1 15,2-1-1-15,6-1-1 16,-1 0-2-16,5 0-1 0,-1 1 0 16,1-2-1-16,-4 2-1 15,-2 1 0-15,-5-2 0 16,0 3-1-16,-7 0 0 16,-3 2 0-16,-5 0 0 15,0 0-2-15,-7 1-1 0,-7 0-3 16,0 0-5-16,0 0-8 15,3 8-15-15,-3-8-22 16,-13 14-23-16,1-4-5 0,-4-1-2 16</inkml:trace>
  <inkml:trace contextRef="#ctx0" brushRef="#br0" timeOffset="39710.56">12776 3263 38 0,'-16'10'79'15,"5"-3"-1"-15,11-7-1 16,-12 8-36-16,12-8-1 0,3 8-5 16,11-6-12-16,4-2-6 15,3-2-3-15,8-3-3 16,2-1-2-16,8-2-4 16,3-1 0-16,2 2-2 0,4-1-1 15,-3 3-1-15,3-1-3 16,-6 3-5-16,-8-1-11 15,3 4-31-15,-6 0-31 16,-12 1-5-16,-6 2-5 0,-13-3-4 16</inkml:trace>
  <inkml:trace contextRef="#ctx0" brushRef="#br0" timeOffset="43095.19">9850 2498 4 0,'0'0'40'0,"-12"-2"-6"15,12 2-1-15,0 0-4 16,-8-2-2-16,8 2-3 15,0 0-1-15,0 0-3 16,0 0-3-16,-11-6-2 0,11 6-3 16,0 0-2-16,0 0-3 15,0 0 0-15,0 0-2 16,0 0-1-16,-7-10-1 0,7 10 1 16,0 0 0-16,0 0-1 15,0 0 0-15,0 0 0 16,0 0 0-16,0 0 0 15,0 0 0-15,0 0-1 0,0 0 1 16,0 0 0-16,0 0 0 16,0 0 0-16,0 0 2 15,0 0 1-15,11-2-1 16,0 2 1-16,5 0 1 0,3-1-1 16,2-1-1-16,5 0 0 15,1 0-2-15,4-1-1 16,-4-1 0-16,6 2 0 15,-8 0-1-15,5 0-1 16,-10-1 1-16,2 1 0 16,-4 2 0-16,-2-3-1 0,0 3 1 15,-6-3 0-15,1 3 0 16,-11 0-1-16,16-1 1 16,-16 1-1-16,12-1 0 0,-12 1-1 15,0 0 0-15,0 0 0 16,0 0-2-16,0 0 1 15,0 0-1-15,0 0-1 0,0 0-1 16,-9 2-1-16,1 1 1 16,-3 0 0-16,-2 1 0 15,1-2 1-15,-4 1-1 0,1 0 4 16,2 0-1-16,-2-1 1 16,1 1 1-16,-5-1 1 15,4-1-1-15,-4 0 2 16,2-1-2-16,-2 0 0 0,2-1 0 15,-2 1 1 1,0 0-1-16,2-1 1 0,0 0 1 16,4 0-1-16,0 0 0 15,1 0 0-15,1 0 0 16,2 0 1-16,-1-2-1 0,10 3 2 16,-14-1-1-16,14 1 1 15,-12-3 0-15,12 3 0 16,-11-1 0-16,11 1 0 0,0 0 0 15,0 0 1-15,-8 0-1 16,8 0-1-16,0 0 1 16,0 0 0-16,0 0-1 15,0 0 0-15,5 0 0 0,-5 0-1 16,16 0 0-16,0 0 0 16,-2-1 0-16,6 2 0 15,2-2 0-15,0-1 0 0,5 1 0 16,-1 0-1-16,3-2 1 15,-3 3 0-15,1-3-1 16,0 3 1-16,-5-3-1 16,4 2 0-16,-3-2 1 15,-4 1-1-15,-1 1-1 16,-4-1 0-16,-4 1-2 0,-10 1-2 16,12-2-1-16,-12 2-1 15,-8 2-2-15,-1 0 1 16,-9 0-1-16,1 2 0 0,-4-2 2 15,-4 1 2-15,-3-3 1 16,1 0 2-16,0 0 0 16,-2-3 1-16,2 1 1 0,-3-3 1 15,4 0 0-15,-3 0 1 16,4 2 0-16,1-2 1 16,2 2 1-16,1-2 0 0,5 5 1 15,4 0-1-15,0 0 1 16,12 0 0-16,-13-3-1 15,13 3 0-15,0 0 0 16,0 0-1-16,0 0 0 16,0 0 0-16,0 0-1 15,0 0 0-15,0 0 0 0,9 0 0 16,-1 0-1-16,5 0 1 16,3 0-1-16,2 0 0 15,5 3 0-15,6-3 0 0,0 0 0 16,6-3-1-16,-1 0 1 15,2 0 0-15,0 1 0 16,1-1-1-16,-1-2 1 16,-2-1 0-16,-2 2-1 0,-6-1 0 15,0 3 0-15,-5-1 0 16,-3 1-1-16,-7 1-1 16,0 1 1-16,-11 0-1 0,0 0 0 15,0 0 0-15,0 0 0 16,-9 3 0-16,0 0 0 15,-6-1 1-15,-5 4 0 16,-1 1 0-16,-6 0 0 0,1-2 1 16,-8 1-1-16,2-1 1 15,-1 0 0-15,1 1 0 16,1-3 1-16,2 1-1 16,3 0 0-16,3-1 1 15,5-3-1-15,3 4 1 0,1-3 0 16,7 0-1-16,7-1 1 15,-10 0-1-15,10 0 1 16,0 0 0-16,0 0-1 0,0 0 1 16,0 0-1-16,6 0 1 15,-6 0 0-15,14 0 0 16,-3 0 0-16,3 0-1 16,1-1 1-16,3-2-1 0,5 1 1 15,-1-1-1-15,1 0 1 16,3-2-1-16,-2 4 0 15,-2-4 1-15,-2 2-1 16,-1 0 0-16,-5-1 1 0,0 4-1 16,-14 0 0-16,12 0-1 15,-12 0 1-15,0 0-1 16,0 0 0-16,0 0 1 0,0 0 0 16,0 0-1-16,0 0 1 15,0 0-1-15,0 0 0 16,-7 0-1-16,7 0-3 0,0 0-3 15,-13 6-8-15,13-6-16 16,-9 10-21-16,9-10-22 16,-12 11-5-16,12-11-3 15</inkml:trace>
  <inkml:trace contextRef="#ctx0" brushRef="#br0" timeOffset="50086.61">15012 2433 35 0,'0'0'71'15,"6"-15"0"-15,-6 15 1 16,1-16-36-16,-1 16-6 0,4-14-4 15,-4 14-7-15,6-15-2 16,-4 5-1-16,-2 10-3 16,3-17-1-16,-3 17-1 15,0-16-2-15,0 16-1 0,-2-12-2 16,2 12-2-16,-14-5-1 16,0 5-1-16,0 0 0 15,-5 4-1-15,-3 4 0 16,0 4-1-16,-6 2 2 0,2 6-1 15,0 4 0-15,1 4 0 16,2 3 1-16,2 2-1 16,3 0 1-16,2 0-1 0,3 3 1 15,6-4-2-15,2 1 0 16,4-2 0-16,1-2-1 16,4 0 0-16,4-2-1 0,6-2-3 15,1-4-2-15,4-2-3 16,0-4-4-16,3-5-7 15,2-4 0-15,4-5-1 16,-1-1 1-16,4-7 4 16,-2-4 1-16,-1-6 7 0,1 2 8 15,-6-4 8-15,-2-1 6 16,-2 2 1-16,-7 4 2 0,-6 2 2 16,0 4 0-16,-6 8-2 15,0 0-2-15,0 0-6 16,-11 0-2-16,3 8-3 15,-1 4 0-15,1 1-2 16,-2 3 0-16,2 0-2 0,0 1 1 16,3-1 1-16,2-1 1 15,2 1-1-15,1-1 0 16,0-3 0-16,5 0-1 0,4-4 0 16,2 2-1-16,2-5-2 15,2-4-1-15,0-1 0 16,3-1-1-16,-1-6 1 15,0-4 0-15,-1-2 1 16,-1-3 1-16,-3-3 1 16,-4 0 1-16,-4 0 2 0,-3 0 1 15,-1 1 0-15,-1 2 0 16,-5 5 0-16,-4 2 0 16,1 3 0-16,-3 0 0 0,1 6-3 15,0 0 0-15,-1 5 0 16,4 0-1-16,8-5 1 15,-13 12-1-15,13-12 0 16,-6 16 1-16,6-16 0 0,0 11 0 16,0-11 0-16,13 8-2 15,-1-4 0-15,4-2-3 16,7 0-1-16,6-1-1 0,0-1 0 16,2-3 1-16,0-6 2 15,2-1 3-15,-7 0 1 16,1-2 3-16,-11 1 4 15,-4-1 1-15,-5 1 0 0,-3 0 2 16,-4 11-4-16,-2-13 0 16,2 13-1-16,-13-7-2 15,13 7-1-15,-15-1-1 0,15 1 0 16,-15 3-1-16,15-3 0 16,-6 11 0-16,6-11 0 15,-1 18-2-15,1-6 1 16,3 2-1-16,4-1 0 15,4 1-1-15,1 2-1 0,2 0 0 16,4 1-2-16,-2 0 1 16,4-1 0-16,-4 2-1 15,-2-1 1-15,-2-1-1 0,-6-1 2 16,-3 1 1-16,-3-4 1 16,-3 1 1-16,-8-3 1 15,1-3 1-15,-2-1 2 16,3-2 1-16,-1-2 0 0,2-2 0 15,8 0-2-15,-10-10-2 16,10-1-2-16,5-5-6 16,6-3-8-16,3-5-12 0,4-2-14 15,3-7-9-15,6-3 0 16,0-6 7-16,7 6 17 16,-7 0 16-16,2 0 18 15,-1 9 18-15,-4 2 19 16,-4 7 9-16,-7 7-5 0,-3 10-6 15,-10 1-10-15,10 6-12 16,-10 4-9-16,0 2-3 16,0 6-5-16,0 1 0 0,0 6-2 15,-1 0 1-15,-1 2-2 16,-1 1 0-16,1 0-2 16,-1 0 0-16,0-2-1 0,0-1 0 15,-1-4 1-15,0-3 0 16,1-2 0-16,0-4 1 15,3-12 2-15,-5 11 1 16,5-11 1-16,0 0 0 16,0 0 1-16,-1-10 0 0,1-1-2 15,2-4 0-15,3-2-1 16,1-2 0-16,3 0 0 16,0 0-1-16,1 2 1 15,-2 3-1-15,3 1 1 0,-3 4-2 16,2 6-5-16,-10 3-9 15,18-9-41-15,-8 12-23 16,0 4-3-16,4 0-6 16,0 4-2-16</inkml:trace>
  <inkml:trace contextRef="#ctx0" brushRef="#br0" timeOffset="50231.43">15962 2884 50 0,'-6'9'90'16,"6"-9"-1"-16,-8-1-7 15,8 1-2-15,0 0-59 0,0 0-27 16,0 0-59-16,-2-6-11 16,2 6-9-16,0 0-7 15,-10-13 4-15</inkml:trace>
  <inkml:trace contextRef="#ctx0" brushRef="#br0" timeOffset="55218.62">6950 2151 0 0,'-17'0'57'0,"17"0"4"15,-12 14-22-15,8-1-10 16,3 3-3-16,-3 4-5 0,4 4-5 15,-2 6-1-15,2 5-3 16,0 2-2-16,-2 4-1 16,0 3-2-16,1-5-1 15,-1 2 0-15,-2-5-1 0,1-2 1 16,1-7-1-16,-2-4 1 16,1-5 2-16,-2-6 2 15,3-3 1-15,2-9 0 16,0 0 0-16,-10-5-1 15,7-6-2-15,-1-9 0 0,1-3-4 16,-2-7-2-16,4-9-2 16,-3-3 0-16,3-4-1 15,2-4-1-15,-1-3 0 0,7 0-1 16,2-2 0-16,3 0 0 16,1 5 1-16,4 3 0 15,1 4 2-15,3 8-1 0,2 2 0 16,1 5 2-16,1 10 0 15,0 3 0-15,2 8-1 16,-4 1 1-16,2 5-1 16,-2 1 1-16,-1 8-1 0,-6 8 0 15,0 5 1-15,-5 9 0 16,-2 5 0-16,-7 10 1 16,-2 3-1-1,-13 1 0-15,-5-1 0 0,-8-1 1 16,-4 0-1-16,-7-12-1 15,-1-3 0-15,2-11 0 16,3-6 0-16,2-5 1 16,5-7 1-16,5 0-1 15,6-6 0-15,5-4 1 0,3-5 0 16,4 0 0-16,2-1 0 16,1 1-1-16,0-1 0 0,5 4 1 15,5 5 0-15,0 2 0 16,5 2 0-16,2 7-1 15,1 9 1-15,3 1 0 16,2 9-1-16,3 1 1 16,0 6-2-16,1-1-2 0,-1 2-4 15,1-3-2-15,-1-1-3 16,-5-7 0-16,-3-1-1 16,0-7 1-16,-7-5 0 0,0-4 2 15,-11-6 6-15,14-3 3 16,-11-10 3-16,2 1 4 15,2-9-1-15,-1-1 2 16,0-5-1-16,3-1 1 16,0-1 0-16,0 3-2 0,0-2 0 15,0 6-2-15,0 2 0 16,1 4-1-16,-2 2-1 0,3 1-1 16,0 5 0-16,-3-1 1 15,4 3-2-15,-5-1 1 16,1-2 0-16,-8 9 1 15,9-17 0-15,-9 17-1 0,2-16 1 16,-1 8-1-16,-2-2 0 16,1 10-1-16,-13-14 0 15,13 14-1-15,-18-3 0 16,8 3 0-16,-2 7 0 16,-1 4 0-16,3 6 1 0,0 4 0 15,2 4 0-15,2 0 1 16,2 0 0-16,3 0 0 15,1 1 0-15,5-3-1 16,1-3 2-16,3-2-1 0,1-4-1 16,4-4 0-16,1-2 0 15,0-5-3-15,1-2 0 16,2 0-1-16,1-7-1 0,-1-7 0 16,-3 0 0-16,1-4 1 15,-4-3 0-15,0 1 2 16,-3-4 3-16,-2 4 1 15,0 0 1-15,-2 2 1 0,-2 5 0 16,0 2-1-16,-3 10 2 16,0 0-3-16,0 0 0 15,6 6-1-15,-3 7-1 0,-2 5 0 16,2 1 0-16,0 2 0 16,2 2 0-16,2 2 0 15,-1-1 1-15,2-2-1 16,0-3 1-16,0-1-1 0,0-4 1 15,-2-3 1-15,0-2-1 16,-6-9 1-16,10 8 0 16,-10-8 0-16,11-6 0 15,-5-6 0-15,1-5-1 16,4-1 0-16,-2-7-1 0,3-3 0 16,3 1-1-16,-1 1 0 15,0 2-3-15,-4 5-3 16,3 4-3-16,-5 8-11 15,2 7-12-15,-10 0-17 0,8 14-20 16,-2 3-14-16,-1 3-3 16,0 3 4-16</inkml:trace>
  <inkml:trace contextRef="#ctx0" brushRef="#br0" timeOffset="55977.42">7858 2585 23 0,'0'0'77'0,"16"0"4"0,-7-7-4 15,6 4-24-15,-5-6-12 16,1 2-9-16,3-4-14 16,-1-2-5-16,3-5-4 15,-2 2-2-15,1-2-2 0,-1-1-2 16,-1 0 0-16,0-1-2 16,-3 4 1-16,-4 1-2 15,-1 4 0-15,-5 11-1 0,3-13 1 16,-3 13-1-16,-9 0 0 15,0 3 0-15,0 6 0 16,-4 4 0-16,3 1 0 16,-2 0 1-16,4 2 0 0,-2 2 1 15,7 1-1-15,3-1 1 16,0-2 0-16,0 2 0 16,4-2 0-16,2-4 0 0,1 4 1 15,2-6 0-15,1-3-1 16,0-1 1-16,3-5-1 15,1-1 0-15,2-1-1 16,1-7 1-16,4-4-1 16,0-3-1-16,-1-6 1 15,3-1 0-15,0-4 0 0,-6 1 1 16,-2 2 0-16,-3 0 1 16,1 5-1-16,-8 4 0 0,0 4 0 15,-5 10-1-15,0 0 0 16,0 0 0-16,0 9-1 15,0 3 0-15,-1 1 0 16,0 6 0-16,0-2 2 0,0 3-1 16,1-1 1-16,1-2 0 15,4-4 0-15,0 2-1 16,1-3-1-16,-6-12-2 0,18 12-1 16,-7-8-2-16,1-4-1 15,0 0 0-15,2-7-1 16,-3-1 2-16,1-3 0 15,1 0 2-15,-7-4 2 16,2 1 3-16,-3 0 1 16,1 2 2-16,-4 1 1 15,-2 11-1-15,4-14 0 0,-4 14-1 16,0 0 0-16,0 0 0 16,0 0-3-16,3 11 1 0,-1 1-1 15,-1-3-1-15,0 3 2 16,1 2-1-16,0-1-3 0,0-4-7 15,3 2-13-15,1 1-30 16,-6-12-23-16,10 14-6 16,-10-14-3-16,15 3-3 15</inkml:trace>
  <inkml:trace contextRef="#ctx0" brushRef="#br0" timeOffset="56375.81">8521 2464 4 0,'0'-10'72'15,"0"10"0"-15,0-12-1 0,0 12-7 16,0 0-40-16,-2 6-5 16,2-6-10-16,-2 19-6 15,-1-8-1-15,1 2 0 16,1 0 0-16,0 0 0 0,-2 2 0 16,3-3-1-16,-1 0 1 15,1-2-1-15,0 0 1 16,0-10-1-16,0 13 1 0,0-13-1 15,0 0-2-15,8 0 0 16,-8 0 0-16,12-6 0 16,-3-2-1-16,-1-3 0 15,4 0 0-15,-3 1 1 16,1-1 2-16,-1 5 1 0,-9 6 0 16,13-9 1-16,-13 9-1 15,11 0 1-15,-11 0 0 16,5 10-1-16,-3 0-1 15,0 1 0-15,2 0 1 0,1-1-1 16,0 2-2-16,-5-12-8 16,12 18-9-16,-12-18-19 15,8 11-31-15,3-7-5 0,-1-4-5 16,1 0 1-16</inkml:trace>
  <inkml:trace contextRef="#ctx0" brushRef="#br0" timeOffset="56723.02">8777 2517 61 0,'6'-11'77'0,"-4"-1"-4"16,2-1-18-16,-4 13-18 16,0 0-12-16,0 0-9 15,0 0-8-15,5 8-5 0,-5 3-3 16,0 1 1-16,0-1 0 16,0 2 0-16,0-1 0 15,0-4-1-15,1 2-2 0,-1-10-3 16,11 11-6-16,-11-11-3 15,12 1-3-15,-12-1 0 16,17-3 2-16,-17 3 1 16,15-15 6-16,-15 15 7 15,17-18 10-15,-17 18 6 0,13-17 4 16,-13 17-2-16,8-13 1 16,-8 13-4-16,0 0-2 15,11-5-5-15,-11 5-1 0,0 0-4 16,3 10-2-16,-3-10-2 15,4 16-7-15,-4-16-15 16,7 9-40-16,3 0-7 0,-1-4-6 16,1 1-1-16</inkml:trace>
  <inkml:trace contextRef="#ctx0" brushRef="#br0" timeOffset="57802.95">9267 2280 41 0,'5'-15'72'0,"0"3"2"16,1 0-6-16,-6 12-40 0,4-11-2 16,-4 11-7-16,0 0-7 15,0 0-6-15,-10 0-4 16,2 5-1-16,2 8 0 0,-5 4-1 16,1 4 0-16,1 3 0 15,-4 6 1-15,3 0 0 16,-2 3 0-16,4-3 0 15,0 3 1-15,3-3 0 16,2 1-1-16,3-5 1 16,1-2-1-16,3-5-3 0,3-1-1 15,2-6-1-15,-2 0-4 16,3-9-5-16,-1 0-6 16,2-3-2-16,-2-6-4 0,0-1 2 15,0-4 1-15,-2-3 3 16,-2 0 4-16,-1 0 11 15,-2 0 10-15,1 3 8 16,-2 0 5-16,-1 11 2 0,1-15 1 16,-1 15-1-16,0 0-2 15,0 0-5-15,0 0-2 0,0 0-5 16,10 6-2-16,-10-6-1 16,9 16-2-16,-9-16-1 15,7 17 1-15,-2-8-1 16,3-1-1-16,-8-8 0 0,6 16 0 15,-6-16 1 1,9 11-1-16,-9-11 2 0,6 10-1 16,-6-10 1-16,0 0-1 15,13 5 1-15,-13-5 0 16,10 0-2-16,-10 0 1 0,14-3-1 16,-14 3 0-16,13-4-1 15,-13 4 1-15,0 0 0 16,10-4 0-16,-10 4 0 0,0 0 0 15,0 0 0-15,13-2 0 16,-13 2 0-16,9-2 0 16,-9 2 0-16,11-1 1 15,-11 1-1-15,16-4 0 0,-16 4 0 16,17-4 1-16,-17 4-1 16,16-9 0-16,-16 9 2 15,9-10-2-15,-9 10 0 16,9-11 1-16,-9 11 0 0,2-11-1 15,-2 11 0-15,0 0-2 16,0-10-1-16,0 10 2 16,0 0-3-16,0 0 2 0,0 0 0 15,-5 9-1-15,5-9 2 16,-4 13 1-16,4-4 0 16,0-1 1-16,0-8 0 15,1 17 0-15,-1-17 0 16,10 12 1-16,-10-12 0 0,16 8 0 15,-2-8 0-15,-4 0-2 16,5 2 1-16,-2-4-1 16,3-1 1-16,-5 1-2 15,2-2 1-15,-13 4 0 0,16-7-1 16,-16 7-1-16,8-1 0 16,-8 1 0-16,0 0-4 15,0 0-20-15,12 12-42 16,-12-12-3-16,3 14-3 0,-3-14 0 15</inkml:trace>
  <inkml:trace contextRef="#ctx0" brushRef="#br0" timeOffset="60469.7">16416 2296 0 0,'0'0'69'15,"-14"-7"8"-15,3 1-14 16,11 6-9-16,0 0-12 16,0 0-9-16,-8-6-10 0,8 6-5 15,0 0-6-15,0 0-3 16,0 0-4-16,6 6-2 15,3 3-2-15,1 0-1 16,6 5 2-16,6 2-1 16,7 2 1-16,4 0-1 0,4 4 1 15,4-2-1-15,-1 2-1 16,2-2 1-16,-1-4-1 16,-6 0 0-16,-7-3 0 15,-5-2 0-15,-4-2 0 0,-6-2 0 16,-3-3-1-16,-10-4 1 15,4 14 0-15,-4-5 1 16,-8 3-1-16,-2 3 1 16,-7 4 0-16,-2 1 1 15,-9 1 0-15,1 1 0 0,-6 5-1 16,-2-1 0-16,-1-4 1 16,0 3-1-16,2-4-1 15,3-2 1-15,2-1-2 0,5-1-1 16,4-3-2-16,3-3-5 15,8-1-9-15,0-2-16 16,9-8-22-16,7 7-23 16,6-7-5-16,6 0-3 0</inkml:trace>
  <inkml:trace contextRef="#ctx0" brushRef="#br0" timeOffset="60917.91">16974 2854 43 0,'0'0'87'16,"0"0"-1"-16,-11-11-3 15,11 11-26-15,0 0-16 0,0 0-12 16,1-10-12-16,-1 10-8 15,-5-1-3-15,5 1-3 16,-20 7-2-16,2 5 0 16,-3 7-2-16,-3-1 1 15,-3 6 0-15,-2-1 0 0,0 5 0 16,-2 0-2-16,7-2-4 16,3-5-12-16,3-3-34 0,7 3-28 15,3-6-2-15,8-7-8 16,0-8-1-16</inkml:trace>
  <inkml:trace contextRef="#ctx0" brushRef="#br0" timeOffset="61415.74">17459 2685 49 0,'0'0'85'16,"5"-8"-2"0,-5 8-3-16,0 0-5 0,5-13-48 15,-5 13-6-15,0 0-8 0,0 0-6 16,0 0-2-16,0 0-1 16,-11-5-2-16,-1 8-1 15,-2 12-1-15,0-1 0 16,-5 8-1-16,3 1-1 15,0 4 2-15,1 1-2 16,3 1 2-16,7-1-1 0,2-3 1 16,3-3-1-16,5-1 2 15,6-6 1-15,5-3-1 0,2-4 0 16,3-5 1-16,3-3-1 16,-1-4 0-16,1-7 0 15,-1-5 0-15,-2-4 0 16,-3-8 1-16,-1-1 0 0,-8-5 1 15,-2 2-2-15,-3 1 1 16,-4 1-1-16,-4 6 0 16,-4 2 0-16,-2 8-2 15,-3 7 0-15,3 6-1 16,-2 1-1-16,2 5-8 0,0-1-11 16,10-4-41-16,-12 23-16 15,10-8-4-15,1 0-5 16,1-1-6-16</inkml:trace>
  <inkml:trace contextRef="#ctx0" brushRef="#br0" timeOffset="64716.89">18665 2633 31 0,'2'-13'67'16,"-2"13"4"-16,4-10-19 15,-4 10-13-15,0 0-7 0,6-11-7 16,-6 11-7-16,0 0-6 16,0 0-2-16,9-6-5 15,-9 6-1-15,0 0 0 16,2 8-2-16,-2 1-1 0,0 4-1 15,0 2 1-15,0 3 0 16,0 0 0-16,-1-2 2 16,2 1 2-16,3-1 2 0,1-6 2 15,3-2 0-15,8-8 2 16,1 0-1-16,6-7 1 16,6-4-2-16,4-9-1 15,5-5-3-15,5-7-2 0,-1-4-1 16,2-4 0-1,0-3-1-15,-2 0 0 0,-3 4 1 16,-3 6 0-16,-8 3 0 16,-3 7 0-16,-7 7 0 0,-4 4 0 15,-5 7 0-15,-9 5 1 16,0 0-2-16,0 0 0 16,0 0-1-16,0 0 0 15,0 0 0-15,0 0 1 0,0 0-1 16,0 0-1-16,0 0 1 15,0 0 0-15,8-7 0 16,-8 7 0-16,0 0 0 0,0 0 0 16,0 0 0-16,0 0 0 15,0 0 1-15,0 0-1 16,0 0 0-16,0 0 1 16,0 0-1-16,0 0 0 0,0 0 0 15,0 0 0-15,0 0 0 16,0 0 0-16,0 0 0 15,0 0 0-15,0 0 0 16,0 0 0-16,0 0 0 0,0 0 0 16,0 0 0-16,0 0 0 15,0 0-1-15,0 0 1 16,0 0 0-16,0 5 0 16,0-5 1-16,0 0-1 0,0 0 0 15,0 0 1-15,0 0-1 16,0 0 0-16,0 0 0 15,0 0 0-15,0 0-1 0,0 0 2 16,0 0-2-16,0 0 2 16,0 0-1-16,0 0 0 15,0 0 0-15,0 0 0 16,0 0 0-16,0 0 0 0,-8 7-1 16,8-7 1-1,0 0-2-15,0 0 0 0,0 0-3 16,-8 12-3-16,8-12-6 15,-8 14-14-15,3-1-40 0,5-13-15 16,-14 16-5-16,3-10-3 16,11-6-1-16</inkml:trace>
  <inkml:trace contextRef="#ctx0" brushRef="#br0" timeOffset="66405">8027 2969 5 0,'-10'-1'65'15,"10"1"6"-15,-11-5-20 16,11 5-4-16,0 0-10 16,-9-6-7-16,9 6-7 15,0 0-6-15,0 0-2 0,0 0-3 16,0 0-2-16,-4-9-2 16,4 9-2-16,0 0 0 15,0 0-2-15,0 0 0 0,7-9-1 16,-7 9-1-16,14-7 1 15,-2 3 0-15,3-2 0 16,4 0 1-16,2-3-2 16,4 1 1-16,2-1 1 0,3 0-3 15,-1 1 0-15,3-2 0 16,-3 2 0-16,-1 1 0 0,-4 2-1 16,-3-1 1-16,-2 0-1 15,-5 3 0-15,0 0 0 16,-6 2 1-16,-8 1-1 15,12-3 1-15,-12 3-1 16,0 0 0-16,0 0 0 0,0 0 0 16,0 0-1-16,0 0-1 15,0 0-3-15,0 0-6 16,0 6-9-16,0-6-12 16,-11 8-25-16,11-8-21 0,-16 16-7 15,4-5-2-15</inkml:trace>
  <inkml:trace contextRef="#ctx0" brushRef="#br0" timeOffset="66802.63">8078 3108 53 0,'0'0'51'16,"0"0"-3"-16,5 6-4 0,-5-6-5 16,19-1-6-16,-5-5-7 15,2-1-2-15,3-1-5 16,-1-1-3-16,2-1-2 15,1-1-1-15,-1-1-1 16,1 1-3-16,-1 0-1 0,-1 3-1 16,-2-1-2-16,-3 1-1 15,-1 3 0-15,-5 0-2 0,-8 5-1 16,13-6-2-16,-13 6-4 16,0 0-11-16,0 0-36 15,9 1-23-15,-9-1-6 16,0 13-6-16,0-13-2 0</inkml:trace>
  <inkml:trace contextRef="#ctx0" brushRef="#br0" timeOffset="68034.84">6080 3693 12 0,'0'0'66'15,"0"0"-5"-15,0 0-17 16,6 2 0-16,-6-2-5 0,8-3-6 16,-8 3-7-16,13-8-6 15,-13 8-4-15,17-11-2 16,-17 11-4-16,18-16-2 16,-7 10-2-16,2-1-2 0,-1 0-1 15,1 1-1-15,0 2 0 16,2 0-1-16,-2 0 1 15,0 2-1-15,-1 1 0 16,1-2-1-16,-2 2 1 16,0 0-1-16,0 1 0 0,-1 0-1 15,-10 0-1-15,14 0-4 16,-14 0-4-16,0 0-15 16,5 10-31-16,-5-10-21 15,0 13-5-15,0-13-5 0</inkml:trace>
  <inkml:trace contextRef="#ctx0" brushRef="#br0" timeOffset="68484.11">6085 3825 59 0,'0'0'73'16,"0"0"1"-16,0 0-28 15,0 0-12-15,7 0-6 16,-7 0-11-16,12 0-4 15,-12 0-2-15,14 0-3 0,-3-1-1 16,-1 0-1-16,2 1 1 16,1-2-2-16,2 1 0 15,0-1-1-15,2 1-1 16,-1 0 0-16,2-2 0 16,-3 1 0-16,2 0-1 0,-2 2-1 15,-3-2 0-15,-3 1 0 16,-9 1 0-16,15 0-1 15,-15 0-1-15,0 0-4 16,12 1-6-16,-12-1-13 0,0 0-34 16,0 0-19-16,0 0-7 15,10 5-2-15</inkml:trace>
  <inkml:trace contextRef="#ctx0" brushRef="#br0" timeOffset="69211.53">6305 3487 67 0,'0'0'77'16,"-14"-7"-2"-16,14 7-25 15,-10-7-10-15,10 7-10 0,0 0-8 16,0 0-6-16,-7-10-4 16,7 10-4-16,0 0-2 15,0 0-2-15,0 0-1 16,0 0-1-16,0 0-1 0,5-8 0 15,-5 8 0-15,12 0-1 16,-2 0 0-16,2 0 0 16,5 1 0-16,0 2 0 15,4 0 0-15,0 1 0 16,3-2 0-16,0 1 1 0,-2 1-1 16,-4-1 0-16,-1 0 0 15,-4 1 0-15,-2-1 0 16,-11-3 0-16,14 11 0 15,-14-11 0-15,8 17-1 16,-5-6 1-16,-1 2 0 0,-1 2 0 16,-1 4 0-16,0 1 0 0,-3 3-1 15,-2 0 1-15,-2 0 0 16,-3 4-1-16,-1-3 1 16,-1 1 0-16,-1 2-1 15,-3-5 1-15,1 3 1 0,-3-2-1 16,-1 0 2-16,0-3-1 15,-1 2 0-15,0-1 2 16,1-2 0-16,1-2 0 0,3-2 0 16,1-3 0-16,4-2 0 15,1-2 0-15,9-8 1 16,-10 10-2-16,10-10 0 16,0 0 0-16,0 0-1 0,0 0 0 15,0 0-1-15,0 0-2 16,0 0-3-16,0 0-7 15,0 0-16-15,0 0-50 16,8-7-5-16,5-3-5 16,4 0-4-16</inkml:trace>
  <inkml:trace contextRef="#ctx0" brushRef="#br0" timeOffset="71003.66">7335 3571 49 0,'0'0'52'15,"-9"-3"-3"-15,9 3-8 0,0 0-6 16,-9 5-4-16,7 4-7 16,-6 7-6-16,2 4-4 15,0 8-3-15,-3 4-3 0,1 7-3 16,-3 2-1-16,2 5-1 16,-3-1-1-16,3-2 1 15,-1-1 0-15,1-6 0 16,1-4 1-16,0-9 2 0,2-2 3 15,-2-11 1 1,8-10-2-16,-8 3 1 0,5-12-1 16,1-10 0-16,1-7-2 15,1-11-3-15,1-8 0 16,6-9-2-16,0-7-1 0,7-4 0 16,1 0 0-16,4 6 0 15,0 6 0-15,1 3 0 16,1 11 0-16,-1 8-1 0,2 12 1 15,-1 6-1-15,-1 6 1 16,1 5 0-16,-2 2-1 16,1 0 1-16,-4 7 0 15,0 3-1-15,-6 3 1 0,0 3 0 16,-7 2 0 0,-3 6-1-16,-2 0 0 0,-11 2 0 15,-5 3 0-15,-1-1 0 16,-7 0 0-16,-1-2 0 15,-3-3 0-15,0-4 0 0,2-3 1 16,3-2 1-16,4-5-1 16,3-2 0-16,6-4 0 15,0 0 0-15,12-3-1 16,-8 4 1-16,8-4 0 0,0 0-1 16,1 15 1-16,-1-15 1 15,13 18-1-15,-2-3 1 16,1-1 1-16,4 3-1 0,1 1 0 15,3-1 0-15,1 1 0 16,-2-1 0-16,2-1-1 16,1-1-1-16,-2-3 0 15,1-1-1-15,-2-3 1 0,-1-3-2 16,0-3 1-16,1-2 0 16,0-2 1-16,-1-5 0 15,-1-5 0-15,1-3 1 0,0-5 1 16,1-2 0-16,-1-3 0 15,-1 0 1-15,-5 0 0 16,-3 0-1-16,-4 4 1 16,-3 2 0-16,-2 6 0 15,-3 3 0-15,3 10 0 0,-18-7-1 16,7 6 0-16,2 5-1 16,-4 7 1-16,3 2-1 15,-4 4 0-15,2 1 1 0,2 5-1 16,-1 1 0-16,5 1 1 15,-1 3-1-15,5-5 1 16,1 1 0-16,1-1-1 16,4-3 1-16,4-1-1 0,1-5 2 15,3-2-2-15,1-3 1 16,4-3 0-16,-1-6-1 16,5 0 1-16,-2-9 0 15,-1-4-2-15,2-5 1 0,0-5-1 16,-3 0 1-16,-1-2-1 15,-5 0 0-15,1 0 1 16,-4 5 0-16,-2 4 0 16,-2 3 0-16,-4 13 0 15,3-10 0-15,-3 10 0 0,0 0 0 16,3 9 0-16,0 0 0 16,0 5-2-16,0 1 2 15,2 1 0-15,-2 3 0 0,2-1 0 16,0 2 0-16,0 1 0 15,1-3 0-15,1-1 0 16,-2-1 0-16,2-2 2 0,-1-4-2 16,0-1 1-16,-6-9 0 15,12 9 0-15,-12-9 1 16,11-3 0-16,-4-7 0 16,-1-5 0-16,2-2-1 0,1-5 0 15,0-3-1 1,1 0 1-16,1 0-2 0,-3 4 1 15,5 2-1-15,-3 6 0 16,2 5-2-16,1 3-3 16,-2 6-7-16,2 2-8 0,0 6-24 15,0 5-24-15,-2 3-15 16,1-2-3-16,-3 0-2 16</inkml:trace>
  <inkml:trace contextRef="#ctx0" brushRef="#br0" timeOffset="72443.52">8101 3979 19 0,'0'0'81'0,"0"0"0"0,0 0-5 16,0 0-19-16,6-9-24 16,4 1-9-16,0 0-15 15,0-2-5-15,4 0-3 16,0-1 0-16,2-1 0 0,-1 1 0 16,-1 0 1-16,-2-1 0 15,-5-1-1-15,-2 5 1 16,-3-2-1-16,-2 10-1 15,0-15 0-15,0 15 0 0,-13-8-1 16,2 8 2-16,0 0-1 16,1 4 0-16,-2 4 2 15,2 3 0-15,-2 4 0 16,6 0 0-16,-2 2 0 16,4 2 0-16,2 0 0 0,2 2-1 15,0-2 1-15,3 1-1 16,2-5 0-16,2 2 1 15,-1-4 0-15,3-3 0 0,-9-10 1 16,15 11 0-16,-5-11 0 16,1 1 0-16,1-7 0 15,2-4 0-15,2-5-1 16,2-1-1-16,-1-3 0 0,0 0 0 16,1-1-1-16,-1 4 0 15,-5 2-1-15,0 3 1 16,-12 11 0-16,15-10 0 0,-15 10-1 15,8 1 1-15,-8-1 0 16,4 19 0-16,0-7 1 16,-2 2-1-16,3 2 1 15,-2 0-1-15,1 0 1 16,1 0-1-16,-1-4 1 0,0 0-1 16,0-2 1-16,-4-10 0 15,9 12 0-15,-9-12-1 16,10 0 0-16,-10 0 0 0,16-9 0 15,-5-2-1-15,2-5-1 16,-2 0 0-16,2 2 0 16,-3-1 0-16,0 4 0 0,-2 1 0 15,-8 10 1 1,10-7 0-16,-10 7 1 0,6 8 1 16,-4 2-1-16,0 3 1 15,2 1 1-15,-2 1-1 16,2 0 0-16,1 0 0 15,2-2 1-15,0-1-1 0,0-2 0 16,-7-10 0-16,14 11 0 16,-3-8-1-16,-2-3 0 15,2 0-2-15,3-3-1 0,-2-7-1 16,4-3-4-16,1-4 0 16,3-3 1-16,-3-2 0 15,0 3 3-15,-2 1 2 16,-1 2 3-16,-6 3 3 0,-8 13 2 15,11-9 1-15,-11 9 1 16,0 6-1-16,-1 6 0 16,-2 2-2-16,-1 1-1 0,1 4-1 15,0-1-1-15,2 0 0 16,1 0-1-16,0-2 0 16,0-3 0-16,4-3 0 0,0-1-1 15,-4-9 1-15,14 12-1 16,-14-12-1-16,18 0 0 15,-6-3-1-15,3-6-1 16,-3 0 0-16,1-6 0 16,1 1-1-16,-2-2 2 15,0 2 0-15,-1 0 2 0,-5 5 0 16,0-1 2-16,-6 10 0 16,8-9 0-16,-8 9 1 15,0 0 0-15,0 0-1 0,3 13 1 16,-3-3-2-16,1 1 1 15,2 4-1-15,3 0 0 16,-1 2 0-16,2-2-1 0,2-1 1 16,1 2-1-16,2-5 1 15,2-3 0-15,1-3-1 16,0-2 1-16,4-3-1 0,1-1 0 16,2-6 1-1,-1-1-1-15,0-4 0 0,-1-3 0 16,0 1 1-16,-3-1-1 15,-3-2 0-15,-4 5 0 16,-1-1 0-16,-3 1 0 16,-6 12 1-16,4-14-1 0,-4 14 0 15,0 0 0-15,0 0 1 16,-6 0-1-16,6 0 1 0,-8 4-1 16,8-4 0-16,-12 11 0 15,12-11 1-15,-5 20-1 16,1-12 0-16,3 3 0 15,0 0 0-15,1 3 0 0,0-1 0 16,1 0 0-16,4 0 0 16,-1-3 0-16,4 2 1 15,4-3 0-15,1-2-1 16,1-3 1-16,1-3-1 0,4-1 1 16,0-1-2-16,1-4-2 15,-3-5-8-15,1-10-45 16,-3 10-25-16,-2 0-4 15,-5-1-6-15,-2 0-5 16</inkml:trace>
  <inkml:trace contextRef="#ctx0" brushRef="#br0" timeOffset="72989.92">9837 3908 36 0,'0'0'85'0,"9"-16"-1"16,-4 8-4-16,-5 8-4 15,0-11-39-15,0 11-27 16,0-11-1-16,0 11-2 16,-12-11-3-16,12 11-2 0,-16-6 0 15,7 6 0-15,-6 0-1 16,1 0 0-16,-1 5 1 0,1 2-1 16,-1 5 0-16,1 3 0 15,7-1 0-15,1 5-2 16,6 1 0-16,7 3-1 0,1 2-1 15,7-1 0-15,6 1 0 16,3-2-1-16,3 2-2 16,1-4 1-16,0 0 0 15,-4-3 1-15,1-1 0 16,-4-4 1-16,-8-1 1 0,-6-1 1 16,-5-3 2-16,-2-8 1 15,-15 11 0-15,-5-7 1 0,-2-2-1 16,-10-1 0-1,0-2-2-15,0 0-2 0,-2-5-4 16,5-1-6-16,4-4-12 16,5-4-25-16,9 1-25 15,6-2-7-15,5-3-3 0,2 0 9 16</inkml:trace>
  <inkml:trace contextRef="#ctx0" brushRef="#br0" timeOffset="75183.81">10004 3881 11 0,'30'-17'84'16,"-8"6"4"-16,-4 1-2 16,-4 1-5-16,-3 7-43 0,-11 2-8 15,0 0-7-15,0 0-12 16,9 5-3-16,-9 7-4 16,0 5-2-16,2 5-2 15,1 6 1-15,2 2-1 16,1 4 1-16,-3 0-1 15,1 4 0-15,1-3 0 0,0-1-1 16,-3-3 0-16,-1-6-1 16,-1-3-2-16,0-4 0 15,0-5 0-15,0-13 0 0,-1 11-1 16,1-11 1-16,-3-7-1 16,2-5 2-16,1-4 0 15,2-4 1-15,2-2 0 0,4 1-1 16,2-3 2-16,2 4 0 15,0 3 1-15,2 2 0 16,2 3 1-16,1 3 0 16,1 4 1-16,2 3-1 0,-2 2 1 15,1 0 0-15,0 3 0 16,0 4-1-16,-1 2 1 16,-2 2 0-16,-4 2 1 0,-3 0-3 15,-4 3 2-15,-4-2 0 16,-1 3-1-16,-5-2 1 15,-3 2-1-15,-5-2 0 16,-1-2 0-16,1-3 1 16,1-3-2-16,0-1 0 0,12-6-1 15,-9 2-2-15,9-2-2 16,2-8-5-16,9 0-3 16,4-5-8-16,8-1-11 15,4-1 2-15,5-1 0 0,0 0 4 16,4 0 5-16,0 4 8 15,0-2 7-15,-3 4 9 16,-1-1 14-16,-7 1 3 16,-5-2 1-16,-4 1-1 15,-4 1 0-15,-6-1-3 0,-6 11-2 16,1-17 0-16,-1 17-4 16,-16-10-2-16,5 9-2 0,-3 1-2 15,-2 4-1-15,3 3-2 16,0 2 1-16,-1 3-1 15,1 1 0-15,6 5-1 16,1-1 1-16,1 0-1 0,5 3 1 16,0-2-2-16,5 1 1 15,2-1-1-15,7-2 0 16,-2-3 0-16,7-1-1 16,2-3-1-16,3-3 1 15,2-3-1-15,4-3 0 0,2-2 1 16,-1-6 0-16,3-3 0 15,-2-4 1-15,1-2 1 0,-7-1 1 16,0 0 1-16,-10 0 2 16,-5 1-1-16,-2 3 0 15,-8 3 0-15,-1 11 1 16,-8-13-1-16,0 13 0 0,-6 0-2 16,3 5 0-16,0 4-1 15,-1 1 1-15,4 3-1 16,-2 2 0-16,4 2-1 15,3-3 1-15,0 1-1 16,1-3 0-16,2 1 1 0,2-4-1 16,-2-9 0-16,10 12-1 15,1-11 0-15,-2-1 0 16,3-1-1-16,-1-5 1 0,2-3 0 16,2-1 0-16,-1-2 1 15,-4 1 0-15,2 2 0 16,-3 0 1-16,-9 9 0 15,12-9 1-15,-12 9-1 0,0 0 0 16,0 0 0-16,5 11 1 16,-5 0-2-16,1 0 1 0,2 2 0 15,0 2-1-15,0 0 0 16,-1-1 1-16,2-2-1 16,1-3 0-16,-5-9 1 15,9 11-2-15,-9-11 1 16,15 0-2-16,-7-7 0 15,4-3 0-15,3-2-1 0,0-3 1 16,-1-2 0-16,5-2 0 16,-2 1 2-16,-2 1 0 15,-1 3 2-15,-2 2 0 0,-5 3-1 16,-7 9 1-16,13-9 0 16,-13 9 0-16,4 6-1 15,-4 3 0-15,0 1 0 16,1 4-1-16,-2 0 1 15,2 1-1-15,-1-1 1 0,0 0-1 16,0-3 0-16,0 0 0 16,0-1 1-16,0-10-1 0,3 11-1 15,-3-11 0-15,0 0 0 16,15-1-1-16,-15 1 0 16,19-19-2-16,-8 5 0 15,3-2-2-15,1 0 1 16,0-2 1-16,1 4 1 0,-3 1 1 15,-1 4 1-15,-1 2 1 16,-11 7 2-16,12-1 2 16,-12 1-1-16,9 10 1 0,-7 3-1 15,1 2 0-15,2 2 0 16,-2 2-1-16,1 2-1 16,-2 1 0-16,0-1 1 15,2 1-2-15,0-5 1 0,-1-2-1 16,0 0 0-16,0-6-1 15,-3-9-1-15,17 7-1 16,-7-7-1-16,1-7 0 0,5-3-1 16,1-5 0-16,1-1 1 15,3-3 0-15,-2 2 2 16,-3 2 2-16,-2 1 2 0,-4 5 1 16,-10 9 0-1,12-3 2-15,-12 3-1 0,0 12 1 16,0 2-1-16,-1 2-1 15,0 2-1-15,1 0 0 16,0 1-1-16,0-5 0 0,2 0 0 16,3-4-1-16,-5-10-1 15,17 15-1-15,-5-12-3 16,-1-3-2-16,3-3-3 16,4-3-5-16,-2-6-5 0,5-3-3 15,-1-4-3-15,4-1 0 16,-1-3 2-16,-1-4 8 15,1 3 7-15,1-1 11 0,-2 4 9 16,-6 1 8-16,1 4 2 16,-8 3 6-16,3 4 0 15,-12 9-4-15,5-11-5 16,-5 11-5-16,0 0-4 16,0 0-3-16,-9-9-3 15,9 9 0-15,-13 0-2 0,13 0 0 16,-16 5 0-16,16-5-1 15,-13 12 0-15,13-12 0 0,-7 18 1 16,5-8-1 0,1 0 1-16,1 2-1 0,2 1 1 15,2-2-1-15,6 1 1 16,-1 1-1-16,4 0 0 16,-1-1 1-16,2 1-1 0,-1 4 0 15,4-2 0-15,-5 1 0 16,-2 0 0-16,-1 0-1 15,-2-2 2-15,-7-1-1 0,0-1 1 16,0-12 1-16,-3 13-1 16,3-13 1-16,-16 5 0 15,4-5 0-15,4 0 0 16,-3-3-1-16,4-3-1 0,7 6-4 16,-15-15-3-16,15 15-15 15,0 0-52-15,0 0-11 16,-3-15-4-16,3 15-6 0,4-11-2 15</inkml:trace>
  <inkml:trace contextRef="#ctx0" brushRef="#br0" timeOffset="75997.37">12775 4287 30 0,'0'0'83'16,"4"9"0"-16,7-5-4 15,3-4-3-15,24 0-49 0,-15 2-11 16,4 0 0-16,5 4-5 16,2-5-4-16,2 4-1 15,0-3-2-15,-2 3 0 0,-4-2-2 16,-4 0 0-16,-6-1 0 15,-5 1-1-15,-8-3-1 16,-7 0-2-16,0 0-6 16,0 0-15-16,0 15-48 0,0-15-9 15,-6 3-6-15,6-3-6 16,0 0 5-16</inkml:trace>
  <inkml:trace contextRef="#ctx0" brushRef="#br0" timeOffset="76470.47">14166 4209 53 0,'10'-9'83'0,"-10"9"-2"16,8-7-3-16,-8 7-3 15,6-8-61-15,-6 8-1 16,8 0 0-16,-8 0-5 16,4 5-1-16,-4-5-1 0,2 18-2 15,-2-5 0-15,0 3-2 16,-1 2-3-16,-4 1-6 15,3 0-13-15,-3-1-21 16,-6-2-37-16,9-4-5 0,1-3-5 16,1-9-5-16</inkml:trace>
  <inkml:trace contextRef="#ctx0" brushRef="#br0" timeOffset="76630.22">14325 4235 69 0,'0'0'85'0,"3"17"-4"0,-3-5-4 16,0 4-4-16,9 6-82 15,-2-1-58-15,-7 1-3 16,-1-3-10-16,-7-1-6 16</inkml:trace>
  <inkml:trace contextRef="#ctx0" brushRef="#br0" timeOffset="85229">13961 3125 14 0,'-12'0'70'16,"12"0"3"-16,-8-1-1 15,8 1-33-15,-11-7-5 16,11 7-4-16,0-10-11 16,0 10-5-16,0 0-1 0,0-9-5 15,0 9-3-15,0 0-2 16,-7-2-1-16,7 2-2 16,-13 5-1-16,5 3 0 15,-4 2 0-15,1 2 1 0,-3 2 0 16,1 2 0-16,-1 0-1 15,2 3 1-15,1-1 0 16,-1 2 0-16,4-2 0 16,1 1 1-16,2-1-1 0,2-2 1 15,3 0 1-15,0-3-1 16,1 3 1-16,8-6 0 16,-1-1 1-16,4-4 1 0,0-1 0 15,2-4 1-15,4 0-1 16,-1-5 1-16,2-5 0 15,2-2-1-15,-1-2-1 16,1-2 0-16,-2-3-2 0,-5 2 0 16,-1-4-1-16,-4 2 1 15,-3-2-1-15,-6 0 0 16,-2 3-1-16,-7 0 0 16,-1 4 0-16,-1 0 0 15,-3 3 0-15,2 2 0 0,-1 2-1 16,-1 0 1-16,5 4-1 15,-2 2 1-15,3 1 0 16,8 0-1-16,-14 1 0 0,14-1 1 16,-14 15-1-16,10-7 1 15,1 5 0-15,-1 0 0 16,1 0 1-16,2 3 0 16,1-2 0-16,0 1 0 0,0-2 1 15,5-1-1-15,0-1 1 16,-5-11 0-16,15 16 1 15,-15-16-1-15,19 5 1 0,-8-5-1 16,4 0 1-16,3-5-1 16,0-3 1-16,2-2-2 15,2-3 1-15,0-1 1 16,2-1-2-16,-4 1 0 0,0 0 0 16,-2 4 0-16,-1 1 0 15,-4 5-2-15,1 3 2 16,-5 1-1-16,-9 0 1 15,15 18 0-15,-11-4-1 16,2 4 1-16,-2 3 1 0,1 1-1 16,-3-1 1-16,1 3-1 15,0-4 2-15,-2 1-4 16,1-3 2-16,-1-1 0 0,-1-4-1 16,0-1 1-16,0-2 0 15,0-10 0-15,-4 8 0 16,4-8 1-16,0 0 1 15,0-10-2-15,3-2 1 16,1-3-1-16,1-3 1 0,1 1-1 16,4-5 0-16,-4 3 0 15,4 1 0-15,-3 5-1 16,3 1 1-16,-2 3 0 0,3 4 0 16,-3-1 0-16,3 6 0 15,-2 0 1-15,1 0 0 0,-1 0-1 16,3 2 1-16,-4 2 0 15,2-1-1-15,-10-3 1 16,16 9-1-16,-16-9 1 16,14 9-1-16,-14-9 1 15,11 12-1-15,-11-12 1 0,10 16-1 16,-8-6 1-16,-1 3 0 16,-1 2 0-16,0 0-1 15,0 3 0-15,-2-1-1 0,0 1 0 16,-3-3-3-16,2-2-2 15,1 0-8 1,2-2-11-16,0-11-21 0,-11 11-31 16,11-11-5-16,0 0-6 0,1-6 0 15</inkml:trace>
  <inkml:trace contextRef="#ctx0" brushRef="#br0" timeOffset="86044.59">14578 3325 50 0,'5'-12'71'0,"0"3"0"16,1-1-14-16,4 7-21 16,-10 3-7-16,17-7-9 15,-17 7-7-15,15-6-2 0,-15 6 1 16,0 0-3-16,0 0 0 15,0 0-2-15,0 0-1 16,0 0-1-16,-5 0-2 16,-5 0 0-16,1 7-1 0,-3 1 0 15,0 1 0-15,0 2-1 16,1 1 1-16,0 3-1 16,2 1-1-16,4-1 0 15,-1 2 0-15,3 0 0 0,3-1-1 16,0 1 1-1,0-3-1-15,5 1 2 0,0-4-1 16,-1-1 1-16,6-2 0 16,0 0 0-16,1-2 1 0,1-4-1 15,1-1 1-15,5-1-1 16,-2-4 1-16,5-4 0 16,-1 0-1-16,2-1 0 15,4-4-1-15,-1-1 2 0,2-2-1 16,-2 1 0-16,-2-4 0 15,2 5 0-15,-5-1 0 16,-5 1 0-16,-3 3 0 0,-1 1 0 16,-11 10-1-16,10-13 1 15,-10 13 0-15,6-9 0 16,-6 9 0-16,0 0-1 16,0-9 1-16,0 9-1 15,0 0 0-15,0 0-1 0,-12-10 0 16,12 10 0-16,-14-1 0 15,6 1 1-15,-4 0-1 16,4 0 0-16,-6 1 0 0,3 2 1 16,0 1 0-16,-2 0-1 15,3 2 1-15,-1-1 0 16,0 5 0-16,3 1-1 16,-1 3 0-16,3 0 0 0,1 4 1 15,2-2-1-15,2 3 1 16,1 0 0-16,0-3 0 15,2 0 1-15,2-4 0 0,3 0 0 16,3-1 0-16,-2-3 0 16,4-2 1-16,-1-1 0 15,0-2 0-15,3-1-1 16,-2 0 0-16,-1-2-3 0,2-1-5 16,-13 1-21-16,4-11-50 15,-4 11-3-15,12-19-6 16,-5 8-4-16</inkml:trace>
  <inkml:trace contextRef="#ctx0" brushRef="#br0" timeOffset="86463.83">15122 3252 5 0,'0'0'79'15,"8"-7"4"-15,-8 7-2 16,12-3-14-16,-12 3-24 15,12 0-6-15,-12 0-16 0,16 0-7 16,-16 0-4-16,17 0-3 16,-5 2-2-16,-3 2-2 15,2 1-1-15,2 3 0 0,-3 0-1 16,0 5 1-16,-1 3-1 16,-2 5-1-16,-2 4 0 15,-3 1-1-15,-3 5 1 0,-1 0-2 16,-6 4-4-16,-6-4-7 15,0 2-18-15,-5-5-48 16,-10-3-3-16,0-5-6 16,-6-5-4-16</inkml:trace>
  <inkml:trace contextRef="#ctx0" brushRef="#br0" timeOffset="87289.26">13808 2855 50 0,'-12'-4'61'0,"-5"-1"-19"0,17 5-7 16,-13 0-8-16,13 0-6 0,-18 4-5 16,10 3-2-16,-6 0 0 15,2 4-2-15,-2 3 1 16,-1 0 0-16,-2 4 0 16,-1 3-2-16,1 4 1 0,-1 3-1 15,1 4 0-15,-2 4 0 16,1 3-1-16,3 3 0 15,3 2-1-15,0 2-1 0,5 1-1 16,2-1 0-16,5-2-3 16,6 1 0-16,5-5-1 15,6 0-1 1,6-4 0-16,3-4-4 0,6 2-11 0,-4 7-58 16,6-17-7-1,2-3-6-15,-7-12-6 0,-4-4-3 16</inkml:trace>
  <inkml:trace contextRef="#ctx0" brushRef="#br0" timeOffset="90133.41">14312 4296 1 0,'11'-6'59'16,"-11"6"-6"-16,8-5-18 0,-8 5 0 16,12-8-2-16,-12 8-6 15,12-8-3-15,-12 8-5 16,9-8-2-16,-9 8-4 16,0 0 0-16,10-13-2 0,-10 13-2 15,3-10-1-15,-3 10-3 16,0-10 0-16,0 10 0 15,-3-9-3-15,3 9 0 16,-15-11-1-16,4 6 0 0,0 1-2 16,-4-2 1-16,-1 5-1 15,-3 1 0-15,0 0 0 16,0 1 0-16,-2 5 1 16,3 1-1-16,1 1 1 15,2 3-1-15,2 1 1 0,5 0 0 16,-1 2 0-16,6-2 0 15,2 3 0-15,0-2 0 16,1 2 1-16,5 1-1 16,4-1 2-16,-2 0-2 0,4 3 2 15,0 0-2-15,3 1 1 16,2 2 0-16,-1-1 0 16,-1 1 0-16,-2-2-1 0,1 1 1 15,0-4 1-15,-7 0 0 16,-2-4 0-16,-3 2 0 15,-1-6 0-15,0-8 0 16,-11 13 0-16,-3-10 0 0,0-1 1 16,-3-2-1-16,0 0-1 15,-2 0 1-15,2-2 0 16,-1-3-1-16,4 1 1 16,0 0 0-16,2 0-1 0,2 0 0 15,10 4 0-15,-13-7 0 16,13 7 0-16,0 0 0 15,-12-7-1-15,12 7-1 16,0 0-1-16,0 0-3 0,0 0-3 16,0 0-5-16,0 0-11 15,0 0-17-15,14-5-32 16,-4 4-10-16,3 0 0 16,5-5 2-16</inkml:trace>
  <inkml:trace contextRef="#ctx0" brushRef="#br0" timeOffset="91898.26">14419 4456 60 0,'-2'-9'73'15,"2"9"-1"-15,-4-10-28 16,4 10-7-16,0 0-11 0,0-9-8 15,0 9-7-15,0 0-3 16,7-7-3-16,-7 7-1 16,0 0-1-16,15-8-1 15,-15 8 0-15,14-10 0 0,-14 10 2 16,16-12-2-16,-8 3 0 16,-8 9 0-16,15-18 0 15,-10 9 0-15,0 0 2 0,0-1-2 16,-4 0 0-16,-1 0 0 15,0 1 1-15,0 9-1 16,-4-13 0-16,4 13-1 16,-13-6 0-16,3 6-1 0,2 0 1 15,-4 6-1-15,2 4-1 16,-1 2 1-16,-2 4 0 16,6 4 0-16,-3 2-1 15,5 0 1-15,1 3 1 16,2 0-1-16,2-1 0 0,0-1 0 15,2-2 1-15,5-1 0 16,3-5-1-16,-1-2 2 16,5-2-1-16,1-3 1 15,3-4-1-15,-1-4 2 0,3 0-1 16,3-10 0-16,4-3 0 16,-3-7-1-16,0-4 0 15,1-2 0-15,-2-3-1 0,-3 0 0 16,-3 3-1-16,-4 3 1 15,-4 4-1-15,-5 5 0 16,-1 4 0-16,-3 10 0 16,0 0-1-16,0 0 1 0,0 0 0 15,-7-2 1-15,7 2 0 16,0 0 1-16,0 0-1 16,0 0 1-16,-7 5 0 15,7-5 1-15,0 0-2 0,0 0 1 16,3 8 0-16,-3-8-1 15,4 22 1-15,0-5-1 16,1 4-1-16,0 5 1 16,-1 2 0-16,0 2 0 15,4-1 0-15,-2 0-1 0,2-2 1 16,-1-1 0-16,1-4 1 16,2 0 0-16,-3-7 0 0,4 0 1 15,-5-5 0-15,4-2 0 16,-2-3 0-16,5-5-1 15,1-3-2-15,1-7 1 16,3-4-1-16,2-5-1 0,3-3 1 16,-3-2-1-16,2-5 0 15,-1 2 1-15,-3-1 1 16,-1 1 0-16,-2 1 0 16,-2 5 0-16,-6 1 1 0,1 6 0 15,-3 2 0-15,-3 3 0 16,-2 9 1-16,4-9-1 15,-4 9 1-15,0 0 0 0,0 0-1 16,0 0 1 0,0 0-1-16,0 0 0 0,0 0 0 15,0-9 1-15,0 9-2 16,0 0 0-16,0 0 1 16,0 0-1-16,0 0 1 0,-4-9-1 15,4 9 0-15,0 0 1 16,0 0-1-16,0 0 0 15,0 0 0-15,-3-10 1 0,3 10-1 16,0 0 0-16,0 0 0 16,-6-10 1-16,6 10-1 15,0 0 0-15,0 0 0 16,-6-8 0-16,6 8 0 0,0 0 0 16,0 0-1-16,0 0 1 15,0 0-1-15,0 0 0 16,0 0 1-16,-4 7-1 15,4 3 0-15,-1 1 1 0,0 3 0 16,-1 3 0-16,1 2 0 16,-1 1 0-16,1 1-2 15,1 1 2-15,0 1 0 16,0-3 0-16,2-1 0 0,2 1 0 16,-1-4 2-16,1-3-4 15,3-3 4-15,-1 0-2 16,-6-10 0-16,14 8 0 0,-14-8 1 15,15-1-1-15,-6-5 1 16,2-3-1-16,0-3 1 16,3-4-1-16,1-2 0 0,-2-3 0 15,-1-1 0-15,2-2 0 16,-4-1 0-16,-2 2 0 16,-3-1-1-16,1 5 1 15,-4 2 0-15,-1 4 0 16,-1 2 0-16,0 11 0 0,-2-9 0 15,2 9 0-15,0 0 0 16,-12 0-1-16,12 0 1 16,0 0 0-16,-12 9 0 15,12-9 0-15,-4 11 0 16,4-11 0-16,-1 11 0 0,1-11 0 16,1 14 0-16,-1-14 0 15,10 13 0-15,-10-13 0 0,17 11 1 16,-8-8-1-16,3-2 0 15,0-1 1-15,2 1-1 16,1-2 1-16,1-6-2 16,-1 2 1-16,-1-3 0 0,0 0 0 15,0 3 0-15,-4-2 0 16,-10 7 0-16,14-7 0 16,-14 7 1-16,0 0-1 15,0 0 0-15,8 4 1 0,-8-4-1 16,0 20 0-16,0-7 0 15,0 3 0-15,0 2 0 16,0-1 0-16,0 1 0 16,0-3-1-16,0 1-2 15,0-6-4-15,0-2-6 0,0-8-13 16,0 0-29-16,0 0-24 16,5-7-5-16,-2-5-6 15,-1-7 5-15</inkml:trace>
  <inkml:trace contextRef="#ctx0" brushRef="#br0" timeOffset="92054.04">15446 4275 48 0,'5'-17'76'16,"-3"4"-5"-16,-2 13-13 15,0 0-14-15,3 7-14 16,-3 4-15-16,0 3-8 0,0 3-5 16,0 2-7-16,0 2-14 15,3 0-32-15,-2-3-21 16,1-3-4-16,3-3-3 15</inkml:trace>
  <inkml:trace contextRef="#ctx0" brushRef="#br0" timeOffset="92662.16">15646 4405 73 0,'0'0'74'0,"7"-9"0"15,-7 9-23-15,0 0-17 16,0 0-11-16,0 0-10 0,0 0-5 16,-9-9-3-16,9 9 0 15,-8 0-2-15,8 0 1 16,-16 4 1-16,8 1 0 16,-2 2-1-16,-3 2 2 0,3 2-1 15,-3 1 0-15,2 3-1 16,3 2 0-16,-1 0-2 15,3 1 0-15,3-1 0 0,1 3-1 16,2-3-1-16,1 0 1 16,3-1-1-16,5-2 1 15,-1-3 0-15,3 0 0 16,1-4 0-16,3 0 1 16,1-6 0-16,0-1-1 0,1-2 1 15,0-5 0-15,2-5-1 16,-1-1-1-16,3-4 0 0,-3-3-1 15,-1 0 0-15,-2 0 0 16,-3 0 0-16,0 1 0 16,-6 3 0-16,0 3 1 15,-4 4 0-15,-2 9 0 16,0-11 1-16,0 11 0 16,0 0-1-16,0 0 1 0,0 0 0 15,-7 3-1-15,7-3 1 16,-4 13 0-16,4-13 0 15,-5 18 0-15,3-7 0 0,1 2 0 16,0 1 0-16,1 1 0 16,0-1-1-16,0 0 1 15,1 2-2-15,1-4-2 16,2 0-5-16,-4-12-6 0,5 14-22 16,-5-14-41-16,10 7-5 15,-10-7-5-15,10-9-2 16</inkml:trace>
  <inkml:trace contextRef="#ctx0" brushRef="#br0" timeOffset="92847.3">15857 4262 67 0,'-2'-18'80'0,"0"6"-2"16,2 12-3-16,0 0-42 15,-10-4-10-15,10 4-7 16,0 7-8-16,0 4-5 15,0 2-5-15,-1 3-5 0,1 2-17 16,-3-2-40-16,3 5-11 16,-3 1-6-16,2 2-2 15</inkml:trace>
  <inkml:trace contextRef="#ctx0" brushRef="#br0" timeOffset="93954.21">15982 4511 44 0,'-2'-8'75'0,"2"8"-2"0,0-14-1 15,0 14-44-15,2-10-6 16,-2 10-6-16,5-10-9 16,-5 10-2-16,0 0-2 15,10-3-1-15,-10 3 0 0,0 0-1 16,9 8 0-16,-7 2 1 16,0 2 0-16,-1 1 0 15,0 0 0-15,1 2-1 16,-1 0 1-16,-1 0-1 0,0-4 1 15,0-1-2-15,0-10 0 16,0 14 0-16,0-14 0 16,0 0 1-16,0 0-1 0,0 0-1 15,8-6 1-15,-3-5-2 16,4 1 2-16,-1-5-1 16,2 2 0-16,0 0-1 15,0 0 2-15,-2 4 0 0,3 4 1 16,-11 5 0-16,14 0 0 15,-14 0 0-15,5 19 1 16,-3-8 0-16,1 4 0 16,-1-1 0-16,4 1 0 0,-1-1 1 15,2-2-1-15,3-2 0 16,0 0 2-16,4-5-2 16,1-1-1-16,3-4-1 15,1 0-1-15,1-6-1 0,1-3-1 16,4-3 1-16,-1-4 0 15,1-3 0-15,-3-3 1 16,0-4 1-16,-4 2 0 0,-4-1 0 16,-5 2 1-16,-5 3 1 15,-4 4-1-15,-4 1 1 16,-7 8 2-16,-4 4-1 0,-1 3 0 16,-3 2 0-16,1 5 0 15,1 2 0-15,2 1-1 16,0 3-1-16,5-1 0 15,3 3-1-15,3-3 0 0,0 1 1 16,4-1-1 0,0-1 0-16,4-3 1 0,-4-8 0 15,14 13 0-15,-5-11 1 16,3 0-1-16,0-2 1 16,-1 0-2-16,1-2 1 0,-2 0 0 15,-1 1-1-15,-9 1 0 16,14 1 0-16,-14-1 0 15,8 18 0-15,-4-3 0 0,-3 3 0 16,1 4 1-16,0 5 1 16,-2 4-1-16,0 6 0 15,-2 6 1-15,-2 7-2 0,-5 2 1 16,-1 4 0-16,-4 2-2 16,0-1 1-16,-3 0 0 15,-1-5 1-15,-2-9 2 16,-3-7 2-16,5-7 2 15,-2-8-1-15,3-10 1 0,0-8 1 16,5-4-1-16,2-15 0 16,6-6-3-16,3-13 0 15,1-8-2-15,7-6-1 16,6-6-1-16,4 0-1 16,1-1-1-16,1 4 0 0,4 6-3 15,2 6-2-15,-2 5-6 16,2 8-7-16,-1-2-16 15,2 4-42-15,8 6-7 0,2-2-4 16,3-1-3-16</inkml:trace>
  <inkml:trace contextRef="#ctx0" brushRef="#br0" timeOffset="95648.21">16879 4349 13 0,'8'-15'78'16,"-2"-3"2"-16,-4 2-2 0,-2-4-25 15,1 3-22 1,-1-1-1-16,2 4-6 0,-1 0-8 16,1 2-4-16,-1 3-3 15,-1-1-2-15,0 10-2 16,0 0-1-16,0 0-1 0,-7-2-1 16,-3 5-1-16,-1 8 0 15,-1 2-1-15,-1 4 1 16,-1 1-1-16,1 7 1 0,1 0-1 15,1 3 1-15,4 0-1 16,3-1 1-16,4-3-1 16,0 0 0-16,5-4 1 0,6-4 0 15,-1-3-1-15,6-5 1 16,2-5-1-16,4-3 1 16,1 0-1-16,1-7 0 15,1-5 0-15,3-2 0 0,-1-5 0 16,-2-2 0-16,-4 0-1 15,-1-1 1-15,-3 3 0 16,-6 2 1-16,-3 3-2 16,-3 6 1-16,-5 8 1 15,0 0-1-15,0 0 0 0,-7 10 0 16,1 4 0-16,0 2 1 16,1 4-1-16,0 2 1 15,0 0-1-15,4-1 0 0,1-2 1 16,0-1-1-16,0-2 1 15,6-1 0-15,2-5-1 16,1-2 1-16,3-4 0 0,3-2-1 16,1-2 1-16,4-2-1 15,2-5 1-15,0-4-1 16,1-2 0-16,-1-5 1 16,-3 0 0-16,-2-4-1 0,-2-1 1 15,-5-1-1-15,-4 2 0 16,-4-2 0-16,-2 5-1 15,-3 2 0-15,-6 1 1 16,-3 4-1-16,-3 4 0 0,-2 1 1 16,1 2 0-16,-2 0-1 15,3 4 1-15,0 1 0 16,4 0-1-16,1 0 1 16,10 0 0-16,-12 8 0 0,12-8-1 15,-4 13 1-15,4-13 1 16,0 17-1-16,3-8 1 15,3 1-1-15,2 0 0 16,3-1 1-16,2 2 0 0,4-2 0 16,3-2 0-16,3-5-1 15,2-1 1-15,5 0 0 16,1-7 0-16,1-2 0 0,2-5 0 16,0-2 0-16,-3-2-1 15,-2-2 1-15,-3 2 0 16,-4 1 1-16,-8 0-1 15,-3 3 1-15,-5 1-1 16,-6 12 0-16,0-15 0 0,0 15 0 16,-16-7-1-16,4 7 0 15,1 0 0-15,-2 1 0 16,0 5 0-16,1 0-1 16,2 1 1-16,1 1 0 0,3 3 0 15,-1-1-1-15,3 4 1 16,1 1 0-16,2-1-1 15,1 1 1-15,0 2 0 16,4 1 0-16,3 0-1 0,2 0 1 16,1 0 0-16,1 0 0 15,1 0 0-15,1 0-1 16,0-1 1-16,-1 0-1 16,-1-3 0-16,-1-1-1 0,-3 0 1 15,-1-1 0-15,-4-3 1 16,-2 0-1-16,0-9 0 0,-2 17 1 15,2-17 0-15,-15 15 0 16,5-10 0-16,0 0 0 16,-2 2 0-16,0-3 0 15,2-1 0-15,1-2 1 0,9-1-2 16,-13 0 1-16,13 0-2 16,-5-7 0-16,5-2-1 15,4-4-2-15,4-3-1 16,3-5-2-16,4-4-2 15,1-4-3-15,4-4-1 0,1-1 0 16,3-2 1-16,-3 1 2 16,3 0 1-16,0 3 5 15,-1 3 4-15,3 7 6 0,-8 0 4 16,1 5 2-16,-6 2 2 16,2 4-1-16,-5 0 0 15,-10 11 0-15,12-16-1 16,-12 16-2-16,4-9-2 15,-4 9-2-15,0 0-1 16,0 0-2-16,0 0 0 0,0 0-1 16,-1 14-1-16,0 1 0 15,-1 2-1-15,-1 7 1 16,1 2 0-16,-1 4-1 0,1 3 1 16,-1 1 0-16,1 2 0 15,1-3 0-15,0 0-1 16,-1-2 2-16,2-5-1 0,0-2 0 15,-1-6 0-15,1-3 1 16,0-5 0-16,0-10 0 16,0 0 1-16,0 0-1 15,0 0 1-15,-3-16 0 0,3-3 0 16,2-4-1-16,6-4 0 16,2-3 1-16,3-1-1 15,3 1 1-15,3 0 0 0,1 5 0 16,1 2 0-16,2 3 1 15,0 6 0-15,0 3-1 16,-4 4-1-16,0 3 0 0,-2 4-1 16,-4 0-4-16,-4 7-12 15,-10 17-63-15,-7-12-7 16,-10 2-3-16,-8-1-6 16,-4 1-5-16</inkml:trace>
  <inkml:trace contextRef="#ctx0" brushRef="#br0" timeOffset="100826.48">13885 3846 13 0,'-14'-12'62'0,"14"12"4"16,-17-2-15-16,10 2-14 0,7 0-10 15,-16 14-8-15,9-1-4 16,-5 4-1-16,0 3-2 15,0 9 0-15,-2 7-2 16,-3 6-1-16,-2 11-1 16,-2 10 0-16,-2 11 0 0,-1 8-3 15,3 9 2-15,-1 0-2 16,8 7-1-16,2-3-2 0,9-2 0 16,3-9-1-16,13-7 0 15,9-10 1-15,9-7-1 16,6-10-5-16,2-14-15 15,5-5-53-15,12-9-4 16,10-13-6-16,3-9-3 0</inkml:trace>
  <inkml:trace contextRef="#ctx0" brushRef="#br0" timeOffset="102650.23">18662 4103 62 0,'0'0'75'0,"7"-12"0"16,-7 2-22-16,0 10-17 15,6-12-6-15,-6 12-7 16,9-10-5-16,-9 10-3 0,0 0-4 16,0 0-2-16,7-9-1 15,-7 9-1-15,0 0-1 16,0 6-1-16,0-6-2 15,0 19 0-15,-3-3 0 16,-1 5 0-16,-3 4-1 16,0 5 0-16,1 5-1 0,0 2 1 15,-2 4-1-15,1 0 0 16,0 1 0-16,1-2 0 16,1-1 0-16,1-2 0 0,1-3-1 15,-2-2 1-15,4-5-1 16,-2-5 1-16,1-2-1 15,1-5 1-15,0-3 0 16,0-3 0-16,1-9 0 0,0 0-2 16,0 0 0-16,0 0-4 15,-1-5-4-15,-1-10-13 16,2 1-16-16,0-2-33 0,0-4-13 16,-2-3-5-16,-2 0-2 15</inkml:trace>
  <inkml:trace contextRef="#ctx0" brushRef="#br0" timeOffset="103164.82">18399 4334 49 0,'0'0'76'0,"-9"0"-7"0,9 0-10 16,0 0-10-16,-9 0-13 15,9 0-9-15,0 0-4 16,6 0-6-16,-6 0-4 15,10 0-2-15,-10 0-2 0,18 0-3 16,-4-2 1-16,4 2-1 16,2 0-1-16,0 2-1 15,5-2-1-15,2 0 0 16,2 0-2-16,0 1 1 0,3 1-1 16,-2 1 0-16,-1 0 1 15,1-1-1-15,-3-1 0 16,-3-1 1-16,-1 0 0 15,-4 0 0-15,-4 0 0 16,-2 0 0-16,-3 0 0 0,-10 0-1 16,10-3 0-16,-10 3 0 15,0 0-1-15,0 0-2 16,0 0-4-16,0 0-5 0,0 0-12 16,-10 14-44-16,0-9-18 15,0 1-5-15,1-2-5 16,9-4-2-16</inkml:trace>
  <inkml:trace contextRef="#ctx0" brushRef="#br0" timeOffset="104188.67">19245 4218 64 0,'6'-10'82'15,"-6"10"-4"-15,2-9-21 0,-2 9-21 16,0 0-4-16,0 0-7 15,0 0-11-15,3 6-5 16,-3 8-3-16,-4 4-2 0,1 8-2 16,-4 4 0-16,0 6 0 15,-2-1 0-15,-1 4 0 16,3-2-1-16,-5-1 0 16,5-5 0-16,-2-2 1 0,3-9-1 15,-1-3 2-15,2-6 0 16,5-11 0-16,0 0 0 15,0 0 0-15,-2-7 0 16,3-12 0-16,9-5-1 16,-3-7 0-16,7-8-1 0,2-4 0 15,1-6 0-15,2-2 0 16,1 1 0-16,0 1-1 16,1 4 1-16,-3 6 0 0,-1 9 0 15,-3 6 1-15,-2 8-1 16,-4 6 1-16,-8 10 0 15,13 0 0-15,-9 8 0 16,0 7 0-16,-1 0-1 0,2 8 0 16,0 4 0-16,-3 4 0 15,1 3-1-15,-2 3 0 16,0 4 0-16,-1 4 0 16,0-2-3-16,-1 1-3 0,-5-2-7 15,1-2-13-15,-4-7-20 16,-7-5-35-16,4-2-8 15,-3-8-2-15,1-9-3 16</inkml:trace>
  <inkml:trace contextRef="#ctx0" brushRef="#br0" timeOffset="104403.34">19249 4424 81 0,'-2'-16'88'0,"2"4"-2"16,0 1-5-16,5 6-36 15,-5 5-16-15,20-10-6 16,-3 9-8-16,0 1-7 0,6 0-1 16,0 0-2-16,4 0-3 15,-2 3-3-15,5 1-6 16,-6 1-8-16,6-1-17 0,-5 4-45 16,2-3-7-16,0-4-6 15,-1 2-5-15</inkml:trace>
  <inkml:trace contextRef="#ctx0" brushRef="#br0" timeOffset="105282.08">20039 4245 74 0,'0'0'80'0,"-9"-17"-1"15,9 17-4-15,-17-16-49 0,17 16-2 16,-17-7-3 0,3 5-7-16,0 2-3 0,-2 2-2 15,-3 5 0-15,-1 4-2 16,0 4 0-16,-2 3-2 0,4 5 0 15,-2 1-1-15,2 2-2 16,3 0 1-16,3-1-1 16,2-1 0-16,2-3 0 15,2-1 0-15,3-4-1 0,0-2 1 16,2-3-1-16,1-2 0 16,0-9 1-16,0 11-2 15,0-11 2-15,0 0-1 16,9 7 0-16,-9-7 0 0,10 0 1 15,-10 0-1-15,0 0 0 16,13 0-1-16,-13 0 1 16,0 0-1-16,0 0 0 15,0 0 0-15,9-2 0 0,-9 2 0 16,0 0-1-16,0 0 1 16,1 7 0-16,-1-7-1 15,0 0 1-15,1 11 0 16,-1-11 0-16,3 10 0 0,-3-10 0 15,4 9 0-15,-4-9 0 16,9 8 0-16,-9-8 0 16,19 10 0-16,-7-7-1 15,1 0 0-15,1-1-3 0,2-2-4 16,1 0-8-16,-3-3-18 16,-6-1-48-16,6-1-3 15,0-3-5-15,0-1-6 0</inkml:trace>
  <inkml:trace contextRef="#ctx0" brushRef="#br0" timeOffset="106497.04">20086 4435 60 0,'0'0'80'0,"0"0"2"0,-11-6-5 15,21 4-42-15,-10 2-10 16,0 0 0-16,0 0-11 15,0 0-6-15,-6 3-2 16,6-3-2-16,-11 17-1 16,3-5 0-16,2 2-1 0,2 3 1 15,0-1-1-15,3-2 0 16,1 0 0-16,0-1 1 16,6-3-1-16,-6-10 1 0,18 14-1 15,-8-10 0-15,3-4-1 16,4 0 0-16,-2-2 0 15,2-5-1-15,0-2 0 0,-2-5 0 16,-2-1 0-16,-1-3-1 16,-4-2 1-16,-2-1-1 15,-5-1 1-15,-1 0 0 16,-5 3 0-16,-2 4 0 0,1 2 0 16,-5 1 0-16,4 6 1 15,-3 3-1-15,10 3 2 16,-8 3-2-16,8-3 1 15,0 15-1-15,0-6 0 16,5 2 1-16,3 0-1 0,4-3 1 16,5 2 0-16,4-3-1 15,2-2 0-15,5 0 0 16,3-3-1-16,-1-2 0 16,2 1 1-16,2-3-1 15,-4-5 1-15,-5 1-1 0,-2-4 2 16,-3-1 0-16,-8-1 0 15,-4 0-1-15,-4 1 0 0,-4 0 0 16,-3 2 0-16,3 9 0 16,-14-11 0-16,2 9-1 15,2 2 1-15,1 2 0 16,-2 5 1-16,3 3-1 16,-1 0 0-16,2 3 0 0,3 0 0 15,1 3 1-15,3-2-1 16,0 2-1-16,1 0 2 15,6-2-2-15,3 2 1 16,-1-1-1-16,4 0-1 0,0 2 0 16,-2-3 0-16,0-1 0 15,-3-1-1-15,-1-1 1 16,-5-1-1-16,-2-10 1 0,-1 14 1 16,1-14 1-16,-17 6 0 15,3-4 0-15,2-2 1 16,1 0-1-16,-3-5-1 0,4-2 0 15,10 7-2-15,-12-20-3 16,12 9-3-16,0-5-4 16,8-2-8-16,3 0-5 15,6-3-9-15,1 0-7 16,4-3 1-16,1 1 4 0,0 2 8 16,2 2 13-16,-2 0 15 15,0 5 15-15,-3 1 16 16,-1 2 10-16,-5 3 2 0,0 4-3 15,-5-1-3-15,1 3-5 16,-10 2-9-16,8-3-5 16,-8 3-5-16,0 0-4 15,9 0-3-15,-9 0-1 0,2 11-2 16,-1 0 0-16,1 3-1 16,-2 1-1-16,0 7 0 15,1 1 1-15,-1 0-1 0,0 2 0 16,0-1 0-16,0-2 0 15,0 1 0-15,0-4 1 16,-1-5 0-16,1 1 0 16,0-5 0-16,0-10 0 0,0 10 0 15,0-10 0-15,0 0 0 16,5-5 0-16,1-3 0 16,0-5 0-16,3-3-1 15,-2-1 1-15,6-4-1 0,-4 3 1 16,3-2-1-16,2 3 0 15,-4 1-1-15,4 2 0 16,-4 3-2-16,-1 2-4 16,7 6-10-16,-6 3-36 15,1-1-30-15,2-1-2 0,0-2-6 16,1-2-4-16</inkml:trace>
  <inkml:trace contextRef="#ctx0" brushRef="#br0" timeOffset="106887.24">20999 3948 66 0,'-5'-17'84'16,"4"2"-1"-16,1 1-3 15,0 14-39-15,5-17-11 0,-5 17-3 16,8-13-9-16,-8 13-6 15,14-10-3-15,-14 10-2 16,16 0-2-16,-7 2-1 16,3 9-1-16,1 3-1 0,0 4-1 15,0 7 0-15,3 9 0 16,-1 6 0-16,2 9-1 16,-3 10 1-16,2 11-2 0,-4 7 1 15,-3 8 0-15,-1 4 1 16,-8 0-2-16,-4-3 1 15,-18-5 0-15,-8-12-1 16,-13-13 1-16,-6-11 0 0,-5-12-3 16,-8-11-5-16,3-8-15 15,3-9-58-15,1-8 0 16,10-8-8-16,4-10-6 16,12-2 1-16</inkml:trace>
  <inkml:trace contextRef="#ctx0" brushRef="#br0" timeOffset="111860.44">3972 3591 16 0,'0'0'72'16,"0"-9"5"-16,0 9-3 0,0-12-35 15,0 12-7-15,-2-9-8 16,2 9-8-16,0 0-6 15,0-11 0-15,0 11-3 0,0 0-3 16,0 0 0-16,0 0-2 16,0 0-1-16,0 0 0 15,0 12 0-15,0-1-1 16,0 4 1-16,-1 3 0 0,1 1 0 16,0 4-1-16,0-3 1 15,0 0 0-15,0-2 0 16,0-4 0-16,0-3 0 0,1-3 1 15,-1-8 1-15,0 0 2 16,12 9 0-16,-1-11 0 16,4-5 0-16,5-7 0 15,7-2 1-15,5-5-2 0,4-3-1 16,3-2-1-16,2-2 0 16,0 2 0-16,-3 1 0 15,-6 5 1-15,-4 3-1 16,-7 2 2-16,-5 6-1 0,-4 4 0 15,-12 5 0-15,0 0 0 16,8-4 0-16,-8 4-1 16,0 0-1-16,0 0 0 15,0 0 0-15,0 6-1 0,0-6 1 16,0 0 0-16,0 10 0 16,0-10 0-16,0 0 0 15,-12 8 0-15,12-8 0 16,0 0-1-16,-8 3 1 0,8-3-1 15,0 0-2-15,0 0-7 16,0 0-17-16,-18 1-56 16,18-1-2-16,0 0-5 15,-5 15-8-15,-2-4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4:57:23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1131 5650 63 0,'-14'-2'73'0,"6"-1"-2"16,-2-2 0-16,10 5-48 15,-17-8-8-15,17 8 0 16,-7-4 0-16,7 4-3 0,-10-6-1 16,10 6-5-16,0 0-3 15,0 0-2-15,0 0-2 16,0 0-1-16,0-9-1 15,0 9 2-15,18-6-1 0,-5 4 2 16,5-3 2-16,7 2 1 16,8-4 1-16,4-5 1 15,11 1-3-15,7-3 2 0,2-3-1 16,13 1 0 0,3-4 0-16,7 2 0 15,10-4-3-15,12 4 2 0,10-1-1 16,0-1 0-16,13-1 1 15,8 0-3-15,8 1 0 0,7-3 0 16,4 4 2-16,2 0-1 16,2 3-1-16,9-3 0 15,3 5-1-15,-2-2 2 0,2 4-1 16,-2 1 0-16,2 1 0 16,5 0 0-16,-3 2 1 15,-3 1 0-15,3-1 0 16,1 2-1-16,4 0 1 15,-1-2-1-15,5 2 1 0,1-3 0 16,4 2 0-16,3 2-1 16,-1-3 1-16,2 2 0 15,-1 2 0-15,5-2 1 16,-3 1-1-16,-2-1 1 16,2-1 0-16,2 0-1 0,3-1 1 15,2-2-1-15,2 1 1 16,0-1 0-16,3 0-1 15,1 0 1-15,1-1-1 0,2 1 1 16,0-1 0-16,-1 2-1 16,0 1 0-16,2-1 1 15,-1 1-1-15,-1 2 0 16,-1 0 1-16,0 1-1 0,0 1 0 16,0 2 1-16,0 0-1 15,-5 2 0-15,3 0 0 16,0 2 1-16,1-1-1 0,-1 1 1 15,1-1 0-15,-2 0-1 16,4 0 1-16,0 0 0 16,1 3-1-16,1-1 1 15,-4 3-1-15,-1 1 0 0,1 0 0 16,2 2 1-16,2 0-1 16,1 0 0-16,-5 3 1 15,3 0-1-15,3-1 0 16,-1 4 0-16,1-1 0 0,0 3-1 15,-1 0 1-15,-1-1 0 16,4 4-1-16,-2-2 1 16,4 2 1-16,-3 1-1 0,-4 0 0 15,1 2 0-15,0 3-1 16,-2-3 2-16,-4 4 1 16,-5 1-1-16,-4-1 1 0,-2 0 0 15,0-2-1-15,-3 3 1 16,-7-3 0-16,-1 0-1 15,-1-3-2-15,-2-3 2 16,-4-1-1-16,-5-4 1 16,-7-1-1-16,-3-2 2 0,-4-6-2 15,-5 1 1-15,-6-3 0 16,0-1 0-16,-8-1-1 16,-1 0 0-16,-5 0 1 15,-3-1-1-15,-2-2 0 0,-8 0 0 16,-3-2 0-16,-3-2 0 15,-4-1 0-15,-7 0 1 16,-3-2-1-16,-3-1 3 0,-5-1-2 16,-2 1 3-16,-4-1 0 15,-10 0 0-15,-8 1 2 16,-3 0-1-16,-11 1 0 16,-8 1-1-16,-8 1 0 0,-11-4-5 15,-5 4-9-15,-9-3-69 16,-8-2-2-16,-18-6-8 15,-19-10-6-15,-14-6-2 16</inkml:trace>
  <inkml:trace contextRef="#ctx0" brushRef="#br0" timeOffset="1700.2">3970 6309 59 0,'-14'-2'73'16,"14"2"2"-16,0 0-29 15,0 0-7-15,0 0-4 0,-10-3-7 16,10 3-6-16,0 0-3 16,0 0-3-16,0 0-3 15,0 0-3-15,0 0-3 16,-9 0-2-16,9 0-2 0,0 0-1 15,0 0-1-15,0 12-1 16,0-12 1-16,9 12-1 16,0-6 1-16,2 1 0 0,2-2 1 15,5-1-1-15,1 0 1 16,2 0 0-16,1-3-1 16,4 0 1-16,-2-1 0 15,3 0-1-15,-3-4 0 16,2 1 0-16,-2-2 0 15,-2 1-1-15,-1-1-1 0,-2 1-1 16,-2 0-3-16,-3-2-2 16,-4 3-4-16,-10 3-5 0,15-5-12 15,-15 5-24-15,0 0-26 16,0 0-6-16,-9-3-4 16,-2 4 2-16</inkml:trace>
  <inkml:trace contextRef="#ctx0" brushRef="#br0" timeOffset="1928.61">4130 6407 31 0,'0'0'81'0,"-10"16"-1"16,3-7-1-16,3 0-28 16,0 9-16-16,3 1-3 0,-2 5-12 15,3 2-7-15,-1 6-4 16,0 1-2-16,0 5-2 15,1 2-3-15,0 2-3 0,0-1-5 16,-1-3-4 0,1-2-12-16,0-4-27 0,0-9-27 15,0-6-8-15,0-17-3 16,11 9-1-16</inkml:trace>
  <inkml:trace contextRef="#ctx0" brushRef="#br0" timeOffset="3315.97">4209 6648 0 0,'0'0'79'0,"0"0"2"0,0 0-1 16,0 0-5-16,14 12-32 16,-3-9-26-16,3 1 0 15,0 4-4-15,0-2-7 16,2 6-2-16,-1 4-2 15,1 2-1-15,-2 4 0 0,-2 1-1 16,0 2 0-16,-5 1 0 16,-3 1 0-16,-2-3 0 15,-2-1 0-15,-5-6 1 0,-2-2 1 16,-6-5 0-16,2-4 1 16,-4-5 0-16,2-1 1 15,-2-8 0-15,6-5-1 16,-1-5 0-16,5-3-1 15,4-2 0-15,1-2-1 0,3 2-2 16,6-2-1-16,7 7-2 16,-2 0-3-16,6 4-2 15,1 5-2-15,5 4-5 0,-5 2-5 16,8 3-3-16,1 0-3 16,-1 2 0-16,0 2 1 15,-2 1 5-15,0 0 4 16,-5-3 12-16,1 3 14 0,-9-4 9 15,-3 1 7-15,-11-2 2 16,10 0 2-16,-10 0 1 16,0-10-3-16,0 10-7 15,-10-14-7-15,10 14-4 0,-18-12-5 16,10 8-1-16,-7 2-2 16,2 2 0-16,-3 4-1 15,2 8-1-15,-1 4 0 0,0 5 1 16,5 5-1-16,0 1 1 15,5 1 0-15,2 1 0 16,3-3 0-16,2-4 0 16,4-1 0-16,2-8 0 0,2-3 1 15,1-7 0-15,2-3 0 16,-1-6 1-16,2-7-1 16,1-4 0-16,-2-3 1 0,4-4-1 15,-3-2 0-15,3 1 0 16,-4 3 0-16,-2 3 1 15,-2 5-1-15,-4 3 1 16,-5 11-1-16,9-5 1 16,-9 5-1-16,5 14 0 0,-2-1 0 15,1 6-1-15,0 1 0 16,2 3 0-16,-1-1 1 16,2 0-1-16,0-3 0 0,-2-4 0 15,1-4 1-15,-6-11 1 16,13 12-1-16,-13-12-1 15,15-1 0-15,-8-10 0 16,2-3-1-16,2-2 0 0,0-4 0 16,1 0 0-16,-2 2-1 15,1 3 0-15,-2 2 0 16,-2 4 0-16,-7 9 0 16,9-1 1-16,-6 6 0 0,-2 9 0 15,0 2 0-15,-1 2 0 16,5 3 1-16,-1-1 1 15,1 0-1-15,2-4 0 16,1 0 1-16,0-6 0 0,2-3 0 16,2-4 0-16,0-3-1 15,1 0-1-15,1-4 0 16,-2-5-1-16,3-2 0 16,0-1 0-16,-1-2 0 0,0-2 0 15,-1 1 1-15,-1-2 1 16,-1-1 0-16,-2-1 0 0,2 2 0 15,-2 2 1-15,-1 0-1 16,-3 5 1-16,-5 10 0 16,4-10 0-16,-4 10 0 15,0 5 0-15,-3 6 0 0,-3 3 0 16,-1 0 1 0,3 3-1-16,3 3 0 0,-1-3 0 15,2 0 0-15,0-1 0 16,1 0 0-16,3-3 0 15,2 0-1-15,3-2 0 16,0-2 1-16,1 2-1 0,-2-2 0 16,5 3-1-16,-2-2 1 15,-3 3 0-15,2-1 0 0,-5 3 0 16,0-2 0-16,-3 1 0 16,-2-2 0-16,0 1 2 15,-6-2-1-15,-3-1 0 0,-2-2 1 16,-3-1 0-16,0-2 0 15,2 0-1-15,-2-3 0 16,3-2-4-16,2 0-3 16,9 0-7-16,-15-16-11 0,15 5-32 15,0 0-25-15,9-1-5 16,3-1-5-16,4-1-1 16</inkml:trace>
  <inkml:trace contextRef="#ctx0" brushRef="#br0" timeOffset="3756.6">5362 6968 69 0,'21'-11'85'0,"-3"0"-3"16,-3 1-2-16,3 3-38 0,-11-4-6 15,-7 11-11-15,4-15-9 16,-4 15-4-16,-6-14-2 16,6 14-3-16,-17-14-1 0,6 9-2 15,0 3-1-15,-1 1-1 16,2 1 0-16,-2 0-2 15,3 6 0-15,1 4 0 16,0 0 0-16,3 3 0 0,-1-1-1 16,5 1 1-16,1-2 0 15,0 1 0-15,4-3-1 16,-4-9 0-16,17 9 0 16,-6-8-1-16,0-1-1 0,3 0 1 15,-1-2 0-15,1-5-1 16,-3 0 1-16,2 1 1 15,-4-3 0-15,-9 9 2 16,14-10 0-16,-14 10 0 0,0 0 1 16,0 0-1-16,0 0 1 15,0 6 0-15,-1 2 0 16,-2 4-1-16,0 1 0 16,1 1-1-16,2 0-1 0,2-2-1 15,3-1-5-15,-5-11-11 16,14 5-62-16,-4-4-1 15,7-2-6-15,-3-8-6 0,0-5-1 16</inkml:trace>
  <inkml:trace contextRef="#ctx0" brushRef="#br0" timeOffset="4774.38">4763 6970 23 0,'-41'-35'74'0,"3"-1"2"15,5-2-4-15,2 5-2 16,2 1-56-16,4 4-2 0,4 5 3 15,2 0 0-15,4 5-3 16,5 0-4-16,7 3-1 16,4 1-1-16,7 3-1 0,10 4-1 15,5 7-3-15,9 6-2 16,0 13 0-16,2 11-1 16,-3 11-1-16,-6 6-1 15,-12 5 1-15,-11 2 0 16,-12-1 2-16,-19-4 3 15,-15-6 3-15,-12-11 2 0,-16-11 3 16,-2-10 1-16,-8-12 1 16,4-7 0-16,2-19-1 15,10-10-3-15,11-15-2 0,14-11-2 16,14-11 0-16,15-8-2 16,13 0-1-16,11 0-2 15,14 8 0-15,10 5 0 0,11 19 0 16,2 12 0-16,8 21 1 15,3 18-1-15,-1 16 1 16,-1 17-2-16,-2 14-1 16,-7 14-2-16,-9 12 0 0,-8 6-1 15,-13 3 0-15,-12 0 1 16,-8-3 3-16,-14-5 1 16,-11-12 4-16,-9-9 3 0,-4-16 0 15,-3-13 2-15,1-15-2 16,10-10 0-16,5-18-3 15,14-16-2-15,14-15-3 16,17-14-3-16,21-9 0 0,15-1-1 16,14 3 2-16,9 8 0 15,10 14 1-15,1 16 1 16,-2 20 3-16,-3 19 1 16,-12 23 0-16,-12 12 0 0,-16 10 0 15,-16 7-1-15,-14 4 1 16,-15 0 0-16,-13-6-1 15,-12-11-8-15,-1-18-66 16,-4 0-8-16,0-14-4 0,7-14-5 16,9-15-6-16</inkml:trace>
  <inkml:trace contextRef="#ctx0" brushRef="#br0" timeOffset="5966.28">9048 6438 26 0,'4'-11'81'16,"5"0"0"-16,-2-1-3 16,3 6-27-16,-1-7-10 0,2 2-9 15,0-4-11-15,0-1-5 16,1 0-5-16,-3-2-2 15,-3 0-2-15,-3 0-2 16,-3 2-1-16,-7 4-2 16,-8 2-1-16,-8 6 0 0,-10 4 0 15,-7 4 0-15,-5 8 1 16,-7 8-1-16,-4 6 2 16,-3 1-1-16,5 3 0 0,5 3 1 15,6-1-1-15,6-1-1 16,12-4 0-16,9 0-1 15,12-3 1-15,4-3-1 16,11 0 1-16,8-2-1 16,5 0 1-16,3-1-1 0,4 1 1 15,3 1 0-15,1 3-2 16,-1-1 1-16,-8 3-1 16,-2 3 1-16,-8-2-1 0,-7 2 0 15,-9-1 0-15,-10 0 1 16,-13-3-1-16,-11-1 1 15,-6-4 1-15,-10-4-1 16,0-4 1-16,-1-4-1 16,1-5 1-16,8-2-1 0,8-5-2 15,7-6-2-15,16-3-6 16,3-6-8-16,16-1-30 16,13 2-34-16,4 1-5 0,9-2-4 15,7 3-5-15</inkml:trace>
  <inkml:trace contextRef="#ctx0" brushRef="#br0" timeOffset="7408.12">9111 6885 43 0,'0'0'80'0,"-9"15"0"16,9-15-3-16,11 9-39 0,-11-9-4 15,16 0-8-15,-1-6-9 16,0-1-6-16,4-6-5 16,1-2-2-16,-1 0-1 15,-1-4-1-15,-1 1-1 16,-3-3 1-16,-6 1-1 0,-1-1-1 16,-7 3 1-16,-4 2-1 15,-5 4 0-15,-9 4 0 0,-2 5 0 16,-6 3 1-16,-4 7 0 15,-1 7 0-15,0 6 1 16,2 4 0-16,0 3 0 16,7 5 1-16,7-2-2 0,8 2 0 15,6-2 1-15,2-3-1 16,11-3 0-16,8-4 1 16,6-6-1-16,5-4 1 15,6-4-1-15,1-3 1 0,3-3-2 16,7-6 1-16,-3-4-1 15,5-3 0-15,-5-2 0 16,1-1-1-16,-7 0 1 16,-3 0 0-16,-8 2 0 15,-7 2 0-15,-12 2 0 0,-9 10 0 16,0 0 0-16,-12-8 1 16,-9 10-1-16,-3 6 1 0,2 3-1 15,-6 2 1-15,5 3-1 16,2-2 1-16,5-3-1 15,4 0 1-15,12-11-1 16,-3 11 1-16,3-11-1 0,15 0 1 16,1 0 0-16,3-6 0 15,0-2-1-15,5-2 1 16,2-1-1-16,-4 2 0 0,-4 1 0 16,0 0 0-16,-8 5 1 15,-10 3-1-15,10 3 1 16,-10 11-1-16,-9 7 1 15,-1 7 0-15,-3 11 0 16,-3 6 0-16,0 11-1 0,-3 7-2 16,-2 10-1-16,2 3 0 15,0 5 0-15,-2-1 0 16,2-3 0-16,-2-2 1 16,0-8 1-16,-3-10 3 0,1-14 2 15,-1-9 2-15,-5-12 0 16,3-10 0-16,-4-12 1 15,8-6 0-15,1-16-2 0,6-9 0 16,11-12-1-16,3-10-3 16,6-12-1-16,14-10-1 15,9-5-1-15,6-4-2 16,8 1 0-16,0 3 0 0,2 7-1 16,3 9 0-16,-4 10 1 15,-2 13 1-15,-4 8 1 16,-7 7 0-16,-2 10 2 15,-6 3 0-15,1 3 1 0,-3 5 0 16,-2 4 0-16,-1 1 1 16,-1 3 0-16,2 6-1 15,-3 2 0-15,2 5 0 16,-2 1 0-16,-2 5 0 0,-1-1-1 16,0 4 1-16,-6-2-1 15,0 2 1-15,-2-4 0 16,-3-2 0-16,-1-3 1 15,-1-5-1-15,1-11 0 0,-9 10 0 16,9-10 0-16,-2-7 0 16,2-6-1-16,1-4 0 15,4-7-1-15,5-3 1 0,3-4 0 16,3-4 0-16,2 5 1 16,0-2-1-16,1 5 0 15,2 4 0-15,-2 6 0 16,-2 7 0-16,-5 9 0 15,1 1 0-15,-2 12 1 0,-4 4-1 16,3 3 0-16,-3 4 1 16,-2 1 0-16,0 1-1 15,-1-1 0-15,-1-1 0 0,-3-4 0 16,0-4 0-16,0-3-1 16,0-12 1-16,1 12-2 15,-1-12 1-15,7-6-1 16,0-6 0-16,0-5 0 0,4-4-2 15,3-1 1-15,2-5 0 16,1 2 1-16,-1 2-1 16,2 4 2-16,-3 3 1 0,-2 5 0 15,-3 7 2-15,-10 4 1 16,14 5 0-16,-13 7 1 16,1 6-1-16,-1 0 1 15,2 2-1-15,-1 1 0 0,1 0-1 16,0-2 0-16,-1-2-2 15,3-3-6-15,-2-4-10 16,-3-10-59-16,13 8-10 0,-4-4-3 16,3-4-6-16,3 0-5 15</inkml:trace>
  <inkml:trace contextRef="#ctx0" brushRef="#br0" timeOffset="8848.05">10403 6994 28 0,'-14'4'87'16,"3"2"0"-16,1 1-3 0,10-7-4 16,-6 13-43-16,6-13-15 15,6 9-4-15,7-8-7 16,-1-1-4-16,5 0-3 16,1-4-1-16,2-2-2 0,-1-3-1 15,-5 0 0-15,1-5 0 16,-2 1-1-16,-7-1 1 15,-1 0-1-15,-5-1 1 0,-1 2 0 16,-8 2 0-16,-1 2 0 16,-3 7 0-16,-4 2 0 15,-3 2 1-15,2 10 0 16,-1 4 0-16,2 5 1 16,0 2-1-16,4 2 0 0,6 2 0 15,2-1 0-15,4-2 0 16,1-5 0-16,7 0 0 15,2-6 0-15,3-3 0 0,4-4-1 16,0-4 0-16,3-2 0 16,0 0-2-16,3-8 1 15,0-3-1-15,1-2 0 16,0-2 0-16,-1-2 1 16,-2 0 0-16,-3-1 1 0,0 2 1 15,-6 3 1-15,-2 2 0 16,-9 11 0-16,12-14 0 15,-12 14 1-15,0 0-1 0,0 0-1 16,0 0 1-16,9 11-2 16,-9-11 1-16,6 17-1 15,-2-7 0-15,1-1 0 16,-5-9 0-16,7 16 1 0,-7-16-1 16,11 10 0-16,-11-10 0 15,9 8-1-15,-9-8 0 16,14 1 0-16,-4-1-1 0,-2-1 0 15,4-5 0-15,-4-2 0 16,6-2 0-16,-1-1 0 16,-3 0 1-16,2 1 0 0,-4 2 1 15,-8 8 0-15,13-9 1 16,-13 9 0-16,11 2-1 16,-11-2 1-16,5 19 0 15,0-7 0-15,4 3 0 16,-1-1-1-16,6-2 1 0,5-2 0 15,-1-4-1-15,7-2 0 16,4-4-1-16,-1-2 0 16,2-7-1-16,1-5 0 15,-4-2 1-15,0-5-1 0,-8-4 1 16,-4-4 0-16,-7-5 1 16,-3-2 1-16,-2-6 1 15,-3 2 1-15,-2-1 0 0,-5 5 0 16,2 3 1-16,-2 6 0 15,0 8-1-15,0 9 1 16,-3 9-2-16,10 1 0 0,-14 18-1 16,9 6 0-16,4 4 0 15,-2 7-1-15,2 3 0 16,1 2 0-16,0 2 0 0,4 0-1 16,-2-1 1-1,2-3-1-15,1-4 0 0,0-6-1 16,-2 0 0-16,-3-8 0 15,3-4 0-15,-1-7 1 16,-2-9-1-16,0 0 0 0,0 0 1 16,4-13 1-16,1-6-1 15,-1-2 1-15,4-7 0 16,3-1-1-16,7-3-1 16,0 3 0-16,3-1-1 0,6 5 0 15,-1 4-1-15,5 4-1 16,-1 4 1-16,2 6 1 15,0 1 0-15,-4 2 1 0,0 3 1 16,-1-2 1-16,-2 2 1 16,-5-1 1-16,-6 0 0 15,-4-2 1-15,-10 4 0 0,11-6 0 16,-11 6 0-16,0 0 0 16,-9-6 1-16,-1 6-2 15,-4 3 1-15,-2 3-1 16,0 2 0-16,-3 3-1 15,3 0 1-15,0 3-1 0,6-1-1 16,0-1 0-16,5-1 0 16,3 0 0-16,2 0 0 15,4-2 1-15,-4-9-1 16,17 17-1-16,-6-9 0 0,1 0 0 16,0 2-1-16,4-3-1 15,-6 1 1-15,1 0-1 16,3 1 0-16,-7-1 0 0,1 2 1 15,-8-10 1-15,5 18 0 16,-5-10 2-16,-5 2 0 16,-5-2 0-16,-2-1 0 0,-1 2 0 15,-1-3 1-15,-4-1-1 16,2-1-2-16,1 3-6 16,-4-7-25-16,4 1-49 15,3 3-2-15,-2-4-6 16,14 0-6-16</inkml:trace>
  <inkml:trace contextRef="#ctx0" brushRef="#br0" timeOffset="12045.7">12743 7292 25 0,'8'15'41'16,"-8"-15"0"-16,6 8-1 0,-6-8-4 16,0 0 1-16,13 6-4 15,-13-6-4-15,0 0-5 16,7 0-4-16,-7 0-5 15,0 0-2-15,0 0-2 16,0 0-1-16,0 0-1 0,0 0-3 16,0 0-2-16,10-3 0 15,-10 3-1-15,5-9-1 16,-5 9 0-16,9-16 0 16,-2 5 0-16,-2-5-1 0,4-1 0 15,-2-5 0-15,-1-4-1 16,3-4 0-16,-3-6 0 15,3-2 0-15,-2-6 0 16,0-3 0-16,1-5 1 0,-3 1 0 16,3-1 0-16,-4 3 0 15,-1 3 0-15,-2 4 0 16,0 6 0-16,-1 4 1 0,0 4-1 16,-2 6 1-16,-2 2 0 15,-1 1 0-15,-2 3 1 16,3-1-1-16,0 0 0 15,-1 0-1-15,4-1 1 0,1-2-1 16,0 0 0-16,2-2 0 16,5-2 0-16,0 1-1 15,6-4 1-15,-4 1-1 0,4 0 1 16,0-2 0-16,-2 0-1 16,3 0 1-16,0 0 0 15,0-2-1-15,-3 3 0 16,3 0 1-16,0 0-1 0,-4 4 0 15,3 0 0-15,-1 0 0 16,-4 4 1-16,2 1 0 16,-2 3 0-16,0 0 0 0,-2 3 0 15,0-1 0-15,-1 3 1 16,0-1-1-16,-1 2 0 16,-4 9-1-16,9-15 1 15,-9 15-1-15,7-10 1 0,-7 10-1 16,0 0 0-16,3-10 1 15,-3 10-1-15,0 0 0 16,0 0 0-16,0 0 0 0,0 0-1 16,0 0 1-16,0 0-1 15,0 0 0-15,0 0 1 16,0 0 0-16,0 0-1 16,0 0 1-16,0 0 0 15,0 0 0-15,0 0 0 0,-4 3 0 16,4-3 0-16,0 0 0 15,0 0-1-15,0 12 2 16,0-12-1-16,10 9 0 0,0-3 1 16,5-1-1-16,6-2 1 15,4 2 0-15,8-4 0 16,7 1 0-16,6-2 0 16,2 0-1-16,6 0 1 0,4-2-1 15,1-2 1-15,-2 0-1 16,-1 0 0-16,-2 0 0 15,-6 1 0-15,-3 0 1 16,-8 0-1-16,-6 1 0 16,-9 0 0-16,-5 2-1 15,-6 0 1-15,-11 0 0 0,0 0 0 16,0 0 1-16,0 0-1 16,0 0-1-16,-8 8-1 15,-1-6-2-15,0 0-2 0,-4 0-2 16,5 1-2-16,-4-3-3 15,3 3-5-15,-4-3-3 16,5 0-8-16,-4-2-5 0,4 2-10 16,8 0-10-16,-14-4-13 15,14 4-7-15,0 0 5 16</inkml:trace>
  <inkml:trace contextRef="#ctx0" brushRef="#br0" timeOffset="12389.64">13743 5802 14 0,'-10'-9'46'16,"-1"4"2"-16,-2-1-2 0,5-1-3 16,8 7-3-16,-16-9-5 15,16 9-2-15,-13-9-6 16,13 9-5-16,0 0-1 0,-8-7-4 16,8 7-3-16,0 0-2 15,0 0-2-15,0 0-3 16,0 0-1-16,8-2-2 15,5 2-1-15,2 0 0 0,4 0-1 16,3 1-1-16,4 0 1 16,1 3-1-16,-2-1 0 15,2 3-1-15,-4 1 1 16,-2 1-1-16,-5 2 1 16,-4 2 0-16,-9 5 0 0,-3 1 0 15,-8 2-2-15,-8 3-1 16,-6 4-6-16,-6 0-14 0,-10 6-56 15,3 2-2-15,-2 3-5 16,-3-1-8-16,-3 3 2 16</inkml:trace>
  <inkml:trace contextRef="#ctx0" brushRef="#br0" timeOffset="13687.85">12782 7425 3 0,'-1'-12'52'0,"1"2"-7"0,0 0 1 15,1-1-5-15,1 0-5 16,0 1-3-16,0 0-4 15,-2 10-2-15,2-17-3 16,-2 17-3-16,1-13-1 0,-1 13-3 16,0 0-4-16,0 0-3 15,0 0-1-15,0 0-2 16,1 20-2-16,-1 2-2 0,-1 8-2 16,-4 5 1-16,-2 9-1 15,2 6 0-15,-6 9 0 16,3 5-1-16,-7 10 1 15,0 9 0-15,-2 7 0 16,-2 6 1-16,-3 6-1 0,1 2 0 16,-2 1 0-16,-3-1 1 15,6-6-1-15,1-5 0 16,2-9 0-16,5-9-1 16,1-9 1-16,5-9 0 15,-1-7-1-15,4-6 1 0,2-8 0 16,1-7-1-16,0-4 0 15,4-7 0-15,-1-2 0 0,3-4 0 16,-2-3 1-16,-4-9-1 16,12 11 0-16,-12-11 0 15,11 3 1-15,-11-3-1 0,18 0 1 16,-4 0 0-16,4-3 0 16,0 1 0-16,7 0 1 15,6 0-1-15,5 2 0 16,4-1 0-16,5-1-1 0,3 0 1 15,2 1-2-15,4-3 1 16,-3 1-1 0,-4-2 0-16,1 0-1 0,-6 0 1 15,-4 0-1-15,-4 0 0 16,-7 1 0-16,-7 1 0 0,-4 3 0 16,-8-3 0-16,-8 3-2 15,0 0-1-15,0-10-3 16,0 10-2-16,-15-15-1 15,3 1 0-15,-5-1 0 0,0-3 1 16,-3-3 1-16,1 0 3 16,-3-4 4-16,7 6 3 15,1-3 2-15,3 6 1 0,6 3 2 16,5 13-1-16,0-14 2 16,0 14-1-16,20 0 1 15,-5 7-1-15,1 3 0 0,2 5 1 16,-1 5-1-16,1 3 0 15,-4 6-2-15,-1 1 0 16,-3 4-2-16,-6 1-2 16,-5 3-4-16,-10-4-7 0,-4-1-31 15,-5-2-37-15,-11-7-2 16,-6-5-7-16,-5-12-3 16</inkml:trace>
  <inkml:trace contextRef="#ctx0" brushRef="#br0" timeOffset="14254.24">12938 7358 23 0,'-12'6'75'0,"12"-6"2"16,0 0-12-16,0 0-13 15,10 10-14-15,-3-9-11 16,7 1-5-16,2 2-5 16,2-3-6-16,4 2-3 0,0-3-3 15,8 0-4-15,-1 0-7 16,8-4-37-16,-3-1-31 15,3-3-5-15,3-2-6 0,-4-4-4 16</inkml:trace>
  <inkml:trace contextRef="#ctx0" brushRef="#br0" timeOffset="15072.64">14299 5778 50 0,'-9'-7'75'16,"9"7"-1"-16,0 0-2 15,-22 0-34-15,18 5-8 16,0 8-11-16,-1 2-7 15,3 8-6-15,-4 6-1 0,-3 5 1 16,1 5-3-16,-2 3-2 16,2 2 1-16,-1-2-1 0,2 1 0 15,-5-7 0-15,5-5 1 16,-2-7 1-16,3-7 0 16,1-8 0-16,5-9 0 15,-11-1-1-15,9-13 1 0,0-7-1 16,2-4-1-16,0-7 0 15,3-4-1-15,7-7 1 16,0-4 0-16,5-4-1 16,3 0 1-16,2 0-1 15,1-2 0-15,5 4 0 16,-2 4 1-16,0 7 0 0,1 7 1 16,-2 5 1-16,-2 7 2 15,1 5 0-15,-3 5 0 0,1 5 1 16,4 2-1-16,-3 2-1 15,1 2-1-15,1 9 0 16,0-1-2-16,-2 7-1 16,-3 1-2-16,-2 7-5 0,-7-3-12 15,-5 3-45-15,-4 7-16 16,-7-3-3-16,-10 2-8 0,-5-4 0 16</inkml:trace>
  <inkml:trace contextRef="#ctx0" brushRef="#br0" timeOffset="15278.76">14231 5996 73 0,'-12'17'84'16,"12"-17"0"-16,8 7-3 16,-8-7-43-16,27 0 1 0,0 0-13 15,2-4-10-15,6 0-5 16,2-2-3-16,2 2-7 15,-3-2-9-15,7 2-38 16,-6 1-33-16,-6 2-3 0,-2 1-6 16,-7 0-6-16</inkml:trace>
  <inkml:trace contextRef="#ctx0" brushRef="#br0" timeOffset="16378.25">14873 5856 14 0,'-11'-4'71'15,"2"-1"-1"-15,-2 5-1 16,4 3-4-16,0 8-51 0,0 7-3 15,2 2-2-15,-3 5-5 16,2 3-2-16,-2 4 0 16,-1-1-1-16,4 2 0 15,-4-3 1-15,1-2-1 0,2-3 1 16,-2-4-1-16,2-5 2 16,1-5 0-16,5-11 0 15,0 0 0-15,-11 5 0 16,10-11 0-16,1-9 0 0,0-6-1 15,4-1-1-15,3-4 1 16,1-7-2-16,4-1 0 16,2-4 1-16,4-4-1 0,4 2 0 15,0-1 0-15,-1 3 0 16,2 0 0-16,1 5 1 16,-3 5-1-16,-2 7 2 15,0 5 0-15,-3 3 0 0,-2 7 1 16,1 1 1-16,0 3 0 15,0 2 0-15,-2 0-2 16,-1 7 1-16,1 2-2 16,0 6 1-16,-6 0-1 15,-3 4 0-15,-2 4 0 16,-2 2 0-16,-4 0 1 0,-6 2 0 16,-3-3-1-16,-5-1 0 15,-2 1 0-15,-3-6 0 0,2 0-1 16,1-6 1-16,3-2-1 15,3-2 1-15,2-1 0 16,12-7 0-16,-14 3-1 16,14-3 1-16,0 0-1 0,0 0 1 15,4-1-1-15,-4 1 0 16,15-4 0-16,-5 4 0 16,-3-1 0-16,6 1 0 0,-5 0 0 15,4 0 0-15,1 1 0 16,-2 4 0-16,2 1 0 15,-1 1-1-15,-2 2 1 16,1 2 0-16,-4 1 0 0,0 3-1 16,-2 0 1-16,-2 0 0 15,0 2-1-15,-3 0 1 16,0-1 0-16,-3 0-1 16,-2-1 2-16,-5-2-1 15,0 0 0-15,-5-3 1 0,-3-2-1 16,-2-2 1-16,-1-2 0 15,-3-2 0-15,3-2 0 16,-1-1 1-16,0-3 0 0,5-2 0 16,1 0 0-16,3-1 1 15,6-2 0-15,7 9-1 0,-11-12 1 16,11 12 0-16,-1-10-3 16,1 10 2-16,0 0-1 15,0 0-1-15,6-8-6 16,-6 8-21-16,23 3-49 0,-23-3-2 15,9 8-7-15,-9-8-4 16</inkml:trace>
  <inkml:trace contextRef="#ctx0" brushRef="#br0" timeOffset="18278.37">13826 8964 64 0,'-4'-11'74'0,"-1"-2"-1"15,2-9-21-15,3 22-23 0,-3-18-3 16,3 18-7-16,-3-17-6 16,3 17-4-16,-7-12 1 15,7 12-2-15,-9-7 0 16,9 7-1-16,-17-1-1 15,4 1 1-15,-2 5-2 0,2 2 0 16,-3 4 0-16,1 1-2 16,-3 4 1-16,1 3-1 15,1 2 0-15,1 2 0 16,3 4-1-16,2 2 0 0,4 1 0 16,-1 1 1-16,6 0-1 15,1 1 0-15,6 0 0 16,1-2 0-16,5-1 0 15,2-3 0-15,2-1 0 0,3-3 0 16,0-4 0-16,1-5 0 16,2-5 0-16,1-4 0 15,-2-4 0-15,2-2-1 16,0-9 0-16,0-3 1 0,-4-6-1 16,1-5 0-16,-1-4 0 15,-2-6 0-15,-2-1 0 16,-5-5 0-16,-1 1 0 0,-6 1 0 15,-2-1-1-15,-1 5 1 16,-8 2 0-16,-4 6-1 16,-7 3 1-16,-1 5 0 15,-4 4 0-15,-2 1 0 0,3 5 0 16,-1 2 0 0,2 3 0-16,1 2 0 0,4 1 0 15,6 1-1-15,1 0 0 16,10 0 0-16,-11 4-2 15,11-4-4-15,-2 15-10 0,2-5-36 16,3 2-30-16,5 3-3 16,0 2-6-16,6-1-6 15</inkml:trace>
  <inkml:trace contextRef="#ctx0" brushRef="#br0" timeOffset="20008.1">14471 9010 47 0,'0'0'74'15,"-10"2"0"-15,10-2-18 16,-6 20-14-16,3-5-9 0,3 10-13 16,-4-2-5-16,-1 8-2 15,1-1-3-15,0 6-2 16,0-2-2-16,-5 4 0 0,3-3-1 15,0-3-2-15,-2-2 0 16,3-3-1-16,-2-5 1 16,0-4 0-16,3-7-1 15,4-11 2-15,-13 9-2 0,13-9 1 16,-9-11 1-16,5-5-3 16,-1-5 1-16,2-3-1 15,3-9-1-15,0-3 1 16,0-6-1-16,1-1 1 15,3-2 0-15,4-1-1 0,-1 2 0 16,4-1 1-16,-4 6-1 16,5 3 2-16,-2 6-1 15,3 3 2-15,1 5 0 0,0 3 1 16,0 3 0-16,3 3 1 16,1 4 0-16,-1 0-1 15,3 4 0-15,-1-1-1 0,2 3 0 16,-1 2-1-16,-2 1-1 15,-1 3-1-15,-2 4 1 16,-1 3-1-16,-3 3 1 16,-4 3-1-16,-4 0 0 15,-3 4 1-15,0 1-1 0,-5-1 1 16,-6 1-1-16,0 0 0 16,-6-2 0-16,1-2 1 15,-2-1-1-15,2-4 0 0,-2-2 0 16,2-1 0-16,4-2 1 15,1-3-1-15,11-4 0 16,-15 6 0-16,15-6 0 16,0 0 0-16,-8 3 0 0,8-3 0 15,0 0-1-15,0 0 1 16,0 0 0-16,0 0 0 16,6 9 0-16,-6-9-1 15,14 5 1-15,-7 0-1 0,4 0 1 16,-2 0 0-16,3-1-1 15,0 2 1-15,-1 2-1 16,-1 1 1-16,-3 1 0 16,0 1 0-16,1 1 0 15,-5 2-1-15,-1-1 0 0,-1 3 0 16,-1-4-1-16,0 4 1 16,0-3 0-16,-3 0-1 15,-2-1 0-15,-4 1 1 0,1-1-1 16,-3 0 1-16,-1-1 1 15,-1 0-1-15,-4-2 0 16,2 0 1-16,-2 0-1 16,1-2 1-16,-2-1 0 0,-3-2 0 15,3-2 1-15,-1-2-1 16,2 0 0-16,0-5 1 16,3-2 0-16,-1-2-1 0,4-5 1 15,4 1 0-15,-1 1 0 16,4 1 1-16,4-2 0 15,0 5 0-15,0 8 0 0,0-14 1 16,0 14-1-16,0 0 0 16,14-7 0-16,-14 7-1 15,11 0-1-15,-11 0 1 16,12 10 0-16,-12-10-1 16,14 15 0-16,-9-5 0 0,1 0-1 15,-4-1-4-15,2 6-6 16,-4-6-27-16,-4 2-45 15,2-1-2-15,2-10-7 0,-6 12-5 16</inkml:trace>
  <inkml:trace contextRef="#ctx0" brushRef="#br0" timeOffset="25841.76">15905 5389 10 0,'-7'-10'68'15,"7"10"2"-15,0 0-1 16,-11-8-35-16,11 8-5 0,-14 0-4 15,14 0-6-15,-17 4-4 16,7 2-3-16,-3 2-1 16,-1 6 2-16,-3 0-2 15,-4 4-1-15,2 4-2 0,-6 9 0 16,2 1-1-16,-4 9-1 16,1 2-1-1,0 6 0-15,0 3 0 0,5 0 0 16,5 2-1-16,3-2 2 15,6-2 0-15,5-4 0 0,3-6-1 16,9-1 0-16,2-4-1 16,4-5 1-16,3-1-2 15,0-5-4-15,3-5-6 16,2-2-14-16,-5 1-55 0,1-14-7 16,4-4-6-16,-3-4-5 15,1-8-5-15</inkml:trace>
  <inkml:trace contextRef="#ctx0" brushRef="#br0" timeOffset="26415.03">15991 5766 51 0,'0'-16'79'0,"0"16"-2"16,9-12 0-16,-9 12-42 15,10-11-3-15,3 6-3 0,2 1-9 16,0 2-6-16,-1 1-3 15,2 1-3-15,-1 0-3 16,-1 2-1-16,-1 5-2 16,-4 4 0-16,-2 4-1 0,-2 3 1 15,-3 3-1-15,-2 2-1 16,-3 3 0-16,-8 3-2 16,-4-1 1-16,-2 0 0 0,-2-2-1 15,0-2 1-15,-3-2-1 16,1-2 1-16,2-6 2 15,2-2-1-15,2-3 1 16,4-1-1-16,11-8 2 16,-14 8 0-16,14-8 1 0,0 0 1 15,0 0 1-15,7 0 1 16,2-2-1-16,3-1 1 16,2 2 0-16,3-1-1 15,0-1-1-15,3 1-1 0,-1-1-1 16,3 2 0-16,-3-1-1 15,-1 1-3-15,-3-2-5 16,0 3-13-16,-6 5-59 0,-9-5-6 16,15 0-4-16,-15 0-6 15,15-3-3-15</inkml:trace>
  <inkml:trace contextRef="#ctx0" brushRef="#br0" timeOffset="26795.64">16595 5820 4 0,'7'-16'78'0,"1"2"6"15,2 0-3-15,-2 1-3 0,-1 3-43 16,-7 10 0-16,13-11-11 16,-13 11-8-16,0 0-4 15,9 0-3-15,-9 8-1 0,0 7-3 16,0 2 0-16,-4 8-1 16,-1 3-1-16,-1 3-1 15,-1 2 0-15,-1 2-1 16,0-1-1-16,-1 0 1 15,2-2-2-15,-1-5-3 0,2 1-3 16,-1-6-8-16,1 0-23 16,6-6-43-16,-7-4-3 15,7-12-7-15,-11 9-2 16</inkml:trace>
  <inkml:trace contextRef="#ctx0" brushRef="#br0" timeOffset="27206.57">16448 5989 41 0,'-8'-3'87'0,"8"3"1"0,0 0-4 15,0 0-5-15,5-7-51 16,9 7-5-16,9-3-5 16,2 3-8-16,1-1-5 15,3 1-2-15,1 0-1 16,2 0-1-16,2 1-1 0,-2-1 0 15,-2 0 0-15,-1 0-1 16,-3 0 0-16,-3 0 1 16,-3 0 0-16,-6-3 0 15,-5 2 1-15,-9 1 0 0,9-4 1 16,-9 4 0-16,0 0-1 16,0 0 1-16,0 0 0 15,5 7-1-15,-5-7 1 16,2 20-2-16,0-7 1 0,-2 4 0 15,0 1 0-15,0 2 0 16,0-2 0-16,0 1-1 16,0-3-2-16,0 0-4 0,-1-6-5 15,1 0-14-15,0 1-50 16,0-11-6-16,0 0-7 16,0-5-5-16,0-7 0 15</inkml:trace>
  <inkml:trace contextRef="#ctx0" brushRef="#br0" timeOffset="27361.39">16916 5872 35 0,'3'-19'88'0,"-1"4"-4"15,1 5-5-15,-3 10-5 16,0 0-43-16,0 0-9 16,11 13-15-16,-11-13-22 15,0 22-57-15,4-3-4 0,-1 1-6 16,0 0-5-16,0 1-1 15</inkml:trace>
  <inkml:trace contextRef="#ctx0" brushRef="#br0" timeOffset="27850.45">17003 6046 85 0,'0'0'89'0,"0"-17"-4"15,0 17-4-15,7-44-11 16,-7 44-53-16,15-7 0 0,-15 7-6 16,15 0-5-16,-15 0-2 15,14 11-1-15,-7 0-1 16,-4 3-1-16,0 1 0 16,-3 2 0-16,0 1-1 0,0-2 1 15,-4 1-1-15,0-5 1 16,-1-1 0-16,5-11-1 0,-9 13 1 15,9-13-1-15,0 0 0 16,0 0-1-16,4-12 0 16,3 1 0-16,1 0 0 15,1-4 0-15,4-1 0 0,-1 2 1 16,1 1 0-16,1 1 0 16,2 4 1-16,-2 0 0 15,1 4 0-15,-3 4 1 16,-1 0 0-16,2 4 1 0,-4 3 0 15,0 1 1-15,-1 3-1 16,-3 0 0-16,0 3 0 16,0-1 0-16,-2 2 0 15,-1-1-1-15,2 1-1 16,-2 0-1-16,-2-2-2 0,2 2-8 16,-2-2-36-16,0-13-39 15,-4 14 1-15,4-14-8 16,0 0-8-16</inkml:trace>
  <inkml:trace contextRef="#ctx0" brushRef="#br0" timeOffset="28293.04">17326 6059 87 0,'0'-9'93'0,"0"9"-6"0,9-15-4 15,-2 5-1-15,2 3-66 16,4 1-1-16,0-2-3 16,2 4-4-16,1 1-3 0,1 3-1 15,-3 0-1-15,-1 5-1 16,-1 4 0-16,-2 3-1 16,-2 3 1-16,-3 2-2 15,-2 2 2-15,0 2-1 16,-3 0-1-16,0 2 1 0,-3-2-1 15,-2 0-3-15,0-3-4 16,3 3-12-16,-6 2-55 0,3-13-11 16,5-10-3-16,0 0-8 15,0 0-3-15</inkml:trace>
  <inkml:trace contextRef="#ctx0" brushRef="#br0" timeOffset="28991.54">17578 6138 85 0,'0'0'89'15,"-5"9"-3"-15,5-9-5 16,12 0-2-16,-2 0-61 16,4 0-11-16,3-1 0 0,3-4-1 15,-1 0-4-15,0-1 0 16,-1-2-1-16,-2-2-1 15,-2 0 1-15,-3-2-1 16,-3-2 0-16,-3 3 0 16,-5 0 0-16,0-2-1 0,-7 3 1 15,-4 4-1-15,-2 3 1 16,-2 3 0-16,-1 0 0 0,1 6 0 16,0 1 1-1,2 4-1-15,3 4 1 0,2-1 0 16,3 4 0-16,3-1-1 15,2 1 1-15,-1-1 0 16,6 0 0-16,4-2 0 0,3-1 0 16,2-5-1-16,3 0 0 15,2-5-1-15,3-4-2 16,1 0 1-16,4-2-1 0,-2-5-1 16,4-3 1-16,-3 0 1 15,0-6-1-15,-3 1 2 16,-1-2 2-16,-1-1 1 15,-6 0 0-15,-2 2 2 0,-6-1-1 16,-2 5 1-16,-3 2 0 16,-2 10 0-16,0-12-1 15,0 12-1-15,0 0 1 16,0 0-3-16,0 0 2 16,-4 9-2-16,4-9 0 0,1 18 1 15,3-8-1-15,0 2 0 16,2 1 0-16,2-1 0 15,-3 2 0-15,0-1 0 0,-1 0 0 16,0 1 1-16,-1 0-1 16,-3-1 0-16,0-3 1 0,-1 2-2 15,-4-2 1-15,5-10-2 16,-15 15-1-16,3-12-4 16,0 0-5-16,-2-3-18 15,-4-3-50-15,6-2-3 16,2-4-5-16,6 1-5 0,1-5 6 15</inkml:trace>
  <inkml:trace contextRef="#ctx0" brushRef="#br0" timeOffset="29312.91">18285 5920 9 0,'11'-15'89'0,"-11"15"4"16,7-11-5-16,-7 11-7 0,0 0 1 16,14-5-66-16,-14 5-4 15,8 11-1-15,-5 2-5 16,-4 4-3-16,1 6-1 16,-3 2 0-16,-1 6-1 0,-4 2 0 15,-2 4-1-15,0 2 2 16,-2 4-1-16,-2 0 0 15,1-2 0-15,2 0-1 16,-2-6-1-16,3-2-5 0,0-10-5 16,4 0-27-16,6-8-45 15,-2-6-1-15,2-9-7 16,0 0-7-16,10-2 9 16</inkml:trace>
  <inkml:trace contextRef="#ctx0" brushRef="#br0" timeOffset="29905.62">18510 6086 56 0,'0'0'87'16,"-7"-14"0"-16,7 14-4 15,0-13-2-15,0 13-57 16,0 0-7-16,6-4 0 15,-6 4-5-15,11 6-3 0,-8 3-4 16,4 4-1-16,-3 4-2 16,2 1 0-16,3 3-1 15,0-3 0-15,1 0 0 16,1-2-1-16,2-5 0 0,0-2 0 16,1-3-1-16,1-6-1 15,-2 0 0-15,-1-9 0 16,0-3 1-16,-1-3-1 15,-2 0 1-15,-1-3 0 0,-1 2 2 16,-1-1 1-16,-1 2-1 16,-2 3 0-16,-3 12 0 15,5-14 0-15,-5 14 0 16,0 0-1-16,4 8 1 0,-5 6-2 16,0 5 1-16,-3 5 0 15,1 5 0-15,-3 7 0 16,-3 4 0-16,1 1 0 15,-1 5 0-15,0 0 0 0,-1-1 0 16,3 0 1-16,-1-5-1 16,0-4 0-16,1-6 0 15,-1-7 0-15,0-5 0 16,-1-6 1-16,9-12 1 0,-14 5-1 16,14-5 0-16,-10-10 1 15,9-2 0-15,1-4-1 16,1-7-1-16,7 0-4 15,1-7-5-15,7-2-15 0,-2 3-46 16,5-9-14-16,-1-2-4 16,4 1-5-16,1 2-3 15</inkml:trace>
  <inkml:trace contextRef="#ctx0" brushRef="#br0" timeOffset="30285.75">18835 6100 36 0,'0'0'83'0,"9"-12"1"0,-9 12-2 16,17-18-5-16,-6 15-53 16,0 0-1-16,6 2-3 0,-3 1-6 15,1 4-5-15,0 3-4 16,1 2-1-16,-3 7-2 16,-2-3-1-16,1 6-1 15,-4 2 0-15,-4-1-1 16,-1 1 1-16,-3-1-1 0,0-4 1 15,-4-3-1-15,-1-3 1 16,5-10 0-16,-13 8 1 16,13-8 0-16,-12-4 1 0,9-5-1 15,0-3 0-15,3-3 1 16,0-3-1-16,6 0 0 16,2-3-1-16,3 1 1 15,2 1 0-15,4 1-1 0,-5 4 0 16,4 3-1-16,-1 1-2 15,2 6-5-15,-7-2-13 16,-10 6-59-16,18-2 0 0,-7 2-8 16,1 0-4-16,1 0-1 15</inkml:trace>
  <inkml:trace contextRef="#ctx0" brushRef="#br0" timeOffset="30639.43">19306 5740 32 0,'0'0'87'16,"0"-10"-2"-16,0 10-3 15,6-1-3-15,6 2-45 0,-12-1-9 16,14 18-7-16,-5-3-9 16,-2 4-2-16,2 11-2 15,1 6 0-15,1 7-2 16,1 9-1-16,-5 4 0 0,-4 8-1 16,-4 2 0-16,0 0-2 15,-9-1-2-15,-9-7-5 16,-6-3-12-16,-4-7-60 15,-7-9-1-15,-4-8-5 0,1-9-7 16,2-8-2-16</inkml:trace>
  <inkml:trace contextRef="#ctx0" brushRef="#br0" timeOffset="32028.29">15446 8839 5 0,'13'-24'71'0,"2"3"5"0,-7-2-17 16,8 4-5-16,0-1-7 15,-1 3-12-15,0-1-7 16,-4 1-4-16,3 1-7 0,-1 1-1 16,-4 3-2-16,2 1-3 15,-11 11-1-15,12-15-3 16,-12 15-1-16,0 0-2 16,0 0-1-16,0 0-1 0,0 13-1 15,-11 6-1-15,-3 4 1 16,-3 7-1-16,-3 11 1 15,-2 6 0-15,-3 5 0 16,0 7 0-16,3 4-1 0,0 4 1 16,3 5-1-16,1 1 1 15,5-1-1-15,4-1 0 16,4-2 0-16,4-3 1 16,8-4-1-16,5-4 1 0,5-7 0 15,8-5 0-15,0-8-1 16,3-9-1-16,0-6-4 15,-1-11-8-15,0-12-43 0,-5 0-27 16,-3-6-5-16,-7-10-6 16,-6-1-5-16</inkml:trace>
  <inkml:trace contextRef="#ctx0" brushRef="#br0" timeOffset="33567.24">16012 9077 76 0,'0'0'83'15,"-8"-8"-2"-15,8 8-5 16,-7-9-37-16,7 9-7 0,9-8-12 16,-9 8-7-16,20-14-4 15,-7 3 0-15,-1-1-4 16,0-2 1-16,0-2-1 16,-4-1-1-16,4-1 0 0,-6 0 0 15,0 3-1-15,-2 0-1 16,-2 3 0-16,-2 12-1 15,1-11 0-15,-1 11-1 16,0 0 1-16,0 13-2 0,0 3 1 16,0 2 0-16,-1 5 0 15,-1 5 1-15,0 1-1 16,0 4 0-16,-2 0 0 16,3 1 0-16,-2 2 0 0,-1-3-1 15,-2 2 0-15,-2-3 0 16,2 0-1-16,-4-5 0 15,0-2 0-15,-2-5 1 16,2-3-1-16,-2-4 0 0,1-4 2 16,2-4 0-16,-1-2 0 15,10-3 1-15,-11-1 0 16,11 1 0-16,-5-13 1 0,5 13 1 16,0-17-1-16,4 7 1 15,-4 10 1-15,13-15 0 16,-1 8 0-16,-1 2 0 15,2 1-1-15,3 2 0 0,0 1 0 16,4 1-2-16,1 0-1 16,-5 0-4-16,5 1-9 15,-8 6-40-15,4-5-32 16,-4 0-2-16,-1-2-5 0,-1 1-7 16</inkml:trace>
  <inkml:trace contextRef="#ctx0" brushRef="#br0" timeOffset="34097.92">16548 9060 86 0,'0'0'93'15,"-12"-16"-4"-15,12 16-6 16,-5-11-1-16,32 9-62 15,-27 2-7-15,0 0-3 0,0 0-6 16,10 11-1-16,-9 2-3 16,1 4 1-16,-2 3-1 0,1 3 0 15,-1 5 1 1,0 0-1-16,-1 2 0 0,-1-3-1 16,2 3 2-1,-1-5-1-15,1 0 0 0,1-3-1 16,5-3 0-16,2-6 0 0,4-4-1 15,0-4-2-15,4-5-1 16,1 0 0-16,2-7-1 16,1-6 1-16,2-3 1 0,-1-2 0 15,-1-4 1-15,1 0 1 16,-2-2 2-16,-3 2 1 16,-3 2 1-16,-2 4 1 0,-4 3 2 15,1 4-1-15,-8 9 1 16,0 0 0-16,0 0 1 15,0 0-2-15,0 13 0 16,-4 0-2-16,-2 4 1 16,2 3-1-16,0 0-1 0,0 1 0 15,3 0 0-15,0-2-3 16,0 1-2-16,1-5-9 0,3 1-26 16,11-4-44-16,-14-12-1 15,16 11-7-15,-7-11-6 16</inkml:trace>
  <inkml:trace contextRef="#ctx0" brushRef="#br0" timeOffset="34259.92">16945 9114 79 0,'0'-27'89'0,"-1"4"-3"16,-2 5-7-16,-1-15-15 15,1 23-43-15,3 10-11 16,-12-9-25-16,-2 9-59 15,5 3-4-15,-3 1-6 16,-1 3-5-16,-3 0 1 0</inkml:trace>
  <inkml:trace contextRef="#ctx0" brushRef="#br0" timeOffset="34454.3">16485 9044 45 0,'0'0'88'0,"-6"-8"-2"0,6 8-6 16,19-18-4-16,1 18-40 15,8 0-33-15,1-7-27 0,-3 7-49 16,5 0-4-16,4 6-8 16,0 3-2-16</inkml:trace>
  <inkml:trace contextRef="#ctx0" brushRef="#br0" timeOffset="35355.49">17088 9228 37 0,'0'0'83'16,"-8"0"-1"-16,8 0-4 0,0 0-4 15,0 0-50-15,8 7-10 16,0 1-3-16,1 2-5 16,-1 5-3-16,-2-1 0 0,-2 3-1 15,0 1-1-15,-4 0 0 16,0-2 0-16,-2-2 0 16,0 0 0-16,-1-5 0 15,3-9 0-15,-4 9 0 0,4-9-1 16,0 0 0-16,1-8 1 15,3-2-1-15,2-4 0 16,1-1-1-16,1-2 1 0,0 1 0 16,1-1 0-16,0 2 1 15,-1 4-1-15,0 1 1 16,-8 10 0-16,13-9 1 16,-13 9-1-16,14 0 1 15,-14 0 0-15,11 16 1 0,-7-5-2 16,2 2 1-16,-3 2 0 15,1-1 0-15,-3 1 0 16,1-2-1-16,-3-2 1 0,2-2-1 16,-1-9-1-16,2 10-1 15,-2-10-2-15,0 0 0 16,13-3 0-16,-13 3 0 16,18-19-1-16,-7 6 1 0,3-1 0 15,2-3 1-15,2 2 2 16,0 2 0-16,2 1 1 15,-3 3 1-15,-1 0 1 16,-1 5 0-16,-3 4 0 0,-2 0 1 16,-10 0 0-16,11 17-1 15,-10-4 0-15,2 3-1 16,-1 0 0-16,1 1 0 0,2 0-1 16,3-2 1-1,2-2-1-15,2-3 1 0,5-2-2 16,1-4 0-16,5-4-1 15,0 0-1-15,1-4-1 16,0-4-1-16,-2-4 1 0,0 0-1 16,-2-3 0-16,-4-1 2 15,-4 0 1-15,-3 0 1 16,-6-1 0-16,-2 1 0 0,-1 4 1 16,-4 2 1-16,4 10 0 15,-16-8 0-15,7 8 0 16,-1 4 1-16,2 5-1 15,2 3 1-15,0 1 0 0,3 5 0 16,2-2-1-16,1 2 0 16,1 0 0-16,5-1 0 15,3 1 0-15,5-1-1 16,1-2 0-16,6-2-3 0,-2-3-5 16,6-1-13-16,2 3-55 15,-3-12-7-15,2 0-5 16,-1-8-5-16,-4-5-4 15</inkml:trace>
  <inkml:trace contextRef="#ctx0" brushRef="#br0" timeOffset="35751.48">17908 8981 44 0,'0'0'88'0,"0"0"-1"0,0 9-5 16,7 2-2-16,-2 5-50 15,3 6-8-15,1 8-7 16,1 6-6-16,-1 8-2 16,1 9-2-16,1 10-1 0,-5 11-1 15,-7 5-1-15,-5 5-2 16,-14 4-6-16,-13 1-3 16,-7-5-2-16,-13-8 1 0,-3-10-6 15,-6-15-10-15,4-18-44 16,8-3-12-16,4-17 0 15,15-13-2-15,8-7 2 16</inkml:trace>
  <inkml:trace contextRef="#ctx0" brushRef="#br0" timeOffset="42120.44">20832 5949 68 0,'12'-17'75'16,"0"5"-10"-16,-5-1-5 15,4 1-13-15,-9 1-11 0,-2 11-7 16,5-16-8-16,-5 16-6 16,-1-13-4-16,1 13-4 15,-17-13-1-15,6 9-2 0,-4 2-2 16,-3 2 0-16,-2 0-1 16,3 5-1-16,-3 2 1 15,2 2 0-15,2 2 0 16,4 2 1-16,3-2-1 0,6 2 1 15,3 2-1 1,0 0 0-16,5 0-1 0,7 2 1 16,1 1 0-16,5-3-1 15,1 3 0-15,1-2 0 16,5 2 1-16,-4 0 0 0,1 0-1 16,2 1 0-16,-2-1-1 15,-6-1 1-15,-1 2 0 16,-4-3 0-16,-6-1 0 15,-5 1 1-15,-5-4 0 0,-9-2-1 16,-7-2 1-16,-3 0 0 16,-7-4 0-16,0-1 0 15,-3-4 0-15,2 1-1 16,1-2 1-16,2-3-1 0,6 0-1 16,7-2-2-16,6-1-5 15,0-1-8-15,10-2-34 16,12-1-30-16,0-2-5 15,6-1-5-15,4-4-3 0</inkml:trace>
  <inkml:trace contextRef="#ctx0" brushRef="#br0" timeOffset="42459.56">21082 5868 79 0,'6'-9'86'0,"-3"0"-4"15,-3 9-1-15,0-11-39 16,0 11-12-16,0 0-7 16,-9 0-8-16,-1 4-8 0,-3 8 0 15,-5 4-3-15,0 5 0 16,-5 7-2-16,-4 6 1 16,-2 5-1-16,-4 8 0 0,-3 4-1 15,-1 3 0-15,0 1 0 16,0 1-1-16,1-5 2 15,4-2-1-15,6-8 0 16,2-6 0-16,5-7 0 16,6-7-1-16,2-7-1 15,7-1-3-15,4-13-4 0,-1 10-9 16,1-10-34-16,1-9-30 16,9-4-4-16,8-4-6 15,1-6-4-15</inkml:trace>
  <inkml:trace contextRef="#ctx0" brushRef="#br0" timeOffset="43006.35">21388 5920 57 0,'-2'-11'77'0,"2"11"0"0,0 0-5 16,0 0-43-16,0 0-2 15,0 0-5-15,-10 7-7 16,6 1-5-16,-2 0-3 15,-3 3-1-15,2 3-1 0,1 0 0 16,-2 0 0-16,3-2 0 16,3 2-1-16,-1-2 1 15,3 3 0-15,0-5 0 0,5 0-2 16,-5-10 0-16,15 15-1 16,-5-5 1-16,4-3-2 15,0 0 1-15,3 1-2 16,-2 2 2-16,0-1-2 15,-2 1 0-15,1 1 0 16,-5 1 0-16,-1 1 0 0,-6 0-1 16,-2-2 1-16,0 0 0 15,-6 1 0-15,-6-2 0 16,-6 1 1-16,0-5 0 0,-4 0-1 16,-4-3 0-16,0-3-2 15,2 0-4-15,-2-3-9 16,9-8-34-16,11-1-31 0,1-5-2 15,5-2-8-15,3-5-3 16</inkml:trace>
  <inkml:trace contextRef="#ctx0" brushRef="#br0" timeOffset="43581.57">21538 5959 5 0,'12'0'90'16,"-12"0"4"-16,0 0-5 0,0 0-7 15,0 0 1-15,0 0-69 16,0 0 0-16,13 7-2 16,-6-6-7-16,10 0-2 15,2 1-2-15,1-2-2 0,3 1-3 16,4 3-4-16,-3-2-1 16,4 0-4-16,-5 2 0 15,0-1-1-15,-3 0 1 16,-4 0 2-16,-2-3 3 0,-14 0 4 15,16 3 2-15,-16-3 4 16,0 0 1-16,0 0 2 16,0 0 0-16,-10 10 0 0,-1-2 1 15,-2 1-1-15,-3 0 0 16,-1 4-1-16,1 1 2 16,1 0-4-16,2 2 1 15,-1 1-1-15,5 1 1 0,3 0-1 16,2 0 0-16,4-2-1 15,0 1 1-15,0-4 0 16,9 2-1-16,1-5 2 16,4-2-2-16,-1-5 1 0,1-3-1 15,2 0 2-15,-2-8-2 16,3-3 0-16,-7-3 0 16,1-5 0-16,-4-3-1 15,-2-2 0-15,-2-1 1 16,-3 2 0-16,1-1 1 0,-7 3 0 15,0 2 0-15,0 8-1 16,-4 1 0-16,-1 5 0 0,-3 4 0 16,4 1-1-16,1 5-2 15,0 4-2-15,9-9-7 16,-11 15-30-16,11-5-41 16,0-10-3-16,1 14-5 0,-1-14-6 15</inkml:trace>
  <inkml:trace contextRef="#ctx0" brushRef="#br0" timeOffset="44731.89">22209 5820 59 0,'13'-13'77'0,"-13"13"-2"0,0 0-11 15,7 2-27-15,-7-2-7 16,0 0-11-16,3 11-5 16,-3-2-3-16,-8 4-4 0,-4 9 0 15,-2 2-3-15,-5 8 1 16,-5 7-1-16,0 5 0 16,-8 8-1-16,2 4-1 15,-5 3 0-15,4-2 0 0,-1 2 0 16,2-4 0-16,7-6 1 15,0-5-1 1,4-8 2-16,4-7-1 0,4-6 0 16,3-7 1-16,3-2 0 0,5-14-1 15,-7 11 1-15,7-11-2 16,0 0-4-16,10-11-4 16,-2-8-13-16,3-4-59 15,4 1-3-15,5-5-6 0,0-1-8 16,1-1 2-16</inkml:trace>
  <inkml:trace contextRef="#ctx0" brushRef="#br0" timeOffset="45229.45">22578 6040 26 0,'0'0'74'16,"-10"-7"3"-16,10 7-15 0,0 0-18 16,0 0-3-16,0 0-12 15,0 0-6-15,0 0-5 16,0 0-4-16,0 0-2 16,0 0-4-16,0 0 0 0,-12 8-3 15,10 4-2-15,-2 5 0 16,-1 5-1-16,-1 2 1 15,2 5-2-15,-4 1 1 0,-1 4 0 16,4-2-1-16,-1-2 1 16,1-2-1-16,2-5 0 15,-2-2 0-15,-1-6-1 16,2-3-3-16,4-12-6 16,0 0-11-16,0 0-41 15,0 0-20-15,-4-7-5 0,4-4-5 16,0-5-3-16</inkml:trace>
  <inkml:trace contextRef="#ctx0" brushRef="#br0" timeOffset="45606.25">22392 6055 44 0,'-8'-16'82'15,"8"16"0"-15,-8-14-1 16,8 14-35-16,4-9-6 16,-4 9-10-16,10-8-9 0,-10 8-4 15,18-8-3 1,-6 6-4-16,1-1-1 0,5 0-1 16,6-1-1-16,1 2-1 15,6-1-2-15,1-1-1 16,4 2 0-16,4 1 1 0,1-2-4 15,-3 2 0-15,-3-1 0 16,-2 0 0-16,-7 1 0 16,-4 0 0-16,-4 2 0 0,-7-3 0 15,-2 2 0-15,-9 0 0 16,0 0 0-16,0 0 0 16,0 0-10-16,-12 7-39 15,-2-1-38-15,-4-1-2 0,0 3-6 16,-2-3-8-16</inkml:trace>
  <inkml:trace contextRef="#ctx0" brushRef="#br0" timeOffset="47492.27">20617 8986 23 0,'6'-10'78'0,"-2"1"3"15,-4 9-7-15,8-11-22 16,-8 11-10-16,12-13-12 0,-12 13-8 15,10-12-7-15,-10 12-3 16,8-14-3-16,-8 14-1 16,6-13-2-16,-6 13-2 0,1-15 0 15,-1 15-1-15,-2-17-1 16,-9 11-1-16,-1-2 0 16,-5 3-1-16,-5-3 0 15,-3 3 0-15,-4 4 0 0,0 1 0 16,0 0 1-16,3 4-1 15,-1 2 1-15,3 2 0 16,4 3 0-16,4 0 0 16,3 3 1-16,4 1-1 0,3 2 1 15,3-2 0-15,3 3 0 16,0 1 0-16,2-2 1 16,5 3-1-16,1-1 0 15,6 0-1-15,-2-2 0 0,4 2 1 16,1-1-1-16,4-2 0 15,0 2-1-15,0-2 0 16,0 0 0-16,0 0-1 0,-4-2 0 16,-1 1 0-16,-4 0 1 15,-5-3-1-15,-1 1 0 16,-4-1 0-16,-2 0 1 16,0 0-1-16,-1 0 1 0,-5-1 0 15,0 1 0-15,-3-2 1 16,-1-3-1-16,-5 0 0 15,-2-1 0-15,-3-2 1 16,-2-1 0-16,-1-3-1 0,1 0 1 16,1 0 0-16,2-4-1 15,4-2 1-15,4 0-1 16,0 0-1-16,11 6-1 16,-6-18-4-16,6 8-6 0,0-2-12 15,3-6-49-15,5 7-11 16,5-2-5-16,1 0-5 15,4 0-2-15</inkml:trace>
  <inkml:trace contextRef="#ctx0" brushRef="#br0" timeOffset="47999.21">20984 8915 18 0,'1'-11'80'15,"-1"11"3"-15,0-14-5 16,0 3-18-16,0 11-23 0,-13 2-5 15,-1 5-11-15,-4 3-8 16,-6 4-2-16,-3 3-2 16,-5 5 0-16,-6 6-2 0,-2 3-1 15,-6 4-2-15,1 7 0 16,-7 2-2-16,-2 5 0 16,0 3-1-16,-4 1 0 15,-1-1 0-15,4-1 0 16,-1-7 0-16,9-2 0 0,4-8 0 15,6-5 0-15,9-6 0 16,6-8 0-16,8-3 0 16,4-6 1-16,10-6-1 15,0 0 0-15,0 0 1 0,0 0-1 16,0 0 0-16,0 0-2 16,9-8-4-16,-9 8-5 15,21-11-15-15,-10 8-56 16,7-1-3-16,2-2-7 15,4-1-3-15,5 0-4 0</inkml:trace>
  <inkml:trace contextRef="#ctx0" brushRef="#br0" timeOffset="48898.35">21216 9376 12 0,'0'0'79'0,"0"0"2"16,0 0-2-16,0 0-4 15,0 0-45-15,0 0-9 16,0 0 0-16,0 0-7 0,-13 2-3 16,13-2-2-16,-12-6 0 15,4 0-2-15,-1-4-1 16,1-2-1-16,-1-3-2 16,3-1 1-16,3-4-1 0,2-2-1 15,1 0 0-15,6-3-1 16,5 0 0-16,2-2 0 15,1 2 0-15,3 0-1 16,2 3 0-16,0 1 0 16,-2 4 0-16,2 2 0 0,-1 5 0 15,0 3-1-15,0 2 1 16,0 4-1-16,2 1 1 16,-1 0 0-16,-2 6 0 0,-1 3 0 15,-2 1-1-15,-3 3 0 16,-3 0 1-16,-4 4-1 15,-2-1 0-15,-2 0 0 16,-6 0 0-16,-5 0 0 0,0-1 0 16,-6 0 0-16,-1-2 0 15,-4 0 1-15,-2 0 0 16,0 0-1-16,-1-2 1 16,-4 1 0-16,4 1 0 0,-2-1 0 15,4 2 1-15,2-1-1 16,2 2 0-16,2-1 0 15,4 1 0-15,7 0 0 0,1 1 0 16,5-1 0 0,0 0 0-16,5 1 1 0,1-1-1 15,7-1 1-15,-1 1-1 0,2-4 0 16,5-1 1-16,1-1-1 16,3-3 1-16,-1-3 0 15,0-3 0-15,1 0 0 16,-1-4 0-16,-1-4 1 15,-6-4-1-15,-3-2 0 0,-1-2 0 16,-7-2-1-16,-4-1 1 16,-1 1 0-16,-9-2-1 15,0 3 1-15,-7 1 0 0,1 3 0 16,-3 3-1-16,3 2 1 16,1 2-1-16,6 3-1 15,-3-1 0-15,12 4-3 16,0 0-2-16,0 0-5 0,0 0-11 15,0 0-45-15,10-1-15 16,1 2-5-16,6-1-5 16,2-3-1-16</inkml:trace>
  <inkml:trace contextRef="#ctx0" brushRef="#br0" timeOffset="49352.26">21685 9245 55 0,'-3'-8'88'0,"3"8"-2"16,-19-15-5-16,10 9-1 0,-4 4-55 15,-1-2-11-15,7 4-1 16,-4 0-6-16,11 0-3 16,-15 11-2-16,9-1-1 15,2 1 0-15,-2 2 0 0,2 1 0 16,-1 2 0-16,4 0 0 15,1 0-1-15,0-1 1 16,3-1 0-16,7 1 1 0,-1-4-1 16,4-1 1-16,5-4-1 15,0 0 0-15,2-5 0 16,1-1 0-16,4 0 0 16,-2-7 0-16,-4-2 0 15,-3-5-1-15,-5-2 1 16,-2-2 0-16,-7-2 0 0,-2 1 0 15,-4-2 1-15,-8 2 0 16,-3 2-1-16,-1 4 1 16,-2 4-1-16,0 2 0 0,2 4 0 15,3 2-1-15,-1 1-1 16,5 3-1-16,9-3-3 16,-10 10-7-16,10-10-19 0,8 12-52 15,-8-12 0-15,12 8-7 16,2-8-5-16</inkml:trace>
  <inkml:trace contextRef="#ctx0" brushRef="#br0" timeOffset="49814.89">22155 8964 75 0,'8'-26'90'0,"-1"5"-6"0,0 0-2 16,2 4-2-16,-1 2-65 16,4 7 1-16,-12 8-4 15,10-13-5-15,-10 13-2 0,0 0 0 16,10 4-2-16,-10 5 1 16,0 6-1-16,-2 4-1 15,-6 5 1-15,-1 6 0 16,-6 3 0-16,0 9-1 0,-6 3 1 15,0 5-1-15,-6 8 1 16,-1 5-1-16,-5 3 0 16,0 4 0-16,2 1 1 15,-2-1-3-15,1-3 0 0,6-3 0 16,0-5 0-16,4-8 0 16,7-9 0-16,1-4 0 15,4-8 0-15,2-7 0 16,1-5 0-16,2-5 0 15,5-13 0-15,-2 9 0 0,2-9 0 16,2-8 0-16,6-5 0 16,1-7 0-16,4 1-28 0,11-8-57 15,-11-2-4-15,2-2-5 16,1-1-6-16,1 1-1 16</inkml:trace>
  <inkml:trace contextRef="#ctx0" brushRef="#br0" timeOffset="50409.59">22369 9157 59 0,'-15'-10'84'0,"15"10"-2"16,-10-8-2-16,10 8-38 15,0 0-6-15,-3-10-7 16,3 10-9-16,0 0-6 16,0 0-1-16,11 0-3 0,-11 0-2 15,15 0-1-15,-3 2-1 16,3 0-1-16,3 0-2 15,4-1 0-15,3 0-1 16,-1 1-1-16,2-1-1 16,0-1 0-16,-3 0 0 0,-1 2-1 15,-3-2 2-15,-4 0-3 16,-2-2 1-16,-1 0 0 16,-5 0-1-16,-7 2 1 0,15-5-2 15,-15 5 0-15,0 0-1 16,8-9-1-16,-8 9-2 15,0 0-3-15,0 0-7 0,-9-9-15 16,-4 2-41-16,3 7-10 16,-1-2-4-16,-4 2-5 15</inkml:trace>
  <inkml:trace contextRef="#ctx0" brushRef="#br0" timeOffset="50699.66">22520 9108 6 0,'0'0'82'0,"0"0"4"16,-6 14-3-16,6-3-3 15,-13 0-38-15,13 11-10 16,0-2-8-16,-1 4-9 0,0 1-3 16,0 1-4-16,-3 3-1 15,0-1-2 1,0 3-2-16,-1-4 0 0,4 3-1 15,0-5 0-15,-2 1-1 0,-1-3 1 16,4-4-1-16,-1 1-1 16,0-4-1-16,0-7-5 15,1 7-26-15,1-8-50 16,-1-8-3-16,0 11-5 16,0-11-5-16,10 0-5 0</inkml:trace>
  <inkml:trace contextRef="#ctx0" brushRef="#br0" timeOffset="50921.37">22672 9581 24 0,'0'0'99'16,"0"0"-2"-16,0 0-6 15,0 0-3-15,8 2-3 16,-8-2-72-16,12 0-3 0,-3-1-6 15,1 1-4-15,-10 0 0 16,12 0-39-16,-12 0-46 16,0 0-2-16,-5-1-6 0,5 1-7 15,-19-16-3-15</inkml:trace>
  <inkml:trace contextRef="#ctx0" brushRef="#br0" timeOffset="60206.14">8438 10273 16 0,'-1'-12'57'0,"1"12"-19"15,0 0-3-15,5-8-6 0,-5 8-5 16,0 0-2-16,0 0-3 16,0 0 0-16,0 0 1 15,0 0-2-15,0 0 0 16,0 0-1-16,0 0-3 0,0 0-2 16,0 0-3-16,0 0-2 15,0 0-2-15,3 7-1 16,-3-7-2-16,3 13 0 15,-1-1-1-15,0 0 2 0,2 4 0 16,0 3 0-16,-1 1 0 16,1 3 0-16,1 3 0 15,2 1 0-15,-2-1-1 16,2 5 0-16,0-3 0 0,-2 1 0 16,2-2 0-16,1 0-1 15,-3-3 1-15,0-2-1 16,1-3 0-16,-3-2 1 15,-1-6 0-15,0-1 0 0,-2-10 0 16,2 11 1-16,-2-11 0 16,0 0 0-16,0 0-1 15,0 0-3-15,0 0-7 16,6-12-20-16,-6 12-48 0,0-18-5 16,0 7-6-16,3-4-2 15</inkml:trace>
  <inkml:trace contextRef="#ctx0" brushRef="#br0" timeOffset="60812.18">8759 10398 13 0,'0'0'69'0,"0"-10"3"15,0 0-10-15,0 10-15 16,0 0-9-16,0 0-12 0,0 0-7 15,5-10-2-15,-5 10-2 16,0 0-1-16,0 0-4 16,0 0-1-16,0 0-3 15,0 0-1-15,0 0-2 0,0 0-1 16,-5 7 0-16,5-7-1 16,-12 18-1-16,5-7 1 15,-4 4-1-15,1 3 0 16,-3 0 0-16,0 1 0 0,1 1 0 15,-2-1 0-15,1-1 0 16,1 2 1-16,0-4-1 16,1 0 1-16,2-2-1 0,-1 0 1 15,4-3 0-15,-1 0 0 16,7-11 1-16,-9 13-2 16,9-13 1-16,-7 10 0 0,7-10-1 15,0 0 1-15,0 0 0 16,0 0 0-16,-8 11-1 15,8-11 1-15,0 0-1 16,0 0 0-16,0 0-2 16,0 0-5-16,0 0-6 15,0 0-18-15,0 0-43 0,0 0-7 16,0 0-4-16,9-4-6 16</inkml:trace>
  <inkml:trace contextRef="#ctx0" brushRef="#br0" timeOffset="61911.07">9047 10469 35 0,'0'-12'71'0,"0"12"-4"15,0 0-14-15,0 0-9 16,0-10-13-16,0 10-9 16,0 0-5-16,0-8-3 15,0 8-3-15,0 0-2 0,0 0-3 16,-9-8 0-16,9 8-2 16,0 0-1-16,-10-1-1 15,10 1-1-15,-11 0 1 0,11 0 0 16,-13 4 0-16,13-4 0 15,-15 8 1-15,15-8-1 16,-16 11 0-16,16-11 0 16,-17 14 0-16,7-6 0 0,3 2-1 15,-3-1 1-15,2 0-1 16,-1 1 1-16,1 1-1 16,2-2 0-16,-1 1 0 15,2 0 0-15,1-2 0 16,-1 1 0-16,5-9 0 0,-5 17 0 15,3-7 0-15,2-10 0 16,-2 16 0-16,2-7 0 16,0-9 0-16,0 17 1 0,0-17-1 15,4 14 0-15,-4-14 0 16,8 13 0-16,-8-13 0 16,9 9 1-16,-9-9-1 15,15 5 0-15,-7-4 0 0,3 0 1 16,1 0-1-16,-2-1 0 15,4-1 0-15,0-2-1 16,-2 0 1-16,1 0 0 16,0-1-1-16,-3 0 1 0,0-1 0 15,-10 5-1-15,16-9 1 16,-16 9 0-16,12-8 1 16,-12 8 0-16,9-7 1 15,-9 7 1-15,0 0-1 0,0 0 0 16,0 0 0-16,0 0-1 15,0 0-4-15,0 0-9 0,0 0-46 16,0 0-26-16,0 0-3 16,-6 6-6-16,6-6-5 15</inkml:trace>
  <inkml:trace contextRef="#ctx0" brushRef="#br0" timeOffset="67421.66">11785 10512 49 0,'0'0'71'0,"0"0"-11"15,-3-11-10-15,3 11-9 0,0 0-9 16,0 0-10-16,0 0-7 16,0 0-3-16,0 0-3 15,0 0-3-15,0 0 0 0,-7 11-3 16,5 2-1-16,-1 5 0 15,1 6-1-15,-3 2 2 16,-2 5-2-16,3-1 0 16,-3 3 0-16,0-3 0 0,2 2 1 15,-2-6-1-15,-4-1 1 16,6-4 0-16,-3-4 0 16,3-4 1-16,-1-2 0 15,6-11 1-15,-12 12-1 16,12-12 1-16,0 0 0 0,0 0-1 15,-7-6-1-15,7-5 1 16,0-4-1-16,0-2-1 16,2-6 0-16,2-3-1 0,3-4 1 15,5-5-1-15,1-2 0 16,1-1 1-16,2-4-1 16,7 3 0-16,0 2 1 0,-2 0 0 15,4 7 1-15,0 3 0 16,-2 7-2-16,2 2 1 15,-3 6 1-15,-2 3 0 16,-4 2-1-16,-1 3-1 16,-4 5 2-16,2-1-1 15,-13 0 0-15,13 13 1 0,-8-2-2 16,-3 6 1-16,-2 2 0 16,0 3 0-16,-7 4-1 15,-2 0 1-15,-8 4 0 16,-1-1 0-16,-5 1-1 0,-4-5 1 15,-1 0 0-15,-4-3 0 16,2-3-1-16,2-3 1 0,0-5-1 16,6-2 1-16,4-4 0 15,4-4-1-15,5-1 1 16,9 0 0-16,-11 0-1 0,11 0 1 16,0-9-1-16,0 9 1 15,12-9 0-15,-12 9 0 16,18-6 1-16,-8 6 1 15,4 0 0-15,2 0-1 0,2 5 1 16,0 2 0-16,0 4 0 16,4 2-1-16,-3 1-1 15,1 3 1-15,-1 0-2 16,-2 2 1-16,-1-2 0 0,-1 1 0 16,-1-1-1-16,-5-2 0 15,0-4 1-15,-5 0-1 16,-4-11 1-16,9 13-1 15,-9-13-1-15,0 0-3 0,0 0-7 16,0 0-19-16,0 0-52 16,0 0-4-16,-2-8-6 15,2-3-5-15,0-4 3 16</inkml:trace>
  <inkml:trace contextRef="#ctx0" brushRef="#br0" timeOffset="68005.85">12372 10573 20 0,'0'0'75'15,"0"-9"5"-15,0 9-3 16,0 0-27-16,0-9-13 16,0 9-11-16,0 0-7 0,0 0-6 15,0 0-3-15,0 0-2 16,0 0-2-16,0 0-2 16,1 15-1-16,-1 1 0 15,0 1-1-15,0 4 0 16,-1 4 1-16,-3 1-2 15,0 1 1-15,-1-1 0 0,1 0-1 16,2-4 0-16,0 1 0 16,-1-6 0-16,1-3 0 0,-1-2 0 15,2-2 0-15,1-10 0 16,-1 12 1-16,1-12-1 16,0 0 0-16,0 0-3 0,0 0-2 15,-3-6-6-15,3 6-10 16,0-17-36-16,0 5-24 15,0-3-6-15,0-5-4 16,3 2 0-16</inkml:trace>
  <inkml:trace contextRef="#ctx0" brushRef="#br0" timeOffset="68802.86">11678 10631 56 0,'0'-8'76'0,"9"3"-2"15,12 5-25-15,5-2-12 16,10 0-10-16,12 1-11 15,1 1-7-15,15 0-4 0,5 2-2 16,5 3-1-16,2 3 0 16,-2 0-1-16,-6-1-1 15,-8 4 0-15,-11-2 0 16,-19 3 0-16,-15 0 0 0,-15 0 0 16,-20 0 0-16,-17 0 1 15,-16-1 2-15,-18-1 2 16,-5 0 2-16,-13-1 0 15,0-3 2-15,0-2-1 0,7-1 2 16,5-3 0-16,11-1-1 16,14-1-2-16,14-4-1 15,15-3-1-15,11 0-1 0,13-3-1 16,16 1-1-16,14 0-1 16,9 1-1-16,13 1 1 15,7 2-1-15,14 4 0 16,7 4 0-16,3-1 1 15,2 6-1-15,1 4 0 0,-11 0-1 16,-9 3-4-16,-19-3-12 16,-30 5-62-16,-8 0-2 0,-25-3-5 15,-24 0-6-15,-24-3 0 16</inkml:trace>
  <inkml:trace contextRef="#ctx0" brushRef="#br0" timeOffset="70188.86">5227 11397 9 0,'-5'-13'71'0,"5"13"4"16,-4-10-4-16,4 10-24 0,0 0-10 15,0 0-12-15,0 0-7 16,0 0-5-16,-6 7-2 15,5 2-2-15,-2 2-2 0,2 6 1 16,-2 6-2-16,-1 5-1 16,2 5-1-16,-1 5-1 15,0 2 0-15,-2 5-1 16,1-2 0-16,2-1-2 16,-1-2 1-16,0-5 1 0,-2-5-1 15,1-4 0-15,1-6 1 16,-2-5-1-16,3-4 1 15,2-11 0-15,0 0 0 0,0 0 0 16,0 0 0-16,-10-13-1 16,9-4 0-16,1-3-1 15,0-5 1-15,0-2-2 0,0-5 1 16,5-3 1-16,0-1-1 16,3-3 0-16,-2 2 0 15,3 1 1-15,-4 4-1 0,2 3 1 16,-1 5 0-16,-2 3-1 15,2 6 2-15,-1 2 1 16,2 5 0-16,1-3 2 16,2 4-1-16,2 0 2 15,3 0-1-15,3-1 0 0,1-1 0 16,2 1-2-16,3 1 0 16,-1 0 0-16,2-1-2 15,0 2 1-15,-1 0-1 16,1 3 0-16,-1 1 0 0,-2 2 0 15,-1 0-1-15,-5 2 0 16,1 5-2-16,-3 3-4 16,-7-1-7-16,2 5-21 0,-4 1-49 15,-5 1 0-15,-3 1-8 16,-5-3-4-16,-4 4-1 16</inkml:trace>
  <inkml:trace contextRef="#ctx0" brushRef="#br0" timeOffset="70469.59">5232 11682 17 0,'-10'4'83'0,"10"-4"3"0,0 0-3 15,0 0-3-15,0 0-38 16,0 0-11-16,18-4-10 15,-1 0-6-15,2 1-4 16,1 0-1-16,2 2-3 16,-1-2-2-16,1 2-1 0,0-1-2 15,-4 2 0-15,2-1-3 16,0 1-4-16,-6 0-17 0,-14 0-59 16,24 3-4-16,-11-2-3 15,2 3-8-15,-3-2-2 16</inkml:trace>
  <inkml:trace contextRef="#ctx0" brushRef="#br0" timeOffset="71733.98">5759 11638 14 0,'0'0'83'0,"0"0"0"0,0 0-5 15,-5-10-3-15,13 8-43 16,-8 2-8-16,0 0-11 16,0 0-6-16,-1 10-3 15,-1 1-1-15,-3 3-1 0,1 0 1 16,-1 4-1-16,-3 1 0 16,1 1-1-16,2-3 0 15,-2 1 0-15,1-3 0 16,2-3 0-16,-1-3 0 0,5-9 0 15,-9 12 1-15,9-12-1 16,0 0 2-16,0 0-3 16,-8-3 2-16,8 3-1 15,0-15-1-15,0 3 1 0,1 0-1 16,1-4 0-16,2-1 1 16,0-2-1-16,3-4 0 15,-1-1 1-15,2-2 0 16,2-1 0-16,-2-2-1 0,4-1 0 15,-3 0 1-15,3 3 0 16,0 1 1-16,0 3-1 16,2 2 2-16,-1 3 0 0,0 2 0 15,1 3 2-15,-2 3-1 16,4 2 1-16,-4 2-2 16,0 3 1-16,0 1-1 15,-2 2-1-15,0 0 0 16,-1 5 0-16,-9-5-1 0,14 18-1 15,-8-6 1-15,-3 1 0 16,-3 5 0-16,0-1 0 16,-1 3 0-16,-6 1 0 0,0 0 0 15,-3 1-1-15,-3-1 0 16,0-3-1-16,1 1 1 16,-2-4-1-16,1-2 1 0,0-3-1 15,3-2 0-15,0-1 1 16,10-7 0-16,-11 7 0 15,11-7 0-15,0 0 0 16,0 0 0-16,0 0 1 0,0 0-1 16,0 0 0-16,0 0 0 15,0 0 0-15,0 0 0 16,8-3 0-16,-8 3 0 16,14-4 0-16,-6 3 0 15,3 0 0-15,0 1 0 0,1 0 0 16,2 0 0-16,-2 0 0 15,1 0 0-15,-2 0 0 16,-1 0 0-16,1 1 0 0,-2 1 0 16,-9-2 0-16,15 9 0 15,-15-9 0-15,13 13 0 16,-13-13 0-16,8 16 0 16,-5-6 0-16,-2 1 0 0,-1 2 1 15,-1 0-1-15,1 1 0 16,-4 1 0-16,-1 0 0 15,-2 0-1-15,-3 0 1 0,-1 0 0 16,-2-2-1-16,-2 0 0 16,-1-3 1-16,-2 1-1 15,0-5 1-15,0-1 0 0,0-3 0 16,2-2 0-16,1 0 0 16,3-5 0-16,-2-1 1 15,4-4-1-15,2 2 0 16,3-3 0-16,-1 1 1 15,2 2 0-15,4 8-1 0,-4-14 1 16,4 14 1-16,0-11-1 16,0 11 0-16,0 0 1 15,7-6-1-15,-7 6 0 0,12 0-1 16,-12 0-1-16,11 3-7 16,-2 5-34-16,-9-8-41 15,16 18-2-15,-9-9-6 16,3-2-8-16,0-2 4 0</inkml:trace>
  <inkml:trace contextRef="#ctx0" brushRef="#br0" timeOffset="72101.8">6402 11782 44 0,'0'0'93'0,"0"0"-4"15,-9 0-3-15,9 0-1 16,0 0-44-16,0-6-17 16,0 6-7-16,0 0-6 0,0-12-3 15,0 12-2-15,0 0-2 16,0 0-5-16,0 0-34 16,0 0-47-16,0 0-4 15,-7 3-5-15,7-3-8 0,-16 5-2 16</inkml:trace>
  <inkml:trace contextRef="#ctx0" brushRef="#br0" timeOffset="75768.01">6623 11318 38 0,'11'-19'74'15,"-11"19"2"-15,7-18-19 16,-7 18-8-16,6-12-10 15,-6 12-10-15,0 0-5 0,0 0-6 16,0 0-4-16,-7 4-2 16,-3 10-4-16,-2 5-1 15,-2 4-2-15,-2 8 0 16,-4 6-1-16,0 7-2 16,-5 6 1-16,-2 7-2 0,-5 9 1 15,-2 0-1-15,2 2-1 16,-2-1 1-16,2 0-1 15,1-7 1-15,4-6 0 16,5-9 0-16,4-9-1 0,6-7 1 16,2-7-1-16,3-6 1 15,3-5 0-15,4-11 2 16,-5 12-1-16,5-12 1 16,0 0 0-16,0 0 0 0,0 0 0 15,4-7-2-15,-4 7-2 16,8-18-6-16,-8 18-14 0,11-8-55 15,-4-3-8-15,4-1-4 16,0-1-7-16,3-2-2 16</inkml:trace>
  <inkml:trace contextRef="#ctx0" brushRef="#br0" timeOffset="76530.55">6874 11716 53 0,'-11'0'81'0,"11"0"0"15,-13-2-4-15,13 2-30 0,0 0-10 16,10-10-8-16,3 4-11 16,7-1-5-16,3-1-1 15,5-2-2-15,3-1-2 0,5 0-1 16,3-1-2-16,-1 2-1 15,-1-2-2-15,-3 3 0 16,-3 1 0-16,-3 2-2 16,-8 2-1-16,-6 1 0 0,-4 3-4 15,-10 0-2-15,0 0-4 16,0 0-1-16,-5 7-1 16,-6-1 1-16,-1 0 1 15,-1 2 2-15,-3-4 2 0,1 4 3 16,0-2 5-16,1 0 3 15,-1 0 2-15,1 2 2 16,-1 0 1-16,4 0 2 16,-1 6 0-16,1-2-1 15,2 5 0-15,0 4-2 0,2 1 0 16,3 6-2-16,-2 2-1 16,1 4-1-16,4-1-1 15,0 4 0-15,0-2-2 0,1-1 0 16,0-2-3-16,0-5-7 15,0 0-24-15,14-6-49 16,-9-6-4-16,1-6-4 16,5-3-7-16,0-6-3 0</inkml:trace>
  <inkml:trace contextRef="#ctx0" brushRef="#br0" timeOffset="78404.99">9802 11664 4 0,'0'0'74'0,"-6"-18"5"16,6 9 0-16,0 9-28 16,-5-12-7-16,5 12-13 0,0 0-8 15,0 0-7-15,0 0-3 16,3 13-4-16,-3 7-3 16,0 4-1-16,-2 5-1 15,-3 6-1-15,0 1 0 0,0 4 0 16,-5-1-2-16,4-3 1 15,-2-4-1-15,0-7 0 16,4-3 0-16,-4-7 1 16,4-7 0-16,4-8 0 15,0 0-1-15,-6-9 1 0,6-9 0 16,0-3-1-16,1-7-1 16,0-1 1-16,2-4-1 15,3-7 0-15,2 1 0 0,3-4 0 16,0-2 1-16,5 0-1 15,1 0 0-15,1 1 1 16,1 2 1-16,5 5-1 16,-1 6 1-16,1 4-1 0,-2 7 1 15,1 5 0-15,1 5 0 16,-1 5 0-16,-5 3 0 16,1 2-1-16,-3 3 1 0,-1 6-1 15,-4 4-1-15,1 3 1 16,-8 2 0-16,-1 5 0 15,-3 2 0-15,-3 2 0 16,-8 0-1-16,-1 1 0 16,-8-2 0-16,-3-3 0 0,-3 0-1 15,-2-6 1-15,0-1-1 16,3-3 0-16,-2-3 1 0,7-4 0 16,1 1 0-16,5-3 0 15,6 0 0-15,8-4 0 16,-11 1 0-16,11-1-1 15,0 0 2-15,0 0-1 16,6 4 1-16,-6-4 0 0,20 6 0 16,-10 0 2-16,6 5-1 15,1 0 1-15,3 5 0 16,0-1-1-16,6 5 1 16,-2 2-1-16,-1 1-2 0,-2 1 0 15,1-1 0-15,-5 0 0 16,-2-2 0-16,-1-2 0 15,-6-6 0-15,0 2-17 0,-8 2-59 16,0-17-10 0,0 0-3-16,5 0-8 0,-1-8-4 15</inkml:trace>
  <inkml:trace contextRef="#ctx0" brushRef="#br0" timeOffset="79378.85">10510 11718 67 0,'-5'8'81'0,"5"-8"1"16,0 0-22-16,5 0-13 0,5 0-11 16,1 0-10-16,4-1-9 15,2-2-6-15,2 0-4 16,-3 0-1-16,2 1-3 16,-3-2-1-16,-1 4-2 0,-3-3-2 15,-3 3-3-15,-8 0-11 16,0 0-41-16,0 0-20 15,0 5-5-15,-8 1-6 0,-4 2-1 16</inkml:trace>
  <inkml:trace contextRef="#ctx0" brushRef="#br0" timeOffset="79605.83">10450 11873 1 0,'0'0'86'0,"0"11"3"15,0-11-2-15,11 0-4 16,0-5-30-16,5 0-20 0,1 0-9 16,1-3-8-16,1 1-5 15,1 1-3-15,-2 1-3 16,-1 0-2-16,-1 2-3 0,-5 0-5 16,2 3-10-16,-13 0-35 15,14 1-34-15,-14-1-2 16,16 4-7-16,-8-4-5 15</inkml:trace>
  <inkml:trace contextRef="#ctx0" brushRef="#br0" timeOffset="80382.28">11180 11636 75 0,'0'0'86'0,"0"0"-2"0,0-11-3 16,0 11-36-16,0 0-12 15,-1-10-12-15,1 10-10 16,0 0-4-16,0 0-4 16,0 0 0-16,0 6-2 0,0-6 1 15,-3 15-1-15,0-7 0 16,0 2 0-16,1-2 0 16,1 1 0-16,1-9 1 15,-6 16-2-15,6-16 1 0,-4 11 0 16,4-11 0-16,0 9-1 15,0-9 1-15,0 8-1 16,0-8 1-16,4 10 0 16,-4-10 0-16,8 10 0 15,-8-10 0-15,16 8 0 0,-9-3 1 16,4-2 0-16,3-1-1 16,-2 1 1-16,2 0-1 15,1 0 0-15,1 0 0 0,1 2-1 16,-2 0 1-16,-2 2-1 15,-1 0 0-15,-1 2 0 16,-3 2 1-16,-2-1-1 16,-1 1 0-16,-5 1 0 0,0 0 0 15,-4-1 1-15,-3 0-1 16,-4 0 1-16,-2 0-1 16,-3 0-1-16,-3-3 0 15,-2 0-3-15,-4-3-4 0,1 1-6 16,0-6-17-16,-5 0-49 15,9 0-4-15,1-7-3 16,4-3-6-16</inkml:trace>
  <inkml:trace contextRef="#ctx0" brushRef="#br0" timeOffset="80647.58">11210 11648 54 0,'-8'0'92'16,"8"0"-4"-16,0 0-4 16,0 0 0-16,0 0-50 0,6-4-11 15,7 1-7-15,1 0-7 0,2 0-1 16,1 0-2-16,4-1-2 16,-1 1 0-16,2 0-2 15,2 1-3-15,2 1-4 16,-3-4-7-16,4 5-20 0,1 1-51 15,-4-1-2-15,-5 0-7 16,0 2-6-16,-3 0 2 16</inkml:trace>
  <inkml:trace contextRef="#ctx0" brushRef="#br0" timeOffset="81280.68">11819 11683 74 0,'0'0'84'16,"-11"0"-3"-16,11 0-5 16,0 0-32-16,0 0-13 15,-2-9-14-15,2 9-7 0,0 0-4 16,-12-2-1-16,12 2-1 15,-13 0-2-15,1 0 2 16,2 4-3-16,-2 2 1 16,-2-1 0-16,-3 2 1 0,3 2-1 15,-2-1 1-15,-1 4-1 16,2 0 0-16,0-1 0 16,0 2 0-16,4 1-1 15,3 0 0-15,2 0 0 16,0 0 0-16,5 3 0 0,1-2 0 15,0-1 0-15,8 0 0 16,-2 0 0-16,6-2 0 16,-1-1 1-16,3-2 0 15,3-4-1-15,1 1 1 0,1-5 0 16,0-1-1-16,2 0 1 16,2-7-1-16,1-2 1 15,-4-1-1-15,1-1 0 16,-2-3 0-16,-1-1 0 0,0 1 0 15,-4-3 0-15,-3 0 1 16,-2 0 0-16,-4 0 0 16,-3-2 0-16,-2 2 1 0,-1 3 0 15,-3 0 0-15,-3 0-1 16,-5 5 0-16,2 1-2 16,-2 2 0-16,-1 1 0 0,1 2 0 15,1 3 0-15,-3 0 0 16,4 0 0-16,0 0-5 15,10 0-9-15,-17 13-38 16,17-13-33-16,-15 10-2 0,15-10-7 16,0 0-6-1</inkml:trace>
  <inkml:trace contextRef="#ctx0" brushRef="#br0" timeOffset="85415.89">9471 12646 43 0,'0'0'44'16,"-10"-2"-4"-16,10 2-6 0,0 0-7 15,0 0-2-15,0 0-3 16,0 0-1-16,0 0-3 16,0 0 0-16,0 0-4 0,0-10-1 15,0 10 0-15,0 0-3 16,2-12-1-16,-2 12-1 15,0-10 0-15,0 10 1 16,1-9 0-16,-1 9-2 0,0 0 0 16,1-9-1-16,-1 9 0 15,0 0-1-15,0 0 0 16,0 0-1-16,0 0 0 16,0 0 0-16,7 11 1 0,-5-2-2 15,2 2 1-15,0 3 0 16,-1 1-1-16,0 2 1 15,2 3-2-15,2 1 0 16,-1 3 0-16,-1 1 0 16,3 0-1-16,-2 0 0 0,2 1 1 15,-1-3-1-15,0-1 0 16,1-4 0-16,-3-1 0 16,1-2 1-16,-2-5-1 15,-4-10 0-15,7 15-1 0,-7-15 0 16,0 0-2-16,0 0-1 15,0 0-3-15,0 0-5 16,0 0-8-16,9-12-19 16,-9 12-32-16,6-17-14 0,-3 5-5 15,-3-1-2-15</inkml:trace>
  <inkml:trace contextRef="#ctx0" brushRef="#br0" timeOffset="86136.08">9731 12662 44 0,'0'-8'54'15,"0"8"-1"-15,0 0-6 16,0 0-5-16,2-11-8 0,-2 11-5 16,0 0-6-16,0 0-5 15,0 0-3-15,0 0-1 0,0 0-2 16,0 0-3-16,0 0 0 16,2-9-3-16,-2 9 0 15,0 0-1-15,0 0-2 16,0 0 0-16,0 0-1 0,0 0-1 15,-4 9 0-15,4-9-1 16,-8 16 1-16,2-5 0 16,-2 3-1-16,2 2 1 15,-4 0 0-15,4 2-1 0,-5 2 1 16,3-2-1-16,-2 1 0 16,1-2 1-16,1 0-1 15,1-1 0-15,-1-1 0 16,1-2 0-16,1-2 2 0,0-2-2 15,6-9 1-15,-6 15 0 16,6-15 1-16,-3 8 0 16,3-8 1-16,0 0-1 15,0 0 0-15,0 0 0 0,0 0 0 16,0 0 0-16,0 0-1 16,0 0 0-16,0 0-1 15,0 0-4-15,4 2-5 16,-4-2-11-16,11-7-41 0,-11 7-18 15,16-11-7-15,-7 4-3 16,2-3-3-16</inkml:trace>
  <inkml:trace contextRef="#ctx0" brushRef="#br0" timeOffset="87024.21">10113 12709 56 0,'0'0'64'16,"-9"-9"-15"-16,9 9-6 16,0 0-10-16,0 0-7 0,0 0-7 15,0 0-3-15,-9-11-4 16,9 11-1-16,0 0-2 16,0 0-1-16,-11-4-2 0,11 4 0 15,-10 0-1-15,10 0 1 16,-9 0-2-16,9 0 1 15,-14 0-2-15,14 0 2 0,-16 0-2 16,16 0-1-16,-18 4 0 16,9-2-1-16,-1 0 1 15,0 1-1-15,1-1 0 16,-1 3-1-16,1-1 1 0,-2 0 0 16,2 2 0-16,-2 0 1 15,4 1 0-15,-3 2 1 16,10-9 0-16,-14 16 0 15,8-7 1-15,2 2 0 16,2-2 0-16,-1 4-1 0,-1-2 1 16,3 1-1-16,1 1 0 15,0 1 0-15,1-2 0 16,4 0 0-16,0 0 0 0,1 0 0 16,5-2 0-16,-1 0 0 15,2-2 0-15,4 1-1 16,0-4 0-16,2 0 0 0,0-2 0 15,0-2 0-15,1-1 0 16,-1 0 0-16,-1 0 0 16,-2 0 0-16,-2-3 0 15,-2 1 0-15,-11 2 0 0,16-6 0 16,-16 6 0-16,0 0-1 16,0 0 1-16,0 0-1 15,4-8 0-15,-4 8-1 0,0 0-3 16,0 0-6-16,0 0-12 15,-9 0-55-15,9 0-8 16,0 0-5-16,0 0-6 16,0 0-4-16</inkml:trace>
  <inkml:trace contextRef="#ctx0" brushRef="#br0" timeOffset="87894.18">10598 12712 7 0,'-12'-5'41'0,"12"5"0"16,0 0 3-16,-9 0-5 15,9 0 0-15,0 0-6 16,0 0-4-16,0 0-3 15,0 0-3-15,-10 0-4 0,10 0-2 16,0 0-1-16,0 0-2 16,0 0-2-16,0 0-1 15,0 0-1-15,0 0 0 0,0 0-1 16,0 0-1-16,9 5 0 16,-9-5-1-16,18 0-1 15,-7 0 0-15,5 0-3 16,0 0 0-16,5-2-1 15,2-2 0-15,3-1-1 16,-5 1 0-16,5 0-1 0,-2 0 1 16,-3-1-1-16,-4 3 0 15,-1-2 0-15,-7 2 1 16,-9 2-2-16,13 0 1 0,-13 0 0 16,0 0-1-16,0 0-1 15,0 6-1-15,0-6-4 16,-12 8-5-16,12-8-9 15,-14 8-29-15,1-3-32 0,3-1-4 16,2 0-5-16,-3-1-1 16</inkml:trace>
  <inkml:trace contextRef="#ctx0" brushRef="#br0" timeOffset="88339.8">10619 12789 56 0,'0'0'71'16,"-10"0"-9"-16,10 0-9 0,0 0-11 16,0 0-10-16,0 0-6 15,0 11-6-15,0-11-1 16,0 0-2-16,10 5-3 15,-10-5-2-15,12 3-1 0,-12-3-2 16,18 3-1-16,-9-2-1 16,5-1 0-16,0 0-2 0,0 0 0 15,2 0-2-15,0 0 1 16,0-1-1-16,2-1-1 16,-1 1 0-16,-2-2 0 15,-3 1 0-15,0 0 0 16,1 1-1-16,-5-2 0 15,-8 3 0-15,14-1 0 0,-14 1 0 16,9-2 0-16,-9 2 0 16,0 0-1-16,0 0 0 15,0 0 0-15,0 0-4 0,0 0-10 16,0 0-49-16,0 8-22 16,0-8-3-16,0 0-6 15,-11 3-5-15</inkml:trace>
  <inkml:trace contextRef="#ctx0" brushRef="#br0" timeOffset="111018.28">11420 12639 32 0,'0'0'43'0,"0"0"1"16,-12 0-2-16,12 0-5 15,0 0-2-15,0 0-5 16,0 0-6-16,0 0-3 16,0 0-4-16,0 0-5 0,0 0-2 15,0 0-3-15,0 0-2 16,0 0-1-16,0 0-2 15,0 0-1-15,0 0 0 16,-8 2 2-16,8-2 1 0,0 0 1 16,0 0 2-16,0 0 1 15,0 0 0-15,0 0 0 16,0 0 1-16,0 0-1 0,0 0-1 16,0 0-1-16,0-7-1 15,0 7-2-15,0 0 1 16,7-7-1-16,-7 7-1 15,16-5 1-15,-16 5-1 0,16-6 0 16,-7 4 0-16,2 0 0 16,3 1-1-16,-3 1 0 15,0 0 0-15,1 0-1 16,-3 3 1-16,2 4-1 16,-3 0 0-16,-2 1 0 0,1 3 0 15,-5 3 0-15,0-1 0 16,-1 3 1-16,-2 1-1 15,-1 3 0-15,-3-1 0 0,-4 1 1 16,-1-1-1-16,-3 0 0 16,-5 0 0-16,1-2 0 15,0-2 0-15,-1-2 1 16,1-1 0-16,-1-2-1 0,4 0 1 16,2-4 0-1,0 0-1-15,12-6 1 0,-13 7 0 16,13-7-1-16,0 0 0 15,-7 6 0-15,7-6 1 16,0 0 1-16,0 0 1 0,4 0 0 16,-4 0 1-16,17 0 0 15,-2 0 1-15,-1-2-1 0,3 0 1 16,2-2-5-16,1 3 0 16,1-1 0-16,-3-2 0 15,2 2 0-15,-3 0 0 0,2 2-5 16,-2-4-14-16,0-5-51 15,-3 7-17-15,-4 0-3 16,2-3-6-16,-1 0-5 16</inkml:trace>
  <inkml:trace contextRef="#ctx0" brushRef="#br0" timeOffset="111563.04">11770 12778 73 0,'0'0'81'0,"1"-11"-1"16,-1 11-5-16,0 0-39 16,0-9-8-16,0 9-7 0,0 0-9 15,0 0-4-15,-7 0-1 16,7 0-1-16,-13 4-1 15,2 3 1-15,3 1-3 16,-5 1 0-16,3 1 0 0,-2 2 0 16,0 2 0-16,5 2-1 15,1-1 1-15,1 1-1 16,4-2 1-16,1 3-1 0,3-5 0 16,6 1 0-1,0-4 0-15,4-2 0 16,1-4-1-16,1-1 1 0,0-2-1 15,0-1 0-15,0-5 1 16,1-1-2-16,0-3 1 16,-1 0-1-16,-4-2 0 0,1-3 0 15,-2-2 0-15,-3-1 0 16,-5-3 0-16,0 0 0 16,-2 1 1-16,-2 1 1 0,-2 4-1 15,-5 2 0-15,-1 6 1 16,-2 6-1-16,1 1 0 15,-2 4 0-15,0 5-1 0,3 2 0 16,1 3-4-16,3-5-6 16,6 7-17-16,3-5-56 15,-3-11 0-15,19 14-6 16,-3-12-8-16,5-2 2 0</inkml:trace>
  <inkml:trace contextRef="#ctx0" brushRef="#br0" timeOffset="111905.78">12438 12643 24 0,'-12'-16'84'0,"2"8"2"15,-1 1-4-15,-3 1-3 0,-7 2-44 16,21 4-9-16,-16-8-7 15,16 8-7-15,-8 0-4 0,8 0-2 16,-9 15-2-16,5-2-1 16,-4 4-1-16,1 6-1 15,-4 4 1-15,-2 5-1 16,-1 3 0-16,-4 3 0 0,1 1 0 16,-3 0 0-16,2 0 0 15,1 0 0-15,-1-6 0 16,5-2-1-16,5-5-2 15,-3-5-4-15,6-2-6 0,0-7-21 16,-4-1-47-16,9-11-3 16,0 0-7-16,0 0-4 15</inkml:trace>
  <inkml:trace contextRef="#ctx0" brushRef="#br0" timeOffset="112373.56">12092 12687 0 0,'0'0'68'15,"-12"-9"7"-15,12 9-2 0,0 0-26 16,-17-1-8-16,8 2-11 15,9-1-10-15,-17 13-4 16,9-3-2-16,1-1-3 16,4 3-4-16,2-1-1 0,1-2-2 15,0 0 0-15,0-9 0 16,13 13 0-16,-2-10 0 16,-1-1 1-16,2-2 0 15,4 0 0-15,-3-7 0 0,1 1 0 16,-3-6 0-16,1 3-1 15,-6-3 0-15,0-2 0 16,-2-2 0-16,-3 0 0 16,-1 0 1-16,-4 1 0 0,-2 1-1 15,0 4 1-15,6 10-1 16,-17-7 0-16,17 7 0 16,-15 2-1-16,11 9-1 15,-2 0-5-15,3 8-9 0,0-2-34 16,3 2-29-16,2 3-5 15,5-4-4-15,1 2-6 16</inkml:trace>
  <inkml:trace contextRef="#ctx0" brushRef="#br0" timeOffset="112799.32">12346 12922 9 0,'0'0'73'0,"0"0"5"16,0 0-1-16,13 3-22 16,-13-3-13-16,0 0-11 15,0 0-12-15,2 13-6 16,-2-13-2-16,3 14-4 15,-3-14-2-15,8 13-2 16,-8-13-1-16,14 12 0 0,-14-12 1 16,18 7 0-16,-10-7 0 15,4 0 1-15,-2-1 0 16,0-4 0-16,-3-2 1 0,3-2-1 16,-6-1 0-16,1-1-1 15,-1-1-1-15,-4 0 1 16,0 1-2-16,-5 1 1 15,5 10-1-15,-18-12-1 0,9 11-4 16,-7 0-7-16,5 2-29 16,11-1-40-16,-16 15-3 15,6-7-5-15,10-8-6 16</inkml:trace>
  <inkml:trace contextRef="#ctx0" brushRef="#br0" timeOffset="113898.78">12943 12808 19 0,'0'-15'70'0,"0"15"7"16,-7-16-3-16,-7 8-33 15,1 6-8-15,1 0-7 16,-4 2-7-16,0 0-4 16,-2 0-2-16,2 1-6 15,-1 4-1-15,1 2-1 0,0 1-2 16,3 2 0-16,-2-1-1 16,3 1 0-16,3 2-1 15,1-1 0-15,3-1 0 0,4 1 0 16,1 0 1-16,0 1-1 15,1-1 0-15,4 0 1 16,7 1-1-16,-4-1 1 0,4-4 0 16,5-1-1-16,0-2 0 15,1-3 0-15,3-1 0 16,-2-3 0-16,1-4-1 16,1-3 1-16,-3 0-2 15,-1-4 1-15,-4-1 0 0,-6-2 0 16,1-1 0-16,-6 1 0 15,-2-2 0-15,-4 4 0 16,-6-3 0-16,3 3 0 0,-4 5 0 16,3 1 0-16,8 9 0 15,-14-12 0-15,14 12 1 16,0 0-1-16,0 0 0 16,-1-8 0-16,1 8 0 0,9-5 0 15,4 1 0-15,3 0 2 16,1-2-2-16,1 0 0 15,0 0 0-15,0-1 0 0,0-1 0 16,0 1 0-16,-5-1 0 16,-3 0 1-16,3 0-1 15,-13 8 1-15,10-14-1 16,-10 14 2-16,5-15 2 0,-5 15 0 16,0-10 0-16,0 10 0 15,-2-9 1-15,2 9 0 16,0 0 0-16,0 0-1 15,-10 3-2-15,8 6 0 16,-1 4 0-16,0 3-1 0,-2 8 0 16,1 4 0-16,2 4 0 15,-1 5 0-15,0 3 0 16,0 5-1-16,2 7 1 0,1 4-1 16,0 7 1-16,5 3-1 15,0 1 1-15,-3 0-1 16,2-4 0-16,-1-6 0 0,-1-5 0 15,-4-11 0-15,-4-10 1 16,-1-11 1-16,-4-7 0 16,0-10 1-16,1-3 0 15,-3-11 0-15,3-9 0 16,1-6-1-16,4-9-2 0,4-3 0 16,1-9 0-16,2 0 0 15,4-3 0-15,6 3 0 16,3 1 0-16,0 7 0 0,-4 2-17 15,2 9-67-15,4 9-2 16,-2 3-4-16,2 4-7 16,1 1-4-16</inkml:trace>
  <inkml:trace contextRef="#ctx0" brushRef="#br0" timeOffset="115763.87">13662 12590 36 0,'0'0'62'0,"-8"-3"-14"16,8 3-4-16,0 0-7 0,0 0-9 15,0 0-8-15,0 0-3 16,0 0-6-16,0 0-2 16,0 0-3-16,0 0 0 15,0 0-2-15,0 0 0 0,0 0 0 16,0 0-1-16,8-1-1 15,-8 1 0-15,0 0 0 16,0 0 0-16,10-9 1 0,-10 9 1 16,0 0 1-16,0 0 1 15,10-10 3-15,-10 10-2 16,0 0 3-16,0 0-2 16,0 0-1-16,0-8-2 0,0 8-1 15,-11 0-1-15,11 0-1 16,-19 3 0-16,5 4 0 15,-1 1 0-15,-2 1 0 16,-1 2 1-16,3 1-1 0,-2 1 1 16,4-1-1-16,4 0 0 15,4 1 0-15,5 0-1 16,1-1 0-16,10 0 1 0,2-1 0 16,4 1 0-16,3-2-1 15,2 0 1-15,1 1 0 16,4-1-1-16,-4 1 0 15,-2 1 0-15,-2-1-1 16,-3 0 1-16,-4 1-1 16,-7 1 1-16,-5 0-1 0,-1-2 1 15,-13 0-1-15,-1 0 1 16,-4-1 1-16,-3-1-1 16,1-3 1-16,-2-1-1 15,0-1-1-15,3-2-4 0,3 0-5 16,0-2-12-16,5-6-44 15,1 3-16-15,11 3-4 0,-8-12-7 16,8 2-1-16</inkml:trace>
  <inkml:trace contextRef="#ctx0" brushRef="#br0" timeOffset="116081.8">13779 12640 40 0,'1'-11'87'0,"-1"11"-1"16,-3-13-4-16,3 13-3 16,-15-5-48-16,15 5-8 15,-14 1-6-15,6 4-7 0,-1 6-4 16,1 2-1-16,-3 4-1 16,1 3-1-16,-4 5-1 15,2 2-1-15,1 4 0 16,-5 2 1-16,-1 2-1 0,0 0 0 15,0-1 0-15,0 0 0 16,3-1 0-16,1-4-2 16,2-1-2-16,2-7-3 0,3 0-5 15,1-6-10-15,5-15-51 16,0 0-11-16,0 9-5 16,0-9-4-16,6-8 1 15</inkml:trace>
  <inkml:trace contextRef="#ctx0" brushRef="#br0" timeOffset="116575.33">14051 12585 45 0,'0'0'81'0,"0"-10"-1"0,0 10-1 15,21-6-37-15,-21 6-6 16,0 0-6-16,0 0-12 16,5 4-5-16,-5 5-4 15,0 0-3-15,-2 5-1 0,0-2-2 16,-1 3-1-16,1-1 0 15,0 1-1-15,1-2-1 16,1 0 1-16,0-3-1 16,0 2 1-16,4-2 0 0,1-1-1 15,4-1 1-15,0 0-1 16,3 2 1-16,-2-2-1 16,4 2 1-16,-2-2-1 15,-4 2 0-15,4 0 0 0,-7-1 0 16,-1 1 0-16,-4 1 0 15,0-1 0-15,-7 1 0 16,-6-1 0-16,0 0 0 0,-7-1 0 16,-2-2-3-16,1 1-4 15,-4-7-10-15,2-1-30 16,6 0-32-16,-3-6-4 16,5-5-6-16,2-4-2 0</inkml:trace>
  <inkml:trace contextRef="#ctx0" brushRef="#br0" timeOffset="116796.27">14164 12598 63 0,'15'0'92'0,"-15"0"-3"0,0 0-5 16,11 9-2-16,-11-9-49 15,14 2-18-15,-3 3-2 16,4-3-6-16,1 1-3 15,4 1-5-15,0-4-4 0,4 2-9 16,-4-2-18-16,5-2-13 16,-1 1-17-16,0-4-20 15,3 3-7-15,-5 1-1 0</inkml:trace>
  <inkml:trace contextRef="#ctx0" brushRef="#br0" timeOffset="117126.48">14511 12627 68 0,'0'0'78'0,"-13"11"-5"15,3-5-8-15,10-6-13 0,-16 15-14 16,13-5-13-16,-3 3-7 16,0-2-5-16,2 2-3 15,3 1-2-15,1 1-2 0,0 0-1 16,0 1-2-16,5-2 0 16,6 0-1-16,-1-3 1 15,5-1-1-15,1-4-1 0,4-1 1 16,-1-5-1-16,5 0 1 15,-1-6-1-15,-2-3 0 16,-2-6 1-16,-2-3 1 16,-3-2 0-16,-7-5 0 15,-4-2 1-15,-3-2 0 0,-6-1 0 16,-9 0 0-16,-4 3 0 16,-2 4-4-16,-5 6 0 15,-1 6 0-15,-1 5-9 0,6 1-49 16,1 11-28-16,2 6 0 15,2 2-9-15,8 1-4 16</inkml:trace>
  <inkml:trace contextRef="#ctx0" brushRef="#br0" timeOffset="118503.58">10589 13427 53 0,'0'0'66'0,"0"0"-14"0,0 0-7 15,0 0-7-15,0 0-11 16,0 0-6-16,0 0-3 16,0 0-1-16,8 5-4 0,-8-5-2 15,10 4 0-15,-10-4-3 16,17 2-1-16,-5 1-1 15,2-3-1-15,-2 0-1 0,4 0-1 16,-2 0-1-16,4-1 0 16,-4 0 0-16,1 0 0 15,-2 1-1-15,1 0-1 16,-2 0 1-16,-5 0-1 16,-7 0 0-16,16 2-2 15,-16-2-2-15,8 4-4 0,-8-4-8 16,0 0-28-16,0 0-30 15,0 0-6-15,0 0-6 0,-7 7 3 16</inkml:trace>
  <inkml:trace contextRef="#ctx0" brushRef="#br0" timeOffset="118894.57">10596 13554 68 0,'0'0'76'0,"8"3"-3"16,-8-3-29-16,14 0-4 15,-14 0-10-15,17 0-9 16,-9-1-3-16,3 0-4 15,-2-1-2-15,3-1-3 16,3 1 0-16,-1-1-2 0,-1 3-2 16,5-4-1-16,-2 2 0 15,1 0-2-15,-1 0 0 0,1 2 0 16,-4-1-1-16,-4 1 0 16,2-1 0-16,-11 1-1 15,7 0 1-15,-7 0-1 16,0 0-2-16,0 0-7 0,0 0-35 15,1 7-35-15,-1-7-2 16,-5 5-7-16,5-5-4 16</inkml:trace>
  <inkml:trace contextRef="#ctx0" brushRef="#br0" timeOffset="119519.2">11654 13379 11 0,'7'-11'82'16,"-7"11"2"-16,5-11-1 15,-5 11-4-15,0 0-43 0,0 0-8 16,0 0-8-16,0 0-7 16,0 0-3-16,0 5-3 0,-4 6-2 15,1 3-1-15,-3 7-1 16,-1 0 0-16,2 5-1 16,-4-1 0-16,1 4-1 15,4-1 0-15,-3 0-1 16,2-2-3-16,0-4-6 0,2 0-21 15,3-4-51-15,-2-5-1 16,-5-4-7-16,7-9-6 0</inkml:trace>
  <inkml:trace contextRef="#ctx0" brushRef="#br0" timeOffset="119760.24">11395 13680 24 0,'0'0'93'0,"0"0"-2"16,14 6-4-16,1-6-2 15,5-7-34-15,7 4-26 16,-1 2-8-16,4-2-6 16,1 2-5-16,-2-1-3 0,2 2-3 15,-5-1-5-15,1 1-10 16,-8 0-24-16,-9 0-46 15,4 0 0-15,-4 0-8 16,-10 0-5-16</inkml:trace>
  <inkml:trace contextRef="#ctx0" brushRef="#br0" timeOffset="120088.1">11666 13771 51 0,'-19'13'86'16,"4"4"-3"-16,0-5-5 15,3 1-30-15,-3 1-11 0,6 1-15 16,1-1-10-16,3-1-3 16,0-1-4-16,4 1-1 15,1-1-1-15,0-1-2 16,6 2 1-16,-2-2-1 16,4 0 0-16,-1 0 0 15,5 0 0-15,-5 0-1 0,3 0 1 16,-2 0 0-16,1-1-1 15,-1 2 1-15,-5-1 0 16,1 0-1-16,-4 0 1 0,0 0 0 16,-4 0 0-16,-3 0 0 15,-7 0-4-15,0-1-4 0,-2 1-12 16,-3 3-43-16,-2-9-15 16,1-1-6-16,1-4-6 15,3-4-2-15</inkml:trace>
  <inkml:trace contextRef="#ctx0" brushRef="#br0" timeOffset="120310.31">11616 13855 73 0,'0'0'93'0,"12"-4"-3"15,0 1-5-15,-2-2-2 16,5-2-55-16,4 0-11 15,4-1-6-15,2 2-9 0,-4-5-7 16,8 5-12-16,-10 3-40 16,4-7-27-16,-2 2-2 15,0-3-7-15,1 0-5 16</inkml:trace>
  <inkml:trace contextRef="#ctx0" brushRef="#br0" timeOffset="120612.16">12084 13419 28 0,'-6'-10'85'0,"6"10"1"16,-9-12-1-16,9 12-4 0,0 0-45 15,7-2-9-15,1 3-7 16,6 8-7-16,-3 2-3 15,1 3-3-15,2 4-1 0,2 2-3 16,0 9 0 0,1 0-2-16,-4 2 0 15,2 2-2-15,-2-2-3 0,-2-1-1 16,-2-1-2-16,-3-4-3 16,-1-7-3-16,-2-3-7 15,-3-5-28-15,0-10-33 0,0 0-5 16,0 0-1-16,3-8-3 15</inkml:trace>
  <inkml:trace contextRef="#ctx0" brushRef="#br0" timeOffset="120860.51">12326 13389 74 0,'-12'0'93'0,"-3"0"-3"0,1 9-5 15,0-1-1-15,2 8-58 16,2 1-6-16,0 2-7 16,-2 7-5-16,1 1-2 15,1 4-2-15,-6 2-2 16,0 0-1-16,1 5-4 16,-6-2-3-16,5 4-10 15,-4-9-20-15,-2-1-49 0,9-3-1 16,2-7-7-16,3-4-6 15</inkml:trace>
  <inkml:trace contextRef="#ctx0" brushRef="#br0" timeOffset="121309.86">12646 13487 9 0,'0'0'84'0,"-16"-13"5"16,16 13-4-16,-12-10-3 0,12 10-34 16,0 0-19-16,0 0-5 15,0 0-9-15,0 0-3 16,0 0-3-16,-4 8-3 15,4-8-1-15,0 15-2 0,0-5 0 16,-1 5-1 0,1 2 0-1,4-1 0-15,3 4 0 16,-1-2-2-16,7 4 0 0,-3-3 0 16,3 4 0-16,2-4 0 15,-3-2 0-15,-4 3 0 16,0-4 0-16,-4 1 0 15,-4-2 0-15,-5-2 0 0,-5-3-5 16,-6-4-5-16,-2 1-6 16,-5-7-12-16,-1-7-38 15,1 0-21-15,2-8-4 16,4 0-3-16,4-9-1 0</inkml:trace>
  <inkml:trace contextRef="#ctx0" brushRef="#br0" timeOffset="121683.84">12723 13476 6 0,'27'-4'87'0,"-2"3"4"16,-1 2-3-16,-2-1-4 15,-22 0-33 1,24 17-16-16,-12-8-12 0,-4 5-8 16,-4 0-3-1,-4 1-4-15,0 5-2 0,-2-2-1 16,-3 4-5-16,-4-1 0 15,4 2 0-15,3-2 0 16,1-1 0-16,1-2 0 16,1-3 0-16,5-2 0 0,6-4 0 15,1-5 0-15,0-3 0 16,1-1 0-16,4-5 0 16,0-6 0-16,1-1 0 0,-3-4 0 15,-2-1 0-15,-8-3 0 16,0 1 0-16,-4-3 0 15,-5 3 0-15,-7 4 0 16,-8 0 0-16,-1 9-9 0,-7-3-26 16,-1 8-51-16,2 1-2 15,1 6-6-15,4 1-6 16,2 1 1-16</inkml:trace>
  <inkml:trace contextRef="#ctx0" brushRef="#br0" timeOffset="122226.63">10492 14506 79 0,'-14'2'94'0,"6"2"-4"16,8-4-5-16,0 0 1 0,0 0-61 15,0 0-3-15,15 0-7 16,1-4-5-16,6 0-5 15,1-2-5-15,8 1 0 16,-3-2 0-16,4-2 0 0,1 2 0 16,-5 0 0-16,2-1 0 15,-4 1 0-15,-2 2 0 16,-3 3 0-16,-7-1-5 0,0 3-18 16,-14 0-35-16,13 5-29 15,-13-5-3-15,0 0-6 16,0 12-3-16</inkml:trace>
  <inkml:trace contextRef="#ctx0" brushRef="#br0" timeOffset="122477.06">10606 14598 68 0,'-9'9'93'0,"9"-9"-1"16,-11 7-5-16,11-7-1 15,8 0-53-15,2 1-9 0,7-2-6 16,1 0-8-16,3-3-10 16,2 3 0-16,2 0 0 15,-5-1 0-15,1 1 0 16,0 1 0-16,-4 0 0 0,7 0-7 16,2 0-78-16,-6 0-4 15,1 0-2-15,6 0-9 16,2-6-3-16</inkml:trace>
  <inkml:trace contextRef="#ctx0" brushRef="#br0" timeOffset="123237.21">11576 14402 31 0,'0'0'81'0,"-4"-12"1"16,4 12-2-16,0-12-29 15,0 12-9-15,0-9-7 0,0 9-11 16,0 0-4-16,0 0-4 16,0-8-2-16,0 8-3 15,0 0-2-15,-2 5-2 16,2-5-1-16,-4 20-4 0,-1-1-2 15,0 4 0-15,0 4 0 16,0 4 0-16,-3 4 0 0,2 2 0 16,1 0 0-16,-1-2 0 15,1 0 0-15,3-6 0 16,-1 0 0-16,3-4 0 16,0-8 0-16,0 0-11 15,0-9-34-15,0-8-40 16,0 0-4-16,7 0-5 0,2-8-6 15</inkml:trace>
  <inkml:trace contextRef="#ctx0" brushRef="#br0" timeOffset="124010">11861 14498 70 0,'0'0'81'0,"0"0"-2"15,0 0-5-15,0-4-33 16,0 4-16-16,0 0-7 0,0 0-8 16,0 0-3-16,0 0 0 15,0 0 0-15,-5 0 0 16,5 0 0-16,-13 3-1 16,13-3 0-16,-15 10 0 0,8-3-1 15,-4 2-1 1,3 0-1-16,-1 3 0 0,2 2-2 15,-3 0 1-15,4 1-1 16,3 2 0-16,0-2 0 0,2 0 0 16,1-1-1-16,0 2 1 15,5-4 0-15,-1-1 0 16,7-2-1-16,-2 0 1 16,5-5 0-16,-1-2-1 0,0-2 1 15,4 0 0-15,-1-4 0 16,2-5 0-16,-2 0 0 15,1-4 1-15,2-1 0 0,-6-2 1 16,-1 0 0-16,-1-3 2 16,-6 1-1-16,-2-1 1 15,-1 1-1-15,-1 2-4 16,-8 2 0-16,-1 2 0 16,-6 2 0-16,2 4 0 0,-2 1 0 15,3 5 0-15,-7 0-8 16,11-7-55-16,-4 7-23 15,2 4-2-15,9-4-9 16,-12 8-4-16</inkml:trace>
  <inkml:trace contextRef="#ctx0" brushRef="#br0" timeOffset="124907.6">11277 14420 0 0,'0'0'85'0,"-2"-12"4"16,2 12-3-16,0-15-3 16,0 15-27-16,0 0-28 15,0-14-8-15,0 14-8 16,0 0-5-16,0-9-2 0,0 9-1 16,-13 0-3-16,4 5 1 15,-3 1 0-15,-1 2 0 16,-4 3 1-16,0 2 0 0,2 1 0 15,-2 0 0-15,3 2 0 16,2-2 0-16,3 1-1 16,3-3 0-16,3 2-1 0,3 0 0 15,0-2 0-15,2 0-1 16,5 0 1-16,0 0-1 16,4 0 1-16,-4 0-1 15,7 0 0-15,-4 1 0 16,2-2 0-16,3-1 0 0,-5 2-1 15,0-2 1-15,0 0 0 16,-3 0-1-16,-5-2 1 16,0 2 0-16,-2-1-1 15,-1-1 2-15,-5 2-2 0,-4-3 2 16,0 0-1-16,-4 2 0 16,-3-4 0-16,0 0-1 15,-1-3-1-15,1 0 0 0,2-2-3 16,0-2-2-16,4 0-6 15,1-10-8-15,6 4-22 16,4 8-34-16,0-22-8 16,0 9-6-16,4-3-3 15</inkml:trace>
  <inkml:trace contextRef="#ctx0" brushRef="#br0" timeOffset="125366">11346 14398 63 0,'0'0'80'0,"4"-14"-1"0,-4 14-2 16,0-9-40-16,0 9-6 15,0 0-5-15,7-6-8 0,-7 6-2 16,0 0-3-16,0 0-1 15,-7 9-2-15,-3-1-2 16,1 2-1-16,-2 3 0 16,-5 3-1-16,2 6-1 15,-5 2-1-15,-4 5-1 0,2 3 0 16,-3 5-1-16,-4 4 0 16,1-1-2-16,-3 2 0 15,4 0 2-15,-3-3-4 0,5-2 2 16,3-4 0-16,1-5 0 15,4-4-1-15,1-5 2 16,7-5 1-16,0-4-2 16,8-10 0-16,-6 12 0 0,6-12 0 15,0 0 0-15,0 0 0 16,-1-6 0-16,1 6 0 16,0-10 0-16,0 10-6 0,1-9-15 15,-1 9-63-15,0 0-5 16,5-14-2-16,-5 14-8 15,6-16-2-15</inkml:trace>
  <inkml:trace contextRef="#ctx0" brushRef="#br0" timeOffset="127915.7">9698 12472 23 0,'9'-5'78'15,"1"0"4"-15,-10 5-1 16,20-12-29-16,-20 12-10 16,15-15-10-16,-15 15-11 0,12-12-5 15,-12 12-3-15,7-14-3 16,-7 14-1-16,5-9-2 15,-5 9 0-15,0 0-2 0,-2-10-1 16,2 10-1-16,-15 0-1 16,2 4 0-16,-3 6-1 15,-4 3-1-15,-1 5 1 16,-4 4-1-16,-5 3 0 0,1 5 0 16,1 2 0-16,1 4 0 15,3 1 0-15,4 1-1 16,3 3 1-16,7-2 0 15,3-2 0-15,6 2 1 16,1-5 1-16,8-3-1 0,3-4 1 16,6-2-1-16,2-6 1 15,5-4 0-15,5-5 0 16,1-5 0-16,1-5-1 0,1 0 0 16,0-8 0-16,-3-3-1 15,-2-2 0-15,-7 0 0 16,-4-3-1-16,-7 0 1 0,-4 0-1 15,-5 2-1-15,0-1 1 16,-11 3 0-16,3 1 1 16,-4 0 0-16,-1 4-1 15,2 2 1-15,-3 3 0 0,3 0 0 16,4 2-1-16,7 0 1 16,-16 0 0-16,16 0 0 15,0 0 0-15,0 0 0 16,0 0 1-16,14 9 0 15,-5-7 0-15,3-1-1 0,4 2 1 16,-4 0 0-16,3 2 0 16,-2 2-1-16,1 5 0 15,-7 3 1-15,-2 3 0 16,-3 6 0-16,-2 4 1 0,-5 1-2 16,-2 6 0-16,-6 1 0 15,1 1 0-15,0-4 0 0,-1 0 0 16,2-4 0-16,1-3-4 15,2-8-3-15,4 1-5 16,4-19-18-16,-10 11-54 16,10-11-2-16,7-1-6 0,6-7-5 15,1-9 1-15</inkml:trace>
  <inkml:trace contextRef="#ctx0" brushRef="#br0" timeOffset="128758.47">9951 12832 5 0,'-10'-8'89'0,"-1"3"3"16,11 5-5-16,-10-12-4 16,5-13-22-16,5 25-34 0,0 0-8 15,0-9-8-15,0 9-4 16,0 0-1-16,0 5-3 15,0 6-1-15,1 3-1 0,-1 3 0 16,0 7 1-16,0-1-1 16,-2 6 1-16,0 0-1 15,0 0-1-15,0-3 1 16,0-1 0-16,1-5 0 0,-1-2-1 16,2-7 1-16,0-11-1 15,0 12 1 1,0-12 0-16,0 0 0 0,1-11 0 15,1-3 0-15,0-3-1 16,1-3 0-16,2-6 0 0,2-1 0 16,-3-8 0-16,5 1 0 15,-2-5-1-15,2 1 1 16,0 0 0-16,2 6 0 16,-3 3 0-16,0 5 1 0,1 6-1 15,-4 9 0-15,-5 9 2 16,14 0-2-16,-14 0 0 15,16 17 0-15,-10-2 0 0,4 4 0 16,-1 5 0-16,0 0 0 16,-3 4 0-16,0 1 0 0,0 0 0 15,-1 0 0-15,-3-1 0 16,-2 0 0-16,0-5 0 16,0-4 0-16,0-3 0 15,0-5 0-15,0-11 0 16,0 11 0-16,0-11 0 0,0 0 0 15,0-16 0-15,0 2 0 16,4-6 0-16,3-3 0 16,-1-6 0-16,2-2 0 15,3-3 0-15,1 1 0 0,1 0 0 16,1 3 0-16,2 5 0 16,-3 2 0-16,2 9 0 15,-1 4 0-15,-1 8 0 0,2 2 0 16,-5 7 0-16,1 3 0 15,-2 5 0-15,0 5 0 16,-1 0 0-16,0 5 0 16,-6 0 0-16,2 2 0 15,-3 0 0-15,-1-2 0 0,-1 1 0 16,1-2 0-16,0-4 0 16,-2-1 0-16,1-2 0 15,0-5 0-15,0 1 0 16,1-13-13-16,-10 12-71 0,10-12-3 15,-5 12-5-15,5-12-6 16,0 0-4-16</inkml:trace>
  <inkml:trace contextRef="#ctx0" brushRef="#br0" timeOffset="131407.84">8850 15416 28 0,'-3'-12'78'0,"1"-1"2"16,2 13-10-16,-1-16-25 15,3 3-3-15,-1-1-9 0,-1 14-6 16,6-19-7-16,-6 19-4 16,8-16-3-16,-8 16-4 15,3-9-1-15,-3 9-3 16,0 0-1-16,0 0-1 0,11 6 0 15,-6 5-2-15,-1 8 0 16,1 3 0-16,4 7 0 0,-3 2 0 16,5 5-1-16,-1 0 0 15,2 2 0-15,-1-4 0 16,0-1 0-16,1-5 0 16,-2-4 0-16,0-5 0 15,-2-6 0-15,-8-13 1 16,15 12 0-16,-15-12 0 0,14-6 0 15,-9-6 1-15,3-2 0 16,0-6 0-16,-1-3 0 0,1-7 1 16,1 1-1-16,1-5 1 15,-1-1-1-15,2 3-2 16,-2 0 0-16,0 5 0 16,-1 3 0-16,1 8 0 0,-6 3 0 15,-3 13 0-15,7-10 0 16,-7 10 0-16,7 6 0 15,-7-6 0-15,4 19-10 16,-4 1-55-16,8-6-22 0,0-3-3 16,2-3-7-16,4 0-5 15</inkml:trace>
  <inkml:trace contextRef="#ctx0" brushRef="#br0" timeOffset="131891.09">9670 15323 66 0,'1'-13'85'0,"-1"-1"0"0,0 2-5 16,-3-3-33-16,3 15-14 16,-12-17-8-16,3 10-8 15,-1 1-7-15,1 4-2 16,-4 1-2-16,-1 1-1 0,-2 3-1 16,0 7 0-16,-4 2-1 15,1 4 0-15,0 3 0 16,1 3 0-16,1 2 0 15,1 0-1-15,5 3 0 0,2-2 0 16,3 0-1-16,6-2 1 16,-1 1 0-16,5-5 0 15,7 1 0-15,-2-4 0 16,7-2-1-16,-1-1 2 16,4-5-3-16,-2-2 0 0,6-3 0 15,-1-3 0-15,4 0 0 16,-4-7-4-16,6 1-10 15,-5-4-29-15,0-1-42 0,1 0-4 16,1-1-5-16,-4 0-7 16</inkml:trace>
  <inkml:trace contextRef="#ctx0" brushRef="#br0" timeOffset="132268.82">10100 15401 84 0,'0'0'92'15,"-9"1"-1"-15,9-1-6 16,-6 9-28-16,6-9-24 15,0 0-6-15,0 0-9 0,5 5-6 16,-5-5-3-16,10 2-6 16,-10-2-3-16,21 1 0 15,-11-1 0-15,2 0 0 0,4-1 0 16,-1-2 0-16,1 1 0 16,-3-1 0-16,2 2 0 15,-6-1 0-15,1 2 0 16,-10 0 0-16,16 0-15 0,-16 0-29 15,0 0-43-15,-5 0-4 16,5 0-6-16,-12 5-4 16</inkml:trace>
  <inkml:trace contextRef="#ctx0" brushRef="#br0" timeOffset="132552.43">10034 15545 68 0,'0'0'91'16,"-14"16"-3"-16,14-16-2 16,0 0-28-16,7 4-22 15,-7-4-8-15,23 1-9 0,-10-1-3 16,4 0-5-16,2 0-3 16,0-2-6-16,2-1-2 15,-2 0 0-15,0 2 0 0,-2-2 0 16,-4 1 0-16,-2 1 0 15,0 1 0-15,-11 0 0 16,12 0 0-16,-12 0-6 16,-7 0-80-16,7 0-3 15,0 0-4-15,0 0-7 0,0-19-5 16</inkml:trace>
  <inkml:trace contextRef="#ctx0" brushRef="#br0" timeOffset="133498.1">11213 15350 35 0,'-8'-11'83'0,"8"11"-2"15,-4-13-2-15,1-9-22 0,3 22-31 16,-8-16-3-16,8 16-10 15,-7-11-6-15,7 11-3 16,-16-6-1-16,1 6 0 16,2 0-1-16,-1 3 0 0,-4 4 1 15,0 2 1-15,-5 3 1 16,5 2-1-16,-1 1 1 16,5-1 1-16,1 0-1 0,1 1 0 15,6-1-1 1,4-2 0-16,2 0-1 0,1 1 0 15,4-1-1-15,6-2 0 16,1 3 0-16,1-1-1 0,3-1 0 16,3 1 0-16,2-1-1 15,-1-2 1-15,3 1-1 16,-1-1 0-16,0 0 1 16,0-2-1-16,-1 1 0 15,-3 0 0-15,-4 0 0 0,-1 0 0 16,-6 0 1-16,-3 2-1 15,-4-1 1-15,-1 1-1 16,-6-2 0-16,-3 3 1 0,0-2-1 16,-6 0 1-16,0 3-1 15,-1-5 0-15,0 1 0 16,-1-2-2-16,1 0-1 16,-1-2-1-16,5-1-4 0,-2-3-5 15,4 0-7-15,1-1-18 16,0-13-38-16,9 5-8 15,1-3-6-15,2-4-1 16</inkml:trace>
  <inkml:trace contextRef="#ctx0" brushRef="#br0" timeOffset="133966.95">11464 15307 60 0,'3'-12'80'0,"-3"3"0"15,0 9-14-15,0 0-30 16,-6-9-1-16,6 9-7 16,-13-7-8-16,13 7-3 0,-15-2-3 15,5 2-2-15,1 0-2 16,-2 3 0-16,-3 3-2 0,0 4-2 15,-2 3-1-15,0 3-1 16,-4 5-1-16,-1 4 0 16,-3 4-2-16,0 5 1 15,-7 3-1-15,1 5-1 16,-2 3 1-16,-1 1-1 16,-1 0 0-16,2-3 1 0,0 0-1 15,5-4 1-15,5-5-1 16,0-7 1-16,4-6 0 15,6-5 0-15,0-3 0 0,12-13 2 16,-11 12-3-16,11-12 0 16,0 0 0-16,0 0 0 15,0 0 0-15,0 0 0 0,-1-9-7 16,1 9-9-16,4-15-32 16,-3 4-40-16,9-2 0 15,0-2-9-15,7-2-4 16</inkml:trace>
  <inkml:trace contextRef="#ctx0" brushRef="#br0" timeOffset="134750.38">11819 15179 57 0,'-6'-16'87'0,"6"16"0"15,-7-9-5-15,7 9-30 16,0 0-15-16,-12 0-10 0,12 0-7 15,-6 11-7-15,1 0-3 16,-4 5-3-16,4 3-2 16,0 7-1-16,-3 0-1 15,2 5-1-15,-3 1-1 0,3 1 0 16,4 0 0-16,0-3-1 16,2-5 1-16,0-4-1 0,5-3 1 15,7-6-1-15,-1-4 1 16,3-7 0-16,3-1-1 15,0-3 1-15,1-9-1 16,2 1 1-16,-3-6-1 0,1-1 0 16,-2-1 1-16,0-1-1 15,-6 0 0-15,3 1 2 16,-7 3 0-16,1 0 2 16,-3 6-4-16,-4 10 0 0,1-13 0 15,-1 13 0-15,0 0 0 16,-2 13 0-16,-3-1 0 15,-2 5 0-15,3 0 0 16,-3 5 0-16,0 0 0 16,2-1 0-16,0 4 0 0,-1-3 0 15,1 3 0-15,2-5 0 16,3 3 0-16,-2-3 0 0,1 1 0 16,-1-2 0-16,1-1-2 15,-3-6-17-15,4 2-17 16,1-1-49-16,-1-13-4 15,0 0-7-15,9 0-3 0</inkml:trace>
  <inkml:trace contextRef="#ctx0" brushRef="#br0" timeOffset="135281.7">12244 15351 32 0,'0'0'91'0,"0"0"-2"15,0 0-6-15,0 0-2 16,0 0-40-16,-10-7-24 0,10 7-4 16,0 0-6-16,-8 0-2 15,8 0-2-15,-11 8-1 16,11-8 0-16,-13 13 1 15,3-4-1-15,3 3 0 0,-2 2 1 16,4 0-1-16,-1 2 0 16,1-1 0-16,3 3-1 15,1-2 0-15,1-1 0 16,0 0-1-16,1-2 1 16,3-4-1-16,-4-9 0 0,10 14 0 15,-10-14 0-15,18 0 0 16,-7 2 0-16,0-8 0 15,3-4 0-15,0-2 0 0,1 0 0 16,-1-5 0-16,0 0 1 16,0-2 0-16,-1-1 0 15,-5-1 2-15,-1 2 0 0,-2-2 0 16,-3 3 1-16,-2 2 0 16,-3 2 1-16,-6 4-5 15,1 3 0-15,-6 5 0 16,-1 2 0-16,-1 4 0 0,0 2 0 15,5 12-25-15,-3-5-60 16,0-1-4-16,6-5-3 16,8-7-8-16,-13 0-3 0</inkml:trace>
  <inkml:trace contextRef="#ctx0" brushRef="#br0" timeOffset="136919.62">14000 13021 42 0,'0'0'40'0,"-18"4"-1"0,5-1-6 16,13-3-4-16,-19 5-1 15,19-5-4-15,-15 10-2 16,15-10 0-16,-14 8-1 15,14-8-2-15,-8 10 1 0,8-10-4 16,-5 9-1-16,5-9-2 16,-1 9-1-16,1-9-2 15,2 8-1-15,8-5-1 16,1 1 0-16,5-1 0 0,6 0-1 16,5-2-1-16,4 0-1 15,6-1 0-15,3 0-1 16,1 1-1-16,5-1-1 15,1 0 0-15,4-1-1 0,0-1 0 16,-2 2 0-16,3 1 0 16,1-1-1-16,-3 0 1 15,-1 2-1-15,-6 0 1 16,-5 2 0-16,-3-1 0 16,-9-1 0-16,-5-1 1 0,-8 0 0 15,-3 1-1-15,-10-2 1 16,0 0-1-16,0 0 0 15,0 0 0-15,0 11-2 0,0-11-6 16,-15 8-9-16,15-8-47 16,-18 0-21-16,4 1-2 15,4-2-7-15,-2-2-4 0</inkml:trace>
  <inkml:trace contextRef="#ctx0" brushRef="#br0" timeOffset="137939.62">14868 12517 29 0,'12'-16'71'0,"-12"16"1"16,11-18-2-16,-4 9-33 15,-3 0-10-15,0-2-7 16,-2 0-7-16,1 0-3 16,-2 0-2-16,0 0 1 0,-1 1-1 15,0 0-1 1,0 2 1-16,0-3-1 0,0 11-1 15,-3-17-1-15,3 17-1 16,-11-16-1-16,3 8 0 0,-6-1 0 16,-4 3-2-16,-1-2 0 15,-6 0 0-15,-5-2 0 16,0 3-1-16,-2-3 1 16,-4 0 0-16,-1 2-1 0,-2 0 0 15,-2-2 1-15,1 3-1 16,-2-1 0-16,0-1 0 15,-2 4 0-15,2 1 0 16,0-1 0-16,-3 1 0 16,5 1-1-16,0 2 1 0,3 1 0 15,3-1 0-15,1 0 0 16,6-1 1-16,2 2-1 16,5-1 0-16,3 0 1 0,2 0-1 15,6 0 1-15,-2-1 0 16,11 2-1-16,-15-1 1 15,7 1 0-15,8 0-1 16,-15 0 1-16,15 0-1 0,-15 3 1 16,7-1-1-16,8-2 1 15,-16 7 0-15,16-7 1 16,-13 8-2-16,13-8 1 0,-12 16 1 16,5-6-1-16,1 5 0 15,0 4 0-15,-3 2 0 16,3 8 0-16,-2 3 0 15,1 7 0-15,-1 7-1 0,1 3 1 16,3 6-1-16,2 1 0 16,-2 6 1-16,0-1 0 15,0 1-1-15,3-1 1 16,-2-6 0-16,0-2 0 0,0-6-1 16,-1-4 1-16,0-9 0 15,2-4-2-15,0-6 1 16,0-7 1-16,0-2-1 0,1-7 0 15,1-8 0 1,-2 10 1-16,2-10-2 0,0 0-2 16,6 0-5-16,-6 0-18 15,7-14-52-15,8 4-2 0,3-5-6 16,4-2-5-16,5-4 7 16</inkml:trace>
  <inkml:trace contextRef="#ctx0" brushRef="#br0" timeOffset="138708.9">14920 12362 56 0,'12'-5'68'15,"-12"5"-10"-15,0 0-4 16,10-6-8-16,-10 6-12 16,0 0-8-16,8 0-6 0,-8 0-2 15,0 0-2-15,8 6-4 16,-8-6-2-16,2 18-1 16,0-6-1-16,-1 3-2 0,-1 6-1 15,1 2 0-15,-1 6-2 16,0 6 0-16,0 3-1 15,0 6-1-15,0 4 0 16,-1 3 0-16,0 2 1 0,-1 1-1 16,1-2 0-16,-2-1 0 15,-2-2-1-15,4-6 1 16,0-6 0-16,-1-3-1 16,1-7 0-16,-1-3 0 0,1-7 1 15,0-4-1-15,0-3 1 16,1-10 0-16,0 10 1 15,0-10 0-15,0 0 0 16,0 0 0-16,7-3 1 0,-7 3-2 16,11-11 1-16,-11 11-1 15,8-17-2-15,-8 17-7 16,0 0-47-16,7-10-27 16,-7 10-3-16,0-12-5 0,0 12-7 15</inkml:trace>
  <inkml:trace contextRef="#ctx0" brushRef="#br0" timeOffset="143381.22">11768 15749 70 0,'0'0'80'0,"-10"1"-3"0,10-1-32 15,0 0-3-15,0 0-7 16,0 0-6-16,0 0-5 16,-7 0-6-16,7 0-5 15,0 0-2-15,0 0-2 0,0 0-1 16,0 0-2-16,6 8-1 15,4-5-1-15,0 2-1 16,4-1 0-16,4 0-1 0,2-1 0 16,2 1 0-16,4-2-1 15,-5-2 0-15,2 1-1 16,-2 1 1-16,-1-2-1 16,-6 0-1-16,-1 0-2 15,-2-2-3-15,-11 2-5 0,0 0-10 16,9-8-39-16,-9 8-24 15,0 0-5-15,0 0-4 16,-5 0-4-16</inkml:trace>
  <inkml:trace contextRef="#ctx0" brushRef="#br0" timeOffset="143632.32">11754 15900 30 0,'-14'15'84'16,"14"-15"2"-16,-1 12-2 15,3 8-15-15,9-17-36 16,3 4-4-16,5-5-6 0,0 0-9 16,4-1-3-16,1-1-3 15,1 0-7-15,-8-3-19 16,-17 3-62-16,19-5-4 15,-10-2-6-15,-9 7-5 0,8-14-4 16</inkml:trace>
  <inkml:trace contextRef="#ctx0" brushRef="#br0" timeOffset="160626.45">10682 14072 0 0,'0'0'4'0,"0"0"-2"16,0 0-1-16,0 0 1 15,0 0-1-15,0 0 0 0,0 0 2 16,-8 0 3-16,8 0 6 15,0 0 4-15,0 0 4 16,0 0 3-16,0 0 3 16,0 0-2-16,0 0 1 15,0 0-5-15,0 0-6 0,0 0-2 16,0 0-5-16,0 0-3 16,0 0-1-16,0 0-2 15,0 0 2-15,0 0 0 16,0 0 1-16,0 0 3 0,4 0 0 15,-4 0 0-15,0 0 1 16,10 0-1-16,-10 0 0 16,10 0-1-16,-10 0-2 15,13 0 0-15,-13 0 0 0,17 0-1 16,-6 0 1-16,1 0-1 16,3 0 1-16,5 0 0 15,0 0 2-15,6 0-2 16,-3 0 0-16,4 0 0 0,2 3-1 15,5-3 0-15,-6 0-1 16,3 0 0-16,3 0 1 16,-1 1-1-16,4-1 0 15,-3 0-1-15,3 1 1 0,-1-1 0 16,3 0-1-16,-1 0 0 16,1 0 0-16,0 0 0 15,3 3 0-15,0-3-1 0,-2 3 0 16,1 0 1-16,-3-3-1 15,6 2 1-15,-7 0-1 16,0-2 2-16,0 0-2 16,-5 0 0-16,2 0 0 0,-3 0 0 15,1 0 1-15,-5 0-1 16,5-1 1-16,-7 0-1 16,5 0 0-16,-1 0 2 0,-2 1-2 15,5 0 0-15,-8 0 1 16,7 0-1-16,-8 0 0 15,5 0 0-15,-6 0 1 16,-2 1-1-16,0 0 0 16,1 1 1-16,-1-1-1 0,0-1 0 15,2 0 0-15,0 0 0 16,0 0 0-16,-1 0 0 16,2 0 0-16,-2-1 0 0,2-1 0 15,-4 1 1-15,-1 0-1 16,-3 1 0-16,-4 0 0 15,0 0 1-15,-11 0 1 16,13 0 1-16,-13 0 2 0,0 0-1 16,-2 11 0-16,2-11 0 15,-1 10 0-15,1-10-1 16,-8 11-1-16,2 0-2 0,6-11 0 16,-11 18 0-16,6-7 0 15,-1 2 1-15,0 3-1 16,3 3 1-16,-2 0 1 15,-1 2 0-15,1 3 1 0,4 3 0 16,-2 2 0-16,0 3-1 16,0 3 0-16,3-1-1 15,-2 3 1-15,2-1-1 16,0 1 0-16,2-3 0 16,1 2 0-16,-1-3 0 0,-1-3 0 15,0 1-1-15,-2-1 1 16,1-1-1-16,0-2 0 15,-2-1 0-15,-2-3 0 0,-1-1-1 16,2-3 1-16,1-2 0 16,-1-4 0-16,-1-4 1 15,-2 2-1-15,6-11 1 16,-9 11 0-16,9-11-1 0,-10 7 2 16,10-7-2-16,-7 5 0 15,7-5 1-15,-11 1-1 16,11-1 0-16,-7 3 1 15,7-3-1-15,-13 2 0 16,13-2 0-16,-15 4 0 16,7-1 0-16,-5-2 0 0,0 1 0 15,0-2 1-15,-3 2-1 16,-2-1 0-16,-4-1 0 0,-3 0 0 16,0 0 0-16,-5-4 1 15,0 0-1-15,-6-1 0 16,-1 0-1-16,-7-1 1 15,2 0 0-15,-5 0 0 0,1 0 0 16,-3-1 0-16,-1 2 0 16,2-1 0-16,-3 2 0 15,1 0 0-15,2 1 0 0,-2 0 0 16,-2 0 0-16,4 0 0 16,1 3 0-16,0 0 0 15,4-1 1-15,-3 1-2 16,4-2 1-16,3 2 0 0,2 0 0 15,1 0 0-15,0 0 0 16,3 0 0-16,5 0 0 16,-2 1 0-16,4-1 0 15,2 0 0-15,1 0 1 16,4 0-1-16,1 0 0 0,0 0 0 16,0-1 1-16,2-1-1 15,0 0 0-15,1 2 0 16,1 0 0-16,-2 0 0 0,0 0 0 15,0 2 0-15,0 2 0 16,0 2 0-16,0 0 0 16,1 1 0-16,0-1-1 15,0 1 1-15,0-1 0 0,6-1 0 16,-3-2 0-16,12-3 0 16,-14 5 0-16,14-5 0 15,0 0 0-15,-10 6 0 16,10-6-1-16,0 0 1 0,0 0 0 15,-9 12 0-15,9-12 0 16,-5 11 1-16,5-11 0 16,-9 9 0-16,9-9 1 15,0 0 0-15,-11 11 0 0,11-11 1 16,0 0 0-16,0 0 0 16,-11 6 1-16,11-6-1 15,0 0 0-15,0 0 1 16,0 0-2-16,-7-5 1 0,7 5-1 15,-3-12 0-15,0 3 0 16,2-3 0-16,-2 0-1 16,2-5 0-16,0-2 0 0,-1-5 0 15,1-1 0-15,2-3 0 16,-1-3 0-16,0-3 0 16,0 1-1-16,0-2 1 15,0 2 0-15,0 2-1 0,1-1 0 16,-2 3-1-16,-1-1 1 15,0 2 0-15,-2 2-1 16,0-2 1-16,0 3 0 0,1-3 0 16,1 3-1-16,-1 1 1 15,-3-1 0-15,3 3 0 16,-1 0-1-16,1 2 1 16,-1 2 0-16,-3 2-1 15,0 1 1-15,2 4 0 0,-3-1 0 16,8 12 0-16,-13-15 0 15,13 15-1-15,-11-10 1 16,11 10 0-16,0 0 0 0,-13-11 2 16,13 11-3-16,0 0 1 15,0 0 0-15,0 0 1 16,-4-9-1-16,4 9 1 16,0 0-1-16,0 0 0 15,0 0 0-15,0-8 2 0,0 8-1 16,0 0 1-16,0 0-1 15,10-9-1-15,-10 9 2 16,17-4-2-16,-4 2 1 16,1 1 0-16,5 0-1 0,1 0 0 15,2 1 0-15,4 0 0 16,1 0 0-16,3 0 1 16,1 0-1-16,3-1 0 0,2-3-1 15,4 4-12-15,6-3-68 16,-10-1-3-16,-6-2-5 15,-12-3-4-15,-9 1-6 16</inkml:trace>
  <inkml:trace contextRef="#ctx0" brushRef="#br0" timeOffset="173776.92">9154 16375 28 0,'0'0'61'0,"0"0"-13"16,-4-7-9-16,4 7-7 0,0 0-4 16,0 0-6-16,0 0-5 15,0 0-2-15,-9-7-2 16,9 7-2-16,0 0 0 0,0 0-1 15,0 0-1-15,0 0-1 16,0 0-1-16,0 0-1 16,0 0 1-16,0 0-3 15,0 0-1-15,0 0-2 0,0 0 0 16,0 0 1-16,0 0-2 16,0 0 0-16,0 0 0 15,0 0 0-15,0 0 0 0,0 0 0 16,0 0 0-16,0 0 0 15,5 9 1-15,-5-9-1 16,10 11 0-16,-10-11 0 16,11 13 0-16,-11-13 1 0,14 12 0 15,-3-4 1-15,1-3 0 16,3 0 0-16,3-2 1 16,2 1 0-16,7 1 0 15,-1-1 0-15,6 0-1 16,2-1-1-16,3 1 1 0,2 0-1 15,-2 1 0-15,3-2-1 16,2 0 1-16,0-1 0 16,1-1-1-16,1 0 1 0,-2 1-1 15,0-2 1-15,5 0-1 16,-6 0 1-16,4 0-1 16,-3 0 1-16,-1 0 0 0,3 0-1 15,-1 0 1-15,-3 0-1 16,0 1 1-16,6 0 0 15,-5 0 0-15,5 0 0 16,0 0 0-16,-1 0 0 16,5 0 1-16,2-1-1 0,1 1 0 15,2 0 0-15,0 0 0 16,3-1-1-16,1 0 1 16,0 0 0-16,0 1-1 0,-3-1 1 15,1 0 0-15,3-2 2 16,-1 0-3-16,1 1 2 15,0-2-1-15,1 0 1 16,1 1 0-16,0 0-1 0,1 0 1 16,-3-1-1-16,2 1 0 15,1-2 0-15,-3 2 0 16,1-1 0-16,2-1-1 16,-4 2 1-16,1-1-1 15,1 1 1-15,-2-1-1 0,-1 1 1 16,0 0-1-16,-2-1 1 15,-1 1-1-15,-1-3 1 16,-1 3-1-16,-3-2 1 16,3 1 0-16,-5-1-1 0,-1 0 1 15,0 1 0-15,-2 0 0 16,2 1 0-16,-3 0 1 16,-1 0-1-16,-1 2 1 15,-4-1 0-15,-3 1 1 16,-1-1-1-16,-5 1 1 0,-2 0-1 15,-6 0 0-15,-2 0 0 16,-4 0 1-16,-6 1-1 0,-9-1 1 16,13 1-1-16,-13-1 1 15,0 0 0-15,0 0-1 16,0 0 0-16,-11 5 0 0,11-5 0 16,-12 4-2-16,2-4 0 15,10 0-3-15,-16 1-2 16,16-1-5-16,-11 0-6 15,11 0-13-15,0 0-20 0,-13-3-23 16,13 3-13-16,0 0-7 16,-1-8-1-16</inkml:trace>
  <inkml:trace contextRef="#ctx0" brushRef="#br0" timeOffset="173957.51">13064 16383 35 0,'0'0'75'0,"0"0"-2"15,-1-9-10-15,1 9-14 16,0 0-14-16,0 0-10 15,0 0-6-15,0 0-3 0,0 0-5 16,0 0 0-16,-1 5-3 16,1-5-5-16,0 0-7 15,0 0-13-15,0 0-39 16,0 0-21-16,0 0-6 0,0 0-6 16,-10-7-1-16</inkml:trace>
  <inkml:trace contextRef="#ctx0" brushRef="#br0" timeOffset="174118.65">12987 16347 19 0,'-11'12'81'0,"11"-12"0"16,-3 11-5-16,3-11-3 0,-2 21-31 16,2-21-40-16,0 0-2 15,0 0-12-15,1 11-43 16,-1-11-17-16,0 0-6 15,0-3-4-15</inkml:trace>
  <inkml:trace contextRef="#ctx0" brushRef="#br0" timeOffset="196530.32">7689 16990 60 0,'-10'-9'74'0,"10"9"0"16,0 0-2-16,-11 0-49 0,11 0-4 16,-5 17-1-16,2-4-2 15,1 3-5-15,1 4 0 16,-2 1-3-16,1 1-2 15,1 5-1-15,0-4 0 0,0 2-1 16,0 0-1-16,-1-1 0 16,1-3 1-16,-3-1-1 15,1-3 2-15,-2-4 0 0,2-1 0 16,3-12 1-16,-7 12-1 16,7-12 1-16,0 0-1 15,-10-7-1-15,9-5-1 16,1-6-1-16,0-4-1 0,0-9-1 15,2-7 0-15,4-8 0 16,1-4 0-16,1-4 0 16,3-2 1-16,2 0 0 15,3 3 0-15,0 5 2 0,-1 7-1 16,4 10 1-16,-3 8 0 16,0 7-1-16,-1 7-1 15,0 6 1-15,-4 3 0 16,1 11-1-16,-1 7 1 15,-4 3-1-15,4 7 1 0,-5 8 0 16,-1 3 1-16,0 6-1 16,0-1 0-16,-3 2 0 15,-1-5-1-15,-1-3 1 16,0-5-2-16,0-6 2 0,0-7 0 16,-1-8-2-16,1-12 0 15,0 0 0-15,0 0 0 16,3-13 0-16,4-9 0 0,0-6 0 15,0-5 0-15,4-5-2 16,2 3 0-16,0-1 1 16,2 5 0-16,1 4 1 15,-1 9-1-15,-1 10 1 0,0 8 0 16,-2 10 0-16,-2 8 0 16,-1 12 2-16,-4 3-1 15,0 5 0-15,-1 5 0 16,0 0-1-16,-4 1-3 0,4-1-8 15,-5-9-19 1,-6-2-52-16,7-5-4 0,4-8-6 16,2-8-5-16,-6-11-2 15</inkml:trace>
  <inkml:trace contextRef="#ctx0" brushRef="#br0" timeOffset="197172.57">8534 17004 49 0,'0'0'88'0,"0"-9"-1"16,-9 4-4-16,-2 0-2 15,-36 1-57-15,29 1-4 16,1 3-5-16,-3 0-6 16,3 3-4-16,-1 6-1 15,3 3-2-15,-1 3 0 0,2 4-1 16,-1 3 0-16,3-1 0 15,2 2 0-15,1-1-1 16,3-1 1-16,4 1-1 16,2-6 1-16,0-2-1 0,6-3 1 15,2-6-1-15,4-3 1 16,3-2 0-16,2-6-1 16,0-6 0-16,3-1 1 15,0-7-1-15,-3 3 0 16,0-1 1-16,-2 0 0 0,-5 3 0 15,2 4 1-15,-12 11 0 16,9-15 0-16,-9 15 1 16,0 0-1-16,0 16 1 0,0-1-1 15,-3 3-1-15,1 3 1 16,0 0-1-16,2 1 0 16,0-3 0-16,6-1 0 15,3-5-1-15,1-4 0 16,2-4-1-16,3-5-1 0,1-1 0 15,-1-8 0-15,1-3-1 16,2-2 1-16,-5-2-1 16,2-2 1-16,-2 0 0 0,-4-1 1 15,1 2 1-15,-5 3 1 16,-3 3 0-16,0 1 0 16,-2 10 1-16,0 0 0 15,0 0 0-15,-2 11 0 0,-1 5-1 16,0 3 0-16,-3 2 0 15,1 1-2-15,2 0-2 16,2-5-7-16,2 3-20 0,9-9-51 16,-10-11-4-16,12 3-5 15,-2-9-5-15,1-8-4 16</inkml:trace>
  <inkml:trace contextRef="#ctx0" brushRef="#br0" timeOffset="197347.4">8740 16785 43 0,'-14'-22'85'0,"1"8"-1"16,-1 8-6-16,-1 6-3 15,-5 4-55-15,11 6-8 16,4 7-10-16,1-1-16 16,3-4-51-16,2 6-10 0,7-1-6 15,5-3-5-15</inkml:trace>
  <inkml:trace contextRef="#ctx0" brushRef="#br0" timeOffset="198048.91">8861 16869 61 0,'0'0'90'16,"0"0"-1"-16,1-10-4 16,-1 10-2-16,-13-10-59 0,3 12-7 15,1 5-1-15,-2 9-5 16,3 3-4-16,-3 6-2 15,3 5-2-15,3 2 0 0,-3 3-2 16,5 1 0-16,3 1 0 16,0-3-1-16,0-2-1 15,6-3-1-15,2-6 0 16,2 0-2-16,0-7 1 16,2-3-1-16,1-8 1 0,1-3-1 15,3-2 2-15,-1-9-1 16,-3-4 1-16,0-5 1 15,0-1 1-15,-3-2-1 0,-2 0 3 16,-4 2 1-16,1 3 2 16,-5 4-1-16,0 12 1 15,0-12-1-15,0 12 1 16,0 0-2-16,-5 12 0 0,4-1-2 16,0 3 0-16,1 2 0 15,0-1 0-15,3 0 0 16,3-1-1-16,2-2 1 15,-1-3 0-15,4-2-2 0,2-4 1 16,-3-3 0-16,5 0-1 16,-1-6 1-16,2-3-1 15,-4 0 0-15,3 0 0 16,-3 0 1-16,-3 2 0 0,2 1 0 16,-11 6 0-16,13-5 1 15,-13 5 0-15,0 0 0 16,7 11 0-16,-3-2 0 0,2 2-1 15,-1 1 1-15,1-1-1 16,3-1-1-16,-3-1 0 16,6-1 0-16,-5-4-2 15,5-3 2-15,-3-1-1 0,2 0-1 16,-2-4 2-16,2-2-1 16,-4 1 2-16,-7 5 0 15,14-8 0-15,-14 8 1 16,12 1 0-16,-9 8 1 15,-3-9-2-15,0 19-1 16,0-7-5-16,0 6-17 0,0 2-54 16,-4 0-8-16,-1-3-4 15,-1 4-7-15,2-6-1 16</inkml:trace>
  <inkml:trace contextRef="#ctx0" brushRef="#br0" timeOffset="198229.93">9123 17025 75 0,'-9'-43'91'0,"1"6"-2"15,1 9-7-15,1 10-1 16,1 9-61-16,5 9-8 0,5-3-12 16,5 3-43-1,10 4-36-15,6-1-5 0,9-2-6 16,8-1-4-16</inkml:trace>
  <inkml:trace contextRef="#ctx0" brushRef="#br0" timeOffset="199479.92">9869 16902 6 0,'0'0'89'0,"2"16"3"15,-8-12-5-15,-12-3-4 16,-6-1-1-16,-3 8-66 0,-3-6-6 15,4 5 0-15,-3 1-2 16,5 6-3-16,-3 4 0 16,5 4-2-16,4 3 0 15,7 3-2-15,0 2 0 16,5 0 0-16,4 0 0 0,2-3-1 16,8-2-1-16,7-4 0 15,4-3-2-15,1-5 0 16,7-4 0-16,1-5-1 15,3-4 1-15,-1-2 0 0,0-7 1 16,-5-6 1-16,1 1 1 16,-7-4 1-16,-4-2 1 15,-8 1 1-15,0-1 1 16,-7 4 0-16,0 0 0 0,-7 5 1 16,0 3-2-16,-5 6 1 15,1 2-2-15,2 5-2 16,-1 7 0-16,3 2 0 0,3 3 0 15,2 1 0-15,2-1 0 16,1-2 0-16,5-1 0 16,8-4 0-16,1-4 0 15,2-4 0-15,5-2 0 16,-2-3 0-16,3-6 0 0,-1-2 0 16,-3 0 0-16,-3-2 0 15,-3-1 0-15,-6 0-2 16,-3 1 0-16,-4 2 1 0,-9 1 1 15,-1 3 0-15,-1 0-1 16,-5 1 1-16,2 3 0 16,0-1 0-16,4 3 0 15,0 1 0-15,10 0 0 16,-9 0 0-16,9 0 0 0,0 0 0 16,4 9 0-16,8-6 0 15,-2-1 0-15,6-2 0 16,2 0-1-16,4-1 0 0,1-4-1 15,-1-2 1-15,1 1 0 16,-2-4 0-16,-4 2 0 16,-2 0 1-16,-6 2 0 15,-9 6 0-15,0 0 1 0,0 0 0 16,-9 0 0-16,-3 8 0 16,1 4 0-16,-2 0 1 15,1 2-1-15,3 3 0 0,-1-4 0 16,4 0-1-1,4 2 1-15,2-3 0 0,0-1-1 16,5 1 0-16,5-2 0 16,-2 1 0-16,7-2 0 15,1 3-2-15,1-1 0 0,-1 3-2 16,-2 1-1-16,-14-15-1 16,10 17 0-16,-10-17 1 15,5 16-1-15,-5-16 2 0,0 17 0 16,0-17 1-16,-4 11 3 15,-8-3 1-15,-1-8 0 16,-1-3 0-16,0-12 0 16,8-6-1-16,5-12 0 15,5-8 0-15,15-3-1 0,3-1 1 16,5 0 1-16,-2 2 0 16,4 4 2-16,-5 7 1 15,-4 7 1-15,-3 8 1 0,-1 7 0 16,-8 8 0-1,-8 2 0-15,11 9 0 0,-10 6-4 16,0 3-2-16,-1 7 0 16,0 2 0-16,0 3 0 15,-1 2 0-15,0 1 0 16,-1 3 0-16,-1-1 0 0,-1-2 0 16,2-19 0-16,-1 1 0 15,0 12 0-15,1-6 0 16,-1-3 0-16,2-9 0 0,1-9 0 15,0 0 0-15,4-4 0 16,2-13 0-16,6-1 0 16,2-5 0-16,-1-2 0 15,4 2 0-15,0 0 0 0,-1 3 0 16,-1 2 0-16,-2 9 0 16,-6-1 0-16,5-1-54 15,-12 11-33-15,0 0-3 16,-4 10-7-16,4-10-5 0</inkml:trace>
  <inkml:trace contextRef="#ctx0" brushRef="#br0" timeOffset="202656.63">7788 17896 30 0,'2'7'78'0,"-2"-7"2"15,0 0-2-15,0 12-2 16,0-12-46-16,0 0-10 0,0 0-2 16,0 0-4-16,0 11-4 15,-1-1-4-15,-1 2-2 16,-4 25-1-16,2-7 0 16,-1-4 0-16,0 0-1 0,0 3 0 15,0-1 0 1,1 3 1-16,-3 1 1 15,1-6 2-15,1 3-1 0,1-4 1 16,-1 0-1-16,5-25 0 16,0 0 0-16,0 0-2 15,0 0-2-15,0 0 0 16,0-13 1-16,4-17-1 0,3-6 1 16,6-1 1-16,-2-5-3 15,1 0 0-15,4 0 0 16,-2 0 0-16,0 0 0 15,1 4 0-15,-1 4 0 16,0 5 0-16,3 2 0 0,-5 11 0 16,1 5 0-16,-1 8 0 15,-12 3 0-15,0 0 0 16,0 0 0-16,8 7 0 16,2 4 0-16,15 40 0 15,-17-24 0-15,-2 6 0 16,-1 0 0-16,1 5 0 0,0-1 0 15,-3 2-14-15,3 0-38 16,0-4-34-16,-2-1-3 16,-3-7-6-16,1 0-4 15</inkml:trace>
  <inkml:trace contextRef="#ctx0" brushRef="#br0" timeOffset="202881.02">7955 18259 81 0,'-12'-11'90'16,"2"0"-2"-16,-4-3-3 16,7 4-35-16,-3 0-11 15,2-1-8-15,-4 0-10 0,12 11-5 16,0 0-6-16,0 0-10 16,0 0 0-16,1 0 0 15,4 0 0-15,48-7 0 16,-34 3-76-16,-19 4-12 0,31-1-2 15,0-1-7 1,-7-6-6-16</inkml:trace>
  <inkml:trace contextRef="#ctx0" brushRef="#br0" timeOffset="203719.55">8574 17916 36 0,'0'0'83'15,"13"-5"1"-15,-13 5-3 16,0 0-3-16,7-14-43 16,-7 14-6-16,2-20-7 15,-2 7-5-15,1 2-5 0,-1-2-2 16,-1-1-3-16,-3 1 0 15,0 1-2-15,4 12 0 16,-17-17-5-16,4 12 0 0,-1 2 0 16,-2 3 0-16,-1 0 0 15,0 1 0-15,-3 6 0 16,-2 2 0-16,2 4 0 0,20-13 0 16,-21 17 0-16,-2-2 0 15,5 6 0-15,-2 1 0 16,4 3 0-16,-2 3 0 15,8 0 0-15,0 1 0 16,5 2 0-16,0 1 0 16,5-2 0-16,0 2 0 0,9-5 0 15,-2 1 0 1,7-5 0-16,-1-1 0 16,-13-22 0-16,29 22 0 0,2 0 0 15,-9-17 0-15,1-3 0 16,-1-4 0-16,2-4 0 15,-3-12 0-15,19-20 0 16,-21 12 0-16,-4 2 0 0,0-6 0 16,-6 2 0-16,-1 0 0 15,-3 1 0-15,-3-2 0 16,-2 6 0-16,1-4 0 0,-7 7 0 16,-5 1 0-16,1 3 0 15,-6 3 0-15,1 6 0 16,-2 1 0-16,1 3 0 15,-2 3 0-15,18 0 0 16,0 0 0-16,-25 3 0 0,0 3 0 16,25-6 0-16,0 0 0 15,-11 11 0-15,0-2 0 16,2 1 0-16,-5 29 0 16,13-13 0-16,5-6 0 15,7-1 0-15,2 4 0 16,2 0 0-16,4-3 0 15,2 0 0-15,0 3 0 0,0-1 0 16,-1 0 0-16,0 0 0 16,-20-22 0-16,27 24 0 15,1 3 0-15,-28-27 0 16,0 0-15-16,14 10-72 16,-4-1-4-16,2 2-3 0,3-2-5 15,-15-9-4-15</inkml:trace>
  <inkml:trace contextRef="#ctx0" brushRef="#br0" timeOffset="204454.08">8004 18268 22 0,'-6'0'69'16,"1"0"4"-16,0 0-17 15,-1-3-9-15,6 3-11 0,0 0-9 16,0 0-7-16,0 0-1 16,0 0-4-16,0 0-2 15,0 0-2-15,0 0 0 16,0 0-1-16,0 0-1 0,0 0-4 16,-3-5 0-16,0 1-1 15,1-1-1-15,-1 0-1 16,0 0 0-16,0 0 1 15,0-1-2-15,-5 2 1 16,8 4 1-16,0 0 0 16,0 0 0-16,0 0 0 0,0 0 0 15,0 0 1 1,0 0-1-16,0 0 1 16,0 0-1-16,0 0-1 0,0 5 0 15,1 1-1-15,21 52 0 16,-13-27 0-16,-4-13 0 15,3 3 0-15,-1-1 0 16,-1 3 0-16,1-4 1 0,1 1-2 16,-8-20 0-16,0 0-6 15,4 9-13-15,1 2-62 16,0-1-3-16,2 3-4 16,-7-13-8-16,0 0-2 15</inkml:trace>
  <inkml:trace contextRef="#ctx0" brushRef="#br0" timeOffset="205310.81">7580 18629 43 0,'-23'15'72'0,"1"-3"1"0,22-12-1 15,0 0-1-15,0 0-45 0,0 0-16 16,0 0 4-16,0 0 0 15,0 0 0-15,0 0-1 16,0 0-4-16,2 2-1 16,5 0-1-16,69 4-1 15,4-19-1-15,-30 7 0 16,5-3-1-16,3 4 1 0,5-5-1 16,2 4 1-16,7-2-4 15,-3 4 0-15,-2-2-1 16,-1 4 0-16,-2-4 0 15,-5 6-1-15,-4-1-1 16,-8-1-2-16,-4 2-3 16,-43 0-10-16,29 2-40 0,3 3-23 15,-32-5-2 1,0 0-7-16,0 0-1 16</inkml:trace>
  <inkml:trace contextRef="#ctx0" brushRef="#br0" timeOffset="205616.07">8245 18663 56 0,'0'0'87'16,"-22"16"0"-16,-4 3-4 15,26-19-1-15,0 0-7 16,-8 10-61-16,-1-1-1 15,0 1 1-15,-2 3-14 0,11-13 0 16,0 0 0 0,0 0 0-16,0 0 0 0,1 5 0 15,5-1 0-15,45 17 0 16,-26-21 0-16,-2-3 0 16,3-1 0-16,1 2 0 15,-1 0-58-15,-1 2-28 16,-1-1-1-16,-24 1-7 0,24-12-6 15</inkml:trace>
  <inkml:trace contextRef="#ctx0" brushRef="#br0" timeOffset="212425.95">9521 18353 20 0,'-6'0'62'0,"1"0"-11"15,1 0-9-15,0 0 0 16,-13 0-3-16,6-1-7 0,1 0-8 15,-2-2-3-15,12 3-5 16,0 0-3-16,0 0 0 16,-6-11-1-16,-3 2-2 15,3-1 0-15,-3-3-1 16,9 13-1-16,0 0 0 16,0 0 0-16,0 0 0 0,0 0-2 15,0-6 1-15,0 2-1 16,0-1 0-16,0 0 1 15,0 0-3-15,0 1 0 16,7-5 0-16,4 9-1 16,1 0-1-16,27 9 0 15,-11-6-1-15,-7-3 0 16,-1 1 0-16,1 0 0 0,1 2 0 16,1-3-1-16,-1 1 1 15,-22-1-1-15,25 0-1 16,4 0-1-16,-29 0-2 15,0 0-4-15,9 0-7 16,3 0-8-16,-2 0-14 16,1-2-28-16,-11 2-19 0,0 0-6 15,0 0-2-15,0 0 8 16</inkml:trace>
  <inkml:trace contextRef="#ctx0" brushRef="#br0" timeOffset="212897.09">9725 18084 34 0,'-3'-12'76'16,"3"12"2"-16,0 0-17 16,0 0-12-16,0 0-9 0,0 0-12 15,0 0-4 1,0 0-6-16,0 0-4 0,0 0-1 15,0 0-1-15,0 0-3 16,0 0-1-16,0 0-1 16,0 0-1-16,0 0-1 15,0 0-2-15,0 0-1 16,0 0 0-16,0 0-1 16,0 5 0-16,0 1 0 0,0-1-1 15,15 22 1-15,-7-22-1 16,4 3 1-16,-4 1 0 15,2 1 0-15,-2 1-1 16,2 1 1-16,4 19 0 16,-6-9 1-16,-8-22-2 0,0 24 1 15,0 1 0-15,0-25-1 16,-10 27 1-16,1 0-1 16,9-27-1-16,-10 25-1 15,0 0-3-15,10-25-4 16,-13 23-6-16,1 0-13 15,12-23-38-15,-10 23-17 0,0-2-3 16,10-21-5 0,0 0-1-16</inkml:trace>
  <inkml:trace contextRef="#ctx0" brushRef="#br0" timeOffset="213568.23">10783 18134 61 0,'0'0'83'15,"0"0"-1"-15,0 0-2 16,0 0-39-16,-3-5-4 15,-3 0-9-15,1 0-7 0,1-1-5 16,-1 1-4 0,-1 1-2-16,1-1-2 0,2-3-2 15,3 8 0-15,0 0-1 16,0 0-1-16,0 0-1 16,0 0 0-16,-1 2 0 15,0 4-1-15,-13 61-2 16,13-40 0-16,0 6 0 0,1-1 0 15,-1 2 0-15,-1 2 0 16,1-3 0-16,-1 1-4 16,2-5-7-16,-2 1-14 15,1-8-43-15,0 2-18 16,1-24-1-16,0 0-7 16,0 0-4-16</inkml:trace>
  <inkml:trace contextRef="#ctx0" brushRef="#br0" timeOffset="214062.64">10913 18108 7 0,'0'0'81'0,"16"-23"4"0,-1 1-2 16,-15 22-3-16,0 0-20 15,0 0-50-15,0 0 6 16,0 0 0-16,0 0-5 15,0 0-2-15,0 0-3 0,0 0 0 16,0 0-1-16,0 0 0 16,0 0-1-16,0 0 0 15,0 0-1-15,3 0-1 16,3 0 1-16,0 0-1 16,38 0-1-16,-24 0 1 15,-20 0-1-15,21-2 1 16,0 1-1-16,-21 1 0 15,0 0 0-15,13-1-1 0,0 0 1 16,-3 1 0-16,3-3-1 16,-13 3 2-16,0 0-2 15,11 0 0-15,-2 0 0 16,2 3 0-16,-2-2 0 16,-8 12 0-16,0-2 0 15,-1 36 0-15,0-27 0 0,-4 9 0 16,0 0 0-16,2 0 0 15,-5 2 0-15,0 2 0 16,2-1-2-16,-3-1-10 16,1 1-15-16,-4-5-40 0,3 1-19 15,8-28-2-15,-12 25-7 16,1-1-2-16</inkml:trace>
  <inkml:trace contextRef="#ctx0" brushRef="#br0" timeOffset="214316.22">11028 18431 50 0,'-2'-13'90'0,"-1"1"0"15,0-1-5-15,0 1-1 0,-2 1-48 16,0-3-9-16,5 14-5 16,0 0-8-16,0 0-3 15,0 0-9-15,0 0-2 16,0 0 0-16,0 0 0 15,2-3 0-15,6-1 0 0,-4 0 0 16,58-28 0-16,-34 24 0 16,-28 8-42-16,28-4-44 15,3 0-4-15,-31 4-4 16,29-10-7-16,-4 0 3 16</inkml:trace>
  <inkml:trace contextRef="#ctx0" brushRef="#br0" timeOffset="214738.55">11541 18130 35 0,'0'0'90'0,"0"0"-3"15,7 10-2-15,-3 0-4 16,2 0-32-16,5 2-32 15,-11-12-1-15,0 11-5 16,0 0-4-16,0 0 0 16,0 3-2-16,0-14 0 15,0 0-2-15,0 0 0 0,0 10 0 16,0 2 0-16,-1-1-1 16,-1-1 0-16,2-10-2 15,0 0 0-15,0 0 0 16,0 0 0-16,0 0 0 15,0 0 0-15,0 0 0 0,0 0 0 16,0 0 0-16,0 0 0 16,0 0 0-16,0 0 0 15,0 0 0-15,0 0 0 16,0 0 0-16,0 0 0 16,0 0 0-16,0 0 0 15,0 0-85-15,0 0-3 16,0 0-3-16,0 0-6 0,0 0-6 15</inkml:trace>
  <inkml:trace contextRef="#ctx0" brushRef="#br0" timeOffset="-213933.1">11823 18095 68 0,'8'3'86'0,"5"2"1"16,-13-5-4-16,0 0-15 15,13 0-46-15,-4 1 2 16,4-1-5-16,-2-1-5 0,-11 1-3 16,0 0-3-16,0 0-3 15,0 0 0-15,0 0-1 16,0 0-1-16,0 0-1 16,0 0 0-16,0 0-2 15,0 0 0-15,0 0 0 0,0 0 0 16,0 0 0-16,0 0 0 15,0 1 0-15,0 3 0 16,0 1 0-16,0 44 0 16,-5-26 0-16,5-23 0 15,-5 25 0-15,1 1 0 16,4-26 0-16,0 22 0 16,-1-2 0-16,1-20 0 15,0 0 0-15,0 0 0 0,0 0 0 16,0 0 0-16,5 9 0 15,7-1 0-15,-3 0 0 16,4 2 0-16,-3-10 0 16,1 0 0-16,1 0 0 0,-3 1 0 15,4 2 0-15,-4 1 0 16,2-1 0-16,2 2 0 16,-7 4 0-16,3 1 0 15,-1 1 0-15,8 21 0 16,-12-8 0-16,-4-24 0 15,0 25 0-15,0 0 0 16,0-25 0-16,-7 25 0 16,-4 1 0-16,11-26 0 0,0 0 0 15,-12 10 0-15,1 1 0 16,-3 1 0-16,-21 5 0 16,15-10 0-16,20-7 0 15,-20 0 0-15,0-1 0 16,20 1 0-16,0 0 0 15,-11-6 0-15,3 0 0 0,-4 2 0 16,4-1 0-16,8 5 0 16,0 0-31-16,0 0-51 15,0 0-5-15,-2-5-3 16,-1 0-7-16,1 0-3 16</inkml:trace>
  <inkml:trace contextRef="#ctx0" brushRef="#br0" timeOffset="-213462.95">12065 18102 20 0,'0'0'79'15,"0"0"4"-15,-6-1-4 16,-8-1-2-16,2 2-48 16,-2-2-2-16,2 2-7 0,2 2-4 15,0 1-2-15,-2 1-3 16,12-4 0-16,0 0-1 16,-8 0-1-16,-4 0-2 15,4 0 0-15,-4 0-2 16,12 0-1-16,0 0-1 15,0 0-3-15,0 0 0 0,0 0 0 16,0-3 0-16,0-2 0 16,2 0 0-16,1-1 0 15,19-16 0-15,-9 20 0 16,37-7 0-16,-30 6 0 16,3 1 0-16,1-1 0 15,-1 1 0-15,-1-1 0 16,-1 0 0-16,-1 1 0 0,-20 2 0 15,26 0 0-15,-1 0-76 16,-25 0-12-16,0 0-3 16,0 0-7-16,0 0-6 15</inkml:trace>
  <inkml:trace contextRef="#ctx0" brushRef="#br0" timeOffset="-169385.08">6869 11479 16 0,'-4'-17'57'0,"4"17"-19"16,-7-14-2-16,7 14-2 15,-1-12-3-15,1 12-4 16,-2-11-5-16,2 11-1 0,-1-11-3 15,1 11-2-15,-5-9-1 16,5 9-3-16,-7-8-1 16,7 8-2-16,-10-7 0 15,10 7-2-15,-11-2 0 0,11 2-2 16,-11-3-1-16,11 3 0 16,0 0-1-16,0 0-1 15,0 0 1-15,0 0-1 16,0 0 0-16,9-2 0 0,4 0 0 15,4 0 0-15,5-1 0 16,5-2-1-16,8-1 0 16,3 0 0-16,7-2-1 15,2-2 1-15,7 0-1 16,2 0 1-16,2-1-1 0,-2-1 0 16,-3 1 0-16,0 0 0 15,-3 3 0-15,-9-2 1 16,-5 3-1-16,-4 0 0 0,-8 4 0 15,-5-1 0-15,-6 2 0 16,-13 2 1-16,13-1-1 16,-13 1 0-16,0 0 1 15,0 5-1-15,0-5 0 0,-1 11 1 16,-4-3-1-16,2 6 0 16,0 0 1-16,1 1-1 15,-1 6 1-15,-2 3-1 16,1 0 1-16,-1 5 0 0,-1 2 0 15,-1 4-1-15,2 2 0 16,-1 3 0-16,-2 2 0 16,4 0-1-16,-1 4 1 0,0 2 0 15,-1 3-1-15,2-1 1 16,-1 1 0-16,-4 0 0 16,3-1 0-16,-3 3-1 15,-2-3 0-15,0-1-1 0,-1-1-1 16,-1-2 0-16,1-3 0 15,1-3-1-15,0-4 0 16,2-5 0-16,0-3 1 0,2-8 1 16,1-2 0-16,2-3 1 15,-1-4 0-15,5-11 1 16,-11 10 0-16,11-10 0 16,-8 1 1-16,8-1-1 15,-12-3 0-15,12 3 1 0,-18-12-1 16,8 5 0-16,-4-2 0 15,0 1 0-15,-6 2 0 16,-1-1 0-16,-4 4 0 0,-3 1 0 16,-5 2 0-16,-3 0 0 15,-5 6 0-15,0 1 0 16,-2 2 0-16,1 1 0 0,0 0 0 16,5 0 0-16,0 0 1 15,7-1-1-15,4-1 0 16,2-1 0-16,6-1 0 15,4-3 1-15,3 1-1 16,11-4 0-16,-14 4 0 0,14-4 0 16,0 0 0-16,0 0 0 15,0 0 0-15,0 0 1 16,0 0-1-16,0 0 1 0,0 0 1 16,0 0-1-16,0 0 0 15,0 0 0-15,0 0 0 16,0 0 0-16,-7-8-1 0,7 8 1 15,0-14-1-15,0 3 0 16,0-3 1-16,0-3-1 16,0-5 0-16,0-1 0 15,0-4 1-15,0-7-1 16,1-2 1-16,3-4-1 0,1-3 0 16,3-3 1-16,0-3-1 15,3-2 0-15,-1 0 0 16,5-1 0-16,-4 4-1 0,3-2 1 15,-2 4 0-15,1 2 1 16,-1 3-1-16,-2 4 0 16,-2 5 2-16,0 1 0 15,-3 3-1-15,1 2 1 0,-1 3 0 16,-1 0-1-16,-2 3 1 16,1 0-1-16,0 2 0 15,-1 0 0-15,1 3-1 16,-3 1 1-16,0 1 1 0,0 0-1 15,0 3 0-15,0-1 2 16,0 11-3-16,-4-14 2 16,4 14-1-16,-1-14 0 15,1 14 0-15,0-10 0 16,0 10 0-16,0 0 0 0,-1-12 0 16,1 12 0-16,0 0 0 15,0-8 0-15,0 8 0 16,0 0 1-16,-4-12-1 0,4 12 0 15,0 0 1-15,-3-10-1 16,3 10 0-16,0 0-1 16,0 0 1-16,0 0-2 15,0 0 1-15,0 0-1 0,0 0 1 16,0 0-1-16,0 0-3 16,0 0-11-16,-2 16-54 0,2-5-8 15,1 0-7 1,-1-1-4-16,3 1-4 0</inkml:trace>
  <inkml:trace contextRef="#ctx0" brushRef="#br0" timeOffset="-166433.68">16593 10596 37 0,'0'-9'57'16,"3"0"-26"-16,3 0 1 15,-6 9 0-15,11-14-2 0,-11 14-5 16,14-13-4-16,-14 13-3 15,13-8-2-15,-13 8-2 16,0 0-2-16,10-5-2 16,-10 5-2-16,0 0-2 0,0 0 0 15,0 0-1-15,0 0 0 16,3 8-3-16,-3-8 2 16,2 18-1-16,-1-8-1 15,2 6 1-15,-2 3-1 0,2 1 1 16,1 2-1-16,2 4-1 15,1-2 1-15,2 2-1 16,1-2 1-16,5-1-1 16,-2-5 0-16,6 0 0 0,0-5 0 15,2-3 1-15,-1-5-1 16,-1-2 1-16,0-3-1 16,-1-1 1-16,-1-5-1 15,-2-7 0-15,-4 0 0 0,-1-5 1 16,-1 0-2-16,-1-2 1 15,-2-2 0-15,0 2 0 16,0-1 1-16,-1 3 0 16,-2 2 1-16,0 3 0 0,-1 3 0 15,-2 10 0-15,2-13 0 16,-2 13 0-16,0 0-1 16,0 0 0-16,0 0-1 15,0 0 0-15,-2 13 0 0,-2-1 1 16,0 0 0-16,-2 4 0 15,-1 3 0-15,2 4-1 16,-3 4 1-16,-1 3-1 0,1 1 0 16,-2 5-1-16,-1 0 1 15,0 2-1-15,1-1 2 16,0-2-1-16,0-3 1 16,3-3 0-16,-3-3-1 15,3-5 1-15,2-4 0 16,1-3 0-16,0-3-1 0,4-11 1 15,-4 11-1-15,4-11 0 16,0 0-1-16,0 0-3 16,1-6-6-16,-1 6-18 0,22-16-54 15,-11 1-1-15,6-3-7 16,0-1-5-16,5 0 5 16</inkml:trace>
  <inkml:trace contextRef="#ctx0" brushRef="#br0" timeOffset="-165569.9">17179 10852 40 0,'0'0'70'0,"0"0"-18"0,0 0 0 16,0 0-7 0,-9-6-10-16,9 6-7 0,0 0-8 15,0 0-4-15,0 0-2 16,0 0-3-16,9 0-3 15,-9 0-2-15,13-2-1 0,-2 1 0 16,-2 1 0-16,1 0-1 16,1 1-1-16,-1-1 1 15,-1 3-1-15,2 1 0 16,-3 0-1-16,-8-4-1 16,16 18 0-16,-8-7 0 0,-4 3 0 15,1 0 0-15,-2 3-1 16,-1 1 0-16,-2 2 2 15,0-1-2-15,-1 1 2 0,-5-2-1 16,0-1 1-16,-2-1-1 16,-1-4 1-16,0-1 1 15,0-4-2-15,-1-1 0 0,2-3 1 16,8-3-1-16,-15 0 1 16,15 0-1-16,-9-7 0 15,5-2 1-15,2-1-1 16,2-3 0-16,0-2-1 0,1-3 0 15,5-2 0-15,3 1 0 16,4-2 1-16,1-2 0 16,1 1 0-16,3 2 1 15,3 1 1-15,1 1 0 16,-2 5 1-16,-1 1 0 0,0 4-1 16,-2 1 0-16,-2 2 0 15,0 2-1-15,-3 1 0 0,-2 1-1 16,-2 1 0-16,-8 0 0 15,15 0 0-15,-15 0-3 16,0 0-3-16,2 8-14 0,-11 1-63 16,3 0-4-1,-2 2-3-15,-3-1-7 0,-6 1-3 16</inkml:trace>
  <inkml:trace contextRef="#ctx0" brushRef="#br0" timeOffset="-162831.84">17103 10879 1 0,'0'0'35'16,"-9"-11"-3"-16,9 11-1 16,0 0-4-16,-9-4-2 15,9 4-2-15,0 0-2 16,0 0-1-16,-9 0-1 0,9 0-1 15,0 0-3-15,0 0-1 16,0 0-3-16,0 0 0 16,-12 3-2-16,12-3-2 15,0 0-1-15,0 0-2 0,-9 1-1 16,9-1-1-16,0 0 1 16,0 0-1-16,0 0 0 15,-11 1 1-15,11-1 1 0,0 0 0 16,0 0 0-16,0 0 1 15,0 0 0-15,0 0 1 16,0 0-1-16,0 0 1 16,0 0-1-16,0 0 1 0,0 0 0 15,6-4 0-15,-6 4 0 16,14 0 0-16,-5 0 0 16,5 0-1-16,-1 0 0 0,6 2-1 15,-2 0 0-15,5 0-1 16,2-2 0-16,-3 2-2 15,-1-1 0-15,-2 1-1 16,-3 2-6-16,-15-4-19 16,0 0-54-16,0 17-2 0,-12-10-5 15,-9 1-6-15</inkml:trace>
  <inkml:trace contextRef="#ctx0" brushRef="#br0" timeOffset="-160248.62">15712 10410 14 0,'0'0'59'0,"0"0"-12"16,0 0-10-16,-2 4-2 0,2-4-1 15,0 0-5-15,0 9-6 16,0-9-2-16,0 13-3 15,1-3-1-15,-1 0-3 16,1 3-3-16,-1 4-1 16,0 1-1-16,0 3-1 0,-2 5-2 15,-2 1 0-15,-2 2-1 16,1 5 0-16,0 1 0 16,-3 3 0-16,3 5 0 0,1 0 0 15,1 4-2-15,2 2 4 16,1 1-2-16,0 2 1 15,2 1-1-15,2 3 1 16,-1 1-1-16,1-1 0 16,0 3 1-16,-1-1-2 15,0 1 0-15,-5-2-1 0,5 0 0 16,-2-2 0-16,1 1 0 16,1-2 0-16,-1 3-1 15,2-1 1-15,0 3 0 0,-2-1 1 16,0 6-4-16,-2-1 0 15,-1 5 0-15,0 0 0 16,-4 4 0-16,-2 0 0 16,-3 3 0-16,-1 3 0 0,2 3 0 15,-4 1 0-15,2-2 0 16,3 1 0-16,-3 0 0 0,5 0 0 16,2 0 0-16,1-2 0 15,0 0 0-15,2-3 0 16,1 3 0-16,-1-3 0 15,1 1 0-15,-3 0 0 16,-1 0 0-16,-5 0 0 0,1 1 0 16,-2-2 0-16,-2 2 0 15,2 0 0-15,-1-3 0 16,-1-2 0-16,1-2 0 16,3-2 0-16,-1-2 0 0,3-4 0 15,2-4 0-15,1-1 0 16,-2-2 0-16,2-5 0 15,1-4 0-15,-2-1 0 0,2-4 0 16,-4 1 0-16,2-4 0 16,0 1 0-16,0 1 0 15,0-1 0-15,-2 0 0 16,2 2 0-16,1 1 0 16,-2-1 0-16,0 1 0 0,2-1 0 15,-1 0 0-15,-1-1 0 16,-1 0 0-16,3-3 0 15,-1 1 0-15,1-2 0 0,-4 1 0 16,3-1 0-16,-2-1 0 16,2 1 0-16,-3 3 0 15,4-3 0-15,0 2 0 16,-1 3 0-16,2 1 0 0,0 4 0 16,0 3 0-16,0 1 0 15,2 3 0-15,-2 4 0 16,2 0 0-16,0 3 0 15,0-1 0-15,-1-2 0 0,-1 3 0 16,2-4 0-16,-1 2 0 16,0-5 0-16,0 0 0 15,-1-3 0-15,2 1 0 0,0-2 0 16,0-2 0-16,0 1 0 16,0-1 0-16,1 1 0 15,2-3 0-15,0-2 0 0,1 1 0 16,2-5 0-16,-2 0 0 15,-3-20 0-15,1-1 0 16,0 3 0-16,0-1 0 16,0 0 0-16,0 3 0 15,-1-1 0-15,-2 2 0 16,1 3 0-16,0 2 0 16,0-3 0-16,-2 6 0 0,-1-4 0 15,0 5 0-15,0-4 0 16,-2 5 0-16,-3 1 0 15,3-1 0-15,5-35 0 0,-6 33 0 16,0 1 0-16,0 2 0 16,-1-2 0-16,0 1 0 15,1-1 0-15,1-3 0 16,-1 1 0-16,3 0 0 16,-1 0 0-16,0 1 0 15,-1 0 0-15,2 0 0 0,-1 1 0 16,1-2 0-16,-1-1 0 15,-1 2 0-15,-1 2 0 16,4-5 0-16,-2 1 0 16,2-1 0-16,-2-1 0 0,2 0 0 15,-1 0 0 1,1-4 0-16,-3 2 0 0,3-4 0 16,-3-1 0-16,5-22 0 15,-1 26 0-15,0 3 0 16,1-29 0-16,-2 21 0 15,0 2 0-15,2-23 0 16,0 0 0-16,-1 12 0 16,-1 1 0-16,0 0 0 0,-3 0 0 15,2 0 0-15,0 0 0 16,1 0 0-16,-4 1 0 16,3-2 0-16,-1-1 0 15,2 2 0-15,-1-1-49 16,3-12-37-16,0 0-3 15,0 0-6-15,-3-9-5 0</inkml:trace>
  <inkml:trace contextRef="#ctx0" brushRef="#br0" timeOffset="-140701.36">16198 11793 3 0,'-5'19'14'16,"3"-1"7"-16,-1-2 10 0,0-5 6 15,3-11 3-15,-7 12 1 16,7-12-1-16,0 0-4 16,-9-3-7-16,8-6-8 15,0-5-4-15,-1-4-5 0,2-3-4 16,0-4 1-16,0-5-1 15,2-4 1-15,2-2 0 16,4-1-1-16,2-3 0 0,2 2 0 16,-1-1 0-16,6 2 1 15,1 3-2-15,0 3 0 16,1 5 0-16,-1 4-2 16,1 5 0-16,-1 3 0 15,-3 5-2-15,-1 4-1 16,1 4 0-16,-5 1-1 0,2 7 0 15,-6 6 0-15,0 5-1 16,-2 3 1-16,-4 5 0 0,-1 3-1 16,-9 3-2-16,-6 2-1 15,-4 0-2-15,-4-2 0 16,-5 0-1-16,1-4-1 16,-4-5 2-16,5-5 0 0,3-1 1 15,4-6 2-15,4-5 1 16,7-2 2-16,9-4 1 15,0 0 1-15,0 0 1 16,0-7 1-16,7 4 1 0,6-3 0 16,0 4 0-16,0 0 1 15,6 2-1-15,-1 3-1 16,1 3 0-16,0 3-2 16,1 3 0-16,0 1-1 15,2 5 0-15,-4 0-1 0,2 3 0 16,-2-1-1-16,-1-1-3 15,1 2-4-15,-4-5-7 16,3 1-15-16,-2 3-44 0,0-11-12 16,-2-4-4-16,1-5-7 15,-1 1 2-15</inkml:trace>
  <inkml:trace contextRef="#ctx0" brushRef="#br0" timeOffset="-140402.64">16742 11705 4 0,'0'0'82'16,"5"6"4"-16,-5-6-3 0,0 0-2 15,9 0-43-15,0-4-4 16,3 1-8-16,1-3-9 15,6 2-6-15,1-2-3 0,4 2-2 16,0 0-3-16,0 0-1 16,-1 4-1-16,0 0-1 15,-3 0-3-15,-4 0-5 0,-7 6-7 16,-9-6-8-16,7 15-25 16,-7-15-34-16,-5 18-4 15,-5-9-5-15,-4 3-1 16</inkml:trace>
  <inkml:trace contextRef="#ctx0" brushRef="#br0" timeOffset="-140199.72">16760 11869 68 0,'0'0'86'0,"-8"17"-1"16,8-17-5-16,4 8-34 15,5-6-11-15,4-2-7 16,7 0-8-16,0-2-8 15,4-1-3-15,0-1-4 0,3 4-6 16,-4-5-9-16,7 1-31 16,5 2-40-16,-8 0-3 0,3-1-5 15,-2-2-6-15</inkml:trace>
  <inkml:trace contextRef="#ctx0" brushRef="#br0" timeOffset="-139435.6">17681 11529 25 0,'0'0'68'0,"1"-8"3"16,-1 8-19-16,0 0-4 0,0 0-12 16,0 0-9-16,6-10-6 15,-6 10-4-15,0 0-2 16,0 0-3-16,0 0-3 15,0 0-3-15,0 0-1 0,0 0-1 16,0 0 0-16,-8 0-2 16,-3 6 1-16,-2 0-1 15,-3 2 1-15,-3 3 1 16,-3 0 0-16,3 1 0 0,-2 2-1 16,5 1 0-16,1 0 0 15,5-1-1-15,3-1-1 16,3 0 1-16,4 0-2 15,5-1 1-15,4-2 0 0,4 0 1 16,2 1-1-16,1-1 0 16,1 0 0-16,0 1 0 15,0 0 0-15,-1 1-1 16,-4-2 0-16,-3 3 0 0,-3-2 0 16,-2 1 1-16,-4 0-1 15,-2 0 1-15,-5 1-1 16,-3-1 1-16,-5-2-1 15,1 0 0-15,-4-1 0 16,0-2-1-16,-2 0-4 0,2-5-4 16,3 3-9-16,0-2-30 15,-1-3-32-15,16 0-4 0,-9-10-5 16,9 0-3-16</inkml:trace>
  <inkml:trace contextRef="#ctx0" brushRef="#br0" timeOffset="-139123.73">17718 11590 40 0,'0'0'86'0,"0"-16"1"16,0 16-3-16,-6-10-4 16,6 10-50-16,0 0-3 15,0 0-8-15,0 0-6 16,-6 6-5-16,6-6-2 0,-5 19-3 15,1-5 0-15,-3 6-1 16,-1 1 0-16,-3 8 0 16,-4 5-1-16,-4 2 0 0,-4 3 0 15,0 4 0-15,-5 1-1 16,2-3 0-16,3 0-4 16,-2-5-2-16,6-4-6 15,3-7-9-15,6-7-27 0,10-4-35 16,0-14-4-16,0 10-4 15,0-10-3-15</inkml:trace>
  <inkml:trace contextRef="#ctx0" brushRef="#br0" timeOffset="-138761.37">18007 11591 25 0,'0'0'82'0,"0"0"1"16,-8-4-2-16,4-8-8 0,4 12-39 15,-7 7-4-15,2 4-10 16,1 3-6-16,-1 2-3 15,2 2-3-15,-4 5-2 16,2 0-2-16,0 4-2 0,-1 2 0 16,1 1 1-16,-2 0-1 15,2 0-1-15,1 1-2 16,1-2 0-16,2-5-4 0,-1-1-4 16,2-2-10-16,-2-4-36 15,2-5-27-15,0-12-3 16,0 0-6-16,0 0-2 15</inkml:trace>
  <inkml:trace contextRef="#ctx0" brushRef="#br0" timeOffset="-137940.17">18168 11749 34 0,'0'10'76'0,"0"-10"1"16,0 0-3-16,-10-11-18 15,10 11-33-15,0 0-1 16,-9 12-1-16,5-1-8 0,0 3-1 16,1 1-1-16,1 0-3 15,0 4-2-15,1-2-1 16,1 0-1-16,0-1-2 15,4-1 0-15,2-3 0 0,-6-12 0 16,18 14 0-16,-7-11-1 16,1-2 1-16,2 0-1 15,-1-8 0-15,1-1 0 0,-3-4-2 16,1-1 1-16,-1-4-1 16,-4-1 0-16,-3-1 0 15,-2-2 0-15,-2 0 1 16,-1 3 0-16,-4-1 1 0,-4 2 1 15,0 2 1-15,0 4-1 16,1 1 1-16,8 10-1 16,-10-16 0-16,10 16 0 15,0 0-1-15,6-12 0 16,4 10-1-16,5 1 0 0,2 0 0 16,5 0 0-16,2 1 0 15,3 0 0-15,-1 5 0 16,-1 1 0-16,0-1 0 0,-3 2 0 15,-5 2-1-15,-4 2 2 16,-3-2-1-16,-6 2 1 16,-4 1 0-16,0 3 0 15,-7 0 1-15,-1 2-1 0,-2 0 1 16,1 1-1-16,2 1 1 16,0-2-1-16,2 1 0 15,5-4 0-15,0-1 0 0,6-3-1 16,5-3 0-16,2-1 0 15,3-5 0-15,3-1-1 16,1-3-1-16,2-5 1 16,1-2-1-16,-2-3 1 0,0-1 0 15,-1-2 1-15,-5-2 0 16,-3 0 2-16,-3-1 1 16,-5-1 1-16,-4 2 0 15,-5 1 2-15,-8 1-1 0,-3 3 0 16,-4 3-2-16,1 4-3 15,-1 3 0-15,1 3 0 16,4 0 0-16,4 6 0 16,0 0-11-16,11-6-66 0,-4 9-10 15,3 1-2-15,1 1-7 16,0-2-6-16</inkml:trace>
  <inkml:trace contextRef="#ctx0" brushRef="#br0" timeOffset="-98372.89">15996 12534 23 0,'0'0'74'0,"4"-10"1"0,-4 10-2 16,0 0-17-16,0 0-26 15,0 0-6-15,0 13-3 0,2 3-4 16,0 8-3-16,-1 4-1 15,1 6-2-15,1 6-1 16,-2 2-3-16,4 1-3 0,-2-2 0 16,0-2-2-16,1-5 0 15,-1-7 0-15,4-4-1 16,-3-8 2-16,-1-3 0 16,-3-12 1-16,9 6-1 15,-9-6-1-15,13-10 1 0,-3-5 0 16,-2-4 0-1,4-5-1-15,1-4-1 0,-1-5 0 16,4-3-1-16,-3 1 1 16,2-2 1-16,-4 6-1 15,0 2 0-15,-1 5 1 0,-2 5-1 16,-3 7 0-16,-5 12-1 16,0 0-1-16,11-4-4 0,-11 4-5 15,6 9-9-15,2 2-21 16,0 1-41-16,3-2-5 15,0-2-5-15,4 2-6 16</inkml:trace>
  <inkml:trace contextRef="#ctx0" brushRef="#br0" timeOffset="-97931.18">16532 12672 20 0,'14'-15'69'0,"-14"15"6"15,11-17-18-15,-11 17-11 16,11-13-7-16,-11 13-9 16,3-10-7-16,-3 10-2 0,0 0-4 15,0 0-4-15,-9-2-3 16,-1 2-2-16,-2 8-2 15,0 2-1-15,-4 1 0 0,0 6-1 16,-2 1 1-16,-1 0-2 16,1 2 1-16,1 2-1 15,3 0-1-15,4-1 0 16,0 1 0-16,6-4 0 16,3-2-1-16,0 1 0 0,4-4 1 15,5-1-1-15,7-3 0 16,0-1 1-16,5-4-1 15,2-1 0-15,1-3-1 0,1 0 0 16,3-4-4-16,-1-6-6 16,0 3-14-16,-1 6-46 15,-5-9-14-15,1-2-3 16,-5-1-7-16,0 0-1 16</inkml:trace>
  <inkml:trace contextRef="#ctx0" brushRef="#br0" timeOffset="-97551.34">16897 12673 25 0,'0'0'85'0,"-8"9"-3"16,8-9-1-16,0 0-4 15,0 0-49-15,0 0-3 16,0 0-6-16,10 0-6 0,0 0-4 16,0-2-2-16,3 0-2 15,-1-1-1-15,1 0 0 0,-1 1-2 16,-2-1-1-16,4 1 0 15,-3-1 0-15,-1 2-1 16,1 1-1-16,-11 0-4 16,15-2-4-16,-15 2-7 0,0 0-18 15,0 0-31-15,3 7-17 16,-3-7-6-16,-4 10-2 16</inkml:trace>
  <inkml:trace contextRef="#ctx0" brushRef="#br0" timeOffset="-97320.65">16887 12802 41 0,'-12'9'84'15,"3"-4"-1"-15,0 0-1 16,3 6-19-16,6-11-24 16,0 0-10-16,0 0-9 0,12 3-5 15,0-3-5-15,-1 0-2 16,7-3-3-16,-2-2-2 15,3 2-2-15,-2-2-3 16,0 3-7-16,-6-6-16 0,-11 8-57 16,16-2 0-16,-16 2-6 15,13-5-7-15,-13 5 1 16</inkml:trace>
  <inkml:trace contextRef="#ctx0" brushRef="#br0" timeOffset="-96009.88">17801 12643 13 0,'0'-15'60'16,"0"4"0"-16,2 3-18 0,-2-4-11 15,0 12-2-15,-7-17-7 16,7 17-6-16,-10-10 0 15,10 10-2-15,-18-6-2 16,3 6 0-16,3-2-3 0,-4 4-1 16,2 1 0-16,-3 5 0 15,3-1 1-15,-1 0-2 16,4 1 2-16,3 1-1 16,1 0 0-16,1-1-1 0,0 1 0 15,6-9 0-15,-4 18-1 16,3-9-1-16,1 0 0 15,0 0-1-15,1 1 0 16,3 0-1-16,3 1 0 0,2-2-1 16,1 2 0-16,3-2 0 15,3 2-1-15,3-2 0 16,1 0 0-16,2 0 0 16,1 1 0-16,-1-1-1 0,-1 1 0 15,-2 0 0-15,-5-2 0 16,-2 2 1-16,-4-1-2 15,-4 0 2-15,-4 3-1 16,0 0 0-16,-6-2 1 0,-4 3 0 16,-5 0-1-16,0 2 0 15,-3 0 0-15,-2-3-3 16,3 0-2-16,-4-2-4 0,5 0-8 16,-3-5-12-16,6-5-37 15,13 0-15-15,-11-7-4 16,9-3-4-16,2-5 7 15</inkml:trace>
  <inkml:trace contextRef="#ctx0" brushRef="#br0" timeOffset="-95591.45">18075 12553 48 0,'0'0'86'0,"0"0"1"15,0 0-6-15,0-10-2 16,0 10-51-16,0 0-5 0,-9-2-7 16,9 2-5-16,-16 3-4 15,7 4-1-15,-4 6-1 16,-3 2-1-16,-3 6-2 15,-3 4 0-15,-4 1 0 16,-3 7-1-16,-4 3 0 0,0 2 0 16,-2-2-1-16,1 3 1 15,2-5 0-15,2-1 0 16,1-3 0-16,6-3 0 16,2-5 0-16,4-4-1 0,5-5 1 15,1-2-2-15,3-2-1 16,8-9 0-16,0 0-4 15,-9 9-4-15,9-9-9 0,0 0-24 16,0 0-40-16,0 0-2 16,9-9-6-16,2 4-2 15</inkml:trace>
  <inkml:trace contextRef="#ctx0" brushRef="#br0" timeOffset="-94517.24">18468 12753 9 0,'-9'2'50'15,"9"-2"-11"-15,0 0-10 16,0 0 1-16,-13 2-6 16,13-2-1-16,-11 0-2 0,11 0 0 15,-16-1 1 1,16 1-3-16,-19-8-1 0,7 1 0 15,2-4-3-15,-1 2-1 16,2-5-1-16,1-2 0 0,3-1-2 16,-1-2-2-16,5-1-1 15,1 1 0-15,1 3-1 16,4-2-1-16,-1 3-1 16,3 3 1-16,-1 3-3 0,4 2-1 15,0 0 0-15,1 2 0 16,-1 0-1-16,1 3-1 15,3 1 1-15,-1 0-1 16,0 2 0-16,0-1 0 16,-2 4 0-16,0 2 0 0,-1 2 0 15,-3 2 0-15,-1 3 0 16,-1 0 0-16,-4 3-1 16,-1-1 1-16,-1 3 0 0,-5-2 0 15,-2 1-1-15,-4 1 1 16,0-2-1-16,-2 0 0 15,-3-1 1-15,-3-1 0 0,1 2-1 16,-3-4 1-16,1-1 0 16,1 0 0-16,-2-1 0 15,3 1 0-15,3-2 0 16,1 2 0-16,4-2 0 0,1 1 0 16,3-1-1-16,1 0 1 15,2 1 0-15,3-2 0 16,1-8 0-16,-1 17-1 15,1-17 1-15,9 13 0 16,-9-13 1-16,17 7-1 0,-7-3 1 16,4-3-1-16,-1-1 1 15,3 0-1-15,0 0 1 16,3-6 0-16,-2 0-1 16,3-2 1-16,-4-2-1 0,0 0 1 15,-3-2 0-15,-3 0 1 16,-4-1 0-16,-3 0 1 0,-3-1 0 15,-1 3 0-15,-7 0 1 16,-3 2-1-16,-3 4 0 16,0 1-1-16,0 3-1 15,1 1 0-15,-2 0-1 16,3 0-2-16,2 3-2 0,10-3-5 16,-13 7-6-16,13-7-15 15,-10 0-45-15,10 0-8 16,0 0-5-16,8 9-4 0</inkml:trace>
  <inkml:trace contextRef="#ctx0" brushRef="#br0" timeOffset="-93914.15">18639 12748 64 0,'0'0'72'16,"0"-18"-2"-16,0 18-29 16,0 0-2-16,0 0-10 15,0 0-8-15,0 0-4 0,0 0-3 16,0 0-1-16,0 0-2 15,0 0-2-15,0 0-1 16,-12 7-1-16,12-7 0 16,-14 16-1-16,8-7-1 0,-3 2 0 15,3 1-2-15,-2 1-1 16,2 0 0-16,3 1 0 16,0 0-1-16,3-2 0 15,0-1 0-15,3 1 1 0,3-3-1 16,4-3 0-16,1 0 1 15,1-3 0-15,4-1-1 0,-2-2 0 16,3 0 1-16,-2-5-1 16,1-1 0-16,-2-3 0 15,1 0 1-15,-4-2 0 16,-1-2 1-16,-1 0 0 16,-2-3 0-16,-3 3 1 0,-3-2 0 15,-1 3 0-15,-3-1 0 16,-3 3-1-16,6 10 0 15,-17-14-1-15,5 10-1 16,2 1 0-16,0 3 0 0,0 0-1 16,10 0-3-16,-14 0-3 15,14 0-7-15,-11 8-11 16,11-8-50-16,0 0-11 16,-4 11-6-16,4-11-4 0,0 0-1 15</inkml:trace>
  <inkml:trace contextRef="#ctx0" brushRef="#br0" timeOffset="-86497.53">16067 14059 50 0,'10'-2'76'16,"3"-2"1"-16,-13 4-20 15,11-7-13-15,-11 7-7 16,18-1-11-16,-18 1-3 16,12-6-5-16,-12 6-4 0,0 0-2 15,13-9-3-15,-13 9-1 16,0 0-1-16,0 0-1 16,0 0-1-16,0 0 0 15,0 0-2-15,0 0 1 0,-8-7-1 16,-2 7-1-16,-5 3-1 15,-3 3 0-15,-3 4 0 16,-3 3-1-16,1 4 1 16,-2 2-1-16,-1 3-1 15,2 2 1-15,4 2-1 16,2 2 1-16,2 0-1 0,4 3 0 16,3-2 1-16,4 1-1 15,3 0 2-15,0 0-1 16,2-3 0-16,5-2 1 0,4-2-1 15,3-3 1-15,2-5-1 16,5-4 1-16,1-5-1 16,1-5 1-16,2-1 0 0,2-6-1 15,0-4 1-15,-2-3-1 16,-3-3 1-16,-1 3-1 16,-6-2 0-16,-2 2 0 15,-5 0 1-15,-3 2-1 0,-3 1 0 16,0 10 0-1,-5-13 0-15,5 13 1 0,-11-9-1 16,11 9 0-16,-8-5 0 0,8 5 0 16,0 0 0-16,0 0 1 15,0 0 0-15,0 0 0 16,0 0 0-16,0 0 0 0,0 6 1 16,0-6 0-16,5 9 0 15,-5-9 0-15,12 16 1 16,-8-4-3-16,0 4 0 15,-2 2 0-15,-2 5 0 16,0 1 0-16,-3 3 0 0,-5 1 0 16,-3-2 0-16,-1-2 0 15,2-3 0-15,-4-2 0 16,4-4 0-16,-1-5 0 0,11-10 0 16,-12 10-2-16,12-10-8 15,0 0-10-15,0-18-55 16,0 7-13-16,6-7-2 15,2-1-5-15,5-7-4 16</inkml:trace>
  <inkml:trace contextRef="#ctx0" brushRef="#br0" timeOffset="-85148.83">16407 14187 20 0,'0'0'69'15,"-14"0"7"-15,7 0-16 16,7 0-15-16,-3 8-8 15,3-8-9-15,0 19-8 0,0-8-1 16,0 4-4-16,0 2-5 16,0 1-2-16,0 1-2 0,0 1-2 15,0 0 0-15,-1 2-1 16,-1-2 1-16,-2 0-1 16,2-1 0-16,-2-2 1 15,1-2-2-15,-1-3 1 16,2-2 0-16,2-10 1 0,-4 14-1 15,4-14 1-15,0 0 0 16,0 0-1-16,0 0 0 16,0-13-1-16,0 0 1 0,4-3-1 15,0-6-1 1,2-2 0-16,0-2 1 0,3-4-1 16,0-1 0-16,4-1 2 15,-1 3 0-15,2-2 1 16,-3 7-1-16,3 1 1 0,-1 5-1 15,-3 4 1-15,1 4 0 16,-3 1-1-16,2 5-3 16,-10 4 0-16,16-1 0 0,-16 1 0 15,14 9 0-15,-6 3 0 16,0 2 0-16,0 7 0 16,-1 0 0-16,0 5 0 15,-1-2 0-15,-3 4 0 0,-1-5 0 16,-1 0 0-16,-1-3 0 15,0-3 0-15,-1-3 0 16,1-4 0-16,0-10 0 16,0 0 0-16,0 0 0 0,0 0 0 15,8-15 0-15,-2-1 0 16,0-3 0-16,4-6 0 16,0-2 0-16,1-1 0 15,1 1 0-15,0-2 0 16,2 6 0-16,-3 2 0 0,0 3 0 15,1 5 0-15,-3 7 0 16,0 2 0-16,1 4 0 16,0 1 0-16,-10-1 0 0,15 16 0 15,-8-3 0-15,0 0 0 16,0 2 0-16,-1 2 0 16,2 0 0-16,-3 3 0 15,-1 0 0-15,0 2 0 0,-1-1 0 16,-3 2 0-16,0 1 0 15,0-2 0-15,-2 2 0 16,0-2 0-16,-4-3 0 0,2-2 0 16,-3-3 0-16,4-4 0 15,-2-1 0-15,5-9 0 16,0 0-2-16,0 0-15 16,-10 10-41-16,10-10-29 0,-4-9-2 15,4-1-5-15,0-1-7 16</inkml:trace>
  <inkml:trace contextRef="#ctx0" brushRef="#br0" timeOffset="-84475.55">17150 14286 42 0,'-13'4'86'15,"13"-4"0"-15,-9 1-3 16,9-1-18-16,0 0-27 16,-9 3-10-16,9-3-9 0,0 0-5 15,0 0-2-15,6 0-3 16,-6 0-1-16,17 0-1 15,-6 0-2-15,6-3 0 16,-1 0-1-16,2 1-4 0,-1-2 0 16,1 1 0-16,-1 1 0 15,-2 0 0-15,1 1 0 16,-3 0 0-16,0 0 0 0,-2 1 0 16,-2 1 0-16,-9-1 0 15,13 1 0-15,-13-1 0 16,0 0-11-16,5 10-11 15,-5-10-48-15,0 0-18 16,-3 10-2-16,3-10-7 0,-13 10-2 16</inkml:trace>
  <inkml:trace contextRef="#ctx0" brushRef="#br0" timeOffset="-84169.49">17172 14459 51 0,'0'0'92'16,"-13"15"-3"-16,13-15-4 15,0 9-1-15,0-9-50 0,0 0-11 16,9 4-5-16,3-4-5 16,4 0-5-16,2-4-1 15,1-2-3-15,-1 2-1 0,1-3-3 16,-4 4 0-16,0-2 0 15,-3 1 0-15,-4 1 0 16,-8 3 0-16,12-3 0 16,-12 3 0-16,0 0-2 15,0 0-15-15,0 0-55 16,0 0-14-16,0 0-4 0,-10-1-7 16,10 1-3-16</inkml:trace>
  <inkml:trace contextRef="#ctx0" brushRef="#br0" timeOffset="-78367.82">17926 14183 70 0,'11'-13'83'15,"-11"13"-1"-15,5-8-4 16,-7-2-30-16,2 10-16 16,0-11-8-16,0 11-7 15,0 0-4-15,4-13-1 0,-4 13-2 16,1-10-2-16,-1 10-2 15,1-10 0-15,-1 10-2 16,0 0-1-16,-4-10-1 0,4 10 0 16,-15 0-1-16,6 0 0 15,-4 5-1-15,-2 3 1 16,0 1-1-16,-1 1 1 16,0 1-1-16,0 2 0 15,0-2-1-15,4 0 1 0,1-1-1 16,1 0 1-16,4 0-1 15,1-1 1-15,3-1-1 16,2-8 2-16,0 17-1 0,1-6 1 16,4-1-1-16,1-1 1 15,3 1-1-15,-1 1 1 16,3 0 0-16,1 0-1 16,0 0 1-16,3 1-1 15,1-4 1-15,-1 1-1 0,1-2 0 16,0-1 1-16,-1 0-1 15,0-1 1-15,0-1-1 16,-2 1 0-16,-2-3 2 16,-1 3-2-16,-1 0 0 15,-9-5 0-15,16 13 0 0,-16-13 0 16,6 16 0-16,-4-7 0 16,-2 0 0-16,-1 3 0 15,0 0 0-15,-5 0 0 0,0-3 0 16,-5 2 0-16,2 0 0 15,-3-2 0-15,-2-1 0 16,2-1 0-16,-2-3 0 0,0-1 0 16,-2 0 0-16,4-3 0 15,2 1 0-15,-1-1 0 16,3 0 0-16,8 0-2 16,-12-6-5-16,12 6-4 0,-6-15-8 15,5 5-14-15,0-3-45 16,2 0-8-16,7 0-5 15,3 0-5-15,1-4 8 16</inkml:trace>
  <inkml:trace contextRef="#ctx0" brushRef="#br0" timeOffset="-77818.19">18174 14210 36 0,'3'-10'87'16,"-1"1"-2"-16,-2 9-1 15,3-15-19-15,-3 15-29 16,0 0-8-16,0 0-6 0,0 0-7 16,0 0-4-16,0 0-2 15,0 0-2-15,-6 0-2 16,6 0-1-16,-12 6-2 15,1-2 0-15,0 5 0 0,-3 1 0 16,-2 4-1-16,-4 3 0 16,0 4 0-16,-2 1 0 15,-1 5 1-15,-1 1-1 16,-2 3 1-16,2 1-2 16,-2 0 0-16,2-2 0 0,1 0 0 15,1-3 0-15,0-1 0 16,3-4 0-16,1-3 0 15,3-4 0-15,4-2 0 16,-1-3 0-16,4 0 0 0,-1-4 0 16,9-6 0-16,-11 11 0 15,11-11 0-15,-14 11 0 16,14-11 0-16,-13 11 0 16,13-11 0-16,-11 13 0 0,11-13 0 15,-12 11 0-15,12-11 0 16,0 0 0-16,-7 11 0 0,7-11 0 15,0 0 0-15,0 0 0 16,0 0 0-16,0 0-16 16,12 0-33-16,2-1-38 15,-3-6-1-15,4-1-7 0,0-5-5 16</inkml:trace>
  <inkml:trace contextRef="#ctx0" brushRef="#br0" timeOffset="-76746.41">18461 14242 30 0,'-9'-2'49'0,"9"2"-3"16,0 0-3-16,0 0-4 15,0 0-4-15,0 0-3 16,0 0-4-16,-8 0-3 0,8 0-5 15,0 0-2-15,0 0 0 16,0 0-4-16,0 0-1 16,0 0-2-16,-9 0-1 0,9 0-2 15,0 0 0-15,0 0-1 16,0 0-2-16,0-10 1 16,0 10-2-16,5-8 0 15,-5 8 0-15,10-6-1 0,-10 6 0 16,17-4-1-16,-17 4 0 15,17-2 0-15,-9 2-1 16,3 0 0-16,0 2 0 0,-2 2-1 16,2 2 1-1,-2 2-1-15,0 3-1 16,-1 1 1-16,-1 3-1 0,-3-1 0 16,-1 4-1-16,-2 0 1 15,-1 0-1-15,-1 2 0 0,-6-1 0 16,-2 0 1-16,-4 0 0 15,-1-1 1-15,-3-1-1 16,0 1 1-16,-1-1 0 0,0-4 0 16,2 0 1-16,-1-2-1 15,4 1 0-15,3-5 0 16,-1 1 1-16,11-8 0 16,-10 9 0-16,10-9 0 0,0 0 1 15,0 0 0-15,-5 9 0 16,5-9 1-16,0 0-1 15,8 0 1-15,-8 0 0 16,19 0 0-16,-7 0-1 16,3-4 0-16,2 1 0 0,3 1 0 15,-1-2-2-15,2 3 0 16,-2-2 0-16,-1 2 0 16,-2 1 0-16,-3 0 0 0,-1 0-6 15,-3 1-11-15,-9-1-49 16,0 0-19-16,0 0-5 15,0 0-6-15,0 0-6 0</inkml:trace>
  <inkml:trace contextRef="#ctx0" brushRef="#br0" timeOffset="-75871.31">18810 14313 60 0,'-5'-6'76'15,"5"6"-1"-15,0 0-5 16,0 0-37-16,0 0-7 0,0 0-7 16,0 0-3-16,0 0-3 15,0 0-2-15,0 0-2 16,0 0-1-16,0 0 0 15,-10-4-2-15,10 4-1 0,-10 1 0 16,10-1-1-16,-11 7 1 16,11-7-1-16,-16 9-1 15,16-9 1-15,-15 13-1 16,15-13 1-16,-15 13-1 0,7-4 0 16,0 0 0-16,1 2 0 15,2 0-1-15,0-2 0 16,0-1 0-16,3 3-1 15,0-1 1-15,2 0-2 0,0 0 1 16,1-2 0-16,3 1 0 16,0 0-1-16,1 2 1 15,0-2 0-15,-5-9-1 16,16 16 1-16,-7-9-1 0,0-1 1 16,0 1-1-16,1-2 1 15,0-3-1-15,0 1 1 16,0-3 0-16,-1 0-1 0,2 0 1 15,-2-7 0-15,1 1-1 16,0-2 1-16,0-2-1 16,-1-1 1-16,0 1-1 15,-2 0 0-15,-1-3 0 16,-2 2 1-16,0-2-1 0,-1 0 1 16,0 0 0-16,0 2 0 15,-2-1 0-15,-1 2 0 16,0 1 0-16,0 9 1 0,-1-13-2 15,1 13 0-15,-9-9 0 16,9 9 0-16,-12-7 0 16,12 7 0-16,-13-6 0 0,13 6 0 15,-11-4 0-15,11 4 0 16,-10-4 0-16,10 4 0 16,0 0 0-16,-11-7 0 15,11 7-32-15,0 0-53 0,0 0-3 16,0 0-5-16,0 0-6 15,-10-13-3 1</inkml:trace>
  <inkml:trace contextRef="#ctx0" brushRef="#br0" timeOffset="-47363.22">12541 18429 32 0,'0'0'37'0,"0"0"2"15,0 0 0-15,0 0 0 16,0 0-4-16,0 0-3 15,0 0-5-15,0 0-4 16,0 0-6-16,0-5-1 16,0-1-4-16,1 1 0 15,-1 1-1-15,0-1-2 16,0 0 1-16,9-15-2 0,-6 8-1 16,-1 3 0-16,0-4-1 15,-2 13-2-15,0 0 0 16,0 0 0-16,0 0 0 15,0 0 0-15,0 0-3 16,0 0 1-16,0 0 0 16,0 0 0-16,0 0-1 0,0 0 0 15,0 0-1-15,0 0 1 16,0 0 0-16,0 0-1 16,0 1 0-16,0 4 1 15,0 0-1-15,0 0 1 16,7 32 0-16,-7-27-1 15,0-1 1-15,0 2-1 0,0-11 1 16,0 0 0-16,0 10-2 16,0 0 1-16,0-2 1 15,-3 7 0-15,3-15 0 16,0 0 1-16,0 0-1 16,0 0 1-16,0 0-1 15,0 0 1-15,0 0-1 0,1 0-1 16,5-2 0-16,-2-1 0 15,39-35 1-15,-23 16-1 16,-20 22 1-16,25-27 0 16,-2 0 0-16,-23 27 1 15,25-26 0-15,2-3 0 16,-27 29 0-16,19-23 0 16,1-2 0-16,-20 25 1 0,0 0 0 15,10-9-1-15,-2-1 0 16,2 1 0-16,-2-3 1 15,-8 12-2-15,0 0 0 16,0 0 0-16,0 0 1 16,0 0-2-16,0 0 1 0,0 0 0 15,0 0-2-15,0 0 1 16,0 0-2-16,0 0 0 16,0 0-2-16,0 0-2 15,0 0-6-15,0 0-17 16,0 0-54-16,0 0 0 15,0 0-7-15,0 0-4 16,0 0 1-16</inkml:trace>
  <inkml:trace contextRef="#ctx0" brushRef="#br0" timeOffset="-23840.67">17023 15402 56 0,'-12'-1'78'16,"12"1"-1"-16,-9 0-23 15,9 0-15-15,0 0-4 16,0 10-9-16,0-10-4 0,0 0-5 16,0 0-4-16,0 0-2 15,0 0-1-15,6 11-3 16,-6-11 1-16,0 0-2 0,0 0 0 16,0 0-1-16,11 11 0 15,-11-11-1-15,8 4 0 16,-8-4 0-16,14 4-1 15,-5-2 0-15,3-2-1 0,-2 1 1 16,5-1-2-16,-2 0 1 16,4 0-1-16,-3 0 0 15,3 0-1-15,-5 0 1 0,1 0-1 16,0 0 1-16,-4 0-1 16,1 0 0-16,-10 0 0 15,11 0 0-15,-11 0-1 16,0 0-2-16,0 0-3 15,0 0-5-15,0 0-11 0,4-8-22 16,-4 8-40-16,-6 0-5 16,6 0-5-16,-13 0-3 0</inkml:trace>
  <inkml:trace contextRef="#ctx0" brushRef="#br0" timeOffset="-23459.14">17003 15597 49 0,'0'0'78'16,"0"0"3"-16,0 0-9 15,0 0-32-15,0 0-3 16,7 2-8-16,-7-2-9 15,13 5-5-15,-13-5-2 0,14 4-3 16,-14-4-2-16,17 4-1 16,-7-3-2-16,2 0 1 15,1-1-2-15,1 0 1 0,2 0-1 16,-1-3-1-16,4-1 0 16,-4 1 0-16,2-1-1 15,-5 1 0-15,2 0-1 16,-3-1 0-16,-3 2-1 0,-8 2-1 15,14 0-3-15,-14 0-7 16,0 0-27-16,15 3-47 16,-15-3-1-16,0 0-6 0,-10 4-5 15</inkml:trace>
  <inkml:trace contextRef="#ctx0" brushRef="#br0" timeOffset="-21845.47">15682 15479 5 0,'-6'-13'80'16,"6"13"2"-16,-5-11-3 15,5 11-3-15,0-10-48 16,0 10-4-16,0 0-5 15,0 0-6-15,0 0-3 0,0 0-2 16,0 15-2-16,0-2-2 16,0 5 1-16,0 3-1 15,-1 4-1-15,-2 1-1 16,1 2-1-16,0 0 0 16,0-1 0-16,-2-3-1 0,1-5 1 15,0-3 0-15,-1-5 0 16,4-11 1-16,-3 11 0 15,3-11-1-15,-1-8 1 16,1-6 0-16,0-7 0 16,0 0-1-16,1-8 1 0,2-1-1 15,2-6 0-15,0 0 1 16,1 2 1-16,2-1 0 0,-1 5 0 16,1 2 0-16,1 6 0 15,-3 5 0-15,3 7 0 16,-9 10-1-16,13-7 1 15,-13 7-2-15,14 8 0 16,-5 3 0-16,-1 5 0 16,0 2 1-16,-1 2-1 0,0 1 0 15,0 0 0-15,-1-1 0 16,-2 1-1-16,1-4 1 16,-2-3 1-16,-2-2-2 0,2-3 0 15,-3-9 0-15,0 0 0 16,0 0 0-16,12 0 0 15,-8-8 0-15,0-5 0 0,4-4 0 16,-2-3 0 0,3-3 0-16,0-2 0 0,2-1 0 15,-1 1 0-15,3 1 0 0,-2 4-2 16,3 1 4-16,-4 5-2 16,0 4 0-16,2 6 0 15,-4 4 0-15,2 2 0 0,-2 7 0 16,1 5 0-16,-3 6 0 15,2 1 0-15,0 5 0 16,-3 3 0-16,2 2 0 16,-3 1 0-16,0 2 0 15,-1-2 0-15,0 2 0 0,0-7 0 16,-2 2 0-16,0-6 0 16,-1-2 0-16,1-7 0 15,-1-3 0-15,0-11 0 16,0 10 0-16,0-10 0 0,0-6-20 15,0 6-44-15,-6-14-23 16,3 1-4-16,3-4-5 16,0 0-4-16</inkml:trace>
  <inkml:trace contextRef="#ctx0" brushRef="#br0" timeOffset="-20954.86">16321 15547 32 0,'0'-15'83'15,"0"5"-1"-15,-5-1 0 16,5 11-11-16,-15-9-43 16,9-1-5-16,-4 2-8 0,2 3-3 15,-4 3-4-15,1 2-1 16,-3 5-2-16,1 6-1 16,-3 3 0-16,4 2-1 15,-1 4 0-15,1 1 0 16,6-1 0-16,2 0-1 0,4-4-1 15,0 0 0-15,6-5 1 16,5-3-1-16,1-4 0 16,4-4 1-16,2-2-1 0,1-4 0 15,-2-5 0-15,1-3 0 16,-1-2 0-16,0-1 0 16,-1 0 0-16,-3 0 0 15,-4 2 1-15,-1 3 1 0,-3 2-1 16,-5 10 0-16,0 0 1 15,0 0 0-15,0 0-1 16,0 10 0-16,-3 3 0 16,-2 4-1-16,2 1 0 0,0 1-1 15,2-2 0-15,0 0 0 16,1-2 2-16,0-4-2 16,4 0 0-16,-4-11 0 15,17 9-2-15,-7-9 2 0,0-1-1 16,3-5 0-16,-2-4-1 15,1-4 1-15,1-1-1 16,-4-2 1-16,2 0 1 16,-3 0 0-16,1 0 0 0,-5 3 1 15,0 2 0-15,-4 12 1 16,5-12-1-16,-5 12 0 0,0 0 0 16,0 15 0-16,0 1-1 15,-2 4 2-15,-1 2-2 16,3-2-2-16,-1 2-1 15,1-1-2-15,1-3-6 16,-1-7-12-16,0-11-48 16,13 10-16-16,-13-10-3 0,14-5-8 15,-5-9 0-15</inkml:trace>
  <inkml:trace contextRef="#ctx0" brushRef="#br0" timeOffset="-20793.29">16560 15462 12 0,'2'-34'93'0,"-2"3"-2"15,0 2-3-15,-2 5-6 16,5 7-29-16,-3 6-29 16,0 11-7-16,0 0-11 0,0 0-11 15,-5 9-17-15,5 7-59 16,0-2-1-16,1-1-6 0,3 2-7 16,0-3 2-16</inkml:trace>
  <inkml:trace contextRef="#ctx0" brushRef="#br0" timeOffset="-19828.48">16777 15354 81 0,'0'-21'94'16,"-2"9"-4"-16,-5 0-6 15,-1 2 1-15,8 10-59 16,-15-12-14-16,15 12 0 0,-16-4-3 15,16 4-3-15,-13 8-1 16,11 5-1-16,-1 6-1 16,1 1-3-16,1 9 0 15,1 0 0-15,0 6 0 16,3 2 0-16,2-1 0 0,2 2 0 16,2-2 0-16,1-3 0 15,2-4 0-15,2-2 0 0,-1-7 0 16,-1-5-3-1,2-6 0-15,0-6 0 0,-2-3 0 16,1-7 1-16,1-6 0 16,-2-5 0-16,-1-7 0 15,1 1 1-15,-3-4 2 0,0 0 0 16,-2 3 1-16,-3 3 0 16,1 4-1-16,-4 5 1 15,-1 13 0-15,0 0 0 16,0 0-1-16,0 6 0 15,0 5-1-15,0 5 0 16,0 1 1-16,4 0-1 0,0 1 0 16,2-2-1-16,2-5-1 15,1-1-1-15,0-3 0 0,2-3-1 16,-1-4 0-16,2 0-1 16,-2-8 1-16,2-1 1 15,-3-3 0-15,0-3 3 16,3 1 1-16,-4-2 2 0,1 0 1 15,-1 1 0-15,-4 2 1 16,0 4-1-16,-4 9 0 16,0 0 0-16,0 0-2 15,0 0-1-15,9 8 0 0,-9 6-1 16,1 4 0-16,-1-1 1 16,2 0-1-16,1 0 0 15,0-1 0-15,5-2 0 16,-3-5 0-16,-5-9-1 0,17 12 0 15,-5-12-1-15,-2 0 0 16,4-7 0-16,-1-3 1 16,-2-4-1-16,1-1 0 0,-1-1 1 15,-2 0 1-15,-2 2 1 16,0 1 1-16,-4 4-1 16,-3 9 0-16,0 0 1 0,0 0-1 15,0 0 0-15,0 10 0 16,-1 3-1-16,-2 6 0 15,1 2 0-15,2 4 0 16,0 4 1-16,0 4 0 0,5 5-1 16,2 3 1-16,1 4-1 15,-2 4 1-15,-1 0-1 16,-4 2 1-16,-1-4-1 16,-2-4 2-16,-9-4-2 0,-4-9 0 15,-6-6 0-15,0-10 0 16,0-9 0-16,2-7 0 15,2-13 0-15,5-14-7 16,8-4-16-16,8-6-59 16,5-13-6-16,7-8-3 0,7-3-9 15,8 3 0-15</inkml:trace>
  <inkml:trace contextRef="#ctx0" brushRef="#br0" timeOffset="-18860.9">17888 15395 73 0,'0'-11'85'0,"0"0"0"15,0 0-3-15,0 11-10 16,0 0-54-16,-11-3-1 0,11 3-1 16,-14-5-3-16,5 5-3 15,-2 2-2-15,-1 7-3 16,0 2-2-16,-1 5-1 16,0 3-1-16,1 4 1 0,2 1-1 15,1 2 0-15,1 2 0 16,5-1-1-16,3-3 0 15,2 1-1-15,6-5-1 0,4-2-1 16,4-4-1-16,4-5 0 16,4-4-1-16,4-5 0 15,0 0-1-15,2-11 0 16,2-2 2-16,-3-4 1 16,-1-2 2-16,-7-3 1 0,0 1 3 15,-7 3 2-15,-8 1 1 16,-4 5 1-16,-2 12 0 15,-4-14 0-15,4 14-1 16,-19 4-2-16,9 7-1 0,-1 2-1 16,3 3-1-16,4 2 0 15,4 0 0-15,0 0-1 16,2-2-1-16,8-4 0 0,2-2 0 16,3-3 0-16,1-6-1 15,-1-1-1-15,1-1 1 16,-3-6 0-16,0-1 0 15,-4-2 0-15,-4-4 1 16,-2 1 1-16,-3-2 0 0,0-1 1 16,-3-1 0-16,-3-1 1 15,0 2 0-15,-2 0-1 16,4 3 1-16,0-2-1 0,4 5 0 16,0 10-1-16,6-13 0 15,5 9-1-15,1 1 0 16,6 1-1-16,2 1 1 15,3-1-1-15,2 2 1 16,0-1-1-16,-2 1 1 0,-1 0-1 16,-2 0 2-16,-6 3-1 15,-3 2 1-15,-11-5 1 0,10 12-1 16,-10-12 2-16,0 17-1 16,-4-8 1-16,0 1-1 15,0-1 1-15,4-9-2 16,-4 18 1-16,4-18 0 0,0 20-2 15,4-10 1-15,4 2-2 16,0 1 1-16,3 2-1 16,-1-1-1-16,1 0 0 15,-3 2 0-15,0 0-1 16,-6-2 0-16,-2-3 0 0,-1 1-2 16,-9-5-2-16,-3-2-2 15,1-5-3-15,-5-2-7 16,7-8-15-16,-4-2-24 15,8-7-12-15,6-3-13 0,7-6-2 16,6-3 11-16</inkml:trace>
  <inkml:trace contextRef="#ctx0" brushRef="#br0" timeOffset="-18540">18466 15368 24 0,'20'-34'86'16,"-3"9"1"-16,-1 6-3 16,-10 4-16-16,5 14-20 15,-11 1-17-15,6 5-9 16,-5 7-6-16,-1 5-4 0,1 2-5 15,0 8 0-15,3-3-2 16,-2 5-1-16,1 1-2 16,0-1 0-16,-2 1-2 15,0-1 0-15,-1-2-1 16,0-2-2-16,-3-2 0 0,-4-7-1 16,2 0 0-16,0-4 1 15,5-12 0-15,0 0 2 16,-9 2 0-16,9-7 1 0,1-10 1 15,5-3 0-15,2-3 1 16,6-4 0-16,0 1 0 16,1 1-1-16,-1 4 0 0,2 2-2 15,1 4-4-15,-1 1-11 16,2 1-49-16,0 11-20 16,-2 0-3-16,2 0-6 0,-3 0-4 15</inkml:trace>
  <inkml:trace contextRef="#ctx0" brushRef="#br0" timeOffset="-18328.06">18868 15464 86 0,'0'0'93'16,"0"0"-5"-16,0 0-6 15,4-6 0-15,12 3-67 16,-16 3-4-16,17-6-3 0,-4 6-6 15,0-4-4-15,1 4-6 16,-1-2-8-16,2 2-21 16,1 4-39-16,-8 1-9 0,-8-5-5 15,4 13-2-15</inkml:trace>
  <inkml:trace contextRef="#ctx0" brushRef="#br0" timeOffset="-18156.02">18798 15575 5 0,'-19'13'90'0,"0"-1"5"16,8-2-3-16,11-10-8 0,-8 9 1 16,13-8-69-16,8-1-4 15,7-4-2-15,-1-3-7 16,9 2-12-16,-7 3-47 16,6-6-28-16,0-2-3 0,-6 1-7 15,6 0-6-15</inkml:trace>
  <inkml:trace contextRef="#ctx0" brushRef="#br0" timeOffset="-17555.16">19751 15329 14 0,'0'-10'83'0,"0"-3"3"16,0 4-2-16,0-1-11 15,0 10-27-15,6-11-16 16,-6 11-8-16,0-10-7 0,0 10-3 16,-10 0-2-16,2 0-3 15,-1 5-1-15,-4 5-1 16,0 2-1-16,-5 4-1 16,2 4-1-16,0 3 1 0,3 1-2 15,4 4 1-15,1-1-1 16,5 0 1-16,3-2-2 15,3-1 0-15,8-3 0 16,1-4 0-16,6-3 0 0,-3-7 0 16,6-1 0-16,-2-6 0 15,3 0 0-15,-1-7 0 16,-4-4 0-16,0-4 0 16,-6-5 0-16,-3-2 0 0,-1-5 0 15,-4 0 0-15,-3-3 0 16,0 1 0-16,-4 2 0 15,-2 2 0-15,1 6 0 0,-2 5 0 16,7 14 0-16,-13-12 0 16,13 12-6-16,0 0-11 15,0 0-40-15,-2 12-29 0,2-4-3 16,8 1-7-16,2-2-4 16</inkml:trace>
  <inkml:trace contextRef="#ctx0" brushRef="#br0" timeOffset="-17321.04">20088 15376 67 0,'10'6'93'0,"-10"-6"-1"16,0 0-7-16,0 0-2 16,0 0-58-16,0 0-3 15,0 0-10-15,-6 4-6 16,6-4-2-16,-12 12-2 15,12-12-2-15,-10 14-1 0,10-14-4 16,-8 18-7-16,8-18-15 16,-9 4-53-16,9-4-4 15,0 0-8-15,10 9-4 0,-10-9 2 16</inkml:trace>
  <inkml:trace contextRef="#ctx0" brushRef="#br0" timeOffset="-17001.27">20232 15342 75 0,'0'0'93'0,"-10"-6"-4"16,10 6-5-16,-6-15-11 16,6 15-52-16,0 0-4 15,0 0-4-15,0 0-7 16,3 8-1-16,-3-8-2 0,5 14-1 15,-5-14-1-15,8 18 1 16,-3-7-1-16,1 1 0 16,3 1 1-16,-2 0-2 0,4 1-1 15,-4 1-1-15,5 2-2 16,-4-3-2-16,0 4-2 16,-4-4-3-16,1 2-2 15,-5-3-5-15,-1-1-18 0,-3-1-29 16,-7-7-17-16,1-1-3 15,-5-3-4-15</inkml:trace>
  <inkml:trace contextRef="#ctx0" brushRef="#br0" timeOffset="-16772.34">20303 15277 80 0,'19'-19'95'16,"0"5"-4"-16,0 2-5 0,2 8-15 15,-1-4-42-15,1 3-5 16,1-1-8-16,-2-1-5 16,3 4-3-16,-4-2-8 0,-5 2 0 15,-1-1 0-15,-4 3 0 16,-9 1 0-16,0 0-18 16,11 0-67-16,-17 0-4 0,-9 0-4 15,0 0-6-15,2 0-4 16</inkml:trace>
  <inkml:trace contextRef="#ctx0" brushRef="#br0" timeOffset="-15639.21">20888 15202 63 0,'-13'-11'84'0,"13"11"0"16,0 0-5-16,-5-9-39 15,5 9-6-15,0 0-7 0,7 4-8 16,-7-4-4-16,14 14-2 16,-4-1-3-16,0 3-2 15,0 3-1-15,4 2-1 16,0 3-2-16,4 2 0 0,0 0-1 15,2 2-1-15,0 0-1 16,0-3 1-16,1 0-1 16,-2-3 0-16,-3-1-1 15,-2-6-1-15,-1-1-1 16,-6-4-3-16,3-1-4 0,-10-9-9 16,0 0-16-16,0 0-38 15,0-6-13-15,-2-7-7 16,-6-4-5-16,4-5 5 15</inkml:trace>
  <inkml:trace contextRef="#ctx0" brushRef="#br0" timeOffset="-15318.81">21131 15163 62 0,'0'0'89'15,"-3"-11"-1"-15,3 11-4 16,-19-3-26-16,19 3-25 0,0 0-5 15,-7 7-7-15,7-7-6 16,-8 17-4-16,3-4-2 16,-5 1-1-16,2 4-3 0,-3 3-5 15,-1 3 0-15,0 4 0 16,-2 2 0-16,-1 6 0 16,0-1 0-16,-1 1 0 15,3 0 0-15,-2-3 0 16,4-1 0-16,0-4 0 15,2-2 0-15,2-7 0 0,4-1 0 16,-2-6-8-16,5-2-12 16,-1-1-44-16,1-9-24 0,0 0-2 15,9-10-7-15,0-4-3 16</inkml:trace>
  <inkml:trace contextRef="#ctx0" brushRef="#br0" timeOffset="-14906.55">21402 15124 62 0,'0'0'93'0,"0"0"-3"0,0 0-3 16,0 0-17-16,0 0-38 16,5 6-7-16,-5-6-7 15,2 12-6-15,-1-3-3 0,-1 6-3 16,1 1-2-16,-1 6-1 15,1 3-3-15,-1 3 0 16,0 2 0-16,0-2 0 0,-1 3 0 16,1-2 0-1,-1-3 0-15,0-2-9 0,-3-5-5 16,4 1-16-16,-1-2-50 16,1-18-8-16,-3 11-4 15,3-11-7-15,0 0 1 16</inkml:trace>
  <inkml:trace contextRef="#ctx0" brushRef="#br0" timeOffset="-14378.9">21524 15275 62 0,'0'0'95'0,"9"-9"-4"15,-9 9-4-15,11-18-9 16,-1 17-45-16,-10 1-9 0,15-6-6 16,0 6-7-16,-4 0-4 15,3 0-2-15,0 0-5 16,3 0 0-16,-4 0 0 0,-3 4 0 16,3 2 0-16,-7 3 0 15,0 2 0-15,-2 5 0 16,-3-1 0-16,-1 3 0 15,-5 3-3-15,-2 0 0 16,-1 1 0-16,-5-1 0 16,0 1 1-16,-1-3 0 0,2-2 1 15,-1-3 0-15,4-3 1 16,-1-2 1-16,10-9 1 16,-7 10 1-16,7-10-1 0,0 0 1 15,0 0 0-15,6-2 1 16,4-2-4-16,0-3 0 15,3 3 0-15,2-3 0 16,-3 3 0-16,2 0 0 0,2-1 0 16,-1 1 0-16,0 2 0 15,-2-1 0-15,1 1 0 16,1 1 0-16,1-1 0 0,-5 1 0 16,-1-2 0-16,6 3-22 15,0 0-63-15,-16 0-4 16,13-2-4-16,-13 2-8 15,23-12-2-15</inkml:trace>
  <inkml:trace contextRef="#ctx0" brushRef="#br0" timeOffset="-14032.69">22116 15271 45 0,'-10'0'94'0,"10"0"-2"16,-10 3-5-16,10-3-2 0,0 0-48 16,0 0-13-16,9 10-6 15,1-10-7-15,2 3-3 16,0-1-3-16,2 2 0 0,3-2-5 15,0 0 0-15,-3-2 0 16,0 2 0-16,-2-2 0 16,1 0 0-16,-6 0-8 15,4 0-6-15,-11 0-7 0,7 0-17 16,-7 0-32-16,0 0-17 16,0 0-4-16,-5 5-5 15,5-5 10-15</inkml:trace>
  <inkml:trace contextRef="#ctx0" brushRef="#br0" timeOffset="-13842.21">22119 15381 26 0,'-8'10'92'0,"-2"-2"1"15,7 1-3-15,3-9-14 16,0 17-29-16,0-17-13 16,16 13-9-16,-7-8-9 15,3 1-4-15,-1-4-12 16,-2 1 0-16,5-3 0 0,-7 0 0 15,7 0-3-15,-14 0-61 16,12-7-24-16,-3 1-2 16,5-1-8-16,-2-3-7 0</inkml:trace>
  <inkml:trace contextRef="#ctx0" brushRef="#br0" timeOffset="-13079.67">23115 15152 4 0,'0'0'87'0,"5"-9"3"15,-5 9-4-15,0-12-4 0,0 12-22 16,0-12-39-16,0 12-4 15,-3-13-4-15,3 13-4 16,-10-12-3-16,10 12-1 0,-10-8-1 16,10 8-1-16,-16-2-1 15,4 2 0-15,0 0 0 16,-1 4 0-16,-2 3-1 0,-2 3 1 16,0 3 0-16,-1 3 0 15,1 2 0-15,-1 2-1 16,0 4 0-16,5 0 1 15,2 3-1-15,-1 2 1 16,6-3-2-16,2 4 0 0,3-4 0 16,1 2 0-16,5-4 0 15,3 0 0-15,5-2 0 16,2-2 0-16,2-4 0 16,0-4 0-16,2-3 0 0,-1-3 0 15,1-3-2-15,0-3 0 16,-2-3 2-16,0-3-1 15,-5-3 2-15,2-3 0 16,-1-3 0-16,-6 2 1 0,1-4-2 16,-4 3 0-16,-3-1 0 15,-1 1 0-15,0 3 0 16,-5 2 0-16,-6 3 0 0,3 1 0 16,-5 5 0-16,-3 1 0 15,-1 4 0-15,-1 5 0 16,1 0 0-16,-2 0 0 15,3 3 0-15,0-4 0 16,5 4-4-16,-5 5-65 16,2-10-20-16,7-2-2 0,7-6-7 15,-11 7-6-15</inkml:trace>
  <inkml:trace contextRef="#ctx0" brushRef="#br0" timeOffset="-12263.35">22599 15172 55 0,'0'0'85'16,"6"-13"1"-16,-6 13-8 0,0 0-25 15,17-15-12-15,-17 15-12 16,8-12-6-16,-8 12-7 16,10-9-4-16,-10 9-2 15,0 0-4-15,0 0-1 16,0-10-2-16,0 10-1 0,-13 0 0 16,4 0-1-16,-1 0 0 15,-3 3 0-15,-2 2 1 16,2 3-2-16,-3 0 0 15,1 2 0-15,-1 0 0 0,4 2 0 16,2 1 0-16,-1 1 0 16,5-1 0-16,2 1 0 15,-1 1 0-15,4-2 0 0,1 1 0 16,1 0 0-16,4 0 0 16,-1-1 0-16,4 1 0 15,2-1 0-15,2 0 0 0,-3-1 0 16,5-2 0-16,-5 1 0 15,2-2 0-15,2-2 0 16,-5-1 0-16,2 0-2 16,-10-6 0-16,12 9 0 0,-12-9 0 15,0 0 1-15,10 12 0 16,-10-12 0-16,0 0 1 16,0 11-1-16,0-11 1 15,-9 10 0-15,9-10 0 16,-12 14-1-16,12-14 1 15,-16 14 0-15,3-7 0 0,1 1 0 16,1-3-1-16,-4 2 2 16,3-5-2-16,1 1 0 15,-2-1-1-15,6-1-1 0,-4-1-2 16,11 0-4-16,-11-7-6 16,11 7-16-16,-2-15-41 15,-1 4-12-15,3-2-5 16,0-4-5-16,1-3 2 0</inkml:trace>
  <inkml:trace contextRef="#ctx0" brushRef="#br0" timeOffset="-11766.64">22714 14842 80 0,'2'-11'91'0,"0"1"-2"15,-2 10-4-15,1-9-19 16,-1 9-38-16,0 0-2 16,11 0-9-16,-11 0-4 15,0 0-4-15,3 6-2 0,-3-6-7 16,-1 18 0-16,-3-3 0 15,0 5 0-15,-2 6 0 16,-3 5 0-16,-1 5 0 0,-1 8 0 16,0 3 0-16,-3 5 0 15,-4 1 0-15,2 3 0 16,-2-1 0-16,2 1 0 16,0-3 0-16,-1-5 0 15,2-4 0-15,0-4 0 0,0-3 0 16,1-8 0-16,4-3 0 15,-2-7 0-15,4-2 0 16,1-5 0-16,3-2 0 16,4-10 0-16,0 0 0 0,-10 4 0 15,10-4 0-15,0 0 0 16,-1-4 0-16,1 4 0 16,-2-10-36-16,2 10-51 15,-4-9-4-15,4 9-6 0,-8-10-5 16,8 10 4-16</inkml:trace>
  <inkml:trace contextRef="#ctx0" brushRef="#br0" timeOffset="-9387.98">22883 15872 14 0,'-9'-4'68'0,"9"4"-4"0,0 0-12 16,-11-3-5-16,11 3-8 16,0 0-9-16,0 0-5 15,-10-3-4-15,10 3-1 16,0 0-3-16,0 0-2 0,0 0-1 15,0 0-2-15,0 0 0 16,0 0-2-16,0 0-1 16,0 0-1-16,0 0-1 15,6 2-1-15,-6-2-1 16,17 1-1-16,-6-1 0 0,5 0-2 16,1 0 0-16,3-2-1 15,2 0 0-15,2-3 1 16,0 0-2-16,-2 1 0 15,0-1 0-15,-4 0 0 16,0 0 0-16,-5 2 0 0,0 0 0 16,-13 3 0-16,11-3 0 15,-11 3-3-15,0 0-1 16,0 0-4-16,0 0-4 0,-2 6-4 16,2-6-7-16,-8 10-13 15,-1-1-33-15,1-5-16 16,-2 5-6-16,1-5 0 15</inkml:trace>
  <inkml:trace contextRef="#ctx0" brushRef="#br0" timeOffset="-9096.95">22821 16015 50 0,'0'0'88'16,"0"0"-1"-16,12 7-2 0,1-7-23 15,3 0-28-15,2 0-6 16,3 0-8-16,3 0-5 16,4 0-5-16,-2 0-1 15,4 0-3-15,-4 0-3 16,1-2-1-16,-4 2-6 0,-7-3-12 15,3-3-60-15,-12 6-11 16,-7 0-3-16,0 0-8 16,-3 7-2-16</inkml:trace>
  <inkml:trace contextRef="#ctx0" brushRef="#br0" timeOffset="-6399.07">16211 16123 31 0,'0'0'74'0,"-10"2"-2"0,10-2-12 16,0 0-22-16,0-5-5 15,0 5-5-15,6 0-8 16,-6 0-2-16,11-2-1 16,-11 2-3-16,13-4-2 0,-13 4-1 15,18-5-1-15,-6 1-4 16,2-1-1-16,3 0-1 15,1-1-2-15,-1 1-1 16,4-1 0-16,-1 0-1 0,0 0 0 16,-2 2 1-16,-1-1-1 15,-3 2-2-15,-3 1-3 16,-11 2-3-16,15-1-6 16,-15 1-14-16,0 0-41 0,0 0-14 15,0 0-5-15,0 0-4 16</inkml:trace>
  <inkml:trace contextRef="#ctx0" brushRef="#br0" timeOffset="-6139.63">16248 16245 0 0,'-11'12'79'0,"3"-1"3"0,8-11 0 16,-1 9-3-16,-10-9-44 16,21 0-8-16,9-4-3 15,1-3-7-15,8-1-4 16,-1-4-4-16,5 3-5 0,-9-2-12 16,3-4-66-16,-8 8-6 15,-10 0-5-15,-8 7-6 16,0-15-3-16</inkml:trace>
  <inkml:trace contextRef="#ctx0" brushRef="#br0" timeOffset="-1816.53">17610 13934 4 0,'0'0'69'0,"0"0"4"16,0 0 0-16,0 0-32 15,0 0-9-15,0 0-5 16,0 0-6-16,8 0-5 0,-8 0-2 15,9 0-3-15,1 2-2 16,0-2-2-16,7 2-2 16,3-1-1-16,7 1-1 0,7-2-1 15,9 0 0-15,10-2-1 16,8-1 0-16,11-5 0 16,8-2 0-16,11 1 0 15,8-3-1-15,6-1 0 16,3 1 0-16,0-2 0 0,2 1 0 15,-1 2 0-15,-7 1 0 16,-7 0-1-16,-7 3 2 0,-11-2-1 16,-10 5 0-16,-10 1-1 15,-14 1 2-15,-8-2-2 16,-10 4 1-16,-7 0 0 16,-9 0 0-16,-9 0 1 0,2 12 0 15,-2-12 2-15,-14 16-1 16,1-4 2-16,-2 0-1 15,-2 4 1-15,3 1-1 16,0 1 0-16,3 2-1 16,2 1 0-16,3 3 0 0,4 2 0 15,2 2-1-15,0 1 0 16,3 4 0-16,2 3-1 16,1 4 0-16,-1 4 0 15,-1 3 0-15,-1 4 0 16,-2 3 0-16,-1 2 0 0,1-1 0 15,-1 1 1-15,0-3-1 16,-3-5 1-16,-2-3-2 0,1-5 1 16,-2-6 0-16,-1-4-2 15,1-1 1-15,-1-4-1 16,0-4 0-16,2-2 1 16,-3-5-1-16,3-2 1 0,1-2-1 15,4-10 1-15,-8 10 0 16,8-10-2-16,-10 2 0 15,10-2 0-15,-16-3-1 0,5 0 1 16,-5-2-1-16,-4 2 1 16,-3-2 0-16,-4 3 0 15,-8 2 1-15,-4 0-1 16,-3 2 1-16,-6 3-1 0,-2 3 1 16,-4 0 0-1,-6 3 0-15,0-1 0 0,-2 1 1 16,1-1 1-16,-3 0 0 15,1 0 0-15,1-3 0 0,2 1 0 16,3-3 0-16,3-2 1 16,0 0 0-16,4-2 1 15,6 0 0-15,1-1 0 16,7 0 1-16,5 0 0 0,4 0 0 16,6 0 0-16,7 0-1 15,4 0-1-15,10 0 1 16,-14 2-1-16,14-2 0 0,0 0-1 15,-12 11 1-15,12-11 0 16,-14 13 0-16,14-13 1 16,-17 18-1-16,4-9 2 15,0 1 1-15,0-1 0 16,-1 0 0-16,1-1 1 0,1-2-1 16,2-4 1-16,0-2-1 15,10 0-1-15,-14-1 0 16,14 1-1-16,-8-18 0 15,6 3 0-15,0-2-1 0,-1-5-1 16,0-3 1-16,1-7 0 16,0-3 0-16,-1-5 0 15,1-5-1-15,1-4 1 0,1-2-1 16,1-2 1-16,-1-1-1 16,1 0-1-16,0 2 1 15,-1 2-1-15,0 3 1 16,-1 1 0-16,-3 4 0 0,-1 5 1 15,-2 2 1-15,0 4 0 16,-2 1 0-16,2 2 1 16,1 0-1-16,-1 6 0 15,2 0 1-15,-2 0-1 16,2 1-1-16,-1 3 0 0,3 1 0 16,-2 3-1-16,2-2 1 15,0 3 0-15,-2 3 0 16,4-1 0-16,1 11 0 15,-4-14 1-15,4 14-1 0,0 0 0 16,-5-9 0-16,5 9 0 16,0 0 0-16,0 0 0 15,0 0 0-15,0 0-1 0,0 0 2 16,0 0-2-16,0 0 0 16,0 0 0-16,-9-6 0 15,9 6 0-15,0 0 0 0,0 0 0 16,0 0 0-16,0 0-2 15,-12 11 2-15,12-11-2 16,-5 20-2-16,0-11-9 16,4 7-27-16,1 0-45 0,0 1 1 15,-4-4-8-15,1-2-6 16,1-2 7-16</inkml:trace>
  <inkml:trace contextRef="#ctx0" brushRef="#br0" timeOffset="484.27">22055 14784 3 0,'5'3'70'15,"6"-1"4"-15,0-2 1 16,8 0 0-16,3 0-42 15,3-2-17-15,6 2 1 0,1-3 0 16,9 3-2-16,0-4-4 16,5 2-4-16,4-2-3 15,3-1-2-15,4 0-2 16,2-1 0-16,7-1-2 16,0 1 1-16,2 0 0 0,2 0 0 15,-1-2 0-15,0 1 1 16,-4-2-1-16,-1 2 1 15,-3-1 1-15,-5 1-1 16,0-1 0-16,-3 2 0 0,0-1 0 16,-5 1 0-16,-2 1 0 15,2 1 0-15,-8 1 1 0,-3 0 0 16,-5 2 0-16,-6 0 2 16,-4 1 0-16,-7 0 1 15,-1 0 0-15,-14 0-1 16,11 0 2-16,-11 0-2 0,0 0 0 15,0 0 1-15,0 0-1 16,6 5 0-16,-6-5 1 16,0 0 0-16,1 12 0 15,-1-12 1-15,0 19-1 0,0-5 0 16,0 4-1-16,-3 3 1 16,-2 6-2-16,0 4 0 15,1 5 0-15,-4 4 0 0,0 5-1 16,2 4-1-16,-3 4 1 15,2 4-1-15,-2 2 0 16,3 2 1-16,-5 1 0 16,2 2-1-16,-3 1 0 15,2 1 1-15,-3-2-2 0,1-3 1 16,0 1-1-16,-1-2 0 16,2-4 0-16,1-5 0 15,-1-3 0-15,4-6 0 16,-6-4 0-16,5-4 1 0,-3-7 0 15,3-2 0-15,-1-6 0 16,3 1-1-16,-3-7 1 16,2 0-1-16,3-4 0 15,4-9 0-15,-12 13 0 0,12-13-1 16,-7 8 1-16,7-8-1 16,0 0 1-16,-12 8 0 15,12-8 1-15,0 0 0 16,0 0 0-16,-10 9 0 0,10-9 1 15,-9 6-1-15,9-6-1 16,-14 3 0-16,14-3 0 16,-16 0-1-16,5 0 0 15,-3 0 0-15,-2-3 0 0,-1-1 0 16,-5 0 2-16,-3-1-2 16,-5 0 1-16,-6 0 1 15,-1-3 0-15,-9 3 0 0,1-1 0 16,-6 2 0-16,5-2-1 15,-4 5 1-15,0 1 0 16,6 0-1-16,2 1 1 16,5 2 0-16,7 3 1 0,1 1 0 15,5 0 0-15,4-1 0 16,4 0 0-16,0-2 0 16,4 2 0-16,2-3 0 15,0 1-1-15,10-4 0 0,-12 4 0 16,12-4 0-16,-12 3 0 15,12-3 0-15,-12 0 0 16,12 0 1-16,-15 0-1 16,15 0-1-16,-12-7 0 0,12 7 1 15,-15-13-1-15,9 4 0 16,-1-3 1-16,2-1 0 16,3-6 0-16,-2 0 1 0,0-6 0 15,1-3 0-15,-1-4 0 16,2-1 1-16,0-3-1 15,-1-3 1-15,-2-1 0 16,0-1 0-16,0-2-1 0,-3-1 1 16,0-2 0-16,1 0 0 15,-3 0-1-15,2-2 0 16,-3 1 1-16,2-2-1 16,-1 2 0-16,4-1 0 15,-2 0 0-15,3 2 0 0,1 1 0 16,2 1 0-16,0 1 0 15,2 2 0-15,7 0-1 16,0 2 2-16,5 2-1 16,2 5 0-16,-2 1 1 0,1 4 0 15,2 4-1-15,-3 1 1 16,-3 4-2-16,-2 3 0 16,0 1 0-16,-5 1 0 0,-2 1 0 15,0 1 0-15,0 0 0 16,-1 0 0-16,-3 2 0 15,-2 1 0-15,6 8 0 0,-9-11 0 16,9 11 0-16,0 0 0 16,-15-10 0-16,15 10 0 15,0 0 0-15,-11 0 0 16,11 0 0-16,-9 2 0 16,9-2 0-16,-13 10-11 0,13-10-69 15,-8 15-6-15,-2-6-4 16,0 2-7-16,-4-1-3 15</inkml:trace>
  <inkml:trace contextRef="#ctx0" brushRef="#br0" timeOffset="2487.04">17318 16293 63 0,'-8'6'89'16,"8"-6"-1"-16,-7 10-8 15,7-10-34-15,0 0-7 0,0 0-12 16,0 0-8-16,0 0-7 16,-14 11-3-16,14-11-3 15,-11 10-2-15,-1-6-1 16,-2 3-1-16,-3-3 0 0,-2-1-1 16,-1-2 0-16,1-1 0 15,-1-4-1-15,4-4 1 16,2-4 0-16,4-4 0 15,2 0 0-15,3-4 0 16,5-3 0-16,1-1 1 0,9 0 1 16,0 1-2-16,3 0 0 15,4 7 0-15,1-1-1 16,1 8 0-16,0 5 1 16,0 4 0-16,1 10-1 15,-3 8 1-15,-4 9 1 0,-2 5-2 16,-4 8 0-16,-6 6-2 15,-1 4-1-15,-11 1 0 16,-4-2 0-16,-6-1 0 16,-3-6 0-16,-1-5 1 0,-5-7 0 15,3-7 0-15,2-7 1 16,2-4 1-16,5-8 0 16,2-4 0-16,6-5-1 0,5-6 2 15,1-1 1-15,4-3 0 16,2-3 0-16,3 3 1 15,5 1 0-15,2 3 1 16,3 4-1-16,2 4 0 0,6 3-1 16,1 4-2-16,2 5 0 15,-1 3 0-15,0 4 0 16,0 0 0-16,0 2 0 16,-4-7-9-16,0 4-11 0,-6-10-27 15,-3-4-40-15,2-1-3 16,-1-8-6-16,2-7-4 15</inkml:trace>
  <inkml:trace contextRef="#ctx0" brushRef="#br0" timeOffset="2896.13">17538 16388 47 0,'11'-18'94'0,"-6"0"-1"0,-2 9-5 16,-2-9-4-16,-1 18-48 15,0 0-10-15,0 0-8 16,0 0-7-16,-6 2-4 15,-1 9-4-15,-2 5 1 0,1 3-4 16,-2 3 0-16,1 3 0 16,1 3 0-16,3-1 0 15,1-1 0-15,4-2 0 16,0-5 0-16,7-3 0 0,6-3 0 16,2-6 0-16,3-6 0 15,3-1 0-15,1-4 0 16,-1-4 0-16,-1-4 0 0,-1-4 0 15,-3-1 0-15,-9-2 0 16,-3-3 0-16,-4 2 0 16,-5-3 0-16,-6 3 0 15,-4 4 0-15,-2 2 0 16,0 3 0-16,1 5 0 16,1 5 0-16,1 1 0 0,4 0 0 15,10 0 0-15,-10 9 0 16,10-9-12-16,3 10-16 15,-3-10-53-15,19 0-8 0,3 0-5 16,3-5-5-16,5-4 1 16</inkml:trace>
  <inkml:trace contextRef="#ctx0" brushRef="#br0" timeOffset="3144.52">18088 16364 81 0,'0'13'94'0,"-7"0"-2"16,-4-6-5-16,2-2-1 0,9-5-67 16,-9 8 0-16,9-8-1 15,0 0-7-15,0 0-7 0,9 1-4 16,4-1 0-16,5 0 0 16,1-3 0-16,2-1 0 15,-2 2 0-15,-1 0 0 0,-2 2 0 16,-6-3-7-16,5-4-68 15,-15 7-14-15,10 0-4 16,-10 0-6-16,0 0-5 0</inkml:trace>
  <inkml:trace contextRef="#ctx0" brushRef="#br0" timeOffset="3589.55">18600 16223 87 0,'0'0'93'16,"11"-13"-3"-16,-11 4-4 0,0 9-1 15,-5-11-69-15,5 11 0 16,-16-6-1-16,3 6-6 16,4 6-4-16,-3 3-2 15,-2 3-1-15,0 4-1 0,-2 4 0 16,0 6 1-16,0 6-2 15,1 3 0-15,-2 2 0 16,6 2 0-16,2-1 0 16,3 0 0-16,6-2 0 0,1-5 0 15,7-7 0-15,9-3 0 16,2-6 0-16,1-4 0 16,6-6 0-16,1-5 0 15,-1-2 0-15,0-8 0 0,-5-2 0 16,-1-6 0-16,-6-1 0 15,-2-3 0-15,-9 3 0 16,-3-2 0-16,-8 6 0 16,-9 2 0-16,-8 7 0 0,-3 5 0 15,-2 4 0-15,-8 3-6 16,6 0-59-16,-2 11-23 16,-1 0-3-16,4-3-6 0,-3-4-6 15</inkml:trace>
  <inkml:trace contextRef="#ctx0" brushRef="#br0" timeOffset="4346.49">16716 17181 3 0,'-8'12'84'0,"8"-12"3"0,0 0-2 16,-4 9-2-1,4-9-26-15,0 0-30 0,11 0-3 16,-3 0-6-16,6-1-4 15,3 0-3-15,6-1-2 0,2-1-3 16,-2 0-3-16,3 1-3 16,1-2 0-16,-3 1 0 15,-2-1 0-15,-5 0-6 16,-3 3-7-16,-14 1-11 0,13-4-40 16,-13 4-22-16,0 0-3 15,0 8-7-15,-11-1 0 16</inkml:trace>
  <inkml:trace contextRef="#ctx0" brushRef="#br0" timeOffset="4554.49">16723 17330 78 0,'0'0'89'15,"0"0"0"-15,-1 12-3 0,1-12-2 16,14 3-52-16,2-3-13 15,8-4-5-15,1 0-5 16,2-3-4-16,8 2-15 16,-24 3-60-16,8-4-15 15,8-3-3-15,-1-6-7 0,-3 3-6 16</inkml:trace>
  <inkml:trace contextRef="#ctx0" brushRef="#br0" timeOffset="5332.58">17628 17045 59 0,'0'-14'84'16,"0"14"-2"-16,-5-8-4 15,-15-3-25-15,8 7-28 0,3 4-8 16,-2-2-7-16,-5 1-5 16,-1 7 0-16,-1 2-1 0,-1 2 1 15,0 4 1-15,2 1 0 16,0 1 1-16,2 1 0 16,3 0 1-16,3-1-2 0,5 1 0 15,4-3-2-15,2 0 0 16,9 0-2-16,1-3 0 15,7 0 0-15,3 0-1 16,2-2 0-16,3-1-1 0,1 0 1 16,-2 1-2-16,0-1 1 15,-3 0-1-15,-2 0 1 16,-4 4 0-16,-4-1-1 16,-6 1 1-16,-2-1 0 15,-5-11-2-15,0 16 1 16,0-16-1-16,-5 15 0 0,0-6 0 15,-4 0 0-15,0-1 0 16,-2 1 0-16,0-1 1 16,-3 0 0-16,1-1-3 15,-3-3-3-15,3 2-8 0,-3-3-16 16,0-3-44-16,1 0-9 16,-2-2-4-16,2-8-4 15</inkml:trace>
  <inkml:trace contextRef="#ctx0" brushRef="#br0" timeOffset="5716.14">17774 17041 84 0,'5'-16'90'15,"-5"16"-1"-15,0-16-7 16,0 16-16-16,0 0-44 15,0 0-2-15,-6-1-6 16,6 1-4-16,-16 10-2 16,5 3-2-16,-3 5 0 0,-5 3-1 15,-4 6 0-15,-1 2-1 16,-5 6-4-16,-2 3 0 16,14-17 0-16,0 2 0 15,-4 3 0-15,-2 3 0 16,4 2 0-16,-1 0 0 0,0 2 0 15,-1 0 0-15,3-3 0 16,-1 2-2-16,4-3-1 0,-3 0-3 16,7-3-2-16,-3-1-6 15,7-5-10-15,-2 3-43 16,4-8-19-16,4-5-3 16,1-10-6-16,0 0 0 15</inkml:trace>
  <inkml:trace contextRef="#ctx0" brushRef="#br0" timeOffset="6158.08">18109 16990 30 0,'0'0'93'16,"4"-16"-1"-16,-4 16-3 15,3-9-4-15,-3 9-44 0,0 0-14 16,0 0-5-16,4 10-8 15,-4 5-5-15,-3 4-3 16,0 7-3-16,-2 2-3 16,1 5 0-16,0 3 0 15,-2 2 0-15,0 0 0 0,3-16 0 16,0-1 0-16,0 2 0 16,-1 0 0-16,0-2 0 15,0 2 0-15,2-2 0 0,-3 0 0 16,1-3-2-16,2 0-9 15,0-2-12-15,1-6-51 16,0-1-15-16,1-9-2 16,0 0-7-16,0 0 0 15</inkml:trace>
  <inkml:trace contextRef="#ctx0" brushRef="#br0" timeOffset="6946.55">18400 16985 4 0,'0'0'93'0,"0"0"1"16,0 0-4-16,0 0-5 15,-5 20-7-15,5-20-57 16,0 0-5-16,0 0-5 16,0 0-4-16,0 0-2 0,0 0 0 15,0 0-3-15,0 0-2 16,-9 13 0-16,9-13 0 16,-7 18 0-16,4-7 0 15,-5 4 0-15,3 2 0 0,-1 1 0 16,1 3 0-16,-2 1 0 15,0-1 0-15,1 1 0 16,2 0 0-16,1-2 0 16,0 2 0-16,3-3 0 0,0-2 0 15,0-4 0-15,6-1 0 16,2-3 0-16,-8-9 0 16,18 13 0-16,-9-10 0 15,4-3 0-15,0 0 0 0,2 0 0 16,-3-4 0-16,2-3 0 15,1-2 0-15,-1-2 0 16,0-1 0-16,-2-2 0 16,1-1 0-16,-2-2 0 0,-2 0 0 15,0 2 0-15,-2-3 0 16,-2 4 0-16,-1 1 0 16,-2 2 0-16,0 3 0 15,-2 8 0-15,0 0 0 16,1-10 0-16,-1 10 0 0,0 0 0 15,-3 11 0-15,3-11 0 16,-5 16 0-16,2-6 0 0,0 3 0 16,-1 0 0-16,2 0 0 15,-1 0 0-15,0 4 0 16,1 2 0-16,-1 2 0 16,1-9 0-16,1 1 0 15,-1 1 0-15,0 1 0 16,0 2 0-16,0 2 0 0,-1-2 0 15,2 3 0-15,-2-2 0 16,1 1 0-16,-2-2 0 0,2-3 0 16,0-1 0-16,-2 1-35 15,4-14-52-15,-11 13-5 16,11-13-5-16,-12 0-6 16,0-15 6-16</inkml:trace>
  <inkml:trace contextRef="#ctx0" brushRef="#br0" timeOffset="8177.64">15508 17167 30 0,'-3'-13'85'0,"2"0"2"16,1-2-4-16,1 4-3 16,-6 0-45-16,5 2-7 15,0 9-6-15,0-14-6 0,0 14-5 16,0 0-2-16,0 0-3 15,0 0-2-15,5 14 0 16,-2 0-2-16,0 5-1 16,-2 8 1-16,4 5-1 15,-4-15-2-15,3 3-1 0,0 3-1 16,-1 2-1-16,1 0 0 16,-1 1-1-16,4-1 0 15,-3 1 0-15,0-4 2 16,0 1 1-16,1-6 1 0,-1 0 0 15,-1-7 0-15,2 0 1 16,-5-10 0-16,0 0 2 16,0-6 0-16,0-23 0 15,0-13 1-15,-6-10 0 16,1-4 1-16,-1 3 0 0,1 5 1 16,2 13-2-16,3 7-1 15,-1 8 1-15,1 6-1 16,0 14 1-16,0-11-1 0,0 11 0 15,10 4-2-15,-3 6 0 16,2 2 0-16,3 5 0 16,2 3 0-16,2 2 0 15,1 5 0-15,2 4 0 0,-8-16 0 16,1 6 0-16,0-5 0 16,2 5 0-16,0-2 0 15,2 2 0-15,-3-1 0 16,2-1 0-16,-1-2 0 0,1-2 0 15,-1-2 0-15,1-3 0 16,-3-4 0-16,0-4 0 16,7-2 0-16,1-15 0 15,-7-16 0-15,-6-12 0 0,-3-7 0 16,0-3 0-16,-2 2 0 16,-2 9 0-16,0 8 0 15,0 9 0-15,0 8 0 16,0 17 0-16,0 0 0 0,0 0 0 15,0 9 0-15,2 5 0 16,-1 3 0-16,4 7-31 16,2-3-55-16,-3-1-4 15,1-2-3-15,0-1-7 0,7-3-2 16</inkml:trace>
  <inkml:trace contextRef="#ctx0" brushRef="#br0" timeOffset="10245.82">16115 17218 40 0,'0'-10'61'0,"0"10"2"16,0 0-13-16,-2-11-6 0,2 11-7 15,0 0-6-15,-2-11-7 16,2 11-2-16,0 0-3 16,0 0-3-16,0 0-4 15,0 0-2-15,0 0-1 16,0 0-2-16,0 0-2 0,-1 6 0 16,0 4-2-16,1 2 0 15,-2 3-1-15,1 3 0 16,0 2 0-16,-1-9-3 15,2 2 0-15,-1 0 0 16,1 0-1-16,-1-1 1 0,1 1 0 16,-1-1-1-16,0 0 0 15,1-3 3-15,-1 2 0 16,1-11-1-16,-3 14 1 0,3-14-1 16,-1 9 1-16,1-9 0 15,0 0 0-15,0 0 0 16,0 0 1-16,0 0 0 15,-11 0 2-15,11 0-2 16,-2-10 2-16,-1 1 0 0,1-4 0 16,1 4-1-16,1 9 0 15,-3-16 0-15,3 16-2 16,-1-14 2-16,1 14-2 0,0-18 0 16,-1 10 0-16,1-2 0 15,0 1 0-15,-1-2 0 16,1-1 0-16,0 0 0 15,0-2-1-15,0 0 1 16,0-1 0-16,1-1-1 0,1 0 1 16,0 1-1-16,0-1 0 15,1 0 2-15,1 2-2 16,1 1 0-16,1-1 0 16,-3 0 0-16,1 3 0 15,2 0 0-15,0 2 0 0,-6 9 0 16,11-14 0-16,-11 14 0 15,8-7 0-15,-8 7 0 0,11 0 0 16,-11 0 0-16,14 18 0 16,-6-4 0-16,-3 4 0 15,1 3 0-15,4 3 0 16,-4 3 0-16,1 0 0 16,-2-1 0-16,0 0 0 0,2-2 0 15,-2-3 0-15,-2-4 0 16,0-4 0-16,0-1 0 15,-3-12 0-15,0 0 0 0,10 5 0 16,-10-5 0-16,8-13 0 16,-2 0 0-16,-1-6 0 15,1-2 0-15,0-2 0 16,2-2 0-16,-3 0 0 16,4 1 0-16,-2 0 0 0,2 2 0 15,-2 5 0-15,-2 4 0 16,2 3 0-16,-7 10 0 15,15-3 0-15,-15 3 0 0,13 10 0 16,-5 2 0-16,-1 5 0 16,1 3 0-16,-1 3 0 15,0 0 0-15,1 2 0 0,-4 2 0 16,1 2 0-16,-4-16 0 16,-1 3-3-1,0 0-19-15,0-2-56 0,0 2-11 16,-1 1-3-16,-2-2-7 15,0 1-3-15</inkml:trace>
  <inkml:trace contextRef="#ctx0" brushRef="#br0" timeOffset="11244.84">18270 17720 19 0,'-10'6'75'0,"0"-2"4"15,1 1-12-15,9-5-18 16,-13 10-3-16,13-10-7 0,-9 8-9 16,9-8-6-16,0 0-4 15,-8 9-2-15,8-9-4 16,0 0-2-16,0 0-3 16,0 0-1-16,9 8-6 0,-9-8-2 15,14 2 0-15,-4-2 0 16,0 0 0-16,1 0 0 15,1-3 0-15,2 1 0 0,1 0 0 16,1-2 0-16,0 2 0 16,0-3 0-16,1 2 0 15,-3-1 0-15,0 1 0 16,-1-1 0-16,1 2-9 16,-5-1-5-16,1 1-4 0,-10 2-8 15,10-1-23-15,-10 1-28 16,0 0-9-16,0 0-6 15,0 6 1-15</inkml:trace>
  <inkml:trace contextRef="#ctx0" brushRef="#br0" timeOffset="11495.51">18298 17874 0 0,'-9'9'88'0,"3"2"4"15,2-2-3-15,4-9-5 16,-4 13-20-16,4-13-34 0,0 0-5 16,9 10-7-16,0-10-7 15,0 0-3-15,4 0-6 16,-2-4-2-16,-2-3 0 0,3 0 0 16,4 4-18-16,5-3-63 15,-9 2-6-15,0-3-4 16,-4 0-6-16,-8 7-5 15</inkml:trace>
  <inkml:trace contextRef="#ctx0" brushRef="#br0" timeOffset="13438.53">19111 16713 0 0,'13'-19'73'0,"0"3"7"16,-2-1-10-16,4 1-25 0,-3 0-3 16,0 7-3-16,-3-1-7 15,-9 10-5-15,13-14-7 16,-13 14-4-16,9-8-3 15,-9 8-2-15,0 0-2 0,0 0-2 16,0 0-2-16,3 8-1 16,-3 3-1-16,-2 5 0 15,-3 6-2-15,-2 6 1 16,-5 8 1-16,-2 6-2 0,-2 8 1 16,-3 5 1-16,-4 7-3 15,-5 3 0-15,0 4 0 16,-2 3 0-16,16-37 0 15,-2 4 0-15,-2-1 0 16,0 2 0-16,0-3 0 0,1 2 0 16,0-1 0-16,1-1 0 15,0-3 0-15,2-2 0 16,0-3 0-16,0-1 0 16,2-5 0-16,1 2 0 0,1-7 0 15,-1 2 0-15,4-3 0 16,1-5 0-16,1-1 0 15,5-11 0-15,-6 11 0 0,6-11 0 16,0 0 0-16,0 0 0 16,0 0 0-16,0 0-56 15,2-6-34-15,4-5 0 16,2-3-8-16,0-4-6 0</inkml:trace>
  <inkml:trace contextRef="#ctx0" brushRef="#br0" timeOffset="14362.86">19368 17152 29 0,'-3'-11'84'0,"1"-3"1"15,1 4-1-15,-1-3-20 0,2 13-26 16,0-14-10-16,0 14-8 16,0 0-6-16,0 0-4 15,0 0-3-15,0 9-2 16,-1 4-1-16,-1 3-1 0,0 5 0 16,2-1-1-16,0 1 0 15,5 0 0 1,2 1-1-16,3-4 1 0,2-3-1 15,3-3 0-15,4-6-1 0,0-3 1 16,3-3 0-16,-1-3 0 16,0-7-1-16,3-3 0 15,1-3 1-15,-6-5 0 16,-2-1-1-16,-1 1 1 0,-3-6 1 16,-2 3 0-16,-3 0 1 15,-5 4 0-15,-2 3-1 16,0 3 2-16,-1 14-4 15,0 0 0-15,-9 1 0 0,3 12 0 16,-2 5 0-16,2 7 0 16,-3 3 0-16,1 1 0 15,-1 4 0-15,5 3 0 16,1-16 0-16,2 1 0 0,0 2 0 16,-1 6 0-16,2-1 0 15,-1 5 0-15,1-2-2 16,-2 4-3-16,2-1 2 15,0 1 0-15,-1 0 0 0,-3 0 1 16,3-2 0-16,0 0 2 16,-3-3 0-16,0-3 1 15,-1-1-1-15,-2-7 1 0,1-6 0 16,-3-3 0-16,9-10 0 16,-13 0 0-16,5-8 1 15,2-6-1-15,2-4 2 16,0-6 0-16,2 0-1 15,2-4 1-15,0-1-3 0,5 1 0 16,1-2 0-16,6 3 0 16,0-1 0-16,2 2 0 15,3 4 0-15,1-1 0 16,1 4 0-16,0 2 0 0,2 3-5 16,-21 14-12-16,45-32-56 15,-10 22-14-15,-10 1-3 16,-3-4-6-16,-8 2-5 15</inkml:trace>
  <inkml:trace contextRef="#ctx0" brushRef="#br0" timeOffset="15008.53">19798 17159 36 0,'0'0'89'0,"0"0"0"16,-9 0-3-16,9 9-13 15,0-9-33-15,0 0-11 0,0 0-8 16,0 0-5-16,0 0-5 16,0 0-3-16,10-3-1 15,-10 3-1-15,14 0-6 16,-5 0 0-16,2 2 0 15,-2 3 0-15,3 3 0 0,-1 2 0 16,-3 1 0-16,3 3 0 16,-3 4 0-16,-2-1 0 15,-2 2 0-15,-2 2 0 0,-1-12 0 16,-1 0 0-16,0 1-3 16,0 1-1-16,-2-2 0 15,0 0 1-15,2-9 0 16,-8 15 0-16,8-15 2 15,-8 11 0-15,8-11 3 0,-14 7 0 16,14-7-1-16,-14-7 1 16,11-6 1-16,3-3 0 15,0-3 1-15,1 2 1 16,5 2-5-16,1-1 0 0,0 2 0 16,3 3 0-16,0 0 0 15,1 3 0-15,3 0 0 16,-2 1 0-16,3 1 0 15,0 2 0-15,0-2 0 0,1 2 0 16,-3 1 0-16,3-1 0 16,-2 1 0-16,1 0 0 15,-7-1 0-15,3 3 0 0,-11 1 0 16,12-3 0-16,-12 3 0 16,0 0 0-16,0 0 0 15,0 0 0-15,3 8 0 0,-3-8-89 16,-1 10-1-1,1-10-5-15,-16 10-5 0,16-10-6 16</inkml:trace>
  <inkml:trace contextRef="#ctx0" brushRef="#br0" timeOffset="21443.48">16124 18337 53 0,'-5'-7'88'15,"5"7"-2"-15,0 0-5 0,0 0-2 16,0 0-59-16,0 0-1 16,0 0-4-16,0 0-4 15,0 0-4-15,0 0-2 16,0 0 0-16,0 0-1 16,0 0 0-16,-3 1-1 15,0 3-1-15,1 1-1 0,-22 56 0 16,16-32 0-16,4-5-1 15,-2 0 1-15,1-3-1 16,-1 1 1-16,6-22-1 16,-3 24 1-16,-1 0-1 15,4-24 0-15,0 0 1 16,0 0-2-16,0 0 2 16,0-6-1-16,4-3 1 15,14-40-1-15,-9 20 2 0,5-5-1 16,-1 1 1-16,-1-3 0 15,4 3 1-15,-4 1-1 16,3 0 0-16,-6 7 1 16,3-2-1-16,-12 27 0 15,0 0-2-15,8-9 0 16,1-1 0-16,-1 0 0 0,4 0 0 16,-6 19 0-16,0 5 0 15,13 39 0-15,-16-23 0 16,0 3 0-16,2-1 0 15,-2 2 0-15,2-1-4 16,0-2-9-16,-2 2-7 16,-3-5-10-16,1-1-23 15,-1-6-15-15,-2 0-7 0,2-21-4 16,0 0 1-16,0 0 10 16</inkml:trace>
  <inkml:trace contextRef="#ctx0" brushRef="#br0" timeOffset="21660.33">16216 18581 42 0,'-20'-14'63'0,"20"14"3"15,-22-16-3-15,2-1-7 16,20 17-6-16,0 0-7 16,-10-11-10-16,0 2-6 15,1-1-6-15,-2 0-5 16,11 10-3-16,0 0-3 16,0 0-2-16,0 0-8 15,0 0 0-15,0 0 0 0,3 0 0 16,5-2 0-16,57-7 0 15,-44 7-17 1,6 1-21-16,-1 0-47 0,5-2-3 16,0-2-5-16,-3-2-6 15</inkml:trace>
  <inkml:trace contextRef="#ctx0" brushRef="#br0" timeOffset="22298.55">16705 18265 37 0,'11'-6'87'0,"-1"-2"0"16,-1 0-4-16,3 1-17 16,-7-3-29-16,1 0-7 15,0 2-9-15,3-4-5 16,-5 3-7-16,0-1-2 15,1 0-2-15,-1 1-2 0,-4 9-1 16,0 0-1 0,-1-11 1-16,-3 1-1 15,-1 0 0-15,0-3 0 0,-11 21 0 16,4 4 0-16,-31 35 0 16,28-23-1-16,1 5 1 15,0 0-1-15,6 1 1 16,-3 3-1-16,11-5 1 15,-2 2 0-15,2-5-1 16,3 1 0-16,9-7 1 0,-2 3-1 16,-10-22 1-16,26 11-1 15,0 0 0-15,-6-12 0 16,2-5 0-16,0-11 0 16,-1-1 0-16,-4-5-1 15,2-2 1-15,-8-4-1 0,3-1 1 16,-9 2-1-16,0-1 1 15,-5 4 0-15,0 1 0 16,0 24 1-16,-13-26 0 16,0 1 1-16,13 25 0 15,0 0 1-15,-11-2-3 16,-1-1 0-16,0 1 0 16,-19 15 0-16,15 8 0 0,10 1 0 15,0 2 0-15,6 2 0 16,0 1 0-16,7-2 0 15,4 2 0-15,4-3 0 16,0 0 0-16,3 0-78 16,1 0-10-16,1-6-2 0,1-2-8 15,0-8-5-15</inkml:trace>
  <inkml:trace contextRef="#ctx0" brushRef="#br0" timeOffset="22581.05">17264 18321 67 0,'25'-18'97'15,"-25"18"-4"-15,0 0-4 16,0 0-1-16,0 0-42 16,0 0-29-16,0 0-3 15,0 0-14-15,0 0 0 16,6 1 0-16,-2 3 0 0,-1 1 0 15,1 1 0-15,0-1 0 16,0 0 0-16,19 6 0 16,-12-11 0-16,0 1 0 15,0 2-24-15,-1-3-33 16,3 0-26-16,-1 0-7 0,0 4-3 16,-12-4-7-1</inkml:trace>
  <inkml:trace contextRef="#ctx0" brushRef="#br0" timeOffset="22774.56">17375 18406 55 0,'-22'18'92'0,"22"-18"1"15,0 0-6-15,-10 8-2 0,-1 0-50 16,-1 0-9-16,0 3-7 16,12-11-6-16,0 0-7 15,0 10-6-15,0 0 0 16,0-1 0-16,17-1-18 15,2-8-61-15,5-6-7 16,-2-3-3-16,7-2-9 0,-2-3-3 16</inkml:trace>
  <inkml:trace contextRef="#ctx0" brushRef="#br0" timeOffset="23124.37">17881 18160 76 0,'0'0'91'0,"0"0"-2"15,0 0-4-15,0 0-1 16,0 0-65-16,0 0-4 16,0 0 2-16,0 0-4 15,0 0-2-15,0 0-4 0,0 0-3 16,0 0-4-16,0 0 0 15,0 0 0-15,0 0 0 16,2 2 0-16,1 4 0 16,22 58 0-16,-24-40 0 15,-1 5 0-15,0 0 0 16,0-1 0-16,0 2 0 16,-1-3 0-16,1 2 0 0,0-3-30 15,0 1-46-15,0-27-12 16,0 24-4-16,0 1-6 15,0-25-1-15</inkml:trace>
  <inkml:trace contextRef="#ctx0" brushRef="#br0" timeOffset="23507.61">18040 18324 82 0,'10'-26'92'0,"-4"7"-2"16,2-1-4-16,-8 20-2 15,4-23-66-15,2 2-2 16,-6 21 0-16,0 0-3 0,0 0-5 16,0 0-2-16,0 0-6 15,0 0 0-15,0 0 0 16,0 0 0-16,0 0 0 16,6-4 0-16,-1 2 0 15,2-1 0-15,53-23 0 0,-35 23 0 16,-25 3 0-16,26 0 0 15,0 0 0-15,-26 0 0 16,19 10 0-16,1-2 0 16,-20-8 0-16,9 21 0 15,0 1 0-15,-9-2 0 16,1 1 0-16,-1 1 0 16,-3 3 0-16,-2-2 0 15,-2 2 0-15,1 0-25 0,1 2-58 16,2-5-5-16,-1 3-4 15,4-25-7-15,0 0-2 16</inkml:trace>
  <inkml:trace contextRef="#ctx0" brushRef="#br0" timeOffset="23719.05">18412 18366 28 0,'17'-20'98'16,"0"0"-1"-16,-17 20-6 15,21-22-3-15,-1 1-1 16,-20 21-75-16,0 0-2 16,0 0-10-16,0 0 0 15,0 0 0-15,0 0 0 0,0 0-9 16,0 0-52-16,0 0-27 16,1 1-1-16,0 5-7 15,0-1-6-15</inkml:trace>
  <inkml:trace contextRef="#ctx0" brushRef="#br0" timeOffset="24040.72">18616 18287 67 0,'14'-9'94'0,"-14"9"-2"15,0 0-6-15,0 0-2 0,0 0-56 16,0 0-8-16,0 0-5 15,0 0-6-15,0 0-2 16,0 0-1-16,0 0-3 16,0 0-3-16,0 0 0 15,4 0 0-15,1 2 0 16,0 1 0-16,1-1 0 16,17 24 0-16,-17-15 0 0,-1 0 0 15,11 20 0-15,-5-11 0 16,-11-20 0-16,0 0 0 15,4 12 0-15,0 1-15 16,-1-1-53-16,1 1-18 16,-4-13-3-16,0 0-7 15,0 0-5-15</inkml:trace>
  <inkml:trace contextRef="#ctx0" brushRef="#br0" timeOffset="24258.37">18703 18373 78 0,'0'-20'98'0,"3"-4"-3"15,4-1-6-15,2-2 1 16,0 1-50-16,6 4-19 0,0 1-21 16,-15 21 0-16,29-27 0 15,1 1 0-15,-9 12 0 16,0 0 0-16,-21 14 0 16,24-15 0-16,2 0 0 15,-26 15 0-15,25-7 0 16,-2-1-61-16,-23 8-29 0,0 0-2 15,0 0-8-15,0 0-5 16</inkml:trace>
  <inkml:trace contextRef="#ctx0" brushRef="#br0" timeOffset="25535.13">20600 18072 3 0,'-4'-2'84'0,"-2"1"4"0,0-2-3 16,2 0-4-16,-1 1-29 15,0 1-35-15,0-1-1 16,-6 2-4-16,5 11-5 0,1 2-1 16,-6 23-3-16,8-12-1 15,3 0-1-15,0 0 0 16,0-1 0-16,0 2-1 15,0 3 0-15,0 1-1 16,0-1 0-16,0 2 2 16,1-4-1-16,1 0 1 15,-2-5 0-15,1-2 1 16,-1-19 1-16,0 0 0 0,0 0 1 16,0 0 1-16,0 0-1 15,0-7 2-15,0-4-1 16,0-43 1-16,0 23-1 15,0-2-1-15,0 1 0 16,1 1-4-16,-1 0 0 16,1 7 0-16,1-1 0 15,-2 25 0-15,0 0 0 0,5-10 0 16,-2 1 0-16,0-1 0 16,4-1 0-16,3 20 0 15,0 3 0-15,24 40 0 16,-21-25 0-16,2-4 0 15,1 4 0-15,-3-5 0 0,2 3 0 16,-15-25 0-16,24 18 0 16,-2 2 0-16,-22-20 0 15,0 0 0-15,10-3 0 16,33-45 0-16,-36 19 0 16,2-3 0-16,-5-1 0 0,0 2 0 15,-1-4 0-15,0 5 0 16,1-2 0-16,-3 4 0 15,-1 28 0-15,0 0-44 16,0-26-46-16,0 0-3 0,0 26-5 16,0 0-9-16</inkml:trace>
  <inkml:trace contextRef="#ctx0" brushRef="#br0" timeOffset="26377.66">20995 18143 18 0,'0'0'95'0,"0"0"0"15,0 0-4-15,0 0-4 16,0 0-3-16,0 0-74 16,0 0-3-16,0 0 0 15,0 0-2-15,0 0-3 0,0 0 0 16,0 0-1-16,0 0 0 15,0 0-1-15,5 2 1 16,-1 0 0-16,1 0-1 16,1 0 0-16,25 14 0 15,-19-16 0-15,-3 0 0 16,0 0-1-16,4-2 1 0,-4-2 0 16,2 1 0-16,0-2-1 15,-11 5 1-15,0 0 0 16,0 0 0-16,0 0 0 15,0 0 0-15,0 0 1 16,0 0-1-16,0 0 0 16,0 0 0-16,0 0 1 15,0 1-1-15,-4 3 1 16,1 1-1-16,-19 55-1 0,19-29 1 16,3-31-1-16,5 24 0 15,4 2-1-15,-9-26 1 16,25 10-1-16,0 2 1 15,0-12 0-15,-1 0-1 0,2-13 2 16,3 1 1-16,-2-7 0 16,27-26 2-1,-54 45-1-15,46-47 2 0,-27 22 0 16,-1 1-4-16,-4 3 0 16,-14 21 0-16,21-40 0 0,-21 40 0 15,0 0 0-15,3-20 0 16,0 0 0-16,-3 20 0 15,0 0 0-15,0 0 0 16,0 0 0-16,0 0 0 16,-2 6 0-16,-2 4 0 15,-4 0 0-15,-1 30 0 16,7-11 0-16,2-6 0 16,0-2 0-16,1 2 0 0,1 1 0 15,0-3 0-15,-1 0 0 16,-1-21 0-16,3 23 0 15,0-1 0-15,-3-22 0 16,0 0 0-16,0 0 0 0,0 0 0 16,0 0 0-16,0 0 0 15,0 0 0-15,5-1 0 16,-2-5 0-16,-1 3 0 16,32-45 0-16,-22 24 0 15,-12 24-25-15,19-21-58 16,2 2-7-16,-21 19-2 15,24-19-9-15,2-2-1 0</inkml:trace>
  <inkml:trace contextRef="#ctx0" brushRef="#br0" timeOffset="27765.64">21921 17929 35 0,'10'-9'96'0,"-5"0"-2"0,-5 9-5 16,12-18-2-16,-12 18-2 16,2-12-78-16,-2 12 0 15,0-8-1-15,0 8-1 0,0 0-5 16,0 0 0-16,0 0 0 16,-10 7 0-16,10-7 0 15,0 0 0-15,0 20 0 16,0 2 0-16,0-2 0 15,0 2 0-15,0 2 0 16,0 1 0-16,0 0 0 0,0 2-2 16,1-1-1-16,0 1-2 15,4-4 0 1,-2 1-2-16,-3-24 0 0,6 25 1 16,4 1 0-16,-10-26 1 15,0 0 2-15,10 6 2 16,1-2 2-16,-1 1 1 0,23-5 2 15,-10-9 1-15,-23 9 0 16,23-19 0 0,-3-1-1-16,-20 20 1 0,17-19-2 15,-1-1 1-15,-16 20-2 16,0 0 0-16,0 0-1 16,0 0 1-16,0 0-2 15,0 0 1-15,0 0 0 0,0 0-1 16,0 0-1-16,0 0 1 15,0 1-1-15,0 4 0 16,0 0-1-16,4 45-1 16,-1-29 0-16,-3-21 1 15,0 0-1-15,12 8 1 16,-3 0 0-16,3-1 1 16,21-2 1-16,-11-6 0 0,-22 1 1 15,15-21 0-15,0-1 0 16,-7-12 3-16,-8 34-2 15,-1-36 2-15,1 36-1 16,0 0-1-16,-15-27 0 16,2 1-1-16,13 26 0 0,-20-18-2 15,0 0 2-15,20 18-3 16,0 0 2-16,-10-5-1 16,-2 0 1-16,2 0-1 15,-3 0-1 1,13 5 0-16,0 0 0 0,0 0-1 0,8 0 1 15,58 6 2-15,-43-6 0 16,4 0 2-16,3-3-1 16,1-1 3-16,-4-4 0 15,2 4 0-15,-4-3-2 16,0 1-2-16,-6-1 0 0,-2 3 0 16,-6 0 0-16,-1 1 0 15,-10 3 0-15,0 0 0 16,0 0 0-16,0 0 0 0,0 0 0 15,0 0 0-15,0 0 0 16,0 0 0-16,0 0 0 16,0 0 0-16,0 0 0 15,0 1-2-15,-4 3-1 16,-1 1 0-16,1 1 0 16,-13 25-1-16,19-21 0 0,3 0-1 15,2-1 1-15,2 2-1 16,2 1 2-16,1-1 0 15,-2 0 0-15,-5 0 2 16,2 2 1-16,-4-2 0 16,3 4 1-16,-6-15 0 15,-1 10 0-15,-4 1-1 16,2-2-1-16,-6 4-2 16,9-13-3-16,-9 0-1 0,-1 0-2 15,2 0-1-15,-2-28 2 16,15 14 2-16,6-2 0 15,3-1 4-15,4-3 3 16,2 2 5-16,2 0 3 0,3 1 3 16,-4 0-2-16,-1 3 1 15,-1 0 0-15,-1 3 0 16,-2-1-2-16,-5 3-1 16,-1 3-3-16,-1 1 0 0,-9 5-5 15,9-3 0 1,-9 3 0-16,0 0 0 0,0 0 0 15,0 0 0-15,0 0 0 16,0 0 0-16,0 0 0 0,0 0 0 16,0 2 0-16,0 4 0 15,0 0 0-15,0 0 0 16,-2 32 0-16,2-25 0 16,0-1-2-16,0 22 0 15,-2-11-3-15,2-23-5 16,-8 22-7-16,2 2-45 0,6-24-23 15,-11 20-4-15,2-1-7 16,9-19-5-16</inkml:trace>
  <inkml:trace contextRef="#ctx0" brushRef="#br0" timeOffset="28044.73">22950 17970 61 0,'21'-15'90'15,"-3"6"1"-15,-2 1-5 16,-4 3-2-16,0 1-51 16,-12 4-15-16,13-3 0 15,-13 3-4-15,0 0-5 0,8 3-2 16,-8-3-7-16,0 0 0 16,0 0 0-16,11 5 0 15,-11-5 0-15,16 3 0 16,-5-2 0-16,0-1-4 15,-1 2-12-15,-10-2-18 0,11 0-47 16,-11 0-6-16,16 0-5 16,-16 0-7-16,0 0 2 15</inkml:trace>
  <inkml:trace contextRef="#ctx0" brushRef="#br0" timeOffset="28222.36">23096 17988 6 0,'-22'20'93'15,"22"-20"2"-15,0 0-3 0,-7 11-4 16,2 0-11-16,-3 2-58 16,0-1-2-16,8-12-7 15,-2 10-6-15,0-1-7 16,0 1-15-16,-1 3-56 16,3-13-14-16,8 1-4 15,44-2-3-15,-33-8-5 16</inkml:trace>
  <inkml:trace contextRef="#ctx0" brushRef="#br0" timeOffset="28844.02">23667 17799 70 0,'0'0'91'15,"0"-11"-1"-15,0 11-6 16,0 0-19-16,0 0-39 16,-6-10 0-16,6 10-5 15,0 0-5-15,0 0-5 16,0 0-3-16,0-11-5 0,0 11-3 15,6-4 0-15,-6 4 0 16,13-4 0-16,-6 1 0 16,6 2 0-16,-2-1 0 0,1 2 0 15,5 0 0-15,-1 0 0 16,0 5 0-16,-3-1 0 16,2 4 0-16,-1 0 0 15,-2 2 0-15,-4 3 0 16,1 1 0-16,-4 2 0 0,-2 1 0 15,0 1 0-15,-2-1 0 16,-1 0 0-16,-1 0 0 16,-3-2 0-16,4-15 0 0,0 0 0 15,0 0-3-15,-2 11-4 16,-2 1-1-16,-1 1-1 16,-2 2 0-16,7-5-1 15,0 1 3-15,-2 0 0 16,0 1 1-16,2-12 1 15,0 11 0-15,2 2 3 16,0-1 0-16,2 2 0 0,-4-3 1 16,-4 0-1-16,2-1 0 15,-25 22-2-15,7-13-8 16,20-19-30-16,-24 10-29 16,-1 0-10-16,25-10-6 15,-27 0-3-15</inkml:trace>
  <inkml:trace contextRef="#ctx0" brushRef="#br0" timeOffset="29069.46">23991 17958 70 0,'17'-2'98'0,"-5"4"-3"16,-1 1-6-16,-11-3-2 0,10 12-30 15,-10-12-48-15,0 0-3 16,0 20-6-16,0-20 0 16,-7 13-2-16,7-13-15 15,0 0-34-15,-11 8-31 0,11-8-6 16,0 0-4-16,0 0-9 16</inkml:trace>
  <inkml:trace contextRef="#ctx0" brushRef="#br0" timeOffset="29391.61">24194 17920 82 0,'0'0'94'0,"12"-14"-4"0,-12 14-5 16,8-10 0-16,-8 10-51 15,0 0-25-15,0 0-1 16,0 0-1-16,-6-1-1 0,6 1-2 15,-10 1-1-15,10-1-1 16,0 0 0-16,-11 13-2 16,9-3 0-16,2-10 0 0,0 0 0 15,0 0 0-15,0 9 0 16,2 1-3-16,3 0 0 16,9 21-1-16,-3-11 0 15,-11-20 1-15,14 24-3 16,-4-1-7-16,-10-23-19 15,4 26-48-15,0 1-5 0,-4-27-7 16,0 0-7-16</inkml:trace>
  <inkml:trace contextRef="#ctx0" brushRef="#br0" timeOffset="29610.18">24187 18036 25 0,'2'-28'96'0,"9"4"-1"0,0-2-3 15,3 3-4-15,6 1-10 16,1-1-60-16,2 3-3 0,3 1-11 16,1-1-4-16,-3 4 0 15,4 0 0-15,-6 2 0 16,2 9 0-16,1-5 0 16,-8-1-2-16,2 2-59 0,-8 4-27 15,-1 2-3-15,-10 3-6 16,0 0-6-16</inkml:trace>
  <inkml:trace contextRef="#ctx0" brushRef="#br0" timeOffset="30222.23">23462 17620 14 0,'4'-11'92'0,"-3"1"-1"15,1-1-3-15,-2 11-4 16,1-14-27-16,-1 14-39 0,0-8-1 16,0 8-4-16,0 0-4 15,-9 0-2-15,9 0-2 16,-15 15-1-16,3-4 0 0,3 8-1 16,-4 6-1-16,13-25-1 15,-11 31-1-15,1 1-1 16,-1 7 2-16,-3 45-1 15,12-36 0-15,2 2 2 16,1 6-2-16,9-3 0 16,0 1 0-16,6-2-4 15,7 3-2-15,-1-7-6 16,8-3-14-16,1 0-53 0,9-14-8 16,2-6-5-16,3-5-6 15,2-9 0-15</inkml:trace>
  <inkml:trace contextRef="#ctx0" brushRef="#br0" timeOffset="30832.68">24742 17403 59 0,'0'0'88'0,"-14"-15"1"15,14 15-3-15,-11-8-22 16,11 8-35-16,0 0-5 16,0 0-3-16,-9-1-4 0,9 1-3 15,0 0-4-15,0 0 0 16,0 0-10-16,0 7 0 16,0-7 0-16,0 0 0 15,3 10 0-15,-3-10 0 0,13 20 0 16,-7-3 0-16,4 5 0 15,-1 6 0-15,3 8 0 16,-12-36 0-16,12 42 0 16,12 48 0-16,-18-31 0 0,-5 3 0 15,-1 6-21-15,-10 3-68 16,-15 3-3-16,-5-1-3 16,-13-2-6-16,-9-4-1 15</inkml:trace>
  <inkml:trace contextRef="#ctx0" brushRef="#br0" timeOffset="70099.77">25203 9863 1 0,'-12'-5'34'15,"12"5"1"-15,0 0 3 16,-8-10 0-16,8 10-5 16,0 0-5-16,-5-9-3 0,5 9-5 15,0 0-4-15,-8-10 0 16,8 10-2-16,0 0-2 16,0 0 1-16,0 0-4 15,0 0 0-15,0 0-4 16,0 0-1-16,0 0-3 0,0 0-1 15,0 0-1-15,0 0 0 16,-4 10-1-16,2 0 0 16,1 2 1-16,-1 2 0 0,0 3 1 15,0 2 0-15,0 4 0 16,1 1 1-16,-1 4 1 16,2 1-1-16,-1 2 1 0,1 2 0 15,-1 3 1-15,0-1 0 16,1 3 1-16,-2-1 0 15,-1 2 0-15,-1 2 1 0,0-2-1 16,1 3 1-16,0 0-1 16,1-2-1-16,-1 0 1 15,1 2-2-15,0-3 1 16,2 1-1-16,-2-2-1 0,2-2 1 16,0 1-1-16,0-1 1 15,4-1-2-15,-1 0 2 16,1-2-1-16,-1 2 0 15,3 0-1-15,-3-2 2 0,0 3 0 16,-1-3 0-16,-1 3 0 16,-1-1 0-16,0-1 1 15,-1 1-1-15,1-1 1 16,-2-1-2-16,2 0 1 0,0-2-1 16,0 1 1-16,2-1-1 15,0 0 1-15,1-1-2 16,2 0 1-16,0 1 0 15,-2 0 0-15,1 0-1 0,3 0 0 16,0 1 1-16,-3 0-1 16,3 1 0-16,-2-2 0 15,-1 1 0-15,2 0 0 16,-1 2 0-16,-3 1 1 0,0 0 0 16,-1 2 0-16,-1-1-1 15,-1 5 1-15,1-1 0 16,0 0-1-16,0 2 0 0,0-1 1 15,-1 1-1-15,1-1 0 16,0 1 1-16,0 0-1 16,2 0 0-16,-1-1 0 15,1 1 0-15,0 3 0 0,1-2 0 16,0 0 0-16,-1 1 0 16,-1 0 0-16,1 2 0 15,-1-3 0-15,-1 1 0 0,1 0 1 16,1 1-1-16,-1-1 1 15,0 2-1-15,0-2 0 16,1 3 1-16,2 1-1 0,0 0 0 16,-2-1 0-16,0 1 0 15,0 1 0-15,-2 0 0 16,0-2 0-16,0 1 2 16,0 0-1-16,-2-1 0 15,-3 1 1-15,-1 2 0 16,0 0-1-16,-1 1 2 0,-1 2-1 15,2 0-1-15,0 1 1 16,-1 1-1-16,3-2 0 16,-1 0-1-16,2-2 0 0,1-1 0 15,1 1 0-15,-1-2 1 16,1 0-1-16,0 2 0 16,1-1 1-16,0 2 0 15,-1-1 1-15,1 2 1 0,-1-1-1 16,1 1 0-16,0 0 0 15,0 0 0-15,0-2 0 16,2 2 0-16,1-2 0 16,3 1 0-16,-2-1-1 0,0-1 1 15,2 0-1-15,0-1 1 16,-3 0 0-16,-1-1-1 16,-2-1 1-16,0-2-1 0,0-1 0 15,-2 1 0-15,-3 0 1 16,-3 0-2-16,2 2 0 15,-4-1 0-15,4 1 0 16,-4 2 0-16,4-1 0 16,1 0 0-16,0-1 0 0,0-1 0 15,2-2 0-15,2-4 0 16,0 0 0-16,-1 1 0 16,2-2 0-16,0 1 0 0,2 2 0 15,-2-2 0-15,1 3 0 16,0 3 0-16,-1-1 0 15,1 1 0-15,-1-3 0 0,2 1 0 16,-1-3 0-16,1 1 0 16,2-2 0-16,-1-2 0 15,0-1 0-15,-1 0 0 16,1 0 0-16,-1-3 0 0,2 1 0 16,-2-2 0-16,-2 1 0 15,0 0 0-15,0-1 0 16,-3 2 0-16,-2-1 0 15,1 4 0-15,1-1 0 16,-2 3 0-16,-2-1 0 0,5-21 0 16,0 6 0-16,0-3 0 15,-1 3 0-15,0 2 0 16,-1 3 0-16,2 1 0 16,-1 4 0-16,0-3 0 0,-1 4 0 15,2 4 0-15,-3 2 0 16,1 0 0-16,2 3 0 15,1 0 0-15,-1 5 0 0,-1 1 0 16,-1 2 0-16,-1 0 0 16,2 1 0-16,-3 0 0 15,-3 2 0-15,3-1 0 16,-3 0 0-16,2 0 0 16,-5 1 0-16,2-1 0 15,-4 0 0-15,0 1 0 16,-3 1 0-16,-1-1 0 15,-1-1-2-15,0-4 4 0,-2-1-2 16,1 1 0-16,1-6 0 16,0 1 0-16,1-2 0 15,2-3 0-15,16-40 0 16,-17 36 0-16,1 0-14 16,1-14-41-16,3-22-30 0,0 0 0 15,2 0-7-15,10 0-3 16</inkml:trace>
  <inkml:trace contextRef="#ctx0" brushRef="#br0" timeOffset="71348.71">20060 10223 66 0,'-1'-15'82'0,"1"3"0"16,0-2-5-16,0 14-40 15,0-13-9-15,0 13-6 16,0 0-9-16,0-9-4 15,0 9-3-15,0 0-2 16,0 11-1-16,0 3-2 0,-1 6 0 16,-3 6-1-16,0 7 2 15,-3 8-1-15,-3 5 1 16,0 4 0-16,0 0-2 16,-4-1 2-16,2-2-1 15,1-5 1-15,0-7-1 0,4-7 0 16,2-7 1-1,1-7 0-15,4-14 0 0,0 0 0 16,0 0 0-16,-4-21-1 16,4-3 1-16,0-8-2 0,4-8 1 15,4-4-2-15,1-7 0 16,6-3 1-16,1 0-1 0,4 1 1 16,2 2-1-16,0 6 1 15,2 6 0-15,0 6 0 16,2 4 1-16,-1 8 0 15,0 4 0-15,4 3 0 0,1 3 1 16,2 1-1-16,2 2 0 16,2 4-1-16,-2 3 0 15,1 1-1-15,-3 4-5 16,-4 3-6-16,-2 9-15 0,-8 4-30 16,-7 5-24-16,-7 1-6 15,-4 2-6-15,-11 1 1 16</inkml:trace>
  <inkml:trace contextRef="#ctx0" brushRef="#br0" timeOffset="71747.71">20159 10435 36 0,'-22'11'81'16,"7"-6"0"-16,15-5 1 16,-11 11-31-16,11-11-9 15,13 6-13-15,3-6-8 0,4 1-5 16,3-1-4-16,8 0-3 15,3-4-3-15,3 1-3 16,-2-2-4-16,3 2-2 16,-5 0-3-16,3 2-2 15,-8 1-2-15,-3-1-1 0,-4 1 1 16,-6-2 0-16,-3 2 2 16,-12 0 2-16,9 0 3 15,-9 0 3-15,0 0 1 16,0 0 2-16,0 0 1 0,0 0 0 15,-3 7 2-15,3-7-1 16,0 12 0-16,0 0 1 16,0-1-1-16,0 4-1 0,0 3 0 15,0 1-1-15,0 2-1 16,0 0 0-16,0 0 0 16,0 0-2-16,-2-4-2 0,1-1-7 15,-3-5-20-15,-8-4-49 16,12-7-4-16,0 0-5 15,0-14-5-15</inkml:trace>
  <inkml:trace contextRef="#ctx0" brushRef="#br0" timeOffset="71885.47">20615 10208 67 0,'0'-14'76'0,"0"14"-5"0,0 0-4 16,17-4-53-16,-16 10-36 15,4 10-39-15,-2 2-12 0,1 3-3 16</inkml:trace>
  <inkml:trace contextRef="#ctx0" brushRef="#br0" timeOffset="72733.09">20788 10475 55 0,'-8'-10'82'16,"8"10"-2"-16,-12-9-3 0,12 9-36 15,0 0-11-15,0 0-10 16,0 0-9-16,0 0-5 0,0 0-2 16,10-6-2-16,-10 6 0 15,9 0 0-15,-9 0-1 16,15 8 0-16,-5-1 0 15,-1 6 0-15,5-1 0 0,-6 6-1 16,2 4-1-16,-3 3 1 16,0 1-1-16,-2 1 1 15,-5 1-1-15,0-3 1 16,-5-3 0-16,-5-1 1 0,0-4 0 16,-2-7 1-1,-3-4 0-15,1-4 0 0,1-2 1 16,4-7-1-16,1-4 1 15,4-6-2-15,4-2 1 16,0 0-1-16,9-1-1 0,0 2 0 16,6-2 0-16,0 6-1 15,3 2 1-15,0 0-1 16,1 4 1-16,5 1-1 0,2 1 1 16,2 0 0-16,3 0 0 15,5 0 0-15,-1 0 1 16,-1-2-1-16,3 1 1 0,-6 0-1 15,-2 0 2-15,-5 0-1 16,-7-2 1-16,-2 3 0 16,-4 1 0-16,-11 5 0 15,0 0 0-15,0 0 0 0,0 0-1 16,-13-5 0-16,2 7-1 16,1 5-1-16,-6 3 1 15,3 1 0-15,0 2-1 16,1-1 1-16,1 2 0 15,3 1 0-15,1-1 0 0,4-2 0 16,3 0 0-16,0-1 0 16,8-2 1-16,-8-9-1 15,17 17 1-15,-8-11-1 0,6 1 0 16,0-1 1-16,1 1-1 16,-4 2-1-16,0-1 1 15,1 1-1-15,-7 1 1 16,1 2-1-16,-5 1 1 0,-2 1-1 15,-5 0 1-15,-3 1 0 16,-4 0 1-16,-3 0 0 16,-1-2 0-16,-2-2 0 0,1-2 1 15,2-2-1-15,2-2-1 16,-1-4-5-16,14-1-17 16,0 0-53-16,0 0-6 0,2-15-4 15,10-3-8 1,5-6 0-16</inkml:trace>
  <inkml:trace contextRef="#ctx0" brushRef="#br0" timeOffset="73243.46">21600 10325 26 0,'-16'-2'87'0,"1"-1"-1"15,3 0-4-15,4 0-6 16,8 3-48-16,-12-1-7 0,12 1-9 16,0 0-7-16,0 0-3 15,0 0-1-15,-5 6-1 16,4 4 0-16,1 3 1 0,0 5 0 16,-1 4 0-16,1 6 0 15,0 2 1-15,0 4-1 16,0 0 0-16,0 4 0 15,0-2-1-15,1-2 0 16,-1-2 1-16,1-4-1 0,-1-2 2 16,0-5-2-16,-3-6 2 15,1-3 0-15,2-12 0 16,-7 11 1-16,7-11 0 0,0 0 0 16,-7-11 0-16,5-2 0 15,2-3 0-15,0-4-1 16,2-3 0-16,0 0 0 15,4 1 0-15,2 0 0 0,0 3 0 16,3 2 0-16,0 3 1 16,0 2 0-16,3 3 0 15,1 2 0-15,0 2-1 0,1 2 0 16,1 1-1-16,-1 1-2 16,1 1-5-16,-5 0-17 15,-12 0-60-15,14 15-2 16,-14-15-5-16,10 18-7 15,-5-9-1-15</inkml:trace>
  <inkml:trace contextRef="#ctx0" brushRef="#br0" timeOffset="73411.3">21776 10613 0 0,'0'0'93'0,"-9"0"1"0,9 0-8 16,0 0-4-16,-3-8-6 15,3 8-85-15,-12-8-63 16,12 8-6-16,0 0-8 16,0 0-8-16,-11 0 2 0</inkml:trace>
  <inkml:trace contextRef="#ctx0" brushRef="#br0" timeOffset="99807.29">27368 9898 24 0,'-10'-14'38'16,"10"14"1"-16,-11-9 0 0,11 9-5 15,-9-6-2-15,9 6-3 16,0 0-1-16,-9-7-4 16,9 7-3-16,0 0-3 15,0 0-3-15,0 0-4 0,0 0-1 16,0 0-2-16,0 0-2 15,10-5-1-15,2 4 0 16,7 0-1-16,2-1-1 16,8 0 1-16,2-1-2 0,9-1 1 15,5 0-1-15,5-1-1 16,2 0 0-16,3-1 1 16,0 0-1-16,-3 2-1 0,-4 0 1 15,-4 0-1 1,-5-1 1-16,-12 4-1 0,-7-2-2 15,-6 1-2-15,-14 2 0 16,0 0-2-16,0 0-2 0,-16-1-2 16,-1 1-1-16,-4 1 0 15,0 4 1-15,-4-2 1 16,4 4 1-16,0-2 0 16,0 0 3-16,6 0 0 0,0 0 1 15,15-5 0-15,-18 10 2 16,18-10 2-16,-10 12 0 15,8-3 2-15,1 1 2 16,-2 2 0-16,1 3 3 0,0 0 1 16,1 4-1-16,-2 4 1 15,1 0-1-15,1 2 0 16,0 4-1-16,0 1-1 0,1 2 1 16,0 2-2-16,0-1-1 15,-1 2 0-15,1-5 0 16,-2 1-1-16,-1-3-1 15,1-5 0-15,-1-2 0 16,0-4-1-16,0-5-5 0,0-2-12 16,3-10-22-16,-13 8-35 15,13-8-6-15,0 0-5 16,2-5 1-16</inkml:trace>
  <inkml:trace contextRef="#ctx0" brushRef="#br0" timeOffset="100642.1">27928 10188 28 0,'0'0'72'0,"0"0"3"0,10 0-4 16,-10 0-46-16,0 0-4 15,13 0 0-15,-13 0-8 16,19 8-7-16,-7-2-3 15,2 4-1-15,1-1 0 0,0 5-2 16,-3 2 0-16,1 1 0 16,-3 0 0-16,-3 3 0 15,-2-5-1-15,-4 1 1 16,-1 0 1-16,-3-3 0 0,-4-4 1 16,-5-4 0-16,0-1 1 15,-1-4 0-15,-1 0 2 16,1-7 0-16,4-2 0 15,2-6 1-15,5 0-2 0,2-4-1 16,10-2 0-16,4 0 0 16,7 1-3-16,3 0 0 15,7 2-1-15,2 2-2 0,2 2 1 16,3 5 0-16,-2 2 0 16,2 1 1-16,-3 3-1 15,2 0 1-15,-2 1 0 16,-3-1 1-16,-2 0 0 15,-5 0 0-15,0 0 2 0,-7 0-1 16,-1-3 1-16,-7 1 0 16,-10 5 1-16,14-16 2 0,-13 7-2 15,-1 1-1-15,0-2-1 16,0 10-1-16,-8-14 0 16,-2 12-2-16,-5 2 0 15,-2 2 0-15,-5 8-2 0,1 4 2 16,-3 2 1-16,1 4 0 15,0 1 0-15,5 2 1 16,4-1 0-16,7 1 1 16,4-3 0-16,3-3 1 0,4-2-1 15,9-2 2-15,2-6-1 16,5-2-1-16,1-4 1 16,0-1-1-16,2-6 1 0,-3-4-1 15,1-5 0 1,-3-1 0-16,-1-3 0 0,-2-2 1 15,-4 5 0-15,-3 0 1 16,0 3 0-16,-3 3-2 16,-5 10-1-16,3-9 1 0,-3 9-1 15,0 7 0-15,-2 3-1 16,1 3-1-16,0 2 1 16,0 1 1-16,1 2 1 0,0 1-1 15,4-3 0-15,2 3-3 16,2-7-10-16,3-1-32 15,10 0-31-15,-9-3-4 16,0-5-7-16,1-3 0 0</inkml:trace>
  <inkml:trace contextRef="#ctx0" brushRef="#br0" timeOffset="101122.35">28717 10167 16 0,'0'-10'76'0,"0"10"3"16,12-2-5-16,-3 2-34 15,-9 0-9-15,18 0-9 16,-8 3-11-16,-1 5-5 16,1 2-3-16,-1 0-1 0,-2 5-2 15,0 2 0-15,-1 1-1 16,-6 1 1-16,0 1 0 0,0-2 1 15,0 0 0-15,-5-4 0 16,-1 0 0-16,0-5 1 16,6-9 2-16,-7 10-2 15,7-10-1-15,0 0 0 16,0-4 0-16,0 4 0 16,7-21-1-16,2 9 0 0,3-4-1 15,1-2 0-15,3-2 1 16,-1 2 0-16,1 1 1 15,0 3 1-15,-1 1 0 16,-3 4 3-16,-2 0-1 0,0 5-1 16,-10 4 1-16,12 0-1 15,-12 0 0-15,8 11-1 16,-3 2-1-16,-3 1 0 0,2 5-2 16,-1 1 1-16,0 1-3 15,-3 0-6-15,1 3-21 16,-1-1-31-16,-1-3-17 0,0-2-5 15,-3-5-5-15</inkml:trace>
  <inkml:trace contextRef="#ctx0" brushRef="#br0" timeOffset="101618.4">29272 10134 50 0,'-2'-12'62'0,"2"12"0"16,-14-5-40-16,5 4-2 15,-4 1-2-15,2 0-6 0,-3 0-4 16,2 4-2-16,3 0 2 15,-1 1-2-15,10-5 0 16,-13 13-3-16,13-13 0 16,-4 13 0-16,4-13 0 0,0 13-1 15,0-13 1-15,1 14 0 16,-1-14-1-16,11 15 1 16,-11-15-1-16,14 15-1 15,-5-6 0-15,-1-1 0 16,2 0-2-16,-3 1-1 0,1 0 0 15,-3 0-1-15,-2 0 1 16,-3 4-1-16,-2-3 0 16,-5 2 2-16,-5-2 1 0,-3 1 1 15,-1-1 0-15,-3-2 2 16,-1-2 0-16,3-1-1 16,0-1 0-16,1 1-2 15,-2-5-7-15,9 1-19 0,9-1-39 16,-9 1-5-16,9-1-4 15</inkml:trace>
  <inkml:trace contextRef="#ctx0" brushRef="#br0" timeOffset="102139.65">29522 10201 0 0,'-2'-12'68'0,"0"2"2"16,2 10-6-16,-2-12-37 0,2 12-7 16,-4-11-5-16,4 11-8 15,-12-4-3-15,1 4-4 16,-3 5 0-16,0 3 0 15,-5 3 1-15,1 2 1 0,1 4-1 16,1-2 0-16,2 3 0 16,3-2 0-16,4-2 2 15,4-2 0-15,3-1 1 16,0-11 1-16,6 11 0 16,5-8 0-16,2-3 0 0,2 0 0 15,2-4 1-15,1-2-2 16,-1-5-2-16,1-1 1 15,0-1 0-15,-4 1 1 16,-3 0 1-16,0 2-1 0,-11 10 0 16,10-14-1-16,-10 14-1 15,0 0 0-15,0 0-1 16,-2 9-2-16,-4 2 0 16,2 1 0-16,-3 1 1 0,3 4 1 15,2-1 0-15,1-3-2 16,1 3-4-16,0-16-14 15,17 16-30-15,4-9-24 16,1-3-6-16,7-4-3 0</inkml:trace>
  <inkml:trace contextRef="#ctx0" brushRef="#br0" timeOffset="102980.59">29927 10140 25 0,'0'-9'75'0,"0"9"2"15,-7-13-3-15,7 13-42 16,-15-5-9-16,6 5-4 16,-2 0-6-16,0 7-7 15,0 1-4-15,-1 4-1 16,-1 3 0-16,1 1-1 0,1 3 1 16,2 2-1-16,3-2 1 15,4 2 1-15,2-4-1 16,2 0 1-16,10-5-2 0,5-1-3 15,4-6-3-15,7-2-3 16,4-3 0-16,3-4-1 16,2-6 1-16,0-5 0 15,0-4 2-15,-1-7 3 0,-3-1 5 16,-2-7 7-16,-5 2 1 16,0-7 3-16,-4 5 1 15,-5-2-1-15,0 7 3 16,-6 1 0-16,-1 5 0 0,-4 5-4 15,-3 4-2-15,-1 0-2 16,1 6-2-16,-3 8-1 16,1-10-3-16,-1 10-1 0,0 0-2 15,0 0 1-15,0 8-1 16,-3 5-1-16,-2 2 1 16,1 6 0-16,0 6 2 15,0 4-1-15,0 4 2 16,2 4-1-16,0 2 0 0,2 0-1 15,0-2 1-15,0-3-1 16,0-5 0-16,0-8 1 16,0-2-1-16,-2-8 1 0,2-13 0 15,0 0 0-15,0 0 1 16,0 0 0-16,-7-14-1 16,7-3 1-16,0-2 0 15,3-3 0-15,2 0 0 16,2 1 0-16,2 2-1 0,-1-1 1 15,1 4-1-15,0 5 1 16,3 1-1-16,0 5 0 16,0 2 0-16,3 2-1 0,-1 1 1 15,4 0 0-15,0 3-1 16,-2 1 1-16,4 2 0 16,-3-3 0-16,-1 0 0 0,-4-1 0 15,-1 0 1-15,-2 0-1 16,0-2-1-16,-9 0 1 15,9 3-2-15,-9-3 1 0,4 10 0 16,-4-10 0-16,1 17 0 16,-1-4 0-16,0 1 1 15,-2 3 0-15,-1 2 0 16,2-3-1-16,1 0-3 16,0 0-10-16,1-7-18 0,-1-9-39 15,6 9-9-15,-6-9-4 16,19 0-5-16</inkml:trace>
  <inkml:trace contextRef="#ctx0" brushRef="#br0" timeOffset="103138.21">30669 10025 13 0,'1'-17'67'0,"-1"3"-1"0,-2 6-4 15,7 4-36-15,-5 4-13 16,-8 3-15-16,6 7-9 0,0 3-11 15,2 4-15-15,2 7-23 16,3 0-5-16</inkml:trace>
  <inkml:trace contextRef="#ctx0" brushRef="#br0" timeOffset="104006.43">30799 10208 32 0,'4'-18'80'0,"-4"10"-1"15,0-3-23-15,0 11-9 16,0-13-11-16,0 13-13 16,0 0-9-16,0 0-5 15,0 0-4-15,-7 5-2 0,2 6-2 16,0 0-1-16,3 4 0 16,-3 0 1-16,5 3 0 15,0-2 1-15,4-1-1 0,2-1 1 16,4-2 0-16,1-3 1 15,2-2-1-15,0-3-1 16,1-4 1-16,-1 0-1 0,0-5-1 16,-2-4 1-16,0-4-1 15,0-2 0-15,-5-2-1 16,-3-1 1-16,-2-2 0 16,-1 3 0-16,-1-3 0 15,-4 6 0-15,-1 1 0 0,-4 3 1 16,10 10 0-16,-11-14 0 15,11 14 0-15,0 0-1 16,0 0 1-16,0 0-1 16,0 0 0-16,0 0 1 0,0 0-1 15,6-6 1-15,-6 6 0 16,17-1-1-16,-5 0 1 16,4-1 0-16,-1 1 0 0,4-1-1 15,-3 1 0-15,3 0 1 16,-3 1-1-16,2 0-1 15,-8 0 0-15,0 0 0 16,-10 0 0-16,12 14 0 0,-7-2 0 16,-3 2 0-16,0 4 0 15,-2 1 0-15,0 5 1 16,2-3 0-16,-2 2 0 0,2-2 1 16,-2-3-1-1,0-2 0-15,0-3 1 0,3-3 0 16,-3-10 0-16,0 11 1 15,0-11-1-15,0 0 0 0,0 0 1 16,7-13-1-16,-2 2-1 16,0-4 1-16,5-1-2 15,2-4 1-15,0-1-1 16,-1-1 1-16,7 0 0 16,-1 0-1-16,1 2 1 0,2 2 0 15,-6 4 1-15,2 1-1 16,1 4 1-16,-4 5-1 0,-3 3 0 15,-2 1 1-15,4 0-1 16,-12 0 1-16,16 18-1 16,-10-2 1-16,3 2-1 15,-3 1 0-15,4 3 1 16,2 0-1-16,-6 3 1 16,2-2-1-16,-5-2 0 0,2-1-2 15,1-1-4-15,-3-8-6 16,1 1-18-16,0-3-33 0,-4-9-17 15,19 10-6-15,-5-10-3 16</inkml:trace>
  <inkml:trace contextRef="#ctx0" brushRef="#br0" timeOffset="104395.29">31784 10133 41 0,'0'0'79'15,"8"-15"-2"-15,-8 15-3 16,15-11-41-16,-15 11-6 16,-4-9-12-16,4 9-7 15,-16-6-5-15,16 6-2 0,-18 0 0 16,6 0 0-16,2 2-1 16,-3 3 2-16,3 1-1 15,1 0 1-15,1 3-1 0,-2 1 0 16,8 0 2-16,2 2 0 15,0-1-1-15,0 4 0 16,7-3 1-16,4 2 0 16,0 0-1-16,-1-1 0 15,2-1-1-15,-5 0 0 0,1-3-1 16,1 1 0-16,-1-1 0 16,-8-9 0-16,4 13 0 15,-4-13-1-15,-14 12 1 0,-2-3-2 16,-2-6-13-16,-1 3-26 15,-5 3-33-15,-8-2-5 16,1 2-5-16,0-2 0 16</inkml:trace>
  <inkml:trace contextRef="#ctx0" brushRef="#br0" timeOffset="105159.64">28907 10533 23 0,'0'0'69'16,"0"0"5"-16,-8 10-3 0,8-10-43 15,0 0-4-15,6 0 2 16,2 0-1-16,5 0-8 15,5 0-2-15,7 1-4 0,9-2-2 16,4-1-3-16,12-1 0 16,4-1-1-16,10-1-2 15,3 1 0-15,3-3 0 16,0 2-1-16,-1-1 1 0,-3 1-2 16,-7 1 0-16,-8 0 0 15,-7 2-1-15,-9-1-2 16,-9 3-3-16,-9 0-4 15,-8 0-3-15,-9 0-12 16,0 0-14-16,-13 5-20 0,-4 2-17 16,-3-1-8-16,-5 0 0 15</inkml:trace>
  <inkml:trace contextRef="#ctx0" brushRef="#br0" timeOffset="105436.9">29462 10589 17 0,'-16'5'77'0,"16"-5"-7"16,0 0-7-16,0 0-7 0,-11 7-11 15,11-7-10-15,0 0-7 16,0 0-10-16,7 0-5 16,3 0-3-16,3 0-3 0,5-1-2 15,6 1-1-15,4-3 0 16,6 3-2-16,2-3 0 15,4 3 0-15,-2 0-1 16,0 0 0-16,-4 0-4 16,-3 3-10-16,-9 0-23 0,-13 2-45 15,3 1-3-15,-12-6-7 16,0 13-4-16</inkml:trace>
  <inkml:trace contextRef="#ctx0" brushRef="#br0" timeOffset="109262.5">11251 12065 4 0,'0'0'36'0,"0"0"-2"0,-11-6-1 15,11 6-2-15,0 0-4 16,0 0-2-16,0 0-2 15,0 0-2-15,0 0-2 0,0 0-3 16,0 0-1-16,0 0-1 16,0 0-2-16,0 0-2 15,0 0 0-15,0 0-2 0,0 0 0 16,0 0 0-16,0 0 0 16,5 0 1-16,5 0-1 15,0-2 1-15,3-2-2 16,4-2-1-16,1 0-1 0,4 0-1 15,1-3-1-15,4 0-1 16,-4 2-1-16,3 0 0 16,-1 1 0-16,-3 1 0 15,-1 1-1-15,-3 1 0 0,-1 2-1 16,-4 1 1-16,-4 0-2 16,-9 0 0-16,14 0-3 15,-14 0-4-15,0 0-8 16,11 12-11-16,-11-12-16 0,-1 9-24 15,-2 1-11-15,-4-1-4 16,3 1 2-16</inkml:trace>
  <inkml:trace contextRef="#ctx0" brushRef="#br0" timeOffset="109706.18">11225 12285 6 0,'-9'4'45'0,"-1"-2"2"0,10-2-2 16,-8 2-5-16,8-2-4 0,0 0-7 15,0 0-1-15,0 0-2 16,0 0-6-16,6-4-5 15,3 0-2-15,1-2-2 16,6-4-2-16,-1 2-1 16,4-3-1-16,2 1-2 15,-3-3 0-15,4 2-1 0,1-2 0 16,2 1-1-16,-3 1 0 16,-1 0-1-16,3 2 1 0,-6 0-1 15,0 0-1-15,-5 2 1 16,2 2-1-16,-15 5 1 15,13-7 0-15,-13 7-1 0,0 0 0 16,0 0 0-16,0 0 0 16,0 0-1-16,0 0-1 15,0 0-7-15,0 0-19 16,0 0-48-16,0 0-2 0,10 2-8 16,-10-2-2-16</inkml:trace>
  <inkml:trace contextRef="#ctx0" brushRef="#br0" timeOffset="126055.19">26429 11128 62 0,'0'0'69'0,"-1"-11"-23"16,1 11-4-16,1-11-5 15,-1 11-6-15,9-10-6 16,-9 10-4-16,8-7-6 0,-8 7-2 16,0 0-2-16,11-10-3 15,-11 10-2-15,0 0-3 16,0 0-2-16,0 0 0 0,1 13-2 15,-1 0 1-15,-2 4-1 16,-5 4 1-16,2 5 1 16,-2 1 0-16,-2 0 0 15,3 0 0-15,0-1 1 16,0-4-1-16,0-3 1 0,1-4 0 16,1-3 0-16,2-3 2 15,2-9 1-15,0 0 0 16,0 0 1-16,0 0-1 0,0 0 1 15,-4-7 0-15,4-7-2 16,0 0-1-16,0-6-1 16,1-3-1-16,1-3-1 15,5-2 0-15,-1-4 0 0,6-1 0 16,-2-2-1-16,5-2 0 16,1 1-1-16,2 0 1 15,0 3 0-15,0 3 0 0,1 2 0 16,-1 4 0-16,0 1 2 15,-2 4-1-15,1 5 1 16,1 1-1-16,-1 2 0 16,2 2 1-16,0 4-1 15,-2 2 0-15,-1 3 0 0,0 0-1 16,-1 4 1-16,-2 6 0 16,-4 4 0-16,-2 2-1 15,-4 5 2-15,-3 3-1 0,-3 1 0 16,-7 3-1-16,-6-1 1 15,0-3-2-15,-6 0 2 16,-1-4 0-16,1-3 0 0,-3-6 1 16,2-3-1-16,4-3 1 15,3-3 1-15,0-2 0 16,7 0-2-16,9 0 2 16,-11-9-2-16,11 9 0 0,-1-11 0 15,1 11-1-15,0-11 1 16,0 11-1-16,0 0 1 15,0 0-2-15,12-6 2 16,-12 6 2-16,10 4-1 0,-10-4 1 16,17 15 0-16,-6-4 1 15,2 2 0-15,-1 0 0 16,4 5 0-16,-2 1-1 0,2 2 0 16,-1 0-1-16,0 0 1 15,-1 2-1-15,0-1 0 16,0-2 0-16,-5-4 0 0,2-2-2 15,-4 1-3 1,-1-5-5-16,2-1-15 0,-4 0-31 16,-4-9-26-16,15 1-6 15,-6-1-6-15,2-8-1 16</inkml:trace>
  <inkml:trace contextRef="#ctx0" brushRef="#br0" timeOffset="126367.19">26971 11156 30 0,'0'0'78'16,"2"-10"3"-16,-2 10-22 15,0 0-8-15,6-9-7 16,-6 9-10-16,12-2-8 0,-12 2-8 15,19-4-5-15,-7 2-4 16,0 1-2-16,3-1-2 16,2 1-2-16,0 1 0 15,0-2-2-15,-1 2-1 0,-1 0-1 16,-6 0-4-16,4 0-6 16,-13 0-7-16,9 6-11 15,-9-6-19-15,0 0-22 0,0 12-14 16,0-12-5-16,-12 10 0 15</inkml:trace>
  <inkml:trace contextRef="#ctx0" brushRef="#br0" timeOffset="126570.21">26995 11203 37 0,'0'0'76'16,"-10"8"-7"-16,10-8-6 0,0 0-10 15,0 0-13-15,0 10-6 16,0-10-8-16,13 3-5 15,-1-1-6-15,3-2-4 16,2 0-3-16,3 0-3 16,1 0-6-16,0-1-16 15,-1-7-53-15,2 6-12 0,-2-1-3 16,-1 1-7-16,-3-3-3 16</inkml:trace>
  <inkml:trace contextRef="#ctx0" brushRef="#br0" timeOffset="127422.19">28056 10996 16 0,'-3'-11'52'15,"-8"5"-23"-15,-2 1 2 16,-2 1 2-16,-3 4-4 0,-3-1 0 15,0 1-2-15,-2 0-2 16,0 6-3-16,1-3-2 16,3 2-3-16,1 0-4 15,4 3-3-15,6-2-2 0,0 3 1 16,8-9-2-16,0 19 1 16,5-7 0-16,6 0-1 15,3-2 0-15,5 4-1 16,2-1-1-16,0 0-1 15,6 0 0-15,-1-1-2 0,4 1-1 16,-5 1 0-16,2-1 0 16,-6 0-1-16,-2-2 1 15,-1 1-1-15,-7-3 0 0,-5 1 0 16,-4 1 0-16,-2-2 0 16,-2 2 1-16,-9 1-1 15,-1 1 1-15,-3-1 0 16,-5 2 0-16,0-2 1 0,-4 0-2 15,1-1-3-15,2 0-2 16,-1-4-10-16,5 1-16 16,4 1-41-16,3-9-8 15,10 0-6-15,-8-6-4 16</inkml:trace>
  <inkml:trace contextRef="#ctx0" brushRef="#br0" timeOffset="127787.97">28197 10956 14 0,'3'-10'77'0,"-1"1"1"16,-2 9-3-16,21-9-40 15,-21 9-4-15,0 0-7 0,0 0-11 16,0 0-4-16,-9 11-4 15,0 0 1-15,-4 5 0 16,-3 3-1-16,-4 6 3 16,-1 5 0-16,-5 3 0 15,1 4-1-15,-5 0 0 0,2 5-1 16,0-1 0-16,1-1-1 16,1-2-2-16,5-5-1 15,1-3 0-15,4-3-1 0,0-4 0 16,9-7-1-16,1-1-3 15,6-15-5-15,-6 16-15 16,6-16-44-16,0 0-11 0,9 1-8 16,0-9-4-16,6-7 3 15</inkml:trace>
  <inkml:trace contextRef="#ctx0" brushRef="#br0" timeOffset="128322.24">28540 11026 44 0,'0'0'69'16,"-3"-9"-2"-16,3 9-31 0,0 0-4 16,-12-2-8-16,12 2-7 15,0 0-6-15,0 0-3 16,-10 8-1-16,5 0 3 0,5-8-2 16,-11 20-1-16,5-11 1 15,2 4 0-15,1-2 1 16,2 3 0-16,1-2 0 0,0-2-3 15,0-1-1-15,4 1 0 16,1 0 0-16,5-1-1 16,-3 2-1-16,3-1 0 15,-1 0-1-15,3-1 0 16,1 3 0-16,-2-3-1 0,-1 1 0 16,-10-10-1-16,13 17 0 15,-9-9 0-15,-4 2 0 16,0-1 1-16,-4-1 0 0,-5 2 0 15,-3-2 1-15,-3 1-1 16,-2-2 1-16,-6 0 0 16,3-3-2-16,0-2-3 15,2 2-10-15,-4-4-24 0,5-6-39 16,17 6-4-16,-5-19-6 16,7 3-6-16</inkml:trace>
  <inkml:trace contextRef="#ctx0" brushRef="#br0" timeOffset="128999.83">28655 11048 0 0,'3'-9'81'0,"-3"9"5"0,-6-5-1 16,6 5-7-16,0 0-43 16,-10 0-12-16,10 0-3 15,0 0-8-15,0 0-4 0,0 0-4 16,7 4 0-16,-7-4-1 15,18 3 0-15,-5-1-1 16,6-2-1-16,2 3 0 0,2-2-2 16,1-1-1-16,5 1 0 15,-3 0-1-15,1 1 0 16,-6-2 0-16,0 2-1 16,-4-1 1-16,-5 0 0 0,-3-1 1 15,-9 0 1-15,11 2 0 16,-11-2 0-16,0 0 1 15,0 0 0-15,0 0 0 16,0 0-1-16,0 0 1 0,0 0 0 16,0 0 0-16,0 0 2 15,0 0 0-15,-4 12 1 16,4-12 0-16,-13 15 0 16,6-5 0-16,-2 2 0 15,-3 3 1-15,4-1-1 0,-3 1-1 16,1 0 0-16,2 3-1 15,1 0 1-15,4-2 0 0,1 0 0 16,2-2 0-16,0 1-1 16,4-3 1-16,4-3 0 15,1-1 0-15,1-3 1 16,3-2-1-16,2-2 0 0,1-1 0 16,0-3 0-16,3-2-1 15,0-6 1-15,1-1-1 16,-3-3 0-16,-1 0 0 0,-4-4 1 15,-2 0-1-15,-4-3 0 16,-4 1 1-16,-2 2-1 16,-5 1 1-16,0 3-3 15,-2 2 2-15,-1 3-1 16,8 10-2-16,-16-12 0 0,16 12-2 16,0 0-2-16,-12-1-7 15,12 1-10-15,-3 6-18 16,3-6-31-16,8 11-13 15,1-2-7-15,5 1-1 0</inkml:trace>
  <inkml:trace contextRef="#ctx0" brushRef="#br0" timeOffset="129222.34">29299 11182 48 0,'0'0'89'15,"0"0"-2"-15,0 0-3 16,7-22-22-16,-7 22-27 0,0 0-8 16,9-12-10-16,-9 12-8 15,11-5-3-15,-11 5-3 16,12-1-3-16,-4 1-7 0,-8 0-23 16,0 0-51-16,0 0-1 15,-2 8-8-15,2-8-5 16</inkml:trace>
  <inkml:trace contextRef="#ctx0" brushRef="#br0" timeOffset="130832.81">26353 11851 54 0,'-3'-9'66'0,"-6"-1"-9"0,9 10-2 16,-7-15-9-16,7 15-7 16,-2-11-7-16,2 11-5 15,0 0-5-15,-3-12-7 0,3 12-4 16,0 0-2-16,0 0-4 16,0 0-1-16,0 0-2 15,0 14-2-15,2-1 1 16,-1 5-1-16,3 3 1 0,-2 5 0 15,3 2 0-15,1 2 0 16,-2 1 1 0,-1 1-1-16,2-3-1 0,-1-1 1 15,-1-6 0-15,1-1-1 16,-1-5 0-16,2-4-2 0,-3-3-1 16,-2-9-2-16,0 0-4 15,0 0-1-15,9 0-4 16,-7-9-3-16,6-4-5 15,-4-4-1-15,8-5 0 0,-3-2 2 16,7-3 3-16,-3-2 5 16,4 1 6-16,3 1 8 15,-4 1 7-15,5 3 8 0,-9 3 1 16,4 5 4-16,-4 2 0 16,0 2 0-16,-12 11-1 15,11-14-5-15,-11 14-2 16,0 0-2-16,10-7-3 0,-10 7-3 15,0 0-1-15,0 0-2 16,0 0 0-16,0 11-1 16,0-1-1-16,-6 3 1 15,-1 3 0-15,-1 5 0 16,-2 3 0-16,-3 2 0 16,0 5 0-16,-2-3 0 0,0 5-1 15,0-4 1-15,1 0 0 16,4-3-1-16,-2-3 1 0,4-2-1 15,0-6 1-15,5-1-1 16,0-5 0-16,3-9 0 16,0 12-1-16,0-12-3 15,0 0-3-15,0 0-7 0,13-10-23 16,-5 9-42-16,4-8-4 16,3-3-6-16,1-2-4 15</inkml:trace>
  <inkml:trace contextRef="#ctx0" brushRef="#br0" timeOffset="131322.48">27032 11961 51 0,'0'0'76'0,"-7"-15"-1"15,7 15-26-15,-11-13-7 16,11 13-8-16,-6-10-11 16,6 10-4-16,-10-8-7 0,10 8-2 15,-15-3-5-15,5 3-1 16,-4 2-1-16,2 3 0 15,-4 2-1-15,1 4 1 16,-2 2-1-16,3 3 1 0,0 1-1 16,1 3 1-1,0-1 0-15,4 0 0 0,1 4 0 16,1-5 0-16,4-1 0 16,-1 0 0-16,4-1 0 0,0-4 0 15,7-1 0-15,-2 0 0 16,-5-11 0-16,18 16 1 15,-5-13-1-15,-1 0 0 16,4-3-1-16,2 0-2 0,0-1-2 16,0-4-7-16,1 0-16 15,-3 5-44-15,1-5-12 0,1-3-7 16,-2 2-5-16,-1-3 0 16</inkml:trace>
  <inkml:trace contextRef="#ctx0" brushRef="#br0" timeOffset="131706.1">27338 12030 66 0,'0'0'81'16,"-9"0"1"-16,9 0-19 15,0 0-20-15,0 0-6 0,8-4-11 16,-8 4-10-16,17 0-4 16,-3 0-2-16,-3-1-2 15,6 1-2-15,-2-1-1 16,2 1-2-16,-2 0-1 0,-1 1 0 15,-3-1-2-15,-2 0 0 16,-1 1 0-16,-8-1-1 16,11 2-3-16,-11-2-4 15,0 0-3-15,0 0-12 0,5 10-18 16,-5-10-39-16,-6 9-3 16,6-9-7-16,-16 10 1 15</inkml:trace>
  <inkml:trace contextRef="#ctx0" brushRef="#br0" timeOffset="132038.66">27336 12136 48 0,'0'0'79'0,"-12"7"1"0,12-7-16 16,0 0-20-16,0 0-4 15,0 0-8-15,9 8-11 16,-9-8-4-16,9 4-4 16,-9-4-4-16,15 2-2 0,-5-1-2 15,-1-1-1-15,2 2 0 16,2-2-2-16,0 0 0 16,1 0 0-16,-1 0-1 15,-2 0 0-15,0 0-1 0,-11 0 1 16,13 0-2-16,-13 0 1 15,0 0-4-15,0 0-6 16,0 0-27-16,-6 0-44 0,6 0-3 16,0 0-6-16,0 0-4 15</inkml:trace>
  <inkml:trace contextRef="#ctx0" brushRef="#br0" timeOffset="132846.37">28215 11883 44 0,'0'0'67'16,"3"-15"-5"-16,-3 15-28 0,0-11-5 15,0 11-8-15,0 0-7 16,-5-10-4-16,5 10-4 15,-14-4-1-15,2 2 0 16,0 2-2-16,-5 0 1 0,2 0 1 16,-5 2 0-16,2 2 0 15,0 0 1-15,1 2 0 0,1-1 0 16,6 1 0-16,-1 2-1 16,11-8 0-16,-11 18 0 15,9-9-1-15,2 2 1 16,0 0 1-16,5 0-1 15,1 4-2-15,1-1 2 16,5-1-2-16,2 2 0 16,1-3-1-16,-2 1 0 0,4-1 0 15,-3 1-1-15,2-3 0 16,-3-1 0-16,-2-1-1 16,0 1 1-16,-11-9-1 0,10 15 0 15,-10-15 0-15,4 14 0 16,-4-14 1-16,-2 11-1 15,2-11 0-15,-14 11 1 0,3-4 0 16,-2 0 0-16,0 0 0 16,-5 0 0-16,-1-1-1 15,-1 1 0-15,-3-6-3 16,4 4-4-16,-1-5-6 0,4 2-13 16,3-2-23-16,-3 0-27 15,16 0-5-15,-10-7-3 16</inkml:trace>
  <inkml:trace contextRef="#ctx0" brushRef="#br0" timeOffset="133272.4">28485 11884 1 0,'-4'-9'68'0,"4"9"3"15,-14-5-19-15,3 3-8 16,1 2-8-16,-2 0-10 16,-1 0-10-16,3 5-3 15,-7 2-3-15,0 4-2 0,-2 1 0 16,-1 5-2-16,-2 3 0 15,-3 5-1-15,-1 1 0 16,-7 4-1-16,2 2 0 16,-2 0 1-16,-1 0-1 0,-2 0 1 15,2 1-1-15,1-5 1 16,3-2-1-16,5-1-1 16,3-3 0-16,2-2-1 15,5-4 0-15,2-3-2 0,4-1-1 16,9-12-1-16,-12 11-7 15,12-11-14-15,0 0-42 16,0 0-11-16,9-2-7 0,2-10-4 16</inkml:trace>
  <inkml:trace contextRef="#ctx0" brushRef="#br0" timeOffset="134028.46">28686 11869 26 0,'0'-10'69'15,"0"10"1"-15,0 0-24 16,-4-8-12-16,4 8-4 0,0 0-5 16,0 0-9-16,-2 6-3 15,2-6-3-15,-5 17-2 16,4-4 0-16,-3 3-2 15,2 2-1-15,-3 2 0 0,1 3-1 16,1-3-2-16,2 1 0 16,1-4-1-16,0 2 2 15,7-5-1-15,0-2 1 16,0-3-1-16,6-2-1 16,-1-4 1-16,-2-3-1 0,3 0 1 15,0-4-1-15,-2-4-1 16,2-2 1-16,1-3-1 15,-2 0 1-15,0-1-1 0,1 0 1 16,-3 1 0-16,-2-1 1 16,-1 0 0-16,1 5 1 15,-3 0 1-15,-5 9 0 0,4-12 2 16,-4 12-1-16,0 0 0 16,2-9 1-16,-2 9-3 15,0 0 0-15,0 0-1 16,0 0 0-16,0 0-1 0,-6 11 0 15,3-1-1-15,-4 4 0 16,3 3 0-16,-1 3 1 16,-3 1-1-16,3 3 1 15,-1 1-1-15,-3 0 0 16,3 0 1-16,1 0-1 0,-2-1 0 16,0-2 0-16,2-3 0 15,-1-2 0-15,3-2 0 16,0-2-3-16,3-13-6 15,-3 16-14-15,3-16-34 0,0 0-21 16,0 9-8-16,0-9-4 16,9-3-1-16</inkml:trace>
  <inkml:trace contextRef="#ctx0" brushRef="#br0" timeOffset="134743.91">29197 12083 38 0,'-2'-10'70'0,"2"10"-6"16,0 0-19-16,-8-9-5 16,8 9-10-16,0 0-7 0,-9 0-6 15,9 0-5-15,-11 1-1 16,11-1-2-16,-13 9-1 16,13-9 1-16,-16 13 0 15,16-13-3-15,-16 16 0 0,8-7 0 16,0 1-1-16,1 0-1 15,1 0-1-15,0 2 0 16,2 0-1-16,1 0 0 16,1 0 0-16,2-2-1 0,0 1 0 15,0 1 1-15,6-3 0 16,-6-9 0-16,13 14 1 16,-3-11 0-16,1 0-2 15,2-2 2-15,1-1-1 0,2 0 0 16,1-4 0-16,0-1-1 15,1-3 1-15,-3 0-1 16,2-2 1-16,-3-3 0 0,-2-1 0 16,1 0 0-16,-5-2 1 15,-1-2-1-15,-1 2 1 16,-4-1-1-16,-2-1 0 16,0 4 0-16,-5 0 0 0,-1 1-1 15,-2 2-1-15,-3 3 1 16,-2-1-1-16,1 4 0 15,-3 1 0-15,2 4 0 16,1 0 0-16,-3 0 1 0,3 3-1 16,2 2 0-16,1 3 1 15,9-8 0-15,-12 17-1 16,8-9 0-16,2 2 0 16,2 2-2-16,0-12-15 15,0 19-64-15,7-7-2 0,1-3-6 16,3-1-5-16,2-4-4 15</inkml:trace>
  <inkml:trace contextRef="#ctx0" brushRef="#br0" timeOffset="136387.72">26292 12841 44 0,'10'-7'76'0,"-10"7"-1"16,18-13-16-16,-11 3-11 15,1 6-11-15,-8 4-11 16,10-13-4-16,-10 13-8 16,7-12-4-16,-7 12-3 0,0-10-1 15,0 10-3-15,-1-10 0 16,1 10-1-16,-16-1-1 15,4 0 0-15,-2 1-1 16,-2 6 0-16,-4 3 1 16,-6 1-1-16,1 5 0 0,-6 1 1 15,5 3-1-15,-3 5 0 16,6 2 2-16,1 3-2 16,5 2 0-16,3-1 1 0,9 2-1 15,4-5 1-15,1 3 0 16,7-5 0-16,8-2 0 15,2-5 0-15,3-1 0 16,3-6 1-16,2-4 0 0,0-3-1 16,-1-4 1-16,1-3-1 15,-2-6 0-15,-7 0 0 16,0-5 0-16,-6 1 0 0,0-1 0 16,-5 0-1-16,-1 1 1 15,-2 3 0-15,0 1 0 16,-2 9 1-16,0-11-1 15,0 11 0-15,0 0-1 16,0 0 1-16,0 0-1 0,0 0 0 16,0 0 0-16,0 11 0 15,0 1 0-15,0 2 0 0,-1 3 0 16,-2 3 0-16,1 2 1 16,-4 1-1-16,1-2 0 15,-1 1-3-15,2-1-3 16,0-1-7-16,-4-4-17 15,8-16-42-15,-5 16-11 0,5-16-5 16,8 3-6-16</inkml:trace>
  <inkml:trace contextRef="#ctx0" brushRef="#br0" timeOffset="137131.19">26570 12977 12 0,'8'-13'79'16,"-8"13"5"-16,7-11-3 16,-5 16-19-16,-2-5-29 15,0 0-3-15,0 0-11 0,0 0-8 16,0 0-3-16,0 19-4 16,0-7-1-16,-2 4-2 0,-3 3 1 15,-2 3-1-15,1 2-1 16,-4-2 1-16,4 1-1 15,0-3 0-15,0-1 1 16,2-3-1-16,0-2 1 16,3-5 0-16,1-9 1 0,-1 9 0 15,1-9 0-15,0 0 1 16,5-7-1-16,-1-4 0 16,2-3 0-16,1-2-1 0,-1-5 0 15,6-3-1-15,-5-1 0 16,4-1 1-16,2-2-2 15,-3 3 1-15,3 3-1 16,-3 1 1-16,1 5 0 16,-4 4-1-16,-7 12 1 0,13-12-1 15,-13 12 2-15,10 0-1 16,-10 0 2-16,6 12-1 16,-2 0 0-16,2 1 0 0,-1 5 0 15,-2-1 0-15,-1 0 0 16,0 2 0-16,-2-1 0 15,0-2-1-15,0-1 0 16,0-3-1-16,0-3 1 0,0-9-1 16,0 9 0-16,0-9 0 15,0 0-1-15,9-8 0 16,-1-2 1-16,2-3 0 16,0-4 0-16,5-1 0 15,-1 0 0-15,3 0 0 0,-3 2 1 16,0 2 0-16,1 3 0 15,-1 3 1-15,-4 5 0 16,3 3 0-16,-3 0 2 0,-10 0-1 16,15 16 0-16,-9-2 1 15,-2 2-2-15,1 2 1 16,-3 4 0-16,-2-1-1 0,0 2 0 16,-1 1-1-16,-1-3 0 15,-2 0-3-15,1-2-6 16,-4-5-21-16,-3-2-50 15,7-3-3-15,3-9-6 16,0 0-6-16</inkml:trace>
  <inkml:trace contextRef="#ctx0" brushRef="#br0" timeOffset="137518.23">27235 13062 14 0,'0'0'83'16,"0"0"0"-16,0 0-3 0,0 0-13 15,0 0-32-15,10 0-4 16,-2 0-13-16,4 0-6 16,3 0-2-16,-1 0-2 15,4 0-2-15,-1 0-1 16,1 0-1-16,-4 0-1 0,3 0-1 16,-5 3-2-16,-3-2 0 15,-9-1-3-15,11 5-3 16,-11-5-8-16,0 0-16 0,0 16-41 15,0-16-12-15,-12 13-5 16,3-10-4-16</inkml:trace>
  <inkml:trace contextRef="#ctx0" brushRef="#br0" timeOffset="137849.61">27185 13193 0 0,'-13'4'78'0,"0"1"3"16,6-3 0-16,2 12-17 0,5-14-27 15,0 0-4-15,-1 8-9 16,1-8-7-16,10 3-3 16,0 0-2-16,-2 0-1 15,5-2-3-15,-3 1-1 16,4-1-2-16,0-1 0 0,-2 0-1 15,4 0-1-15,0 1 0 16,2-2-1-16,-1-2-1 16,-2 1 0-16,0 0 0 0,-5 0-1 15,1 1-2-15,-11 1-1 16,14-3-4-16,-14 3-7 16,0 0-22-16,0 0-48 0,0 0-2 15,0 0-7-15,0 0-4 16</inkml:trace>
  <inkml:trace contextRef="#ctx0" brushRef="#br0" timeOffset="138755.22">28178 12933 7 0,'0'0'71'15,"13"-14"2"-15,-8-3-11 16,-5 17-24-16,11-11-7 0,-11 11-8 16,0 0-9-16,0 0-4 15,0 0-5-15,0 0-3 16,-8-5 0-16,-2 5-1 15,-3 0-1-15,-1 4 1 0,-5 1 0 16,0 0 1-16,-1 0 1 16,0 2-1-16,0 0 2 15,3 1 0-15,-1-1 0 16,5 3 1-16,2 0 1 0,2 0-1 16,5-1 0-16,1 3 1 15,3-3-1-15,0 2-1 16,1 0 0-16,4-1 0 15,4-1-1-15,1 2 0 0,2-1-1 16,0 1 0-16,4 1-1 16,-2-3 0-16,2 3-1 15,0-1 1-15,0-1-1 16,-1-1 1-16,0 1-1 0,-3-2 0 16,-1 1 0-16,-2-4 0 15,-9-5 0-15,12 13 0 16,-12-13 0-16,1 9 0 0,-1-9 0 15,0 12 0 1,0-12 0-16,-11 12 0 0,3-6 1 16,-3 1-1-16,1 1 1 15,-3-2-1-15,-5 0 1 0,1 1-1 16,-2-2-1-16,-1 0-2 16,2-1-1-16,-3-2-3 15,3-1-7-15,2-1-12 16,2 0-14-16,14 0-34 15,-12-3-9-15,12 3-1 0,0-19 2 16</inkml:trace>
  <inkml:trace contextRef="#ctx0" brushRef="#br0" timeOffset="139250.8">28364 12935 38 0,'-6'-12'70'16,"6"12"-6"-16,0-15-15 15,0 15-6-15,0 0-10 0,0-8-8 16,0 8-5-16,0 0-4 15,0 5-3-15,0-5-4 16,-16 18-1-16,1-4-3 16,-2 4 0-16,-4 4-1 0,-2 2 0 15,-6 4 0-15,2 2-2 16,-6 2 1-16,1 0-1 16,-4 0 0-16,1 2 0 0,1-4 0 15,0 1 0-15,2-4 0 16,2-3-1-16,2-2 1 15,6-5 0-15,0-2 0 16,8-2 0-16,1-4 1 0,3-3-1 16,10-6 0-16,-11 8 1 15,11-8 0-15,0 0-1 16,0 0 1-16,0 0-1 16,0 0-1-16,-8-8-2 0,8 8-3 15,0-11-8-15,0 11-17 16,0 0-41-16,12-12-13 15,-5 5-4-15,4-1-8 16</inkml:trace>
  <inkml:trace contextRef="#ctx0" brushRef="#br0" timeOffset="140236.8">28830 13028 26 0,'0'0'55'16,"0"0"-3"-16,0-9-5 15,0 9-5-15,0 0-6 16,0 0-5-16,0 0-5 0,0 0-5 15,0 0-5-15,0 0-3 16,0 0-2-16,0 0-2 16,0 0-4-16,0 0-1 0,0 0-1 15,0 0 0-15,0 0 0 16,5 8 0-16,-5 0 0 16,0 3 1-16,-2 4-2 15,-1 2 1-15,-2 2-1 0,0 5 0 16,-1 0 0-16,-4 0-1 15,2 3 0-15,-2 0 0 16,2 2 0-16,0-3 0 16,0-3-1-16,3 0 0 0,-2-2 1 15,3-4-1-15,1 0 1 16,2-5 0-16,0-2-1 16,1-10-2-16,0 13-5 0,0-13-17 15,0 0-38-15,12-5-17 16,-12 5-6-16,15-17-6 15</inkml:trace>
  <inkml:trace contextRef="#ctx0" brushRef="#br0" timeOffset="140794.67">29165 13122 7 0,'0'0'68'0,"0"0"3"0,0 0-20 15,0 0-8-15,0 0-11 16,0 0-9-16,0 0-6 0,0 0-5 15,0 0-4-15,-4-1-1 16,4 1 0-16,-13 7-1 16,13-7 0-16,-16 17 1 15,7-7-2-15,-3 5 0 16,1-1-1-16,0 4 0 0,-1-1-1 16,4 0 0-16,-1 0-1 15,4-1 0-15,2 0 1 16,3-1 0-16,1-3 1 0,6-2 1 15,4-2 2-15,0-1 0 16,4-3 0-16,0 1 0 16,3-4 1-16,-1-1-1 15,1-2 0-15,1-6 0 16,-3 0-1-16,0-5-1 0,-2-2 1 16,-1-1-2-1,-4-1 1-15,-3-1-1 0,-4 0-2 16,-2 4 0-16,-1-1-2 15,-6 5-2-15,-5 1-3 0,-1 7-13 16,-5 11-60-16,0-9-9 16,-1-1-2-16,-1-5-8 15,1-3-3-15</inkml:trace>
  <inkml:trace contextRef="#ctx0" brushRef="#br0" timeOffset="142295.2">12994 14508 38 0,'0'-10'76'16,"0"10"1"-16,0 0-12 15,0 0-24-15,0 0-6 0,-1-12-7 16,1 12-7-16,0 0-5 15,1-12-5-15,-1 12-3 16,0 0-3-16,0 0-1 16,-4 10-2-16,0 2 0 0,-3 3 0 15,4 3-1-15,-2 4 0 16,1 1 1-16,-2 1-1 16,3-1 1-16,3-1-2 0,0-4 0 15,0-3 1-15,5-3 1 16,6-5 1-16,0-5 0 15,3-2 1-15,5-6-1 16,2-6 2-16,4-2-1 0,1-6 0 16,4-1-1-16,0-2 0 15,-3-4 0-15,2 1-1 16,-5 4 0-16,-5 2 0 16,-2 4 0-16,-5 0-1 0,-4 6-1 15,-8 10 0-15,11-10-1 16,-11 10 1-16,0 0-2 0,0 0-2 15,-1 9-5 1,1-9-8-16,-11 19-22 0,8-7-43 16,-5 3-2-16,1 1-6 15,-1-1-6-15</inkml:trace>
  <inkml:trace contextRef="#ctx0" brushRef="#br0" timeOffset="142927.78">12876 14905 38 0,'0'0'81'0,"-1"-10"0"16,1 10-2-16,0 0-36 15,-2-12-11-15,2 12-7 0,0 0-11 16,0 0-5-16,0 0-3 16,0 0-2-16,0 0-1 15,0 14-1-15,2-4 1 16,-1 1 0-16,1 2 0 15,1 1 1-15,0 0-1 0,4-2 2 16,2 0-2-16,0-3 2 16,4-3-1-16,4-4 1 15,2-2 0-15,3-2-1 16,6-6 0-16,-1-5-1 0,3-2 0 16,2-4 0-16,-3-2 0 15,1-1 0-15,-6-3 0 16,-2 4 0-16,-7 0 1 0,0 4-1 15,-5 3-2-15,-5 5 0 16,-5 9-4-16,0 0-8 16,0 0-33-16,0 8-41 15,-5 7-2-15,-5 2-6 0,0 2-7 16</inkml:trace>
  <inkml:trace contextRef="#ctx0" brushRef="#br0" timeOffset="150775.07">25677 13970 10 0,'0'0'75'0,"-1"-13"4"16,1 13-9-16,0-9-20 15,0 9-9-15,0-16-10 16,0 16-8-16,5-14-7 15,-5 14-6-15,5-9-4 0,-5 9-2 16,0 0-2-16,0 0 0 16,0 0-1-16,2 14 0 15,-2 0 1-15,-1 1 0 16,-3 5 0-16,0 1 0 0,1 2 0 16,0-3 0-16,-2 2 0 15,0-5 1-15,2 0-3 16,2-2 2-16,-1-4 0 0,1-1-1 15,1-10 1-15,-1 11 1 16,1-11-1-16,0 0 1 16,0 0 1-16,0 0 0 15,0 0 0-15,0 0 0 16,0 0-1-16,0-5 0 16,0 5-1-16,0-18 0 0,0 5-1 15,0-1-1-15,1-4 0 16,0-1 0-16,2-3 0 15,0-1 0-15,5-2 0 0,-2-2-1 16,0 1 1-16,4-1-1 16,-1 1 1-16,2 3 0 15,-1 2 1-15,0 2-1 16,-2 4 1-16,-1 2 0 0,0 4 0 16,-7 9 0-16,12-11 0 15,-12 11-1-15,12-3 0 16,-12 3 1-16,10 0-1 15,-10 0 0-15,16 6 0 0,-10 3 1 16,2 4-1-16,-2 1 1 16,-2 5-1-16,1 4 1 0,-3 2 0 15,-1 4 0 1,0-1 0-16,-1 2 0 0,0-1 0 16,0 0 0-16,0-5 0 15,-2-2-1-15,1-5 1 16,-1-3 0-16,-1-6 0 15,3-8 0-15,-2 12-1 0,2-12 2 16,0 0-2-16,0 0 1 16,0-6 0-16,4-3-1 15,1-3 1-15,-1-3-1 0,3-3 0 16,3-3-1-16,1 2 0 16,-1-4 0-16,3 4 0 15,-5-1 1-15,4 2-1 16,-2 4 0-16,0 2 1 0,-3 3-1 15,-7 9 1-15,14-14-1 16,-14 14 1-16,14-7 0 16,-14 7-1-16,14-4 1 0,-14 4-1 15,11 0 1-15,-11 0 0 16,14 0 0-16,-14 0 0 16,14 13 0-16,-10-5 0 15,0 4 0-15,-1 3 0 16,0 1 0-16,-2 4 1 15,-1 3-1-15,0-1 1 0,-2 3-1 16,-4 0 1-16,2-1 0 16,-1 0-1-16,-1-2 1 0,0-3-1 15,2-1 1-15,0-4-2 16,2-4 1-16,-1-1-1 16,3-9 0-16,0 11 0 15,0-11 1-15,0 0-1 0,0 0-3 16,10-8-4-16,-7-7-13 15,6-6-52-15,-2 7-11 16,0-6-5-16,5 2-6 16,-5-3-3-16</inkml:trace>
  <inkml:trace contextRef="#ctx0" brushRef="#br0" timeOffset="151584.25">26373 13930 60 0,'7'-9'65'15,"-6"1"-16"-15,-1 8-6 16,7-13-9-16,-7 13-9 0,10-14-4 16,-10 14-4-16,7-13-2 15,-7 13-1-15,3-13-1 16,-3 13 0-16,0-13-3 16,0 13 0-16,0-10-2 0,0 10-2 15,0 0 0-15,-12-8-3 16,12 8 0-16,-13 0-1 15,2 3-1-15,1 2 1 16,-1 4-1-16,-4 2 0 0,1 2 1 16,0 0 0-16,-1 4 0 15,0 2 0-15,0 2 1 16,-1-1-1-16,5 3 2 16,-2-3-1-16,2 0 0 0,4 0 1 15,2 0-1-15,-3-3 0 16,6 0 1-16,2 0-1 15,0-3 0-15,0-1 1 16,5-1-1-16,2 0 0 0,-7-12 0 16,14 15 1-16,-4-9-2 15,2-3 1-15,-1-2 0 16,3 0 0-16,1-1 0 16,2 0 0-16,-3-5-1 0,0 2 1 15,-3-3 0-15,0 2 1 16,-11 4-4-16,14-8 0 15,-14 8 0-15,0 0 0 16,10-8 0-16,-10 8 0 0,0 0 0 16,0 0 0-16,0 0 0 15,0 0-11-15,0 0-13 16,0 0-35-16,0 0-28 0,-4-3-2 16,4 3-6-16,0 0-3 15</inkml:trace>
  <inkml:trace contextRef="#ctx0" brushRef="#br0" timeOffset="152792.65">27047 13998 59 0,'0'0'75'16,"-8"6"-5"-16,8-6-16 0,0 0-7 15,0 0-11-15,0 0-7 16,0 0-6-16,0 0-5 16,0 0-4-16,0 0-1 15,0 0-5-15,6 2 0 0,-6-2-1 16,13 0-1-16,-13 0-2 15,17 0 0-15,-5-1 0 16,2 0-1-16,1 1-1 16,4-1 1-16,-1 0-1 0,-3 1-1 15,3 0 0-15,-7 0 0 16,3 0-1-16,-5 0 0 16,-9 0 1-16,11 0-1 15,-11 0 0-15,0 0-1 16,11 0 0-16,-11 0-1 0,0 0-3 15,0 0-3-15,0 0-6 16,0 0-9-16,0 0-15 0,-4 10-24 16,-5-8-21-16,9-2-6 15,-13 9-3-15</inkml:trace>
  <inkml:trace contextRef="#ctx0" brushRef="#br0" timeOffset="153237.81">26947 14180 38 0,'0'0'54'16,"0"0"2"-16,0 0-5 15,0 0-7-15,1 7-6 16,-1-7-5-16,8 6-5 16,-8-6-5-16,15 4-2 0,-15-4-6 15,18 3-4-15,-6-3-1 16,-1 0-2-16,2 0-2 15,-1 0 0-15,0 1-2 16,1-1 1-16,0 0-2 0,-1 0 0 16,0 0 1-16,-1 0-2 15,0 0-1-15,-2 0 2 16,-9 0-4-16,12 0 0 0,-12 0-6 16,0 0-5-16,12 0-29 15,-5 1-40-15,-7-1-2 16,0 0-8-16,0 0-3 15</inkml:trace>
  <inkml:trace contextRef="#ctx0" brushRef="#br0" timeOffset="164399.65">28376 10537 28 0,'-8'0'66'0,"8"0"-7"16,0 0-8-16,-8-6-8 0,8 6-10 16,0 0-7-16,0 0-6 15,0 0-5-15,5-8-2 16,-5 8-2-16,0 0-2 0,10-4-3 15,-10 4 0-15,19-4-2 16,-4 2-1-16,3 1 0 16,6-1-1-16,3 0 0 0,5 1-1 15,2-1 1-15,3-1-1 16,-1 1 0-16,0-1 0 16,0 2 0-16,-3-1 0 15,-3 0-1-15,-6 0-1 0,-3 2-5 16,-5 0-7-16,-6 0-13 15,-10 0-12-15,0 0-26 16,9 6-16-16,-9-6-6 0,-13 10 2 16</inkml:trace>
  <inkml:trace contextRef="#ctx0" brushRef="#br0" timeOffset="164751.8">28413 10624 51 0,'-17'0'47'15,"17"0"-1"-15,0 0-6 16,0 0-4-16,0 0-8 16,0 0-2-16,10 4-3 0,0-3-4 15,6-1-1-15,2 0-5 16,6 0-2-16,1 0-2 15,5-3 0-15,2 0-2 16,5-2-2-16,-3 1-1 0,-1 0 0 16,-3-1-1-16,-1 1 0 15,-5 0-1-15,-2 3 0 16,-7-2-1-16,-5 1-1 16,-10 2-1-16,9-1-4 0,-9 1-4 15,0 0-13-15,0 4-22 16,0-4-33-16,-6 12-5 15,-2-5-4-15,-5-3 5 16</inkml:trace>
  <inkml:trace contextRef="#ctx0" brushRef="#br0" timeOffset="165891.91">32702 9764 24 0,'-12'-3'51'0,"-2"3"2"0,1 6-38 16,-8 6-1-16,3 10 4 15,-10 1 3-15,2 11 2 16,-8 0 0-16,0 13 1 16,1-3-3-16,3 13-2 15,2-3-3-15,4-2-4 0,3 4-2 16,9-4-2-16,6-1-1 16,6-4 0-16,10-3 0 15,6-3 0-15,10-7-1 0,1-4-5 16,4-5-13-16,-4-3-29 15,2-12-33-15,8-5-5 16,-9-5-5-16,-2-10-1 16</inkml:trace>
  <inkml:trace contextRef="#ctx0" brushRef="#br0" timeOffset="166385.94">32759 10022 29 0,'-10'-4'75'0,"10"4"-3"0,0 0 0 15,0 0-37-15,11-7-6 16,-1 6-7-16,0-1-9 15,3 2-3-15,1 0-2 16,3 0 0-16,-5 2-3 0,4 3-3 16,-4 1-2-16,4 2-1 15,-12 3-1-15,1 7 0 16,-4 2 1-16,-3 3 0 0,-6 0-1 16,-6 4 2-16,-1-2 0 15,-8 2 1-15,5-2 1 16,0-4-2-16,-1-6 1 15,7 0 0-15,2-4 2 0,10-11 3 16,-14 12 0 0,14-12 1-16,0 0 1 0,6 6-1 15,7-6 2-15,3 0-1 0,5-1-2 16,6-1-1-16,4-3-3 16,1-1-1-16,4 1-2 15,-3 1-4-15,-6-3-7 16,0 3-19-16,-8 0-37 0,-1-1-14 15,-5-2-5-15,-3-1-7 16</inkml:trace>
  <inkml:trace contextRef="#ctx0" brushRef="#br0" timeOffset="167436.54">33322 9911 14 0,'0'0'70'0,"0"-11"0"15,0 11-15-15,0 0-18 16,0 0-11-16,0 0-10 16,-3 8-10-16,-3 1-1 15,1 5-2-15,3 5 2 16,-3 5-1-16,2 5 2 0,-8 5 1 16,1 5-1-1,1 2 0-15,4 4-2 0,-6-3 0 16,1 2-4-16,-2-9-3 15,-5 1-3-15,10-11-3 0,-5-2-6 16,-1-11-3-16,2-2 0 16,-2-9 1-16,2-1 2 15,11 0 4-15,-10-17 5 0,2 2 6 16,5-4 5-16,3 0 5 16,2-5 2-16,6 2 1 15,-1-3 0-15,6 4 0 16,-5 0-3-16,6 3 0 15,-1 1 0-15,-1 3-3 16,3 5-2-16,-5 2-1 0,1 1-2 16,1 2-2-16,4 2 0 15,-16 2 0-15,16 0-2 16,-1 1-1-16,-4 5 1 0,1 3 0 16,-1 3 0-16,-2 1 0 15,-2 1 0-15,-6 3 0 16,-1-2 1-16,0-2 1 15,-1 0 1-15,-2-3 0 0,3-10 1 16,0 0 1-16,-2 10 1 16,2-10 1-16,0 0-2 15,0 0 0-15,7 0 1 16,-7 0-2-16,11-6 0 16,-11 6 0-16,13-7-2 15,-13 7 0-15,17-11-1 0,-17 11 1 16,10-8 0-16,-10 8-2 15,14-7 1-15,-14 7-1 16,12 0 1-16,-12 0-1 16,9 0-3-16,-9 0-13 15,10 0-29-15,-10 0-23 16,11 10-7-16,-11-10 0 0</inkml:trace>
  <inkml:trace contextRef="#ctx0" brushRef="#br0" timeOffset="167859.19">33520 9833 19 0,'-1'-18'70'0,"1"3"1"15,0 1-4-15,0 1-35 16,0 0-6-16,0 2-7 16,2 0-7-16,-2 11-3 15,13-12-2-15,-13 12-1 0,12-7-2 16,-1 10 0-16,-3 3-1 16,3 5 0-16,-2 6-1 15,-1 3 1-15,-4 9 0 0,0 2-1 16,-4 8 1-16,0 4 1 15,-6-8-3-15,-6 65 1 16,-13 2-1-16,-8 0 1 16,-6-6-1-16,-2-14 1 0,-1-19-1 15,3-20 1-15,12-26 2 16,8-10-3-16,1-5-2 16,8-2-11-16,10 0-21 0,-16-9-39 15,16 0-5-15,0-2-6 16,7 1-2-16</inkml:trace>
  <inkml:trace contextRef="#ctx0" brushRef="#br0" timeOffset="173541.83">27835 13848 14 0,'-22'9'18'0,"7"4"6"15,-5-1 6-15,9 1 1 16,-4 0-2-16,7 0 2 16,3-2-1-16,4 2 2 15,2-3-4-15,4 0-3 0,6-1-5 16,-3-1-3-16,9 3-3 15,-5-2-4-15,6 1-2 16,-5 1-3-16,4 2 0 16,-4-1-2-16,4 3-1 0,-6 0-1 15,-2 0 0-15,-1 0 0 16,-4-2 0-16,-1 3 0 16,-2-3 1-16,-1-1 0 15,-6-1-2-15,-3 2 1 0,-2-1 0 16,-4-1-1-16,-4-1-2 15,2-3-9-15,-7 0-11 16,6-7-21-16,5 1-29 16,-3-3-5-16,4-5-5 15,6-7 4-15</inkml:trace>
  <inkml:trace contextRef="#ctx0" brushRef="#br0" timeOffset="173885.74">28100 13877 48 0,'0'0'82'16,"-2"-11"-1"-16,2 11-3 16,3-10-39-16,-3 10-9 0,-6-8-4 15,6 8-12-15,-12-2-4 16,12 2-4-16,-16 5-1 15,4 6-2-15,-3 3 0 16,-5 7 1-16,-5 3-1 16,-6 6 3-16,-5 6-3 0,-4 3 0 15,-5 3 0-15,0 4-2 16,0-2 1-16,2 1-2 16,3-3 0-16,5-1-1 0,6-6-4 15,9-4-5-15,1-5-10 16,9-6-18-16,8-3-31 15,2-17-13-15,1 9-5 16,11-10-4-16</inkml:trace>
  <inkml:trace contextRef="#ctx0" brushRef="#br0" timeOffset="174399.58">28365 13908 54 0,'0'-18'80'16,"0"18"-1"-16,-3-14-3 0,3 14-40 15,0-10-7-15,0 10-6 16,0 0-8-16,0 0-6 15,-9 0-1-15,-2 2-2 16,-2 9-2-16,0 2 1 0,-5 7-1 16,-3 5 0-16,-1 3 0 15,1 3 0-15,-1 5-1 16,2 0 1-16,4 3-2 0,3-2-1 16,6-4 1-16,5 0-1 15,2-5 0-15,5-2 0 16,7-4 0-16,3-4 1 15,1-6 0-15,1-5 0 16,6-5 1-16,-2-2-1 0,-2-7 1 16,-1-8 0-16,-4-2 1 15,0-4 1-15,-6-1-1 16,-3 0 0-16,-5-1 0 0,-1 5 0 16,-7 3-1-16,-4 4-1 15,-4 7-1-15,-3 4-1 16,1 2-3-16,-3 5-5 0,9 10-34 15,-3 2-42-15,6-1-3 16,1-1-5-16,6 1-8 16</inkml:trace>
  <inkml:trace contextRef="#ctx0" brushRef="#br0" timeOffset="176021.81">25481 14794 42 0,'0'0'75'16,"0"0"-4"-16,0-8-4 16,0 8-36-16,0 0-10 0,0 0-2 15,-2 9-9-15,2 2-4 16,0 6-1-16,0 0 1 15,0 11 1-15,0-1-1 16,-2 8 1-16,1-2-2 0,-2 5 1 16,-2-3-1-16,-1-5 1 15,3 1-1-15,-1-7 1 16,-2-5 1-16,1-7 0 16,5-12 0-16,0 0 0 15,-3-5-1-15,3-15 0 0,2-3 0 16,5-8-3-16,1-5 0 15,3-6 0-15,-1-3-2 16,5 2 1-16,-1 1 0 0,0 3 0 16,0 7 0-16,0 4 0 15,-2 7 0-15,-4 12-1 16,-8 9 0-16,16 0 0 16,-10 9 0-16,0 9-2 15,-2 3 1-15,0 5 0 0,4 3 0 16,-4 0 1-16,1 0-1 15,-2-3 0-15,2-2 0 16,0-5 0-16,-3-3 1 16,2-5-1-16,-4-11 0 0,4 11-1 15,-4-11 1-15,10 0-1 16,-10 0-1-16,14-21 1 16,-6 9 0-16,3-3 0 15,-1-2 0-15,4 1 0 0,0-2 1 16,-3 1 0-16,1 2 0 15,-2 3 0-15,0 1 0 16,-10 11 0-16,14-9 0 0,-14 9 0 16,13 2 0-16,-7 9 1 15,-3 0-1-15,0 5 1 16,0 3 0-16,-1 3-1 16,-2 3 1-16,0 1 0 15,-5 1-1-15,1 0 0 0,-1 1-2 16,-5-3-5-16,9 0-21 15,1 0-52-15,0-10-3 0,0-5-5 16,0-10-8 0,11-1 5-16</inkml:trace>
  <inkml:trace contextRef="#ctx0" brushRef="#br0" timeOffset="176518.06">26376 14889 10 0,'-4'-14'76'16,"4"14"5"-16,-2-16-15 15,2 16-14-15,0-11-6 0,0 11-12 16,-2-9-11-16,2 9-7 16,-11-7-5-16,4 4-3 15,-7 3-3-15,-1 0-1 16,-2 5-1-16,0 4 0 0,-4 3-2 16,-1 4 0-16,-1 4 0 15,0 4 1-15,0 2 0 16,1 4 1-16,3-1 0 0,1 3 1 15,6 1 1-15,4-1 0 16,6-3 1-16,2-1 0 16,1-3 1-16,6-3 0 15,4-4-1-15,2-1 0 0,2-6-1 16,1-4-2-16,1-3-3 16,0-3 0-16,1-1 0 15,0-2 0-15,-3-3 0 16,-1-3 0-16,-3 5-18 0,-11 3-46 15,11-5-23-15,-11 5-3 16,4-15-9-16,0 6-1 16</inkml:trace>
  <inkml:trace contextRef="#ctx0" brushRef="#br0" timeOffset="176960.5">26732 14793 47 0,'6'-14'81'0,"-6"14"2"0,0 0-4 15,0-22-11-15,0 22-41 16,-9 19-7-16,-1 1-4 16,-4 4-3-16,0 8-2 0,-4 2-1 15,-4 6-2-15,2 4-2 16,-2 2 0-16,-2 4 0 16,1 0-1-16,0 3-1 15,1-1-1-15,0-2 0 0,1-1-2 16,0-4 0-16,4-6 1 15,2-6-2-15,-1-2 1 16,2-9 0-16,5-5-1 0,-1-4-1 16,10-13-1-16,-7 9-3 15,7-9-4-15,-1-6-19 16,1 6-50-16,2-26-8 16,3 4-5-16,5-7-5 15,0 1-1-15</inkml:trace>
  <inkml:trace contextRef="#ctx0" brushRef="#br0" timeOffset="177399.11">26927 15012 13 0,'0'0'78'15,"0"0"3"-15,0 0-1 0,4 7-27 16,-4-7-15-16,-2 15-6 15,-5-2-9-15,2 1-6 16,-1 6-4-16,-2 0-3 16,2 5-2-16,-3 1-3 0,3 1-1 15,1 2-1-15,-3 0 0 16,4-1-1-16,0-2-1 16,1-1 0-16,0-5-1 0,-2-2-1 15,4-3-1-15,-1-4-3 16,2-2-6-16,0-9-16 15,0 0-30-15,0 0-23 0,0-12-5 16,0 0-6-16,0-6-2 16</inkml:trace>
  <inkml:trace contextRef="#ctx0" brushRef="#br0" timeOffset="177687.26">26774 14998 19 0,'0'0'89'0,"0"0"0"15,0 0-2-15,9 0-2 16,20 0-44-16,-15 0-11 0,3-2-6 16,2 1-8-16,4-2-5 15,3 2-2-15,1-1-3 16,2 1-1-16,-1 0-5 0,2 0 0 15,-6 1 0-15,-3 0 0 16,-2 0 0-16,-4 0-9 16,-15 0-7-16,18 3-32 15,-6 0-38-15,-12-3-2 16,4 10-8-16,-4-10-3 0</inkml:trace>
  <inkml:trace contextRef="#ctx0" brushRef="#br0" timeOffset="178067.38">27383 15127 48 0,'-8'10'92'0,"8"-10"-2"16,0 0-5-16,4 7-2 16,-4-7-51-16,18 0-9 15,-4 0-8-15,2 0-5 0,2 0-4 16,0 0-2-16,-2 0-1 15,0 0-1-15,-4 0-2 16,0 0 0-16,-12 0-4 16,12 2-3-16,-12-2-13 15,0 13-26-15,-8-9-37 0,8-4-5 16,-19 13-5-16,9-6-4 16</inkml:trace>
  <inkml:trace contextRef="#ctx0" brushRef="#br0" timeOffset="178296.45">27304 15263 12 0,'0'0'89'15,"-12"14"5"-15,12-14-6 16,-2 9-4-16,12-5-35 16,-10-4-18-16,17 4-7 15,-1-2-10-15,-4-1-4 0,5-1-4 16,2 0-1-16,3 0-2 15,-4-3-3-15,1 2-6 16,-6-8-22-16,-13 9-56 16,19-15-3-16,-6 5-5 0,0-2-8 15,-4-5-2 1</inkml:trace>
  <inkml:trace contextRef="#ctx0" brushRef="#br0" timeOffset="178913.52">28384 14839 18 0,'-5'-10'73'16,"5"10"3"-16,-9-9 0 16,-9 4-33-16,18 5-11 15,-16 0-3-15,16 0-6 0,-15 0-4 16,5 4-5-16,-1-2-1 15,-3 4-3-15,0 1-2 0,2 2-1 16,-3 2-1-16,2 0-1 16,0 1-2-16,5 3-1 15,-2 1 0-15,5 1-1 16,0 1 1-16,2 0-1 16,1 3 1-16,2-1-1 15,0-1 1-15,3 2 0 0,5-2-1 16,1-2 0-16,3-1 0 15,2-2 0-15,1-1 0 16,1-3-1-16,-2-1 0 0,0-3 1 16,-3 0-2-16,-3-2 1 15,-8-4 0-15,0 0 0 16,9 13 0-16,-9-13 0 16,-9 13 0-16,1-5 0 15,-6 0 0-15,-5 2 0 0,-2 0-1 16,-7-2-2-16,1 0-2 15,-6-1-5-15,5 1-16 0,0 1-42 16,3-8-13-16,4-1-8 16,8-5-4-16,3-5 1 15</inkml:trace>
  <inkml:trace contextRef="#ctx0" brushRef="#br0" timeOffset="179229.06">28466 14961 18 0,'0'0'89'15,"0"0"-1"-15,1-9-3 16,-1 9-6-16,-7-2-40 0,-2 2-15 16,-4 0-7-16,3 0-7 15,-5 5-4-15,-3 4-1 16,-2 2-2-16,-2 3 0 15,-5 6 0-15,-2 3-1 0,-2 3 1 16,-4 5-2-16,0 1 1 16,-3 3-1-16,3-3 0 15,4-2-2-15,4-3 0 16,6-3-4-16,3-6-4 0,10-3-12 16,3-5-32-16,5-10-30 15,11 0-3-15,5-4-7 16,6-9-2-16</inkml:trace>
  <inkml:trace contextRef="#ctx0" brushRef="#br0" timeOffset="179677.01">28846 14825 25 0,'7'-10'86'15,"-7"10"0"-15,6-14-4 0,-6 14-6 16,-6-10-42-16,6 10-12 16,-9 0-8-16,9 0-6 15,-16 9-2-15,4-1-2 16,-2 4-1-16,-1 4 0 16,-1 5-1-16,-3 4 0 0,-2 2-1 15,2 3 0-15,1 2 1 16,4 1-2-16,3-3 1 15,4 0 0-15,6 0 0 0,3-3 0 16,7-4 0-16,3-1 0 16,7-5 0-16,1-4 1 15,1-4-1-15,2-3 0 16,-1-6 1-16,-4-6-1 0,-2-5 1 16,-1-7-1-16,-4 1 1 15,-6-3 0-15,-4-1 0 16,-1 1-1-16,-8 4 0 0,-7 0 0 15,-2 11-1-15,-3 2-2 16,-3 3-4-16,-4 7-7 16,4 8-26-16,5 2-43 0,-11 5-4 15,3 1-5-15,4-2-6 16</inkml:trace>
  <inkml:trace contextRef="#ctx0" brushRef="#br0" timeOffset="179978.55">28390 15423 5 0,'0'0'93'16,"0"0"1"-16,0 0-5 15,11-9-5-15,6 2-1 0,0 1-71 16,12 3-2-16,5 0-1 15,5 3-4-15,0-1-1 16,1 1-1-16,0 1-1 0,-1-1-1 16,-3 3 0-16,-4-1-2 15,-8 0-1-15,-4 3-4 16,-8-4-5-16,-12-1-20 16,9 14-37-16,-9-14-18 15,-8 10-5-15,8-10-4 0,-17 9-3 16</inkml:trace>
  <inkml:trace contextRef="#ctx0" brushRef="#br0" timeOffset="180445.91">28558 15629 62 0,'0'0'89'0,"-14"3"-3"16,14-3-3-16,-2-12-7 15,2 12-56-15,0 0-2 16,11-5-4-16,1 4-5 16,0 0-2-16,5 1-2 0,1 0-2 15,1 0-1-15,-1 2-1 16,-1 3-1-16,-4 1 0 15,-2 1-1-15,-4 1 0 16,-5 5-1-16,-2-1 0 0,-10 3 1 16,-4-1-1-16,-3 3 0 15,-2-1 1-15,-5 0 1 16,1 0 1-16,2-3 1 16,2-2 0-16,4-3 0 15,3 0 2-15,12-8 1 0,0 0 0 16,0 9 0-16,11-8-1 15,7-1-1-15,5-1 1 16,3-2-1-16,7-3-2 0,0 1-2 16,2-4-3-16,2 3-9 15,-8-2-35-15,4-5-38 16,0-3-1-16,-1-4-9 16,-1-2-4-16</inkml:trace>
  <inkml:trace contextRef="#ctx0" brushRef="#br0" timeOffset="180822.67">29398 15149 25 0,'-15'0'86'16,"15"0"-1"-16,0 0-1 0,0 0-29 16,0 0-12-16,0 0-9 15,7 5-13-15,-7-5-7 16,16 1-3-16,-5 0-2 15,6 1-3-15,-1-2-2 0,5 1-1 16,0-1-2-16,-1 0-4 16,0 1-6-16,-1-1-15 15,-8 0-28-15,-11 0-32 16,9 2-4-16,-9-2-6 16,0 0-3-16</inkml:trace>
  <inkml:trace contextRef="#ctx0" brushRef="#br0" timeOffset="181023.2">29332 15323 85 0,'-7'13'94'0,"4"-3"-4"0,3-10-6 16,1 10-30-16,8-4-21 16,7 0-9-16,-1-5-11 15,9 2-6-15,1-3-5 16,5 0-4-16,-2-6-12 0,5-6-59 15,2 3-12-15,3-2-3 16,2-2-8-16,-3-6-3 16</inkml:trace>
  <inkml:trace contextRef="#ctx0" brushRef="#br0" timeOffset="181730.81">30710 14776 12 0,'0'0'80'15,"14"-15"2"-15,-14 15-4 0,6-16-3 16,-6 16-54-16,-6-9-3 16,6 9 0-16,-15-11-7 15,6 8-6-15,-3 0 0 16,-1 2-2-16,-1 1 0 0,-3 0 0 15,0 1-1-15,-2 5 1 16,0 2-1-16,2 2 1 16,-3 1 0-16,-3 1 1 0,3 4 0 15,-2 2-1-15,2-2-1 16,6 2 1-16,-2 0 0 16,5-1-1-16,1 0 0 0,7-2 0 15,3-2 0-15,2 0 0 16,6-3 1-16,4-2-1 15,2 1 0-15,3-2-1 16,5 2 1-16,1-2-2 0,0 2 1 16,2-1-1-16,-1 2-1 15,-1-1 0-15,0 3 0 16,-4-1 0-16,-1 0 0 16,-4 0 0-16,-1-3 0 15,-2 4 1-15,-5-1-1 0,-2 0 0 16,-3 0 1-16,-1 1-1 15,-1 1 1-15,-8 0 0 16,-1 1-1-16,-4 0 2 0,-1 0-1 16,-10 0 1-16,-2-1-1 15,-4-3 1-15,-4 0-2 16,2-4-1-16,-1-3-5 16,2 1-8-16,0-4-16 0,6-8-38 15,6-1-13-15,6-2-6 16,6-4-7-16</inkml:trace>
  <inkml:trace contextRef="#ctx0" brushRef="#br0" timeOffset="182192.39">31011 14818 66 0,'-3'-9'84'15,"3"9"-3"-15,0 0-3 16,-6-13-36-16,6 13-19 0,0 0-1 16,0 0-8-16,0 0-6 15,-11 4-2-15,11-4-1 16,-12 8-1-16,-2 0-1 15,-2 7 0-15,-3 2 1 0,-5 6 0 16,-7 8 1-16,-7 3-1 16,-1 7 1-16,-5 7-1 15,-5 3 0-15,-8 3 0 16,-3 2 0-16,-3-4-1 16,-2 0-2-16,6-3 1 0,0-8-1 15,8-5 0-15,4-8 0 16,12-6 0-16,7-7 1 15,10-6-2-15,18-9 0 0,-10 0-1 16,10 0-4-16,11-17-3 16,8 5-12-16,-6-9-24 15,5 1-40-15,10-1-4 16,3-1-5-16,0 1-5 0</inkml:trace>
  <inkml:trace contextRef="#ctx0" brushRef="#br0" timeOffset="182972.42">31168 14886 0 0,'-4'-15'85'0,"4"15"5"16,-5-10-1-16,5 10-8 15,1-10-37-15,-1 10-13 16,0 0-6-16,13-5-10 15,-13 5-4-15,12-3-2 16,-12 3-3-16,18-1-1 0,-6 1-1 16,-2 0-1-16,6 0-1 15,-3 6-1-15,-4 1-2 16,7 4 0-16,-2 1-1 16,-12 4 0-16,5 1 0 0,-7 3 0 15,-1-1 0-15,-5 4 1 16,-4-3-1-16,-4 0 2 0,-4-2-1 15,0-1 0-15,-6-3 1 16,11-2 0-16,-5-3 0 16,6-4 0-16,12-5 0 15,-13 9 0-15,13-9 1 0,0 0-1 16,0 0 1-16,0 0-1 16,6 0 1-16,-6 0-1 15,12 0 0-15,0-2 1 0,-12 2-1 16,17 0-1-16,1 0 1 15,-18 0 0-15,16 3-1 16,-2 1 1-16,-5 2 0 16,7 1-1-16,-2 1 0 15,-2 2 0-15,-5 0 0 0,-1 3-1 16,-3 0 1-16,-2 2 0 16,-2 2-1-16,-8-2 2 15,0 1-1-15,1-1 0 16,-6 0 1-16,-1-2 0 0,-1-1 0 15,-6-4 0-15,8-1 1 16,-5-1-1-16,-7-3 1 16,-1-1-1-16,5 0 1 0,1-1 0 15,3-1-2-15,6 0-4 16,-5-3-17-16,-10 1-59 16,27 2-3-16,0 0-5 15,-1-15-8-15,2 3 1 0</inkml:trace>
  <inkml:trace contextRef="#ctx0" brushRef="#br0" timeOffset="195303.69">28247 13445 17 0,'0'0'30'16,"0"0"-4"-16,-10-3-2 0,10 3-3 15,0 0-3-15,0 0-2 16,-7 0 0-16,7 0 2 16,0 0-1-16,-12 4 2 15,12-4-1-15,0 0-1 0,-10 7-2 16,10-7-1-16,0 0-2 15,-7 11-1-15,7-11-2 16,-2 9 1-16,2-9-1 0,0 9-1 16,0-9 0-16,2 11 0 15,-2-11 0-15,12 8-1 16,-2-4-2-16,3 1 1 16,4-3-1-16,2 4-1 0,6-2-2 15,3 0 0-15,5 0 0 16,6-1 0-16,3 1 0 15,8 1-1-15,4-1 0 16,4 0 0-16,2 0 0 0,3 1-1 16,4 0 1-1,-1-1-1-15,3 1 1 0,10 1 0 16,-3 1-1 0,-1-1 1-16,-7 0-1 15,-1 1 1-15,-6-3-1 0,-6 1 1 16,-10 0-1-16,-16-3 1 15,-5 0 0-15,-7-1 0 16,-6 0 0-16,-11-1 1 0,9 0 0 16,-9 0 0-16,0 0 0 15,0 0-1-15,0 0 0 16,0 0 0-16,0 0-1 16,0 0 0-16,0 0-1 0,10 0 1 15,-10 0 0-15,0 0 1 16,0 0 0-16,0 0 0 15,0 0 0-15,0 0 0 0,6-9-1 16,-6 9 1-16,4-11-1 16,-4 11 0-16,11-16 0 15,-4 4 0-15,1-3 2 0,2-1-2 16,1-3 0-16,2-5 0 16,-1-1 1-16,2-5 0 15,-1-2 0-15,1-2 1 16,1-1-1-16,-2-3 2 15,-1 2 0-15,-1-1 0 0,-1 2-1 16,-2 2 1-16,-2 0 0 16,0 2-1-16,0 3 0 15,1 0-1-15,-2 4 0 0,-1 1-1 16,1 4 0-16,-1 1 0 16,-1 2 0-16,1 0-1 15,-4 3 1-15,0 2 0 0,0-1 1 16,0 2-1-16,0 0 0 15,-4 1 1-15,2 0-1 16,-2 1 1-16,0-1-1 16,4 9 1-16,-10-18-1 15,10 18-1-15,-14-16 1 0,3 7 0 16,-2-1 0-16,-3 0 0 16,-2-1 0-16,-4 1-1 15,-2-1 2-15,-5-2-1 16,-3 2 0-16,-3 0 0 0,-6 0 0 15,-3 0 0-15,-5 0 0 16,-3 0 0-16,-5 1 0 16,-4 0 0-16,-3 2 0 15,0-1 1-15,-5 1-1 0,1 1 0 16,2-1 0-16,-3 2 0 16,2 1 0-16,3 0 0 15,-2 1 0-15,3 2 0 0,0-1 0 16,0 1 1-16,-1 1-1 15,2 0 0-15,1 0 0 16,-1-1 1-16,2 0-1 0,4-1 0 16,2 0 0-16,1-2 0 15,3 2 0-15,7-2 1 16,2 1-1-16,0 0 0 16,9-2 0-16,0 0 0 0,2 1 0 15,0 0-1-15,2-1 1 16,4 0 0-16,-3 1 0 15,2-1 0-15,1 2 0 16,1-1 0-16,3 0 0 0,2 0 0 16,5 1 0-16,0 0 0 15,2 1 0-15,4 1 0 16,7 2 0-16,-13-3-1 16,13 3 1-16,-9 0-1 0,9 0 0 15,0 0 0-15,-12 8 0 16,12-8 0-16,-12 18 0 15,7-6 0-15,0 4 1 16,-3 1-1-16,1 5 1 0,2 1 0 16,-3 3-1-16,3 3 1 15,1 1-1-15,-3 3 1 16,4 0 0-16,-1 1 0 0,1 1 0 16,1 0 0-16,0-2 1 15,1 1-1-15,-1-1 0 16,2-2 1-16,-1 1-1 15,1-2 0-15,0 0 1 16,0-1-2-16,0 1 1 0,0-1 0 16,0 0-1-16,0-2 1 15,0 2 0-15,1-3 0 16,2 2 0-16,-2-3 0 0,0 0 0 16,-1-2 0-16,0 0 0 15,0-1 0-15,0-2 0 0,0-2 0 16,-1 0 1-16,-1-2-1 15,-1-2 0-15,2 0-1 16,0 0 2-16,1-3-1 16,-2-2 0-16,2 0 0 15,0-9 0-15,-3 14 0 0,3-14 0 16,-2 13 0-16,2-13 1 16,0 0 0-16,-1 8-2 15,1-8 2-15,0 0-1 16,0 0 0-16,0 0 1 0,0 0-1 15,0 0 0-15,5 5 1 16,-5-5 0-16,0 0-1 16,11 2 1-16,-11-2-1 15,8 1 0-15,-8-1 1 0,15 0-2 16,-5 0 2-16,4 0-2 16,0-1 1-16,6 0 0 15,3-2-1-15,7 1 1 16,2-2 0-16,8 3 0 0,3-1-1 15,6 2 2-15,3-1-1 16,3 1 0-16,2 0 0 16,2 1 0-16,3-1 0 0,-2 1 0 15,-1 0 1-15,-3 0 0 16,-1 2-2-16,-3-3 2 16,-3 1 0-16,-8 0-1 15,-5-1 0-15,-5 0 1 0,-7 0-2 16,-6 1 2-16,-5-1 1 15,-4 0-1-15,-9 0 0 16,0 0 0-16,11 0 1 16,-11 0-1-16,0 0 0 0,0 0 0 15,0 0-1-15,0 0 0 16,0 0 0-16,0 0 1 16,0 0-1-16,0 0 0 15,0 0 0-15,0 0 0 16,0 0 0-16,0 0 0 0,0 0 0 15,0 0-1-15,0 0 0 16,0 0-4-16,0 0-5 0,0 0-24 16,-19 0-47-16,19 0-5 15,-10-4-5-15,10 4-7 16</inkml:trace>
  <inkml:trace contextRef="#ctx0" brushRef="#br0" timeOffset="196736.25">27226 13052 31 0,'0'0'42'0,"0"0"-1"15,-11 0-2-15,11 0-2 16,0 0-4-16,0 0-4 16,0 0-5-16,-8-5-2 0,8 5-6 15,0 0-2-15,0 0-3 16,0 0-5-16,-10-10-1 15,10 10-1-15,0 0-2 16,-8 0 0-16,8 0 0 0,-13 0-1 16,13 0 1-16,-10 3 1 15,10-3 1-15,-12 6-1 16,12-6 0-16,-13 4 0 0,13-4 1 16,-8 4-2-16,8-4 1 15,0 0-1-15,-13 6 1 16,13-6-1-16,0 0 0 0,-11 2 1 15,11-2-1-15,0 0 2 16,0 0-1-16,-10 0 0 16,10 0 1-16,0 0 0 15,0 0 0-15,0 0 0 0,0 0-1 16,0 0 1-16,0 0-1 16,0 0-1-16,0 0 1 15,0 0-1-15,0 0 0 16,5-2 0-16,-5 2 0 0,18 0 0 15,-6 0 0-15,1-1-1 16,1 1 0-16,1 0-1 16,2-1 1-16,0 1-1 15,-2 0-1-15,-3 0-2 0,1 0-4 16,-2 0-6-16,-11 0-7 16,11 0-9-16,-11 0-18 15,0 0-28-15,0 0-12 16,0 0-1-16,0 0 4 0</inkml:trace>
  <inkml:trace contextRef="#ctx0" brushRef="#br0" timeOffset="197169.17">27038 13251 32 0,'0'0'62'0,"0"0"-8"15,0 0-12-15,0 0-10 16,0 0-13-16,0 0-5 0,0 0-6 15,0 0-3-15,0 0 0 16,0 0 3-16,0 0 3 16,0 0 2-16,0 8 2 0,0-8 1 15,0 0-1-15,9 0 0 16,-9 0 0-16,15 0-2 16,-7 0-4-16,3-1-2 15,3 0-1-15,0-3-1 0,2 3-2 16,2-1-1-16,1 0 0 15,0 0 0-15,2 2-2 16,-4-1-7-16,2 1-18 16,1 5-44-16,-6-2-11 0,-1 1-4 15,-3-2-6-15</inkml:trace>
  <inkml:trace contextRef="#ctx0" brushRef="#br0" timeOffset="209016.57">25733 16025 66 0,'0'0'73'0,"-7"-10"-21"15,7 10-3-15,0 0-7 16,0 0-6-16,3-10-6 16,-3 10-6-16,0 0-3 0,0 0-5 15,10-11-2-15,-10 11-3 16,0 0-2-16,0 0-3 16,0 0-2-16,0 0-1 15,6 11-2-15,-6 8-1 0,-1 5 1 16,-4 5 0-16,-1 4 0 15,-2 5 0-15,-1 2-1 16,2-2 1-16,-5 0 0 16,5-4 0-16,-2-5-1 0,4-4 0 15,0-4 1-15,-1-7-1 16,3-4 1-16,3-10 0 16,-3 10 0-16,3-10 0 0,0-5 0 15,0-6 0-15,1-5 0 16,1-2 0-16,4-6-1 15,1-3 1-15,-2-3-1 0,3-1 0 16,-2-1 0-16,3 3 0 16,0 1-1-16,-3 5 1 15,4 3-1-15,-4 6 1 16,-1 2-1-16,-5 12 2 0,12-9-1 16,-12 9 0-1,15 0 1-15,-15 0-1 0,15 9 1 16,-6 3 0-16,4 5 0 15,-2 1 0-15,-1 10-1 16,2 0 1-16,-4 4-2 0,3 2 0 16,-5 1-1-16,-1-1 0 15,0-4-1-15,-1-1 1 16,-3-5 0-16,1-3 1 0,-1-7 1 16,-1-14 1-16,1 9 1 15,-1-9 0-15,8-5 1 16,-3-9-1-16,0-6 1 15,2-6 0-15,2-6 0 0,3-5 0 16,0-2-1-16,3 0 0 16,-1-2 0-1,2 4 0-15,-3 4-1 0,-2 6 0 16,2 6-1-16,-7 8 0 16,-6 13 1-16,11-11-2 0,-11 11-1 15,0 0-3-15,5 15-6 16,-5-15-18-16,-1 9-48 15,1 4-8-15,-3 0-6 16,2 2-6-16,0-3 1 0</inkml:trace>
  <inkml:trace contextRef="#ctx0" brushRef="#br0" timeOffset="210278.67">26149 16283 25 0,'-10'7'80'0,"10"-7"-2"16,0 0-15-16,-1 9-11 15,1-9-9-15,0 0-11 16,0 0-9-16,3 10-7 15,-3-10-4-15,0 0-3 0,0 0-3 16,12 3-2-16,-12-3-1 16,0 0-1-16,13 0-1 15,-13 0 0-15,0 0 0 16,7-8 0-16,-7 8-1 0,0 0 1 16,0 0-1-16,0 0 0 15,0 0 1-15,0 0-1 16,0 0 0-16,0 0 0 0,4-9 1 15,-4 9-1-15,0 0 0 16,0 0 0-16,0 0 0 16,0 0 0-16,0 0 0 0,0 0 1 15,-3-9-1 1,3 9 0-16,0 0-1 0,0 0 1 16,0 0 0-16,0 0-1 15,0 0 1-15,0 0-1 16,-7 0 1-16,7 0 0 0,0 0 0 15,-6 12 0-15,6-12 1 16,0 0-1-16,-4 14 1 16,4-14 0-16,3 8 0 15,-3-8 0-15,12 7 0 0,-3-6 0 16,-1 0 0-16,3-1 1 16,-1 0-1-16,3-4 0 15,2-4 0-15,-2-2 0 0,-1 1 0 16,1-5 0-16,-2 0-1 15,0 0 1-15,-5-2-1 16,1-1 1-16,-5 1-1 16,-2 0 0-16,0 1-1 0,-2 2 0 15,-5 5 1-15,7 8-1 16,-15-7 0-16,3 7 1 16,-1 8-1-16,0 4 2 15,-1 4-1-15,-1 4 1 0,1 3-1 16,3 2 0-16,0 2 0 15,1-1 1-15,5 0-1 16,2-2 0-16,3 1 0 16,0-3 1-16,5-2-1 0,5-4 0 15,-1-4-1-15,7-5 0 16,-1-1 0-16,4-6 0 16,0-4-1-16,0-8 1 15,1-5 0-15,5-3 0 0,-2-4 1 16,-1-5 2-16,1 1 0 15,0-3 1-15,-2 3 0 16,-3-2 0-16,0 5 1 16,-7 3 0-16,1 3-2 0,-5 6 0 15,-2 3-1-15,-5 10 0 16,6-11-1-16,-6 11 1 16,0 0-1-16,0 0 1 15,0 0 0-15,-1 7 0 16,1-7 1-16,-8 21-1 0,5-7 0 15,-2 5-1-15,1 3 1 16,-2 4-1-16,1 1-1 16,1 4 1-16,0 0-2 0,1 3 0 15,-3-1-2-15,5-2-1 16,-2-2 0-16,2-3-1 16,0-6 1-16,0-2 0 0,0-9 0 15,1-9 0-15,0 0 1 16,0 0 1-16,1-16 1 15,1-4 1-15,2-2 0 16,3-6 1-16,0 3 1 0,-3-2 2 16,6 5 2-16,-5 0 0 15,4 6 1-15,0 2 1 16,1 5 0-16,-1 3-1 0,1 4 0 16,0 2-1-1,4 0-1-15,0 0 0 0,-1 2-2 16,3 0-1-16,1 2-3 15,1 1-8-15,-6 0-39 16,4-3-36-16,-3-2-3 0,1 0-7 16,0-6-5-16</inkml:trace>
  <inkml:trace contextRef="#ctx0" brushRef="#br0" timeOffset="210634.71">26928 16322 6 0,'-10'10'85'0,"10"-10"3"0,0 0-2 15,0 0-5-15,6 8-44 16,-6-8-9-16,15 4-4 15,-15-4-8-15,16 4-5 16,-4-1-2-16,-2-3-3 0,2 3-1 16,0-3-2-16,-1 0 0 15,3 0-1-15,-3 0 0 16,-2 0-1-16,2 0-1 0,-3 0-1 16,-8 0-2-16,13 1-3 15,-13-1-5-15,0 0-11 16,0 0-22-16,2 14-35 0,-2-14-9 15,0 0-5-15,-11 11-4 16</inkml:trace>
  <inkml:trace contextRef="#ctx0" brushRef="#br0" timeOffset="210882.44">26935 16470 76 0,'-12'8'89'0,"5"2"-2"0,-2-10-13 15,9 0-25-15,-4 14-10 16,4-14-14-16,2 10-7 16,-2-10-5-16,13 11-3 15,-3-8-3-15,2 0-1 0,0-2-2 16,4-1-2-16,-4 0 0 16,3 0-2-16,-3 0-2 15,-1-2-3-15,-11 2-10 16,15-10-38-16,-15 10-32 0,0 0-4 15,11-13-6-15,-11 4-6 16</inkml:trace>
  <inkml:trace contextRef="#ctx0" brushRef="#br0" timeOffset="211642.64">28141 16170 56 0,'0'0'83'0,"-2"-14"-1"0,2 14-4 16,-12-12-38-1,4 6-8-15,-2 0-12 0,-1 3-7 16,-3 0-2-16,-1 0-2 16,-2 3-2-16,-1 0 0 0,-3 3 0 15,-1 0-1-15,-2 4 0 16,1 2-1-16,2 1 0 16,-1 0 0-16,3 2-1 15,2 3-1-15,0-2 0 16,4 4-1-16,7-2 0 0,-2 0 0 15,4 3 0-15,4-2-1 16,0-1 1-16,7-1-1 0,2 0 1 16,3-1-1-16,1-3 0 15,1 1 0-15,4 0 0 16,5-1-2-16,-1 0 0 16,0-2-1-16,1 2 0 15,-3-2-1-15,0-1 1 16,-3 2-1-16,-3-1 0 0,-5 0 1 15,-9-8 1-15,9 15 0 16,-9-15 1-16,0 16 0 16,-7-7 1-16,-3-2-1 0,-4 3 1 15,-1-1-1-15,-5 0 0 16,-1-2 1-16,-3 0-1 16,-1-1 0-16,0-2-1 0,3-1 0 15,1-2-2-15,4-1-3 16,4-1-7-16,13 1-22 15,0 0-47-15,-4-16-4 0,7 5-5 16,6-4-6-16</inkml:trace>
  <inkml:trace contextRef="#ctx0" brushRef="#br0" timeOffset="212022.24">28162 16296 63 0,'0'-14'90'0,"0"14"-2"16,0-10-5-16,0 10-23 15,0 0-31-15,-7 0-9 16,7 0-8-16,-11 1-4 16,11-1-3-16,-19 13 0 15,5-3-1-15,-1 3 0 0,-4 3-1 16,-4 4 0-16,-3 5 1 15,-3 4-1-15,-1 2 0 16,-2 4-1-16,-4 2 1 0,0 2 0 16,0 0-1-16,-1 0 0 15,0-6-2-15,3 2 1 16,0-5-1-16,5-4 0 16,2-3 0-16,7-6 0 15,4-3-1-15,1-5-1 0,15-9 0 16,-11 7-4-16,11-7-7 15,0-7-31-15,3-8-41 16,13-3-3-16,2-8-6 16,9-3-4-16</inkml:trace>
  <inkml:trace contextRef="#ctx0" brushRef="#br0" timeOffset="212699.35">28471 16214 55 0,'-10'-1'76'0,"-2"1"1"15,-3-3-37-15,1 3 0 16,2-2 1-16,0 2-5 16,0 0-7-16,1 0-7 0,0 0-5 15,11 0-3-15,-14 2-4 16,14-2-1-16,-9 7-3 0,9-7-1 15,-3 8-1-15,3-8-1 16,2 9 1-16,6-5-1 16,5-1 0-16,3-1 0 0,5 0-1 15,3-2 0-15,8 1-1 16,0-1 0-16,4 0-1 16,-1 0 1-16,-1 1-1 15,-2-1 1-15,-1 0-1 16,-6 0 1-16,-3 0-1 0,-8 0 1 15,-1-1 0 1,-13 1 0-16,12 0 1 16,-12 0-2-16,0 0 0 0,-1 8 0 15,1-8 0-15,-9 19 0 16,3-4 0-16,-3 3 0 0,0 2 0 16,-1 5 0-16,-7 2 0 15,4 5 0-15,-7 0 0 16,0 3 0-16,-1 0 0 0,-3 0 0 15,2-2 0-15,2-2 0 16,4-5 0-16,1-4 0 16,6-4-3-16,-2-7-7 15,10-1-11-15,1-10-42 16,0 0-24-16,4-7-5 0,7-9-5 16,4-5-4-16</inkml:trace>
  <inkml:trace contextRef="#ctx0" brushRef="#br0" timeOffset="213178.07">29318 16076 43 0,'0'0'88'0,"0"-13"-2"16,0 13-2-16,-3-11-2 16,-31 9-65-16,34 2-2 0,-10 0 0 15,10 0-1-15,-10 12-4 16,4-1-2-16,-1 4-1 16,-4 4-1-16,-2 8 1 15,-3 7-2-15,-4 4-1 0,-2 8-1 16,-5 4 0-16,-1 4-1 15,-5 4-1-15,1 0 0 16,-3 1 0-16,1-4 0 16,-1-3-2-16,4-4 1 0,3-7-1 15,-1-5 1-15,7-7 0 16,3-4 0-16,2-7 0 16,6-5 1-16,5-5 2 15,6-8-1-15,0 0 0 0,0 0 0 16,0 0-2-16,2-11 0 15,4-1-3-15,1-3-1 16,0 3-10-16,-4-4-16 16,3-1-56-16,4 3-2 0,-1-2-6 15,2 2-5-15,6-3 6 16</inkml:trace>
  <inkml:trace contextRef="#ctx0" brushRef="#br0" timeOffset="214092.25">29639 16293 85 0,'0'0'89'0,"-5"-17"-2"16,5 17-5-16,-8-13-38 16,8 13-17-16,0 0-7 15,7-9-8-15,-7 9-5 16,0 0-1-16,0 6-1 0,0-6-2 16,-1 17 1-16,-3-2-1 15,-2 4 1-15,-1 4-1 16,-3 5 0-16,1 4-1 15,0 1 0-15,-1 3 0 16,2-1-1-16,1-2-1 0,3-2 0 16,2-3-1-16,2-7-1 15,0-4-3-15,3-1-4 16,-3-16-11-16,0 0-42 0,15 5-23 16,-15-5-5-16,12-12-6 15,-7-3-1-15</inkml:trace>
  <inkml:trace contextRef="#ctx0" brushRef="#br0" timeOffset="214320.65">29437 16425 57 0,'-14'5'96'0,"14"-5"-4"0,0 0-5 15,0 0-1-15,19 10-55 16,1-5-12-16,3 0-6 15,8 2-5-15,6 1-3 0,1-1-2 16,1-3-3-16,1 4-3 16,-2-5-7-16,1 0-22 15,-4 1-51-15,-7-6-4 16,-6-7-7-16,-4-2-6 16</inkml:trace>
  <inkml:trace contextRef="#ctx0" brushRef="#br0" timeOffset="-214005.4">29802 16352 82 0,'0'0'93'0,"-2"10"-3"0,2-10-6 16,7 6-1-16,-7-6-71 16,23 9-1-16,-6-2 0 15,5 3-5-15,-4 4-2 0,0 1-2 16,-2 3-1-16,-3 1-3 15,-4 0 0-15,-7 3-1 16,-2-1-1-16,-6-2 1 16,-4-2 0-16,-4-2-1 0,-2-2 2 15,-2-5 1-15,0-3 1 16,0-3 0-16,2-2 1 16,1-3 0-16,4-5 1 15,5-3-1-15,4-4 1 0,2 0-1 16,9-2 0-16,4-2 0 15,7 0-1-15,3 1-1 16,1 4-1-16,4 1 0 16,3 1 0-16,-1 2 0 15,0 3 1-15,-1 3 0 0,-2 1 1 16,-2 0 2-16,0 0 0 16,-7-2 0-16,-1 3 1 15,-4-4 0-15,-3 0 0 0,-10 6 0 16,11-11-1-16,-11 11 0 15,0-12 0-15,0 12 0 16,-7-8-1-16,7 8-1 16,-15 0 0-16,5 1 0 15,-2 6 0-15,2 3 0 0,-3 3-1 16,0 5 1-16,0 0 0 16,0 1 0-16,3 1 0 15,3-1 0-15,4-2 0 0,2-2 0 16,1-1-1-16,4-5 1 15,-4-9-1-15,17 8 0 16,-5-8-1-16,-1 0 1 16,3-2 0-16,-4-7 0 0,1-2 0 15,-1-3 1-15,0-3 0 16,-2 0 2-16,-1 3 0 16,-1-3 0-16,0 4 0 15,-2 4 0-15,-4 9 1 0,0 0-2 16,0 0 1-16,6 5-1 15,-5 8-1-15,-1 4 0 16,1 0 0-16,1 2 0 16,-1 0-1-16,1-2-2 0,-1-2-3 15,5-2-3-15,-6-13-8 16,7 13-10-16,-7-13-11 16,0 0-14-16,0 0-4 15,8-7 1-15,-7-2 7 0,2-4 18 16,0 3 20-16,2-8 20 15,4 3 18-15,-2-6 18 16,5 3 6-16,-3-1-2 0,4 3-9 16,-4 2-8-16,5 1-12 15,-5 7-7-15,-1 1-5 16,-8 5-3-16,11 2-3 16,-8 7 0-16,1 4-2 0,0 4 1 15,-2 1-1-15,1 2 0 16,-1 1 0-16,-1-1-1 15,1 2 1-15,-2-5-3 16,0-4 0-16,0-1-1 0,0-2-1 16,0-10 1-16,-4 8 0 15,4-8-1-15,0 0 1 16,3-5 2-16,5-6 0 16,0-1 1-16,3-3 1 15,3-3 0-15,3-2 0 0,1 3 1 16,-2-1 0-16,0 3 1 15,-1 4 0-15,-1 2 0 0,-5 9 0 16,-9 0-1-16,13 14 0 16,-10 0 0-16,-3 0 0 15,0 6-1-15,1-1 0 16,-1-1 0-16,0-3-3 16,2-2-1-16,-2-3-8 0,5-1-17 15,3-1-37-15,-8-8-18 16,11 0-6-16,-2-3-7 0</inkml:trace>
  <inkml:trace contextRef="#ctx0" brushRef="#br0" timeOffset="-213640.52">30762 16430 47 0,'13'-18'90'0,"1"1"-4"16,-10 3-4-16,-4 5-2 15,14 0-56-15,-14 9-10 16,-11-2-6-16,-1 2-3 0,-3 3-1 15,-1 5 0-15,1 1-1 16,3 3-1-16,-1 3 0 16,3 1-1-16,0-2 1 15,5 2-1-15,5 2 0 0,0-4-1 16,4 2 1-16,1-1-1 16,3-4-1-16,3-1-1 15,3 2 1-15,-5-2-1 16,0 2-1-16,0-4 1 15,-9-8 0-15,9 14 0 0,-9-14 1 16,-2 12 0-16,2-12 0 16,-18 10 1-16,2-7 0 15,0 0-1-15,-1-3-3 16,2 0-2-16,1 0-7 0,3-2-14 16,11 2-19-16,-13-13-33 15,13 4-8-15,10-3-3 16,5 0 4-16</inkml:trace>
  <inkml:trace contextRef="#ctx0" brushRef="#br0" timeOffset="-213197.59">31031 16474 47 0,'18'-2'86'0,"-4"-4"-2"16,-14 6-2-16,7-16-4 15,-10 6-59-15,-6 3-5 16,-2-2-4-16,-2 5-3 0,-5 0-1 15,1 4-1-15,-3 0-3 16,1 4-1-16,-2 6 0 16,3 2-1-16,0 3 0 15,3 1 1-15,3 3-2 0,-1-2 1 16,5 1 0-16,2-1 0 16,6-4 0-16,0-1-1 15,7-4 0-15,4 1-1 16,5-5 0-16,0-1 0 0,3-3 0 15,1 0 1-15,0-3 0 16,-3-4 2-16,-1-1 1 16,-1-2 3-16,-2 1 0 0,-2 0 2 15,-1 0-1-15,-10 9 0 16,8-11 0-16,-8 11-2 16,0 0-1-16,0 0-1 15,3 5-1-15,-3 4-1 0,0 0 0 16,0 4-1-16,0-2-1 15,3 1-3-15,-3-12-4 16,13 16-12-16,-4-11-9 16,3-5-43-16,8 5-12 15,3-5-8-15,6 0-3 16</inkml:trace>
  <inkml:trace contextRef="#ctx0" brushRef="#br0" timeOffset="-212955.48">31359 16583 3 0,'23'-11'88'0,"-10"-2"2"16,-3 1-4-16,-5 1-4 15,-5-2-32-15,0 13-27 16,-6-12-9-16,-4 9-5 16,-2 3-3-16,12 0-1 0,-19 5-2 15,8 4-1-15,-1 0-1 16,3 3 0-16,4 0-1 16,1 3 0-16,2-1 0 0,2 1-2 15,0-1-2-15,1 0-3 16,9-1-4-16,-3-4-7 15,2-1-10-15,1-4-9 16,9-2-11-16,0 3-27 0,3-5-10 16,3 0 7-1,5-7 20-15</inkml:trace>
  <inkml:trace contextRef="#ctx0" brushRef="#br0" timeOffset="-212556.25">31563 16622 5 0,'22'-21'45'16,"-6"-8"36"-16,-1-3 5 0,-7-2-8 15,-5 0-16-15,0 4-15 16,-3 3-19-16,-6 0-11 15,1 11-7-15,-3 3-4 0,-2 9-3 16,10 4-1-16,-15 3-1 16,4 8-1-16,1 3 0 15,-1 4 1-15,-1 4-1 16,2-1 0-16,2 3 0 16,-2 0 0-16,7 1-1 0,-3-2-1 15,4-2-2-15,2-2-1 16,3-2 0-16,0-3-1 15,0-3 1-15,-1-3-1 16,-2-8-1-16,0 0 2 16,18 7 2-16,-8-6 1 0,9-7 0 15,1-1 1-15,2 0 1 16,2-2-1-16,0 0 2 16,-2 2 0-16,-2 0 0 15,1 4 0-15,-10 1 0 0,2 2 0 16,-13 0-1-16,8 10 1 15,-8 0-1-15,3 0 1 16,-2 1-1-16,-2-1 0 16,0 1-1-16,1-11-8 0,-1 13-31 15,6-7-37-15,4-3-5 16,0-3-6-16,-9 0-2 0</inkml:trace>
  <inkml:trace contextRef="#ctx0" brushRef="#br0" timeOffset="-212382.24">31958 16600 63 0,'0'13'90'15,"0"-13"-2"-15,0 11-6 16,0-11-2-16,7 11-66 0,-7-11-7 16,2 8-3-16,-2-8-27 15,0 0-53-15,-5 6-5 16,5-6-6-16,0 0-5 15</inkml:trace>
  <inkml:trace contextRef="#ctx0" brushRef="#br0" timeOffset="-207729.21">25638 17322 48 0,'0'0'80'0,"0"0"3"15,0-9-19-15,0 9-12 16,0 0-14-16,0 0-7 0,0 0-9 15,0 0-5-15,0 0-4 16,0 0-3-16,0 0-3 16,0 0-2-16,0 0-1 15,-11 7-1-15,11-7-2 16,-6 20-2-16,1-8 0 0,-4 8 0 16,3-1 1-16,-4 3-1 15,1 3 0-15,-4 0 0 16,4 3 2-16,-3-3 0 15,0-1-1-15,3 1 1 0,-2-3 1 16,3 0-2-16,0-6 1 16,3-3 0-1,5-13 0-15,-6 10-1 0,6-10 0 16,1-11 0-16,7-14 1 0,11-21 1 16,5-9-1-16,3-1 1 15,1-2 0-15,-5 8 1 16,-4 14 0-16,-2 8 0 15,-5 14-2-15,-2 8 1 0,-10 6 0 16,12 0 0-16,-8 7 1 16,1 5-1-16,3 5 0 15,-2 2-2-15,-3-7 0 16,-1 0 0-16,4 5 0 0,-2-1 0 16,-1 3 0-16,1 3 0 15,-1-1-5-15,2 4-5 16,-5-4-9-16,2-1-50 15,-2 1-19-15,0 0-2 0,0-2-8 16,0-4-2-16</inkml:trace>
  <inkml:trace contextRef="#ctx0" brushRef="#br0" timeOffset="-207489.75">25689 17458 67 0,'-10'-9'94'0,"2"1"-3"0,-3 5-6 16,11 3-15-16,-14 0-39 15,14 0-10-15,-6 5-8 16,6-5-4-16,0 12-4 0,0-12-3 16,15 13-4-16,-3-12-16 15,-1 5-40-15,4-3-27 16,1-3-4-16,2 0-7 0,7-1-2 15</inkml:trace>
  <inkml:trace contextRef="#ctx0" brushRef="#br0" timeOffset="-206717.72">26201 17281 78 0,'0'0'87'0,"0"0"-3"16,0 0-2-16,12-5-37 16,-12 5-11-16,9-2-8 0,-9 2-8 15,0 0-4-15,0 0-2 16,9-5-3-16,-9 5-2 0,0 0-2 15,-4-3-1 1,4 3-1-16,-15 0 0 0,5 1-3 16,-5 7 0-16,-1 2 0 15,-2 3 0-15,0 3 0 16,8-7 0-16,0 4 0 0,-2-1-2 16,1 4 0-16,1 0 1 15,1 4-1-15,-1-1 1 16,4 2-1-16,0 1 3 15,1 0-1-15,3 0 1 0,0 1-1 16,2-1 1-16,0 0 0 16,3-4-1-16,5 0 1 15,0-4 0-15,5-4-1 16,2-2 1-16,2-6-1 16,-1-2 0-16,5-5 1 0,1-6-1 15,-12 0 2-15,34-30-2 16,-1-7 0-16,-5-7 0 15,-3 2 0-15,-12 0 0 0,-7 7 0 16,-5 7 0-16,-11 20 0 16,-3 3 0-16,-10 3 0 15,-1 4 0-15,-5 2 0 16,1 2 0-16,-2 2 0 0,-1 3 0 16,2 0 0-16,2 0 0 15,1 3 0-15,-2 2 0 16,5 2 0-16,4 2 0 0,0 5 0 15,4 2 0-15,1 4 0 16,3 2 0-16,1-9 0 16,0 3 0-16,2-1 0 15,2 4 0-15,4 1 0 16,-2 1 0-16,5 0 0 0,-3 1 0 16,4-4 0-16,-2 4 0 15,2-3 0-15,-2 1 0 16,3-6 0-16,-1 3 0 0,-5-6-23 15,1 1-63-15,0-5-4 16,2-2-3 0,-2-5-8-16,4 0-3 15</inkml:trace>
  <inkml:trace contextRef="#ctx0" brushRef="#br0" timeOffset="-206380.46">26665 17381 0 0,'0'0'88'0,"-17"7"4"15,17-7-4-15,0 0-6 16,0 0-31-16,0 0-21 15,0 0-9-15,8 5-10 16,-8-5-4-16,12 8-3 16,-2-6 0-16,-10-2-1 15,17 5-1-15,-9-3-2 0,-8-2-1 16,17 5-2-16,-17-5-4 16,16 4-7-16,-16-4-15 15,12 6-28-15,-12-6-27 0,8 7-6 16,-8-7-4-16,0 0-1 15</inkml:trace>
  <inkml:trace contextRef="#ctx0" brushRef="#br0" timeOffset="-206187.25">26661 17508 68 0,'-14'8'96'0,"7"1"-4"16,-4 2-4-16,2-3-29 0,3 1-19 15,3 0-13-15,3-9-9 16,0 14-7-16,0-14-5 15,14 10-2-15,-6-8-2 16,8 1-2-16,0-1-7 0,0-2-15 16,1 0-63-16,5-2-4 15,-1-3-5-15,4-2-6 16,0-2-2-16</inkml:trace>
  <inkml:trace contextRef="#ctx0" brushRef="#br0" timeOffset="-205749.05">27374 17279 43 0,'0'0'90'0,"0"-14"0"0,0 14-3 15,2-15-2-15,-2 15-48 16,5-12-19-16,-5 12-1 16,0 0-4-16,0 0-3 15,0 0-3-15,0 0-1 16,0 0-2-16,0 14 0 0,-3 3-4 15,1 4 0-15,0-9 0 16,-1 2 0-16,0 5 0 16,-3 0 0-16,3 1 0 0,-1 5 0 15,1-2 0-15,-1 3 0 16,0-2 0-16,1 1 0 16,0-2-3-16,0-2-5 15,1 0-9-15,-3-4-21 16,1-5-36-16,4-1-14 15,0-11-6-15,0 0-6 0</inkml:trace>
  <inkml:trace contextRef="#ctx0" brushRef="#br0" timeOffset="-205320.15">27524 17293 73 0,'0'-8'88'0,"0"8"0"15,0 0-3-15,-8-16-19 16,8 16-40-16,0 0-4 16,8-6-5-16,-8 6-5 0,16-2-3 15,-3 1-3-15,-2 1-1 16,3 0-2-16,4 0-1 16,2 0 0-16,0 0-1 15,3 0 0-15,-1 0-1 0,-3 0 1 16,0 0-1-16,-3 0 1 15,-5 0-1-15,-2 0 0 16,-9 0 0-16,8 0 1 16,-8 0-1-16,0 0 0 15,0 7 2-15,0-7-2 0,-3 19 0 16,-2-4 0-16,3-7 0 16,-3 5 0-16,0-1-2 15,0 1 2-15,-3 3-2 0,0 1 1 16,2 0-1-16,-3 2-1 15,1-2 0-15,-2 3-1 16,3-4-4-16,1 3-12 16,-4-1-42-16,3-5-26 15,2-1-3-15,2-3-4 0,3-9-5 16</inkml:trace>
  <inkml:trace contextRef="#ctx0" brushRef="#br0" timeOffset="-205058.85">27867 17372 91 0,'-2'11'96'0,"2"-11"-3"0,-5 10-6 16,5-10-3-16,0 0-63 15,0 0-3-15,0 12-7 16,0-12-4-16,1 12-4 0,-1-12-3 15,0 13 0-15,0-13 0 16,1 15 0-16,-1-15-8 16,0 11-13-16,0-11-61 15,2 10-7-15,-2-10-5 0,0 0-6 16,0 0-3-16</inkml:trace>
  <inkml:trace contextRef="#ctx0" brushRef="#br0" timeOffset="-204612.7">28087 17298 75 0,'13'-5'91'0,"-4"4"-3"16,-9 1-4-16,12-2-1 15,-1 0-69-15,-11 2 0 16,0 0 0-16,0 0-3 15,4 8-3-15,-4-8-2 16,-7 15-2-16,2-4-1 0,1 1 0 16,-5 2-1-16,9-14-3 15,-3 16 1-15,0-6-1 0,2-1 0 16,0 1-1-16,1 1 1 16,0-2 0-16,0 4 0 15,-2-2 1-15,2 1 0 16,2 0 1-16,1 0-1 0,0 1 1 15,2-1-1-15,-2 0 0 16,0 0 0-16,0 1 0 16,1-3 1-16,-3 1-2 15,2 0 1-15,-2-2 0 16,-1 2 0-16,0-2 0 0,0-9-2 16,-7 15 0-16,7-15-3 15,-12 8-5-15,2-7-10 16,10-1-34-16,-13 0-32 15,13 0-3-15,-10-11-6 0,7 1-2 16</inkml:trace>
  <inkml:trace contextRef="#ctx0" brushRef="#br0" timeOffset="-204349.33">28208 17314 93 0,'0'0'98'0,"0"0"-6"16,10-9-5-16,-10 9-2 0,21-4-62 15,-8 1-8-15,2 0-6 16,2-2-4-16,2 0-1 16,1-1-4-16,-2-1 0 15,2 0 0-15,-2 0 0 0,0 1 0 16,1-1 0-16,-4 2 0 16,1 1 0-16,-6 3 0 15,1-1 0-15,-11 2 0 16,16 0 0-16,-16 0-4 15,0 0-46-15,1 12-37 16,-1-12-2-16,-10 14-8 0,-1-8-5 16</inkml:trace>
  <inkml:trace contextRef="#ctx0" brushRef="#br0" timeOffset="-203073.26">25802 18337 53 0,'-5'-2'91'16,"-2"1"-3"-16,2 1-6 16,-3-3-10-16,8 3-50 15,0 0-1-15,0 0-7 16,0 0-6-16,0 0-4 0,0 0-2 16,0 0 0-16,-5 0 0 15,2 6-1-15,0-1 1 16,-2 0-2-16,-13 31 1 15,17-20-1-15,-4 34 1 16,2-28-1-16,-1-1 1 16,1 2 0-16,0-4 0 15,-2 3 0-15,5-22 1 0,-5 21-1 16,-1 0 1-16,6-21-1 16,0 0 0-16,0 0 0 15,0 0 0-15,0 0 1 0,0-8-2 16,0-5 1-1,4-41 0-15,4 27 1 0,4-3 1 16,0-1-2-16,0 2 1 16,2-3 1-16,2 5-1 15,1-2 0-15,-1 4 0 16,1 0-1-16,-17 25 0 16,25-23 1-16,3-1-1 15,-28 24-1-15,22-5 0 0,1-1-1 16,-23 6-1-16,0 0-1 15,10 6 1-15,-1 4-1 16,0-1 1-16,-1 27-1 16,-6-14 0-16,-2-22 1 15,0 26 1-15,-1-2 0 16,1-24 0-16,-4 21 1 16,0-1-1-16,4-20 0 0,0 0 1 15,-2 10-2-15,-1 0-1 16,1 1-1-16,-1-2-2 15,3-9 0-15,0 0 1 16,0 0-1-16,7 8 2 0,3 0 0 16,2 0 3-16,0 0-1 15,-12-8 2-15,12 9 2 16,0 0-2-16,-3 0 1 16,5 2-1-16,-14-11 1 15,0 12 0-15,0 1 1 16,0-2-1-16,0 1 0 15,0-12 0-15,-13 6-2 16,3 1-8-16,-2-2-34 0,-2 2-36 16,6-7-3-16,-4 0-6 15,4-2-5-15</inkml:trace>
  <inkml:trace contextRef="#ctx0" brushRef="#br0" timeOffset="-202856.09">26211 18356 14 0,'31'-11'97'16,"-6"9"-3"-16,2 0-5 15,-7 2-2-15,2 0-2 16,-22 0-75-16,0 0-3 16,12 7-1-16,-4-1-1 0,3 0-4 15,-2 3-5-15,-9-9-9 16,0 10-48-16,0 1-23 15,0 1-4-15,-1 1-6 16,1-13-6-16</inkml:trace>
  <inkml:trace contextRef="#ctx0" brushRef="#br0" timeOffset="-202468.99">26495 18295 7 0,'9'-7'90'0,"5"-2"-1"16,-14 9-5-16,0 0-4 15,0 0-1-15,0 0-76 16,0 0-1-16,3 1 2 16,2 4-1-16,-1 0-1 15,20 45 0-15,-24-29-1 16,0-21 0-16,1 24-1 15,2 0 1-15,-3-24-1 16,1 28 0-16,2-2 0 16,-3-26 1-16,3 29-1 0,-1 1 1 15,-2-30 0-15,5 23 0 16,0 1 0-16,-5-24 0 16,0 0-1-16,0 0 0 0,14 8-1 15,0 0-4-15,-2-1-4 16,21 6-4-16,-9-10-13 15,-24-3-24-15,23 0-24 16,-1 0-12-16,-22 0-4 16,0 0 3-16</inkml:trace>
  <inkml:trace contextRef="#ctx0" brushRef="#br0" timeOffset="-202258.01">26690 18466 0 0,'0'0'82'16,"-11"-4"4"-16,1 0-3 15,2 0-5-15,-6-1-29 0,14 5-36 16,0 0-3-16,0 0-9 16,0 0-24-16,0 0-44 15,0-1-12-15,6 1-6 16,0-1-4-16</inkml:trace>
  <inkml:trace contextRef="#ctx0" brushRef="#br0" timeOffset="-202092.97">26723 18319 62 0,'-7'-11'92'0,"-3"0"-2"16,1-1-5-16,-3 3-1 15,4-1-57-15,-4-1-16 16,12 11-1-16,0 0-5 15,0 0-7-15,0 0-23 16,2 0-54-16,5 0-5 0,52 5-6 16,-38-5-8-16</inkml:trace>
  <inkml:trace contextRef="#ctx0" brushRef="#br0" timeOffset="-201829.43">26996 18271 24 0,'11'35'90'0,"-7"-12"0"0,-4-23-4 16,1 22-3-16,2 0-37 15,-3-22-29-15,0 0 0 16,1 11-6-16,1 1-6 15,-1 1-4-15,3-1-10 16,-4-2-45-16,0 1-28 0,0 1-3 16,2 1-7-16,-2-13-5 15</inkml:trace>
  <inkml:trace contextRef="#ctx0" brushRef="#br0" timeOffset="-201219.86">27146 18288 24 0,'0'0'75'0,"0"0"3"15,0 0-1-15,0 0-7 0,6 0-61 16,-2 5 2-16,0 0 2 15,2 1-3-15,16 31-1 16,-20-23-5-16,-1 0-1 16,6 27-2-16,-1-11-1 15,-6-30 0-15,4 25-3 16,0 1 3-16,-4-26-1 16,1 24 1-16,0 1 1 15,-1-25 1-15,0 0 1 0,0 0 2 16,0 0 1-16,0 0 0 15,0 0 2-15,0 0 0 0,0 0 1 16,0 0 1 0,0-2-2-16,0-3 0 0,0-67-1 15,5 43-2-15,0-3 1 16,-1 1-2 0,1 0-1-16,3-1 0 0,-2 5-1 15,0-3 0-15,4 7 0 16,-1-2 0-16,-9 25-1 15,16-24 0-15,2 2 0 16,-18 22-1-16,20-4 1 0,2 0-2 16,-22 4 1-16,0 0-2 15,9 7 0-15,2 2 0 16,-2 1 0-16,9 26-1 16,-13-11 0-16,-5-25 0 15,-2 26-2-15,-5 2-3 16,7-28-3-16,-13 24-10 0,0 1-25 15,13-25-36-15,0 0-5 16,-12 9-5-16,0 0-1 16</inkml:trace>
  <inkml:trace contextRef="#ctx0" brushRef="#br0" timeOffset="-200921.64">27567 18243 91 0,'0'0'93'0,"11"6"-2"16,3 1-5-16,-1-2-3 16,23 12-68-16,-15-7-1 0,-21-10-3 15,25 5-3-15,1 0-2 16,-26-5-3-16,28 3-1 15,2 0-3-15,-30-3-1 16,28 0-4-16,1 0-1 0,-29 0-2 16,22 2-5-16,2 1-12 15,-24-3-31-15,0 0-27 16,0 0-6-16,0 0-2 16,0 0-1-16</inkml:trace>
  <inkml:trace contextRef="#ctx0" brushRef="#br0" timeOffset="-200659.61">27803 18376 17 0,'-11'9'93'0,"-1"0"-1"16,1 2-4-16,0-1-3 15,2-1-45-15,-1 1-8 0,-3 4-11 16,13-14-8-16,0 8-4 15,0 3-3-15,-1-1-2 16,-1 1-1-16,2-11-2 16,9 2-1-16,3-2-4 15,-1 2-5-15,24-2-19 16,-12 0-57-16,-23 0-1 0,20-2-7 16,-1-3-6-16,-19 5-1 15</inkml:trace>
  <inkml:trace contextRef="#ctx0" brushRef="#br0" timeOffset="-199772.73">28952 18058 31 0,'0'0'89'0,"0"0"2"15,0 0-7-15,0 0-2 16,-5 0-58-16,0 0-6 16,1 0-2-16,-3 0-6 0,3 0-4 15,0 0-2-15,-1 0-2 16,-1 3 0-16,3 3-1 16,0 0 0-16,1 0 0 15,-32 53-1-15,22-29 0 16,2-4 0-16,-2 2 0 15,1-1-1-15,0 1 1 0,-2 0 0 16,1 1 0-16,2-7 0 16,1 2 0-16,9-24 0 15,-8 24 1-15,1-2-1 16,7-22 1-16,0 0-1 16,0 0 0-16,0 0 1 15,2-9 0-15,3-3 0 16,25-41 1-16,-2-2 3 0,-14 25 0 15,3 1 0-15,-1-1 1 16,-1 1-1-16,-2 1 0 16,3 3 1-16,-3 2-2 15,2 1-2-15,-4 4-2 16,0 3 0-16,1 3 0 0,-12 12 0 16,0 0 0-16,0 0 0 15,0 0 0-15,10-1-2 16,1 0 1-16,0 0 1 15,1-1-2-15,-7 9 2 16,3 6-1-16,8 35-1 0,-12-27-1 16,-2 4-3-16,2-1-3 15,0 4-3-15,0-1-6 16,-2 5-15-16,1-1-28 16,-3-5-24-16,2 1-4 15,-2-6-5-15,0 1 2 16</inkml:trace>
  <inkml:trace contextRef="#ctx0" brushRef="#br0" timeOffset="-199538.2">28993 18344 42 0,'-24'-10'94'0,"2"0"-1"0,22 10-7 16,0 0-11-16,-10-1-39 15,-2 0-10-15,1 0-11 16,2-3-6-16,9 4-3 16,0 0-3-16,0 0-2 15,5 0-6-15,5 2-15 16,33 7-33-16,-19-8-31 16,4-2-6-16,-1-4-6 0,5-3-4 15</inkml:trace>
  <inkml:trace contextRef="#ctx0" brushRef="#br0" timeOffset="-198859.03">29448 18111 66 0,'42'-38'88'16,"-31"30"0"-16,-3-1-4 15,-8 9-5-15,11-11-67 0,-11 11-4 16,0 0 2-16,0 0-2 15,0 0-4-15,0 0-1 16,0 0-2-16,-9-7 2 16,9 7-2-16,0 0-1 15,0 0 1-15,0 0 0 0,-11 0 1 16,0 0-1-16,-2 2 0 16,-20 12 0-16,11-2 1 15,22-12 0-15,-22 21-1 16,-1 0 0-16,23-21 1 15,-19 26-1-15,1-1 0 0,11-5-1 16,1 0 1-16,6 0-1 16,0 2 1-16,0-22 1 15,10 26-2-15,3 2 1 16,-13-28 0-16,28 15 0 16,-1 1 0-16,-3-16-1 15,0 2 1-15,3-7 0 0,0-6 0 16,25-27 2-16,-30 13 0 15,0-1 0-15,-4-4 0 16,-2 0 1-16,-6 0-2 16,-4-2 1-16,-6 0-1 15,0 1-2-15,-9 2 0 0,-5 2 0 16,-1 3 0-16,-4 4 0 16,-2 4 1-16,0 9-1 15,-1 2 0-15,0 5 2 16,22 0-3-16,-20 0 1 0,-1 5 1 15,21-5 1-15,-23 22-2 16,-1 1 0-16,19 0 0 16,0-1 0-16,5 4 0 15,0 1 0-15,7-2 0 0,3 1 0 16,2 0 0 0,0-1 0-16,4-4 0 0,-2 0-2 15,-14-21-5-15,23 27-6 16,0-2-24-1,-23-25-50-15,23 12-3 0,0 0-4 16,-23-12-7-16</inkml:trace>
  <inkml:trace contextRef="#ctx0" brushRef="#br0" timeOffset="-198072.37">30189 17858 79 0,'0'0'87'16,"16"-16"0"-16,-16 16-3 0,14-13-46 15,-14 13-10-15,13-11-2 16,-13 11-6-16,0 0-6 15,11-10-4-15,-11 10-3 16,0 0-2-16,0 0-1 0,0 0 0 16,-4 8-1-16,2 2 0 15,-4 2 0-15,6-12-2 0,0 0-1 16,-16 28 1-16,1 1-1 16,-3-1 1-16,0 3-2 15,-3 5 2-15,-28 43-1 16,22-37 1-16,-2 5 1 15,-1 1-1-15,0 1-1 16,-1-1 2-16,1-1-2 16,0 0 0-16,0-3-2 15,4-1 2-15,-1-4-1 16,27-39 0-16,-22 36 1 0,1 0-1 16,4-5 0-16,-2-4 5 15,4-4-2-15,0-2-2 16,15-21 0-16,-16 22 0 15,-1-1 0-15,17-21 0 0,0 0 0 16,0 0 0-16,0 0 0 16,0 0 0-16,-9 9 0 15,1 1 0-15,-2 0 0 16,1 0 0-16,9-10 0 16,0 0 0-16,0 0 0 15,0 0 0-15,0 0 0 16,0 0 0-16,0 0 0 0,0 0 0 15,0 0 0-15,0 0 0 16,0 0-34-16,0 0-52 16,0 0-3-16,0 0-6 15,0 0-5-15,0 0-2 16</inkml:trace>
  <inkml:trace contextRef="#ctx0" brushRef="#br0" timeOffset="-193890.47">26079 16823 7 0,'0'0'35'16,"0"0"-4"-16,-7-8-4 16,7 8-1-16,0 0-2 0,0 0 1 15,0 0 2-15,0 0 0 16,0 0-2-16,0 0-1 16,0 0-4-16,0 0-3 0,0 0-4 15,0 0-3-15,0 0-4 16,0 0-1-16,0 0 0 15,0 0-1-15,0 0 3 16,5 0-1-16,-5 0 2 16,0 0 2-16,13 4 0 0,-13-4-1 15,17 1-1-15,-6-1 0 16,4 0-1-16,1 0 0 16,2 0-4-16,0 0 1 15,2-1-1-15,2 0-1 0,-2 1 0 16,0-1-1-16,-1-1 1 15,-3 2-2-15,-1 0 1 16,-4-2-1-16,-11 2 1 16,9-1-1-16,-9 1-1 0,0 0 0 15,0 0-1-15,0 0-2 16,0 0-3-16,0 0-4 16,0 0-12-16,0 0-22 15,-12 1-31-15,12-1-8 0,-16 7-6 16,4-2 0-16</inkml:trace>
  <inkml:trace contextRef="#ctx0" brushRef="#br0" timeOffset="-193542.45">26040 16988 45 0,'0'0'82'0,"0"0"-2"16,0 0-26-16,0 0-7 15,0 0-9-15,14 2-8 16,-3-2-7-16,5 0-8 0,2 0-4 16,0 0-3-16,2-3-3 15,0 1-1-15,-2 1-1 16,-4-1-1-16,1 1-1 15,-8 0 0-15,-7 1 0 16,12-3 0-16,-12 3-2 16,0 0-1-16,0 0-2 0,0 0-7 15,0 0-15-15,0 0-35 16,0 0-20-16,0 0-7 16,0 0-3-16,7-12 5 0</inkml:trace>
  <inkml:trace contextRef="#ctx0" brushRef="#br0" timeOffset="-190744.4">30360 18447 50 0,'-11'7'81'0,"-1"2"0"16,12-9-4-16,0 0-37 0,-9 6-16 15,-2 1-4 1,2-2-5-16,-3 1-4 0,12-6-3 16,0 0 0-16,0 0-2 15,0 0-1-15,0 0-1 16,0 0-1-16,0 0-2 15,0 0-1-15,0 0-1 16,0 0-3-16,0 0 0 16,0 0 0-16,0 0-1 15,0 0 0-15,0 0 0 0,0 0 0 16,0 0 2-16,0 0 0 16,0 0 2-16,0 0 0 15,0 0 1-15,0 0 1 16,0 0 1-16,0 0 1 0,0 0 0 15,0 0 2-15,0 0-1 16,0 0 1-16,0 0 0 16,0 0-1-16,-4-2 1 15,0-2-2-15,0-1 2 16,0 0-2-16,0 0 0 16,1 0 1-16,-1-1 0 15,-3 2 0-15,7 4 0 0,0 0 0 16,0 0 0-16,0 0 0 15,0 0-1-15,0 0 0 16,0 0 0-16,0 0-1 16,0 0 0-16,0 0 0 15,0 0 0-15,1 0-1 0,4 0 0 16,0 0 0 0,48-9 0-16,-33 9 0 0,-20 0 0 15,25-1-1-15,1 1 0 16,-26 0 0-16,26 0 0 15,0 0 1-15,-26 0-1 16,22-3 0-16,0 2 0 16,-22 1 0-16,0 0 0 15,0 0-1-15,11 0 0 0,0 0 0 16,0 0-1-16,0-1-2 16,-11 1-2-1,0 0-4-15,0 0-13 0,0 0-25 16,0 0-37-16,0 0-4 15,0 0-4-15,0 0-4 16</inkml:trace>
  <inkml:trace contextRef="#ctx0" brushRef="#br0" timeOffset="-190065.76">30486 18529 9 0,'0'0'70'16,"0"0"4"-16,0 0-12 0,0 0-16 16,0 0-8-16,0 0-10 15,0 0-5-15,0 0 0 16,0 0-3-16,0 0-2 15,0 0-3-15,0 0-1 16,0 0-2-16,-2-2-2 0,0-2-2 16,0-2-2-16,0 2-1 15,0-1 0-15,1 0-2 16,-2 0-1-16,-4 8 0 16,6 9 0-16,0-1-1 15,-3 30 0-15,3-12-1 16,-1-7 0-16,-1 0 1 0,2 3 0 15,-1-2 1 1,-1 0-2-16,0-1-2 0,3-22-9 16,-3 25-32-16,1 1-40 15,2-26-1-15,0 0-8 16,0 0-7-16</inkml:trace>
  <inkml:trace contextRef="#ctx0" brushRef="#br0" timeOffset="-189347.83">30911 18491 0 0,'0'0'45'16,"0"0"-14"-16,0 0 3 0,0 0 2 15,0 0 1-15,0 0 3 16,0 0 0-16,0 0-2 16,0 0-4-16,0 0-7 15,0 0-4-15,0 0-8 0,0 0-4 16,0 0-3-16,0 0-1 15,0 0-1-15,0 0-2 16,0 0 0-16,0 0 1 16,0 0-2-16,1-1 2 15,-1-4-2-15,1 1 0 16,0-1-1-16,0 0 1 16,0 0 0-16,0-1-1 0,-1 0 1 15,-9 6-1-15,-2-1 0 16,-1-4 1-16,2 8-1 15,-2 4 0-15,2 0-1 16,-2 1 1-16,4 4 0 16,-1 0 0-16,1 0 1 15,-8 26-2-15,9-13 1 16,7-25 0-16,0 23-1 0,3 1 1 16,-3-24-1-16,0 0-1 15,8 12-2-15,2 1-1 16,-2-2-2-16,3 1-6 15,0-7-28-15,0 0-46 16,-1-1-1-16,3 3-8 16,-13-7-4-16</inkml:trace>
  <inkml:trace contextRef="#ctx0" brushRef="#br0" timeOffset="-188879.57">30542 18361 32 0,'0'0'88'0,"-5"0"0"15,-1 6-4-15,2-2-16 16,-1-1-29-16,0 2-14 0,0-2-8 16,1 1-6-16,-2 5-2 15,6-9-1-15,0 0-1 16,0 0-1-16,0 0-1 15,1 0-1-15,5 0-1 16,-2 0-1-16,50-14 0 16,-30 10 0-16,-24 4-2 0,27-3 0 15,-1 1-1-15,-26 2-1 16,27-2-2-16,-1-1-3 16,-26 3-10-16,21 0-35 15,2 4-34-15,-23-4-4 16,0 0-5-16,0 0-6 15</inkml:trace>
  <inkml:trace contextRef="#ctx0" brushRef="#br0" timeOffset="-187257.05">31176 18306 48 0,'1'-3'70'0,"1"-2"-15"15,-1-1-11-15,0 1-6 16,-1 5-8-16,0 0-9 15,0 0-4-15,0 0-4 16,0 0-2-16,0 0-1 16,3-5 3-16,-1 0-2 15,-1 0 1-15,1 0-1 16,0 0 0-16,5-28 0 0,-7 20-1 16,0 0-1-16,2 0-2 15,-2 13-1-15,0 0-1 16,0 0 0-16,0 0 2 15,0 0-1-15,0 0 0 16,0 0-1-16,0 0 0 0,0 0 0 16,0 0-2-16,0 0-3 15,5 0-3-15,1 0-4 16,58 6-2-16,-44-2-8 16,2 0-12-16,2 0-24 15,-2-1-20-15,1 2-15 16,-23-5-5-16,26 0-2 15</inkml:trace>
  <inkml:trace contextRef="#ctx0" brushRef="#br0" timeOffset="-187037.82">31431 18230 23 0,'-7'6'89'0,"-49"36"1"15,27-29-10-15,29-13-17 0,-25 15-13 16,1 1-17-16,24-16-11 15,0 0-6-15,-6 9-6 16,0 1-3-16,0 1-3 16,-2 0-4-16,15-9-4 15,4 0-9-15,35 5-33 16,-24-5-38-16,9-2-4 16,-2-4-6-16,9-7-7 0</inkml:trace>
  <inkml:trace contextRef="#ctx0" brushRef="#br0" timeOffset="-186643.73">32095 17723 38 0,'7'-14'87'0,"3"2"1"16,-5 1-6-16,0 2-30 16,-2-1-8-16,-3 10-12 15,7-13-9-15,-7 13-7 16,6-14-3-16,-6 14-4 16,0 0-1-16,10-7-1 0,-10 7-2 15,0 0-1-15,0 12-1 16,0 1-3-16,0 3 0 15,-4 2 0-15,-1 6 0 16,1 2 0-16,4-26 0 0,-1 30 0 16,-2-3 0-16,2 7 0 15,-3-1 0-15,2 2-11 16,0 1-5-16,-1-1-16 16,0 2-44-16,3-12-13 15,1 1-4-15,7 7-7 16,-8-33 6-16</inkml:trace>
  <inkml:trace contextRef="#ctx0" brushRef="#br0" timeOffset="-186265.6">32278 17836 22 0,'4'-25'88'0,"0"4"-1"15,3 3-1-15,-1 2-6 0,-3 4-44 16,-3 12-10-16,9-15-5 15,-9 15-7-15,0 0-3 16,14-9-3-16,-5 9-3 16,0 0-1-16,2 0-1 15,4 0-1-15,1 0-2 0,-5 2 2 16,9-1-1-16,0 2 1 16,-1-2-1-16,-7 2 0 15,2-1 1-15,-4 2-1 0,-2 2 1 16,-8-6-1-16,13 17 0 15,-11-6 0-15,-2 3 0 16,0 1-1-16,-5 5 2 16,-2 1-2-16,7-21 0 0,-7 21 0 15,-1 4-2-15,-6 0-2 16,1 2-5-16,1 3-9 16,-1 0-32-16,8-4-37 15,0 0-2-15,2-6-8 16,-3 1-3-16</inkml:trace>
  <inkml:trace contextRef="#ctx0" brushRef="#br0" timeOffset="-186053.87">32588 17968 84 0,'17'-19'95'15,"-6"4"-5"-15,-2 3-4 16,0 0-8-16,0 4-53 15,-9 8-9-15,9-11-7 0,-9 11-5 16,0 0-2-16,0 0-6 16,0 0-7-16,0 0-27 15,11 4-46-15,-11-4-2 16,0 0-6-16,4 11-7 16</inkml:trace>
  <inkml:trace contextRef="#ctx0" brushRef="#br0" timeOffset="-185686.02">32829 17841 48 0,'11'-8'90'0,"-2"1"-1"16,2 1-6-16,-11 6-7 16,9-9-46-16,-9 9-11 0,0 0-7 15,4-10-5-15,-4 10 0 16,0 0 0-16,0 0-2 15,0 0 2-15,0 0-2 16,-6 5-1-16,6-5-1 0,0 10 0 16,0-10 0-16,-3 15-2 15,3-5 0-15,0 0 0 16,0 3-1-16,1-1 0 0,3 0 0 16,-2 5-2-16,1 0-1 15,-3-17 0-15,0 0-1 16,6 21-1-16,-3 2 0 15,-3-23-1-15,2 22-1 16,1 1-4-16,-3-23-5 16,0 0-6-16,0 13-17 15,0 29-17-15,-5-32-17 0,5-10-10 16,-12 0-7-16</inkml:trace>
  <inkml:trace contextRef="#ctx0" brushRef="#br0" timeOffset="-185438.24">32852 17970 30 0,'0'-19'89'0,"1"-5"-3"16,3 2-6-16,3-6-9 16,-3 4-24-16,6 5-17 0,-2 0-11 15,3 2-6-15,-2 0-4 16,5 3 0-16,1 0-1 16,2 4-2-16,2-2-1 15,-2 1-1-15,2 3 1 0,-1-1-5 16,2 2 0-16,0 1 0 15,-3 1 0-15,1 0 0 16,-2 1 0-16,1-2-6 16,-5 5-25-16,0-2-54 0,-2 1-4 15,-10 2-5-15,8-1-6 16,-8 1-1-16</inkml:trace>
  <inkml:trace contextRef="#ctx0" brushRef="#br0" timeOffset="-184777.64">31949 18287 14 0,'0'0'78'15,"0"0"6"-15,0 0-18 16,0 11-11-16,0 0-8 16,0 0-11-16,-2 0-8 15,2-11-6-15,0 0-3 16,0 0-5-16,0 0-2 0,0 0-2 16,0 0-2-16,0 0-2 15,1 3 0-15,5 0 0 16,0 0-6-16,59 11 0 15,-31-14 0-15,-4 0 0 16,1 0 0-16,9-1 0 16,49-3 0-16,-38 1 0 0,-2-2 0 15,-1 1 0-15,8 0 0 16,0-2 0-16,-6 1 0 16,1-2 0-16,-6 0 0 15,-3 0 0-15,-2 1 0 16,-40 6 0-16,34-5 0 0,0-1 0 15,-11 0 0 1,3 0 0-16,-26 6 0 0,20-4 0 16,3-1 0-16,-23 5 0 15,0 0 0-15,0 0 0 16,0 0-19-16,0 0-58 16,0 0-14-16,0 0-4 15,0 0-6-15,0 0-1 16</inkml:trace>
  <inkml:trace contextRef="#ctx0" brushRef="#br0" timeOffset="-183929.03">32451 18526 48 0,'0'0'85'16,"0"0"-2"-16,-10 3-1 16,0-1-30-16,2 1-19 0,-6 1-13 15,14-4-7 1,0 0-2-16,0 0 0 0,0 0-2 15,0 0 1-15,0 0-2 16,0 0 2-16,0 0-2 16,0 0 1-16,0 0-2 15,0 0-2-15,0 0-1 16,0 0-1-16,0 0-3 0,0 0 0 16,0 0 0-16,1 0 0 15,5 0 0-15,43 7 0 16,-27-7 0-16,-22 0 0 15,27 1 0-15,0 1 0 16,-27-2 0-16,25 2 0 16,0 1 0-16,-25-3 0 15,19 3 0-15,0 0 0 0,-19-3 0 16,0 0 0 0,0 0 0-16,0 0 0 0,0 0 0 15,0 12 0-15,0-2 0 16,0 1 0-16,-10 21 0 15,0-12 0-15,10-20-6 0,-12 26-2 16,2 1-3 0,-3-8-5-16,0 2-10 15,7 1-16-15,1 1-31 0,-4-3-13 16,0 1-5-16,9-21-2 16</inkml:trace>
  <inkml:trace contextRef="#ctx0" brushRef="#br0" timeOffset="-183611.45">32484 18815 82 0,'-2'-12'91'0,"-1"1"-4"16,-3-2-14-16,6 13-19 15,0 0-14-15,0 0-13 0,-8-10-8 16,2 0-4-16,-3 0-3 15,19-4-4-15,12 10-5 16,-22 4-3-16,21-5 0 16,1-2 0-16,-22 7 0 15,25-8 0-15,-2 0 0 16,-1 5 0-16,2-1 0 16,-24 4 0-16,25-8 0 0,-1 3 0 15,-24 5 0-15,0 0-23 16,10-2-63-16,0 1-5 15,1 0-1-15,0 1-8 16,-11 0-5-16</inkml:trace>
  <inkml:trace contextRef="#ctx0" brushRef="#br0" timeOffset="-182007.39">33402 18200 14 0,'-11'6'64'0,"0"1"1"16,3 1-4-16,-4-2-7 16,3 2-9-16,9-8-8 15,-11 5-10-15,1 0-4 16,1-1-7-16,-4 3-5 16,13-7-3-16,-9 0-2 0,-3 0-2 15,4 0-1-15,-5 0-1 16,13 0 0-16,0 0-1 15,-10-5 1-15,-1-1 0 16,0-1 1-16,-1 0 0 16,12 7 0-16,-11-2 1 15,2 0 1-15,0 1 0 0,-2-4 0 16,11 5 0 0,0 0 0-16,-10 0 0 0,-1 0 0 15,1 0 0-15,-2-2-1 16,12 2 0-16,0 0-1 15,0 0-3-15,0 0 0 16,0 0 0-16,0 0 0 0,0 0 0 16,1 0 0-16,4 0 0 15,1 0 0-15,-1 0 0 16,30 0-6-16,-24 0-6 16,0 0-10-16,4 0-21 15,-6 5-36-15,2 0-9 16,-2 0-6-16,0 2-5 15</inkml:trace>
  <inkml:trace contextRef="#ctx0" brushRef="#br0" timeOffset="-181756.46">33212 18341 11 0,'-11'11'87'0,"0"3"3"16,11-14-5-16,-13 10-19 0,3-1-13 15,0 1-18-15,-3 1-12 16,13-11-7-16,0 0-5 16,0 0-4-16,0 0-2 15,0 0-1-15,0 0-3 16,0 0 0-16,0 0-4 16,0 0-7-16,1 3-27 15,5-1-47-15,-1 2-1 16,-1-2-8-16,1 2-5 0</inkml:trace>
  <inkml:trace contextRef="#ctx0" brushRef="#br0" timeOffset="-180327">32750 16313 50 0,'6'-8'81'16,"-6"8"1"-16,14-3-25 15,-14 3-11-15,10-4-10 16,-10 4-8-16,12 0-7 0,-12 0-4 15,12 0-5-15,-12 0-2 16,0 0-3-16,7 4 0 16,-7-4-2-16,6 10 0 0,-6-10-2 15,2 13-1-15,-2-4 1 16,0 2-2-16,0 5 2 16,-3-4-3-16,-4 3 2 15,-2-1-2-15,-1 2 1 16,-2-3 0-16,-1 2 1 0,-1-6 0 15,1-3-2-15,-4-4 1 16,-1 0 1-16,4-2-1 0,5-3 0 16,9 3 0-16,-13-19 0 15,3 7 0-15,2-2 0 16,7-2 0-16,5-1 0 16,3-2-1-16,-4 1 1 15,2 0 0-15,1 0-1 0,4 0 2 16,5 4 0-16,-1 2 0 15,-7 3-1-15,7 3 1 16,-5 1-1-16,0 4 0 16,1 1 0-16,1 0 1 15,-11 0-4-15,14 13 2 0,-8-2 2 16,-2 2-4-16,2 4 4 16,-2 1-4-16,-1 5 4 15,-4-1-5-15,1 6 2 16,-3 5 1-16,-5 0-3 0,0 1 0 15,-6 1 0-15,-4 0 0 16,-6 0 0-16,9-2 1 16,-15-3 0-16,6-6 0 15,2-2 1-15,-9-4 0 0,7-4 1 16,7-4 0-16,-1-3 0 16,5-4 0-16,13-3 0 0,-14 0 0 15,3-1 0-15,11 1 0 16,4-16 1-16,-4 3-1 15,6 0 1-15,-6-2 0 16,10 1 0-16,0-1 0 16,7 2 0-16,-5 5 1 0,-12 8-1 15,25-12 0-15,-1 12 0 16,-5 0 0-16,-2 8-1 16,5 2 1-16,-12 3-1 15,7 2 0-15,4 3 1 0,-12-1-2 16,0 0-1-16,2-2 2 15,-8-2-6-15,4-1-2 16,-7-12-14-16,9 6-58 16,-9-6-7-16,12 0-5 0,-12 0-3 15,11-18-6-15</inkml:trace>
  <inkml:trace contextRef="#ctx0" brushRef="#br0" timeOffset="-179698.8">33083 16574 0 0,'0'0'79'0,"2"-11"2"0,-2 11-2 15,0 0-23-15,0 0-16 16,0-9-16-16,0 9-10 16,0 0-6-16,0 0-1 15,-5 2-2-15,5-2 0 0,0 0-1 16,-6 13 1-16,6-13 1 15,-7 11 0-15,7-11 0 0,4 10 2 16,-4-10 0-16,0 0-1 16,0 0 1-16,0 0-1 15,0 0-1-15,0 0 1 16,12-4-2-16,-12 4 0 0,10-12-1 16,-10 12 0-16,11-12 1 15,0 8-1-15,-11 4-1 16,8-6 0-16,-13 5-1 15,5 1-2-15,0 0 0 16,0 6-9-16,0-6-33 0,-3 17-45 16,3-17-2-16,-8 14-6 15,8-14-6-15</inkml:trace>
  <inkml:trace contextRef="#ctx0" brushRef="#br0" timeOffset="-175197.45">33548 16381 25 0,'0'0'76'0,"0"0"2"16,1-11-16-16,-1 11-13 16,0 0-9-16,-1-12-10 15,1 12-6-15,-3-8-9 16,3 8-1-16,0 0-3 0,0 0-2 15,0 0 0-15,3-12-6 16,-3 12 1-16,0 0-2 16,0 0 0-16,0 0-1 15,0 0-1-15,-2 7-1 16,2-7 2-16,-10 16 0 16,2-8-1-16,1 4 1 15,1 0 1-15,-6-3-2 0,-5 18-1 16,12-14 4-1,-4 1-4-15,1 13 3 0,6-14 0 16,-2 0-2-16,4 0 1 16,0-1 1-16,4-1 0 15,1 2-1-15,1-3 1 16,2 1-1-16,0-3 0 16,-8-8-2-16,26 26 0 15,-17-17 1-15,1 0 0 16,-4 1-1-16,-2 1 1 0,0 0-1 15,3 1-1-15,-4 7 5 16,-2-8-4-16,1 1 1 16,-4 9 0-16,-1-10 2 15,-1-1-1-15,-7 10-1 16,-3-4 3-16,0-5-4 16,14-11 5-16,-12 6-3 15,-8-3 0-15,6-3 1 0,0-3-3 16,-2-3 1-16,6-2-1 15,10 8 0-15,-10-10-4 16,2-5-8-16,8 15-28 16,1-11-41-16,2-11-3 0,1-4-8 15,6-1-4 1</inkml:trace>
  <inkml:trace contextRef="#ctx0" brushRef="#br0" timeOffset="-174916.16">33578 16447 28 0,'0'0'95'0,"0"0"-3"15,2-9-4-15,-2 9-2 16,0 0-42-16,0 0-18 16,9-11-10-16,-9 11-5 15,13-8-3-15,-13 8-2 0,23-9-1 16,-8 1-1-16,-3 5-2 15,-12 3-2-15,54-13 0 16,-36 7 0-16,-1-1 0 16,-17 7 0-16,61-11 0 15,-43 7 0-15,2-2-18 16,-6 5-31-16,1-2-39 0,-15 0-1 16,0 3-7-16,0-2-8 15</inkml:trace>
  <inkml:trace contextRef="#ctx0" brushRef="#br0" timeOffset="-174123.17">32489 15963 6 0,'-14'0'63'0,"1"0"8"0,13 0 1 16,-25 0-44-1,25 0-4-15,0 0 1 0,-6 9 1 16,6-9 0-16,0 11-2 16,11-5-4-16,1-1-5 0,3 0-2 15,-3 1-2-15,16-2-2 16,-1 0-3-16,13 1-2 15,2-1-1-15,5 1-2 16,4-1 1-16,6 1-2 0,8 0 1 16,-4-1-1-16,2 0 0 15,-2-1 1-15,-1 0-2 16,-2-1 1-16,1-2-1 16,-31 0 2-16,2 0-1 15,25 0 0-15,-31 0 0 16,4-1 1-16,0 0 0 0,1 0-1 15,-3-1 2-15,2 1-2 16,-4 0 0-16,-3 0 2 16,0 1-2-16,3-1 1 0,-4 1 0 15,0 0 0-15,-3-1-1 16,0 1 0-16,-5 0 0 16,2 0-1-16,0 0-1 15,-6 4-11-15,-8-4-40 0,13 4-29 16,-13-4-3-16,0 0-6 15,0 0-3-15</inkml:trace>
  <inkml:trace contextRef="#ctx0" brushRef="#br0" timeOffset="-173209.66">32659 16018 63 0,'0'0'83'15,"0"0"1"-15,0 0-3 16,0-12-27-16,0 12-36 0,8-2-2 15,-8 2-2-15,0 0-1 16,0 0-3-16,11 0-4 16,-11 0-1-16,2 9-1 15,-2 1-1-15,0 1 0 0,-2 6 1 16,-4 4 0-16,1 4 1 16,0 7-1-16,-4 2-1 15,-2 8-1-15,-3 5 1 16,0 7-1-16,3 2-1 0,-3 2 0 15,1 0-1-15,-9 1 1 16,2-3-1-16,6-3-1 16,-3-5 2-16,4-5 0 15,4-4 1-15,-3-3-1 0,4-5 0 16,7-2 0-16,1-5 0 16,-2 0 1-16,2-4-2 15,4-2 0-15,-3-4 0 16,-1 1-1-16,3-4 1 0,-3-1-1 15,-2 0 0-15,2-10 1 16,0 15 0-16,0-15-1 16,-2 10 1-16,2-10 0 0,0 0 1 15,7 7-1-15,-7-7 0 16,26 2 0-16,-26-2 0 16,13 6-1-16,-3-2 1 15,0 0 0-15,0 2-1 16,-10-6 1-16,11 14 0 0,-6-6 0 15,-5-8 0-15,15 11 0 16,-15-11 0-16,19 4 0 16,-3-2-1-16,11 2 1 0,5-4-1 15,2-6 0-15,7 3 1 16,8-1-1-16,10 0 1 16,-3 0 0-16,3 2 0 15,-1-5 0-15,4 5 0 16,-1 2 0-16,-30 0 1 0,4 0-1 15,-4 0 1-15,1 0 0 16,-1 0 1-16,3 2 0 16,22 0 0-16,-27-1 1 15,2 1-1-15,-3-1 1 16,-3 1 0-16,-4-1 1 0,-2 0-4 16,-2 0 0-16,0 0 0 15,12-3 0-15,-20 0 0 16,2 1 0-16,-11 1 0 0,3-9-9 15,-3 9-18 1,0-10-56-16,-3-3-6 16,-12-10-3-16,12-2-7 0,-4-7-2 15</inkml:trace>
  <inkml:trace contextRef="#ctx0" brushRef="#br0" timeOffset="-172526.56">33556 16100 0 0,'0'0'44'0,"8"-13"-31"0,-8 13 3 15,9-12 2-15,-9 12 4 16,7-14 4-16,-7 14 2 0,6-10 1 16,-6 10-2-16,0 0-3 15,9-10-1-15,-9 10-1 16,0 0-3-16,0 0 0 15,13-3-4-15,-13 3-1 16,0 0-1-16,10 0-1 0,-10 0-1 16,10 0-2-16,-10 0-2 15,9 0-1-15,-9 0 0 16,13 5-1-16,-13-5 0 16,12 4 0-16,-12-4 0 0,11 7 0 15,-11-7-1-15,16 6 0 16,-6-3 0-16,7 2-1 15,-2 0-1-15,-15-5-1 16,23 11-1-16,-23-11 3 16,40 20-2-16,-23-7-1 0,-8 1 0 15,-9-14 2-15,35 41-5 16,-23-18-7-16,-10 5-24 0,-2 3-50 16,0 2-1-16,0-33-3 15,0 74-7-15</inkml:trace>
  <inkml:trace contextRef="#ctx0" brushRef="#br0" timeOffset="-171537.71">33711 17043 36 0,'0'0'42'0,"0"0"-3"15,0 0-6-15,0 0-4 0,0 0-5 16,0 0-5-16,0 0-5 16,0 9-1-16,0-9-1 15,0 0 0-15,0 0 0 16,0 0 2-16,0 0 0 16,0 0 2-16,0 0-1 15,0 0 1-15,0 10 0 0,0-10-1 16,0 0-1-16,0 0-1 15,0 0-1-15,0 0-1 16,9 3-1-16,-9-3-1 0,8 0-1 16,-8 0-1-16,0 0-1 15,13-13-1-15,-8 4-1 16,-5-1 0-16,0-5-1 16,7-2 0-16,-7 17 5 0,32-38-7 15,-30 15 1-15,1-4-2 16,2-1 0-16,-2-2 0 15,4-1 0-15,-6 0 0 16,4-1 0-16,-4 0 0 16,-1 32 0-16,32-61 0 0,-30 33 0 15,2-1-3-15,4 4-14 16,-10 4-31-16,-25 1-40 16,27 4 0-16,-6 5-11 0,1 1-2 15</inkml:trace>
  <inkml:trace contextRef="#ctx0" brushRef="#br0" timeOffset="-156802.73">31657 15993 30 0,'-21'9'77'0,"4"-2"-3"15,2-3-1-15,15-4 0 16,-15 6-60-16,15-6-3 0,0 0 1 16,0 12 2-16,8-9 2 15,-8-3 1-15,21 10-2 16,-2-6-2-16,1 0-2 0,6 0-2 16,0-1-2-16,-4 1 0 15,10-2-2-15,7 2 0 16,-2 0-2-16,1-1 0 15,0 1 0-15,2 0-1 16,-6-1-1-16,4-1-3 16,-8 2-1-16,-8-4-5 0,3 4-13 15,-10-4-33-15,-4 2-30 16,-11-2-6-16,8 0-3 0,-8 0-2 16</inkml:trace>
  <inkml:trace contextRef="#ctx0" brushRef="#br0" timeOffset="-156432.11">31824 16326 43 0,'0'0'61'16,"8"5"1"-16,-22-5-40 15,14 0-8-15,5 0 4 0,5 0 6 16,0 0-1-16,2 0-3 15,-2 2-3-15,0-1-4 16,11 1-2-16,-1-1-4 0,4 2-4 16,-3-3-3-16,4 0-12 15,-7 0-29-15,3 0-29 16,4-9-6-16,1-2-3 16</inkml:trace>
  <inkml:trace contextRef="#ctx0" brushRef="#br0" timeOffset="-155877.25">31774 15819 4 0,'-15'-7'74'15,"2"0"3"-15,5-4 2 0,1 0-2 16,-14 0-55-16,20-3-4 16,1 0 0-16,0-1 1 15,3-1-3-15,4 0-4 16,5 0-3-16,-4-2-1 0,5 2-3 15,-5 2 0-15,9-1-1 16,-4 4-1-16,2 4 0 16,0 2 0-16,-2 4-1 0,4 2 0 15,-2 8-1 1,-1 3 1-16,1 5-1 0,1 2 0 16,5 2-1-16,2 1 1 15,1 2-1-15,-4-2 1 16,5-2-1-16,1-4 2 15,-9-2 0-15,10-1 1 0,-8-10-1 16,-2-1 1-16,2-2 0 16,2-7 0-16,1-6 0 15,2-2-1-15,2-5 0 0,-4-5-3 16,3 0 1-16,-1-4-3 16,-8 4-6-16,-3-5-18 15,-6 4-56-15,0 4-3 0,0-5-6 16,-7 4-6-16,0-4 5 15</inkml:trace>
  <inkml:trace contextRef="#ctx0" brushRef="#br0" timeOffset="-154775.56">32442 14995 28 0,'0'0'69'0,"-13"0"5"15,13 0-2-15,-8 0-42 16,8 0-9-16,0 0 0 0,0 0 1 15,0 0-3-15,7 0-2 16,-7 0-4-16,15 1-2 0,0 0-1 16,5 0-2-16,-4-1-1 15,7 3 0-15,4-2-2 16,5 1 0-16,-1-2-1 16,5 1-1-16,0 1-1 15,-9-1 0-15,1 1 0 16,-6 0-1-16,-6-1-1 0,-1 1 0 15,-6-1 1-15,-9-1-1 16,0 0 0-16,6 9 0 16,-6-9 0-16,-5 13-1 0,1-4 2 15,-9 2-2-15,1 3 1 16,-4 0 0-16,1 1-1 16,-6 0 2-16,6 2-1 0,-4-1-1 15,4-3 2-15,2 0-1 16,-1-2 1-16,1-1-1 15,0-2 0-15,13-8 1 0,-14 8-1 16,14-8 0 0,-12 6 1-16,12-6-1 0,0 0 1 15,0 0-1-15,9 0 1 16,2 1-1-16,-2 0 0 16,1 0 0-16,6 1 0 0,2 1-1 15,-5 0 2-15,0 0 0 16,3 3-2-16,-3 0 2 15,4 2-2-15,-1 0 2 16,-5 0 0-16,2 1-2 0,3 3 1 16,-5 1-2-16,0-2 1 15,-4 1 1-15,-2-3 1 16,-3 4-2-16,-2-2 0 16,0-1 1-16,-5-1-1 0,-4 0 1 15,2-1 1-15,-7-1-1 16,-4 0-1-16,1-2 1 15,-3-2 1-15,-3 1-1 0,-4-2 1 16,4-2 0-16,-5 0-2 16,6 0 2-16,4 0 0 15,2 0-2-15,0-3-3 16,16 3-6-16,-10-12-18 16,10 0-51-16,7 4-4 0,9-4-5 15,6-1-7-15</inkml:trace>
  <inkml:trace contextRef="#ctx0" brushRef="#br0" timeOffset="-154427.48">33056 15097 49 0,'10'4'71'0,"-10"-4"3"16,0 0-21-16,0 12-27 16,2-1-1-16,-3 1 1 15,0 3-4-15,0 3-5 0,0 5-4 16,-4 1-3-16,1 5-3 15,1 0-3-15,-2 5 0 16,4-3-2-16,-1 2 0 0,0-4-3 16,2 1-5-16,1-5-9 15,5-5-21-15,2-2-38 16,-1-7-5-16,1-5-7 0,-8-6 0 16</inkml:trace>
  <inkml:trace contextRef="#ctx0" brushRef="#br0" timeOffset="-152926.12">33003 15352 9 0,'-14'-2'75'0,"1"0"3"0,6-2 1 16,7 4-3-16,0 0-49 16,-5-11-9-16,5 11 0 15,8-8-2-15,0 2-3 0,2-1-3 16,5-1-3-16,-2-1-3 15,1 0-1-15,2-1-2 16,1 0 0-16,-2 1 0 16,-1 1-1-16,-14 8 0 15,15-11 2-15,-15 11-2 0,11-1 0 16,-11 1 0-16,15 4 0 16,-4 3 0-16,0 3 0 15,-1 2 0-15,1 2 0 16,6 2 0-16,-3 0 0 0,-1 5 0 15,-4-1 0-15,-6 0-2 16,2 0 2-16,3-1 0 16,-7-1 0-16,1-2 0 15,-2-1 2-15,-3-4-2 16,-5-3 0-16,-1-1 0 0,9-7 0 16,-17 7 1-16,17-7 0 15,-14 0 0-15,6-4-1 16,8 4 1-16,-2-17-1 0,3 6-1 15,3-4-1 1,7-2 1-16,-5-1-3 0,8 0 0 16,2 1 1-16,-4 1 0 15,5 3-1-15,-2 4 1 0,1 0 1 16,-16 9 2-16,17-2-1 16,-17 2 2-16,18-1-1 15,-2 1 0-15,-2 0-1 16,-14 0 3-16,16 1-1 0,-16-1 0 15,9 1-2-15,-9-1 2 16,17 0 0-16,-17 0 1 16,10 0 0-16,-10 0-2 15,13-4 0-15,-13 4-1 16,7-16 2-16,-7 7-3 16,0 9 1-16,-1-16-1 0,1 16 3 15,0 0-3 1,-20 0 2-16,7 2 0 15,13-2 1-15,-15 12-1 0,1 2 0 16,0-1 0-16,1 4-1 16,4-1 1-16,9-16 1 15,-10 15-1-15,7-3-1 16,3 0 2-16,0-12-2 0,3 10 1 16,7-5 0-16,-2-5-1 15,1 0-1-15,-9 0 3 16,10-6-1-16,1-3 0 15,-11 9 1-15,14-12 0 0,1 1 1 16,-15 11 1-16,13-12-1 16,-3 1-2-16,0 0 0 15,-10 11 2-15,0 0-1 16,15-11-1-16,-15 11 0 16,8 8-2-16,-8-8 3 15,2 13 0-15,-2-13 0 0,2 14-1 16,-1-6 0-16,-1-8 2 15,2 19-1-15,-2-19-1 16,6 16 1-16,-6-16-2 16,2 14 1-16,-2-14 0 15,0 0 0-15,7 9-2 16,-7-9 0-16,9 0 2 16,-9 0-1-16,8-7 0 0,-8 7 0 15,11-16 0-15,-4 7 0 16,-1 0 1-16,4-1 1 15,-5 1-1-15,0 0-1 16,6-1 1-16,-11 10 0 16,12-14-1-16,-12 14 1 0,10-7 0 15,-10 7-1-15,12 0 1 16,-12 0 0-16,0 0 0 16,3 12 0-16,-3-2-1 15,0 11 1-15,0-12 0 16,0 2 0-16,-1-1 1 0,0-1-1 15,0 2 0-15,1-11 0 16,0 13 1-16,0-13 0 16,0 0-2-16,5 9 0 0,3-9-1 15,-8 0 0-15,19-5 1 16,-10 0-1-16,3-1 0 16,-3-1 1-16,4-1 0 15,-6 1 1-15,-7 7 0 0,19-16 1 16,-19 16 0-16,14-14-1 15,-14 14 1-15,16-11-1 16,-16 11 0-16,0 0 0 16,4-9 0-16,-4 9 0 0,0 0-1 15,0 0 1-15,0 0 0 16,0 0 1-16,-1 4-1 16,1-4 0-16,-2 10 0 15,2-10 1-15,0 11-1 0,0-11 0 16,-4 15 1-16,4-15-1 15,-1 15 1-15,1-15-1 16,-1 16 1-16,1-8-1 16,0 1 1-16,0 2-4 0,0-2-7 15,2-1-19-15,-2 4-29 16,0-12-18-16,0 16-7 16,0-16-5-16</inkml:trace>
  <inkml:trace contextRef="#ctx0" brushRef="#br0" timeOffset="-152578.6">33237 15681 12 0,'0'0'73'15,"-9"6"4"-15,9-6 1 0,4 8-26 16,9-8-31-16,4 0 0 16,1 0-2-16,-10-1-1 15,7-1-8-15,0 1-2 16,0-1-4-16,10-1-3 15,7 1-5-15,-21 1-6 0,2 0-16 16,8 1-25 0,-10 0-23-16,-11 0-9 0,10 0-4 15</inkml:trace>
  <inkml:trace contextRef="#ctx0" brushRef="#br0" timeOffset="-152367.16">33272 15729 34 0,'0'0'80'16,"0"0"3"-16,1 15-14 0,-1-15-27 15,12 0-3-15,0 0-3 16,0-1-11-16,12-3-8 16,4-1-6-16,-12 5-7 15,0-4-20-15,4-1-62 16,-4 4-2-16,-1-3-6 15,-8-2-7-15,-7 6 6 0</inkml:trace>
  <inkml:trace contextRef="#ctx0" brushRef="#br0" timeOffset="-67584.56">20073 12087 34 0,'0'0'39'16,"0"0"-14"-16,0 0-29 15,9 7 3-15,-9-7 2 16,4 13 3-16,-2-4 3 0,0 3 1 16,1 4 2-16,0 1-1 15,0 4 0-15,-2-2 0 16,0 7-2-16,-1 1-2 15,0-2 1-15,0 1 7 0,0-8 5 16,0 3 6-16,-3-8 2 16,3 1 4-16,0-14-2 15,0 0 2-15,0 0-2 16,0 0-5-16,-8-9-6 16,6-6-5-16,1-4-3 0,0-4-3 15,0-4 0-15,1-5-4 16,0-4 0-16,5-3-1 15,2 0 0-15,3-3-1 0,1 2 0 16,3 1 0-16,3 1-1 16,3 5 0-16,6 3 0 15,-2 6 0-15,1 4 0 16,1 5 0-16,-1 5-1 16,-1 4 0-16,-4 4 1 0,-3 2-1 15,-5 4-1-15,-2 5 1 16,-7 5 0-16,-2 2 0 15,-1 6 2-15,-4 2-1 16,-6 1 1-16,3 0 0 0,-2 0 1 16,3-3-1-16,1-1 0 15,3-4 0-15,2-3 0 0,1-5-1 16,6 0 0-16,4 1 0 16,0-2 0-16,4 0 0 15,1 0 0-15,3 2 1 16,0 1 0-16,-1 2 0 0,1 1-1 15,-2-1 1-15,-2 0 0 16,-3 1-1-16,-3 1 1 16,-5-1-1-16,-3 0 2 0,-1 1-1 15,-9 1 1-15,-5-2 0 16,-4-1 0-16,-2-1 1 16,-2-1-1-16,-3-2 1 15,4-2 0-15,0-4 0 16,4 0-1-16,4-1-1 0,13-2-4 15,-14-4-7-15,14 4-16 16,6-16-32-16,4 2-19 16,6-4-4-16,5-3-4 0,4-3 6 15</inkml:trace>
  <inkml:trace contextRef="#ctx0" brushRef="#br0" timeOffset="-67220.91">20863 11886 17 0,'0'0'78'0,"11"-6"3"0,-11 6-5 15,0 0-5-15,0 0-42 16,0 0-20-16,0 0 0 0,0 11-5 16,0-1-4-1,-1 6-1-15,0 4 1 0,0 5-1 16,0 3 2-16,-3 3 0 15,0 2 0-15,0-1 0 16,2 1 0-16,-1-4 0 0,-1-3 1 16,2-3-1-16,2-2 1 15,0-6-1-15,5-1 1 16,2-5 0-16,8-1 1 0,0-6-1 16,6 1 1-1,0-3 0-15,8-3-2 0,-5-3-3 16,7-3-4-16,-5 1-12 0,0-5-12 15,-2-1-32-15,-3 5-14 16,-5-2-4-16,-5 2-3 16</inkml:trace>
  <inkml:trace contextRef="#ctx0" brushRef="#br0" timeOffset="-67030.26">20962 12137 10 0,'-11'-1'72'0,"11"1"6"15,0 0-3-15,0 0-13 16,12-3-30-16,-1-2-5 16,7-4-11-16,1-1-2 15,6-1-6-15,-2 0-7 0,6 2-10 16,-8-3-17-16,1-1-26 16,-1 4-22-16,-6-2-6 15,-5 1-5-15</inkml:trace>
  <inkml:trace contextRef="#ctx0" brushRef="#br0" timeOffset="-66874.98">21075 11899 40 0,'-10'-12'78'0,"2"1"-2"15,8 11-3-15,-8-16-33 16,8 16-9-16,10-12-11 16,2 7-9-16,6 2-11 15,0 0-22-15,1 0-44 0,4 3-7 16,4 0-4-16,0 0-4 15</inkml:trace>
  <inkml:trace contextRef="#ctx0" brushRef="#br0" timeOffset="-66417.87">21457 11866 26 0,'-4'9'73'0,"-5"2"1"16,6-1-4-16,0 1-3 15,0 4-54-15,3-1-10 16,0 3 3-16,0 3-1 0,0 4-2 16,0 2-2-16,0 2 1 15,0 0 0-15,-1 0-1 16,-2-2 1-16,-1-1 0 0,0-5 0 16,1-2 1-1,0-5 1-15,3-13 0 0,-12 10 2 16,12-10-2-16,-7-7 1 15,2-6 2-15,2-4-2 16,-1-7 0-16,5-6-2 16,-1-6 0-16,3-3 0 0,5-5 0 15,-2 1 0-15,6 0 0 16,-2 0 1-16,4 5 1 0,1 6 1 16,-4 7 0-16,3 5 0 15,0 6 0-15,-1 6-1 16,-1 5-1-16,0 3-1 15,-2 3-1-15,0 6-2 0,-3 6 1 16,0 4-1-16,-4 5-1 16,-1 3-1-16,-1 4-5 15,-1 0-9-15,0 3-24 16,0-1-40-16,-2-5-2 0,0-1-5 16,1-7-6-16</inkml:trace>
  <inkml:trace contextRef="#ctx0" brushRef="#br0" timeOffset="-66176.5">21785 11958 42 0,'0'0'79'16,"0"0"2"-16,9 1-4 15,-5-12-21-15,-4 11-32 16,12 0 0-16,0 0-7 15,-1 0-6-15,0-1-4 0,5 1-2 16,-3-3-3-16,1 3-5 16,-4 0-10-16,3 3-22 15,-1 2-39-15,-12-5-5 16,7 14-5-16,-7-14-5 0</inkml:trace>
  <inkml:trace contextRef="#ctx0" brushRef="#br0" timeOffset="-65935.03">21822 12182 16 0,'0'0'90'0,"-15"12"0"16,15-12-4-16,0 0-6 15,-1-17-22-15,1 17-39 0,9-11-2 16,1 6-8-16,5-2-4 15,1-1-2-15,0-1-1 16,-2 2-2-16,0 5-5 16,-4-5-15-16,-3-3-46 0,-7 10-17 15,0 0-3-15,0 0-6 16,-3 3-5-16</inkml:trace>
  <inkml:trace contextRef="#ctx0" brushRef="#br0" timeOffset="-64937.37">22576 11792 12 0,'0'0'68'0,"-3"-10"0"0,3 10-2 15,0 0-37-15,0 0-4 16,0 0-7-16,-5 18-6 15,-1 1-6-15,-1 5-1 0,3 6 1 16,-4 2 1-16,1 3-1 16,1 0-1-16,-3-2-1 15,5-5 0-15,3-4 2 16,0-6 2-16,1-7 0 0,0-11 2 16,4 5 0-16,7-10-2 15,-2-9 0-15,5-8-1 16,1-7-2-16,3-7-2 0,2-8-1 15,3-4 0-15,5-6 1 16,-1 0 1-16,4 0 0 16,-3 3 1-16,1 7 0 15,-4 7 1-15,-4 7 0 16,-4 11-1-16,-3 7-2 0,-4 8 0 16,-10 4-1-16,11 7 0 15,-5 6-1-15,0 6 0 16,0 3-2-16,5 6 2 0,-2 4 0 15,2 4-1-15,3 2 0 16,-4 3-3-16,-1 0-5 16,-3 5-9-16,-2-5-14 15,-4-5-38-15,0 2-13 0,-7-6-6 16,-2-6-5-16</inkml:trace>
  <inkml:trace contextRef="#ctx0" brushRef="#br0" timeOffset="-64728.66">22752 11919 26 0,'-16'-7'86'15,"5"4"0"-15,11 3-4 16,-8-10-5-16,8 10-44 16,14-9-8-16,2 6-10 0,7-4-7 15,2 3-6-15,6-3-8 16,5 4-19-16,1 3-34 15,-1-5-19-15,1 1-5 16,0 0-6-16,-2-3-1 0</inkml:trace>
  <inkml:trace contextRef="#ctx0" brushRef="#br0" timeOffset="-64028.14">23364 11671 49 0,'7'-11'90'0,"-5"2"-3"15,-2 0-5-15,0 9-3 16,0-12-51-16,0 12-7 0,0 0-10 16,0 0-6-16,0 0-3 15,0 0-2-15,-10-1-1 16,10 1 0-16,-11 8-1 16,1 2 0-16,3 5 0 0,-6 2 1 15,1 5 0-15,1 2 1 16,-3 3 0-16,5 0 0 15,1 2 1-15,3 0 0 0,2-2 1 16,3 0-1-16,3-4 0 16,5-1 1-16,5-3-1 15,0-5 1-15,2-3 0 0,3-4 0 16,3-5 1 0,-1-2-1-16,1-3 0 0,-1-7 0 15,2-2 0-15,-1-8-1 16,-1-3 1-16,0-4-1 15,0-3-1-15,-5-4 1 0,2-2 0 16,-6 2 0-16,-3-1 0 16,-2 3-1-16,-5 3 0 15,-1 4-1-15,-7 4 1 16,-2 5-1-16,-6 5-1 0,-1 2 0 16,1 3 0-16,-1 4 1 15,1 2-1-15,2 1 1 16,-5 4-1-16,8 5 2 0,1-1-1 15,-2 4 1-15,5 1-1 16,3 1 1-16,1 3 1 16,1 1 0-16,1 1 1 15,3 0 0-15,2 4 0 0,7-2-1 16,-2 2 2-16,4-1-1 16,2-2 0-16,2 0 0 15,-2-1-1-15,2-3 0 16,-3-3-1-16,0-1 2 0,-1-4-1 15,0 1 0-15,-5-6 1 16,0 0 0-16,1-4 0 16,-10 0 1-16,13 0-1 15,-13 0-1-15,10-2-1 0,-10 2-4 16,7-2-15-16,-7 9-51 16,0-7-15-16,0 0-3 15,0 0-6-15,-5 4-6 0</inkml:trace>
  <inkml:trace contextRef="#ctx0" brushRef="#br0" timeOffset="-62041.6">24214 11590 50 0,'0'0'49'0,"4"-14"0"0,-4 14 0 15,0 0-7-15,3-12-9 16,-3 12-5-16,0 0-4 16,0 0-6-16,0-10-3 15,0 10-5-15,0 0-2 0,0 0-3 16,0 0 0-16,-7-6-3 15,7 6 0-15,-14 0-1 16,14 0 0-16,-15 6-1 0,8-3 0 16,-4 4 0-16,11-7 0 15,-16 11 1-15,16-11 0 16,-8 12 0-16,8-12 0 16,-5 15 0-16,5-15 1 0,0 17 0 15,0-17 0-15,6 16 0 16,-6-16 1-16,18 14-2 15,-5-5 0-15,-1-2 1 16,3-1-2-16,2 1 1 0,0-1-1 16,2 2 0-16,-1-2-1 15,-1 0 2-15,0 1-1 16,-3-1 0-16,-4 1 0 16,0 1 0-16,-10-8 1 15,8 11-2-15,-8-11 2 0,1 11-1 16,-1-11 0-16,-6 11 1 15,-2-5 0-15,-3-1-1 16,-7 2 0-16,1-2-1 0,0 1-4 16,0-1-4-16,0 0-4 15,5-3-9-15,0 0-10 16,12-2-30-16,-10 2-17 16,10-2-2-16,3-9 0 0</inkml:trace>
  <inkml:trace contextRef="#ctx0" brushRef="#br0" timeOffset="-61684.72">24398 11544 43 0,'1'-13'77'0,"3"3"1"15,-3 0-2-15,-1 10-36 16,7-14-4-16,-7 14-8 0,0 0-10 15,3-11-6 1,-3 11-3-16,0 0-2 0,0 0-3 16,0 0-2-16,-8 5 0 15,1 3-1-15,1 5-1 16,-6 5 2-16,-3 5 1 0,-2 2-2 16,-2 4 0-16,-2 2 2 15,1 0-2-15,1 1 1 16,0-1 0-16,2-3-1 0,4-3 0 15,5-3 0-15,1-3 0 16,3-3-2-16,2-3-3 16,1-4-11-16,1-9-21 0,5 15-42 15,-5-15-3-15,0 0-6 16,0 0-6-16</inkml:trace>
  <inkml:trace contextRef="#ctx0" brushRef="#br0" timeOffset="-61342.36">24179 11457 0 0,'-11'-7'66'0,"1"3"4"0,-4 0-1 15,6 4-33-15,-4 1-2 16,0 6-5-16,3 4-7 0,-6 4-4 16,4 5-4-16,-2 5 1 15,1 3-3-15,-4 3-2 16,7 3-2-16,-3 0-1 16,7 0-2-16,-3 0-1 0,7-2-1 15,1 0-1-15,10-3-2 16,0-4-3-16,5-2-8 15,3-4-18-15,1-8-42 16,6-1-7-16,1-4-6 0,3-6-4 16</inkml:trace>
  <inkml:trace contextRef="#ctx0" brushRef="#br0" timeOffset="-61024.62">24526 11323 76 0,'-1'-9'84'0,"1"9"-2"16,0-17-5-16,0 17-31 15,7-6-20-15,3-2-4 0,0 5-7 16,2-2-5-16,1 4-3 15,-1 1-1-15,5 5-2 16,1 5-1-16,-1 6-1 16,2 7-1-16,-3 8 0 0,0 4 0 15,-6 8 1-15,-4 5 0 16,-6 4-5-16,-10 2-8 16,-6-1-35-16,-12 6-34 0,-8-3-3 15,-4-5-7-15,-6-6-4 16</inkml:trace>
  <inkml:trace contextRef="#ctx0" brushRef="#br0" timeOffset="-60070.4">22517 12289 9 0,'-13'-10'35'15,"-1"3"5"-15,4-1 2 16,-5 3 1-16,6 3 2 16,-2-2-4-16,0 4-4 15,11 0-9-15,-11 0-5 16,11 0-5-16,0 0-3 0,0 0-3 16,0 0-4-16,0 0-1 15,0 0-2-15,0 0-2 0,8-1 0 16,-8 1-2-16,18 0 1 15,-6 0 0-15,5 1 0 16,4 0-1-16,3 0 1 0,10-1 0 16,11 1-1-1,8-1 0-15,10-4 0 0,9-1 0 16,7-1-1-16,7 0 1 16,12-2 0-16,5-2 0 15,5 0 0-15,3 0 1 0,5-2 0 16,5 1 1-16,-2 2-1 15,1-1 1-15,2 2 0 16,-7 1 1-16,-4 2 1 0,-4 2-1 16,-10 0 0-16,-8 2 1 15,-6 0 0-15,-15 2 0 16,-6-1-1-16,-14 0-1 16,-6 0 0-16,-12 0 0 15,-4 0-1-15,-9 0 0 0,-6 0 0 16,-11 0 0-16,13 0-1 15,-13 0 0-15,0 0-2 16,0 0-3-16,0 0-8 16,0-6-44-16,-8 6-29 0,-6 0-2 15,-5 0-6-15,-10-1-6 16</inkml:trace>
  <inkml:trace contextRef="#ctx0" brushRef="#br0" timeOffset="-58404.29">16001 17753 45 0,'11'-1'72'0,"-2"-4"0"16,3-1-20-16,-3-3-17 0,5-1-2 16,1-2-7-16,-2 0-6 15,4-1-5-15,0-2-2 16,0 1-5-16,3 0-1 15,-5 2-3-15,1 0 0 16,-1 0-3-16,0 2 1 0,-2 0-1 16,-2 1 0-16,0 2-1 15,-11 7-1-15,15-14-5 16,-15 14-9-16,11-12-20 16,-11 12-30-16,0 0-12 15,9-9-7-15,-9 9-1 0</inkml:trace>
  <inkml:trace contextRef="#ctx0" brushRef="#br0" timeOffset="-58105.37">16142 17749 59 0,'-7'16'85'0,"3"-3"-2"16,1-3-2-16,1 0-19 0,2-10-32 16,0 10-5-16,0-10-8 15,9 3-5-15,1-3-3 16,1-5-3-16,0-3-1 16,2 1-2-16,1-3-1 15,-1 1-2-15,3-2-2 0,-3 1-4 16,3-1-15-16,-6 3-50 15,5-2-11-15,-1 0-6 0,-4-1-6 16,2 0-1-16</inkml:trace>
  <inkml:trace contextRef="#ctx0" brushRef="#br0" timeOffset="-55948.42">22655 12650 13 0,'0'0'69'0,"-3"-13"4"16,3 3-8-16,0 10-19 0,5-18-8 16,-5 18-8-16,7-15-9 15,-7 15-2-15,9-12-4 16,-9 12-3-16,0 0-3 15,8-9-2-15,-8 9-3 0,0 0-1 16,4 9-1-16,-4 1-2 16,0 5 0-16,1 5 0 15,0 1 0-15,0 5 0 16,-1 3 1-16,1 0 0 0,0 1 0 16,-1-4-1-16,0 0 1 15,0-5 0-15,0-3 1 16,0-3-1-16,0-5 1 15,0-10 0-15,-3 9 0 16,3-9-1-16,0 0 1 0,-7-9-1 16,4-4 0-16,-1-4-1 15,1-2 1-15,-1-5-1 16,3-4 1-16,0-2-1 0,1-2 1 16,0 1-1-16,0 2 1 15,0 2 0-15,3 2 0 16,0 4 0-16,0 5 0 15,2 4 1-15,-2 4-1 0,-3 8 0 16,7-9-1-16,-7 9 1 16,11 0-1-16,-11 0 0 15,17 19 0-15,-9-2 0 16,4 2 0-16,3 6 0 0,-2 2 0 16,1 2 1-16,0 1-1 15,2-1 0-15,-5-4 0 16,0 0 1-16,1-5-1 15,-5-3 1-15,0-4 0 0,-7-13 1 16,14 11-1-16,-14-11 1 16,11-3 0-16,-7-5 0 15,1-8 0-15,2-4-1 16,-2-5 1-16,3-6-1 0,0-1 0 16,-1-3-1-16,4 3 1 15,-6 0-1-15,3 6 1 16,-2 3-2-16,-3 7 0 15,1 7-1-15,-4 9-4 0,0 0-9 16,7 8-17-16,-4 10-38 16,-2-1-12-16,1 2-6 15,3 2-6-15,2 1 5 0</inkml:trace>
  <inkml:trace contextRef="#ctx0" brushRef="#br0" timeOffset="-55166.12">23098 12651 53 0,'0'0'84'0,"3"-17"-1"16,-3 17-6-16,-5-9-31 16,5 9-12-16,0 0-13 15,0 5-11-15,0 6-5 16,0 2-3-16,0 2-1 0,1 5 0 15,-1 1 0-15,0-1 0 16,0 2-1-16,0-2 1 0,0-1-1 16,-2-3 1-16,2-2 0 15,-3-3 1-15,3-11 0 16,-2 12 0-16,2-12 0 16,0 0 0-16,0 0 1 0,0-12 0 15,0-2-2-15,0-4 0 16,0-4 0-16,0-4 0 15,2-3-1-15,2-1 1 0,0 1 0 16,-2 1 0 0,4 4 1-16,1 4 0 0,-2 5 0 15,-1 5 0-15,-4 10 0 16,14-5 0-16,-4 7 0 0,-1 7-1 16,2 4 0-16,-2 2 0 15,2 2-1-15,-3 5 1 16,1-1-1-16,-3 2 1 15,0-3-1-15,0 1 1 16,-3-3 0-16,0-2-1 0,-3-3 1 16,2-2-1-16,-2-11 1 15,2 11-1-15,-2-11 0 16,0 0 1-16,5-6-1 0,-2-7 0 16,0-1 0-16,0-4 0 15,0-2-1-15,2-5 2 16,2 2-1-16,-3-1 0 15,4 5 0-15,2-1 0 0,-3 5 1 16,5 3 0-16,-1 3 0 16,-1 4 0-16,6 1 1 15,1 3-1-15,0 0 1 16,1 1-1-16,-1 0 1 0,1 0-1 16,-1 4-1-16,0 0 1 15,-5 2-1-15,0 4 0 16,0 4 0-16,-5 4 0 15,-1 2 0-15,0 4 0 0,-3 2 0 16,-2 0 0-16,-1 1-1 16,0-2 0-16,-1 0-3 0,1-7-5 15,0 2-19-15,2-6-54 16,-2-5-1-16,0-9-6 16,0 0-6-16,0 0 4 15</inkml:trace>
  <inkml:trace contextRef="#ctx0" brushRef="#br0" timeOffset="-54507.38">23844 12507 24 0,'0'0'80'0,"0"-9"-2"15,0 9-1-15,0 0-20 16,0 0-26-16,0 0-5 16,-10 0-10-16,10 0-7 15,-14 12-1-15,7 0 0 0,-6 7-1 16,2 2 0-16,-1 8-1 15,0 5 0-15,3 2-1 0,-1 4 0 16,5 2-1-16,3 1 0 16,2-2 0-16,2-1-1 15,4-2 0-15,9-5 0 16,2-3-1-16,7-2 0 16,5-6-5-16,-3-7-11 15,6-11-58-15,2 4-10 0,-1-8-3 16,-1-5-8-16,-6-9-3 15</inkml:trace>
  <inkml:trace contextRef="#ctx0" brushRef="#br0" timeOffset="-53876.19">24240 12546 48 0,'5'-9'77'0,"-4"0"1"16,0 0-3-16,-1 0-41 15,0 9-1-15,-2-12-9 16,2 12-7-16,-11-10-5 0,0 9-3 16,2 1-3-16,-4 0-2 15,-1 4-1-15,0 2-1 16,-2 1 1-16,2 1 0 16,-1 2 0-16,5 0 0 0,-1-2-1 15,5 2 1-15,0 0 0 16,3 0-1-16,3-1 0 15,0 1-1-15,6-2 1 0,3-1-1 16,1 1 1-16,1 1-1 16,4 0 0-16,0 2 0 15,0-1 0-15,-1 0-1 0,2 0 1 16,-2 1-1 0,2 0 0-16,-3-3-1 0,-2 2 1 15,0-1 0-15,-11-9 0 16,13 15-1-16,-13-15 1 0,7 15 0 15,-7-15-1-15,1 15 1 16,-1-15 0-16,-2 15 0 16,-4-6 0-16,6-9 0 15,-17 16-1-15,5-7 0 0,-4-2-1 16,-2 0-3-16,1 0-2 16,-3-3-7-16,3 1-10 15,0-5-21-15,-4 0-32 0,12 0-7 16,-1-3-3-16,10 3 0 15</inkml:trace>
  <inkml:trace contextRef="#ctx0" brushRef="#br0" timeOffset="-53397.79">24382 12447 68 0,'-1'-14'78'16,"1"14"0"-16,-6-21-15 16,6 21-23-16,0 0-11 15,-8-9-9-15,8 9-5 0,0 0-5 16,-6 5-1-16,-1 4-2 15,-3 4 0-15,2 3-2 16,-3 5 0-16,-3 5 0 0,0 4-2 16,-2 4 0-16,0 3-1 15,-3 5-1-15,-2 1 1 16,0-1-1-16,-2 1 1 16,1-2-1-16,-2-3 2 15,-3-2 0-15,3-6-1 0,-1-3 1 16,1-5 0-16,5-3 0 15,2-5-1-15,4-4 1 16,5-2-1-16,8-8-1 16,-13 3 1-16,13-3-1 0,0 0 0 15,0-9-2-15,0 9-2 16,7-19-6-16,1 10-15 16,-8 9-49-16,11-17-11 0,-1 6-5 15,5-4-4-15,2-1-3 16</inkml:trace>
  <inkml:trace contextRef="#ctx0" brushRef="#br0" timeOffset="-52746.34">24629 12482 67 0,'-3'-15'84'0,"3"15"-1"16,-2-11-4-16,2 11-32 0,0 0-15 15,2-9-9-15,-2 9-11 16,0 0-4-16,0 0-2 16,0 11-1-16,-5 3-2 0,0 5-1 15,-5 4 1-15,0 7-1 16,-6 5 0-16,0 3 1 16,-3 4-2-16,0 2 1 15,0-3 0-15,-2 4-1 16,0-5 2-16,2-2-1 15,1-5 0-15,3-1 0 0,0-6 0 16,2-4-1-16,6-5 1 16,-2-3-1-16,4-3 0 15,5-11 0-15,-6 15 0 16,6-15 1-16,0 0-1 0,0 0 0 16,0 0-2-16,-1-8-3 15,1 8-6-15,2-15-22 16,-2 5-50-16,3-1-3 15,9-2-4-15,0-2-9 0</inkml:trace>
  <inkml:trace contextRef="#ctx0" brushRef="#br0" timeOffset="-51897.66">24729 12658 5 0,'0'0'76'15,"-2"-14"5"-15,1 5 0 16,1 9-27-16,0-17-7 16,0 17-13-16,0-14-9 0,0 14-6 15,0-12-3-15,0 12-7 16,0 0-1-16,0-9-3 16,0 9-2-16,0 0-1 0,-1 7-1 15,-3 3 0-15,-1 2 0 16,0 6-1-16,1 3 0 15,-4 1 1-15,3 2-1 16,1 1 0-16,2-1 1 0,0-4-1 16,2-1 1-16,0-2 0 15,5-5-1-15,-5-12 1 16,18 12-2-16,-5-11 0 0,0-1-1 16,2-5-1-16,1-3 0 15,1-4 0-15,-2-3 0 16,-2-1 0-16,-2-3 1 15,-1 1 2-15,-3 0 0 16,1 2 1-16,-5 0 0 0,0 4 1 16,-2 4-2-16,-1 8 1 15,0 0 0-15,0 0-1 16,0 0 0-16,0 5 0 0,-2 8-1 16,0 2 0-16,-3 5 1 15,1 2 0-15,0 1 0 16,2 2 1-16,-1 2-1 0,0 0 1 15,0 0 0-15,0 2 0 16,1-1 0-16,0 0 0 16,-1-2 0-16,-1 0-1 15,-2-4 1-15,2-3 0 16,0-3 0-16,-1-2 0 16,5-14 1-16,-10 14 0 0,10-14 1 15,0 0-1-15,-8 4 1 16,8-4 0-16,0 0-1 15,-9-6 1-15,9 6-1 0,-3-11-1 16,3 11 1-16,0-16-1 16,0 5 0-16,0 1-2 15,0-1-1-15,0-2-4 0,2 4-7 16,0-7-13-16,4 5-17 16,2-1-28-16,-6 1-15 15,4 1-5-15,1-3-3 16</inkml:trace>
  <inkml:trace contextRef="#ctx0" brushRef="#br0" timeOffset="-51563.09">24820 12877 60 0,'0'0'70'0,"-1"-11"-3"16,1 11-22-16,0 0-14 16,0 0-12-16,0 0-7 15,0 0-4-15,0 0-1 0,0 0 2 16,0 0 0-16,0 0 1 15,0 0 3-15,0 0 1 16,0 0 1-16,0 0 0 16,0 0-3-16,0 0-1 0,0 0-2 15,6-1-1-15,-6 1-2 16,14-9-1-16,-4 3 0 16,-1 0-1-16,4-3-1 0,-1 3 0 15,-1-1 0-15,4-1 0 16,-3 2-1-16,-2 0 0 15,3 0-1-15,-13 6-1 16,15-7-3-16,-15 7-5 16,10-4-16-16,-10 4-36 0,0 0-24 15,0 0-4-15,0 0-5 16,0 0-3-16</inkml:trace>
  <inkml:trace contextRef="#ctx0" brushRef="#br0" timeOffset="-51085.98">24988 12682 12 0,'0'0'87'0,"-8"0"1"15,8 0-5-15,0 0-3 16,0 0-35-16,0 0-20 15,0 0-6-15,0 0-8 0,0 0-4 16,7 0-2-16,-7 0-1 16,14 0-2-16,-14 0 0 15,15 7-2-15,-15-7 0 16,15 15 0-16,-9-3 0 0,-2 0-1 16,0 2 0-16,0 1 0 15,-2 1 0-15,-2 0-1 16,-2 0 0-16,-5-3 0 15,2 1 0-15,-1-5 0 16,6-9 1-16,-16 12 0 0,16-12 0 16,-13 0 1-16,13 0 1 15,-1-20-1-15,1 6 1 16,1-2-1-16,5-3 0 0,3-3 1 16,-1 2-2-16,4-1 1 15,0 0 0-15,-2 1 0 16,3 4-1-16,-4-2-2 0,3 4-3 15,-5 3-9-15,2 2-23 16,5 3-42-16,-14 6-1 16,9-12-7-16,-9 12-2 15</inkml:trace>
  <inkml:trace contextRef="#ctx0" brushRef="#br0" timeOffset="-50749.35">25185 12362 41 0,'0'0'91'0,"0"0"-3"16,-9-8-4-16,9 8-2 15,0 0-46-15,0 0-11 16,12 3-10-16,-1 2-7 0,-1 5-3 15,3 0 0-15,2 4-2 16,-1 4 0-16,-2 3-1 16,2 4 0-16,1 6 0 0,-3 3-1 15,-4 6 0-15,-5 6-1 16,-3 4 0-16,-2 1-2 16,-14 6-3-16,-8-3-5 15,-9 5-20-15,-1 0-54 16,-15-6 1-16,-6-6-8 0,1-9-6 15,2-6 5-15</inkml:trace>
  <inkml:trace contextRef="#ctx0" brushRef="#br0" timeOffset="-46504.09">22003 13663 40 0,'0'0'80'0,"-10"2"-1"0,10-2 0 16,11 3-30-16,-11-3-18 15,0 0-4-15,12 0-11 16,-12 0-3-16,14 0-2 0,-2 0-1 15,-1 0-2-15,3 0-1 16,-1 0-1-16,6 0-2 16,0 0 0-16,1 0-2 15,2 0 0-15,-2 0-1 0,2-2 0 16,-3 2-2 0,-3 0-3-16,-6-2-4 0,3 2-6 15,-13 0-15-15,0 0-42 16,0 0-13-16,0 0-4 0,-8 12-4 15</inkml:trace>
  <inkml:trace contextRef="#ctx0" brushRef="#br0" timeOffset="-46244.76">22023 13880 50 0,'0'0'90'0,"-2"9"0"15,2-9-6-15,5 0-1 16,8-1-49-16,4-4-10 16,0 1-10-16,3-2-5 0,1 1-2 15,-1 0-3-15,-2 1-1 16,-1 0-2-16,-4 2-1 16,-5-3-5-16,1 5-5 0,-9 0-15 15,6-8-49-15,-6 8-11 16,0 0-4-16,9-3-6 15,-9 3-2-15</inkml:trace>
  <inkml:trace contextRef="#ctx0" brushRef="#br0" timeOffset="-44979.52">23124 13075 54 0,'-2'-15'79'16,"2"15"0"-16,-2-14-4 16,2 14-35-16,0-9-8 0,0 9-6 15,0 0-11-15,0 0-3 16,0 0-2-16,0 0-1 16,7 10-2-16,-7 5-3 15,1 5 0-15,-1 5 0 16,0 3 0-16,0 6-1 0,-1 3 0 15,1 0-1-15,1 0 0 16,0 1 0-16,1-6-1 0,-1 0 1 16,0-5-1-16,1-4 0 15,-1-5 0-15,0-3 0 16,-1-3 0-16,1-4 0 16,-1-8-1-16,0 0 0 15,0 0-3-15,0 0-2 16,0 0-7-16,-1-6-12 0,1-5-34 15,0 11-25-15,0-16-3 16,0 16-7-16,-4-17 0 16</inkml:trace>
  <inkml:trace contextRef="#ctx0" brushRef="#br0" timeOffset="-44279.62">23303 13118 62 0,'-17'-4'79'15,"17"4"1"-15,-10-3-4 0,10 3-40 16,0 0-4-16,0 0-7 15,0 0-10-15,0 0-2 0,8-3-3 16,-8 3 0-16,18 0-4 16,-10 0 0-16,4 0-1 15,5-1-2-15,-1-1 0 16,3 0 0-16,0-1-2 0,0-1 1 16,0-1-1-16,3 0 0 15,-5-1 0-15,-1 2-1 16,-3-1 1-16,-4 0 0 15,-9 5 0-15,14-5-1 16,-14 5 1-16,0 0-1 0,0 0 0 16,0 0 1-16,0 0-1 15,0 9 0-15,0 0 0 16,-3 2 0-16,-4 2 0 0,3 5 0 16,-1 0 0-16,1 4 0 15,-4 4 0-15,1 1 0 16,-4 2 0-16,2 0 0 15,-2 2 0-15,0 0 0 16,0-3 0-16,2-1 0 0,0-2 0 16,4-6 0-16,-1-2-1 15,1-3-4-15,1-4-3 16,4 0-11-16,0-10-18 0,-14 0-41 16,14 0-6-16,0 0-6 15,0 0-3-15</inkml:trace>
  <inkml:trace contextRef="#ctx0" brushRef="#br0" timeOffset="-43795.76">23673 13347 10 0,'0'0'74'0,"-12"-4"2"16,12 4 0-16,-10-10-26 16,10 10-17-16,0 0-2 15,0 0-12-15,0 0-5 0,-5 8-2 16,5-8-2-16,-5 13-2 15,5-13-1-15,-6 15 0 16,6-15-2-16,-3 10 1 16,3-10-1-16,0 0 0 15,0 0 0-15,0 0 0 0,0 0 0 16,9-2 0-16,-9 2 0 16,12-17 0-16,-3 7-1 15,-4 0-1-15,-5 10 1 16,12-15 0-16,-12 15-2 0,0 0 1 15,0 0-2-15,0 0 0 16,0 5-2-16,-5 5-2 16,1 8-6-16,-3-6-13 0,2 0-38 15,2 4-26-15,2 0-2 16,1-3-6-16,0-13-5 16</inkml:trace>
  <inkml:trace contextRef="#ctx0" brushRef="#br0" timeOffset="-43305.32">23856 13278 11 0,'0'0'76'0,"-5"-10"4"0,5 10-2 16,0-12-29-16,0 12-5 15,0 0-11-15,3-9-10 16,-3 9-6-16,0 0-5 16,0 0-2-16,0 0-3 0,0 0-2 15,1 9-1-15,-1 0-1 16,-4 4-1-16,2-1 1 15,-3 1 0-15,1 4-1 16,1-2 0-16,2 0 0 0,1-1 0 16,0-1-1-16,5-1 1 15,4-1-1-15,0-2 0 16,1 1 0-16,5-1 0 16,-4-1-1-16,1 0 1 0,2 0-1 15,-5-1 0-15,2 2-1 16,-11-9 1-16,12 16 0 15,-12-16 0-15,-2 16-1 16,1-7 1-16,1-9-2 0,-18 18-6 16,1-15-14-16,0-1-42 15,-5 5-19-15,1-5-3 16,-2-1-6-16,4-3-3 0</inkml:trace>
  <inkml:trace contextRef="#ctx0" brushRef="#br0" timeOffset="-43046.44">23882 13277 74 0,'6'-12'93'15,"5"3"-4"-15,-3-2-5 16,8 3 0-16,-9 0-60 0,14 0-7 16,1 2-3-16,1-3-7 15,2 3-2-15,1-1-1 16,-3 3-1-16,-3-1-2 0,0 3 0 15,-6-1-1-15,-2 2 0 16,-5 0 0-16,-7 1-2 16,0 0-2-16,6 7-4 15,-6-7-12-15,-6 11-36 0,-2 2-28 16,-4 1-5-16,-4 1-4 16,-2 1-6-16</inkml:trace>
  <inkml:trace contextRef="#ctx0" brushRef="#br0" timeOffset="-42619.67">22733 13807 12 0,'-15'6'82'16,"15"-6"3"-16,0 0-4 16,0 0-2-16,6 0-43 15,16-6-3-15,1 0-13 0,4-1-5 16,5-2-2-16,6 1-3 16,5-1-1-16,3-1-3 15,9 2-1-15,6-1-2 16,8 1-1-16,6 1-1 0,6 3 0 15,7-2 0-15,1 0-1 16,4 1 1-16,-2 1-1 16,-4-2 0-16,-3 0 0 0,-11 0 1 15,-12 2 0 1,-10 0 0-16,-13 1-1 16,-14 1 0-16,-11 2 1 0,-13 0-2 15,-4 7-5-15,-17-1-11 16,-2-6-54-16,-4 14-15 0,-7 2-1 15,-4 3-8-15,-5-3-5 16</inkml:trace>
  <inkml:trace contextRef="#ctx0" brushRef="#br0" timeOffset="-41919.75">23262 13998 54 0,'-1'-11'83'15,"1"11"0"-15,0-14-3 16,0 14-25-16,0-10-20 0,0 10-10 16,5-9-10-16,-5 9-4 15,0 0-2-15,0 0-2 16,0 0-1-16,0 0-1 16,4 11-1-16,-4-1 0 0,0 4 0 15,-4 1 0-15,3 2 0 16,-3 1-1-16,-1 4 0 15,0-1 0-15,2 2 0 16,-1 1-2-16,1-2 0 0,-3 3-1 16,3-1 0-16,0 1 0 15,0 1 0-15,-2-1-1 16,1-1 1-16,0-3 0 16,2 3 0-16,-2-4 1 0,-1-4-1 15,2-1 1-15,1-6-1 16,2-9 1-16,-1 11 0 0,1-11-1 15,0 0 1 1,0 0 0-16,0-8-1 16,0 8 0-16,2-16-2 0,-1 3-2 15,-1 13-8-15,3-20-31 16,0 8-43-16,2 1-1 16,-3-4-5-16,4-1-8 0</inkml:trace>
  <inkml:trace contextRef="#ctx0" brushRef="#br0" timeOffset="-41087.31">23482 13936 56 0,'0'-14'84'15,"0"14"-1"-15,3-14-3 16,-3 14-31-16,3-10-14 15,-3 10-9-15,0 0-11 0,0 0-4 16,0 0-2-16,0 0-3 16,0 0-1-16,0 15-1 15,0-3-2-15,-2 4 1 0,0 3 0 16,-4 1 0-16,0 1-1 16,1 1 1-16,0 1-1 15,-1 0-1-15,0-1 1 16,4-4 0-16,-1 0-1 15,1-2 1-15,2-6-1 0,0 2 0 16,0-12 0-16,10 14 0 16,2-13 0-16,-4 1 0 15,4-2 0-15,2-2 0 16,-3-2-1-16,4-4 0 0,-1-2-1 16,2-3 0-16,-6-2-2 15,3 0 1-15,0-2-1 16,-4-1 0-16,2 0 1 0,-6 1-1 15,0-2 2-15,-1 2 2 16,-1 4 0-16,-2 1 0 16,-1 4 1-16,0 8 0 0,0-10 0 15,0 10 0-15,0 0 0 16,0 9 1-16,0 0-1 16,-1 4 0-16,0 3 0 15,-1 3 1-15,-1 2 0 0,1 1 0 16,0 4-1-1,1-1-2-15,1 3 0 0,-1 1 0 16,-1 2 0-16,1-3 0 16,0 3 0-16,-3-4 0 15,-1 0 0-15,1-3 0 0,0-3 0 16,2-4 0-16,-1-4 0 16,1-4 0-16,2-9 0 15,-2 10 0-15,2-10 0 0,0 0 0 16,0-8 0-16,0-4 0 15,0 12-18-15,8-20-67 16,-7 4-4-16,1-5-3 0,3 1-8 16,3-4-2-16</inkml:trace>
  <inkml:trace contextRef="#ctx0" brushRef="#br0" timeOffset="-40554.94">24127 13682 20 0,'0'0'88'15,"-16"3"1"-15,16-3-4 0,-11 2-5 16,11-2-38-16,0 0-13 16,0 0-9-16,0 0-7 15,0 0-3-15,0 0-2 16,10 0-1-16,1 0-1 0,1 0-1 16,2 0-2-16,2 0 0 15,2-1 0-15,2 1-3 16,-4-1 0-16,2 0 0 15,-2 0 0-15,-4 1 0 0,-4 0-4 16,-8 0-4-16,15-1-5 16,-15 1-11-16,0 0-21 15,0 0-41-15,0 7-2 16,0-7-5-16,-16 14-4 0</inkml:trace>
  <inkml:trace contextRef="#ctx0" brushRef="#br0" timeOffset="-40318.38">24145 13848 22 0,'-8'13'91'16,"-1"-1"0"-16,9-12-3 15,-7 15-4-15,-12-10-37 0,19-5-13 16,3 9-12-16,-3-9-8 16,18 4-3-16,-6-2-4 15,1-1-7-15,3-1 0 16,0 0 0-16,2 2 0 15,0-4 0-15,-2-2 0 0,-1 0 0 16,-6-8-10-16,6-6-68 16,-3 10-10-16,-3-2-3 15,1-2-7-15,-2-4-5 0</inkml:trace>
  <inkml:trace contextRef="#ctx0" brushRef="#br0" timeOffset="-39819.82">24600 13484 69 0,'-12'-5'93'15,"12"5"-2"-15,0 0-7 16,-8-8-2-16,8 8-58 0,0 0-6 15,0 0-7-15,1 5-4 16,-1-5-2-16,2 20-1 16,-1-7 0-16,-1 5 0 0,0 3 0 15,0 6-1-15,0 0 0 16,-3 6 0-16,0 0-1 16,-5 0-2-16,2 0 0 15,4 1 0-15,-5-1 0 16,1-5 0-16,2-1 0 0,0-6 0 15,2-2 0-15,2-6 0 16,-4-4 0-16,4 0-13 16,-2 2-52-16,2-11-23 0,0 0-1 15,1-8-7-15,5-1-5 16</inkml:trace>
  <inkml:trace contextRef="#ctx0" brushRef="#br0" timeOffset="-39373.56">24735 13748 79 0,'0'0'93'16,"0"0"-4"-16,0 0-4 0,0 0-3 15,0 0-58-15,0 0-7 16,0 0-8-16,0 0-5 16,0 0-2-16,0 0-1 0,0 0 0 15,0 0-1-15,0 0 0 16,3 7 0-16,-3-7 1 16,0 13-1-16,0-13 1 0,-1 12-1 15,1-12 1-15,0 0 0 16,-6 10 0-16,6-10 0 15,0 0 0-15,0 0 0 16,0-8 0-16,0 8 0 16,4-17 0-16,1 7-1 0,-2 0 0 15,1-1 1-15,-4 11-1 16,6-15 1-16,-6 15-1 0,0 0 0 16,4-9-2-1,-4 9-11-15,0 12-68 0,0-12-4 16,-5 17-3-16,5-17-8 15,-3 14-3-15</inkml:trace>
  <inkml:trace contextRef="#ctx0" brushRef="#br0" timeOffset="-38222.19">24945 13791 10 0,'0'0'88'16,"-9"10"3"-16,9-10-5 0,0 0-3 15,0 0-28-15,0 0-28 16,0 0-7-16,0 0-8 16,8 2-3-16,-8-2-3 15,19 1-1-15,-6-1-2 0,-1 0-1 16,5-2 0-16,-2 1-2 16,2-3-3-16,-2 1-3 15,0-2-4-15,-3 1-10 16,-1-1-10-16,-3 0-8 0,-8 5-4 15,11-12 2-15,-11 12 3 16,2-11 9-16,-2 11 10 16,0 0 17-16,0 0 17 15,0 0 12-15,0 0 3 0,0 0 1 16,0 0-3-16,0 0-2 16,0 0-7-16,0 0-6 15,0 0-5-15,0 0-3 0,13-4-8 16,-6 4-10-16,-7 0-15 15,13-1-30-15,-2 0-22 16,0-2-6-16,-1-1-4 16,3 1 14-16</inkml:trace>
  <inkml:trace contextRef="#ctx0" brushRef="#br0" timeOffset="-37983.28">25221 13709 11 0,'2'-9'80'0,"5"0"4"16,-4 0-4-16,-2-1-16 15,-1 10-18-15,9-13-15 0,-9 13-13 16,9-11-6-16,-9 11-2 15,0 0-3-15,7-8 0 16,-7 8 0-16,0 0-1 16,11 0 0-16,-11 0 0 0,7 0-1 15,-7 0 0-15,12 1 0 16,-12-1-1-16,0 0-1 16,0 0-1-16,10 4-3 0,-10-4-6 15,0 0-20-15,4 8-56 16,-4-8-3-16,0 0-5 15,0 0-6-15,0 0-1 16</inkml:trace>
  <inkml:trace contextRef="#ctx0" brushRef="#br0" timeOffset="-32136.89">24088 14440 22 0,'-11'4'65'16,"11"-4"-4"-16,0 0-6 15,0 0-7-15,0 0-11 0,0 0-5 16,0 0-3-16,0 0-4 16,0 0-4-16,-7 6-5 15,7-6-2-15,0 0-1 16,0 0-4-16,0 0-1 16,0 0-2-16,0-7-1 0,0 7 0 15,13-10-1-15,-6 5 0 16,7-2-1-16,0 1 0 15,4 0 0-15,2 0-1 16,3 1-1-16,1 1 0 16,3-2 0-16,-2 2-1 0,-3 1-1 15,-2-1-1-15,-5 2-2 16,0 2-4-16,-4-3-3 16,-11 3-6-16,11 1-10 0,-11-1-12 15,0 0-37-15,11 4-8 16,-11-4-6-16,0 0 0 15</inkml:trace>
  <inkml:trace contextRef="#ctx0" brushRef="#br0" timeOffset="-31598.09">24190 14273 57 0,'0'0'83'0,"0"0"0"15,-6-5-3-15,-4-4-37 16,12 1-8-16,-2 8-6 15,10-21-10-15,2 13-5 0,-4 0-2 16,2 1-3-16,2 1 0 16,-2 2-3-16,2 3-1 15,-1 1-2-15,1 0-1 16,4 5-1-16,-2 2-1 0,1 3 0 16,-2-2-1-16,0 3 1 15,1-1-2-15,-2 1-2 16,-2-3-3-16,1 2-16 15,-4 1-57-15,-7-11-4 0,17 1-6 16,-17-1-4-16,16-11-4 16</inkml:trace>
  <inkml:trace contextRef="#ctx0" brushRef="#br0" timeOffset="-30702.41">24570 14258 56 0,'0'0'80'0,"-10"-7"-2"16,10 7-19-16,0 0-12 15,0 0-11-15,4-9-11 16,-4 9-6-16,12-6-4 0,-12 6-2 15,12-7-3-15,-1 3-2 16,-3 1-1-16,3 0-1 16,1 2-1-16,-3-1-1 15,3 2-2-15,-2 0-1 0,1 2 0 16,-1 2 0-16,-10-4-1 16,15 16 1-16,-6-4-2 0,-5-1 1 15,0 3 0-15,1 1 0 16,-5 2 0-16,0 2 0 15,0-2 0-15,-8 4 0 16,2-2-1-16,-5 0 1 0,0 0-1 16,-3-1 1-1,-1-3 0-15,-3 1-1 0,0 0 2 16,1-4-1-16,0-2 0 16,2 0 1-16,2-2-1 0,2-2 1 15,3-1 0-15,8-5 0 16,-11 6 0-16,11-6 2 15,0 0 0-15,0 0 1 16,8 0 0-16,3 0 1 0,1-2 0 16,4-3 0-16,-1 0 1 15,6 0-6-15,-1-2 0 16,-2 2 0-16,3 0 0 16,-2 0 0-16,0-1 0 15,-2 5 0-15,-1-1 0 0,-3 1 0 16,-1 0 0-16,-1 1 0 15,-3 0 0-15,-8 0-13 16,11 5-19-16,-9 7-46 0,-2-12-11 16,0 9-4-16,0-9-5 15,0 0-1-15</inkml:trace>
  <inkml:trace contextRef="#ctx0" brushRef="#br0" timeOffset="-29373.54">24866 14340 50 0,'1'-13'87'15,"-1"13"-2"-15,0-15-3 16,0 15-31-16,4-12-9 0,-4 12-12 16,0 0-12-16,0-10-4 15,0 10-5-15,0 0-2 16,0 0-3-16,0 0 0 15,0 0-2-15,-3 5-1 16,3 4 0-16,0 2-1 0,2 4 1 16,1 1 0-16,1 1-1 15,3 1 1-15,-1-3 0 16,2-2 0-16,3-2-1 16,-3-2 1-16,3-5-2 15,0-4 1-15,-2-1-1 0,5-7 0 16,-6-2 0-16,4-4 0 15,-4-2 0-15,3 0 0 16,-7-1 0-16,5-1 0 0,-5 4 1 16,-2 1 0-16,0 2 0 15,0 2 0-15,-2 9 0 16,0 0 1-16,0 0-1 0,0 0 0 16,0 0 1-16,0 12-1 15,-4 2 0-15,4 4 1 16,-3 4-1-16,0 3 1 15,0 6-1-15,-4 2 0 16,3 5 1-16,0 2-1 0,-3 2 1 16,1 2-1-16,1 2 1 15,-5 1-2-15,1-4 1 0,-3-1-1 16,-1-5 1-16,1-3-1 16,-3-6 1-16,-2-5-1 15,1-8 1-15,2-4 0 16,3-6 1-16,-1-5-1 0,12 0 1 15,-11-18-1-15,9 2 1 16,2-3 0-16,0-6-1 16,4 0 0-16,2-4 0 15,1 2 0-15,2-2 1 0,-1 0-2 16,6 1 1-16,-2 1-1 16,4 2 1-16,-1 1 0 15,4 2 0-15,-1-1-1 16,5 4 1-16,-1 0 0 0,-1 0 0 15,2 0 0-15,0 1 0 16,0 0 0-16,-3 1 0 16,1-1 0-16,-5 0 1 15,0 3-1-15,-5 0 1 0,2-2-1 16,-7 3 1-16,2 2-1 16,-5-1 0-16,-2 2 1 15,-1 0-1-15,0 3 0 0,0 8 0 16,-6-14-1-16,6 14 1 15,-11-7-1-15,11 7 0 16,-17 0 1-16,17 0-1 0,-17 1 1 16,9 4-1-16,-2 1 1 15,10-6 0-15,-14 14 0 16,6-6 1-16,6 1-1 16,2-9 1-16,-6 18-1 0,6-18 1 15,0 15-1-15,0-15 1 16,6 15-1-16,-6-15 0 15,10 16 0-15,-10-16 1 16,15 14-1-16,-15-14 0 16,18 13 0-16,-7-7 0 0,-2 0 0 15,2-2 0-15,-3 1 0 16,-8-5-1-16,14 11 1 16,-14-11-1-16,9 13 0 0,-9-13 1 15,-1 17-1-15,-3-5 1 16,-1 2 0-16,1-2 0 15,-2 2 1-15,0-1-1 16,1 2 1-16,4-3-1 0,0-2 1 16,1 0 0-16,0-10 0 15,4 10 0-15,6-7 0 16,-2-3 0-16,6-2-1 16,-1-3-2-16,-1-7-4 0,4 6-14 15,-2 6-58-15,-4-14-7 16,0-2-5-16,-4 0-5 15,0-2-3-15</inkml:trace>
  <inkml:trace contextRef="#ctx0" brushRef="#br0" timeOffset="-27495.14">25422 14163 62 0,'0'-15'69'0,"0"15"-2"0,-2-16 1 16,2 16-46-16,-3-10-5 16,3 10 2-16,-8-9-4 15,8 9-3-15,-8-11-2 0,8 11-1 16,-18-9-2-16,3 4-3 16,-4 3-1-16,-4-2-2 15,-8 2-1-15,-4 0 0 16,-4-1 1-16,-4-1-1 15,-5 4 1-15,-4-3 1 16,2-1 1-16,-1 1 0 0,2 0 1 16,1 0 1-16,5 1 0 15,6 0-1-15,2 1 0 16,10-1 0-16,2 2-2 0,8 0 0 16,2 0-1-16,1 0 0 15,4 0-1-15,-2 2 1 16,2-1-1-16,8-1 0 0,-17 2 1 15,6 1-1-15,2 0 1 16,-2-1 0-16,11-2 1 16,-16 3 0-16,16-3 1 15,-9 4-1-15,9-4 0 0,-10 3 1 16,10-3-1-16,0 0 0 16,-9 4-1-16,9-4 0 15,-11 4-1-15,11-4 0 16,-16 7 1-16,8-3-1 15,-5 2 1-15,4-1-1 0,-4 2 0 16,1 0 1-16,1 1 0 16,-1 3 1-16,5 0 0 15,-5 0-1-15,8 3 1 16,-3 2 0-16,3 4 0 0,2 0 0 16,1 6 0-16,1 0-1 15,0 4-1-15,0 2 2 16,0 3 0-16,0 3-1 15,0 2 0-15,0 3 0 0,-1 1 0 16,-3 0 0-16,-3 1 0 16,1-1-1-16,-1 1 0 15,-2-4 0-15,-1-3 0 0,0-2 0 16,2-1-1-16,-3-6 1 16,4-4-1-16,-2-3 1 15,5-6-1-15,-1-2 2 0,-1-5-1 16,6-9 0-16,-3 12 0 15,3-12 1-15,0 0 0 16,6 1-1-16,-6-1 1 16,13-3 0-16,-2-1 0 0,3-2 0 15,-1 0 0-15,7 0 0 16,3 3-1-16,2-2 0 16,6 1 1-16,0 0-2 15,6 3 1-15,2-3-1 0,0 4-1 16,0-3 2-16,0 0-2 15,-2 0 1-15,-1 0 0 16,-1-1 0-16,-4 0 0 0,-1-2 0 16,0-2 1-16,-5 3-1 15,2-2 1-15,-4 0 0 16,-1-1-1-16,0 2 1 16,0 1-1-16,-5 0 1 15,3 1 0-15,-1 0 0 0,-3 1 0 16,-1-1 0-16,-1 2 1 15,3 0-1-15,-4 0 1 16,-2-2-1-16,2 4 0 16,-3 0 0-16,0 0 0 0,3 0 0 15,-3-1 0-15,2 0 0 16,1-1 1-16,-4 0-1 16,3-1 1-16,0-3 1 15,-4 0-1-15,4-1 1 0,-5-1 0 16,3-3 1-16,-5-1-1 15,2-5 1-15,1-3 0 16,-3-1-1-16,2-9 1 16,3-3-2-16,-1-6 1 0,1-2-1 15,1-5 1-15,-2 1-1 16,1-1 0-16,-4 3 1 16,0 0-2-16,-4 5 0 15,1 2 0-15,-1 3 0 0,-2 5 0 16,0 1 0-16,0 1 0 15,1 2 0-15,0 1 0 16,2 4 0-16,-1 2 0 16,-1 1 0-16,1 3 0 0,1 3 0 15,-3 10 0-15,4-12 0 16,-4 12 0-16,0 0 0 16,0 0 0-16,0 0 0 0,0 0 0 15,0 0 0-15,0 0 0 16,0 0 0-16,0 0 0 15,0 0 0-15,0 9 0 0,0-9 0 16,0 12 0-16,0-12 0 16,0 12 0-16,0-12 0 15,0 10 0-15,0-10 0 16,0 10 0-16,0-10 0 0,0 0 0 16,0 9 0-16,0-9 0 15,0 0 0-15,-3 9 0 16,3-9 0-16,0 0 0 0,0 9 0 15,0-9 0-15,0 0 0 16,0 0 0-16,-1 9 0 16,1-9 0-16,0 0 0 15,0 0 0-15,-1 9 0 16,1-9 0-16,0 0 0 0,0 0 0 16,-4 12 0-16,4-12 0 15,0 0-39-15,-5 9-46 16,-5-3-3-16,1-4-6 0,-4 1-6 15,-1-1-1-15</inkml:trace>
  <inkml:trace contextRef="#ctx0" brushRef="#br0" timeOffset="-19310.74">22117 13145 48 0,'-6'-12'59'0,"6"12"-7"0,0 0-4 16,-3-9-6-16,3 9-7 15,0 0-5-15,0 0-5 16,0 0-5-16,8-9-3 0,-8 9-3 16,0 0-4-16,0 0-2 15,0 0-3-15,4 10 0 16,-4-10-3-16,4 21 0 16,-1-7-1-16,1 2 1 0,-1 1-1 15,1-2 1-15,4 0 0 16,-2-4 0-16,4 0 2 15,-1-5 0-15,7-4 1 16,3-2 0-16,2-5-1 16,8-7 0-16,1-3 0 0,4-6-2 15,3-2 0-15,2-4 0 16,4-5-2-16,-3 1 2 16,-3 0-2-16,0 1 0 0,-6 5 1 15,-7 3 0-15,-3 4-1 16,-5 4 0-16,-4 6 0 15,-12 8-1-15,7-2 1 16,-7 2 0-16,0 7-4 0,-1 4-10 16,-7 0-30-16,2 1-37 15,3 0-2-15,0-4-7 16,-3 2-4-16</inkml:trace>
  <inkml:trace contextRef="#ctx0" brushRef="#br0" timeOffset="-15744.29">31554 17482 17 0,'10'5'39'15,"-10"-5"4"-15,11 5 5 0,-11-5-1 16,13 5-9-16,-13-5-4 16,12 0-8-16,-12 0-7 15,12 0-4-15,-12 0-3 16,13-6-4-16,-13 6-1 0,11-7-2 15,-11 7 2-15,11-8-1 16,-4-5 0-16,-2 1 1 16,-5-2-1-16,0 2 0 15,0 2 0-15,-3 1-1 16,3 9 0-16,-5-12-2 0,5 12-1 16,0 0 0-16,0 0-1 15,0 0 0-15,0 0-2 16,-6 6 1-16,6-6-1 0,0 12 0 15,0-12 0-15,7 13 1 16,-7-13-1-16,6 13 2 16,-3-4 0-16,-3-9 2 15,8 14 1-15,-8-14 0 0,11 8 1 16,0-5 0-16,1-3 2 16,18-4-1-16,6-9 0 15,10-11-1-15,4-8 0 16,9-4-1-16,1-5 0 15,3 1-1-15,-15 1-1 16,10 6 1-16,-5 1-1 0,-10 8 0 16,-6 3-1-16,-8 7 1 15,-8 3-1-15,-8 5 0 16,-3 5-1-16,-10 1 0 0,0 0-1 16,0 0 0-1,0 0-3-15,0 0-14 0,0 0-63 16,0 0-6-16,-12-18-2 15,-7-6-8-15,-1-7-2 16</inkml:trace>
  <inkml:trace contextRef="#ctx0" brushRef="#br0" timeOffset="-8601.65">5008 10962 35 0,'-23'-2'56'15,"2"-1"-15"-15,3-5-8 16,-4 6-3-16,2-3-4 16,-6 4-3-16,6 1-2 0,-4 0-2 15,2-1-3-15,-2 1-1 16,6 1-2-16,-1 0-1 16,5 4-1-16,-1-3-4 0,5 3 0 15,10-5-1-15,-10 4 0 16,10-4 0-16,0 0 0 0,11 6-2 15,6-6-1-15,8 0 1 16,7-2-1-16,11-2-2 16,3-3 0-16,12 2 0 15,6-4-1-15,5-2-1 16,2 1 1-16,4 1-1 0,4-1 2 16,0 0-1-16,2 1 0 15,-1 2 0-15,-2 0 0 16,0 0 0-16,-3 0 1 15,-5 1-1-15,-4 3 0 0,-2-2 0 16,-5 1 0-16,-6 2 0 16,-6 1 1-16,-4 1-1 15,-8 0 0-15,-4 0 0 0,-4 1 0 16,-6 4 0-16,-5-2 0 16,-2 1 0-16,-5 0-1 15,-9-4 1-15,13 9 0 16,-13-9 0-16,4 10-1 0,-4-10 1 15,0 9 0-15,0-9 0 16,0 11 1-16,0-11-1 16,0 14 0-16,0-14 0 15,-1 15 0-15,-1-5-1 0,2 3 3 16,-4 4-1-16,2 2-1 16,-2 2 1-16,0 6 0 15,0 1 0-15,-1 4 1 0,-1 4 0 16,-2 2-2-16,2 1 1 15,-1 3-1-15,-1 2 2 16,0 2-1-16,0 2 0 16,1 2-1-16,-2 4 1 0,2 0-1 15,0 1 0-15,0 2 0 16,0 3 0-16,-2 1 0 16,4-3 0-16,-1 1 1 15,-2-5-1-15,2 0 1 0,-1 0 0 16,-1-4-1-16,0-1 1 15,0-1-1-15,-6-4 1 16,4 0-1-16,-1-8 1 16,1-3-1-16,-1-4 0 15,2-6 0-15,0-6 0 0,4-4 0 16,1-4 1-16,4-9-1 16,-7 11 1-16,7-11-1 0,0 0 1 15,-6 8-1-15,6-8 1 16,0 0-1-16,0 0 1 15,0 0-1-15,-13 7 1 16,13-7 0-16,-10 0-1 0,10 0 1 16,-16-4-1-16,6-1 1 15,-3 0-1-15,-3-2 0 16,-5 2 0-16,-3-2 0 16,-4 3 0-16,-9-1 0 15,-2 3 0-15,-6 0-1 0,-5 0 1 16,-4 2 0-16,0 0 0 15,-3 0 0-15,-1 2 0 16,1-1 0-16,-1 0 0 0,1-1 0 16,2-1 0-16,1 1 0 15,2 0 0-15,3 1 1 16,2 1-1-16,4 2 0 16,0 1 0-16,7 0 0 0,3 1 0 15,5 2 0-15,4-2 0 16,2-1 0-16,5-1 0 15,1 1 0-15,5 1-1 0,3-1 1 16,-4 3 0-16,6 0-1 16,-2 4 1-16,0 0 0 15,0 3-1-15,-1 1 1 16,-2-2 0-16,0 2-1 0,1 1 1 16,1-6 0-16,-4 0 1 15,2-1-1-15,0-4 1 16,0-1 1-16,2-4 1 15,-2-1 0-15,1-4 0 16,0-4 0-16,1-5 0 0,-3-5 0 16,4-4 0-16,-1-9-1 15,2-5 0-15,-2-5-1 16,1-7 0-16,1-8 0 16,0-6 0-16,1-2 0 0,-1-8 0 15,1-1-1-15,0-3 1 16,-2 0 0-16,2 3-1 0,-1 0 0 15,0 1 2-15,-2 4-1 16,0 3 0-16,1 2 0 16,2 1 0-16,-1 3-1 15,1-1 1-15,0 5-1 0,2 3-1 16,1 6 0-16,-1 4 0 16,-1 7 0-16,2 7 0 15,-1 7 1-15,2 5-1 16,-1 4 1-16,3 12-1 0,-3-12 1 15,3 12 0-15,0 0 1 16,0 0-1-16,-2-9 1 16,2 9-1-16,0 0 0 15,0 0 1-15,0-11-1 0,0 11 0 16,2-10 1-16,-2 10-1 16,6-9 0-16,-6 9-1 15,0 0 1-15,12-8-1 16,-12 8-2-16,14 8-9 15,-7 16-49-15,3-4-20 0,-1 9-3 16,-3 5-6-16,-2 7-3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5:56:23.4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17889 17900 0 0,'0'0'53'15,"0"0"4"-15,0 0-20 16,-9 9-17-16,9-9 0 15,0 0 1-15,0 0 2 0,0 0-3 16,0 0-3-16,0 0-1 16,0 0 0-16,0 0-1 15,0 0 1-15,-3-5-5 16,3 5-1-16,0 0-1 0,0 0 0 16,0 0 0-16,2-9 2 15,-2 9-2-15,0 0 1 16,8-5-1-16,-8 5 0 0,13-2-1 15,-5 1-1-15,4 1-1 16,2-1-1-16,4 1 0 16,3 0-2-16,3 0 0 15,5 0-1-15,2 0 0 16,3 0-1-16,7 0 0 0,1 0 0 16,4 1 0-16,1-1 0 15,4 0 0-15,-1 0 0 16,2 0-1-16,-2 0 1 15,-1 0-1-15,-3 1 0 16,-2-1 0-16,-4 0 0 0,-5 0 1 16,-4 0 1-16,-2 0-1 15,-6-2 0-15,-2 2 1 16,-8 0 0-16,-1 0 0 0,-12 0-1 16,11-5 0-16,-11 5 0 15,0 0-1-15,0 0 1 16,0-12-1-16,0 12 0 15,-3-11-1-15,1 1 1 0,0-1-1 16,0 0 1-16,1-1-1 16,1-4 0-16,1-2 0 15,-1-1 1-15,2-5-1 16,2 0 0-16,0-2 1 0,1-5 0 16,2-16 1-16,4-17 1 15,0-3 0-15,3 1-1 16,-3-3 1-16,4 4-1 15,-4 4 0-15,1 5 0 0,-2 7-2 16,-1 0 0-16,2 0 0 16,-3 3 1-16,-2 1-1 15,-1 6 0-15,-5 3 1 16,0 3 0-16,0 3 0 16,-3 1-1-16,-1 3 1 0,-1 4 0 15,-2 2 1-15,0 1 0 16,3 4-2-16,-2 1 2 0,2 1-1 15,0 4 0-15,0 0 1 16,4 9-1-16,-4-13 0 16,4 13 0-16,-3-10 1 15,3 10-1-15,-5-11 0 16,5 11 1-16,0 0-1 16,-8-11 0-16,8 11 0 0,-10-8 0 15,10 8 0-15,-15-9 0 16,5 6-1-16,-6-1 1 0,0 1 0 15,-6 0 0-15,-3 3 0 16,-5 0 0-16,-1 0-1 16,-4 3 1-16,-1 0 0 0,-2 1 0 15,-1-1 0-15,1 0 0 16,-1 1 0-16,3-2 0 16,-1 2 0-16,2-1-1 15,1 0 1-15,3 1 0 0,-1 0-1 16,0-1 0-16,4 1 1 15,0 1-1-15,0 0 0 16,0 1 1-16,2-1 0 16,1 2-1-16,4-1 1 15,-1-1 0-15,2 2 0 0,0-2 0 16,3 1 0-16,-1 0 0 16,1-1 0-16,1 1 0 15,-3 0 0-15,2-2 0 0,0 3 0 16,1-3 0-16,1 1 0 15,1 0 0-15,1-3 0 16,1 1 0-16,4 0 0 16,8-3 0-16,-14 3 0 0,14-3-1 15,0 0 1-15,-9 2-1 16,9-2 1-16,0 0-1 16,-1 11 1-16,1-11-2 15,0 19 2-15,0-8 0 16,0 6 0-16,1 1 1 0,1 5 0 15,1 2-1-15,-1 3 1 16,0 2 2-16,0 4-3 16,2 3 1-16,1 2 0 0,-1 3 0 15,-1-1 0-15,0 3 0 16,1-1 0-16,0 0 0 16,-2-22-2-16,1 1 0 15,-1 0 0-15,1 0 0 0,0-2 0 16,0 3 0-16,0-2-1 15,0 1 0-15,0 0 3 16,0 1-1-16,-2 0 0 16,2 1 1-16,0-2-1 0,0 2 1 15,-1-2 0-15,1 3-1 16,-1-2 1-16,-2-2-1 16,1 0 0-16,0 0 1 15,-1-2-1-15,0 0 0 0,0-1 0 16,0-2 0-16,0-1 0 15,0-1 1-15,-2-2-1 16,1-1 0-16,-2-3 0 16,3-8 0-16,-3 15 1 15,3-15-1-15,-3 11 0 0,3-11 0 16,-2 9 0-16,2-9 0 16,0 0-1-16,-4 9 2 15,4-9-1-15,0 0 0 0,-2 9 0 16,2-9 0-16,0 0 0 15,-3 8 0-15,3-8 1 16,0 0-1-16,0 0 0 16,-4 12 0-16,4-12 0 0,0 0 0 15,-3 8-1-15,3-8 1 16,0 0 0-16,0 0 0 16,0 0 0-16,0 0 0 0,0 0 0 15,0 0 0-15,0 0 0 16,0 0-5-16,9 5-18 15,1-5-57-15,-10 0-4 16,0 0-5-16,7-5-5 16,-7 5-5-16</inkml:trace>
  <inkml:trace contextRef="#ctx0" brushRef="#br0" timeOffset="9244.57">20531 17102 37 0,'0'0'64'16,"14"4"7"-16,-14-4-2 15,17-1-51-15,-17 1-3 16,12-3 3-16,-12 3-2 0,9-4 0 16,-9 4-5-16,0 0-3 15,12-2-2-15,-12 2-2 16,0 0-1-16,0 0 0 16,0 0-1-16,0 0 0 0,0 0 0 15,-2-11-1-15,2 11 0 16,-8-12 1-16,8 12-2 15,-7-15 1-15,7 15 0 16,-10-14 1-16,10 14 1 16,-6-9 2-16,6 9 1 0,0 0 1 15,-6-11 0-15,6 11 0 16,0 0 0-16,0 0 0 16,0 0-1-16,0 0 0 0,0 0 0 15,0 0-1-15,12 9 1 16,-1 1 0-16,3-1 0 15,6 6 0-15,2 1-1 16,4 3-1-16,5 1 0 0,2 3-1 16,-1-3 0-16,0 3-1 15,1-3-1-15,-2 2 1 16,-5-4-2-16,-3-1 1 16,-5-3-1-16,-4-3-2 0,-4-2-2 15,-10-9-2-15,10 9-7 16,-10-9-9-16,0 0-22 15,0-9-27-15,-3-4-15 16,-1-3-6-16,0-6-2 0</inkml:trace>
  <inkml:trace contextRef="#ctx0" brushRef="#br0" timeOffset="9576.7">20873 16854 11 0,'0'0'75'0,"-14"-3"4"15,14 3 0-15,-11 0-31 16,11 0-14-16,-13 6-4 16,13-6-2-16,-12 20-7 0,1-4-2 15,0 4-4-15,-6 5-1 16,-1 4-4-16,0 5-2 15,-4 2-2-15,-2 2-1 0,-3 3-1 16,5-1-1-16,-7 1-1 16,2-1 0-1,13-22-3-15,1 1-1 0,-1-3-3 16,3 0-6-16,-1-3-7 16,2 2-15-16,3-4-44 0,-1-8-9 15,8-3-5-15,0 0-3 16</inkml:trace>
  <inkml:trace contextRef="#ctx0" brushRef="#br0" timeOffset="10332.59">21577 16820 19 0,'0'0'69'16,"0"0"5"-16,5-9 0 0,-5 9-47 15,0 0 0-15,0-9 0 16,0 9-1-16,0 0-3 15,-1-12-3-15,1 12-5 16,-3-10 0-16,3 10-4 0,0 0 0 16,0-11-4-16,0 11 2 15,0 0-2-15,5-12-2 16,-5 12 0-16,17-5-3 16,-3 3 1-16,4 0-1 0,7 1 1 15,1 1-4-15,3 0 1 16,2 3 1-16,0 3 0 15,1 4-1-15,-6 0 1 16,-1 2-1-16,-7 2 0 0,-5 2 2 16,-4 0-2-16,-7 4 1 15,-2-2-1-15,-11 0 0 16,-5 1 1-16,-9-1-1 0,0-1 1 16,-10-2 0-16,3-1-1 15,-1-3 1-15,3-2 0 16,1-1-1-16,8-4 1 15,2 0-1-15,7 0 0 16,12-4 0-16,0 0 1 16,0 0-1-16,0 10 0 0,10-8 0 15,0 2 0-15,5 0 0 16,3 3 0-16,0 0 0 0,1 1 0 16,0 3 0-16,0 3 1 15,-3-3-1-15,-1 3 0 16,-3 0 1-16,-7-1-1 15,-1 2 0-15,-4-1 1 0,-4 0-1 16,-8-1 0-16,-4 1 1 16,-5 2-1-16,-2-3 0 15,-1 1 0-15,-4-3-2 16,4-1-3-16,-4-4-5 0,7-1-14 16,1-1-39-16,3-4-23 15,3 0-4-15,2-3-4 16,2-2-4-16</inkml:trace>
  <inkml:trace contextRef="#ctx0" brushRef="#br0" timeOffset="10606.64">21346 17295 62 0,'-16'11'86'16,"3"-3"0"-16,6-2-3 15,7-6 0-15,-2 10-60 16,2-10-8-16,13 3-2 15,6-2 1-15,6-1-3 0,3 0-4 16,6-2-3-16,6-2-1 16,7-4-1-16,-1 2-1 15,4 0 0-15,-1-1-1 16,-2 1 0-16,-4 1 1 0,-5 0-2 16,-7 1 0-16,-8 2-3 15,-6-2-6-15,-3 4-15 16,-14 0-42-16,0 0-18 15,0 0-5-15,0 0-5 0,-7 0-3 16</inkml:trace>
  <inkml:trace contextRef="#ctx0" brushRef="#br0" timeOffset="11262.68">21693 17422 44 0,'-9'9'81'16,"9"-9"2"-16,0 0-23 15,6-9-15-15,0-4-2 0,1-4-6 16,1 0-12-16,-4 4-4 16,-4 13-5-16,11-14-5 15,-11 14-3-15,0 0-3 16,0 0 0-16,0 0-1 0,0 0-2 15,0 0-2 1,6 7-1-16,-6-7 0 0,0 14 0 16,0-4 0-16,0 1 0 15,0 2 0-15,-1 0-1 16,1 2 3-16,0 2 0 0,0-2 0 16,1 2-1-16,1 0 1 15,2-2 0-15,3-3-1 16,-1 2 1-16,2-3-2 15,2-2 1-15,0-3 0 0,2-4 0 16,1-2-1-16,0-4 1 16,0-4-1-16,0-3 1 15,3-1 0-15,-3-2 1 16,2-6 3-16,-5 5-3 16,-1 0 1-16,-1 3 0 0,-2 0 0 15,-6 12 0-15,9-12 0 16,-9 12-1-16,0 0-2 15,0 0 2-15,0 9 0 0,-1 6 0 16,-5 0 0-16,1 6-1 16,2 1 1-16,-4 2 0 15,1 4 0-15,0 0 0 16,-1 1 1-16,-1 0-2 0,2 1 0 16,-2-3 0-16,3 0 0 15,0-6 0-15,-2 2 0 16,1-5-2-16,4-4-4 0,2-14-4 15,-8 12-11-15,8-12-37 16,0 0-29-16,-9-9-5 16,9-7-4-16,0-4-3 15</inkml:trace>
  <inkml:trace contextRef="#ctx0" brushRef="#br0" timeOffset="11836.87">22225 16926 11 0,'-17'10'74'0,"17"-10"6"16,-10 5-13-16,10-5-17 15,-5 9-5-15,5-9-10 16,0 0-3-16,0 9-8 0,0-9-3 16,13 4-3-16,-5-2-4 15,4-2-3-15,4 0-2 16,3 0-3-16,4 0-1 0,7-2-1 15,-2-2-1-15,7 1-1 16,1 2-2-16,1-3 0 16,-1 2 0-16,-3 1 0 15,-4-1 0-15,-6 1 0 0,-5 1 0 16,-5-1 0-16,-13 1-10 16,0 0-6-16,0 0-18 15,-4 8-43-15,-10-6-13 16,-7 0-5-16,-5 1-5 15</inkml:trace>
  <inkml:trace contextRef="#ctx0" brushRef="#br0" timeOffset="12142.65">22242 17083 62 0,'0'15'90'0,"1"-2"-1"16,3 6-6-16,-4-19-37 0,9 19-6 15,-4-10-10-15,-5-9-7 16,17 12-6-16,-7-7-5 16,6-1-2-16,1-2-3 15,4-2-5-15,4 2-2 0,-1-2 0 16,2 0 0 0,0-2 0-16,-3 1 0 0,-2 0 0 15,-5 0 0-15,-2 1 0 16,-6 0 0-16,-8 0 0 0,0 0 0 15,0 0-13-15,0 0-15 16,-5 0-56-16,5 0-7 16,-16 3-2-16,7-3-8 15,-3 0 3-15</inkml:trace>
  <inkml:trace contextRef="#ctx0" brushRef="#br0" timeOffset="21024.86">23303 16709 7 0,'0'0'72'15,"0"0"2"-15,0 0 2 16,0 0-45-16,0 0 1 16,13 1-1-16,-13-1-4 0,2 6-4 15,-2-6-4-15,1 11-4 16,-1-11-1-16,0 18-2 16,-2-4-2-16,-3 4-3 15,0 4 0-15,-2 6-3 0,-5 3 0 16,0 4-1-16,1 3-4 15,-2-1-4-15,4 1-7 16,-5-4-9-16,4-5-27 16,6-1-32-16,0-12-7 15,4-4-6-15,0-12 0 0</inkml:trace>
  <inkml:trace contextRef="#ctx0" brushRef="#br0" timeOffset="21562.8">23451 16824 17 0,'0'0'75'15,"15"-11"5"-15,-15 11-4 16,0 0-40-16,0 0-2 0,0 0-5 16,9-7-5-16,-9 7-4 15,0 0-5-15,0 0-3 16,0 0-3-16,0 0-1 0,0 0-1 15,3 11-1-15,-3-2-2 16,-4 6 1-16,-2 1-2 16,1 6 0-16,-2 1 0 15,-1 4 0-15,4 0-2 0,-2 0 0 16,4-2 0-16,2-3 0 16,0-2 0-16,7-3-1 15,-2-5 1-15,5-6 0 0,0-5-1 16,3-1 1-16,-1-5-1 15,0-6 0-15,3-8 0 16,-2-5-1-16,-3-5 1 0,5-4-1 16,-4-2 0-16,0-2 0 15,0 2 3-15,-5 4-2 16,-2 1 1-16,-2 6 0 16,-2 3 1-16,0 9-1 15,-7 3 1-15,-1 5 1 0,-4 2-3 16,-4 2 2-16,4 2-1 15,0 5 0-15,0-1 0 16,4 1-2-16,8-7 0 16,-15 14-1-16,15-14-1 15,-7 13-5-15,7-2-4 0,0-11-10 16,0 11-35-16,9-5-28 16,-9-6-5-16,17 16-5 15,-8-11-1-15</inkml:trace>
  <inkml:trace contextRef="#ctx0" brushRef="#br0" timeOffset="22374.61">23921 16887 19 0,'0'0'75'16,"-11"-12"4"-16,11 12-6 15,0 0-38-15,0 0-2 0,0 0-6 16,0 0-5-16,0 0-4 15,0 0-2-15,0 0-4 16,0 0 1-16,0 0-3 0,0 0 0 16,0 0-2-16,0 0-1 15,0 0-2-15,0 0-1 16,0 0-1-16,0 0 0 0,0 0-2 16,0 0 1-16,0 0-1 15,0 0 0-15,0 0 0 16,0 0 0-16,0 0 0 15,0 0-1-15,0 0 2 0,0 0-2 16,0 0 0-16,0 0 0 16,0 0 0-16,0 6 0 15,0-6 0-15,0 0 0 16,-5 14 0-16,5-14 0 16,-5 17 0-16,0-9 1 0,1 2-1 15,4-10 0-15,-4 14 0 16,4-14 1-16,0 0-1 15,-6 8 1-15,6-8 0 16,0 0-1-16,0 0 1 0,3-6 0 16,-3 6 0-16,5-11 0 15,-5 11 0-15,9-11-1 16,-9 11 0-16,0 0 1 0,0 0-1 16,0 0 0-16,0 0-1 15,0 0-1-15,0 0-2 16,0 0-5-16,0 7-11 15,-8 2-37-15,8-9-29 0,0 0-3 16,-10 4-7-16,10-4-2 16</inkml:trace>
  <inkml:trace contextRef="#ctx0" brushRef="#br0" timeOffset="24358.16">24271 16760 11 0,'0'0'70'15,"6"-10"3"-15,-6 10-25 16,12-7-3-16,-12 7-5 16,0 0-10-16,8-8-5 0,-8 8-4 15,0 0-1-15,0 0-5 16,0 0-2-16,9-11-2 16,-9 11-3-16,0 0 0 0,0 0-3 15,0 0 0-15,0 0-2 16,0 0 0-16,0 0-1 15,0 0 0-15,0 0-1 16,0 0 1-16,-11 6-3 16,11-6 2-16,-14 15 1 0,4-3-1 15,0 0 0-15,1-1 0 16,1 1 0-16,1 0-1 16,4-1 3-16,0 1-2 15,1-2 0-15,2-2 0 16,0 1 0-16,2 0 0 0,-2-9 0 15,10 15-1-15,-10-15 1 16,16 12 0-16,-5-8-1 16,-3 2 1-16,5-1-1 0,-3 1 1 15,-2 0-1-15,3 0 1 16,-2 0-1-16,3 1 0 16,-12-7 0-16,16 18 0 15,-9-10 1-15,-2 2-1 0,2-1 0 16,-1 1 0-16,-5 0 0 15,-1 1 0-15,0 1 0 16,0-1 0-16,-3 2 0 0,-6 1 0 16,1-2 0-16,-3 4 0 15,-1-4 0-15,-3 3 0 16,-3-3 1-16,0-1-1 16,-3-4 0-16,0 1 1 15,-1-2-1-15,3-2 0 0,4-2 1 16,2 0-1-16,2-2 1 15,11 0 0-15,-14-1 1 16,14 1 1-16,-5-9-1 0,5 9 0 16,-1-10 0-16,1 10 0 15,0-9-1-15,0 9 0 16,0 0 0-16,0 0-1 0,0 0-1 16,0 0-2-16,0 0-3 15,0 0-7-15,0 0-8 16,0 0-23-16,11 3-40 15,-11-3-5-15,0 0-7 0,11-9-1 16</inkml:trace>
  <inkml:trace contextRef="#ctx0" brushRef="#br0" timeOffset="26139.15">24311 16729 40 0,'0'0'58'0,"0"0"-2"16,0 0-5-16,0 0-11 16,0 0-5-16,0 0-8 15,0 0-5-15,0 0-4 0,0 0-4 16,0 0-2-16,0 0-1 15,0 0-2-15,0 0-1 16,0 0-1-16,0 0-1 0,0 0-1 16,0 0 0-16,0 0-1 15,0 0 0-15,0 0 0 16,0 0 1-16,0 0 0 16,0 0 0-16,0 0 0 0,0 0 0 15,15 0-1-15,-1-4 0 16,4 3 0-16,2-1-1 15,1-2 0-15,2 0 0 16,6 0-1-16,-6 0 1 16,5 0 0-16,-5 1-1 0,-3 1 1 15,-1 0-1-15,-2 1 0 16,2 1 1-16,-2 0 0 16,-1 0-1-16,-6 0 0 0,3 0 0 15,-1 0-2-15,-3 0 0 16,-9 0 0-16,13 3-3 15,-13-3-5-15,0 0-12 16,0 0-65-16,-11 9-4 16,1-6-4-16,-7 0-6 0,0 0-3 15</inkml:trace>
  <inkml:trace contextRef="#ctx0" brushRef="#br0" timeOffset="51179.9">23202 17280 43 0,'0'0'71'0,"0"0"1"16,0 12-9-16,0-12-39 0,0 0 0 15,0 0-1-15,9 4 0 16,-9-4-5-16,0 0-1 16,0 0-1-16,12 8-1 15,-12-8-2-15,8 1 0 0,-8-1-2 16,17 0-2-16,-9 0-1 15,2 0-2-15,3-3-1 16,-1 2-1-16,4-1-1 16,1-1 0-16,1 2-1 0,1-2 0 15,0 1-1-15,2-1 0 16,0 1 0-16,-1 1 0 16,1-1-1-16,-5 1 1 15,-1 0-1-15,0 1 1 0,-2 0-1 16,-1 0 1-16,-5 0-1 15,-7 0-1-15,13 0 1 16,-13 0-2-16,0 0-3 16,0 0-3-16,0 0-5 15,-6 0-8-15,6 0-12 0,-19 5-26 16,5-2-23-16,-2 1-7 16,-4 0-4-16,1 1 4 15</inkml:trace>
  <inkml:trace contextRef="#ctx0" brushRef="#br0" timeOffset="52066.08">23234 17383 30 0,'0'0'74'16,"0"0"-4"-16,0 0-25 16,0 0-4-16,-3 9-1 15,3-9-10-15,0 0-9 16,8 1-5-16,-8-1-3 0,18 3 0 16,-10-3-5-16,5 0 1 15,12 0 0-15,2 0-1 16,0-2 0-16,-2 0-1 15,1 0 0-15,-4 0-3 0,-4 0 3 16,-3-1-4-16,-5 1 0 16,2 1-1-16,-2-2 0 15,-10 3-1-15,15-2 0 0,-15 2 1 16,12-1-1-16,-12 1 0 16,0 0 0-16,0 0 0 15,8-1 0-15,-8 1 0 16,0 0 0-16,0 0 0 0,0 0 0 15,0 0-1-15,0 0 1 16,0 0-1-16,0 0 1 16,0 0-1-16,0 0 0 15,0 0 1-15,0 0-1 0,0 0 0 16,0 0 0-16,0 0 1 16,0 0-1-16,0 0 0 15,0 0 0-15,0 0 0 16,0 0 1-16,0 0-1 0,0 0 1 15,0 0-1-15,0 0 0 16,0 0 1-16,0 0-1 16,0 0 0-16,0 0 1 15,0 0-1-15,0 0 0 0,0 0 0 16,0 0 0-16,0 0 0 16,0 0 0-16,0 0 0 15,0 0 0-15,0 0 1 0,0 0-1 16,0 0 1-16,0 0 0 15,0 0-1-15,0 0 1 16,0 0 0-16,0 0 0 16,0 0 0-16,0 0 0 15,0 0 0-15,0 0 0 16,0 0 0-16,0 0 0 0,0 0 0 16,0 0 0-16,0 0-1 15,0 0 1-15,0 0-1 16,9 0 0-16,-9 0 1 0,0 0-1 15,10 0 0-15,-10 0 1 16,0 0-1-16,0 0 0 16,10 0 1-16,-10 0-1 0,0 0-2 15,0 0-1-15,0 0-8 16,0 0-29-16,0 0-44 16,0 0-3-16,-5 0-6 15,-10-1-7-15</inkml:trace>
  <inkml:trace contextRef="#ctx0" brushRef="#br0" timeOffset="65315.06">24611 18755 16 0,'0'0'62'16,"0"0"3"-16,0 0 1 15,-6 4-27-15,1 0-11 16,2 0 1-16,-3 1-2 15,0-1-5-15,2-1-2 16,0 2-2-16,-2 5-2 16,6-10-2-16,0 0 0 0,0 0-3 15,-2 0 0-15,0-6-2 16,0 2-1-16,1-1-2 16,0-1 0-16,-2 1-1 15,1 0-1-15,0 0-1 16,2 5 0-16,0 0-1 15,0 0 1-15,0 0-1 16,-6-3 0-16,1 0-2 0,2 0 0 16,-2 0 0-16,-31-8 0 15,25 10 0-15,1 5 0 16,1 2 0-16,-2 3 0 16,3-1 0-16,-3 1 0 15,1 2 0-15,2-1 0 16,2 2 0-16,0-1-3 0,-3 2 2 15,9-3-1-15,0 1 0 16,0 1 0 0,-3 0 1-16,3-12 0 0,10 7 0 15,-1 0 2-15,3 1 0 16,23-6 1-16,-11-6 1 16,-24 4 0-16,25-16 0 15,4 1-3-15,-29 15 0 0,20-19 0 16,-2-2 0-16,-18 21 0 15,10-23 0-15,-1 1 0 16,-9 22 0-16,0-21 0 16,-3 2 0-16,3 19 0 15,0 0 0-15,-12-10 0 16,4 0-54-16,-3 0-30 16,-26-10-3-16,14 10-4 15,23 10-12-15</inkml:trace>
  <inkml:trace contextRef="#ctx0" brushRef="#br0" timeOffset="66469.91">23753 18548 53 0,'-5'5'77'0,"1"0"0"0,1-1-1 16,0 1-47-16,-10 1-3 15,13-6-3-15,0 0-1 16,0 0-6-16,0 0-3 16,0 0-1-16,0 0-2 15,0 0 0-15,0 0-2 16,0 0-2-16,0 0 0 0,0 0-2 16,0-1 0-16,0-4-2 15,0 0 0-15,0 1 0 16,0-1-1-16,0 0-1 15,0-1 0-15,-1 1 1 16,1 5-1-16,1-2 0 16,5 0 1-16,0 0-1 0,-2 0-1 15,32-7 1-15,-24 9 0 16,0 0 0-16,27 0 0 16,-13 2 0-16,-26-2 1 15,21 4-1-15,0-1 0 16,-21-3 1-16,0 0-1 15,0 0 1-15,13 6-1 0,-4 1 0 16,2 0 0-16,1 0 1 16,-12 6-1-16,0-1-1 15,0-1-1-15,-18 32 3 16,3-14-1-16,-1-9-4 16,-1 1-9-16,0 1-27 15,1 0-38-15,-4-4 0 0,0 3-4 16,20-21-11-1,-24 17 3-15</inkml:trace>
  <inkml:trace contextRef="#ctx0" brushRef="#br0" timeOffset="66699.91">23663 18811 0 0,'-11'-7'75'15,"3"1"8"-15,-5-1-1 0,13 7-3 16,0 0 1-16,0 0-56 15,0 0-3-15,0-6 0 16,0 2-6-16,0-1-5 16,0 0-2-16,0-17-5 15,13 22-3-15,29-7-3 0,-21 1-7 16,0 3-9-16,0-1-26 16,2 1-35-16,0-1-3 15,-4-1-4-15,3 1-5 16</inkml:trace>
  <inkml:trace contextRef="#ctx0" brushRef="#br0" timeOffset="67085.06">24059 18665 54 0,'0'0'84'16,"0"0"-3"-16,0 0-5 15,0 0-12-15,0 0-33 16,0 0-1-16,0 0-6 16,0 0-7-16,0 0-4 15,0 0-2-15,0 0-1 0,0 0-2 16,0 0-2-16,0 0-4 15,0 0-2-15,0 0 0 16,0 0 0-16,0 0 0 16,0 0 0-16,0 0 0 15,0 0 0-15,0 0 0 16,0 0 0-16,0 0 0 16,0 5-9-16,0-1-68 15,0 1-7-15,0 0-3 0,0-1-7 16,0 2-5-16</inkml:trace>
  <inkml:trace contextRef="#ctx0" brushRef="#br0" timeOffset="67572.11">23450 18405 37 0,'0'0'80'16,"0"0"-1"-16,-2-10-3 15,2-1-2-15,-2 1-61 16,-1-1 1-16,3 11 0 16,0 0-1-16,0 0-3 15,-12 0-1-15,1 0-1 0,2 0-2 16,-22 19-1-16,13 3-1 15,6 0 0-15,-1-1-2 16,-3 9-1-16,4 1-2 16,5 5 0-16,-9 43-4 15,16-37 1-15,0 1-9 16,4 2-8-16,7-1-20 16,3 1-29-16,5-4-8 15,-19-41-6-15,23 32 2 0</inkml:trace>
  <inkml:trace contextRef="#ctx0" brushRef="#br0" timeOffset="68271.53">25015 18531 32 0,'0'0'75'0,"0"0"1"16,0 0-24-16,0 0-7 15,0 0-5-15,0 0-6 0,0 0-5 16,0 0-6-16,0 0-5 15,0 0-4-15,0 0-1 16,0 0-3-16,0 0-1 16,0-5-3-16,-4 1 1 0,-1-1-3 15,1-1 0 1,2 1 0-16,-2 0 0 0,-2 0 0 16,-1-7-1-16,7 12 0 15,0 0-1-15,1 1-2 16,4 4 0-16,26 54 0 15,-31-31-4-15,-7 8-8 16,-20 41-25-16,7-33-46 16,-11 1-2-16,31-45-7 0,-43 37-2 15,-53 35-1-15</inkml:trace>
  <inkml:trace contextRef="#ctx0" brushRef="#br0" timeOffset="70225.07">22972 18812 0 0,'0'0'54'0,"-12"11"5"15,2-1 4-15,-2 1-2 16,1 1-44-16,11-12 2 16,0 0 3-16,0 0 3 15,0 0-2-15,0 0-1 0,0 0-1 16,0 0-2-16,0 0-2 15,0 0-1-15,0 0-3 16,0 0-1-16,0 0-3 16,0 0-1-16,0 0 0 15,0 0-2-15,0 0-1 16,0 0 0-16,0 0 0 0,0 0-3 16,0 0-2-16,4-1 0 15,2-4 0 1,55-30 0-16,-36 28 0 0,0 1 0 15,5 1 0-15,0-1 0 16,2-2 0-16,2 2 0 16,0 0 0-16,-4-1 0 15,2 1 0-15,-3 1 0 0,-3-1 0 16,-1 4 0-16,0-1 0 16,-6 1 0-16,-1-1 0 15,-18 3 0-15,21-1 0 16,-1 0 0-16,-20 1 0 15,0 0 0-15,0 0 0 16,0 0 0-16,0 0 0 16,0 0 0-16,0 0 0 15,0 0 0-15,0 0 0 0,0 0 0 16,0 0 0-16,0 0 0 16,0 0 0-16,0 0 0 15,0 0 0-15,0 0 0 16,0 0 0-16,0 0 0 15,0 0 0-15,0 0 0 0,0 0 0 16,0 0 0-16,0 0 0 16,0 0 0-16,0 0 0 15,0 0 0-15,0 0 0 16,0 0 0-16,0 0 0 16,0 0 0-16,0 0 0 15,0 0 0-15,0 0 0 0,0 0 0 16,0 0 0-16,0 0 0 15,0 0 0-15,0 0 0 16,2 1 0-16,0 5 0 16,1-1 0-16,-1 0 0 15,0-1 0-15,0 1 0 16,-1 0 0-16,4 0 0 0,-5-5 0 16,0 0 0-16,0 0 0 15,0 0 0-15,0 0 0 16,0 0 0-16,0 0 0 15,0 0 0-15,0 0 0 16,0 0 0-16,0 0 0 16,0 0 0-16,0 0 0 0,0 0 0 15,0 0 0-15,0 0 0 16,0 0 0-16,0 0 0 16,0 0 0-16,0 0 0 15,0 0 0-15,0 0-58 16,0 0-29-16,0 0-1 15,0 0-7-15,0 0-3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5:28:25.2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3247 2259 38 0,'0'0'70'15,"0"-16"3"-15,0 16-27 16,0-15-5-16,0 15-7 16,1-14-8-16,-1 14-6 0,3-12-2 15,-3 12-1-15,-3-12-7 16,3 12-2-16,0 0-3 15,0 0-1-15,-14 0-2 16,7 1-1-16,-5 7-1 0,-5 7 0 16,4 3 1-16,-5 6 1 15,1 3-2-15,-2 4 0 16,4 3 0-16,0 1 0 16,-1 2 1-16,6-2-1 15,-3 1 0-15,8-4 1 0,3-2 0 16,2-5 0-16,2-1 1 15,9-3 0-15,4-1 0 16,4-6 1-16,2-4-1 16,2-2 2-16,5-6-1 0,2-2-1 15,-4-3 1-15,4-5-2 16,-4-10 2-16,2-2-2 16,-4-5 1-16,-2-5-2 15,-1-6 1-15,-7-5-1 0,-1-2 0 16,-8-1 0-16,-4 2-1 15,-3 3 0-15,-12 6 0 16,-3 6-1-16,-7 9 2 0,-7 6 1 16,2 6-1-16,0 4 1 15,0 2 0-15,0 1 0 16,8 2-1-16,3 1 1 0,3-1-2 16,15-3 0-16,-13 7 0 15,13-7-5-15,0 0-10 16,0 11-27-16,0-11-37 15,21 9-2-15,2-6-8 0,1 2-4 16</inkml:trace>
  <inkml:trace contextRef="#ctx0" brushRef="#br0" timeOffset="973.62">3684 2262 47 0,'-16'0'76'16,"16"0"-3"-16,-9 0-2 15,9 0-43-15,0 0-6 16,2 14-7-16,-1 1-11 15,-1 1-2-15,0 7 0 0,0 2 1 16,-5 4 0-16,2 1-1 16,-3 1 1-16,-1 1 0 15,-1-4 1-15,-2-3 1 16,-1-4 2-16,4-3 0 0,-3-6 1 16,-1 0 0-16,11-12 0 15,-9 6 0-15,9-6-1 16,-9-6-2-16,9-7-1 15,0-1-1-15,0-12-1 0,3-2-2 16,1-7 0-16,4-3-1 16,3-3 0-16,-2 1 0 15,4 3 0-15,2 1 1 0,1 7 0 16,-2 5 0-16,4 6 1 16,-4 5 0-16,2 7 1 15,2 4 0-15,2 2 0 0,-2 0 0 16,0 9 0-16,-1 2-2 15,-2 2 2-15,-2 3-1 16,-3 1 0-16,-4 2 1 16,-3 4-1-16,-3-2 0 15,-2 0 1-15,-6 0 0 0,-4-3-1 16,2-1 1-16,1-4-1 16,0 0 0-16,9-13 0 15,-15 13-1-15,15-13-1 16,0 0 1-16,0 0 0 0,0 0-1 15,0 0 1-15,0 0 0 16,11 1 0-16,-11-1 0 16,15-2 1-16,-5 0-1 15,1 0 1-15,0 0-1 0,1 1 0 16,0-1 1-16,4 2-2 16,-2 5 0-16,2 1 1 15,-3 3-1-15,0 0-1 0,-4 3 2 16,0 2-1-16,-1 3-1 15,-8-1 2-15,0 1 0 16,-4 1 0-16,-7 0 2 16,-8-2-1-16,0 0 1 15,-4-1 0-15,-6-5-1 0,0-1 1 16,-2-3 1-16,2-6-1 16,7 0-1-16,0 0 1 15,5-6 0-15,3-3 0 0,1 1 1 16,6-3 1-16,5 2-1 15,0 0 0-15,2 0 1 16,0 9-1-16,1-13 0 0,-1 13-1 16,0 0-1-16,15-8 0 15,-15 8 0-15,9 1-2 16,-9-1-3-16,12 6-6 0,-12-6-17 16,-1 9-56-16,5 1-3 15,-1 1-5-15,2 0-7 16,1-2 2-16</inkml:trace>
  <inkml:trace contextRef="#ctx0" brushRef="#br0" timeOffset="9938.69">7396 1110 13 0,'-11'-9'68'0,"-3"-2"4"0,4 2-19 15,-2-2-5-15,-2 1-9 16,2 2-6-16,0 0-7 0,1 2-5 16,1-1-3-16,0 0-5 15,10 7-6-15,-16-9-1 16,16 9-2-16,-12-7-1 16,12 7 0-16,0 0-2 0,3-11 0 15,5 8 0-15,5 0 0 16,5 2 0-16,5-2 0 15,3 0 1-15,4 0-1 16,6-2 1-16,1 1-2 16,3-1 0-16,3 1-2 0,-2 0-2 15,-1 0-2-15,1 1-4 16,-3-2-3-16,-4 3-4 0,-4 1-7 16,-8-1 0-16,-4 2-2 15,-5 0 2-15,-13 0 3 16,0 0 2-16,0 0 5 15,-4 10 7-15,-11-4 10 0,-2-2 4 16,-2 3 8-16,-1-2 0 16,-2 2 2-16,3-1 0 15,-1-1-1-15,2 2 0 16,2 2-5-16,3-3-2 0,0 3-2 16,5 1-2-16,-2 1 0 15,5 5-2-15,2 1-1 16,-2 1 0-16,2 3 0 15,0 4-1-15,2-2 0 16,-1 4 2-16,2-9 0 16,-2 40-2-16,-7-2-6 0,6-3-13 15,-3-9-19-15,-3-7-34 16,8-18-5-16,1-19-7 0,9 5-4 16</inkml:trace>
  <inkml:trace contextRef="#ctx0" brushRef="#br0" timeOffset="10324.03">7744 1276 51 0,'8'-10'74'0,"-8"10"-3"0,9-14-1 16,-9 14-44-16,0 0-9 15,10-1-4-15,-10 1-8 16,0 0-1-16,9 9-1 15,-9-9-1-15,12 13 0 16,-7-1-2-16,4-1 1 0,0 2 0 16,-7 0 1-16,12 18 1 15,-1 3 1-15,-7-4 0 16,-6 0 0-16,-2-2 0 0,-7-8 2 16,-7-8 1-16,2-7-1 15,0-5 0-15,14 0-3 16,-9-8-1-16,9 8 1 15,0-19-1-15,0 7-1 0,5-4-2 16,4-1 0-16,2 0-1 16,3-2 1-16,2 2 0 15,1-3-3-15,3 4-12 16,-2 0-17-16,4 2-33 0,1 2-11 16,1 5-4-16,2 0-3 15</inkml:trace>
  <inkml:trace contextRef="#ctx0" brushRef="#br0" timeOffset="11497.28">8261 1381 4 0,'9'0'70'0,"1"0"3"0,-10 0-4 16,10-7-25-16,-10 7-12 15,2-15-11-15,-2 7-7 16,-4-4-5-16,-2 4-2 15,6 8-1-15,-17-15-3 0,7 8-1 16,10 7-1-16,-19-1-1 16,19 1 0-16,-16 4 0 15,16-4 0-15,-15 12-1 0,7-2 1 16,3-2 1-16,1 4 0 16,0-1 1-16,2 0 1 15,1 0 1-15,1-1 1 16,0-10-1-16,7 12 0 15,-7-12 2-15,13 3-2 0,-2-3-1 16,1-3-1-16,-1-4 1 16,3-3-2-16,-1-1 1 15,2 3 0-15,-5-3-1 0,1 0-1 16,0 1 0-16,-1 2 0 16,-2-1-1-16,2 5 1 15,-10 4-1-15,13-3 0 16,-13 3 1-16,12 3-1 0,-12-3 1 15,8 15 0-15,-4-5-1 16,-2 0-1-16,0 0 0 16,2 1-1-16,1 0 0 15,1-3-1-15,-6-8-1 16,14 12 2-16,-14-12 1 0,13 2 0 16,-3-2 1-16,-10 0 1 15,16-11 0-15,-9 2 1 0,2 0 2 16,-2 0-1-16,2 0-1 15,-3 0 1-15,2 0-1 16,-8 9 0-16,12-13 1 16,-12 13-1-16,13-7-1 15,-13 7 0-15,10 0 1 0,-10 0 0 16,9 10 0-16,-9-10 0 16,7 17 0-16,-1-6 1 15,-2 0-1-15,-1-3 0 16,0 2-1-16,-3-10 0 0,10 15 0 15,-10-15 0 1,11 6-1-16,-11-6-1 16,14 0 2-16,-14 0-1 0,16-8 1 15,-8 1-1-15,2 0 1 16,-2-2-1-16,-8 9 0 0,16-14 0 16,-6 9 1-16,-10 5-1 15,15-9 1-15,-15 9 0 16,13-1-1-16,-13 1 2 0,14 13 2 15,-8 6 0-15,0 3-1 16,-3 2 1-16,2-1-1 16,1-4 1-16,4-6-2 15,1-4-2-15,1-8-3 16,2-1-1-16,-14 0-5 0,18-8 2 16,-6 2 0-16,-3-3-1 15,5-1 2-15,-1-5 2 16,0 3 3-16,1-3 2 0,-2 1 6 15,0-1 0-15,-2 0 0 16,1 1 1-16,-4 0 0 16,-2 1 0-16,3 1-1 15,-4 1-2-15,-3 1-1 0,-1 10-2 16,1-12 0-16,-1 12-1 16,0 0 0-16,-4-2 0 15,4 2 0-15,-7 6 0 16,7-6-1-16,-3 15 1 0,2-5 0 15,1 1 1-15,3-2-1 16,4 4 1-16,-3-1-2 16,5-2 3-16,5 15-1 15,1-1 0-15,-2-2 0 16,-7 0-1-16,-3-5 1 0,-5-4-1 16,-10-2 0-16,-9-4-3 15,1-3-2-15,-2-3-5 16,2-1-16-16,1 3-39 0,6-4-9 15,13 1-6-15,-5-14-5 16</inkml:trace>
  <inkml:trace contextRef="#ctx0" brushRef="#br0" timeOffset="11957.21">9312 1378 10 0,'16'-5'72'0,"-5"0"3"16,-11 5-5-16,6-9-33 15,-6 9-6-15,-4-8-12 16,-6 5-8-16,-1 0-7 0,-4 3-1 16,0 0-2-16,1-1-1 15,3 5-1-15,-1 2 1 16,4 2-1-16,4 3 4 0,-5 7 0 15,5 3 1-15,4-1 1 16,1-1 0-16,9-6-1 16,7-4-1-16,-7-7-2 15,0-2-3-15,2 0 0 16,-3-3-1-16,2-3 0 0,2 0 1 16,-5-1 3-16,2-1 2 15,1 3 2-15,-2-2 1 16,-9 7-1-16,14-13 1 15,-14 13-2-15,9-7 0 16,-9 7-2-16,0 0 1 0,11 7-1 16,-11 5-1-16,0 2 0 15,0 5-2-15,1 1-8 16,2 2-13-16,12-7-20 0,5-4-29 16,4-5-8-16,5-4-5 15,2-2 3-15</inkml:trace>
  <inkml:trace contextRef="#ctx0" brushRef="#br0" timeOffset="12645.85">9668 1445 63 0,'2'-13'83'0,"-1"1"-4"16,-1 2-5-16,0 2-34 0,0 8-14 16,-7-15-11-16,7 15-6 15,-14-7-5-15,14 7-2 16,0 0 1-16,-16 10 0 15,11 14 1-15,1 1-1 16,8 3 0-16,7-1-3 0,9-2-1 16,5-7-4-16,1-7-7 15,4-4-6-15,4-6-6 16,-2-1-5-16,5-7-6 0,-21 0 1 16,7-1 1-16,-6-6 3 15,3 1 7-15,-2-5 9 16,2-3 13-16,-3-2 13 15,0-2 11-15,-3 3 6 0,1-5 4 16,-2 4 0-16,-2-2-2 16,-3 1-3-16,2 1-4 15,-3 2-8-15,-3-1-5 16,-1 4-6-16,-2 6-2 0,-1 12-3 16,0-12-1-16,0 12 0 15,0 0 1-15,-8 13-1 16,1 2 1-16,1 0-1 15,1-2 3-15,-5 31-1 16,4 3-1-16,0-1 0 0,-2-2-1 16,4-7 1-16,3-8 1 15,0-10-1-15,1-19-2 16,0 0 0-16,0 0-3 16,0 0-1-16,5-11-3 15,1 1-1-15,2-1-2 0,-2-3 1 16,4 0 1-16,0 1 0 15,1-1 3-15,-2-2 3 16,2 4 2-16,0-2 3 0,-2 4 1 16,4-1 1-16,-2 5 1 15,0-3 1-15,1 6 0 16,-4 3 0-16,2 0 1 16,-2 3-1-16,-8-3-1 0,15 17 2 15,-5 7-2-15,-3-1 0 16,-1 3-1-16,-2-5-4 15,2-3-3-15,-5-6-13 16,-1-12-48-16,0 0-8 0,0 0-6 16,0 0-3-16</inkml:trace>
  <inkml:trace contextRef="#ctx0" brushRef="#br0" timeOffset="12780.66">10298 1316 25 0,'9'-20'62'0,"-5"2"-1"15,-1 2-1-15,1 1-45 0,1 4-15 16,-5 11-39-16,0 0-20 16,7-6-4-16,-7 6 1 15</inkml:trace>
  <inkml:trace contextRef="#ctx0" brushRef="#br0" timeOffset="13478.74">10563 1399 61 0,'0'0'76'0,"0"-15"-5"16,0 15-3-16,-9-13-44 0,9 13-8 16,-13-11-8-16,13 11-7 15,-15-5-3-15,15 5-2 16,-16 0 1-16,16 0 1 15,-13 23 2-15,7-1 0 0,4 1 1 16,1 1 2-16,1 3 1 16,2-6 1-16,2-4 1 15,2-7 2-15,-6-10-1 16,10 6 0-16,-10-6-1 0,0 0-1 16,9-6 0-16,-9 6-3 15,5-15 0-15,-4 3-2 16,1 1-1-16,-1-3 0 15,3 2 0-15,-1-4 1 0,3 2 0 16,-2 0-1-16,2 1-1 16,-1 0-1-16,2 1 0 15,-1 1 0-15,5 3 0 16,-4-1 0-16,4 6 1 16,-3 2 1-16,5 1 1 0,0 4 0 15,-13-4 2-15,28 29 0 16,-5 2 0-16,-5 2 0 15,0 1-1-15,-7-1 1 16,1-3-1-16,-8-4 1 0,-4-14-2 16,0-1 1-16,0-11 3 15,0 10-1-15,0-10 0 16,0 0-1-16,5-13-2 0,0 0-1 16,0 4-5-16,0-3-8 15,3-1-1-15,1-2 1 16,4 1 1-16,-4-2 2 15,5 4 0-15,-3-2 5 16,-1 4 4-16,2-2 6 16,-1 5 2-16,1 0 1 0,6 7 0 15,2 0-1-15,-3 8 1 16,-9 10-1-16,-4 6-1 16,-2-1-2-16,0 2-6 0,-1-5-15 15,2-9-33-15,3 3-18 16,4-4-5-16,6-4-2 15</inkml:trace>
  <inkml:trace contextRef="#ctx0" brushRef="#br0" timeOffset="13792.49">11278 1453 57 0,'6'-11'77'0,"-2"0"-3"16,-2 0-3-16,-2 3-47 15,0 8-3-15,-9-16-6 16,9 16-7-16,-11-9-5 16,0 9-1-16,3 0 0 0,-2 1-2 15,10-1 1-15,0 0 1 16,-6 25 1-16,6-2 0 16,6 0-1-16,8-2 0 0,-1 2 1 15,1-1-2-15,-2-3 0 16,-8-5-2-16,-3-2-1 15,-1-2 2-15,-5-1 0 0,-9-1 0 16,-1-2-9 0,-3 0-20-16,10 0-38 0,-13-5-7 15,3 0-3-15,1-1-4 16</inkml:trace>
  <inkml:trace contextRef="#ctx0" brushRef="#br0" timeOffset="20689.36">4223 2739 14 0,'0'-13'77'16,"0"13"1"-16,-1-16-1 0,-2-7-31 16,3 23-21-16,0-10-3 15,0 10-7-15,0 0-9 16,0 0-3-16,1 7-1 0,-1 7-4 15,1 0 0-15,-1 5 1 16,-4 1 1-16,-2 5 0 16,-7 0-2-16,-1-2-7 15,-7 2-9-15,-3 3-20 16,-9-6-32-16,3 0-7 0,1-4-2 16</inkml:trace>
  <inkml:trace contextRef="#ctx0" brushRef="#br0" timeOffset="22236.02">6109 2416 68 0,'0'0'75'16,"-9"-13"-3"-16,9 13-30 0,0 0-10 15,0 0-9-15,0 0-9 16,0 0-7-16,0 14-4 16,-2 1-3-16,1 8-1 15,-2 0 1-15,2 7 1 16,0-2 0-16,-4 3 0 0,2-3 1 15,-3-2-1-15,2-3-1 16,-2-3 1-16,0-2 1 16,-1-5 1-16,-4 1 0 0,11-14 1 15,-16 13 1-15,6-13 1 16,1 0 1-16,-1-9-1 16,0-6 0-16,2-5-2 0,0-5-1 15,2-5-2-15,0-6-2 16,3-3-1-16,5-3 1 15,1-5-1-15,5 2 0 16,4-2 1-16,6 5-1 0,-1 0 2 16,5 5 2-16,1 5 0 15,0 7-1-15,2 6 2 16,-3 3-2-16,1 6 1 0,-3 3-1 16,2 3-1-1,-4 4 0-15,-2 5-1 0,-2 5 0 16,-3 5 0-16,-6 5 1 15,-3 4 0-15,-2 6 0 16,-9 1-2-16,-6 5 0 0,-6 0 0 16,-5 0-1-16,1-6 1 15,3-3 0-15,-4-4 1 16,6-6 0-16,3-3 3 0,6-7 1 16,2-3 3-16,9-4-1 15,0 0 2-15,0 0 1 16,0 0-1-16,0 0 0 15,0 0-1-15,0 0 0 16,0 0-2-16,8 0-1 0,-8 0-1 16,17 19 0-16,-7-2-1 15,1 5 1-15,0 4 0 16,-1 2-2-16,2 5-1 16,-3-1-4-16,0-1-4 0,-5-3-7 15,1-2-21-15,4-1-41 16,-6-9-7-16,1-5-2 15,-4-11-3-15</inkml:trace>
  <inkml:trace contextRef="#ctx0" brushRef="#br0" timeOffset="23022.9">6365 2583 14 0,'-12'6'72'16,"12"-6"3"-16,-9 12 0 0,-10-10-36 16,19-2 0-16,6 7-9 15,5-4-9-15,0-3-5 16,6-1-3-16,-1-5-3 0,2-1-4 16,1-5-2-16,-1 0-2 15,-2-3-2-15,-3-2-1 16,-2-1-1-16,-3-1-2 15,-5 1 0-15,-3 3-2 0,-2 1 0 16,-6 3 1-16,-3 7-2 16,-3 2 3-16,-3 3-1 15,-4 7 2-15,3 4 1 16,-2 6 1-16,4 2 2 0,-2-1 2 16,7 7 0-16,1-3 0 15,5 0 1-15,4-1 2 16,0-1-1-16,5-3-2 15,5 0 0-15,4-3 2 0,3-3-2 16,3 0-1-16,2-6 0 16,3-3 0-16,0-3-3 15,4-7-1-15,-1-5-3 16,1-6-4-16,-1-2 0 0,-1-4-1 16,-4-4 1-16,0 5 1 15,-5-1 6-15,-3 5 4 16,-3 1 5-16,-3 5 5 0,-3 4-1 15,-5 9-1-15,0 0-1 16,0 0-1-16,0 0-3 16,0 0-2-16,6 13-2 15,-3-2-1-15,-1 5 0 0,0-1 2 16,4 2-1-16,0 2 1 16,-2 0-1-16,1-1 1 15,2 3-2-15,-1-1 0 16,-1-5 0-16,0 1 0 0,-1-4 0 15,1-3 1-15,-5-9 0 16,0 0 3-16,11 3-1 16,-11-3 1-16,8-12 0 15,0-3 0-15,0-2 0 16,2-5-2-16,2-2 0 0,0 0-2 16,2-1 0-16,-3 5-1 15,2 2 0-15,-3 2 0 0,0 7-1 16,-10 9-4-16,16-6-5 15,-16 6-9-15,12 5-26 16,4 8-33-16,-3 0-3 16,5 2-5-16,0-3-3 0</inkml:trace>
  <inkml:trace contextRef="#ctx0" brushRef="#br0" timeOffset="23854.07">7043 2669 78 0,'-13'-1'82'0,"5"-1"-1"0,8 2-4 16,-10-8-44-16,10 8-1 15,0 0-8-15,0 0-11 16,9-4-5-16,-1 1-3 16,3 0-3-16,1-2 1 0,1 0-3 15,2-1 0-15,0 0 0 16,0-2 1-16,-3 0-1 15,0-1 0-15,-3-3-1 16,-4 3 1-16,-2-2-3 0,-3-2 0 16,0 3 0-16,0 10-1 15,-16-14 1-15,4 12-1 16,-1 2 1-16,-2 1 0 16,-1 7 2-16,-2 3-1 0,4 2 1 15,0 2 1-15,4 3 1 16,2-1-1-16,5 1 2 15,3-1-1-15,2 1 0 16,9-2-1-16,0-3 1 0,5 1 0 16,1-4 0-16,5-4 0 15,2-3-1-15,1-3-1 16,2-3 0-16,-1-8-2 16,5-2-1-16,-5-4-1 0,3-1 0 15,-4-4 1-15,-3 0 0 16,-1-1 1-16,-7 2 4 15,-3 6 2-15,-2 0 1 16,-5 5 1-16,-4 10-1 0,0 0 1 16,0 0 0-16,0 0-1 15,-11 15-2-15,8 1 0 16,0 0 0-16,2 0 1 0,0 4-1 16,0-3 1-16,2-1-1 15,4 0 0-15,3-4 1 16,1 0-2-16,0-2 0 15,3-2 0-15,2-4-2 0,2-3 1 16,-1-1-2-16,3-4 1 16,-1-3-4-16,1-6 1 15,-1-2 0-15,-2-4 0 16,0 1 1-16,-3 0-1 0,-2 0 3 16,-1 2 1-16,-4 2 2 15,0 3 0-15,-2 3 1 16,-3 8-1-16,0 0 1 15,0 0 0-15,0 0-1 0,5 7-1 16,-3 2 0-16,-1 4-1 16,1 1 1-16,0-1 1 15,1 1-1-15,1 1 1 0,0-1-1 16,2-1-1-16,2-1-6 16,-8-12-15-16,9 11-53 15,4-7-4-15,-3-4-5 16,4 0-6-16,2-6 1 0</inkml:trace>
  <inkml:trace contextRef="#ctx0" brushRef="#br0" timeOffset="25178.97">7317 2610 56 0,'0'-9'77'0,"0"-3"-3"16,0 12-21-16,0-11-7 15,0 11-13-15,0 0-12 0,6-6-6 16,-6 6-5-16,0 0-4 15,15 0-1-15,-15 0-3 16,15 10 1-16,-12 1-2 16,3 5 0-16,0 3-1 0,-3 4 0 15,3 6 0-15,-2-2 0 16,-1 2 1-16,-3-3-1 16,1 0 0-16,-1-8 0 15,0 0 2-15,0-4 0 0,0-14 1 16,0 10-1-16,0-10 0 15,4-5-1-15,0-6-1 16,4-3 0-16,1-5 0 16,2-4-3-16,2-7-1 0,3 1 0 15,0-3 0-15,1 4 1 16,1-1 0-16,-1 7 2 16,0 3 0-16,-3 7 2 0,0 4 2 15,-4 7 0-15,0 1 1 16,-10 0 1-16,14 15 0 15,-8 0-1-15,-1-1 0 16,-2 4-1-16,2 3-1 0,-1 0-1 16,1 0 0-16,-1 1-1 15,0-1 0-15,-1-2 0 16,2-2 1-16,0-2-1 16,4-4 2-16,-9-11-1 0,17 14-2 15,-6-12-2-15,6-2-4 16,0-3-5-16,1-4-6 15,2-2-7-15,2-4-3 16,-1-1-3-16,-1-9-3 16,-2 2 3-16,0-3 3 0,-5-1 8 15,1-4 12-15,-6 5 13 16,1-1 11-16,-4 3 9 16,0 8 6-16,-1-1 0 0,-4 15-1 15,2-16-3-15,-2 16-5 16,0 0-6-16,0 0-6 15,2 8-5-15,-2 4-2 16,0 0-1-16,1 3-1 0,-1 2 2 16,1 1-1-16,0 0 0 15,0-1 0-15,1 4-1 16,-1-5-1-16,4 0 1 16,2-1 0-16,1-5 0 0,2-2-2 15,4-2 0-15,-3-3-2 16,6-3 2-16,0-7 0 15,0-3-1-15,0-3 0 16,2-3 0-16,-2-3 1 0,-2 1 1 16,0-1 2-16,-5 1 0 15,0 3 1-15,-4 3 0 16,-1 2 0-16,-5 10 0 0,0 0-1 16,0 0 1-16,0 0-1 15,8 4-1-15,-8 8-1 16,0 1-1-16,0 3 2 15,0 2-1-15,0 0 0 0,0-1 0 16,2 3 0-16,2-4-4 16,0-2-8-16,6 1-21 15,7-4-45-15,-6-4-2 16,5-4-4-16,-2-3-5 16</inkml:trace>
  <inkml:trace contextRef="#ctx0" brushRef="#br0" timeOffset="25554.2">8352 2644 14 0,'0'0'72'16,"0"0"3"-16,-12 0-1 15,12 0-3-15,0 0-52 0,-1 4-3 16,1-4 0-16,4 8-2 16,-4-8-4-16,16 4-4 15,-4-4-4-15,-1 0-3 16,1 0-1-16,1-4 0 0,-4-2-2 15,1-1 1-15,-3-4 0 16,-3 2 1-16,0-4 2 16,-4 4 4-16,0-3 0 15,-5 3 2-15,5 9 0 0,-11-14 1 16,11 14-1-16,-16-3 0 16,16 3-1-16,-15 6-1 15,8 3-1-15,-1 2-1 16,3 5-1-16,1-1 0 0,0 2 1 15,3-2-1-15,1 2-1 16,0-1-3-16,8-1-6 16,1-2-14-16,4-9-34 15,2 7-20-15,4-5-7 16,0-2-5-16,5-4 4 0</inkml:trace>
  <inkml:trace contextRef="#ctx0" brushRef="#br0" timeOffset="25794.58">8771 2633 76 0,'0'0'90'0,"0"0"-4"16,0 0-6-16,0 0-1 0,0 0-61 16,9-5-3-16,2 5-4 15,4 0-6-15,0 0-2 16,7 0-4-16,2 0-1 0,1 0-3 15,3 0-1-15,-3 0-4 16,0 0-8-16,-3 0-20 16,0 0-33-16,-10 0-9 15,-12 0-5-15,7 4-2 0</inkml:trace>
  <inkml:trace contextRef="#ctx0" brushRef="#br0" timeOffset="26053.32">8792 2760 63 0,'-9'7'85'0,"9"-7"-1"16,0 0-4-16,0 0-46 16,8 10-1-16,8-10-3 15,-2 0-7-15,8-4-7 0,0 0-7 16,0-1-1-16,0 0-3 15,-1 1-1-15,1-2-1 16,-4 3-3-16,-1 1-5 16,-6-1-9-16,3 3-25 15,1 0-43-15,-15 0-2 0,7 2-7 16,-7-2-4-16</inkml:trace>
  <inkml:trace contextRef="#ctx0" brushRef="#br0" timeOffset="29195.1">10242 2333 11 0,'0'0'56'0,"-6"-18"1"0,6 18-28 15,-13-12-1-15,2 8-7 16,-2 1-6-16,-3 2-1 15,0 0-2-15,-5 1-1 16,2 2 1-16,-6 5-2 0,0 2 1 16,5 3 0-16,-3-1-2 15,2 3-2-15,0 2 1 16,7-3-2-16,0 4-1 16,8-3 1-16,3 2 0 0,1 1 1 15,7-2 0-15,4 0 0 16,7 0 1-16,1 1-1 15,4-2 1-15,5 4-3 0,0-2-1 16,5 2-1 0,-1-4 0-16,3 2-1 0,-2-1 1 15,-4-3-2-15,-4 3 0 16,-5-3 0-16,-8 1 1 16,-4-2-1-16,-6 2-1 0,-12 0 1 15,-7-2 1-15,-10 1 0 16,-3-2 0-16,-4 0 0 15,-4-3-1-15,1-1 2 0,5-3 0 16,7-2-1-16,1-1-1 16,9 0-3-16,7 0-4 15,10 0-9-15,0-14-20 16,0 14-27-16,18-19-17 16,1 6-5-16,2-3-4 0</inkml:trace>
  <inkml:trace contextRef="#ctx0" brushRef="#br0" timeOffset="29507.76">10352 2509 60 0,'10'-11'87'0,"-10"11"-2"0,7-15-3 16,-7 15-34-16,-1-8-6 16,1 8-14-16,-8-5-12 15,8 5-8-15,-16 1-4 16,2 6-1-16,-3 6-2 0,-4 3 0 15,-2 4-1-15,-8 6 0 16,1 2 1-16,-2 7-2 16,-4 2 0-16,0 3 1 15,0 0-1-15,2 1 1 16,2-5-1-16,7 2 1 0,0-9-1 16,6-3 2-16,6-4-2 15,3-5-4-15,6-7-2 16,4-10-4-16,-2 11-9 15,2-11-20-15,9 1-34 0,2-7-9 16,4-8-5-16,2-6-1 16</inkml:trace>
  <inkml:trace contextRef="#ctx0" brushRef="#br0" timeOffset="30395.54">10873 2643 10 0,'0'0'66'0,"0"0"8"16,1 9-22-16,-1-9-1 0,-12 2-11 15,4-2-10-15,-5-1-7 16,2-7-6-16,-3 1-2 16,1-6-4-16,-2-2-3 15,6-3-2-15,0-3-1 0,4-5-1 16,3-2-1-16,2 0-1 15,3 1-1-15,4-2 0 16,5 2-2-16,5 3 1 16,1 2-1-16,1 5 0 0,1 6 0 15,1 5 0-15,1 3 0 16,1 3 0-16,-3 2 1 16,0 6-1-16,-2 2 1 15,-1 3 0-15,-3 2 0 0,-5 1 1 16,0 2-1-16,-6 2 1 15,-4 3 0-15,-4 0 0 16,-4 1 1-16,-9 1-1 16,1-3 1-16,-6 2 0 0,-5-3-1 15,1-3 2-15,-5-2-1 16,3-4-1-16,0 0 1 16,1-2-1-16,4-1 0 15,4-2 0-15,3-1 0 0,4-1-1 16,6 2-2-16,7-7 1 15,-8 17-1-15,8-7 1 0,1 0 0 16,8 0 0 0,-2 2 1-16,6-2 0 0,4 1 2 15,5-3 0-15,2-3 0 16,3 0 0-16,2-4 1 16,-3-1-2-16,3 0 1 15,-4-6 0-15,-4-2 0 16,-3-4 1-16,-2-2 0 0,-3-6 0 15,-5 1-1-15,-1-3 1 16,-2-3-2-16,-4 2 1 16,-1 0-1-16,-11 2-1 0,1 3-1 15,-5 4 1-15,-5 2 0 16,-1 7 0-16,0 2-1 16,0 3 1-16,2 0 0 0,4 6-1 15,4 1 1-15,1 6-3 16,5-4-2-16,5 6-8 15,1-7-13-15,9 3-33 16,2 3-20-16,3-2-5 0,3 0-3 16,3-5-3-16</inkml:trace>
  <inkml:trace contextRef="#ctx0" brushRef="#br0" timeOffset="30820.21">11323 2616 59 0,'5'-14'79'0,"-5"14"-2"16,-8-10-2-16,8 10-35 15,-10 0-12-15,10 0-8 16,-15 1-9-16,4 4-5 0,3 2-2 16,-2 2-2-16,2 3-1 15,-1 1 0-15,1 5-2 16,5 0 1-16,0 1 1 0,2 1 0 15,1-1 1-15,3-1 0 16,2-2 0-16,7 2 1 16,2-7 1-16,1-1 1 15,4-2-2-15,2-4 1 0,0-4 0 16,1 0-1-16,-2-6 1 16,-2-6-1-16,-1-3 1 15,-3-4-1-15,-3-7 1 16,-2 0 0-16,-6-3 0 0,-3 2-1 15,-2-3 1-15,-8 5-1 16,-1 4-2-16,-4 2 0 16,-1 7-1-16,-2 1-1 15,1 6-7-15,0 1-8 16,7 4-32-16,10 0-31 0,-14 8-4 16,14-8-6-16,0 14-5 15</inkml:trace>
  <inkml:trace contextRef="#ctx0" brushRef="#br0" timeOffset="38084">6159 3378 13 0,'0'0'74'0,"8"-12"1"16,-8 12-17-16,7-9-12 0,-7 9-9 15,3-11-10-15,-3 11-9 16,0-9-6-16,0 9-2 16,-10-5-5-16,-1 5-1 15,-3 2 0-15,1 4-4 0,-5 4-2 16,0 4 1-16,-5 2 0 15,0 3 0-15,2 1 1 16,0 4 1-16,3 1-2 16,2 0 2-16,3 2 0 15,3-1 0-15,7-1 2 0,3 0-1 16,3-3 1-16,6-1 0 16,7-3 1-16,4-6 0 15,0 0 0-15,6-5 0 0,0-3-1 16,2-4 1-16,-2 1-1 15,-2-5-1-15,-1-1 0 16,-5-3 0-16,-4 0 0 0,-3 0-1 16,-11 8-1-16,11-14 1 15,-11 14-1-15,1-12 1 16,-1 12-1-16,0-10 0 16,0 10 1-16,0 0-1 0,-2-8 0 15,2 8 0-15,0 0-1 16,0 0 2-16,0 0-1 15,0 9 1-15,0 1 0 16,0 5 0-16,-1 2 1 16,1 3-1-16,0 2 1 0,0 3-1 15,0-1-1-15,0-1-5 16,0 0-10-16,-1-9-19 16,-4 2-45-16,5-4-3 15,0-12-6-15,0 0-6 0</inkml:trace>
  <inkml:trace contextRef="#ctx0" brushRef="#br0" timeOffset="39215.01">6331 3585 18 0,'0'-9'87'0,"0"9"-3"15,0 0-2-15,8-2-5 16,3 1-49-16,2 1-7 15,2 0-7-15,-1 2-8 0,0 4-3 16,0 1-1-16,0 3-1 16,-4 2-1-16,1 2 0 15,-6 4 0-15,-1 0 0 16,-2 2 0-16,-2 0-1 16,-1-2 2-16,-5 0-1 15,-4-4 2-15,2-1-1 0,-2-4 1 16,1-4 0-16,9-5 0 15,-16 0 0-15,16 0-1 16,-6-13 0-16,6 0-2 0,2-1-2 16,5-4 0-16,3-1-2 15,7 0 1-15,4 1 0 16,4 0 0-16,9 4 0 16,1 0 2-16,2 3 1 0,2 1 1 15,0 3 1-15,-2 3 0 16,-7-1 1-16,-10 3 0 15,-4 1 1-15,-7 1 0 0,-9 0 0 16,0 8 1-16,-7-1-1 16,-5 5 0-16,0 1 1 15,-2 2-2-15,-1 2 0 16,1 1-1-16,2 0 1 0,3 0-1 16,4-1 0-16,2-1 0 15,2 0 0-15,1-2 0 16,4-2 0-16,3-3 1 15,4-1-1-15,4-5 1 0,1-1-1 16,3-2 1-16,3-4-2 16,-1-2 0-16,0-3 0 15,0-3-1-15,-3-2 1 0,-3-3-1 16,-5 0-1-16,-5-1 1 16,-4 1 0-16,-1-2 1 15,-7 3 0-15,-4 2-1 16,-4 2 1-16,1 4 0 15,-1 1 0-15,2 2 0 0,0 2 1 16,4 2-1-16,9 1-1 16,-9 0 1-16,9 0-1 15,0 0 0-15,10 0 0 16,0-1 1-16,5 0-1 0,3 0 1 16,2-1 0-16,4 0 0 15,2-1 0-15,5-1 0 16,1-2 1-16,2 0-1 15,-3 0 0-15,-1-1 0 0,-4 1 1 16,-2 1 0-16,-7 3 0 16,-5-1 0-16,-12 3 0 15,0 0 1-15,0 0-1 0,-7 0 0 16,-3-1-1-16,-1 4 1 16,-1 0-1-16,-1 3 0 15,1 3 0-15,1-3 0 16,11-6 0-16,-11 13 0 0,11-13 0 15,0 14 0-15,0-14 0 16,8 17 0-16,2-9 0 16,3 2 0-16,-2-1 0 15,1 1 1-15,2 1-1 0,-2 0 0 16,0-1 0-16,0-2 0 16,-4-1 0-16,-8-7 1 15,12 16-1-15,-12-16 0 16,0 12 0-16,0-12 0 0,-12 10 1 15,1-6-1-15,-3-1 1 16,-4-2-1-16,-2 1 1 0,-1-2-1 16,0 0 1-16,3 0-2 15,2-2-1-15,4 1-3 16,0-3-8-16,12 4-18 16,0 0-48-16,0 0-6 0,0 0-5 15,13-10-3-15</inkml:trace>
  <inkml:trace contextRef="#ctx0" brushRef="#br0" timeOffset="39684.76">7466 3591 20 0,'0'0'81'16,"-4"-14"1"-16,4 14-2 0,-5-20-6 15,5 20-55-15,-6-14 0 16,6 14-7-16,-12-6-5 0,1 5-2 16,-1 1-1-16,-1 3-1 15,0 3 0-15,-3 0-1 16,4 4 1-16,1 0-1 15,0 1 0-15,5 0 0 0,2 2 0 16,4-1-1-16,0 1 0 16,2 0 1-16,7 2-1 15,3-1 0-15,2-2 1 16,2 3-1-16,-2-3-1 16,2 0 1-16,-1 1 0 15,-2-2-1-15,-6-1 0 16,-2 1 1-16,-5 0-1 0,-3-2 0 15,-8 0 1-15,-6-2 0 16,-4-2-1-16,0-1 2 0,-1-1-5 16,0-4-1-16,6 1-10 15,0-4-25-15,4-5-38 16,12-1-5-16,2-4-6 0,11-3-3 16</inkml:trace>
  <inkml:trace contextRef="#ctx0" brushRef="#br0" timeOffset="40365.64">7724 3603 66 0,'0'0'89'16,"10"-3"-2"-16,-10 3-6 16,0 0-4-16,0 0-64 0,0 0-2 15,14 5-4-15,-12 6-3 16,3 4-3-16,1 5-2 15,0 4 1-15,-2 4 0 16,-1 3 0-16,2 1 0 0,-4-3 0 16,0-1 0-16,-1-5-1 15,0-3 1-15,-3-5 0 16,-1-5-2-16,4-10 0 0,0 0-1 16,-5-5 0-16,5-11-1 15,0-4 0-15,1-6-1 16,3-7-1-16,6-5 1 15,-2-8 0-15,4-1 2 0,1 1 0 16,0 1 2-16,0 3 3 16,-2 6 2-16,-1 7 1 15,-1 8 2-15,-2 10-1 0,-7 11 1 16,9-3-1-16,-9 3-1 16,11 14-1-16,-7 0-3 15,2 5 2-15,1 2-2 16,-1 3 0-16,2 3 0 15,-2 1 0-15,-2-2 0 0,3 1-1 16,-2-4 1-16,-1-3 0 16,1-2-1-16,0-6 0 0,-5-12-2 15,6 9 0-15,-6-9-1 16,14-9-4-16,-5-5-2 16,4-3-1-16,2-6-1 15,2-4 0-15,3-1 1 16,0-1 3-16,0 3 3 0,-1 2 4 15,-4 5 5-15,-2 3 2 16,-3 7 4-16,-10 9 0 16,15 0 0-16,-12 12-1 15,1 4-1-15,-1 6-3 0,1 3-1 16,-2 6-2 0,0 3-1-16,-1 1-1 0,-1 2-4 15,3 2-8-15,-3-5-25 16,-2 1-44-16,2-3-1 0,5-6-8 15,3-5-5-15</inkml:trace>
  <inkml:trace contextRef="#ctx0" brushRef="#br0" timeOffset="41065.93">8538 3667 63 0,'2'-11'87'0,"-2"1"-4"15,0 10-5-15,-11-16-2 16,2 11-66-16,-2 4-1 16,0-2 0-16,-3 3-4 0,-1 2-3 15,1 5 0-15,-3 0-1 16,3 6 0-16,-3 0 0 16,3 2-1-16,0 2 1 0,5 0 0 15,2 3 0-15,1-1 0 16,6-1 1-16,0 0-1 15,1-4 0-15,7-1 2 16,1-2-2-16,0-2 1 16,1-3 0-16,3-4 0 0,-3-2 0 15,4-2 0-15,0-4-1 16,1-5 0-16,-1-3-1 16,1-4 1-16,-1 2-1 15,-1 0 0-15,-5 0-1 0,2 5 0 16,-5-1 1-16,-5 12-1 15,0 0 0-15,0 0 1 0,2 6-1 16,-2 6 1-16,0 3-1 16,0 1 2-16,0 3 0 15,0-1-1-15,1-1 1 16,5-3 0-16,0-1 1 0,-1-4-1 16,-5-9 1-1,16 8 0-15,-7-8-2 0,1-3 0 16,-2-4-1-16,4-4 0 15,0-4-2-15,0-2 0 16,2-5-1-16,0 1-1 0,5-1 3 16,-3 1-2-16,-2 4 2 15,-3 1 0-15,1 6 1 16,-3 3 1-16,-9 7 1 0,0 0 1 16,9 14 0-16,-9 0 2 15,-1 3-2-15,1 2 1 16,1-1 0-16,1 2-1 15,0-2 1-15,4-2-2 0,0 2 1 16,-1-4-1 0,3 1-1-16,2-3-4 0,-2-4-4 15,6 0-14-15,-14-8-34 16,25 6-25-16,-3-6-5 16,-2-3-4-16,3-3-2 0</inkml:trace>
  <inkml:trace contextRef="#ctx0" brushRef="#br0" timeOffset="41800.27">9125 3769 3 0,'2'-13'66'0,"-1"0"4"15,-1 2-1-15,-2 2-38 0,2 9-10 16,-16-14 2-16,6 8-6 16,-2 4-7-16,0 2-3 15,0 2 0-15,-2 7-2 16,0-1 1-16,5 4-1 0,-3 2 1 15,6 2-1-15,-2-1 0 16,6-1-1-16,2-1-1 16,0 0 0-16,5-4 2 0,-5-9-2 15,15 10 1 1,-15-10 1-16,17 1-1 0,-6-2-1 16,-2-5 1-16,2-3-1 15,0 2 0-15,-1-2-1 16,2 0 1-16,-2 2 0 0,1 2 0 15,-11 5 0-15,16-4 0 16,-16 4 0-16,10 5 0 16,-7 6-1-16,1 5 0 15,-2 7 0-15,-3 5 0 0,1 12 1 16,0 6 1-16,-2 10-3 16,-2 7 2-16,-3 7-1 15,2 4 0-15,-7 0 0 0,0-1-1 16,-5-8 0-16,-3-5 0 15,-4-10 1-15,-3-15-1 16,-3-9 2-16,2-11-1 16,1-14 0-16,6-4 0 15,6-17 0-15,9-10-1 0,6-10-2 16,8-12-3-16,12-10-7 16,7-13-7-16,5-2-2 15,6-7 0-15,3 5-1 16,-2 3 1-16,-2 7 2 0,0 12 3 15,-5 6 9-15,-4 15 9 16,-3 5 6-16,-7 11 2 16,-4 3 3-16,-2 4 2 15,2 3-1-15,-14 10 2 0,12-14-4 16,-12 14-1-16,9 0-3 16,-9 0-2-16,4 21-4 15,-1-2-1-15,-1 5-1 0,0 1 0 16,1 4 0-16,-1-2 0 15,-1 1 0-15,1-5-2 16,1-3-3-16,-3-8-5 16,3-1-21-16,-3-11-47 0,0 0-5 15,13-3-5-15,-11-15-5 16</inkml:trace>
  <inkml:trace contextRef="#ctx0" brushRef="#br0" timeOffset="41927.93">9419 3585 41 0,'0'-19'74'0,"-3"8"0"16,3 11-5-16,-11 3-3 16,9 13-63-16,-1 1-16 0,0 1-50 15,3 10-6-15,0 2-5 16,5 1 0-16</inkml:trace>
  <inkml:trace contextRef="#ctx0" brushRef="#br0" timeOffset="42320.14">9428 3864 20 0,'-1'-15'84'0,"1"15"-1"16,0-15-4-16,0 15-5 16,14-9-54-16,-14 9-2 15,9 1-3-15,-9-1-7 0,5 19-4 16,-3-7-2-16,0 4 0 15,-1 2-1-15,0-1 1 16,-1 0-1-16,0-2 0 0,0-1 1 16,0-4 0-16,0-10 1 15,2 13 0-15,-2-13 0 16,8 0-1-16,-8 0 1 0,17-17 0 16,-3 3 0-16,-2-1-2 15,3-3 1-15,0 3-1 16,-1 1 0-16,-2 0-1 15,-2 6 0-15,1 2 0 0,-3 5-1 16,-8 1 1-16,15 6-2 16,-11 4 1-16,3 7-6 15,-3-4-11-15,-1 2-42 16,1 7-18-16,-1 0-4 16,1-3-6-16,3-5-2 0</inkml:trace>
  <inkml:trace contextRef="#ctx0" brushRef="#br0" timeOffset="42535.6">9887 3892 4 0,'0'0'90'0,"0"-14"4"0,0 14-6 16,0 0-4-16,2-12 0 15,-2 12-71-15,15 0-4 16,-5 0-1-16,3 0-3 15,5 0-4-15,1 0-3 0,1 4-7 16,-2-4-9-16,1 2-36 16,4 4-29-16,-10 0-4 15,-3-4-6-15,-10-2-3 0</inkml:trace>
  <inkml:trace contextRef="#ctx0" brushRef="#br0" timeOffset="42699.18">9869 3992 0 0,'-14'11'84'0,"14"-11"5"0,-7 13-5 16,7-13-5-16,7 5-45 15,6-3-8-15,8-1-27 0,3-1-65 16,4-6-9-16,-2 0-8 16,4-3-7-16</inkml:trace>
  <inkml:trace contextRef="#ctx0" brushRef="#br0" timeOffset="43920.29">10799 3607 11 0,'0'0'82'0,"-15"-14"1"0,15 14-3 16,-2-17-4-16,2 17-48 15,7-14-4-15,6 3-8 16,1 8-7-16,3-2-5 0,-1 5-1 15,4 0-1-15,-1 6-1 16,-1 7-1-16,-4 9 0 16,-4 6 0-16,-5 6-1 0,-5 6 0 15,-3 3 1-15,-6 1-1 16,-9 0 1-16,-7 0 0 16,0-9 1-16,-1-1 0 0,-2-10 0 15,5-4 1-15,0-6 1 16,6-6 1-16,7-5 1 15,10-3 0-15,0 0-2 16,2-11 1-16,14 2-1 0,3-2 0 16,3 1-2-16,8-2-1 15,-1 3 0-15,4 0-1 16,7 3-2-16,1-2-3 0,1 5-5 16,2-4-6-16,3 2-8 15,-6-3-6-15,4 1 2 16,-8-5-1-16,-4 1 7 15,-6-2 11-15,-8-1 11 16,-3 3 10-16,-11-4 13 0,1 6 7 16,-7-1 1-16,1 10 2 15,-18-9-7-15,6 9-6 16,-6 0-6-16,-1 4-4 0,2 6-3 16,0 3-2-16,0 3-2 15,5 3 0-15,6 1-1 16,5 2 0-16,1-3 0 15,4 3-1-15,10-5 1 0,0-1 0 16,4-4-1-16,3-3 0 16,1-4-1-16,1-5 0 15,3 0 0-15,-6-7-1 16,-2-3 0-16,-6-5 1 0,-2-5-1 16,-5-3 1-16,-5-2 1 15,-1-3 0-15,-3 1 0 16,-7 2 0-16,3 3 0 15,0 4-1-15,2 5-1 16,6 13-2-16,-6-9-6 0,6 9-11 16,0 0-43-16,3 6-17 15,5 3-4-15,6 1-6 16,7-2 1-16</inkml:trace>
  <inkml:trace contextRef="#ctx0" brushRef="#br0" timeOffset="44167.77">11860 3696 87 0,'6'-12'95'0,"-1"2"-5"15,-5 10-7-15,0 0 0 0,0 0-67 16,0 0-3-16,-10 19-7 16,4 4-4-16,-4 6-1 15,1 6-1-15,-5 5 0 0,-2 8 1 16,-2 2-1-1,-7 2-1-15,-2 0-1 0,0-1-2 16,0-1-6-16,1-10-10 16,2-4-34-16,0-8-30 15,6-9-4-15,6-9-3 0,12-10-3 16</inkml:trace>
  <inkml:trace contextRef="#ctx0" brushRef="#br0" timeOffset="44569.75">11742 3645 59 0,'0'0'78'0,"-13"-11"-3"16,13 11-3-16,-13-9-43 15,13 9-10-15,0 0-5 16,0 0-8-16,-11 7-4 0,6 7-2 15,2 4 0-15,0 3 0 16,0 5 0-16,-2-1 1 16,3 3 1-16,2-4-1 15,2-2 1-15,7-3 0 0,-3-8 2 16,4-2 0-16,0-5 0 16,1-4 0-16,-4-3 1 15,2-5-2-15,-3-5 1 0,-2-5 0 16,0-2-1-16,-3-3 1 15,-1 0-1-15,0 0 1 16,-3 4-2-16,-1 2 0 16,1 4-2-16,3 13-1 0,0 0-7 15,-14-3-11-15,9 8-38 16,3 16-19-16,-1 2-6 16,1 6-3-16,2-2 1 15</inkml:trace>
  <inkml:trace contextRef="#ctx0" brushRef="#br0" timeOffset="44936.21">11982 3992 74 0,'0'0'88'16,"7"-12"-2"-16,-7 12-6 15,0-13-2-15,0 13-68 0,0 0-2 16,0 0 0-16,0 0-5 15,0 6-2-15,0 3 1 0,0 1-2 16,0 1 0-16,2 2 0 16,4-1 0-16,2-2 1 15,-1-2-1-15,4-4 1 16,0-1-1-16,0-3 0 16,3 0 1-16,-5-4-1 0,2-4 0 15,-6-5 0-15,0-2 1 16,-5-3 0-16,0-3-1 15,-8 0 1-15,1-1 0 16,-5 2 0-16,1 2-1 0,4 5-4 16,-4 0-6-16,11 13-10 15,-12-10-25-15,12 10-33 16,4 2-6-16,9 2-6 16,0 4-1-16</inkml:trace>
  <inkml:trace contextRef="#ctx0" brushRef="#br0" timeOffset="45715.65">12417 3846 42 0,'21'-7'81'16,"-7"-1"-1"-16,-2 1-2 0,-1 20-17 16,-11-13-43-16,0 0 1 15,0 0-5-15,0 0-6 16,0 0-2-16,-11 5-3 15,-2 2-1-15,3 1-2 16,-5 4 0-16,1 0 0 0,3-1 0 16,0 2 0-16,1-1 0 15,4 0 0-15,6-2 1 16,0 3-1-16,0-3 1 0,7-1 0 16,3 1-1-1,2 1 2-15,-1-1-1 0,5-3 0 16,-1 0 1-16,0-4-1 15,-1-3 0-15,-2 0 0 0,3-2 0 16,-4-4-1-16,-3-5-1 16,-2-3 0-16,-2-3 0 15,-3 0 1-15,-6-4-1 0,-4 1 1 16,-4-3 0-16,2 2 1 16,-4 3 1-16,1 0-1 15,5 4 1-15,1 5-2 16,8 9 1-16,0-12-2 0,13 12-2 15,-2-2-2 1,10 2-1-16,1 0-2 0,4-2 1 16,3-1 0-16,0-2 1 15,1-4 1-15,-6-5 3 0,1-2 5 16,-11-6 5-16,0-1 1 16,-8-2 2-16,-2 1 1 15,-4 1 0-15,-3 4-1 16,-2 4-2-16,-1 5-2 0,6 10-3 15,0 0-1-15,-10 1-2 16,5 16-1-16,1 9-2 16,-3 9 2-16,-4 8-1 15,-4 8 2-15,-2 8 0 0,-3 7 0 16,-1 4 0-16,-3 4 1 16,-1 0-1-16,6 3 0 15,2-4 0-15,6 0-1 0,0-9 0 16,7-5 1-16,1-12-1 15,3-8 2-15,-1-15 0 16,-1-9 0-16,2-15 0 16,-8-7 0-16,7-15 1 15,1-11-2-15,7-10-2 0,3-12-3 16,10-4-4-16,2-6-6 16,9 3-14-16,-7 6-51 15,9 0-6-15,1 5-5 0,-1 7-5 16</inkml:trace>
  <inkml:trace contextRef="#ctx0" brushRef="#br0" timeOffset="46197.96">13270 3734 43 0,'7'-16'83'15,"-7"1"-1"-15,0-1-3 16,-2 2-4-16,1 1-59 16,-4-1-3-16,-2 5-1 0,-5 2-4 15,-1 2-4-15,-1 4-1 16,-2 1-1-16,-1 3-2 16,1 5 1-16,-2 5-1 0,3 2 0 15,2 4 0-15,5 4 0 16,1 1 0-16,1 2 0 15,4 1 0-15,0 3 1 16,2 0-1-16,3 0 0 0,2 1 0 16,3 1 1-16,-5-3-1 15,3 2-1-15,-3-5 1 16,-3-4 0-16,0-1 0 0,-9-6 0 16,-6-3 1-16,-3-7 0 15,-2-5 0-15,0 0 2 16,-1-5 1-16,2-9 0 15,4-2 1-15,6-3-1 16,2-4 1-16,7-2-2 16,4-2 0-16,8 1-2 0,4 1-4 15,5 4-4-15,0-1-8 16,7 10-19-16,-1 1-47 0,4 5-1 16,-4 3-7-16,4 1-3 15</inkml:trace>
  <inkml:trace contextRef="#ctx0" brushRef="#br0" timeOffset="46547.01">13489 3850 73 0,'0'0'91'0,"-4"1"-6"0,-5-1-3 16,9 0-3-16,-15 0-64 15,15 0-6-15,-11 8-1 16,11-8-2-16,-9 18-3 15,4-4-2-15,3 2 0 16,1 2 0-16,1-1 0 0,0 5 0 16,8-2 0-16,2-1 0 15,1-2 1-15,3-3-1 16,2-3 1-16,4-4-1 0,-3-4 0 16,4-3 0-16,-4-5 0 15,-1-6 0-15,-3-6-1 16,-3-5 1-16,-6-4 0 15,-4-3 0-15,0 0 0 0,-8-2 0 16,0 5-2-16,-5-1-8 16,8 12-23-16,5 15-49 15,0 0-2-15,-18 0-7 0,8 13-5 16</inkml:trace>
  <inkml:trace contextRef="#ctx0" brushRef="#br0" timeOffset="47625.2">9960 4774 20 0,'-9'3'78'16,"9"-3"1"-16,0 0-1 15,0 0-31-15,0 0-8 16,0 0-9-16,11 2-9 0,1-1-5 16,-2-1-2-16,5 0-2 15,1 0-3-15,2 0-2 16,0-3-2-16,1 0-1 16,0-1-2-16,-1 2-1 15,0 0-3-15,0 2-4 0,-2 1-8 16,-3-1-15-16,-3 10-35 15,-10-10-18-15,7 17-8 16,-7-8-3-16</inkml:trace>
  <inkml:trace contextRef="#ctx0" brushRef="#br0" timeOffset="47878.43">9976 4957 57 0,'-10'9'89'16,"10"-9"-3"-16,-10 9-3 16,10-9-31-16,4 0-17 0,7 0-9 15,2-1-8-15,7-2-6 16,1-1-3-16,3 1-2 0,-1 0-3 16,0 1-4-16,-3-2-5 15,6 4-12-15,-9 0-33 16,-4 4-34-16,0 1-4 0,-2-1-6 15,-11-4-3 1</inkml:trace>
  <inkml:trace contextRef="#ctx0" brushRef="#br0" timeOffset="48913.65">10729 4757 22 0,'0'0'-4'0,"0"0"-9"0</inkml:trace>
  <inkml:trace contextRef="#ctx0" brushRef="#br0" timeOffset="49438.55">10729 4757 26 0,'31'-14'66'0,"-31"14"-8"16,0 0-8-16,0 0-7 15,0 0-11-15,0 0-3 16,15-62-5-16,-9 50-5 15,-6 2-3-15,1 0-2 0,-1 10-3 16,-1-17-2-16,1 17-2 16,-16-6-2-16,3 6-2 0,0 0-1 15,-1 6 1-15,-3 3-2 16,-1 3 0-16,-2 3 1 16,3-1-1-16,0 2 1 15,2 0-1-15,5 1 0 0,3-1 0 16,4-3 0-16,3 1 0 15,8-2-1-15,5 2 1 16,6 0-1-16,3 1 1 16,6 2-1-16,1 0 1 0,3 4-1 15,-1-1 1-15,3 3-1 16,-6-2 0-16,-1 1 0 16,-7-1 0-16,-6-2 1 15,-9 0-1-15,-3-4 0 16,-4 1 1-16,-8-3-1 0,-7-2 1 15,-3-4 1-15,-3-1-2 16,1-1 0-16,0-5 0 16,-2 0-2-16,5-3-4 15,3-8-7-15,7 1-12 0,2-1-33 16,7-8-21-16,4-1-8 16,7-4-2-16</inkml:trace>
  <inkml:trace contextRef="#ctx0" brushRef="#br0" timeOffset="49758.35">11049 4744 5 0,'13'-8'82'15,"-9"0"3"-15,-4 8-3 16,-1-23-7-16,-7 20-39 16,-6 3-10-16,-3 0-8 0,-1 5-7 15,-2 2-4-15,-2 7-2 16,-1 2-2-16,-4 6 0 15,4 4-2-15,-7 3-1 16,2 8 1-16,-3 3-1 0,-2 5 0 16,1 1 1-16,0 0-1 15,-1-2 0-15,2-2 0 16,4-3 1-16,2-7-1 16,4-6 1-16,7-7-3 0,4-3 0 15,6-6-1-15,4-10-8 16,0 0-7-16,5 0-29 15,13-6-31-15,-1-8-7 0,3-1-2 16,4-3-4-16</inkml:trace>
  <inkml:trace contextRef="#ctx0" brushRef="#br0" timeOffset="50294.57">11569 4761 38 0,'0'-9'90'15,"0"9"-2"-15,-8-18-3 16,8 18-5-16,-4-12-50 15,4 12-8-15,0 0-7 16,-3-10-6-16,3 10-3 0,0 0-1 16,0 13-2-16,-2 3 0 15,0 4-1-15,-2 5-1 16,-3 7 1-16,0 5 0 16,0 3-1-16,-3 3 0 15,0 0 0-15,0-3 0 0,1-3 0 16,2-3 0-16,1-5-1 0,-2-4 0 15,4-7-2-15,2-4-3 16,1-3-6-16,1-11-14 16,0 0-58-16,0-7-3 15,4-9-5-15,9-7-6 0</inkml:trace>
  <inkml:trace contextRef="#ctx0" brushRef="#br0" timeOffset="50808.79">12001 4692 54 0,'10'-8'87'16,"-1"-1"-2"-16,-9 9-3 16,5-15-4-16,-5 15-63 15,4-10-1-15,-4 10-2 0,0 0-6 16,-7-1-1-16,-3 1-3 15,0 7 1-15,-6 1-1 16,-1 7 1-16,-5 3 0 16,-2 3 0-16,-2 5 0 0,4 1 0 15,-2 4-1-15,2 2-1 16,1 0 1-16,6 2-1 16,5-1 0-16,-1-1-1 15,7-1 1-15,4-2-1 16,0-2 1-16,7-2-1 0,7-3 1 15,3-5 0-15,7-3 1 16,4-4-1-16,1-5 0 16,3-6 1-16,2 0-1 0,1-9 0 15,-6-4 0-15,-3-4 0 16,-8-1 0-16,-5-6-1 16,-11 3 0-16,-4-1 0 15,-13 1 0-15,-10 6 0 16,-4 2 1-16,-6 5-2 0,-4 5 1 15,1 2-1-15,5 8 1 16,2 4-1-16,8 4 0 16,5 4-3-16,7-3-9 15,11-1-43-15,6 8-27 0,0-1-4 16,7-4-5-16,-1-4-5 16</inkml:trace>
  <inkml:trace contextRef="#ctx0" brushRef="#br0" timeOffset="54073.61">6827 5770 44 0,'0'0'68'0,"0"-20"-3"16,0 20-21-16,0 0-7 0,4-10-7 15,-4 10-8-15,0 0-4 16,0 0-3-16,0 0-2 15,0 0-2-15,9 0-1 0,-9 0-1 16,1 7-3-16,-1 1 0 16,1 4 0-16,1 3-1 15,2 6 0-15,2 3-2 16,-1 5-1-16,0 0 0 16,2 3-1-16,2 3 0 0,1-3 0 15,-1-1 0-15,1-3 0 16,0-1 1-16,0-6-1 15,-3-2 0-15,1-4 0 16,-2-5 1-16,-2 0-1 0,-4-10 0 16,0 0 0-16,10 2-2 15,-10-2-4-15,5-14-6 16,-5-1-18-16,1-10-46 0,2 0-5 16,4-2-5-16,1-5-6 15</inkml:trace>
  <inkml:trace contextRef="#ctx0" brushRef="#br0" timeOffset="54461.38">7141 5728 49 0,'5'-11'83'0,"-1"0"1"15,0-7-8-15,-4 18-29 16,10-11-9-16,-10 11-12 15,0 0-11-15,0 0-4 0,0 0-5 16,-5 14-2-16,-2 4-2 16,-2 4-1-16,-1 4 1 15,-4 6 0-15,0 2 0 0,-2 3 0 16,1-1-1-16,-2-1 1 16,3-1-1-16,-3-2 0 15,3-1 0-15,1-4-1 16,1-3 1-16,4-3 0 0,-1-5-1 15,4-2 0 1,3-2 1-16,2-12-1 0,-3 11 0 16,3-11 1-16,0 0-1 15,0 0 0-15,0 0-2 16,0 0-4-16,5 1-8 0,-5-1-26 16,0-9-40-16,9-2-3 15,5-2-6-15,0-1-3 16</inkml:trace>
  <inkml:trace contextRef="#ctx0" brushRef="#br0" timeOffset="55012.73">7496 5841 63 0,'5'-12'76'0,"-2"-2"-1"15,-3 2-26-15,0 12-6 16,5-15-9-16,-5 15-11 16,2-12-1-16,-2 12-6 15,-2-10-4-15,2 10-3 16,-12-6-3-16,12 6-2 0,-18-3-1 15,5 3 0-15,1 0-3 16,-3 4 0-16,-1 5 1 16,-2 0 1-16,2 3-1 0,-2 1 2 15,4 5-2-15,-2 1 1 16,4 1 0-16,1 3 0 16,4 0 0-16,2 0 0 0,3 1 0 15,1-1 1-15,2 0 0 16,6-2 0-16,4-3 1 15,2 0-1-15,2-4 1 16,1-1-1-16,2-5 1 16,1-3-1-16,2-3 0 0,0-2 0 15,-3-2 0-15,3-2-1 16,-5-3 0-16,-1 0 0 16,-4 0-1-16,-11 7 0 15,14-8-1-15,-14 8-1 0,0 0-3 16,0 0-3-16,0 0-10 15,0 0-21-15,-5-5-46 16,5 5-2-16,0 0-8 0,4-1-4 16</inkml:trace>
  <inkml:trace contextRef="#ctx0" brushRef="#br0" timeOffset="55599.84">8264 5878 7 0,'-14'-3'84'0,"1"0"2"15,2-1-2-15,2 7-7 0,9-3-38 16,0 0-5-16,-12 3-9 16,12-3-9-16,0 0-4 15,0 0-2-15,8 0-3 16,2 0-1-16,-1-1-2 15,6-1 0-15,-1-1-1 0,4 1-1 16,0 0 0-16,0 0-1 16,1 1 0-16,-5 2-1 15,3-1 0-15,-6 0-3 0,2 0-2 16,-4 0-5-16,0 1-8 16,-9-1-14-16,0 0-38 15,0 0-15-15,4 11-6 16,-4-11-5-16,-9 14 3 15</inkml:trace>
  <inkml:trace contextRef="#ctx0" brushRef="#br0" timeOffset="55892.07">8143 6038 43 0,'-15'8'89'0,"4"-4"0"16,1 1-5-16,10-5-1 15,0 0-56-15,0 0-4 0,10 2-3 16,5-2-8-16,4 0-4 16,4 0-1-16,8-2-2 0,-1 0-2 15,2-1-1-15,-1 0 0 16,-3 0-1-16,-1 0 0 16,-6 0-2-16,-4 3-1 0,-7-3-3 15,-10 3-2-15,10-1-5 16,-10 1-15-16,0 8-41 15,0-8-17-15,-4 5-3 16,4-5-5-16,-12 0-2 16</inkml:trace>
  <inkml:trace contextRef="#ctx0" brushRef="#br0" timeOffset="57355.44">9213 5988 22 0,'0'0'62'0,"0"0"-8"16,0 0-12-16,0 0-2 15,0 0-9-15,0 8-7 16,0-8-2-16,0 0-4 15,0 0-1-15,0 0-2 0,0 0-3 16,0 0 1-16,0 0-4 16,0 0 1-16,-5 3-3 15,5-3-1-15,-12 0-2 0,12 0 0 16,-17 0-2-16,6 0 0 16,-2-4-1-16,-2-2 0 15,-2-1 0-15,2-5-1 16,-1-4 1-16,4-2 1 0,-1-4-1 15,4-4-1-15,4-2 1 16,3-1 0-16,2-2-1 16,3 1 0-16,5 3 0 15,3 2-1-15,2 4 1 0,3 3 0 16,0 3 1-16,4 6-1 16,-2 3 0-16,3 6 1 15,0 0-1-15,-1 0 1 16,2 8-1-16,-4 2 0 0,-3 2 0 15,-1 1 1-15,-6 4-1 16,-3 1 0-16,-5 0 1 16,-4 3-1-16,-6 1 1 0,-5-1 0 15,-4 4-1-15,-1-1 1 16,-4 0-1-16,0 1 0 16,0-2 0-16,3 0 0 15,2 0-1-15,4-1 1 16,2-2 0-16,6 1 0 0,5-2 0 15,2-2 0-15,4 1 1 16,5-4-1-16,4 0 1 16,3-2-1-16,3-3 1 0,1-3 1 15,1-4 0-15,2-2 0 16,-1-1 0-16,-2-6 0 16,0-4 0-16,-2-3 0 15,-4-3 1-15,-3-3-2 0,-3-1 0 16,-6-2 0-16,-2 0-1 15,-5-1 0-15,-8 1 1 16,0 3-1-16,-4 3 0 16,0 2 0-16,-1 5 0 0,0 5 0 15,5 4-1-15,0 1 0 16,4 5-3-16,9-5-1 16,-8 17-5-16,8-9-6 0,3 3-18 15,9 6-43-15,-2-8-4 16,3-3-6-16,3-2-3 15</inkml:trace>
  <inkml:trace contextRef="#ctx0" brushRef="#br0" timeOffset="57759.6">9591 5930 25 0,'-8'4'87'0,"-7"1"-1"15,-1 3-3-15,-2-1-6 16,13 2-48-16,-11 5-9 0,0 1-3 16,7 1-7-16,2 1-6 15,4 1-2-15,3-1 0 16,3-2-1-16,4 1 0 0,8-5 0 16,-2-3 1-16,4-3-1 15,1-4 0-15,2-1 1 16,-1-5-1-16,-3-3 0 15,-1-4 0-15,-2-3 1 0,-4-2-1 16,-3-4 0-16,-3-2-1 16,-3-1 2-16,-2-2-1 15,-6 1 1-15,0 1 0 16,-3 3 0-16,2 4 0 0,-1 4-1 16,1 5 0-16,9 8-1 15,-15-1 0-15,15 1-2 16,-3 12-4-16,3 2-7 15,0 0-13-15,2-5-49 0,7 8-6 16,3-1-7-16,2-2-6 16</inkml:trace>
  <inkml:trace contextRef="#ctx0" brushRef="#br0" timeOffset="58077.07">9821 6004 70 0,'0'0'88'16,"10"7"-3"-16,-10-7-2 16,6-16-20-16,-6 16-40 15,17-3 0-15,-3-3-3 16,5 4-7-16,2-4-3 0,10 0-3 16,0-1-1-16,4 1-3 15,4 1 0-15,0 1-2 0,-2 3 1 16,-4-1-1-16,-4 4 0 15,-5-2-1-15,-5 0 0 16,-6 1 0-16,-13-1 0 16,13 4 0-16,-13-4 0 0,0 0-4 15,-14 2-4-15,14-2-13 16,-19 11-40-16,6-10-24 16,2 1-4-16,-1-2-6 0,12 0-3 15</inkml:trace>
  <inkml:trace contextRef="#ctx0" brushRef="#br0" timeOffset="58463.1">10631 5728 60 0,'0'0'86'16,"-2"-13"-3"-16,2 13-5 0,0 0-2 16,0 0-59-16,-8 9-2 15,6 6-3-15,0 1-6 16,-7 7 0-16,4 3 0 15,0 5-1-15,-3 1 0 0,0 1-1 16,-4 3 0-16,4-2-1 16,-4 0 0-16,2-2-1 15,-2-2-1-15,4-2-2 0,-1-5-5 16,7-1-8-16,-1-7-19 16,-2-3-48-16,5-12-2 15,9 6-7-15,7-6-5 16</inkml:trace>
  <inkml:trace contextRef="#ctx0" brushRef="#br0" timeOffset="59056.85">10934 5838 9 0,'13'-17'69'0,"1"3"6"16,-5 2 2-16,-10 1-40 16,1 11-1-16,9-9-1 15,-9 9-6-15,0 0-5 16,0 0-8-16,0 0-3 0,0 0-2 16,-10 0-2-16,-1 9-1 15,-1 3-1-15,-4 3 0 16,-2 3-2-16,1 5 1 0,-2 0-2 15,2 4-1 1,0 2-1-16,5-1 0 0,1-1-1 16,3 0-1-16,1-1 1 15,5 0 0-15,0-3 0 16,2-4 0-16,0-1 0 0,2-2 0 16,2-4 0-16,1-1 1 15,-5-11 0-15,17 8 0 16,-6-8-1-16,0 0 1 0,1-5 0 15,0-5-1-15,-3-2 0 16,2 0 0-16,-2-3-1 16,-2 0 0-16,-5 3 0 0,-1 0 0 15,-1 0 0-15,-2 3-1 16,-8 1 1-16,0 3-1 16,-5 2 0-16,-2 2 0 15,-2 1 1-15,1 0-1 16,2 3 1-16,1 0-1 0,3 4-1 15,0-2-2-15,12-5-1 16,-12 11-4-16,12-11-7 16,-1 13-15-16,1-13-47 15,10 3-7-15,4 0-4 0,0-1-5 16,5-2 7-16</inkml:trace>
  <inkml:trace contextRef="#ctx0" brushRef="#br0" timeOffset="59353.83">11222 6003 69 0,'0'0'95'0,"0"0"-5"16,-1-8-4-16,1 8-1 15,0 0-60-15,0 0-3 16,0 0-5-16,0 0-7 0,10-4-3 15,-1 2-2-15,3 1-5 16,0-1 0-16,2 0 0 16,4 1 0-16,-2 0 0 0,2 1 0 15,-3 0 0-15,-1 0 0 16,-1 0 0-16,-13 0-13 16,18 7-14-16,-18 4-41 0,0-11-21 15,0 9-1-15,0-9-7 16,0 0-1-16</inkml:trace>
  <inkml:trace contextRef="#ctx0" brushRef="#br0" timeOffset="59622.2">11167 6118 79 0,'-14'10'90'16,"7"-2"-2"-16,7-8-5 15,-6 11-2-15,6-11-67 16,8 6-1-16,6-6 0 16,5 0-3-16,3 1-4 0,4-2-3 15,3-2-1-15,-3 0 0 16,2 1-1-16,-5-2 0 0,-2 1-1 16,-4-1-1-16,-4 3-1 15,-13 1-4-15,15 0-11 16,-15 0-34-16,-7 3-31 15,7-3-3-15,-16 6-7 0,6-5-4 16</inkml:trace>
  <inkml:trace contextRef="#ctx0" brushRef="#br0" timeOffset="61136.21">12800 5795 34 0,'0'0'72'0,"0"0"2"0,-3-10-17 15,3 10-7-15,0 0-9 16,0 0-12-16,0 0-3 0,6-7-5 16,-6 7-3-16,0 0-4 15,0 0-2-15,0 0-3 16,0 0-2-16,0 0-3 15,0 0 0-15,0 0-2 16,0 0-1-16,0 0 0 0,0 0-1 16,0 0 0-16,0 10 0 15,0 1 0-15,-4 3 1 16,-1 4-2-16,1 4 1 16,-1 3 1-16,-2 0-1 0,4 2 0 15,0-1 0-15,1 0 0 16,2-4 1-16,0-3 0 15,0-1 0-15,5-5 0 16,1-3 0-16,4-4 0 16,2-3 0-16,-2-3 1 0,6 0-1 15,-1-6-1-15,1-2-1 16,0-3 0-16,0-3 0 16,-3 0-1-16,2-4 0 0,-5-1 1 15,-1 1 0-15,-2 0 1 16,0 2 1-16,-2 1-1 15,-4 2 2-15,0 3-1 0,-1 10 1 16,1-12 0-16,-1 12-1 16,0 0 0-16,0 0 1 15,0 0-1-15,0 0 1 16,0 0-1-16,-5 4 0 0,5-4 0 16,-7 18 0-16,0-6 0 15,3 4 0-15,0 0 0 16,-3 4 1-16,1 2-1 15,0 2 0-15,-3 1 1 16,4 1 0-16,-4 0 1 0,2 1-3 16,4-2 0-16,-2-1 0 15,0-2 0-15,2-3 0 16,2-4 0-16,1-3 0 0,-1-2 0 16,1-10 0-16,0 0 0 15,0 0 0-15,0 0 0 16,8 0 0-16,-8-11-12 0,3-8-68 15,-3 10-7-15,-1 0-4 16,1 9-7-16,-13-19-5 16</inkml:trace>
  <inkml:trace contextRef="#ctx0" brushRef="#br0" timeOffset="62820.93">12300 5829 70 0,'5'-14'82'15,"-5"14"-1"-15,3-13-4 0,-3 13-38 16,0 0-8-16,2-9-7 16,-2 9-10-16,0 0-4 15,0 0-3-15,0 0-2 16,-9 0-1-16,9 0 0 15,-13 12 1-15,4 1-1 0,-5 4 0 16,1 4 0-16,0 4 1 16,-2 3-1-16,-2 3 0 15,3 2 0-15,3 3-1 16,0 0-1-16,2-2 1 0,5 2-1 16,3-5 0-16,1 0 0 15,4-4-1-15,6-3 0 16,4-3 0-16,4-4 0 15,4-3 0-15,3-6 0 0,7-4 0 16,1-3 0-16,2-2 0 16,2-10-1-16,-3-4-1 0,-4-5 0 15,0-5 0-15,-11 1 0 16,-4-1 0-16,-9-1 0 16,-6 3-1-16,-3 3 1 15,-14 6 1-15,-3 6-1 0,-8 5 1 16,1 2 0-16,-5 5 1 15,5 6-1-15,-2 3 0 16,6 3 1-16,2 0-1 16,6 3 0-16,1-2-2 15,9 5-5-15,-4-6-15 0,3 1-59 16,5 2-4-16,-2-2-6 16,2-6-4-16,1-11-3 15</inkml:trace>
  <inkml:trace contextRef="#ctx0" brushRef="#br0" timeOffset="63594.12">11989 5777 63 0,'-4'-10'87'0,"4"10"-5"15,-6-15-5-15,3 1-21 0,3 14-30 16,0 0-7 0,-7-6-8-16,7 6-5 15,-19 3-2-15,4 3 0 0,0 3 1 16,-3 1 0-16,0 2 0 15,-1 2 0-15,2 2 1 16,0 2-1-16,4-3-1 0,-2 2-1 16,3 1 0-16,6-2-2 15,-3 1 1-15,5 0-1 16,2-2 0-16,2 0-1 0,0 0 1 16,3-1 0-16,5-1 0 15,-1-1 0-15,1-2 0 16,2-1 1-16,4 2-2 0,-3-2 1 15,3-2 0-15,0 3-1 16,-2-3 1-16,-1 3-1 16,1-1 0-16,-5 0 0 0,1-1 0 15,-3 1 0-15,-5-9-1 16,1 17 1-16,-1-17 0 16,-6 16 0-16,-6-11 0 15,0 3 0-15,-4-3 1 16,-2 0-1-16,-3-2 0 15,-2-2 1-15,1-1-1 0,-4 0 1 16,1-4-1-16,4-1 1 16,3-2 0-16,1-1-1 15,2-1 0-15,7 0-1 0,2-3-2 16,5 3-5-16,1-5-7 16,6 3-24-16,11-3-44 15,-8-1-3-15,5 1-6 16,-1-2-3-16</inkml:trace>
  <inkml:trace contextRef="#ctx0" brushRef="#br0" timeOffset="64064.28">12114 5632 67 0,'2'-10'91'15,"-1"-1"-3"-15,0 0-4 16,4-1-2-16,-3 2-56 0,1 2-7 16,-3 8-5-16,4-12-6 15,-4 12-3-15,0 0-1 16,0 0-2-16,0 0 0 16,0 0-1-16,-3 9 0 0,-8 6 0 15,0 7-1-15,-3 8 1 16,-5 9 1-16,-6 8-1 15,1 7 0-15,-7 8 0 16,1 6 0-16,-4 3 0 0,0 2 0 16,0-3 0-16,1-2-1 15,4-7 1-15,-2-2 0 16,8-12 0-16,1-6 0 0,3-10 1 16,7-7-2-1,-2-8 0-15,8-2 0 0,6-14 0 16,-10 10 0-16,10-10 0 15,0 0 0-15,1-5 0 0,-1 5 0 16,9-13 0-16,-7 2 0 16,-2 11-2-16,3-17-34 15,-3 17-50-15,3-10-3 16,-3 10-5-16,4-12-5 0,2 4-3 16</inkml:trace>
  <inkml:trace contextRef="#ctx0" brushRef="#br0" timeOffset="67065.72">11179 5384 25 0,'0'0'37'0,"0"0"1"16,0 0-4-16,0 0-6 15,6 0 0-15,-6 0-2 16,12-5-1-16,-12 5-5 15,12-4-2-15,-12 4-4 0,15-3-2 16,-15 3-3-16,17-4 0 16,-6 2-4-16,-2 1 0 15,3 0-1-15,-2 0-1 0,3 0 0 16,1 1 0-16,1-1-1 16,-3 1-1-16,4 0 1 15,-2 0-1-15,4-1 0 16,-1 1 0-16,-2-2 1 15,-1 1-1-15,-1-1 0 0,2 0-1 16,-8-1 1-16,5 3-1 16,-12 0-1-16,0 0-3 15,12-1-7-15,-12 1-9 0,0 0-24 16,0 0-27-16,-6 4-4 16,6-4-3-16</inkml:trace>
  <inkml:trace contextRef="#ctx0" brushRef="#br0" timeOffset="67438.94">11188 5524 25 0,'0'0'44'0,"0"0"4"15,12 4-5-15,-12-4-4 0,15 0-4 16,-7 0-4-16,6 0-4 15,-3-3-8-15,3 0-3 16,1 1-4-16,3-3-3 16,-1 1-3-16,1 0-2 0,-1 1-7 15,-5-1-14-15,1-3-43 16,5 6-12-16,-5 1-4 16,-3 0-4-16</inkml:trace>
  <inkml:trace contextRef="#ctx0" brushRef="#br0" timeOffset="73718.65">6200 6822 13 0,'0'0'40'0,"-9"-5"-11"15,9 5 3-15,0 0-5 16,0 0-2-16,0 0-4 15,0 6 1-15,0-6 1 0,-1 15-2 16,0-6-1-16,0 5-3 16,-1 1-1-16,0 6-3 15,-1 3-1-15,-1 7-3 16,-1-2-1-16,1 8-2 0,1 4-2 16,-4-3 0-16,3 3-1 15,-1-5-2-15,-1-1 2 16,1-4-1-16,2-1 1 15,-1-9-1-15,2-4 1 0,0-4 1 16,1-3 1-16,1-10-1 16,0 0 1-16,0 0-1 15,0 0-1-15,0-10-3 16,0-5-3-16,0-3-7 0,0-6-10 16,3-4-12-16,-1-5-15 15,0-3-18-15,6 3-16 16,-2-2-2-16</inkml:trace>
  <inkml:trace contextRef="#ctx0" brushRef="#br0" timeOffset="73995.77">6173 6909 57 0,'0'0'62'16,"-2"-9"-8"-16,2 9-6 16,0 0-6-16,1-9-6 15,-1 9-7-15,0 0-5 16,0 0-3-16,12 0-4 0,-12 0-3 15,13 15-3-15,-3-3-2 16,0 6-3-16,1-1 0 16,2 3-2-16,2 2 0 15,-1 0-2-15,0 0 0 0,-2-1-1 16,2-2 0-16,-3-2 0 16,0 0-1-16,-4-3-3 15,0-2-6-15,-4-3-10 0,-3-9-40 16,14 4-20-16,-6-4-6 15,3-2-5-15,3-7-1 16</inkml:trace>
  <inkml:trace contextRef="#ctx0" brushRef="#br0" timeOffset="74284.71">6591 6957 14 0,'0'-11'84'15,"0"11"0"-15,0 0-2 16,0-10-6-16,0 10-46 16,0 0-6-16,0 0-9 0,-11-2-6 15,11 2-4-15,-18 7-2 16,7 6 0-16,-7 1-2 16,-2 6 0-16,-1 3 0 15,-3 2 0-15,0 0 0 0,2 0 0 16,1 1 2-16,4-3-3 15,1-5 1-15,7-1-4 0,0-6-6 16,9-1-13-16,-1 3-49 16,1-13-8-16,15 0-7 15,-2-3-4-15</inkml:trace>
  <inkml:trace contextRef="#ctx0" brushRef="#br0" timeOffset="74628.94">6600 7014 9 0,'4'-14'82'0,"-4"14"3"16,7-16-2-16,-7 16-4 0,6-16-43 16,-6 16-6-16,0 0-11 15,6-10-6-15,-6 10-4 16,0 0-2-16,0 0-2 15,0 6-2-15,0 5-2 0,-1 6 0 16,-3 2-1-16,-2 4 0 16,2 4 1-16,-2 2-1 15,0 3 1-15,1-2 0 16,0-1 0-16,2 0 0 16,0-1-1-16,1-3 1 0,-2-2-1 15,4-2-2-15,0-1-4 16,-1-5-9-16,1-3-33 15,3 1-34-15,-3-13-2 0,4 13-7 16,-4-13-4-16</inkml:trace>
  <inkml:trace contextRef="#ctx0" brushRef="#br0" timeOffset="75565.16">6901 7246 57 0,'0'-10'76'15,"0"10"-1"-15,1-12-3 16,20 4-46-16,-21 8-2 16,11-12-2-16,-11 12-8 15,8-13-4-15,-8 13 0 16,6-11-2-16,-6 11-1 0,0-9-1 15,0 9-2-15,0-9 0 16,0 9-1-16,-11-9-1 16,11 9-2-16,-15-8 1 0,4 5-1 15,-1 1 0-15,-1 1 0 16,-3 1 0-16,0 0-1 16,-1 4 1-16,-1 2 1 0,1 3 0 15,-2 3-1-15,2 1 1 16,1 3 0-16,2 1 0 15,3 5 0-15,0-2 0 16,6 3 0-16,2-2 1 0,3-1 0 16,0 0 1-16,3-5 0 15,5-1-1-15,2-3 2 16,3-4-1-16,2-5 0 16,3-2 0-16,3-1 0 0,-1-5-1 15,3-6 0-15,-2-2-1 16,-1-1 0-16,-1-4 0 15,-4 1-1-15,-2-3 1 16,-4 3 0-16,-2 2-1 0,-2 1 1 16,-2 4-1-16,-3 11 0 15,1-14-1-15,-1 14 1 16,0 0-1-16,0 0 1 16,-6 6 0-16,6-6-1 0,-7 19 1 15,3-6 1-15,2 0-1 16,0 4 1-16,0 0 0 15,2 0-1-15,0 1 1 0,1-2-1 16,4 0 1-16,1-1-1 16,4 0 1-16,-2-4-1 15,3-2 1-15,0-1-1 16,0-5 0-16,2-3-1 16,0 0 0-16,-1-6-2 0,1-3 0 15,0-4 0-15,-3-4 0 16,2-3 0-16,-2-3 0 15,-2-1 2-15,0 0 0 0,-1-1 0 16,-3 3 2-16,-1 3 0 16,-1 4 1-16,0 6 0 15,-2 9-1-15,0-10 1 0,0 10 0 16,0 0-1-16,-1 5 1 16,1-5-1-16,-3 17 0 15,2-3 0-15,0 0 0 16,-1 1 0-16,2 0 0 0,-1 3-1 15,1-1 1-15,1-2-1 16,1 0-1-16,2-3-2 16,-1-1-5-16,3-2-9 15,-6-9-22-15,2 10-42 16,-2-10-3-16,11 0-5 0,-11 0-6 16</inkml:trace>
  <inkml:trace contextRef="#ctx0" brushRef="#br0" timeOffset="75745.4">7214 7002 43 0,'2'-21'87'0,"-2"7"-4"0,0 4-6 16,0 0-22-16,0 10-24 16,0 5-10-16,0-5-12 15,0 21-10-15,0-6-12 0,0 0-41 16,-1 9-20-16,-1 2-6 15,-1-1-4-15,2-1 0 16</inkml:trace>
  <inkml:trace contextRef="#ctx0" brushRef="#br0" timeOffset="76267.44">7403 7064 51 0,'-9'-10'83'0,"0"0"-2"0,9 10-4 15,-14-13-38-15,14 13-10 16,0 0-5-16,-5 5-11 16,4 5-5-16,1 4-2 0,-1 3-1 15,-3 5 1-15,2 3 0 16,-1 1-1-16,-1 3 0 15,1 1-1-15,2-3-1 16,-2 1 0-16,3-3-2 0,0-1 0 16,4-3 0-16,2-3 0 15,4-5 0-15,-2-1 0 16,5-4-1-16,-2-4-1 0,4-3-2 16,0-1-1-1,-1-8-1-15,2-4 0 0,-2-2 0 16,-1-6 0-16,2 2 1 15,-1-3 1-15,-3 0 2 16,0 2 2-16,-4 3 2 0,0 3 1 16,-4 3-1-16,-3 10 1 15,0 0 1-15,0 0-2 16,0 0 1-16,2 10 0 0,-2 2-2 16,0 4 0-16,0 0 0 15,0 0 0-15,0 2-1 16,0-4-1-16,0 1-5 0,0-6-13 15,0-9-59-15,0 0-2 16,14 5-6-16,-6-5-8 16,1-7 1-16</inkml:trace>
  <inkml:trace contextRef="#ctx0" brushRef="#br0" timeOffset="76443.48">7678 7102 18 0,'-1'-20'90'15,"-2"3"-2"-15,-1 6-4 0,4 11-7 16,-7-11-35-16,7 11-20 16,-3 7-9-16,3-7-11 15,-2 22-13-15,-1-9-22 0,-8 6-45 16,10 4-2-16,-3-1-6 16,4 0-3-16</inkml:trace>
  <inkml:trace contextRef="#ctx0" brushRef="#br0" timeOffset="77317.31">7691 7289 45 0,'2'-17'88'0,"-2"17"-1"16,4-16-5-16,-4-11-15 15,0 27-36-15,3-9-7 16,-3 9-10-16,0 0-8 0,0 0-2 15,5 5-2-15,-5-5-1 16,2 21-1-16,-2-9 1 16,1 4-1-16,-2 1 0 0,1 0 1 15,0-1-1-15,0 0 1 16,0-3-1-16,0-3 1 16,0-10 0-16,0 14-1 15,0-14 0-15,0 0-1 0,7 0 0 16,-7 0 0-16,11-14-1 15,-4 3-1-15,0-1 1 0,3-1 0 16,-4 0 0 0,1 1 1-16,-1 2-1 0,-6 10 2 15,10-10-1-15,-10 10 1 16,0 0 0-16,0 0 1 0,10 8 0 16,-7 1 0-16,-1 0 0 15,2 1 1-15,3 0-1 16,2 0 1-16,3-2-1 15,4-1-1-15,1-3-1 16,4-3-3-16,1-1-3 0,0-1-1 16,4-5 0-16,-2-3 0 15,-3 0 0-15,-3-4 0 16,0 0 4-16,-6-3 3 0,0 3 3 16,-5-1 4-16,-3 2 0 15,-4-2 2-15,0 3-1 16,-1 2 1-16,1 9-1 0,-10-11-1 15,10 11-1-15,-12-1-1 16,12 1-1-16,-12 5-1 16,12-5-1-16,-4 18 0 15,3-8 0-15,1 2 0 16,0-1 0-16,2 1-1 0,2-4 0 16,1 0 1-16,-5-8-1 15,10 18 0-15,-10-18 0 16,12 17 0-16,-8-6 0 0,0 7 0 15,1 2 0 1,1 8-1-16,-3 5 1 0,2 7 0 16,0 10-1-16,1 6 0 15,-3 16-1-15,-4 3 0 16,1 1-1-16,-8-3 1 16,-4-6 2-16,-3-8 0 15,-7-11 3-15,-1-11 0 16,-2-27 3-16,1-10 1 0,5-10 0 15,3-14-1-15,3-11-1 16,8-9-1-16,6-8-3 16,0-6-3-16,13-2-4 15,3-4-8-15,8 3-29 0,11 3-41 16,-4 5-2-16,2 5-6 16,2 6-5-16</inkml:trace>
  <inkml:trace contextRef="#ctx0" brushRef="#br0" timeOffset="78323.29">8602 7197 51 0,'10'-20'87'0,"-2"2"-1"16,-7-1-4-16,-1 4-3 0,0 1-58 15,-6 2 0-15,-2 3-6 16,-6 4-6-16,0 4-2 15,-3 1-3-15,0 6-2 16,0 7 0-16,-1 4 0 0,2 3 0 16,1 4-1-16,0 2 1 15,3 1-2-15,5 2 1 16,3 0 0-16,1 0 0 16,3-2-1-16,3-1 0 15,4-3 0-15,7-2 0 16,3-4 0-16,2-3 0 0,1-7 0 15,2-1-1-15,2-6 0 16,2-4 0-16,-3-5 0 0,-1-5 0 16,-2-3 0-16,-2-1 1 15,-6-1 0-15,-4 3 0 16,-3 1 1-16,-4 3-1 16,-1 3 1-16,0 9-1 0,-11 0 1 15,11 0-1-15,-13 16 0 16,8 1 0-16,1 3 0 15,3 1 0-15,0 3-1 0,3-2 1 16,5-3 0-16,3-2 1 16,0-6-1-16,5-2 0 15,-1-3 1-15,3-5-1 16,-2-1-1-16,3-5 1 16,-5-7-1-16,1-1 0 0,-1-1 0 15,-5-5 0-15,0-4 0 16,-5 0 1-16,-3 0 0 15,0-2 0-15,-6 2 0 16,-6 1 0-16,-2 4 0 0,-2 2 0 16,1 6-1-16,-1 4 0 15,0 3 0-15,2 3 1 16,7 1 0-16,7-1-1 0,-8 13 1 16,8-13 0-16,10 16 0 15,3-8 0-15,6-1-1 16,3-1 0-16,3-2-2 0,5-2-2 15,0-2 0 1,0 1 0-16,2-2 0 0,-6-5 1 16,0 0 0-16,-5 0 1 15,-9-2 2-15,-1 0 2 16,-11 8 0-16,5-14 1 0,-5 14 1 16,-6-8-1-16,6 8 0 15,-18 0 0-15,18 0 1 16,-14 4-2-16,14-4 1 0,-8 14-1 15,8-5 0-15,0 2 0 16,3 1 0-16,3 1 0 16,4-2-1-16,-3 5 1 15,5-3-1-15,0 0 1 0,-1 4-1 16,1-2 0-16,-4 0 0 16,0 2 0-16,-5-2 0 15,-3 2 0-15,0-2 1 16,-8-1-1-16,-2-4 1 0,-5-2-1 15,-2-4 1-15,2-4 0 16,5-2 0-16,0-9-3 0,8-3-2 16,2-6-6-16,3-1-10 15,8-6-15-15,1-5-34 16,7 0-13-16,2-2-6 16,-1-3 0-16,3 2 40 0</inkml:trace>
  <inkml:trace contextRef="#ctx0" brushRef="#br0" timeOffset="78661.29">9123 7171 0 0,'18'-26'32'0,"-4"8"43"0,-4 1 12 15,-1 6-5-15,-9 11-5 16,8-2-31-16,-8 2-19 16,14 15-13-16,-8-2-6 0,3 4-4 15,-4 4 0-15,2 2-2 16,1 4 0-16,-5 0 0 16,0 1-1-16,-3 3-1 0,0-2 0 15,0 0 0-15,0-1 0 16,-1-5 0-16,-1 1 0 15,0-5 1-15,0-5-1 16,0-1 1-16,2-13 0 0,0 0 0 16,0 0 0-16,0 0 1 15,-7-13-1-15,7-3 0 16,0-4 0-16,8-3 1 16,-3-3-2-16,7-2 1 15,1 1 0-15,1 3-1 0,1 0 0 16,1 4 1-16,1 6-1 15,1 3-2-15,-3 4-2 16,0 7-11-16,-5 0-28 0,5 5-38 16,-1 1-4-16,1 1-5 15,3 1-6-15</inkml:trace>
  <inkml:trace contextRef="#ctx0" brushRef="#br0" timeOffset="78865.9">9617 7290 66 0,'0'0'89'16,"15"2"0"-16,-15-2-6 15,16-4-2-15,-6 4-62 0,3-5-5 16,4 0-1-16,-1 1-6 16,3 4-5-16,-3-3-6 15,2 3-6-15,-7 0-16 16,0-3-52-16,-2 3-4 0,-9 0-6 15,10 10-6-15</inkml:trace>
  <inkml:trace contextRef="#ctx0" brushRef="#br0" timeOffset="79086.57">9560 7420 73 0,'-12'11'92'16,"4"-3"-3"-16,8-8-4 0,0 0-3 15,0 0-59-15,18 3-5 16,1-3-5-16,4 0-5 16,6-3-4-16,0 0-2 15,0-1-1-15,1 0-3 0,-4 0-6 16,0 4-10-16,-7-3-22 16,-19 3-43-16,13 0-3 15,-13 0-7-15,0 0-4 16</inkml:trace>
  <inkml:trace contextRef="#ctx0" brushRef="#br0" timeOffset="81439.47">6624 8377 54 0,'0'-8'84'15,"0"8"-1"-15,0 0-11 16,0 0-24-16,-10 6-11 0,4 8-13 15,-3 7-10 1,0 7-6-16,-4 5-3 0,-1 6-1 16,-3 4-1-16,-1 5-1 15,-2 0 0-15,1-4-1 16,1-5 1-16,3-4-1 0,0-7 1 16,5-8 0-16,3-7 0 15,7-13 0-15,0 0 0 16,1-20 0-16,8-4 0 15,4-8 0-15,3-7-1 16,5-8-2-16,2-4 1 0,4-7-1 16,4 1 0-16,0 1 1 15,-1 7-1-15,1 7 0 16,-5 4 0-16,-3 13 2 0,-3 10-1 16,-5 14 2-16,-5 6 0 15,1 17 0-15,-5 7 0 16,-1 7 1-16,2 6 0 0,-2 4-1 15,0 3 0 1,4 4 0-16,-2-1-3 0,0-2-3 16,-3-4-8-16,3 1-15 15,-6-5-33-15,-1-7-22 16,0-6-5-16,-1-10-5 0,-6-6-2 16</inkml:trace>
  <inkml:trace contextRef="#ctx0" brushRef="#br0" timeOffset="81627.58">6684 8654 17 0,'-9'-17'87'0,"0"5"0"15,9 12-4-15,0-11-3 0,6 9-42 16,7 2-11-16,6 0-8 16,7 0-11-16,2 3-5 15,8 3-7-15,-1-3-5 16,12 0-17-16,4 7-48 15,5-10-7-15,-1-1-7 0,2-5-5 16</inkml:trace>
  <inkml:trace contextRef="#ctx0" brushRef="#br0" timeOffset="82159.97">7399 8520 31 0,'11'-19'93'0,"-5"3"-2"16,-6 0-4-16,-5 1-3 15,-16 4-44-15,10 1-12 16,-2 6-11-16,-2 3-7 0,-3 1-5 15,0 10-2-15,-2 3-1 16,-1 5-1-16,2 6-1 16,-3 5 1-16,4 3-2 15,1 3 2-15,4 2-1 16,4 0 1-16,4-1 0 0,4-3-1 16,1-5 1-16,6-1 0 15,6-8 0-15,5-3 0 0,3-5 0 16,2-5-1-16,4-5 0 15,-1-1-1-15,2-6 0 16,1-6 0-16,-4-6-1 0,-2-4 0 16,-1-6-1-16,-2-4 0 15,-4-5 1-15,-4-3-1 16,-1-2 1-16,-8 1 0 16,-2 1 1-16,0 5-1 0,-10 6 1 15,-4 4 1-15,-5 9 0 16,-3 3 1-16,0 8-1 15,0 4 0-15,1 1 0 16,0 5 0-16,4 6 0 0,4 1 1 16,4 4 0-16,3 3 0 15,5 2 1-15,1 3 0 16,0 0 1-16,7 0 0 0,4 4 1 16,2-2-1-16,4 0-1 15,3-2 0-15,1 0 0 16,1-3-1-16,0 1-1 15,-1-7-3-15,-1 1-6 16,-8-7-13-16,0-2-59 0,-4-1-5 16,-8-6-3-16,15 1-9 15,-15-1 0-15</inkml:trace>
  <inkml:trace contextRef="#ctx0" brushRef="#br0" timeOffset="83796.67">7918 8592 29 0,'0'0'76'16,"0"0"1"-16,0 0-2 15,0 0-30-15,7-2-11 16,3 2-7-16,1 0-9 16,1 2-3-16,4-2-3 0,1 0-1 15,3 0-3-15,-1 0-2 16,-1 0-1-16,2 0-2 15,0 0-1-15,-2-3-1 16,-2 3-3-16,-3-1-6 0,2 1-9 16,-15 0-20-16,8 0-39 15,-8 0-6-15,3 9-6 0,-3-9-3 16</inkml:trace>
  <inkml:trace contextRef="#ctx0" brushRef="#br0" timeOffset="84043.52">7986 8749 14 0,'-7'16'77'16,"7"-16"3"-16,0 11 0 16,0-11-30-16,9 11-6 15,1-6-10-15,2-4-10 16,7 0-6-16,-1-1-5 15,6-2-1-15,3-3-5 0,1 0-4 16,-1-3-5-16,2 4-12 16,-11-1-31-16,6 3-35 0,-5 0-3 15,-4 1-6-15,0-2-5 16</inkml:trace>
  <inkml:trace contextRef="#ctx0" brushRef="#br0" timeOffset="84694.87">8673 8546 6 0,'-10'-11'83'0,"3"0"4"0,0 0-3 16,7 11-4-16,-13-14-44 15,13 14-9-15,0 0-10 16,0 0-7-16,0 0-4 0,-3 16-2 16,3 5-3-16,-1 3 1 15,0 6 0-15,0 2-1 16,-1 6 1-16,-1-3-1 0,-1 1 0 16,1-2 0-1,0-5 0-15,0-3 0 0,1-6 0 16,-1-4 0-16,1-5 1 15,2-11-1-15,0 0 0 16,0 0 0-16,0-11 0 16,1-6-1-16,-1-7 0 0,3-4-1 15,1-6 1-15,3-6-1 16,3-3 0-16,3-3 1 0,-1 1 0 16,5-1 0-1,-1 5 0-15,2 5 1 0,-1 6 0 16,0 7 0-16,0 9 1 15,0 7-1-15,-2 7 0 16,2 1 0-16,-4 5 1 0,2 3-2 16,0 4-4-16,-2 0-6 15,-1 5-23-15,6-2-47 16,-12 4-2-16,-4-1-6 16,-2 1-8-16</inkml:trace>
  <inkml:trace contextRef="#ctx0" brushRef="#br0" timeOffset="84906.62">8655 8716 11 0,'-10'5'87'16,"10"-5"1"-16,0 0-5 15,0 0-5-15,6 0-29 16,8-1-31-16,6 0-4 0,0-2-6 15,8 4-9-15,-6-2-16 16,1-1-59-16,5 2-1 16,-3-1-7-16,0-1-6 15,-2-2 0-15</inkml:trace>
  <inkml:trace contextRef="#ctx0" brushRef="#br0" timeOffset="85251.77">9213 8574 17 0,'-1'-14'84'15,"1"14"2"-15,-9-15-6 16,9 15-4-16,-8-10-43 0,8 10-10 16,-16-2-10-16,16 2-6 15,-20 7-3-15,7 3 0 16,0 6 0-16,-2 3 0 0,-1 3 0 15,0 4 0-15,2 1 0 16,5 1 0-16,1-1 0 16,4 0-1-16,4-4 0 15,2-3 0-15,8-1 0 0,1-6 0 16,5-3-1-16,6-3 1 16,3-5-1-16,-2-2 0 15,7-2-3-15,-1-5-4 16,-1-6-9-16,0 2-30 0,5 0-38 15,-9-2-3-15,-1-1-5 16,-3 1-6-16</inkml:trace>
  <inkml:trace contextRef="#ctx0" brushRef="#br0" timeOffset="85509">9671 8625 61 0,'0'0'93'0,"-10"0"-2"0,10 0-6 16,0 0-1-16,0-6-59 0,0 6-6 15,10-6-1-15,4 3-9 16,-2-1-5-16,3 0-1 16,2 1 0-16,-1 1-4 15,1-1-2-15,-2 3-5 0,-4-1-7 16,0 1-15-16,-3 9-43 15,-8-9-11-15,7 11-7 16,-7-11-5-16,-2 12 2 16</inkml:trace>
  <inkml:trace contextRef="#ctx0" brushRef="#br0" timeOffset="85699.47">9628 8711 74 0,'-12'8'90'16,"12"-8"-3"-16,0 0-4 15,0 0-30-15,0 0-20 16,15 3-7-16,0-3-8 0,6-1-7 16,-1-3-6-16,2 3-6 15,-1-4-9-15,6 5-23 16,1 0-49-16,-8 0-1 16,-1 1-7-16,3-3-7 15</inkml:trace>
  <inkml:trace contextRef="#ctx0" brushRef="#br0" timeOffset="86474.34">10809 8433 47 0,'-4'-11'87'16,"-1"1"-1"-16,-6-1-6 16,3 2-5-16,-3 3-51 15,3 5-9-15,-7-1-5 16,-2 2-6-16,-1 3-1 0,-2 3-1 16,0 2 0-16,0 3-1 15,1 0 1-15,3 5-1 16,0-2 1-16,6 4-1 15,4-1 1-15,4 3-1 0,2 0 0 16,6 2 1-16,5-1 0 16,6-1 0-16,1 0 0 15,3 0-1-15,3-2 1 16,4-2-1-16,-2 0-1 0,1-1 0 16,-3 0 0-16,-2-3 0 15,-3 1-1-15,-5 0 0 16,-1 0 0-16,-6 1 1 0,-6-2 0 15,-1 1 0-15,-4-2 0 16,-7 2 1-16,-2 0 0 16,-5-4-1-16,-5 1 1 15,-2-4 0-15,-1-1-1 0,-3-2 0 16,3-2-3-16,-2-2-5 16,8 0-11-16,2-3-31 15,6-5-28-15,7-2-6 16,5-5-5-16,12 0-3 0</inkml:trace>
  <inkml:trace contextRef="#ctx0" brushRef="#br0" timeOffset="86796.21">11038 8529 86 0,'0'-10'90'16,"0"10"-3"-16,-13-9-6 0,6-15-19 15,-5 24-36-15,4 2-8 16,-6 6-9-16,-3 6-5 16,-1 5 0-16,-2 8-1 0,-9 6-1 15,-2 9-1-15,-6 9 1 16,-8 7-1-16,-1 6 0 16,-5 4 0-16,-3 0-1 15,2-2 1-15,4-3-1 0,6-8 1 16,5-7-1-16,10-6 0 15,3-13-1-15,13-5-2 16,-1-11-5-16,12-3-25 0,12-8-48 16,-5-5-1-16,8-12-7 15,6-7-6-15,9-8 7 16</inkml:trace>
  <inkml:trace contextRef="#ctx0" brushRef="#br0" timeOffset="87109.19">11298 8557 57 0,'0'0'93'0,"0"-15"-4"0,0 15-5 15,1-12-4-15,-1 12-54 16,0 0-6-16,0 0-9 0,8 3-5 15,-6 13-3-15,-2 3-1 16,1 5-1-16,-1 8 1 16,0 5 0-16,-4 2-1 15,-2 3 1-15,1 0 0 0,-2-2-1 16,-1-4-1-16,4-3-2 16,1-8-7-16,3 0-19 15,1-7-52-15,1-9-2 16,-2-9-7-16,19 0-6 15,-3-5-1-15</inkml:trace>
  <inkml:trace contextRef="#ctx0" brushRef="#br0" timeOffset="87482.53">11478 8497 69 0,'-19'-5'93'16,"4"1"-3"-16,5-1-7 15,10 5-1-15,-11-8-64 0,11 8-1 16,16-5-2-16,1 0-7 16,3 4-5-16,0 0-1 15,5-1 0-15,0 2-1 0,-1 0 0 16,2 0-2-16,-1 0 1 16,-6 0-1-16,-4 0 0 15,-3 0 0-15,-12 0 1 16,13 8-1-16,-13-8 0 0,1 18 1 15,-1-2 0-15,-3 3 1 16,-3 6 0-16,-5 4 0 16,-2 2 1-16,2 2-1 15,-5-1 0-15,0 4 1 0,-1-6-1 16,5 1 1-16,2-5-3 16,-3-2-3-16,9-3-10 15,-4-5-34-15,4-3-34 0,4-13-3 16,2 10-6-16,9-10-6 15</inkml:trace>
  <inkml:trace contextRef="#ctx0" brushRef="#br0" timeOffset="87703.33">11785 8670 80 0,'0'0'95'16,"0"0"-3"-16,0 0-7 15,0 0 1-15,7-7-62 16,-7 7-8-16,0 0-4 0,13 3-6 16,-13-3-3-16,9 11-3 15,-9-11-5-15,8 18-8 16,-9-9-27-16,1 2-44 16,0-11-1-16,0 12-6 0,0-12-8 15</inkml:trace>
  <inkml:trace contextRef="#ctx0" brushRef="#br0" timeOffset="88314.79">12062 8560 19 0,'12'-13'87'15,"-12"13"1"-15,8-14-4 16,-4 5-4-16,-4 9-46 0,8-11-4 16,-8 11-9-16,0 0-10 15,0 0-4-15,0 0-3 16,0 0-2-16,0 6-2 16,0 5 0-16,-8 2 0 0,2 4 0 15,1 2 1-15,-2-1-1 16,1 0 1-16,2 0 0 15,-3-1-1-15,4-4 1 0,2 0 0 16,1-1-1-16,0-4 1 16,5 0 0-16,-5-8 0 15,14 15-1-15,-3-10 0 16,-4 0 1-16,6 1-1 0,-4-3 1 16,2 2-1-16,3-1 0 15,-5 0 0-15,4 1 0 16,-2 1 0-16,-1 2 0 15,3-1-1-15,-5 3 1 0,2 0 0 16,-5 3 0-16,2 1-1 16,-4 2 1-16,-3 0-1 15,0 0 1-15,-8 1 0 16,0-2 0-16,-6 2-1 0,-3-4 1 16,-1-2 1-16,-3 0 0 15,-3-4 0-15,-1-3 0 16,2-4 1-16,0 0 0 15,2 0 0-15,4-6 0 0,3-2-1 16,3-3 0-16,6-2-1 16,5-3-3-16,0 2-7 0,0-6-15 15,-1 1-57 1,2-1 0-16,3-1-6 0,6-3-8 16,-3 3 1-16</inkml:trace>
  <inkml:trace contextRef="#ctx0" brushRef="#br0" timeOffset="88658.93">12154 8511 34 0,'-12'-11'90'0,"12"11"-1"15,-4-13-2-15,4 13-4 16,0-11-49-16,0 11-7 0,13-9-3 15,-13 9-10-15,18-9-5 16,-3 5-1-16,3 0-3 16,4 0 0-16,2 1-3 0,4 0-2 15,1 1 0-15,3-2 0 16,-1 2 0-16,-4 1 0 16,0 1 0-16,-4 0 0 15,-4-2 0-15,-4 2 0 0,-4 0 0 16,-11 0 0-16,11 0 0 15,-11 0 0-15,0 0 0 16,0 0-7-16,0 0-40 0,-9 8-39 16,-3-6-1-16,0 1-7 15,2-3-7-15</inkml:trace>
  <inkml:trace contextRef="#ctx0" brushRef="#br0" timeOffset="91806.31">9507 7275 6 0,'0'0'22'16,"0"0"-5"-16,0-9 0 16,0 9-1-16,0 0-1 15,0 0 3-15,0 0-1 0,0 0 2 16,0 0-1-16,2-10-1 16,-2 10 1-16,0 0-1 0,0 0 0 15,0 0-2-15,0 0-3 16,0 0-1-16,0 0-3 15,0 0-2-15,0 0-2 16,0 0-1-16,0 0-1 16,0 0 2-16,0 0-1 0,0 0 1 15,0 0 1-15,0 0 0 16,2 6 3-16,-2-6-1 0,0 0 1 16,13 6-1-16,-3-4-1 15,6 0 1-15,-1 1-1 16,6-3 0-16,2 1-2 15,2-1-1-15,1 0-1 16,3 0 2-16,-6 0-1 0,2-2 0 16,-4 0 0-16,-3 0 0 15,-3 2 1-15,-6-2-1 16,-9 2 0-16,14 0-1 16,-14 0 0-16,0 0-1 0,0 0 0 15,0 0 0-15,0 0 0 16,8 3-1-16,-8-3 1 15,0 0-1-15,0 0-1 16,0 0-2-16,0 10-4 0,0-10-3 16,0 0-9-16,0 0-13 15,-7 8-24-15,7-8-22 16,-8 10-4-16,8-10-2 16</inkml:trace>
  <inkml:trace contextRef="#ctx0" brushRef="#br0" timeOffset="92302.61">9604 7488 44 0,'-4'-9'49'0,"4"9"-1"16,0 0-8-16,0-8-4 16,0 8-7-16,0 0-4 0,0-10-4 15,0 10-5-15,0 0-4 16,0 0-2-16,5-10-2 16,-5 10-3-16,0 0 0 15,11-6-1-15,-11 6 0 0,18-4 0 16,-7 2-1-16,1 1 1 15,3-1 0-15,3-1-1 16,0 2 0-16,4 0-1 16,-1 1-4-16,-4-2-14 0,0-3-44 15,-2 5-14-15,-1 4-5 16,-5 0-3-16</inkml:trace>
  <inkml:trace contextRef="#ctx0" brushRef="#br0" timeOffset="116166.4">11348 9188 1 0,'0'0'31'15,"0"0"-2"-15,11-2-2 0,-11 2 0 16,14-4-3-16,-2 2-2 15,3-1-3-15,-4 1-3 16,6-1 1-16,-2-1-1 16,7-1-1-16,-4 0-3 15,9 0 0-15,-8-1-2 0,2 1-1 16,0-1-1-16,1 0-1 16,1 0-2-16,-1 0 0 15,-1 1 0-15,-2 0 1 16,0 0-2-16,-2 1-1 0,-1 0 0 15,-5 2-1-15,1 1-1 16,-2 1-4-16,-10 0-5 16,10 0-12-16,-10 0-17 15,8 10-27-15,-8-10-8 0,-4 13-3 16</inkml:trace>
  <inkml:trace contextRef="#ctx0" brushRef="#br0" timeOffset="116492.21">11397 9310 18 0,'0'0'58'0,"0"0"-11"16,0 0-8-16,1-7-3 16,15 4-4-16,-4-2-8 0,10 2-3 15,-5-3-4-15,9 1-2 16,-4-1-4-16,6-1-2 16,-2 0-4-16,-5 0-3 0,7 1-11 15,-5 2-28-15,-7 0-30 16,5-1-4-16,-4 2-4 15,-3 0 0-15</inkml:trace>
  <inkml:trace contextRef="#ctx0" brushRef="#br0" timeOffset="150212.6">10365 7129 1 0,'0'0'42'0,"2"-11"0"16,-2 11-1-16,5-11-3 16,-5 11-4-16,6-11-2 15,-6 11-5-15,5-10-3 16,-5 10-4-16,6-11-4 0,-6 11 0 15,8-11-3-15,-8 11-2 16,0 0-2-16,4-11 0 16,-4 11-3-16,0 0 0 15,0 0-2-15,0 10-1 0,0 2-1 16,-2 6-1-16,-2 6 0 16,-2 2 1-16,1 6-1 15,0 2 0-15,-1 2 1 16,-1 1-1-16,3-1 0 15,-3 0 0-15,1-4-1 0,2 0 1 16,1-2-1-16,-2-4 1 16,1-5 0-16,1-2-1 15,0-4 1-15,2-3-1 16,-1-1-4-16,0-1-8 0,2-10-17 16,-6 9-44-16,6-9-6 15,0 0-5-15,9 0-3 16</inkml:trace>
  <inkml:trace contextRef="#ctx0" brushRef="#br0" timeOffset="150733.76">10519 7321 11 0,'-5'-10'73'0,"5"10"3"16,-2-10-2-16,2 10-32 0,-1-13-6 15,1 13-11-15,5-13-8 16,6 6-5-16,-3 2-2 16,3 0-2-16,1 1-3 15,-1 3-2-15,3 0-2 0,-1 1 0 16,-3 4 0-16,2 5-1 15,-3 3-1-15,0 2 1 16,-3 6-1-16,-1 0 1 0,-2 5 0 16,-3 1 0-16,-1 1 0 15,-9 2 0-15,0-3 0 16,-4 0 1-16,-3-3-1 16,-1-3 1-16,-1-3 0 15,1-2-1-15,2-3 1 0,2-4 0 16,6-3-1-16,8-5 2 15,-12 8 0-15,12-8 2 16,0 0 1-16,0 0 0 0,13-2 0 16,-3-1 1-16,6-1 0 15,5-2-1-15,2 0-1 16,2 0-1-16,3 0-1 16,2 2-2-16,-1 0-4 15,0 3-7-15,-2-3-21 0,-6 2-46 16,1 1-4-16,1-2-7 15,0-3-3-15</inkml:trace>
  <inkml:trace contextRef="#ctx0" brushRef="#br0" timeOffset="151074.43">11125 7257 23 0,'-10'-4'84'0,"10"4"0"16,-11-10-3-16,11 10-5 0,-4-12-47 15,4 12-8-15,0 0-7 16,9-6-6-16,-9 6-3 0,16 2-2 16,-6 6-2-16,3 3 0 15,4 1-1-15,-1 6 1 16,1 3-1-16,2 0 0 0,-1 6 0 15,-2 0 0-15,-2 0 0 16,0-1-1-16,0-4 0 16,-5 1-3-16,0-8-4 15,-1 0-6-15,-4-6-9 0,-4-9-20 16,11 12-29-16,-11-12-10 16,12-4-4-16,-7-6 1 15</inkml:trace>
  <inkml:trace contextRef="#ctx0" brushRef="#br0" timeOffset="151348.39">11459 7200 69 0,'-4'-11'79'16,"4"11"0"-16,-19-6-25 0,6 6-10 16,-6 3-12-16,3 7-9 15,-5 7-7-15,0 0-6 0,-2 5-2 16,-4 3-3-16,1 6-1 15,-4 2-2-15,1 5 0 16,1 1 0-16,-3 1-1 16,5 0 1-16,0-2-1 15,3 0 0-15,3-6 0 0,5-5-1 16,1-3 0-16,6-6-5 16,0-5-4-16,5 0-15 15,3 0-53-15,0-13-3 16,12 3-7-16,-1-6-3 0</inkml:trace>
  <inkml:trace contextRef="#ctx0" brushRef="#br0" timeOffset="151983.81">11882 7274 47 0,'-3'-6'68'0,"3"6"-7"0,-17 0-16 16,17 0-11-16,-15 0-6 15,15 0-10-15,-20 6-5 16,10-1-2-16,-4 4-2 16,-1 4-1-16,-1 0-1 0,2 2-1 15,1 5-1-15,1 1 0 16,0-1 0-16,5 4-1 15,2-2 0-15,5 1-1 16,0 1 1-16,5-3-2 16,5-1 1-16,3-3-1 0,3-2 1 15,1-3 0-15,3-4-1 16,-2-4 1-16,2-3-1 0,0-1 1 16,-2-5-1-16,-1-5 0 15,-2-3-1-15,0-5 1 16,-6-6-1-16,0-1-1 15,-4-2 0-15,-2 0 1 16,-1-2-2-16,-2 1 1 16,-2 3 0-16,-2 4 0 0,-3 5 0 15,-1 4-1-15,4 2-1 16,4 10 1-16,-12-6-1 0,12 6 1 16,0 0-6-16,-7 10-8 15,7 1-29-15,3 4-30 16,-1 2-5-16,6 2-5 15,-2 1-2-15</inkml:trace>
  <inkml:trace contextRef="#ctx0" brushRef="#br0" timeOffset="152387.72">12132 7478 19 0,'-8'-4'73'16,"8"4"0"-16,0 0-3 16,0 0-32-16,0 0-8 15,0 0-8-15,0 0-11 0,-7 7-3 16,7-7-2-16,-2 14 0 16,2-14-1-16,-3 14-1 15,3-14-3-15,-2 16 2 0,2-16-1 16,0 0 1-16,0 0 0 15,0 0 0-15,0 0 1 16,0 0-1-16,5-3 0 16,-3-8 0-16,4 1-1 0,-1-2 0 15,1 1-1-15,-4-2 0 16,2 4 0-16,-4 9-1 16,6-15 1-16,-6 15-2 0,0 0 1 15,0 0 0-15,0 5-5 16,0-5-12-16,0 12-38 15,0 0-21-15,0 0-4 16,0-1-3-16,0-2-1 16</inkml:trace>
  <inkml:trace contextRef="#ctx0" brushRef="#br0" timeOffset="152943.45">12384 7342 12 0,'0'0'70'15,"0"-13"5"-15,0-2-8 16,0 15-25-16,0 0-11 0,-1-8-9 16,1 8-7-16,-10-2-5 15,10 2-1-15,-15 4-2 16,15-4-1-16,-14 16 0 16,6-6-1-16,0 2-1 0,2 1 0 15,2 2-1-15,3-3 0 16,1 2-1-16,0-1 0 15,2-1 0-15,7-1-1 0,0-2 1 16,2 2 0-16,-2-2-1 16,6-2 1-16,-1 0-1 15,-1 0 0-15,1 2 0 16,1-3-1-16,-2 1 0 0,-3-1 1 16,3 0-2-16,-6 2 1 15,-7-8 0-15,8 18 0 16,-8-8 0-16,0-1-1 15,-7 2 1-15,-1-1 0 16,-3 2 1-16,0-2-1 0,-5-1 0 16,-1-1-1-16,-3-4-4 15,1 2-8-15,-2-5-14 16,0-2-36-16,5 0-14 0,3-4-6 16,2 0-3-16</inkml:trace>
  <inkml:trace contextRef="#ctx0" brushRef="#br0" timeOffset="153177.41">12383 7357 23 0,'7'-13'85'0,"-7"13"1"16,15-13-5-16,-6 6-4 15,5-2-44-15,4 3-12 16,0-1-7-16,5 2-6 0,1 0-3 15,-1 1-2-15,-2-1-1 16,-1 5-7-16,-3-1-5 16,0 1-14-16,-17 0-32 0,18 6-22 15,-18-6-6 1,8 9-6-16,-8-9 2 0</inkml:trace>
  <inkml:trace contextRef="#ctx0" brushRef="#br0" timeOffset="153692.9">12872 7477 57 0,'0'0'82'0,"-6"-14"-1"16,6 14-4-16,0-14-37 0,7 7-10 15,5 1-9-15,4-1-9 16,3 2-4-16,-1-1-2 15,1 1-2-15,-2 1-1 16,2 2-1-16,-2 1-1 0,-2 1-1 16,-5 0-3-16,3 0-6 15,-13 0-10-15,13 1-31 16,-13-1-26-16,4 11-7 16,-4-11-4-16,-9 14 0 0</inkml:trace>
  <inkml:trace contextRef="#ctx0" brushRef="#br0" timeOffset="153922.05">12855 7574 24 0,'0'0'86'0,"0"0"0"0,-1 8-3 16,7-13-22-16,6 4-22 15,3-1-8-15,4-3-11 16,6 1-10-16,0-1-3 15,-2 1-3-15,2 0-3 0,-2 3-5 16,-5-3-6-16,-2 4-18 16,-6 3-33-16,-10-3-19 15,0 0-7-15,6 10-6 16,-6-10 4-16</inkml:trace>
  <inkml:trace contextRef="#ctx0" brushRef="#br0" timeOffset="154867.79">13821 7197 25 0,'7'-14'72'0,"-3"1"-1"15,-4 2-19-15,0 1-12 0,0 10-11 16,-7-10-9-16,-3 10-7 16,-7 0-5-16,-2 6-1 0,-5 0 2 15,-3 4 0-15,-1 0 1 16,-1 5-1-16,2-1 1 15,1 4-3-15,7-3 0 16,2 3-2-16,9-2-1 0,1 0 0 16,5 0-1-16,10-1 0 15,4-1 0-15,5 1 1 16,6-1-2-16,4-1 1 16,4 1-1-16,1-2 0 0,2 1-1 15,0-1-1-15,-2-1 1 16,-5 0-1-16,-3 0-1 15,-5 0 1-15,-7 2-1 0,-5-2 0 16,-7 2 0-16,0 0 1 16,-12 2-1-16,-4 0 1 15,-5-1 0-15,-2 1 0 16,-7-4 1-16,3-1-1 16,-3-1 0-16,3-3-5 0,1 0-5 15,5-3-8-15,4-3-38 16,8 0-21-16,9 0-7 15,-3-8-5-15,3 8 1 0</inkml:trace>
  <inkml:trace contextRef="#ctx0" brushRef="#br0" timeOffset="155241.6">14012 7259 68 0,'4'-13'84'0,"-4"13"-3"16,1-12-5-16,-1 12-42 16,0 0-6-16,0 0-10 15,0 0-7-15,0 0-5 0,0 0-2 16,-15 13-2-16,1 4-1 16,-6 4 2-16,-4 7-1 15,-4 5 0-15,-5 7 1 16,-4 3-1-16,-3 3-1 15,1 1 1-15,5-1-1 0,0-1 0 16,5-4-1-16,4-6 1 16,4-4 0-16,7-9-1 15,4-4 1-15,3-4 0 16,1-6 1-16,6-8 0 0,-8 10-1 16,8-10-2-16,0 0-3 15,0-14-9-15,0 2-30 16,6-5-34-16,3-6-7 0,3-7-3 15,6-8-5-15</inkml:trace>
  <inkml:trace contextRef="#ctx0" brushRef="#br0" timeOffset="155989.07">14409 7118 22 0,'-6'-10'57'0,"6"10"0"0,-15-13-9 15,4 8-5-15,-2 5-10 16,-2 0-8-16,4 5-6 16,-5 2-4-16,1 5-2 0,-4 3-2 15,3 4 1-15,-2 3-2 16,0 4 0-16,1 3 0 16,0 4-3-16,2 3 0 15,3 3-1-15,4 0-2 0,4 4-1 16,4-4 0-16,1-1-1 15,6-2-1-15,5-6 1 16,3-2-1-16,4-5 1 0,-3-4 0 16,3-7-1-16,-2-4 1 15,3-2-1-15,0-6 1 16,-1 0-1-16,0-9-1 16,0-3 1-16,1-2-1 15,-2-4 0-15,-3-2 0 0,-1-3 1 16,-7 0-1-16,-2 2 0 15,-5-1 0-15,0 4 0 16,-10 2 0-16,-5 3 0 0,-2 3 0 16,-5 4 0-16,0 4 1 15,-4 2-1-15,3 2 0 16,0 5 0-16,0 5 0 16,4 1 0-16,3 3 0 0,4 0 0 15,0 2 0-15,5-1 0 16,3-1 0-16,0-3 0 15,4 1 0-15,0-3 0 16,0-3 1-16,0-8-1 16,7 11 0-16,-7-11-1 0,11 3 0 15,-11-3-2-15,14 0-1 16,-14 0-2-16,14-3-2 16,-14 3-1-16,13-6-6 0,-13 6-8 15,8-5-11-15,-8 5-37 16,10 0-8-16,-10 0-4 15,0 0 2-15</inkml:trace>
  <inkml:trace contextRef="#ctx0" brushRef="#br0" timeOffset="158021.05">10699 3017 1 0,'-8'-3'43'16,"-1"1"0"-16,9 2-2 16,-10-6-3-16,10 6-5 15,0 0-1-15,-13-7-5 0,13 7-2 16,0 0-4-16,0 0-5 15,0 0-1-15,0 0-4 16,0 0-3-16,0 0-2 0,0 0-1 16,0 0 0-16,0 0-2 15,5 0 0-15,7 2 0 16,3 3 2-16,7 1-1 16,6-1 0-16,4 1-1 0,8-1 0 15,4 1 0-15,6-2-1 16,2-1-1-16,5 1 1 15,-2-1-1-15,3-1 0 16,-4 1 0-16,-6-3-1 0,-3 0 1 16,-9 3-1-16,-3-3 2 15,-10 0 1-15,-5 0 0 16,-7 1 0-16,-11-1 1 16,7 0-1-16,-7 0 0 0,0 0 0 15,0 0-3-15,0 0-4 16,-5 4-5-16,-6-3-6 15,1 3-11-15,-6-1-15 16,-4-1-24-16,5 5-15 16,-8-2-4-16,1 1 0 0</inkml:trace>
  <inkml:trace contextRef="#ctx0" brushRef="#br0" timeOffset="158446.44">10907 3203 13 0,'0'0'51'16,"-14"2"-18"-16,14-2 2 16,-11 8 1-16,11-8 0 0,-2 9-3 15,2-9-3-15,0 0-4 16,13 10-2-16,1-7-3 15,5-1-3-15,2-1-3 0,9-1-3 16,-1 0-4-16,8-1-2 16,0-2-1-16,0-1-1 15,0 2-1-15,-1-2-1 0,-5 2 1 16,-4-1 0-16,-4 3 1 16,-6-2 0-16,-5 1 0 15,-12 1 1-15,12 0-1 0,-12 0 0 16,0 0-1-1,0 0 0-15,0 0-1 0,0 0-1 16,0 0 0-16,0 0-1 16,0 0 0-16,0 0-3 0,0 0-4 15,0 0-11-15,0 0-29 16,0 0-31-16,-5 10-5 16,5-10-5-16,-12 4-3 15</inkml:trace>
  <inkml:trace contextRef="#ctx0" brushRef="#br0" timeOffset="161239.45">13465 7910 0 0,'-12'0'29'0,"12"0"1"16,0 0-1-16,0 0 2 16,0 0-2-16,0 0-1 0,0 0-5 15,0 0-1-15,0 0-6 16,0 0-2-16,0 0-5 16,1 8 0-16,-1-8-3 15,0 0 1-15,10 11-2 0,-10-11 0 16,14 10 1-16,-4-5-1 15,3 0 0-15,5-1-1 16,3 1 0-16,4 0 0 16,9-3 0-16,4 1-2 0,7 0 0 15,1 0-1-15,10 0 0 16,-1-1 0-16,6 2 0 16,-1 1-1-16,0 1 1 15,1 2 0-15,-2-3-1 0,-3 3 1 16,-5-1-1-16,-6 1 1 15,-2 0-1-15,-6-1 1 16,-6-1-1-16,-3-3 0 16,-8 4 1-16,-3-3 1 0,-7-1 2 15,0 0 0-15,-10-3 1 16,14 3 0-16,-14-3 0 16,9 2 1-16,-9-2 0 15,11 0-2-15,-11 0 0 0,10 3-2 16,-10-3 0-16,14 0 0 15,-14 0 0-15,16-3 0 16,-16 3 0-16,17-12-1 0,-10 2 0 16,4-4 0-16,-4-2 0 15,6-7-1-15,-3-1 1 16,2-8-2-16,3-1 1 16,0-5-1-16,4-2 1 15,1-2-1-15,1-3 1 0,0 1-1 16,6-1 1-16,-5 2 0 15,-2 0 0-15,1 2 1 16,-3 2-1-16,-1 3 0 16,-1-2 0-16,-3 6 1 0,-2 0-1 15,1 2 0-15,-1-1-1 16,-1 1 1-16,3 1-1 0,-4 1 1 16,2 0-1-1,-2 1 0-15,0 2 0 0,-4 2 1 16,2 3 0-16,-5 2 0 0,1 2 0 15,-3 0-1 1,-1 4 1-16,-6 1 0 0,2 0 0 16,5 11-1-16,-14-18 0 15,14 18 1-15,-18-11 0 16,10 5-1-16,-6 1 1 0,3 0 0 16,-3-2 0-16,-6 2 0 15,-5-1 0-15,-1 1 0 16,-6-1 0-16,-4-1 0 15,-5 2 0-15,-6-2 0 16,-1 1-1-16,-4 1 1 0,-1-2 0 16,-3 2 0-16,0 0 0 15,-2-2 0-15,1 3 0 0,2 0 1 16,-2-2-1-16,5 0 0 16,-6-2 1-16,4 0-1 15,2 0 1-15,3-3-1 16,0 1 1-16,5-1 0 0,3 2-1 15,2-1 1-15,7 0-1 16,2 3 0-16,5-1 0 16,0 1 1-16,4 1-1 15,1 1 0-15,2 1 0 0,1 0 0 16,-1 1 0 0,4-2 0-16,0 3 0 0,2 0 0 15,0 0 0-15,2 0 0 16,0 1 0-16,3 1 0 0,7 0 0 15,-16-1 0-15,16 1 0 16,-15 0 0-16,15 0 0 16,-18 2 0-16,18-2 0 15,-17 6 1-15,17-6-1 0,-15 11 0 16,15-11 1-16,-12 17 0 16,6-6-1-16,1 3 1 15,3 7 0-15,1 0 0 0,0 7 0 16,-1-1-1-16,2 8 0 15,0 0 1-15,0 5-1 16,-1-1 0-16,1 4 1 0,-2-1-1 16,-3 1 1-16,1 1-1 15,0-1 1-15,-6 2 0 16,2-4-1-16,-5 3 0 16,2-3 0-16,0-1 0 15,-4 1 0-15,4-7 0 16,0 2 0-16,0-5 0 0,4-2-1 15,0-4 1-15,-2-2 0 16,6-3 1-16,-2-2-1 16,1-2-1-16,2-1 1 0,1-3 0 15,1 0 1-15,0-3-1 16,0 0 0-16,0 0 0 0,0-9 0 16,3 14 1-16,-3-14-1 15,5 13 0-15,-5-13 1 16,5 12-1-16,-5-12 0 15,4 14 1 1,-4-14 0-16,2 11 0 16,-2-11 0-16,0 0 0 15,1 11 1-15,-1-11 0 16,0 0 1-16,0 0-1 0,0 0 0 16,0 0 0-16,11 0 0 15,-11 0-5-15,14-5-17 16,-14 5-56-16,11-4-3 0,-11 4-7 15,11 0-4-15</inkml:trace>
  <inkml:trace contextRef="#ctx0" brushRef="#br0" timeOffset="170519.31">12045 5293 4 0,'0'0'27'0,"0"0"-1"16,-9-6-8-16,9 6 5 0,0 0-3 16,-11-11-2-16,11 11-1 15,0 0 1-15,-3-9-2 16,3 9-1-16,0 0 4 0,-5-13-6 15,5 13 2-15,0 0 1 16,0 0-2-16,0 0-1 16,-10-2-3-16,10 2 0 15,0 0-2-15,5 0 1 16,6-3-3-16,5 2 0 0,0-2-2 16,9 1 0-16,-1-1-1 15,10 0-1-15,0-2 0 16,3 2 0-16,-1-1-1 0,0 0 0 15,-5-1 0-15,-4 0-1 16,-4 1 1-16,-1 0 0 16,-8 0 1-16,-3 2-2 15,-11 2 0-15,12-4 0 0,-12 4 0 16,0 0 0-16,0 0-5 16,0 0-1-16,-5 9-5 15,5-9-4-15,-11 10-9 0,11-10-5 16,-19 12-7-16,7-5-9 15,-2 1-6-15,1 0-5 16,-9 0 10 0,2 7 5-16</inkml:trace>
  <inkml:trace contextRef="#ctx0" brushRef="#br0" timeOffset="170869.38">12116 5356 18 0,'-16'7'23'0,"16"-7"0"16,-13 7 2-16,13-7 3 0,-12 4-4 16,2-1 2-16,10-3-2 15,-13 1-1-15,13-1-1 16,0 0-2-16,0 0-3 16,0 0-1-16,0 0-3 0,9 0-3 15,-1 0-2-15,9-1 1 16,-1-3-3-16,7 1-1 15,2-2-1-15,-1-1 0 16,9 0-1-16,-2 1 0 0,1-2-1 16,0-2-1-1,3 3 1-15,-4 0 0 0,-8-2 0 16,0 2 1-16,-2 0 1 16,-8 3-2-16,1 1 1 0,-14 2-1 15,13 0-4-15,-13 0-14 16,0 0-46-16,0 8-14 15,-3 0-1-15,-2 2-5 0</inkml:trace>
  <inkml:trace contextRef="#ctx0" brushRef="#br0" timeOffset="174754.45">7298 10296 29 0,'-5'-11'77'15,"4"0"0"-15,-16-1-15 16,17 12-9-16,-6-13-15 16,6 13-13-16,0 0-7 0,-3-10-5 15,3 10-6-15,0 8-1 16,-1 6-4-16,-1 8-1 16,-1 7-1-16,-1 7 0 0,-6 6 2 15,3 8-1-15,-3 2 0 16,-1 0 0-16,1-4-1 15,3-4 0-15,-4-7 1 16,5-8 0-16,0-7 2 0,3-10-1 16,3-12 1-16,0 0 0 15,-3-12 0-15,3-8 0 16,0-6 0-16,4-8-2 16,0-6 1-16,2-3-2 0,1-5 0 15,2 1 0-15,0 1-2 16,0 4 2-16,-1 6-1 15,1 8-1-15,-3 7 0 0,1 9 0 16,-7 12 1-16,12 6 1 16,-5 15 0-16,1 3 1 15,2 9-1-15,3 5 1 16,4 3 1-16,2 0-1 16,2-3 0-16,3-3 0 15,-1-5-1-15,-1-6 1 0,-3-6 1 16,-1-7 0-16,-3-9 0 15,-6-2 0-15,0-10 0 16,-3-7 0-16,-1-5 0 0,2-8 0 16,-2-4-1-16,4-4-1 15,-1-4 0-15,1 0-1 16,-1 1 1-16,1 4 0 0,-2 6-2 16,-2 5 1-16,1 10-1 15,-2 7-1-15,-4 9-6 16,0 0-9-16,11 22-21 15,-6 2-38-15,3 5-4 0,1 1-6 16,3 2-4-16</inkml:trace>
  <inkml:trace contextRef="#ctx0" brushRef="#br0" timeOffset="175338.27">7771 10532 44 0,'0'0'81'0,"-14"-13"-2"15,14 13-2-15,-11-11-36 16,11 11-10-16,0 0-10 16,0 0-7-16,0-9-6 0,0 9-3 15,13-2-1-15,0-2-1 16,1 0 0-16,0 0-1 16,1-3 0-16,-1-2 0 15,2-2 0-15,-4 0-1 16,-5-2 0-16,-4-1 0 0,-3-1-1 15,0 2 0-15,-5 1-1 16,-5 3-1-16,-2 6 0 16,-5 0 0-16,-3 5 1 0,3 9-1 15,-1 5 0-15,3 4 2 16,0 3-1-16,7 5 2 16,3-3 0-16,5 2 0 15,6-3 1-15,6-3 0 16,8-3 0-16,5-4 0 0,6-5 0 15,1-6 0-15,2-3 0 16,4-1-1-16,-1-8 0 16,1-6 0-16,-5-4-1 0,-2-2 0 15,-4-4 0-15,-4-5-1 16,-3-1 0-16,-9-1 0 16,0-3 0-16,-7 5 0 15,-2 0 1-15,-1 5 0 16,-1 3-1-16,-2 8 1 0,-1 4 1 15,3 10 0-15,-9 0 0 16,4 7 0-16,1 8 1 16,3 5 0-16,0 4 0 0,0 3 0 15,1 4 1-15,0 1-3 16,0 1-6-16,1 4-14 16,-1 5-50-16,1-7-8 15,1-2-6-15,-1-4-5 16,0-4-2-16</inkml:trace>
  <inkml:trace contextRef="#ctx0" brushRef="#br0" timeOffset="175513.19">8119 10533 30 0,'-3'-27'88'0,"1"1"-2"16,2 4-4-16,3-1-6 0,8 8-42 15,0 6-13-15,5 1-11 16,3 6-11-16,1 2-10 15,10-1-49-15,2 5-15 16,3 5-8-16,7 2-4 0,0-2-4 16</inkml:trace>
  <inkml:trace contextRef="#ctx0" brushRef="#br0" timeOffset="176144.77">8674 10413 47 0,'-14'-6'86'15,"-4"-3"0"-15,0 0-6 0,0 1-3 16,6 2-58-16,2 6-1 16,10 0-4-16,-11 9-6 15,9 5-4-15,2 6-1 0,1 4-1 16,2 4 0-16,2 3 0 16,-1 4-2-16,1 2 1 15,-4-2-1-15,-2-1-1 16,1-4 1-16,-2-6 1 0,-2-6-1 15,0-7 0-15,4-11 1 16,0 0-1-16,-4-21 1 16,4-5-1-16,3-6-1 15,3-10-1-15,2-2-1 16,2-8-1-16,2 2 1 0,0 0-2 16,-3 7 1-16,2 4 2 15,-2 7 0-15,-1 11 1 16,-3 8 3-16,-5 13 0 0,0 0 2 15,12 13 0-15,-10 7 0 16,1 5-1-16,1 5 1 16,0 3 0-16,0 0-2 15,-2 0 0-15,2-2 0 16,-1-3-1-16,0-4-1 0,-1-5-1 16,4-7 0-16,-6-12-1 15,11 6-1-15,-11-6 0 0,19-13 0 16,-8-3 0-16,3-5 0 15,-3-6 0-15,3-2 0 16,1-3 0-16,-1 1 1 16,-3 2 1-16,1 6 1 0,0 1 0 15,-5 6 0-15,-7 16 2 16,14-5 0-16,-9 10 1 16,1 11 1-16,0 7 0 15,-3 3-1-15,2 5 0 0,0 2-1 16,1 3 0-16,-3 3-3 15,-1-4-9-15,0 4-27 16,5 0-41-16,-5-2-4 16,1-3-7-16,0-9-3 0</inkml:trace>
  <inkml:trace contextRef="#ctx0" brushRef="#br0" timeOffset="177277.31">9140 10603 40 0,'0'0'79'16,"0"-11"-1"-16,0 11-3 15,1-46-14-15,-1 32-44 16,0 4-1-16,0-4-3 16,0 3-4-16,-3 0-4 0,-6 3-1 15,-1 0 0-15,-4 5-1 16,-4 3-1-16,-2 4 0 15,0 8-1-15,-5 4 1 16,1 7 0-16,4 1 0 0,1 3 0 16,2 1 0-16,10-1 0 15,2-3 0-15,5-2 0 16,6-4 0-16,4-5 0 16,7-5 1-16,4-6-1 0,4-2 2 15,-2-3-3-15,3-7 0 16,0-5 1-16,-2-3-2 0,-3-1 1 15,-2-2-1-15,-3 0 0 16,-2 3 0-16,-5 1-1 16,0 4 1-16,-5 3-1 15,-4 10 1-15,0 0 0 0,0 0 1 16,0 0-1-16,9 15 1 16,-7 1 0-16,-2 0 1 15,2 0-1-15,2 1 1 16,5 0-1-16,-2-3 1 0,6-2 0 15,3-4-1-15,2-3 0 16,5-2-1-16,3-3 0 16,2-2 0-16,0-5-1 15,1-4 0-15,-3-1 0 0,-2-3-1 16,-3 1 1-16,-2-2 1 16,-8 1 0-16,-2 4 0 15,-2 3 0-15,-7 8 0 0,12-5 0 16,-12 5 0-16,13 5 0 15,-5 4 1-15,6 3-1 16,6-1 0-16,4 1 1 16,6-1-1-16,6-5 1 0,1-2-2 15,3-3 0-15,2 1 0 16,-1-9 0-16,-5-2-1 16,-6-4 1-16,-4-1 0 15,-8-1-1-15,-7 0 2 16,-5 0-1-16,-6 1 2 0,-9 4-1 15,-4 1 1-15,-1 6 1 16,-5 3 0-16,3 1-1 16,-1 8 2-16,-1 7-1 0,4 6 0 15,1 7 1-15,1 5-1 16,-1 9-1-16,-3 9 1 16,2 9-2-16,-3 7 3 15,2 4-1-15,-2 5-1 0,0 1 1 16,-1-2-1-16,-1-3 0 15,1-9-1-15,-3-12 2 16,-1-10-2-16,0-12 1 0,-1-16-1 16,1-12 0-16,2-9 1 15,5-17-1-15,4-11-1 16,11-14-2-16,10-9-3 16,13-10-1-16,12-5-2 0,8-1 1 15,9 0-1-15,1 6 1 16,2 5 1-16,-3 12 2 15,-5 5 4-15,-5 11 2 16,-12 8 3-16,-5 8 1 0,-7 2 1 16,-7 7 0-16,-11 10 0 15,9-11 0-15,-9 11-1 16,0 0-1-16,-3 11-2 16,-3 1 0-16,2 4-1 0,1 2 0 15,1 2 0-15,2 1-1 16,0-1 0-16,0-3-3 15,2-1-5-15,-2-16-12 0,12 11-32 16,-3-11-27-16,3-3-6 16,-1-8-5-16,2-4-2 15</inkml:trace>
  <inkml:trace contextRef="#ctx0" brushRef="#br0" timeOffset="177415.57">10100 10569 42 0,'0'-25'82'0,"0"5"-4"16,0 0-11-16,0 20-17 15,-1-8-18-15,1 8-17 16,5 12-12-16,-3 2-16 0,3 1-32 16,9 8-26-16,-5 0-7 15,4 0-2-15,1 0-1 0</inkml:trace>
  <inkml:trace contextRef="#ctx0" brushRef="#br0" timeOffset="177745.46">10253 10749 29 0,'0'0'81'16,"0"0"-2"-16,4-12-2 0,-2-6-5 16,-2 18-54-16,9-12-1 15,-9 12-6-15,0 0-5 0,10-7-2 16,-10 7-2-16,9 7 0 16,-9-7 0-16,8 17-2 15,0-7 1-15,-2 0 0 16,2 0 0-16,2-2 0 0,3-3 1 15,0-2 0-15,2-3 1 16,2 1 1-16,2-8 1 16,0 0 1-16,4-4 1 15,0 0 0-15,-3 0 0 0,-3 2-2 16,-1 2 0-16,-5 4-2 16,1 3-1-16,-12 0-4 15,11 12-6-15,-7-3-8 16,1 7-23-16,7 2-42 0,-5-3-2 15,6 0-7-15,-1-6-4 16</inkml:trace>
  <inkml:trace contextRef="#ctx0" brushRef="#br0" timeOffset="177932">10836 10714 43 0,'10'-11'89'15,"-1"0"-2"-15,-2-1-5 16,3 5-4-16,1 0-53 15,3 1-5-15,2 3-6 16,2 0-6-16,5 3-5 16,-2 0-4-16,6 2-8 15,-4 2-18-15,-3-3-45 0,-1 9-10 16,-2-3-4-16,-4 0-7 16</inkml:trace>
  <inkml:trace contextRef="#ctx0" brushRef="#br0" timeOffset="178117.09">10902 10790 20 0,'-26'12'86'0,"5"-2"0"0,7 2-2 15,7-7-4-15,7-5-46 16,0 0-9-16,16 9-6 0,7-9-6 16,3 0-5-16,9-1-7 15,1-5-12-15,8 3-31 16,0 1-37-16,-5 0-5 15,-2-3-5-15,-8 1-6 0</inkml:trace>
  <inkml:trace contextRef="#ctx0" brushRef="#br0" timeOffset="179648.01">11806 10274 19 0,'0'0'54'0,"4"-14"-2"0,-4 14-3 16,8-11-6-16,-8 11-6 15,0 0-5-15,9-13-7 16,-9 13-2-16,10-7-5 0,-10 7-1 16,0 0-2-16,9-8-3 15,-9 8-2-15,0 0-2 16,0 0-1-16,6 15-2 15,-6 2 0-15,0 6-2 0,-3 7 1 16,-2 10-2 0,1 4 1-16,-1 5-1 0,-2 2-1 15,3 3 1-15,0-1-1 0,-1-4-1 16,2-4 1-16,0-7-1 16,1-4 1-16,1-8 0 15,1-7 0-15,0-4-1 16,0-15 0-16,0 10-3 15,0-10-7-15,0 0-15 0,1-11-54 16,2-3-2-16,1-1-6 16,4-7-6-16</inkml:trace>
  <inkml:trace contextRef="#ctx0" brushRef="#br0" timeOffset="180223.19">12295 10417 64 0,'2'-16'73'16,"-1"-6"-5"-16,0 10-26 0,-1 1-4 15,0 1-11-15,0 10-7 16,-5-14-5-16,5 14-3 16,-19 0-1-16,5 3-1 15,-3 8-1-15,-3 4-1 0,-4 5 0 16,-2 3-2-16,3 7 1 16,-5 2-1-16,4 5-1 15,5 0-1-15,1 2 1 16,5 0-2-16,7 0 0 0,6-2 0 15,1-2 0-15,11-3 0 16,5-3-1-16,5-3 1 16,-1-6-2-16,8-4 1 0,-1-6 0 15,3-5-1-15,-4-4 0 16,1-2 1-16,-5-11-2 16,-3-2 1-16,-2-5 0 15,-5-4-1-15,-6-3 0 16,-3-1 0-16,-4-1 0 0,-3 3 0 15,-6 3 0-15,-6 5-1 16,-3 5 1-16,0 7 0 16,-1 5-1-16,-2 2 0 15,4 8 1-15,-2 3 0 0,5 3-1 16,6 2-2-16,-2-3-7 16,9 4-16-16,1 2-53 15,2-4-2-15,3-2-8 16,4-4-4-16</inkml:trace>
  <inkml:trace contextRef="#ctx0" brushRef="#br0" timeOffset="180778.9">12842 10737 5 0,'-12'3'81'15,"0"-4"5"-15,3 2-3 16,-7-1-25-16,16 0-9 0,-13 1-11 15,13-1-14-15,0 0-7 16,0 0-4-16,11 0-3 16,6-1-3-16,4-1-2 0,4-1-2 15,7 0 0-15,5-3-2 16,1 1 1-16,-1 1-2 0,0-1 1 16,-4 1 0-16,-2 1-1 15,-9 0 0-15,-3 1 0 16,-6 0-1-16,-13 2-2 15,0 0-4-15,0 0-11 0,0 0-24 16,-12 7-42 0,12-7-2-16,-17 8-6 0,17-8-3 15</inkml:trace>
  <inkml:trace contextRef="#ctx0" brushRef="#br0" timeOffset="181321.17">13631 10534 57 0,'2'-10'80'0,"-1"-2"0"15,-1 12-11-15,0 0-27 16,0-15-8-16,0 15-10 0,-2-11-7 15,2 11-6-15,0 0-2 16,-12-6-2-16,12 6-2 16,-17 5-1-16,5 4-1 15,-2 5 0-15,-5 6 0 0,-2 4 0 16,-1 4 0-16,0 5 0 16,1 3 0-16,3 2 0 15,3 1-1-15,6 2 0 16,2-3 0-16,4 0 0 15,2-5-1-15,8-2 1 0,2-3 0 16,7-8-1-16,3-1 1 16,6-8-1-16,2-4 1 15,1-5-1-15,1 0 0 0,4-9-1 16,-5-4 1-16,0-5 0 16,-3-3-1-16,-7-2 1 15,-4-2-1-15,-9 0-1 0,-5 2 1 16,-4 2 0-16,-11 4 0 15,-5 4-1-15,-3 3 1 16,-3 7 0-16,-2 1-1 16,3 7 1-16,-2 2-4 15,9 4-5-15,-1-2-11 0,12-2-46 16,0 6-18-16,7-4-3 16,3 0-7-16,7-6-3 0</inkml:trace>
  <inkml:trace contextRef="#ctx0" brushRef="#br0" timeOffset="181710.76">14034 10729 4 0,'0'0'81'0,"0"0"5"16,0 0-4-16,0 0-22 16,9-3-8-16,-9 3-15 0,0 0-11 15,12-11-7-15,0 7-6 16,0 1-4-16,2-1-3 15,3 1-2-15,1 0-1 16,-1 2-1-16,2 0-1 16,-3 2-1-16,-1-2-2 0,-3 1-3 15,-2 0-5-15,-1 6-6 16,-9-6-15-16,0 0-37 16,4 9-15-16,-4-9-6 0,-7 15-5 15,-1-9 7-15</inkml:trace>
  <inkml:trace contextRef="#ctx0" brushRef="#br0" timeOffset="181921.18">14020 10857 37 0,'-17'10'86'0,"3"-3"0"16,4 1-2-16,10-8-23 0,0 0-18 15,0 0-12-15,6 12-11 16,12-10-6-16,5-1-4 0,3-1-3 15,5 0-3 1,3-1-3-16,-1-4-5 0,8 4-12 16,-8 1-59-16,5 0-10 15,-5-6-4-15,1-2-5 16,0 0-4-16</inkml:trace>
  <inkml:trace contextRef="#ctx0" brushRef="#br0" timeOffset="182323.58">14847 10530 79 0,'-5'-12'89'16,"3"1"-2"-16,-1 1-6 15,19 2-37-15,-16 8-9 16,0 0-12-16,0 0-9 0,0 0-5 16,0 0-3-16,-1 18-1 15,-1 0 0-15,-2 5-2 16,-2 4 1-16,2 6-2 0,-2 3 0 15,-2 3-1-15,4 3 1 16,0 0-1-16,-3-1 0 16,4 0-1-16,2-1-4 15,1-5-3-15,1-1-12 0,0 4-54 16,7-15-12 0,1-7-3-16,7-7-8 0,1-7 0 15</inkml:trace>
  <inkml:trace contextRef="#ctx0" brushRef="#br0" timeOffset="182840.1">15190 10686 26 0,'11'-11'82'16,"-3"-4"1"-16,3 4-3 15,-1 1-3-15,-2 0-52 0,-8 10-5 16,16-14-4-16,-16 14-4 15,0 0-4-15,0 0-2 16,0 0-1-16,-10-1-1 16,1 3 0-16,-5 7-1 0,-1 2 0 15,-3 5 0-15,0 1 0 16,-1 6 1-16,-1 0-1 16,3 2 0-16,0 3-1 15,5 0 1-15,1 0 0 16,6-1-1-16,4-2 0 0,1 0 0 15,6-3 0-15,10-4-1 16,4-3 1-16,5-3 0 16,9-4-1-16,3-4 0 0,7-2 0 15,6-2 0-15,-1-3 0 16,3-3 0-16,-1-5-1 16,-5-4 1-16,-2-3-1 0,-9-6 1 15,-8-5-1-15,-11 0 0 16,-9-4 0-16,-7 0 0 15,-3 2 0-15,-11 4 0 16,-2 3 0-16,-5 6 0 16,1 6 0-16,-1 6 0 0,1 6 0 15,2 0 0-15,3 6-2 16,2 5-5-16,-1 0-11 16,4-9-55-16,2 13-13 0,0-4-2 15,5-1-7-15,3-10-5 16</inkml:trace>
  <inkml:trace contextRef="#ctx0" brushRef="#br0" timeOffset="183809.42">15202 10681 14 0,'-8'-9'47'15,"8"9"-4"-15,0 0-7 0,0-11-4 16,0 11-6-16,0 0-3 16,6-10-3-16,-6 10-2 15,4-9 1-15,-4 9-2 16,10-9 1-16,-10 9-1 0,9-8-2 15,-9 8 0-15,14-9 0 16,-14 9-2-16,17-8-1 16,-9 7-2-16,3-1-1 0,1 1-1 15,1 1-1-15,4 0-2 16,1 3 0-16,0 4-1 16,2 1-2-16,0 1 0 15,-3 2-1-15,0-1-1 0,-2 1 1 16,-1 1 0-16,-6-1-1 15,1-1 1-15,-2-1-1 16,-7-9 1-16,8 16-1 16,-5-7-2-16,-3-9-5 0,0 16-16 15,-1-8-56-15,-8-1-1 16,-1 1-7-16,-1-5-6 16</inkml:trace>
  <inkml:trace contextRef="#ctx0" brushRef="#br0" timeOffset="-207360.84">11018 3180 14 0,'0'0'64'0,"-13"0"4"16,13 0-3-16,-3-7-44 15,3 7 0-15,0 0-2 16,12-6 1-16,-3 3-4 15,7 0-4-15,2-1 0 16,4 0-2-16,5-3-1 0,1 4 0 16,7-3 0-16,0 0-3 15,5 2 0-15,1-3-1 0,5 1-2 16,1 1 0 0,-2 0-1-16,-5 1 0 0,-2 0-1 15,-3 3 0-15,-5 0-3 16,-8 0-5-16,-4 1-12 0,-6 0-18 15,-12 0-27-15,5 8-13 16,-5-8-3-16,-11 16-3 16</inkml:trace>
  <inkml:trace contextRef="#ctx0" brushRef="#br0" timeOffset="-207076.15">11301 3317 19 0,'-19'4'74'0,"1"-1"5"0,18-3-21 16,-16 1-4-16,16-1-9 16,-15 0-9-16,15 0-8 15,-5-8-8-15,5 8-6 0,10-16-3 16,3 6-3-16,8-3-4 16,2 1 0-16,11 1-2 15,2-2-1-15,3-1 0 0,4 5-1 16,2-3 1-16,-5 1-1 15,1 6 1-15,-6-1-3 16,-3 3-6-16,-8-2-11 16,-3-3-38-16,-1 6-23 15,-4-1-3-15,1-1-7 0,1-5-2 16</inkml:trace>
  <inkml:trace contextRef="#ctx0" brushRef="#br0" timeOffset="-83169.41">11316 5335 1 0,'0'-12'12'15,"0"12"-1"-15,0 0-1 0,0 0-4 16,0 0-1-16,0 0 0 16,-4-8 1-16,4 8 1 15,0 0 3-15,-12-6 1 16,12 6-1-16,-11-3 4 0,11 3 1 15,-17-1 1-15,6 1 0 16,-1 0 0-16,3 1-3 16,-6 2 1-16,7-1-3 15,-6 2 1-15,5-1-4 0,9-3-2 16,-12 8 0-16,12-8-2 16,0 0 4-16,-6 10 0 15,6-10 2-15,7 3 1 16,1-3-1-16,7 0 1 0,3 0-1 15,10-3-1-15,-1-2-3 16,14-1-2-16,6-3-1 16,6 0-1-16,5-3-2 15,0 1-1-15,6-2 0 0,-4 3 0 16,2-2 0-16,-7 2 0 16,-6 2-1-16,-2 0 0 15,-11 2 2-15,-8 1 1 16,-6 2 1-16,-6 1 0 0,-5 1 0 15,-11 1 0-15,0 0 0 16,0 0 0-16,0 0 0 16,-12 4-1-16,4 0-3 15,-5 2-6-15,-1-2-11 0,-3 3-21 16,3 4-21-16,-14 4-12 31,3 1-4-31</inkml:trace>
  <inkml:trace contextRef="#ctx0" brushRef="#br0" timeOffset="-82694.76">11361 5491 16 0,'0'0'44'0,"0"0"-3"0,0 0-1 16,2-5-6-16,10-1-5 15,13 0-7-15,0-2-5 16,11-3-4-16,1 0-2 0,12-1 0 16,-7 0-2-16,11-3 1 15,-8 3-1-15,1-2 0 16,-5 3 1-16,-5-1-1 15,-2 4-2-15,-10-1 0 16,-1 2-1-16,-9 3-1 0,-3 1-1 16,-11 3-1-16,8-2 1 15,-8 2-1-15,0 0-2 16,0 0 1-16,-5 0 0 0,5 0-1 16,0 0 1-16,0 0 1 15,-8 0-1-15,8 0-1 16,0 0 1-16,0 0-1 15,0 0 1-15,0 0-1 0,0 0 0 16,0 0-1-16,0 0-2 16,0 0-5-16,0 0-21 15,0 0-42-15,0 9-5 16,0-9-6-16,-3 10-3 0</inkml:trace>
  <inkml:trace contextRef="#ctx0" brushRef="#br0" timeOffset="-79692.82">9211 7651 365 0,'19'-4'0'16,"2"1"-2"-16,1-1-2 15,2 2-3-15,-8 2-4 16,-4 0-6-16,-12 0-9 0,0 14-9 15,-4-5-5-15,-14 5-2 16,-1 0 1-16,-5 3-2 16,-2 1 2-16,-3 0 8 15,-5 10 10 1</inkml:trace>
  <inkml:trace contextRef="#ctx0" brushRef="#br0" timeOffset="-79287.89">9010 7881 0 0,'-29'20'26'0,"1"-7"9"0,12-8 10 15,2 1 0-15,3-4-1 16,2 0-5-16,9-2-6 16,0 0-6-16,1-5-5 15,18-2-5-15,-2-1-6 0,8-2-4 16,3-3-1-16,7 1-1 16,-2-2-1-16,6 0 0 15,-4 3-1-15,-2-3-1 0,-3 6 0 16,-1-2-1-16,-8 4 0 15,-3 1 0-15,-6 1-1 16,-2 4 1-16,-10 0-1 16,8-2 2-16,-8 2-1 0,0 0 0 15,0 0 0-15,0 0 0 16,0 0 1-16,0 0-1 16,0 0 0-16,0 0 0 15,0 0 0-15,0 0-1 16,0 0 1-16,0 0-1 0,0 0 0 15,0 0 0-15,0 0 1 16,0 0-1-16,0 0 0 16,0 0 0-16,-4 6 0 0,4-6-4 15,0 0-3-15,-4 8-14 16,4-8-28-16,0 8-26 16,0-8-6-1,0 13-4-15</inkml:trace>
  <inkml:trace contextRef="#ctx0" brushRef="#br0" timeOffset="-77486.45">14530 10596 26 0,'0'0'73'0,"0"0"2"0,-4 8-7 16,4-8-26-16,0 0-10 15,6-4-9-15,-6 4-8 16,11-6-2-16,-11 6-1 15,12-8 0-15,-12 8-2 0,0 0 0 16,9-12-2-16,-9 12-2 16,0 0-1-16,-2-9-1 15,2 9-2-15,-19 0 0 0,6 0-2 16,-2 4 0-16,0 5 0 16,-6-1 0-16,5 3-2 15,0 0 2-15,2 4 0 16,0-2 0-16,5 2-1 15,2-3 1-15,4 1 0 0,3-1 0 16,0 1 1-16,4-3-1 16,5-2 2-16,0 1-2 15,7-2 1-15,-2 2 0 0,2-3-1 16,0 1 1-16,0-2-1 16,-1 1 0-16,0 1 0 15,-2-2 0-15,-2 1 0 16,-11-6 0-16,12 14 0 15,-12-14 0-15,3 18 1 0,-3-8-1 16,-3-1 0-16,-1 1 1 16,-4 0-1-16,-2 1 0 15,0-1 1-15,0 0-1 0,-4-2 0 16,-1 0 1-16,2-2-1 16,0 0 0-16,-1-2 0 15,4-1-2-15,-1-3-2 0,11 0-4 16,-18 0-8-16,18 0-20 15,0 0-37-15,-6-16-8 16,6 5-6-16,3-6-3 16</inkml:trace>
  <inkml:trace contextRef="#ctx0" brushRef="#br0" timeOffset="-77105.31">14528 10617 38 0,'2'-12'80'0,"2"1"-1"16,-4 11-6-16,0 0-29 16,13-11-9-16,-13 11-10 15,10-9-8-15,-10 9-5 0,0 0-3 16,0 0-3-16,0 0-1 16,0 0-1-16,-9 13-1 15,4 0 1-15,-2 5 0 16,-2 3 1-16,-1 5-1 0,0 5 0 15,-1 5-1-15,1 1 0 16,-2 5 0-16,-1 0-1 16,1 1 0-16,-2 1 1 0,-1-5 0 15,3-1 0-15,1-7 1 16,1-5-1-16,3-6 0 16,2-3 0-16,0-7 1 15,5-10-2-15,0 0 0 0,0 0-1 16,0 0-4-16,2-5-6 15,-2 5-36-15,1-20-39 16,1 10-2-16,1-2-7 0,-2 2-4 16</inkml:trace>
  <inkml:trace contextRef="#ctx0" brushRef="#br0" timeOffset="-75429.6">16056 10479 47 0,'16'-19'50'0,"-9"1"1"15,3-1-3-15,-2 0-4 16,1 3-6-16,-3 3-6 0,0 1-5 16,-6 12-8-16,8-13-2 15,-8 13-2-15,-1 5-2 16,-8 9-3-16,-5 10-1 15,-5 7-2-15,-5 10 0 16,-7 12-1-16,-4 9 0 0,-6 8-1 16,-3 9-1-16,-5 3 0 15,-4 3 0-15,1-1 0 16,2-2 0-16,1-7 1 0,6-8 0 16,3-9 1-16,8-10 0 15,5-11-2-15,9-9 0 16,5-10 1-16,5-7-2 0,8-11-1 15,0 0-2-15,0 0 0 16,3-5 0-16,6-6 0 16,0-8 0-16,5 3-8 15,-2-9-13-15,5-7-62 0,-1 9-4 16,2-2-4-16,4 1-7 16,2-3-2-16</inkml:trace>
  <inkml:trace contextRef="#ctx0" brushRef="#br0" timeOffset="-74846.85">16347 10715 5 0,'-3'-15'79'0,"0"1"3"0,1 1-2 15,-1 1-6-15,-19 3-47 16,22 9-3-16,0 0-7 0,0 0-6 16,-16 5-2-16,7 13-2 15,-3 7-2-15,-6 6 0 16,-1 8 0-16,1 5 0 16,-1 3-1-16,2 3 0 15,5-1 1-15,5-3-2 16,3-3 0-16,4-7 0 0,11-3-4 15,3-8-7-15,7-7-35 16,5-4-36-16,-3-8-4 16,1-6-5-16,-3-3-6 15</inkml:trace>
  <inkml:trace contextRef="#ctx0" brushRef="#br0" timeOffset="-73267.37">16120 10933 59 0,'-17'0'87'0,"7"-2"-1"0,10 2-6 16,0 0-1-16,4-8-58 15,14 5-5-15,5-1-6 16,7-1-6-16,4 1-1 16,2 0 0-16,0-1-3 15,0 3 0-15,-2-2-1 0,-3 1 0 16,-2 1 0-16,-5 0 0 15,-4 2-1-15,-1 0 1 16,-1 0 0-16,-1 4 0 0,0 3 0 16,-2 5 1-16,0 2-2 15,-1 4 0-15,-1 4 2 16,-1 3 1-16,-5 3-1 16,-1 3 1-16,-5-2 1 0,-1-1-2 15,-4-2 1-15,-6-3 1 16,-2-3-1-16,-2-7 1 15,-2-2-1-15,1-9 1 16,-1-2-1-16,5-2 1 0,3-11-2 16,8-5 1-16,0-3-2 15,11-4-2-15,7-3 0 16,7-5-3-16,10 0-2 16,2 4 1-16,1-2 1 0,3 7-1 15,2 2 2-15,1 7 2 16,-4 4 1-16,1 5 3 15,-6 6 1-15,-2 0 0 16,-4 2 1-16,-5 3 0 0,-6 2 1 16,-3-1-1-16,-7 1 1 15,-8-7-1-15,1 9 1 0,-1-9-1 16,-9 7 0 0,-3-3 0-16,0-1-2 0,-3 3 1 15,0 1-2-15,-3 1 0 16,0 4 2-16,0 0-1 0,3 2 0 15,1 0 1-15,3 0 0 16,1-1-1-16,4-1 1 16,2-1 0-16,4-11-1 15,-1 11 0-15,1-11 0 16,6 0-1-16,-6 0 1 0,19-11-1 16,-11 0 0-16,5-3-2 15,-2-3-1-15,-1-1 1 16,0-1-1-16,-4 2 0 15,1 2 1-15,-4 2-1 0,-1 2 1 16,-2 11 0-16,0-9 1 16,0 9 0-16,0 0 1 15,-7 10-1-15,7-10 1 16,-5 17 0-16,4-9 1 0,-1 1 0 16,2-9 0-16,0 14 1 15,0-14-1-15,8 9 0 0,-8-9 1 16,17 6-1-16,-8-4 0 15,1 0 0-15,2 1 0 16,-1-2-1-16,0 0 1 0,1-1-1 16,-3 1 1-16,1-1-1 15,-1-2 1-15,1-4-1 16,-10 6 0-16,19-17 0 16,-12 7 0-16,3-2 0 15,-2 2 1-15,-1-1-1 0,-1 2 1 16,-6 9-1-16,8-8 1 15,-8 8-1-15,0 0 1 16,0 7 0-16,0 3 0 16,0 2 0-16,-2 0-2 0,2 2 3 15,0-1-1-15,0 1 1 16,0-4-1-16,0-10 0 16,7 13 0-16,-7-13 0 0,14 4 1 15,-5-4-2-15,2-4-2 16,2-3 0-16,0-4 0 15,3-1 0-15,0-2 1 0,-1 0-1 16,-2 0 1 0,0 1 0-16,-3 2 1 0,-10 11 0 15,12-12 1-15,-12 12 0 16,0 0-1-16,2 10 1 0,-2 3 0 16,0 2-1-16,-2 2 2 15,0 0 0-15,0 2 0 16,1-3 0-16,1-1-1 15,0-2 1-15,2-5-1 16,-2-8-1-16,17 13-5 16,-4-13-1-16,3 0-3 0,-2-3-1 15,7-7-2-15,1-1 1 16,-2-6-1-16,0-1 2 16,-2-1 2-16,0 0 2 0,-1-1 4 15,-5 1 2-15,-4 3 2 16,-3 2 2-16,-1 5 0 15,-4 9 2-15,0-10 0 0,0 10 0 16,-11 0 1 0,11 0-2-16,-11 16 0 0,6-6 0 15,4 2-1-15,0 1-1 16,1 0 0-16,1 2-2 0,4-1 1 16,4 0 0-16,0 1 0 15,5-1 0-15,-3 1 0 16,3 1 0-16,-3-3-1 0,-2 1 2 15,0-1-3-15,-7-1 1 16,-2-2 0-16,-2-1-1 16,-9-3 0-16,-3-1 1 15,0 0-2-15,-1-4 1 0,-1-1-3 16,6 0-3-16,1-4-7 16,9 4-6-16,0-15-22 15,14 1-25-15,10 2-16 0,9-2-2 16,4-2 10-16,7 2 21 15</inkml:trace>
  <inkml:trace contextRef="#ctx0" brushRef="#br0" timeOffset="-72253.73">17775 10996 13 0,'39'-11'66'16,"-10"0"16"-16,-8 1-2 0,-5 2-17 15,-16 8-12-15,0 0-15 16,-8-6-13-16,-7 6-7 16,-2 0-5-16,-2 4-3 0,-3 2-1 15,1 2-2-15,2 0-3 16,3 3 1-16,3 4-1 15,1-2 0-15,4 1-1 16,3 0 1-16,4 0 0 16,1-1 0-16,5-2 0 15,4 0-1-15,4-5-1 0,1-1 0 16,5-3 0-16,0-2-1 16,3-1-1-16,1-4 1 0,-5-2 0 15,0-2-1-15,-1-3 1 16,-6 3 1-16,-1 0 0 15,-10 9 0-15,9-13 0 0,-9 13 1 16,0 0 0-16,0 0-1 16,0 0 1-16,-8 11 0 15,6 0-1-15,1 3 1 16,1 0 0-16,0-1 0 16,1 0-1-16,5 0 1 15,2-5-1-15,1-2 0 0,3-1-1 16,0-4-1-16,4-1-1 15,2-2-1-15,0-3 0 16,2-4-1-16,-1-2 1 0,-1-1 0 16,-1-2 0-16,-2-1 2 15,-3 1 0-15,-5 1 2 16,-2 3 1-16,-3 0-3 0,-2 10 2 16,0-9 1-16,0 9-1 15,0 0 1-15,-3 7-1 16,3-7 1-16,0 17-2 15,6-8 3-15,4 1-3 0,2 0 0 16,8-2-4 0,0-3-3-16,7-2-4 0,-2-1-4 15,7-2-4-15,0 0 0 16,-4-4 0-16,-1-3 2 16,-5-4 4-16,-3-2 6 0,-7-1 5 15,-1-5 7-15,-8 2 5 16,-2-3 4-16,-1 4 0 0,-3-1 1 15,-3 3 1-15,-5 5-2 16,1 3-1-16,-3 6-2 16,1 2-2-16,0 8-1 15,1 3-3-15,3 5 2 0,2 2-2 16,5 2 0-16,1 1-1 16,7-2 0-16,5 2-1 15,3-6-1-15,4 0-1 16,2-4-2-16,1-4-2 15,1-4-1-15,-1-3 0 0,-1-2 0 16,0-2 0-16,-4-5 2 16,-2-5 1-16,-2 0 1 15,-1-3 2-15,-2-1 2 0,-2 0 3 16,0 0-1-16,-4 2 1 16,1 4 0-16,-1 0-1 15,-4 10 0-15,4-10-1 16,-4 10 0-16,0 0-4 0,12 6 3 15,-3 2-1-15,3-1 0 16,4 3 0-16,3 1 0 16,4 1 0-16,1 0 0 15,2-1 0-15,1 1-1 16,-5-2 0-16,2-1 0 0,-4-2-1 16,-5-1 1-16,-3-2-1 15,-3-3-2-15,-9-1-8 16,0 0-21-16,0 0-51 0,0 0-1 15,-7 0-6-15,-1 0-6 16</inkml:trace>
  <inkml:trace contextRef="#ctx0" brushRef="#br0" timeOffset="-59464.48">8347 11857 4 0,'0'0'46'16,"0"-9"1"-16,0 9-1 0,0 0-5 15,0 0-3-15,0 0-7 16,0 0-4-16,0-10-4 16,0 10-4-16,0 0-4 15,0 0-3-15,0 0-2 0,0 0 0 16,-6 6-4-16,1 5-1 16,-3 9-1-16,-1 2-2 15,-2 9-1-15,-4 2 0 16,1 5 0-16,-3 2 0 0,2 1 0 15,-2-2 0-15,4 1-1 16,1-5 2-16,-1-3 0 16,4-4 1-16,-1-5 1 0,5-3 0 15,-2-7 0-15,4-2 3 16,3-11 0-16,-3 9 2 16,3-9-1-16,0 0-1 15,0 0 0-15,0 0-1 0,0-11 0 16,2 0-3-16,2-3-4 15,-2-4-7-15,5 1-16 16,-2-2-56-16,4 0-2 16,-1-2-5-16,4 0-7 15,-1 3 0-15</inkml:trace>
  <inkml:trace contextRef="#ctx0" brushRef="#br0" timeOffset="-57797.58">8301 11875 10 0,'0'0'64'15,"0"-16"-5"-15,0 16-4 16,4-16-8-16,-4 16-7 16,14-18-6-16,-1 10-8 0,-3-1-6 15,3 0-3-15,4 3-3 16,-1-1-4-16,3 4-2 16,-1 2-3-16,-1 1-2 0,-1 3-1 15,-1 6-1-15,-1 4-1 16,-2 2 1-16,-4 7-1 15,-3 1 1-15,-5 4 0 16,-1 2 1-16,-7 1-1 0,-6 0 0 16,-5-2 0-16,-3-2 1 15,1-4-2-15,-4-2 1 16,4-6-1-16,3-3 0 16,2-1 0-16,7-7 1 0,9-3-1 15,0 0 0-15,0 0 0 16,7-12 0-16,7 4 0 15,5-2 1-15,2 0-1 16,2 2 0-16,2 0 0 16,-1 3 0-16,3 2 0 0,-4 3 0 15,-2 0-1-15,0 6 1 16,-3 3-1-16,-4 3 1 16,-2 2 0-16,-7 6 0 0,-3-2 0 15,-2 7 0-15,-7 0 1 16,-7 0 1-16,-8 0 0 15,-4-1 1-15,-3-1-1 0,-5-3 1 16,2 0 0-16,0-6-1 16,4-4 0-16,6 0-3 15,1-9-4-15,13 0-8 16,8-1-23-16,-5-11-41 0,11 0-4 16,13-7-5-16,6-3-5 15</inkml:trace>
  <inkml:trace contextRef="#ctx0" brushRef="#br0" timeOffset="-57444.24">8828 11953 35 0,'0'0'84'16,"0"0"0"-16,-9 0-5 15,9 0-4-15,0 0-48 16,-10 4-7-16,10-4-5 0,-6 16-6 15,4-3-4-15,-2 3 0 16,1 4-2-16,-3 4-1 16,-1 3 0-16,0 2 0 15,-2 3 0-15,0 0-1 0,-2-1-1 16,4-1 1 0,-1-2 0-16,4-5-1 0,3-3 1 15,1-6-1-15,8-4 1 16,1-4 1-16,6-5-1 15,4-1 0-15,7-6 0 0,3-2-1 16,-1-6-1-16,3 0-3 16,-1-4-6-16,0 4-18 15,-1 3-48-15,-9-3-5 0,-4 0-5 16,-5 1-6-16</inkml:trace>
  <inkml:trace contextRef="#ctx0" brushRef="#br0" timeOffset="-57242.6">8783 12155 20 0,'-12'2'79'15,"12"-2"3"-15,-13-2-3 16,13 2-3-16,30-9-49 16,-19 0-2-16,5 1-9 15,4-2-7-15,0-1-8 0,0 1-21 16,3 5-50-16,-8-5-7 15,-3 3-5-15,-12 7-5 16</inkml:trace>
  <inkml:trace contextRef="#ctx0" brushRef="#br0" timeOffset="-57088.39">8827 11982 4 0,'0'0'80'15,"-11"-15"3"-15,11 6-3 0,9-5-2 16,2 14-31-16,9-14-26 15,6-2-5-15,3-1-7 16,4-4-10-16,3 10-22 16,7-1-49-16,-8 3-6 0,1 2-5 15,-3 2-5-15</inkml:trace>
  <inkml:trace contextRef="#ctx0" brushRef="#br0" timeOffset="-56593.45">9252 11875 20 0,'-10'14'80'0,"10"-14"2"16,-10 8-4-16,10-8-2 0,-2 10-46 15,2-1-10-15,2 1-5 16,3 6-5-16,-2 3-3 16,4 4-2-16,-4 4-2 0,-1 3 0 15,-2 1-1-15,0 3 0 16,0 0-1-16,-4-3 0 15,-2 1 0-15,0-6 1 0,2-5-2 16,0-5 1-16,-2-4 1 16,6-12-1-16,0 0 1 15,-5-11 1-15,5-5-1 16,-1-7 0-16,1-6 0 16,0-9 0-16,1-4 0 0,2-8-1 15,5-2 0-15,-1 1 0 16,5 2 0-16,1 3 0 15,1 7 0-15,2 6 0 0,-1 7 1 16,1 12 1 0,0 4-1-16,-1 7 0 0,0 3 0 15,1 2-1-15,-2 7 0 16,1 5 0-16,-4 2 0 0,-1 7 0 16,-3 4 0-16,-5 2-1 15,-2 4 1-15,-8 1-1 16,-6-1-1-16,-1 2-2 0,-2-4-2 15,0-4-6-15,-2-8-15 16,3-12-51-16,4 4-6 16,12-11-4-16,0 0-7 15,0 0 2-15</inkml:trace>
  <inkml:trace contextRef="#ctx0" brushRef="#br0" timeOffset="-56329.63">9890 11912 57 0,'-18'11'87'0,"-1"2"-5"0,0-6-4 16,4 1-2-16,15-8-56 16,-12 10-4-16,12-10-6 15,7 0-2-15,7 0-2 0,4-2 0 16,1-4 0-16,3 1-3 15,2-1-3-15,-4 0-8 16,4 3-16-16,-10 5-46 0,-2-2-10 16,-12 0-5-16,9 8-6 15,-9 1-1-15</inkml:trace>
  <inkml:trace contextRef="#ctx0" brushRef="#br0" timeOffset="-56147.64">9787 12117 42 0,'-20'18'86'0,"5"-4"2"16,4-2-3-16,5-4-3 16,6-8-49-16,4 10-8 0,10-10-8 15,2 0-6-15,8-6-2 16,1-3-6-16,8 0-11 16,-7-6-24-16,8 4-49 0,3-2-3 15,0 0-4-15,7-3-8 16,-3-2 4-16</inkml:trace>
  <inkml:trace contextRef="#ctx0" brushRef="#br0" timeOffset="-55536.69">10911 11832 48 0,'3'-14'88'16,"-2"4"-4"-16,-1 10-3 15,0-14-4-15,14 14-54 0,-14 0-6 16,-12 15-4-16,3 8-6 16,-6 4-3-16,-3 7 0 15,0 3-1-15,-1 8-1 0,-2 2 1 16,0 1-1-16,-2-2 0 16,6-7-1-16,4-4 0 15,-2-7 0-15,9-5 1 16,1-9-1-16,5-14 1 15,0 0-2-15,12-7 1 0,3-12 0 16,1-7 0-16,1-9-1 16,3-10-1-16,2-7 0 15,1-7 1-15,4-2 0 0,-3-1 1 16,0 1 0-16,0 9 2 16,-4 5 1-16,-4 10 0 15,-3 12 0-15,-2 9 1 16,-11 16 0-16,11 0-1 0,-7 13 0 15,0 5-1-15,-2 10-2 16,4 3 1-16,1 7 1 16,0 6-3-16,3 5 0 0,-4 0 0 15,4 3-4-15,-3-3-7 16,-2 4-16-16,-4 2-42 16,-1-8-17-16,-2-7-4 15,-6-9-7-15,-5-4-1 16</inkml:trace>
  <inkml:trace contextRef="#ctx0" brushRef="#br0" timeOffset="-55342.23">10851 12106 70 0,'-13'-20'91'0,"3"5"-4"16,4 1-3-16,6 4-3 15,0 10-58-15,15-13-5 0,1 8-5 16,5 0-5-16,7 2-3 15,3-1-6-15,10 4-10 16,-1 0-38-16,3-3-33 0,8 0-2 16,-4-4-8-16,3-3-3 15</inkml:trace>
  <inkml:trace contextRef="#ctx0" brushRef="#br0" timeOffset="-54664.21">11665 11779 73 0,'0'-13'92'16,"0"13"-4"-16,-9-10-5 0,-1 6-2 15,-29 1-60-15,31 0-4 16,-4 3-5-16,-1 0-5 16,4 0-3-16,-6 7 0 0,0 4-2 15,-1 4 0-15,-4 5-1 16,0 6 1-16,0 3-1 15,-1 6 0-15,1 1 0 16,4 3 0-16,1-1-1 0,7 0 1 16,4-3-1-16,4-2 1 15,9-6 0-15,1-2 0 16,5-7 0-16,4-3 0 16,5-5 1-16,1-6-1 0,0-4 0 15,4-4 0-15,3-8 0 16,-1-5 0-16,2-3-1 15,0-6 1-15,-1-5-1 16,-4-7 0-16,0-4-1 0,-6-6 1 16,-2-2-1-16,-6-2 1 15,-9 3-1-15,-4 3 0 16,-4 6-1-16,-13 9 2 16,-9 8-1-16,-11 10 0 0,-7 8 0 15,-3 5 1-15,-5 4 0 16,4 7 0-16,0 5 0 15,9 3 1-15,3 3-1 0,12 0 1 16,5 2 1-16,7 1-1 16,10 0 1-16,4 2 1 15,13-2 0-15,8 1-3 16,9-2 0-16,11-1 0 16,6-3 0-16,4 0 0 0,4-3 0 15,-2-2 0-15,-6-3 0 16,-3-2 0-16,-9-1 0 15,-13-1 0-15,-6-3 0 0,-8 0 0 16,-11-5 0-16,0 0 0 16,7 9 0-16,-7-9 0 15,0 0 0-15,-10 10 0 16,10-10 0-16,-18 21-68 16,5-14-19-16,4 0-2 0,-6-2-9 15,0 0-4-15</inkml:trace>
  <inkml:trace contextRef="#ctx0" brushRef="#br0" timeOffset="-53852.23">10508 12587 24 0,'-13'2'70'0,"-1"-2"4"15,14 0-15-15,-12 0-16 0,12 0-4 16,-10 0-9-16,10 0-6 15,0 0-1-15,0 0-5 16,0 0-3-16,10 2-4 16,1-2-2-16,5 0-1 0,6 0-1 15,5 0-2-15,10-2-1 16,12-5-1-16,10 1 0 16,10-4-1-16,14-1 0 0,14-3-1 15,15-1 0-15,8-1 1 16,11-1 0-16,6-1 1 15,5 3 1-15,-1-1 1 16,0 2 0-16,-4 3 1 0,-10 0 0 16,-9 3-3-16,-13 4-3 15,-13 1 0-15,-22 3 0 16,-12 0 0-16,-19 0 0 16,-10 5 0-16,-16 0 0 0,-13-5 0 15,0 11 0-15,0-11 0 16,-11 12 0-16,-1-9 0 15,5 8-11-15,7-11-75 16,-15 10-2-16,0-10-5 0,-2-3-7 16,0-5-3-16</inkml:trace>
  <inkml:trace contextRef="#ctx0" brushRef="#br0" timeOffset="-51708.91">11119 13005 69 0,'-16'5'81'0,"16"-5"-1"16,-19 6-4-16,19-6-39 0,-16 16-6 15,5-5-7-15,2 8-9 16,-2 4-3-16,1 7-3 0,-1 5-3 15,-1 5-1-15,2 4-2 16,0 2-1-16,-3 1-1 16,5-4 0-16,-1-4 0 0,2-4 0 15,-1-8 0-15,4-7 1 16,2-8 1-16,2-12-1 16,0 0 1-16,0-16 0 15,2-9-1-15,4-5 1 16,-1-9-1-16,0-9-1 0,4-6 0 15,-2-1-1-15,4 3 1 16,-1 3-1-16,2 6 0 16,-4 7 0-16,3 10 1 15,-4 12-1-15,3 12 0 16,-10 2 0-16,17 19 1 0,-10 3-1 16,6 7 0-16,-1 5 0 15,3 3 0-15,2 1 0 16,1 1 0-16,0-3 0 0,1-3 0 15,-2-5 1-15,2-5-1 16,-6-7 1-16,1-5 0 16,-6-8 1-16,2-5-1 15,-4-12 0-15,1-6 0 0,0-8 1 16,-1-10-1-16,5-7 0 16,-3-8 0-16,5-2-1 15,1-1 0-15,-5 5 0 0,2 6 0 16,-1 7-1-16,1 11 0 15,-5 12-4-15,-6 15-5 16,12 5-11-16,-12 16-37 16,2 0-26-16,3 6-3 0,6 2-5 15,3 1-4 1</inkml:trace>
  <inkml:trace contextRef="#ctx0" brushRef="#br0" timeOffset="-50994.69">11631 13214 6 0,'4'12'86'16,"-4"-3"3"-16,-4 1-5 16,4-10-7-16,-12 11 1 0,12-11-68 15,-13 9-5-15,13-9 2 16,0 0-1-16,0 0-2 16,0 0 0-16,0 0 0 0,14-6-1 15,-3-2 1 1,0-3-2-16,5-1 0 0,-3-4-1 15,-3-3 0-15,1-2-1 16,-6 0 1-16,-5-2-1 0,0 3 0 16,-4 2 0-1,-9 3 0-15,-1 5 0 0,-5 7 0 16,-1 3 0-16,-2 9 1 16,1 7-1-16,2 6 1 0,0 4 0 15,3 5-1-15,3 0 1 16,9 1-1-16,3-2 0 15,1-3 0-15,8-5 1 0,5-2-1 16,7-8 1-16,7-5 0 16,1-7-1-16,5 0 1 15,2-13-2-15,3-3 1 16,3-5-2-16,1-5 0 0,-1-6 0 16,-2-3 0-16,-6-3 0 15,-3-1 0-15,-3 0 2 16,-11 3 1-16,-6 5 1 15,-3 6 1-15,-5 6 1 0,-2 6 0 16,0 13 1-16,-13 0-1 16,5 8 0-16,-2 10-1 15,3 1-1-15,0 6-1 16,3 2 0-16,3 3-1 0,1 0 0 16,0 0 0-16,-1-1 0 15,2 0 0-15,-1-1-1 16,2-3-1-16,-2 0 1 15,0-5-1-15,0-4 1 0,0-2 0 16,-1-4 0-16,1-10 0 16,0 0 1-16,0 0 1 15,5-20-1-15,3 0 1 16,0-7 0-16,6-3-1 0,1-2 0 16,1 1 1-16,1 1-1 15,2 6-2-15,-2 3-2 16,4 7-8-16,-8 11-44 15,6-1-27-15,-3 2-3 0,2 2-7 16,-1 1-5-16</inkml:trace>
  <inkml:trace contextRef="#ctx0" brushRef="#br0" timeOffset="-50339.69">12381 13025 31 0,'0'0'94'15,"-4"-9"-2"-15,4 9-6 16,0 0-3-16,-10-9-4 0,-3 9-73 16,10 8-2-16,-1 6 0 15,1 5-1-15,-1 6-2 16,1 3 1-16,2 4-1 16,-2 1 1-16,2 1-1 15,-1-1-1-15,0-1 1 0,-1-6-1 16,0-3 0-16,1-7 1 15,0-6-1-15,2-10 1 16,0 0-2-16,-3-10 2 16,3-11-1-16,1-6 0 0,-1-9 0 15,2-6 0-15,4-5 1 16,5-4-2-16,-2 1 1 16,2 2 0-16,2 4-1 15,-5 8 1-15,4 8 0 0,-6 7 0 16,3 12 0-16,-9 9 1 15,7 6 1-15,-5 11 0 0,2 5 0 16,1 5 0-16,0 3 0 16,0 5 0-16,3-2-1 15,-1 0 0-15,5 0 0 16,-5-5-1-16,-1-5 1 0,3-5-1 16,-3-4 0-16,-6-14-1 15,15 7-1-15,-15-7 1 16,13-18-1-16,-7-3 1 15,4-6-1-15,-2-5 1 0,6-6 0 16,-4-2 0-16,3 2 0 16,3 1 1-16,-2 7 0 15,-3 4 0-15,1 9 1 16,-4 9 0-16,3 8 1 0,-6 9 1 16,-1 7 0-16,-3 10 0 15,1 4 0-15,-1 3-3 16,-1 5 0-16,0 2 0 0,-1-1 0 15,1 1-5-15,-1-2-15 16,1 1-14-16,5-3-52 16,-3-9-1-16,2-4-8 15,8-10-4-15</inkml:trace>
  <inkml:trace contextRef="#ctx0" brushRef="#br0" timeOffset="-49341.04">12927 13100 0 0,'17'-29'89'0,"-6"4"4"0,-8 2-5 16,-3 4-5-16,-4 6 0 16,-19 5-66-16,9 3-3 15,-2 4-1-15,-2 1-6 0,1 3-3 16,-1 8 0-16,0 2 0 16,1 3-2-16,1 4 0 15,1 2-1-15,4 3-1 16,-4 0 1-16,9 1-1 0,0-3 1 15,6 0-1-15,0-6 0 16,7-2 0-16,0-4 0 16,7-8 0-16,-1-1 0 15,1-4 0-15,1-6-1 0,1-6 1 16,-1-1-1-16,-3-4 1 16,-2-1 0-16,-1 1 0 15,-3 2 0-15,-3 3 1 16,-1 2 0-16,-2 12 0 0,0 0-1 15,0 0 1-15,0 14 0 16,-1 3-1-16,1 3 0 16,2 2 2-16,6 2-2 15,2-2 0-15,5-4 0 0,2-4-2 16,3-4 1-16,2-7 0 16,6-3-2-16,-2-5 0 15,4-8-1-15,-6-3 0 16,1-5 1-16,-2-1-1 0,-6-3 3 15,-5-2 0-15,0 5 2 16,-8-1 2-16,-2 5 1 0,-2 4-1 16,2 4 1-16,-2 10-1 15,0 0 0-15,-10 6-1 16,8 6-1-16,2 3 0 16,0 3-1-16,2 0-1 0,4 0 0 15,6-4-1-15,3-4 0 16,6-4-1-16,0-5 1 15,11-1-1-15,0-3 1 0,4-4-1 16,-1-3 2-16,-1 0 1 16,-2 0 0-16,-7 3 1 15,-4 2 0-15,-8 2 2 16,-3 4-1-16,-7 7 1 16,-2 9-1-16,-1 5 0 15,-1 11 0-15,-2 6-1 0,-3 12 0 16,-5 8-1-16,1 6 0 15,-1 7-2-15,-6 6-1 16,1 0 0-16,-6-4-1 0,-3-6 0 16,-1-11-1-16,2-10-1 15,-4-16 1-15,4-16 0 16,-1-15 0-16,5-15 0 0,7-15 1 16,5-16-1-16,8-10-1 15,11-14-1-15,10-13-2 16,11-8 2-16,9 0 1 0,10 2 2 15,1 10 1-15,2 7 2 16,-3 13 3-16,-4 13 5 16,-7 21 2-16,-7 14 1 15,-12 11 1-15,-5 10-2 0,-11 9 0 16,0 6-2-16,-5 6 0 16,-4 1-2-16,-1 4-2 15,-2-3-1-15,-3 0-1 16,6-4-1-16,-2-8-1 15,0-4-4-15,3-7-4 0,3-10-10 16,0 0-44-16,-1-6-21 16,3-16-3-16,8-6-7 15,3-3 0-15</inkml:trace>
  <inkml:trace contextRef="#ctx0" brushRef="#br0" timeOffset="-48934.52">13863 13135 20 0,'0'16'84'0,"-1"-5"-2"16,0 2-2-16,1-13-3 16,-4 18-41-16,4-18-18 0,2 14-1 15,1-3-6-15,-1-1-4 16,1 2-1-16,-2 1-4 16,1 2-1-16,-1-1-1 15,1 0 0-15,1-3-2 0,1 0-1 16,-4-11-2-16,10 5 0 15,0-5 0-15,2-5 1 16,4-6 0-16,1-6 3 0,1 2 2 16,0-3 3-16,1 2 3 15,-5 2 1-15,-1 2 1 16,-13 12-1-16,13-11 0 16,-13 11-1-16,0 0-2 0,7 14-1 15,-7 0-2-15,0 0-1 16,0 4-1-16,3 0-3 15,-2-3-2-15,2 0-2 16,3-4-4-16,-6-11-7 0,15 9-9 16,-3-9-18-16,2-5-3 15,-2-4 2-15,4-2 2 16,-1-3 1-16,5 7-31 16,-6-8-1-16</inkml:trace>
  <inkml:trace contextRef="#ctx0" brushRef="#br0" timeOffset="-48465.42">14584 12512 37 0,'-15'-8'89'0,"15"8"0"0,-12-6-4 16,12 6-2-16,0 0-46 15,0 0-9-15,0 0-7 16,5 0-7-16,5 0-5 0,3 2-2 16,1-1-2-16,4 1-2 15,0-2-2-15,4 1-1 16,0-1-2-16,2 0-4 0,-4 0-5 15,1 0-6-15,-5 0-14 16,-3-3-44-16,-2 3-9 16,-11 0-7-16,0 0-3 15,1 11 2-15</inkml:trace>
  <inkml:trace contextRef="#ctx0" brushRef="#br0" timeOffset="-48264.96">14594 12662 5 0,'-18'16'88'15,"2"-4"3"-15,4 1-3 16,12-13-4-16,-3 20-24 16,3-20-30-16,19 7-7 15,-3-7-8-15,4 0-6 0,1-1-3 16,1-4-2-16,3 2-5 16,-7-4-5-16,5 5-15 15,-2 2-59-15,-1-2-6 16,4-2-3-16,1-2-8 0,-1-1-3 15</inkml:trace>
  <inkml:trace contextRef="#ctx0" brushRef="#br0" timeOffset="-47844.31">15714 12223 26 0,'-4'-13'89'0,"2"0"1"15,-1 3-3-15,2 1-4 16,1 9-43-16,0 0-10 16,0 0-9-16,0 0-7 0,-9 1-4 15,7 11-3-15,2 7-2 16,-4 3-2-16,1 4 0 16,-2 6 0-16,1 5-3 15,1-2 0-15,1 5 0 16,-1-1 0-16,2 2 0 0,1-7-2 15,0 3-10-15,0-11-13 16,4-9-52-16,1 2-10 16,4-9-4-16,2-8-6 0,3-7-3 15</inkml:trace>
  <inkml:trace contextRef="#ctx0" brushRef="#br0" timeOffset="-47511.49">15919 12272 81 0,'-4'-12'94'16,"4"12"-3"-16,-10-14-6 16,10 14-2-16,6-9-61 15,2 9-1-15,7 0-8 16,2-1-6-16,4 0-3 0,-1-1-2 16,5 2 0-16,-4-1-2 15,-5-1 1-15,-3 2-1 16,-4 0 0-16,-9 0 0 15,8 9 0-15,-8 1 0 0,0 3 1 16,-5 4 0-16,-2 7 0 16,-3 2 1-16,-4 6-2 15,2 3 0-15,-3 4 0 16,1 0 0-16,-2 4 0 0,5-3-3 16,1 0-7-16,-1-7-10 15,3-5-62-15,3-3-5 16,2-8-2-16,3-8-8 15,0-9-3-15</inkml:trace>
  <inkml:trace contextRef="#ctx0" brushRef="#br0" timeOffset="-47315.73">16274 12462 40 0,'0'0'94'0,"0"0"-2"15,0 0-6-15,0 0-2 16,-5-19-33-16,5 19-35 0,0 0-8 16,0 0-20-16,0 0-67 15,0 8-2-15,0-8-6 16,0 0-6-16,11 0-3 0</inkml:trace>
  <inkml:trace contextRef="#ctx0" brushRef="#br0" timeOffset="-47002.74">16600 12332 89 0,'-10'-2'94'0,"0"2"-5"16,-1 0-4-16,1 0-2 15,10 0-62-15,-11 9-4 16,11-9-6-16,-4 16-5 0,4-5-1 15,4 0-2-15,4 2-1 16,3 0 0-16,-2 1-1 16,6 1-1-16,-2 3 1 15,-3-3-1-15,2 5-1 0,-7-2-1 16,0 0-1-16,-5 1 0 16,0-3-3-16,-8-1-2 15,-1-1-4-15,-6-9-14 0,-3-5-52 16,2-1-6-16,3-6-5 15,2-4-2-15,5-7-3 16</inkml:trace>
  <inkml:trace contextRef="#ctx0" brushRef="#br0" timeOffset="-46792.21">16729 12299 16 0,'25'-30'98'0,"1"4"0"15,-2 2-6-15,-3 4-3 0,0 4-3 16,-3 5-62-16,5 0-16 15,0 2-8-15,0 1 0 16,-3 3 0-16,-1 2 0 16,-2 0 0-16,-4 3 0 0,-13 0 0 15,12 7-15-15,-15 2-70 16,-5 2-4-16,-6 0-3 16,-5 2-8-16,-4 2-2 15</inkml:trace>
  <inkml:trace contextRef="#ctx0" brushRef="#br0" timeOffset="-46435.46">15540 12950 84 0,'0'0'93'0,"0"0"-2"0,21 5-6 16,6-5 1-16,13-2-61 15,9-1-5-15,9-2-2 0,9 1-9 16,6 1-9-16,9-2 0 16,7 2 0-16,3-2 0 15,1 1 0-15,2-2 0 16,-5 3 0-16,-9-2 0 0,-7-2 0 15,-14 2 0-15,-11 1 0 16,-14 2 0-16,-16-1 0 16,-9 3 0-16,-10 0 0 15,-11-1-58-15,-7 1-30 16,-4 8-3-16,0 0-4 0,0 1-6 16</inkml:trace>
  <inkml:trace contextRef="#ctx0" brushRef="#br0" timeOffset="-45979.35">16251 13210 54 0,'-8'-12'89'0,"8"12"0"16,-3-13-4-16,2 4-14 0,1 9-32 15,0 0-10-15,0-8-9 16,0 8-5-16,0 0-3 16,1 12-4-16,-1 1-8 15,0 4 0-15,0 5 0 0,0 4 0 16,-2 4 0-16,-5 3 0 16,1 5 0-16,-2-2 0 15,-1 3 0-15,3 1 0 0,-3-4 0 16,4 2 0-16,-1-9-22 15,6-10-57-15,-1 1-11 16,6-6-3-16,6-9-6 16,3-6-3-16</inkml:trace>
  <inkml:trace contextRef="#ctx0" brushRef="#br0" timeOffset="-45495.42">16519 13343 10 0,'0'0'90'16,"0"0"1"-16,0 0-6 0,0 0-5 15,-4-9-1-15,4 9-70 16,0 0-1-16,0 0 0 16,-1 9-4-16,-3 1 0 15,-2 5-1-15,-1 1 0 0,0 7 0 16,-4-1-1-16,4 2-1 15,-2 3-1-15,2-1 1 16,0 0-1-16,6-4 1 0,1-1 0 16,2-5-1-16,10-4 1 15,2-1 1-15,5-6-1 16,2-5 1-16,6-1-1 16,1-8 0-16,4-3 0 15,-4-6 1-15,1-3-1 0,-5-4 0 16,-3-7 0-16,-4 1 1 15,-6-5 0-15,-5 0 1 16,-6 0 0-16,-6 2-1 0,-7 4 0 16,-4 5-2-16,-2 5 0 15,-3 6 0-15,2 7 0 16,1 3 0-16,1 4 0 16,2 0 0-16,3 2 0 0,4 3-5 15,9-5-8-15,-16 10-20 16,16-10-53-16,-12 10-2 15,12-10-4-15,0 0-5 16,0 0 0-16</inkml:trace>
  <inkml:trace contextRef="#ctx0" brushRef="#br0" timeOffset="-45135.8">17240 12800 13 0,'0'0'93'15,"0"0"0"-15,0 0-3 16,10-6-5-16,-1-2-20 16,3 8-42-16,5 0-5 0,2 0-7 15,4 1-5-15,-1 0-3 16,0-1-3-16,0 0-2 16,-4 2-6-16,-5-1-8 15,-2-1-31-15,4 0-37 0,-15 0-3 16,0 0-7-16,-9 9-4 15</inkml:trace>
  <inkml:trace contextRef="#ctx0" brushRef="#br0" timeOffset="-44946.12">17244 12890 12 0,'-18'16'96'16,"3"-3"-1"-16,3 0-4 15,5-1-4-15,6 19-14 0,7-24-49 16,9-4-5-16,6 0-8 15,2-2-8-15,4-3-3 16,2-5 0-16,1 0 0 0,-5-4-12 16,3-6-54-16,-10 8-21 15,-4 0-2-15,-4-1-8 16,-3 1-4-16</inkml:trace>
  <inkml:trace contextRef="#ctx0" brushRef="#br0" timeOffset="-44243.05">18239 12425 30 0,'0'-16'80'0,"0"3"1"16,2-11-6-16,7 12-23 0,-5 0-5 16,5 2-8-16,-9 10-13 15,8-11-4-15,-8 11-4 16,0 0-4-16,4 11-3 15,-4 5-3-15,0 5-2 0,0 5-4 16,-2 5-2-16,1 6 0 16,-1 4 0-16,1 2 0 15,1 1 0-15,-2 2 0 16,2 0 0-16,0-2 0 0,0-2 0 16,1-6 0-16,1-2 0 15,0-8 0-15,2-5 0 16,-4-8-10-16,0-13-45 15,10 7-33-15,-10-7-1 0,9-11-7 16,-2-5-4-16</inkml:trace>
  <inkml:trace contextRef="#ctx0" brushRef="#br0" timeOffset="-43981.79">18556 12653 7 0,'0'11'98'0,"0"-11"-1"16,0 0-6-16,0 0-4 15,0 0-3-15,0 0-64 0,0 0-6 16,0 0-6-16,0 0-3 16,0 0-5-16,0 0 0 15,0 0 0-15,0 0 0 0,0 0-5 16,5 9-7-16,-5-9-15 15,-4 9-56-15,4-9-4 16,0 0-6-16,1 8-5 16,-1-8-1-16</inkml:trace>
  <inkml:trace contextRef="#ctx0" brushRef="#br0" timeOffset="-43561.49">18759 12423 67 0,'-11'-4'93'0,"11"4"-4"16,-10-9-3-16,10 9-4 16,20-9-55-16,-5 8-9 15,4-1-6-15,6 2-6 0,3 0-2 16,3 0-2-16,2-1 0 15,-1 1-1-15,-2 0-1 16,-5 0 1-16,-7 1-1 16,0-1 0-16,-8 0 1 0,-10 0 0 15,5 10 0-15,-5-1 1 16,-5 4 0-16,-4 7 0 16,0 1 1-16,-2 4-1 15,0 5-1-15,-1 1 0 0,-1 4 0 16,1 1 0-16,1 0-1 15,-1-2 0-15,4 0 0 16,-2-4 0-16,3-2-1 16,0-4-2-16,0-6-6 0,5-3-9 15,-8-3-58-15,10-12-10 16,0 0-4-16,8 0-7 16,3-12-2-16</inkml:trace>
  <inkml:trace contextRef="#ctx0" brushRef="#br0" timeOffset="-43203.01">19323 12571 74 0,'-12'0'93'0,"2"2"-3"16,-3 0-6-16,13-2-1 15,-14 7-61-15,14-7-3 16,-9 8-7-16,9-8-5 15,-4 13-2-15,4-13-1 0,-1 18-2 16,0-7 0-16,1 0 0 16,2 3-1-16,0 1-1 15,3 0 1-15,-2 1 0 16,3 1-1-16,1 0 0 0,0 2 0 16,2 0-1-16,-3 0 0 15,2-1 0-15,-1 3-1 16,-4-4 1-16,0 2-1 0,-3-4 0 15,-3-2-1-15,-3 0-2 16,-6-8-5-16,-2 2-8 16,-2-7-42-16,-1 0-25 15,0-6-2-15,2-7-6 16,4-5-2-16</inkml:trace>
  <inkml:trace contextRef="#ctx0" brushRef="#br0" timeOffset="-42970.89">19337 12554 19 0,'17'-20'99'0,"-4"4"-2"16,2 8-5-16,0 1-3 0,1 21-13 15,4-14-54-15,0 0-5 16,3-1-17-16,2-1 0 16,0 0 0-16,1 0 0 15,-4-1 0-15,-5-3 0 0,-3 2 0 16,-14 4 0-16,12-8 0 15,-12 8-2-15,-9-12-84 16,-2 8-4-16,0-1-2 0,2 1-9 16,-1-1-3-16</inkml:trace>
  <inkml:trace contextRef="#ctx0" brushRef="#br0" timeOffset="-42412.45">19728 12438 43 0,'3'-17'91'16,"2"1"-1"-16,2 0-3 0,0 3-2 15,0 3-50-15,-2 1-11 16,-5 9-5-16,12-6-6 16,-12 6-5-16,7 11-2 0,-4 9-1 15,-2 2-2-15,0 9-1 16,1 5-2-16,-4 5 0 15,2 6 0-15,0-2 0 16,0 2 0-16,-1 0 0 0,0-2 0 16,1-4 0-16,0-7 0 15,5-2-7-15,-1-12-7 16,1-1-10-16,-5-19-37 0,4 9-25 16,-4-9-3-16,6-9-5 15,-4-6 0-15</inkml:trace>
  <inkml:trace contextRef="#ctx0" brushRef="#br0" timeOffset="-41629.21">19795 12757 1 0,'-11'-24'81'0,"1"0"5"0,-2 6-1 16,0 1-15-16,6 5-14 15,0 1-16-15,6 11-12 0,0-12-7 16,0 12-5-16,10-5-4 16,4 4-5-16,4 1-2 15,3 0-2-15,4 1-3 16,1 2 0-16,-2 2 0 0,2-3 0 15,-4 4 0-15,-1-2 0 16,-5 0 0-16,-1 2 0 16,-5 1 0-16,-2 2 0 15,-3 2 0-15,0 1 0 16,-3 2 0-16,-1 5 0 0,-1 0 0 16,0 4 0-16,0-3 0 15,-1 2 0-15,0-1 0 16,0-2 0-16,-2-1 0 15,1-3 0-15,1-4 0 0,1-11 0 16,-4 11-3-16,4-11 1 16,0 0 0-16,-10-12-2 15,10 0-1-15,3-5-3 0,9-1-4 16,4-4-4-16,9-1-2 16,4-2 0-16,7 1 2 15,5-2 2-15,3 2 5 0,-1 3 5 16,-5-3 9-16,0 5 5 15,-10 3 4-15,-2-1 1 16,-12 5 0-16,-9 1-1 16,-5 11-2-16,-8-14-2 0,-5 12-2 15,-5 1-2-15,-3 2-1 16,-2 5 0-16,0 6-2 16,3 3 0-16,1 5-2 15,5 2 0-15,4 2 0 0,2 4-1 16,5-3 1-16,3 1-1 15,2-2 0-15,7 0 2 16,1-6-2-16,3-3 0 16,4-3 0-16,-1-5 0 0,3-5 0 15,-2-2 0-15,2-3 0 16,-3-9 0-16,-1-1 0 16,-2-4 0-16,-1-4 0 15,-3 0 0-15,-2 0 0 0,-3 1 0 16,2 3 0-16,-3 3 0 15,-1 1 0-15,-2 13 0 16,0 0 0-16,0 0 0 16,3 10 0-16,-3 5 0 0,0 3 0 15,1 3 0-15,-1 2 0 16,2-2 0-16,1 1 0 16,1-4 0-16,4 0-15 15,-2-9-6-15,3 1-21 0,2-5-35 16,-11-5-10-16,16 1-7 15,-16-1-1-15,13-13 26 16</inkml:trace>
  <inkml:trace contextRef="#ctx0" brushRef="#br0" timeOffset="-41206.19">20508 12796 35 0,'7'-24'86'15,"1"2"1"-15,-2 0-2 16,3 4-22-16,-2 1-15 0,-1 4-16 16,4 5-10-16,-10 8-6 15,13-4-4-15,-13 4-5 16,15 11-3-16,-7 3-1 0,-3 3-1 15,0 3-1-15,1 1 0 16,-4 3 0-16,-1-2 0 16,-1 1-1-16,0-3 0 15,-1-1 1-15,-1-3-1 0,-1-2-1 16,0-6 0-16,3-8 0 16,0 0-1-16,0 0-1 15,0 0 0-15,8-4-1 16,1-6 2-16,1-5-1 15,1-3 1-15,4 0 0 0,0-3 3 16,3 1 1-16,-1 1 1 16,1 3 1-16,-2 2 1 15,-3 5-1-15,0 6 1 0,-1 3-1 16,-3 4-4-16,-2 6 0 16,-3 4 0-16,0 3 0 15,-3 0 0-15,0 2 0 16,-1-1 0-16,0 0 0 0,-2-3 0 15,-3-3 0-15,3 1-9 16,2-13-17-16,-12 5-55 16,12-5-8-16,0 0-4 15,11-2-5-15,8-8-1 16</inkml:trace>
  <inkml:trace contextRef="#ctx0" brushRef="#br0" timeOffset="-40852.91">21163 12628 12 0,'1'-22'94'0,"-1"5"0"0,-11 1-2 16,-3 7-8-16,-1 1 1 15,-7 2-72-15,9 2-2 0,-2 1-1 16,5 3-4-16,1 3-3 16,9-3-1-16,-16 19 0 15,11-5-1-15,0 0 1 16,2 5-2-16,0-1 0 0,2 3 0 15,1 3 0-15,1-3 0 16,3 2 0-16,3-3 0 16,-1 2 0-16,2-1 0 0,1 1 0 15,-1-2 0-15,0 0 0 16,-3-2 0-16,-1 2-2 16,-3-4 1-16,-1-2 0 0,-4 1 1 15,-3-8-3 1,-5 1-1-16,-2-4-4 0,3 0-5 15,-2-4-19-15,0-7-49 16,13 7-4-16,-5-11-7 0,5 11-4 16,14-11 3-16</inkml:trace>
  <inkml:trace contextRef="#ctx0" brushRef="#br0" timeOffset="-40651.57">21364 12975 61 0,'3'15'94'16,"-3"-15"-2"-16,0 0-4 16,2 8-3-16,-2-8-57 15,13 0-2-15,-13 0-8 16,11 3-10-16,-11-3-9 0,10 4-16 16,-10-4-64-16,0 0-5 15,0 0-4-15,0 0-5 16,0 0-6-16</inkml:trace>
  <inkml:trace contextRef="#ctx0" brushRef="#br0" timeOffset="-39588.09">18477 13287 22 0,'0'0'51'0,"-12"-5"4"16,12 5 0-16,-10-2-4 16,10 2-6-16,0 0-9 15,0 0-7-15,0 0-3 0,0 0-4 16,-8 0-3-16,8 0-2 15,0 0-2-15,0 0-1 16,0 0-3-16,4 0-2 0,5 0-1 16,2 0-1-16,3 2-1 15,6-1-2-15,8 1 0 16,2 1-1-16,6 0-1 16,4 0-2-16,5-2 0 15,2 1 0-15,-1-1 0 0,2 1 0 16,-4-1 0-16,-6-1-3 15,-4 0-7-15,-8 0-7 16,-6 0-12-16,-20 0-33 0,0 0-25 16,0 10-4-16,-11-3-4 15,-10-2-2-15</inkml:trace>
  <inkml:trace contextRef="#ctx0" brushRef="#br0" timeOffset="-39256.84">18476 13425 5 0,'-17'9'80'0,"5"0"3"16,12-9 0-16,-14 14-4 15,14-3-47-15,0-11 0 16,8 19-4-16,3-12-8 0,6 1-4 16,5-2-3-16,8 2-2 15,7-3-3-15,4 0-1 16,10-2-1-16,2 1-2 15,4-3 0-15,4 1-4 0,-3-1 0 16,-4 1 0-16,-8-2 0 16,-6 0 0-16,-8 0 0 15,-11 0 0-15,-4 0 0 16,-17 0 0-16,0 0 0 0,0 0 0 16,0 0 0-16,0 0 0 15,-11 0-36-15,2-2-51 16,-5-2-2-16,-2 0-6 0,0-5-5 15,1-3-3-15</inkml:trace>
  <inkml:trace contextRef="#ctx0" brushRef="#br0" timeOffset="-37646.6">6981 12640 0 0,'-8'-10'69'0,"8"10"8"0,-5-11-4 16,5 11-26-16,0-8-15 15,0 8-5-15,0 0-9 16,0 0-6-16,0 0-2 0,0 0-3 16,0 0-2-16,2 10-1 15,-1 1 0-15,0 1-2 16,1 3 0-16,-1 5 0 15,1-1 0-15,-1 3-1 0,0-1 0 16,0 0 0-16,0-3 1 16,2-2 1-16,3-3 2 15,1-3 0-15,7-4 2 16,-1-6 0-16,6 0 1 16,2-11-1-16,10-3 0 0,1-11 0 15,7-3-2-15,1-7-1 16,4-4 1-16,4-2-1 0,-2-4 0 15,0 4 0-15,-7 4 1 16,-6 5 1-16,-3 5 0 16,-10 7-1-16,-7 7-1 15,-13 13 1-15,0 0-5 16,0 9 0-16,-4 3 0 0,-2 10-9 16,-8-2-26-16,1 7-49 15,1 3-5-15,-2-1-3 16,1-1-9-16,-2-3 0 15</inkml:trace>
  <inkml:trace contextRef="#ctx0" brushRef="#br0" timeOffset="-32938.27">7179 14509 5 0,'-10'0'68'16,"10"0"5"-16,-17-4-3 15,17 4-30-15,0 0-4 16,-7-11-8-16,7 11-5 0,0-11-5 15,0 11-1-15,3-12-3 16,-3 12-2-16,13-10-1 16,-3 6-2-16,-2-1-2 15,2 3 0-15,3 0-1 16,1 2-2-16,1 0 0 0,0 0-2 16,1 6 0-16,-5 3-1 15,-1 1 1-15,0 6-2 16,-5 1 1-16,0 4-1 15,-5 2 1-15,0 3-1 0,-6-1 0 16,-6 5-1-16,-2-2 0 16,-2 2-1-16,-8-1 0 0,0-2 0 15,-1-2 0-15,-2-2 0 16,4-2 0-16,0-4 1 16,5-2 0-16,3-3 1 15,3-4 1-15,4-1-1 0,8-7 2 16,-7 10 1-16,7-10 1 15,0 0 1-15,7 5 1 16,-7-5 0-16,21 0 1 16,-6-2 0-16,5-3-1 15,2 0 0-15,6-2-2 0,2 2 0 16,2-2 1-16,0 1-5 16,-3 0 0-16,-1 2 0 15,-3 2 0-15,-4-1 0 16,-5 0 0-16,-2 3 0 15,-6 0 0-15,-8 0 0 0,0 0 0 16,8 7 0-16,-8-7 0 16,0 0-2-16,0 0-19 0,0 0-62 15,0 0-5-15,-4 1-4 16,4-1-6-16,0-9-3 16</inkml:trace>
  <inkml:trace contextRef="#ctx0" brushRef="#br0" timeOffset="-32055.85">7925 14589 36 0,'0'0'82'0,"-1"-10"2"0,1 10-3 16,-10-22-17-16,10 22-27 15,-12-5-8-15,12 5-8 16,-12 0-6-16,12 0-3 16,-12 0-3-16,12 0-2 0,-11 17-2 15,7-4-1-15,0 3-1 16,2 5-1-16,-1 1 0 16,3 3-1-16,-1 1 0 15,2 1 0-15,5-2-1 0,1-3 0 16,4-4-1-16,-1-4 1 15,3-4 0-15,3-6-1 16,1-4 0-16,2-3 1 0,2-8 0 16,1-3-1-16,-2-5 0 15,4-1 0-15,-3-5 0 16,-3 0 0-16,-1-4 1 16,-1 4 0-16,-6 0 0 0,-1 4 1 15,-5 2 1-15,-1 4-1 16,-1 5 1-16,-2 10 1 15,0 0-1-15,0 0 0 16,-4 18 0-16,1 0 0 0,-1 4-1 16,0 5 1-16,-1 1-1 15,-1 4-1-15,1 3 0 16,1 0 0-16,0 3-1 16,-1 0 1-16,-4 6-1 15,2 1 0-15,1 4 0 16,-2-1 1-16,2 0-1 0,-3-1 1 15,2-4 0-15,-2-4 0 16,1-7 0-16,-3-6 1 0,0-9-1 16,-1-6 1-16,1-5 0 15,1-6-1-15,0-4 1 16,1-8 0-16,2-7 1 0,3-6-2 16,2-7 0-16,2-4 0 15,0-3 0-15,5-2 0 16,1 3 0-16,0 3 0 15,5 3 0-15,1 4 0 0,-1 8 0 16,5 4 0-16,-1 5 0 16,5 4 0-16,2 3-2 15,-4-2-18-15,-2 2-64 16,6 3-4-16,-2-2-2 0,1-2-7 16,1-2-5-16</inkml:trace>
  <inkml:trace contextRef="#ctx0" brushRef="#br0" timeOffset="-31083.34">8249 14663 44 0,'0'0'84'0,"0"-9"2"15,0 9-5-15,11-4-25 16,-11 4-14-16,0 0-9 0,10-5-12 15,-1 4-5-15,-9 1-5 16,16-1-3-16,-6 1-2 16,1 0-2-16,0 3-1 15,1 3-1-15,0 3 0 16,-3 3-1-16,1 3-1 0,-3 2 1 16,-1 3-2-16,-1 0-1 15,-3 3 1-15,-2-4-1 16,0 1 0-16,-1-1 1 0,-2-6-1 15,-3-2 1-15,6-11 1 16,-10 12 0-16,10-12 1 16,0 0-1-16,-7-8 0 15,8-5 1-15,3 1 1 16,-1-2-1-16,2-4 0 0,3 3 0 16,2-1 0-16,1 2 0 15,1 3 0-15,1 1-1 16,0 1 1-16,4 1-1 15,-3 1 0-15,3 0 0 0,0-1 1 16,-1 0-1-16,-1 0 1 16,0 0 0-16,-2-1 0 0,-1 1 1 15,-1 0 0-15,-4-1 1 16,-2 0-3-16,-5 9 0 16,8-14 0-16,-8 14 0 15,2-10 0-15,-2 10 0 0,0 0 0 16,-5-6 0-16,5 6 0 15,-12 3 0-15,12-3 0 16,-12 16 0-16,4-4 0 0,4 2 0 16,-3 0 0-16,1 1 0 15,4-1 0-15,1 3 0 16,0-4 0-16,1-1 0 16,1 1 0-16,2-4 0 15,2-1 0-15,2 1 0 0,1-2 0 16,2-1 0-16,0 0 0 15,2-2 0-15,0 0 0 16,-1 0 0-16,1 1 0 16,-4-1 0-16,-8-4 0 0,9 10 0 15,-9-10 0-15,0 9 0 16,0-9 0-16,-7 13 0 16,-1-7 0-16,-5 0 0 15,1 0 0-15,0-1 0 0,-3 1 0 16,2 0 0-16,2-1 0 15,-2-2 0-15,3 0 0 16,1-2-5-16,9-1-36 0,0 0-45 16,0 0-1-16,0 0-8 15,0 0-5-15,0 0 3 16</inkml:trace>
  <inkml:trace contextRef="#ctx0" brushRef="#br0" timeOffset="-30541.62">9102 14884 43 0,'0'0'88'0,"-13"-3"1"0,13 3-4 16,0 0-14-16,0 0-33 15,-7-6-9-15,7 6-9 16,0 0-6-16,0 0-4 16,0 0-1-16,1 6-3 0,-1-6-1 15,5 14-1-15,-4-1-4 16,-1 2 0-16,0 6 0 15,-1 1 0-15,-4 3 0 16,-3 3 0-16,-3 1 0 0,-1 0 0 16,-2-2 0-16,2-2 0 15,-4-4 0-15,-1-5-6 16,6 1-26-16,2-9-52 16,-2-8-5-16,11 0-5 0,-9-19-6 15,9 1-1-15</inkml:trace>
  <inkml:trace contextRef="#ctx0" brushRef="#br0" timeOffset="-29078.24">9816 14553 43 0,'0'0'76'16,"0"0"0"-16,0 0-12 15,0 0-21-15,0 0-9 16,-4-5-9-16,4 5-3 16,-2-9-6-16,2 9-3 0,-3-10-2 15,3 10 0-15,3-11-2 16,-3 11 0-16,10-14-1 16,0 8-1-16,1 2-1 0,3 0-1 15,2 0-1-15,0 1-1 16,3 3-1-16,-2 0 0 15,1 0 0-15,-2 7-1 16,-1 1-1-16,-3 4 1 0,3 3 0 16,-6 2-1-16,-1 3 0 15,-6 2 0-15,-2 2 0 16,0 4-1-16,-5 0 0 16,-7 2-1-16,-3 1 0 0,-5-2 0 15,-2 1 0-15,0-4 0 16,-4-3 1-16,3-2 0 15,1-5 1-15,1-3 2 16,5-3 0-16,3-2 1 0,13-8 0 16,-9 4 0-16,9-4 1 15,6 0 0-15,8-4 1 16,3-2 0-16,4-1-5 16,3 0 0-16,5-1 0 0,-3 0 0 15,3 2 0-15,-3 1 0 16,0-1 0-16,-2 2 0 15,-7 3 0-15,-2 0 0 0,-4 1 0 16,-11 0-6-16,14-10-64 16,-14 10-19-16,0 0-1 15,0 0-8-15,12-1-5 16</inkml:trace>
  <inkml:trace contextRef="#ctx0" brushRef="#br0" timeOffset="-28667.13">10445 14510 80 0,'-5'-10'89'0,"1"-1"-1"16,-1 1-5-16,1-1 0 15,-4 2-64-15,8 9-2 16,-2-9-1-16,2 9-6 0,-4 9-2 16,3 6-1-16,-1 4-3 15,0 7-1-15,0 5 1 16,-1 6-4-16,1 3 0 15,0 2 0-15,1 1 0 16,-1-1 0-16,-1-3 0 0,0 0 0 16,2-6 0-16,1-4-5 15,0-9-4-15,0-1-5 16,0-9-19-16,0-10-52 0,0 0 0 16,-8-2-8-16,4-7-5 15,-4-7 9-15</inkml:trace>
  <inkml:trace contextRef="#ctx0" brushRef="#br0" timeOffset="-27179.61">10266 14759 59 0,'-15'-11'88'0,"-2"4"-1"0,4 2-4 15,0 0 1-15,4 5-50 16,9 0-16-16,-9-5-2 16,9 5-3-16,0 0-3 15,16-8-2-15,3 4-2 16,7-1-1-16,2 2-5 0,7-1 0 15,3 2 0-15,6 2 0 16,-3 0 0-16,2 0 0 16,-1 5 0-16,-3 3 0 15,-4 2 0-15,-8 4 0 0,-3 1 0 16,-8 1 0-16,-5 2 0 16,-8 1-2-16,-3 1 0 15,-4 0 1-15,-7-1 0 16,-2-2 1-16,-4-1 1 0,-4-2-1 15,1-4 0-15,1-2 1 16,2-5-1-16,1-3 1 16,3 0-1-16,1-7 1 0,7-4-1 15,4-2 0 1,2-2-1-16,10-2 0 0,4 2-1 16,6-2 0-16,6 3-1 15,6 0 0-15,4 0 0 16,3 3 0-16,4 0 1 0,3 2 0 15,2-1 1-15,0 1 1 16,-1 1-1-16,0 0 1 16,-6 0 1-16,-6 2-1 0,-7 0 2 15,-6 1 0-15,-11-1 0 16,-12 6 1-16,0 0 0 16,-9-4 0-16,-13 4 1 15,-8 4 0-15,-3 6-2 0,-2 1-2 16,-1 4 0-16,-3 2 0 15,6 4 0-15,3 1 0 16,5 2 0-16,5-1 0 16,5 1 0-16,5-1 0 0,10-3 0 15,0-1 0-15,5-5 0 16,9-4 0-16,3-3 0 16,5-4 0-16,3-3 0 15,2-4 0-15,-4-6 0 0,6-3 0 16,-7-1 0-16,-1-2 0 15,-5-2 0-15,-2-3 0 16,-8 4 0-16,-1-2 0 16,-4 4 0-16,-1 1 0 0,0 3 0 15,0 11 0-15,-8-11 0 16,8 11 0-16,0 0 0 16,-6 16 0-16,5-4 0 0,1 5 0 15,0 1 0-15,2 0 0 16,2 0 0-16,0 0 0 15,0 0 0-15,3-4 0 16,-4-3 0-16,0-2 0 0,-3-9 0 16,0 0 0-16,0 0-2 15,10 0-1-15,-6-6 0 16,-2-5 1-16,4-5 0 16,3 0 1-16,-1-3 0 0,3-2 1 15,0 2 0-15,-2 1 2 16,2 5-1-16,-4 3 1 15,3 6 0-15,-10 4-1 16,11 4 0-16,-6 9 0 0,-1 2 0 16,-1 2-1-16,1 3 0 15,0-2 0-15,0-1 1 16,2-1-1-16,-1-3 0 0,2-3-1 16,-7-10-1-16,14 7-1 15,-14-7-2-15,14-6-2 16,-6-4 0-16,0-3 0 15,-2-2 1-15,2-4 0 0,0 0 1 16,0-2 3 0,1 0 1-16,3 2 3 0,-4 2 1 15,0 2 0-15,0 5 2 16,-8 10 0-16,10-7-1 0,-10 7-1 16,8 7 1-16,-7 3-2 15,-1 3-1-15,0 0 0 16,1 0-1-16,1 0 0 15,1-1 0-15,0-3-1 0,-3-9-1 16,13 13-1-16,-13-13 0 16,16 1-3-16,-3-1 1 15,-1-6-1-15,-1-2-1 0,4-1 3 16,-5-4 1-16,0 0 2 16,0-1 2-16,-2-1 2 15,-3 1 2-15,-2-2 1 16,-1 5 2-16,-2 0-1 0,0 11 0 15,0-13-1-15,0 13 0 16,0 0-1-16,0 0-1 16,-1 5 0-16,1 3-4 15,0 2 0-15,1 5 0 0,5 0 0 16,-2-1 0-16,3 1 0 16,1 1 0-16,-3-1 0 15,4 2 0-15,-4-1 0 16,-3-2 0-16,-2 2-2 15,-3-1 0-15,-8-3-2 0,1-1-2 16,-2-4-3-16,-6-2-1 16,4-5-2-16,-1-1-4 15,15 1-15-15,-7-19-41 16,7 1-11-16,6-2-5 0,7-2-1 16,5 0 2-16</inkml:trace>
  <inkml:trace contextRef="#ctx0" brushRef="#br0" timeOffset="-26115.19">11648 14716 19 0,'23'-5'91'16,"-4"1"-1"-16,-7 2-3 16,-2-1-3-16,-6 10-16 0,-4-7-47 15,0 0-6-15,0 0-4 16,0 0-4-16,0 0-1 16,-9 6-2-16,-1 0-1 15,-2 4 0-15,1 1-3 16,-3 2 0-16,-1 5 0 0,2 0-1 15,3 2 1-15,0 1-1 16,6-2 0-16,2-2-1 16,2-3 2-16,6-3-2 0,5-3 0 15,1-5 0-15,1-3 0 16,3-2-1-16,-1-5 1 16,2-2-1-16,-3-2 2 15,-4-2 0-15,0-3 2 16,-6 2 1-16,-1-2 1 0,-2 5 1 15,-1-1 0-15,0 12 0 16,-1-15 1-16,1 15-3 16,0 0-2-16,-8 5 0 0,5 5 0 15,1 3 0-15,2 4 0 16,0-1 0-16,7 4 0 16,0-2 0-16,7 0 0 15,1-5-3-15,4 0-3 16,0-6-4-16,5-2-6 0,-3-5-6 15,7-1-5-15,-9-6-2 16,8-5-2-16,-5 0 7 16,2-5 8-16,-2 2 8 0,-5-7 13 15,-1 4 7-15,-8-2 9 16,1 2 8-16,-9 4-2 16,-3 3-1-16,-12 4-5 0,-2 6-4 15,-3 1-6-15,-5 10-3 16,4 5-3-16,-1 2-2 15,3 2-1-15,3 1-2 16,6 2 0-16,1-1 0 16,8-1-1-16,2-6-1 0,11 3-2 15,3-7-2-15,7-2-4 16,2-5-2-16,9-3-4 0,0 0-4 16,4-7-1-16,-1-6 1 15,-1-2 1-15,0-2 5 16,-8-6 8-16,3-1 7 15,-11-5 6-15,-5 0 7 16,-6-2 5-16,-3-1 1 16,-4 2 2-16,-1-1-3 0,-6 6-3 15,-3 7-3-15,-1 2-3 16,-1 9-2-16,-1 7-3 16,-1 2-3-16,1 13-2 0,3 5 0 15,0 6 0-15,3 6 0 16,3 2 0-16,2-1 0 15,1 2 0-15,3-3 0 0,1 0 0 16,4-5-4-16,-1-1-3 16,0-8 0-16,2-2-1 15,-5-3 0-15,-4-13 0 16,6 9 2-16,-6-9 0 16,5-6 3-16,-4-9 1 0,1-2 2 15,0-4 2-15,4-5-1 16,5-1 1-16,-2 1-1 15,3 0 1-15,2 2-1 16,1 6 1-16,-4 5 0 0,2 6-1 16,-2 7 0-16,-3 3 2 15,2 8 0-15,-3 6 0 16,-4 3 0-16,1 3 0 0,0 0 0 16,-1 1 0-16,-2 1-3 15,1-4-3-15,-1-5-4 16,0 0-8-16,-1-3-53 15,0-13-16-15,0 0-4 0,10-3-7 16,-3-10-1-16</inkml:trace>
  <inkml:trace contextRef="#ctx0" brushRef="#br0" timeOffset="-25941.63">12483 14538 26 0,'7'-22'94'16,"-5"8"-3"-16,-2 14-5 15,-2-9-5-15,-6 35-4 0,6-14-70 16,-4-2-5-16,4 8-6 16,-2-1-11-16,4 0-44 15,3 6-22-15,4 0-4 0,-1-2-7 16,6-2-1-16</inkml:trace>
  <inkml:trace contextRef="#ctx0" brushRef="#br0" timeOffset="-25403.41">12538 14770 11 0,'-11'10'87'0,"11"-10"1"16,-13 14-6-16,13-14-5 0,-12 22-2 15,11-12-68-15,0 3-3 16,1-1 1-16,0 2-3 16,2-4-1-16,6 1 0 15,-8-11-2-15,14 12 0 16,-2-8-3-16,-5-1 0 0,4-3 0 15,-4-3 0-15,4-6 0 16,-4-1 1-16,6-4 1 16,1-1 4-16,2-5 2 0,2 1 2 15,0-1 1 1,3 3 1-16,-1 0 0 0,0 4 1 16,-3 4-1-16,-2 6-1 15,-4 3-1-15,1 1-2 0,-6 10-1 16,2 5-2-16,-4 1 0 15,1 2-1-15,-2 1 0 16,2 0 1-16,-2 2-2 16,-2-6 0-16,1 0 0 15,0-3 0-15,-1-5-1 0,-1-8 0 16,0 0 0-16,12 4-1 16,-12-4 0-16,17-11 1 15,-7-4 1-15,3-2 1 16,3-1 0-16,3-1 0 15,0 1 3-15,-2 5 0 0,-1 0 1 16,0 5 0-16,-6 5 0 16,3 3-1-16,-6 7-1 15,-1 6 0-15,-3 2-2 0,-3 2-2 16,0 2-7-16,-9-2-14 16,-5 0-59-16,2-1-3 0,-5-3-4 15,0-4-8 1,-2-4 0-16</inkml:trace>
  <inkml:trace contextRef="#ctx0" brushRef="#br0" timeOffset="-25026.08">13065 14706 44 0,'30'-6'84'0,"-5"0"2"16,-1 1-2-16,-4-5-28 0,2 10-16 15,-10-6-7-15,0 4-8 16,-12 2-7-16,7-5-4 16,-7 5-6-16,0 0-2 15,-6 0-3-15,-4 3-1 0,2 4-1 16,-2 3 0-16,2 2 0 15,3 2 0-15,0 1-1 16,4 3 0-16,1 1 0 0,5-2 0 16,2 3-1-16,3-3 1 15,-1 1-2-15,3 0-1 16,-3-2-2-16,0-2-4 16,-2 0-7-16,-7-1-12 0,-8-6-55 15,-3 1-3-15,-6-3-6 16,-4-3-4-16</inkml:trace>
  <inkml:trace contextRef="#ctx0" brushRef="#br0" timeOffset="-24483.13">12080 14764 5 0,'-12'-7'77'0,"12"7"3"16,-16-6 1-16,16 6-17 0,-13-4-11 15,13 4-10-15,-16-2-13 16,16 2-5-16,-14-1-5 15,14 1-5-15,0 0-3 0,0 0-6 16,3-11-6-16,-3 11 0 16,18-8 0-16,-6 4 0 15,4 1 0-15,-6-1 0 16,4-1 0-16,0 3 0 16,-4-1 0-16,0 0 0 0,2 0 0 15,-5 3 0-15,-7 0 0 16,16-1 0-16,-16 1 0 15,7 0 0-15,-7 0 0 0,0 0 0 16,0 0 0-16,0 0 0 16,0 0 0-16,-5 7 0 15,5-7 0-15,-17 2 0 16,17-2 0-16,-13 0 0 16,13 0 0-16,-10 0 0 0,10 0 0 15,0 0 0-15,7 1 0 16,9-1 0-16,18 2 0 15,23-2-73-15,-6-2-18 0,8-9-1 16,13-8-9-16,6-4-5 16</inkml:trace>
  <inkml:trace contextRef="#ctx0" brushRef="#br0" timeOffset="-17148.18">6095 7722 32 0,'-11'0'69'0,"11"0"3"15,0 0-30-15,-10 0-5 0,10 0-6 16,0 0-11-16,0 0-7 16,0 0-2-16,0 0-2 15,0 0-1-15,0 0 1 0,0 0-1 16,2 7 1-16,-2-7-2 15,12 1 1-15,-4-1-2 16,2 0-1-16,4 0 0 16,1 0-1-16,4-1-1 0,4-2 0 15,0 1 0 1,0-2-1-16,2-1 0 0,0 0 1 16,-3 1-1-16,0-1 0 15,-3-1 0-15,-2 1 0 16,-2 1 0-16,-2 0 0 0,-3 0 0 15,-1 3-1-15,-9 1 1 16,12-3-2-16,-12 3 0 16,11-2 1-16,-11 2-1 0,0 0 0 15,10 0 0 1,-10 0-3-16,0 0-1 0,0 0-6 16,0 0-9-16,0 0-35 15,0 0-25-15,0 9-4 16,0-9-5-16,-5 9 1 0</inkml:trace>
  <inkml:trace contextRef="#ctx0" brushRef="#br0" timeOffset="-16666.74">6103 7883 4 0,'-8'9'64'0,"8"-9"7"0,0 0-28 16,0 0-1-16,0 0-7 15,12 1-4-15,-1-1-6 16,3-3-5-16,5-1-4 15,0-5-4-15,4 3-2 0,0-2-2 16,2-1 0-16,-2 1-2 16,2 0 0-16,-3 1-1 15,-2 0 1-15,-2 2-1 0,-4 0 1 16,-2-1 0-16,-3 2 0 16,-9 4 0-16,13-4-1 15,-13 4-1-15,0 0 0 16,8-6-1-16,-8 6-1 0,0 0 0 15,0 0 0-15,0 0-1 16,0 0-1-16,5-9 0 16,-5 9-5-16,0 0-3 15,0 0-12-15,0 0-62 32,0 0 0-32,0 0-6 15,0 0-6-15</inkml:trace>
  <inkml:trace contextRef="#ctx0" brushRef="#br0" timeOffset="4665.41">9557 14050 1 0,'-12'-11'68'0,"12"11"2"16,-7-13-3-16,7 13-2 0,-11-10-48 15,11 10-3-15,0 0-3 16,-12-5-1-16,12 5-2 16,0 0-2-16,0 0 1 15,0 0 0-15,0 0-1 0,-7 10 0 16,7 1 0-16,1 5-1 15,-1 4-1-15,0 6 1 16,0 2-1-16,-1 5 0 16,0-1 1-16,0 1 0 15,0-3 1-15,1-2 1 16,5-6 2-16,7-7 0 0,6-6 0 16,3-8 0-16,6-5-1 15,8-11-1-15,8-11-2 16,4-6 1-16,8-11-1 0,7-6-1 15,1-6 0-15,5-1-1 16,-2 2 0-16,-4 3 0 16,-7 8-1-16,-9 6 0 0,-7 10-1 15,-13 8 0-15,-5 9 0 16,-10 9 1-16,-11 1-1 16,2 5 0-16,-2-5 1 0,-8 15-2 15,0-5 0-15,8-10 0 16,-15 15 0-16,15-15 0 15,-8 10 0-15,8-10-6 16,0 0-9-16,-12 10-41 0,12-10-29 16,0 0-4-16,-12 0-5 15,2 2-5-15</inkml:trace>
  <inkml:trace contextRef="#ctx0" brushRef="#br0" timeOffset="26572.49">10481 14330 53 0,'0'0'58'16,"-8"-12"-10"-16,8 12-24 16,0 0-1-16,0 0-5 15,0 0 0-15,0 0-2 0,0 0-1 16,-1-10-2-16,1 10-4 15,0 0-1-15,0 0-1 16,-1-11-2-16,1 11-1 0,0-10 1 16,0 10-1-16,0-13 0 15,0 13 0-15,0-15 1 16,0 15 0-16,1-15 1 16,-1 15-1-16,0-11 1 15,0 11 0-15,0 0-2 0,0-10-1 16,0 10 0-16,0 0-1 15,0 0 0-15,0 0-1 0,2 9 0 16,-2-9 0-16,5 16 0 16,-2-6 0-16,3 1 1 15,-3 0-1-15,-1 0 1 16,3 1-1-16,2-2 0 16,-4-2 1-16,-3-8-1 15,8 13 0-15,-8-13 1 0,0 0-1 16,12 11 1-16,-12-11-1 15,0 0 0-15,13 0 1 16,-13 0-1-16,15-9 0 16,-6-1 0-16,7-1 0 0,0-4-1 15,2-2 2-15,1-5-1 16,3 0 2-16,2-4 1 0,2-3 0 16,-1 1 0-16,0-2 1 15,2 2 1-15,-3 2 0 16,-1 4-1-16,-4 2-2 0,-4 8 0 15,-1 2 0 1,-3 4-1-16,-11 6-1 0,8 0-1 16,-8 0-1-16,0 0-4 15,4 11-6-15,-4-11-26 16,-6 10-42-16,3-1-4 0,3-9-4 16,-20 10-6-16</inkml:trace>
  <inkml:trace contextRef="#ctx0" brushRef="#br0" timeOffset="34475.6">10608 15504 24 0,'-11'1'50'16,"-1"0"1"-16,0 5-26 15,12-6-13-15,-10 3 2 16,10-3 5-16,0 0 1 0,-11 3 2 16,11-3 2-16,0 0 1 15,0 0-2-15,7-3-4 16,0-3-4-16,9 1-2 0,1-9-2 16,5-1 0-16,6-4-2 15,5 0-1-15,5-4-1 16,4-2 0-16,1 2 0 15,2 0-1-15,-1 0 0 16,-2 3-1-16,3 3 0 16,-8 0-2-16,-3 3 0 0,-5 3-1 15,-2 4-3-15,-7 2-2 16,-3 0-4-16,-7 5-5 0,-10 0-13 16,0 0-41-16,0 0-15 15,-4 8-5-15,-10 1-4 16</inkml:trace>
  <inkml:trace contextRef="#ctx0" brushRef="#br0" timeOffset="35447.59">10564 15737 49 0,'-10'18'76'15,"3"-7"-4"-15,7-11-3 0,0 0-3 16,0-10-58-16,12-2-10 16,-1 1 3-16,5-6 3 15,3 2 4-15,5-4 2 16,3 0 2-16,3 0 1 0,3 0 0 16,1 0-2-16,2 0 0 15,2 1-1-15,0 0-1 16,-2 4-1-16,-2 2-2 15,-2 2 0-15,-6 1-2 0,-3 4 0 16,-7 2-2-16,-4 2 0 16,0 1-1-16,-12 0-1 15,8 3 1-15,-8-3-1 0,0 0 1 16,0 0 0-16,4 11-1 16,-4-11 1-16,0 0 0 15,0 0 0-15,0 0-1 16,0 0 1-16,-2 9 0 15,2-9-1-15,0 0 0 0,0 0 1 16,0 0-1-16,0 0 0 16,0 0 0-16,0 0 0 15,-8 11 0-15,8-11 0 0,0 0 0 16,-3 10 1-16,3-10-1 16,0 0 0-16,-9 13 0 15,9-13 0-15,0 0 1 16,-9 11-1-16,9-11 0 0,0 0 0 15,0 0 1-15,0 0-1 16,0 0 0-16,0 0 0 16,0 0 1-16,-9 9-1 0,9-9 0 15,0 0 0-15,0 0 0 16,0 0 0-16,0 0 0 16,0 0 0-16,0 0 0 15,0 0 0-15,0 0 1 0,0 0-1 16,0 0 0-16,0 0 0 15,0 0 0-15,-8 8 1 16,8-8-1-16,0 0 0 16,0 0 0-16,0 0 0 0,0 0 0 15,0 0 0-15,-9 11 0 16,9-11 0-16,0 0 0 16,0 0 0-16,-4 11 0 15,4-11 1-15,0 0-1 0,0 0 0 16,0 0 0-16,0 0 0 15,0 0 0-15,0 0 0 16,0 0 0-16,0 0 0 0,0 0 0 16,0 0 0-16,0 0 0 15,0 0 1-15,0 0-2 16,-3 10 2-16,3-10-1 0,0 0 0 16,0 0 0-16,0 0 0 15,-2 9 0-15,2-9 0 16,0 0 0-16,0 0 1 15,0 0-1-15,0 0 0 16,0 0 0-16,0 0 0 0,0 0-1 16,0 0-1-16,0 0-6 15,0 0-12-15,0 10-55 16,0-10-10-16,6-7-4 16,-6-6-7-16,4-6-2 15</inkml:trace>
  <inkml:trace contextRef="#ctx0" brushRef="#br0" timeOffset="39970.93">15312 1988 50 0,'0'0'58'16,"0"0"0"-16,11-3-42 16,-11 3-1-16,0 0 0 0,0 0-2 15,9 3-2-15,-9-3-1 16,0 10 0-16,0-10-1 15,-1 17-3-15,-2-1 1 0,-13 23 2 32,4 11 3-17,-3 5-2-15,0 11 1 16,-3 5 2-16,2 16-1 16,-4 1-1-16,0 14 2 0,6-9-6 15,-2 8 0-15,-1 6-1 16,-1 7-3-16,1 3-1 15,-1 4-1-15,1 6 1 0,3-3 1 16,3-1-1-16,0-5 1 16,5 1 0-16,5-4 0 15,1 1 1-15,0-2-1 16,7-1 2-16,5-1-2 0,-2 4 0 16,2-2 0-16,1 3 0 15,-7 1-2-15,6 0 4 16,-7-1-1-16,-3 1 0 15,-2-1 0-15,0-4 0 0,-7-2 0 16,-5-5-1-16,-1-5 2 16,-5-1-3-16,-4 0-1 15,2-1 0-15,-3-2 0 0,2 4 0 16,3 3-1-16,2 1 1 16,4 4-2-16,7 1 1 15,5 3 0-15,3-4 0 16,9 2 0-16,8-2-1 0,4-4 1 15,7-3 0-15,4-7-1 16,4-6 1-16,4-12 0 16,5-5-1-16,2-11 1 15,-3-7 1-15,4-8-1 16,-3-7 0-16,1-3-1 0,-4-3 0 16,-1-1 0-16,-5-3-1 15,1 1-1-15,-5 0 1 16,-8-1 0-16,-4-1 0 0,-5-1 1 15,-5-2 1-15,-8-3 2 16,1-1-1-16,-6-5 1 16,0-2-1-16,0-4 1 15,0-10 0-15,-2 14 0 0,2-14-1 16,7 2 0-16,2-2 0 16,8-2-1-16,0-3 1 15,8 1-1-15,3-1 0 16,3 2 0-16,4 0 0 0,3 3 0 15,3 2 0-15,1-1 0 16,3 5 0-16,1 1 0 16,1 2 0-16,5 1 0 0,0 3 0 15,0-2 0-15,1 3 0 16,6-1 0-16,-1 1 0 16,3 2 0-16,2 0 0 15,-2 2-1-15,2-2 1 16,-3 0-1-16,-1-1-1 0,-2 0 1 15,0 0-1-15,-5 1 1 16,2-2 0-16,-2 0 0 16,-1 0 1-16,4 1 0 0,-2 0 0 15,4 1 1-15,3 0-1 16,1 0 1-16,4 0-1 16,4 2 0-16,0 0 0 15,4-1 0-15,1 1 1 0,1 0-1 16,2-4 0-16,0 2 0 15,1-1 0-15,3-2 0 16,-3 2 0-16,4 0 0 0,-2-1 0 16,2 1 0-16,1 3 0 15,0-1 0-15,-1 1 0 16,4-1 0-16,-3 0 1 16,1 0-1-16,-2 0 0 0,-3 0 0 15,-2-1 1-15,-5 0-1 16,-1 0 1-16,-6-1-1 15,-2-2 0-15,-4 0 0 16,-2 0 0-16,-1-2-1 16,1 0 0-16,-2 1 0 0,-1-3 0 15,0 1-1-15,-2 1 1 16,1-1-1-16,1 1 1 0,-4-3-1 16,-2 3 1-16,-3-2 0 15,0 0 1-15,-4 0-1 16,-3 0 1-16,-4-3 0 15,-5 1 0-15,0 1 0 16,-5-2 0-16,-1-1 0 0,1 1 0 16,1 1 1-16,-2-1-1 15,5-1 0-15,-3 2 0 16,6 0 0-16,-3 2 0 16,2 0 0-16,-2 2 0 0,-1 0-1 15,-3 2 1-15,-1 2-1 16,0 0 2-16,-2 2-1 15,-2 2 0-15,0 0 0 0,2 3 1 16,-1 3-1-16,2 0 1 16,2 3-1-16,0 2 0 15,1 2 0-15,-1 1 0 0,-2 2 0 16,-1 1 1-16,-2 3-1 16,-3 1 0-16,-2 2 1 15,-3 4-1-15,0 1 0 16,-2 4 1-16,0 4-1 0,3 0 1 15,-3 3-1-15,4 3 1 16,3-1 0-16,-1 1-1 16,0-1 1-16,4 1 0 15,-2 0-1-15,3 2 0 16,-4 1 1-16,0-1-1 0,-2 0 0 16,2 2 0-16,-5 0 1 15,-1-2 0-15,1 4 1 16,-5-3 0-16,3 2 0 0,-1 0 0 15,-2 3 0-15,3 0 1 16,-3-2-2-16,6 3 0 16,-3-1 0-16,3 2-1 0,3-2 0 15,-3 3 0-15,3 1 1 16,-2-2-2-16,1 5 3 16,-6-2-1-16,0 2 1 0,-2 0-1 15,-4-1 0-15,1 3 0 16,0 0 0-16,-2 0 0 15,0-1-1-15,-1 0 1 16,2-4-1-16,-1 1 1 0,-1-3-1 16,0-4 1-1,0-2-1-15,0-2 1 0,-1-4-1 16,-3-2 0-16,-1-3 0 16,2 0 0-16,-1-4 0 15,-2-3 0-15,1-4 1 0,0-1-1 16,-2-2 0-16,3-4 1 15,1 1-1-15,2-5 1 16,1-1-1-16,-1-3 1 16,1-1 0-16,0 0 0 0,1-3-1 15,1 0 1-15,-1-5 0 16,1 0-1-16,0-2 0 16,0-3 1-16,-1 0 0 15,3-2-1-15,-2-3 0 0,-1 1 1 16,-1-10-1-16,3 9 0 15,-3-9 0-15,0 0 2 0,0 0-2 16,0 0 0-16,0 0 0 16,0 0 0-16,-10 6 0 15,10-6 0-15,-22 0 0 16,5-3 0-16,-5 0 0 0,-1-1 0 16,-6 0 0-16,0 1 0 15,-6-1 0-15,-3 1 0 16,0-1 0-16,-7 2 0 15,-3 1 0-15,-1 1 0 0,-8-2 0 16,-5 2 0-16,-3 0 0 16,-8 0 0-16,-2 0 0 15,-9-1 0-15,-2 1 0 16,-5 0 0-16,-2-1 0 0,-3 1 0 16,0-1 0-16,-6 1 0 15,3 0 0-15,-6-2 0 16,-1 2 0-16,0 0 0 15,-5 0 0-15,-4 0 0 0,-3 0 0 16,-3 0 0-16,-6 0 0 16,0 0 0-16,-4-1 0 15,-4 1 0-15,1-3 0 16,1-1 0-16,1 0 0 0,2-3 0 16,6 3 0-16,4-3 0 15,2 3 0-15,5-1 0 16,1 0 0-16,3-1 0 15,-1 4 0-15,1-1 0 0,0 0 0 16,0 2 0-16,1-1 0 16,2-1 0-16,4 2 0 15,2 0 0-15,5-1 0 0,2-1 0 16,9-1 0-16,1 0 0 16,9 0 0-16,2-4 0 15,4 2 0-15,2 1 0 16,4-1 0-16,4 1 0 0,-1 0 0 15,5 2 0-15,0 1 0 16,2 0 0-16,6 0 0 16,1 2 0-16,8-2 0 15,3 1 0-15,9 1 0 16,0-2 0-16,13 2 0 0,1-1 0 16,11 1 0-16,-11 0 0 15,11 0 0-15,0 0 0 0,0 6 0 16,0-6 0-16,10 13 0 15,-2-3 0-15,-1 3 0 16,1 3 0-16,4 2 0 16,-1 5 0-16,0 2 0 15,2 5 0-15,-2 2 0 0,0 4 0 16,1 3 0-16,-1 0 0 16,-1 7 0-16,-4 3 0 15,-2 7 0-15,-4 4 0 16,-4 6 0-16,-2 7 0 0,-6 5 0 15,-4 10 0-15,0 1 0 16,-6 5 0-16,3 1 0 16,-2 5 0-16,-1-1 0 15,-2 6 0-15,-1-3 0 0,0-2 0 16,-2 3 0-16,0-2 0 16,1-1 0-16,1-1 0 15,-2 0 0-15,3-3 0 16,2 7 0-16,3-1 0 15,-1-2 0-15,7 2 0 0,-3-3 0 16,7 0 0-16,-2-2 0 16,2 1 0-16,0-7 0 0,1 0 0 15,-3-3 0-15,5-47 0 16,0 7 0-16,-2-2 0 16,0 5 0-16,-2-3 0 15,-1 5 0-15,-1 1 0 0,2 3 0 16,2-3 0-16,-5 5 0 15,6 0 0-15,-4 5 0 16,3-1 0-16,-3 8 0 16,4-2 0-16,-3 4 0 15,2 1 0-15,-1-3 0 16,3-1 0-16,1-5 0 16,-2 0 0-16,4-1 0 0,1-8 0 15,2-3 0-15,-1-4 0 16,1-3 0-16,1-5 0 15,-1-41 0-15,2 32 0 16,1 2 0-16,-2-11 0 16,2 1 0-16,-3-24 0 15,5 20 0-15,-2 1 0 0,-3-21 0 16,0 0 0-16,0 0 0 16,0 0 0-16,0 0 0 15,0 0 0-15,0 0 0 0,0 0 0 16,2 4 0-1,0 1 0-15,-1 0 0 0,1 0 0 16,1 1 0-16,-1-3 0 16,0 3 0-16,14 13 0 15,-10-8 0-15,0 0 0 16,3 1 0-16,-9-12-14 16,0 0-70-16,0 0-2 15,0 0-5-15,5 0-6 16,-1 0-4-16</inkml:trace>
  <inkml:trace contextRef="#ctx0" brushRef="#br0" timeOffset="41923.12">21614 720 62 0,'-9'-21'77'16,"9"21"0"-16,0 0-14 16,-5-9-24-16,-1-2-9 15,1 1-8-15,1 0-6 0,4 10-6 16,0 0-3-16,0 0-3 16,0 0-1-16,0 0-2 15,0 0 1-15,0 0-2 16,0 0 0-16,0 0 1 15,0 0 1-15,2 54 0 0,3-34 0 16,2 2 0-16,1-3 0 16,2 4 0-16,-1-2 2 15,4 0-1-15,-2-2 2 16,2-3-4-16,-13-16 0 16,0 0 1-16,24 13-1 0,1 1 0 15,-25-14-2-15,26-4 1 16,3-4 1-16,-29 8 0 15,24-22 2-15,2-1-1 16,-26 23 1-16,16-23 0 16,1-1 1-16,-17 24-1 15,0 0-1-15,0 0 0 0,10-33 1 16,-10 33-1-16,-7 15 0 16,-2 3-1-16,-1 7-1 15,-2 6 1-15,-4 3-1 0,-2 2 1 16,1 6-1-16,-2 0 0 15,2 0-1-15,0-1-1 16,0 3-4-16,1-5-7 0,1-3-16 16,0-3-52-16,4-1-3 15,4-5-6-15,0-6-5 16</inkml:trace>
  <inkml:trace contextRef="#ctx0" brushRef="#br0" timeOffset="42787.67">22149 1123 64 0,'7'-4'87'16,"-7"4"-4"-16,0 0-6 15,0-9-1-15,0 9-65 0,0 0-2 16,-5-7-2-16,5 7-3 15,0 0-3-15,1-8 0 16,9 3 0-16,0-1 0 0,3 0-1 16,0-1 0-16,1-1 1 15,0 1-1-15,1-2 1 16,-3 1-3-16,-1-1 0 16,-1-1 0-16,-4 2 1 15,-3-3 0-15,-2 1 0 0,-1 10 1 16,-6-13-1-16,6 13 2 15,-18-9 1-15,2 9-1 16,1 0 0-16,-3 1 0 16,1 5 1-16,-2 3-2 0,0 0 2 15,2 5 0-15,1-1 0 16,5 4 1-16,0-1-1 16,6 0 0-16,3 3 1 15,2-1-2-15,5-2-1 0,6 0 0 16,2-2-3-16,5-2 0 0,6-3-3 15,1-1 0 1,4-2-1-16,1-5 0 0,4-1 2 16,0 0 1-16,2-5 2 15,-1-2 2-15,0-2 4 0,-5 0 1 16,-1-1 1-16,-2-1 1 16,-2-1-1-16,-6-1 0 15,-1 3 0-15,-5-1-1 16,-5 2-3-16,-8 9 0 15,3-14-1-15,-3 14-1 0,-6-4 1 16,-4 4-2-16,1 4 1 16,-4 1-1-16,3 2 1 15,-2 2-1-15,1 0 2 16,3 1 0-16,-1 0-1 0,2 1 1 16,2-1 0-16,3-1 0 15,1 1 0-15,1-10 0 16,2 15 0-16,-2-15 0 15,13 4 0-15,-4-4 1 0,0-2-1 16,2-6 0-16,0 2 0 16,-3-1-1-16,3-2 1 15,-11 9-2-15,13-14 1 16,-13 14 0-16,10-11 0 16,-10 11 0-16,0 0 0 0,0 0 0 15,0 0 0-15,0 0 1 16,0 0 0-16,9 5-2 15,-7 6-3-15,3 1-5 0,-2-2-10 16,3-1-37-16,5 3-24 16,-2-3-6-16,2-3-5 15,4 2 0-15</inkml:trace>
  <inkml:trace contextRef="#ctx0" brushRef="#br0" timeOffset="43174.91">22846 1050 19 0,'0'-10'82'0,"0"1"0"15,0 9-4-15,0-10-3 16,0 10-48-16,0 0-5 16,0 0-9-16,0 0-6 15,0 0-4-15,8 9-1 0,-8-9-1 16,17 18-2-16,-7-7 1 15,-4 1-1-15,3 0 1 16,-2 1-1-16,-1 1 2 16,1-1-1-16,-4-1 1 15,-1 2 2-15,-2-1 0 0,0-4 2 16,0 1-1-16,0-10 1 16,-2 11 0-16,2-11 0 15,0 0-1-15,0 0 0 0,0 0-1 16,-4-11-1-16,4 1-2 15,6-2-1-15,6 0-3 16,-2 0-4-16,2 0-7 16,5 1-24-16,0 0-38 0,1 0-5 15,1 2-4-15,1 2-2 16</inkml:trace>
  <inkml:trace contextRef="#ctx0" brushRef="#br0" timeOffset="43530.3">23241 1044 25 0,'0'0'85'0,"3"-10"-1"15,-3 10-3-15,-1-10-3 16,1 10-50-16,-13-11-5 16,13 11-8-16,-12-11-6 0,12 11-4 15,-10-8-3-15,10 8-1 16,0 0-2-16,0 0 1 15,0 0 0-15,0 0 0 16,0 0 0-16,3 11 1 16,-1-3-2-16,3 0 1 0,0 4 0 15,0-1-1-15,-2 1 1 16,1-1 0-16,0 2 0 16,-1-1 0-16,-3 1 2 0,0-2-2 15,-1-3 2-15,-6 3 0 16,7-11 0-16,-11 16-2 15,11-16-4-15,-14 8-13 16,14-8-47-16,-16 0-12 0,16 0-8 16,0 0-3-16,-5-4-5 15</inkml:trace>
  <inkml:trace contextRef="#ctx0" brushRef="#br0" timeOffset="43820.55">23567 838 56 0,'6'-20'81'16,"0"1"-2"-16,-6 19-3 16,0-26-18-16,0 2-38 15,0 24-5-15,-6-21-7 16,-3-3-3-16,9 24-3 15,0 0 0-15,-3-9-1 0,0-1-1 16,2-1 0-16,-5 2 0 16,6 9-4-16,0 0-6 15,0 0-19-15,0 0-39 16,0 0-7-16,0 0-4 16,0 0-4-16</inkml:trace>
  <inkml:trace contextRef="#ctx0" brushRef="#br0" timeOffset="44772.05">23370 765 35 0,'-13'-6'80'16,"1"-1"3"-16,1-1-2 16,11 8-26-16,0 0-18 15,-10-10-11-15,4 0-9 0,-3-1-5 16,0-4-4-16,9 15-3 16,0 0-1-16,0 0-2 15,0 0 0-15,-39 25 0 16,27-7 1-16,4 10-1 0,-4-1 0 15,1 6-1-15,2 0 0 16,-1 3 0-16,4 1 0 16,-1 2 0-16,0-1-1 0,2 0 0 15,4-2 2-15,0-1-2 16,1-4-1-16,2-3-1 16,8-8-1-16,2-2-3 15,4-6-3-15,3-5-6 16,5-7-4-16,1-1 0 0,-1-8 0 15,0-4 2-15,3-3 3 16,-4-1 6-16,1-2 5 16,0-1 5-16,-3 1 4 15,-1-1 3-15,-2 3 1 0,-3 0-2 16,-3 2 1-16,-2 3-4 16,-1 1 1-16,-9 11-2 15,7-10 1-15,-7 10-2 16,0 0 0-16,-2 9 1 0,2-9-1 15,-6 16 0-15,6-8-1 16,0 3 0-16,0-2-3 16,4 0 0-16,-4-9-2 15,13 12 0-15,-3-8-1 0,-3-2-1 16,6-2 2-16,-4 0 2 16,1-6 2-16,2 0 2 15,-4-2 1-15,2-2 1 0,-4 2 0 16,1-3 1-16,-2 3-2 15,-3-2 0-15,-2 10-2 16,1-10 1-16,-1 10-3 16,0 0 2-16,-8 4-2 15,2 8 1-15,3 2 0 0,-1 9-1 16,-1 3 1-16,3 6-3 16,0 3 0-16,0 28 1 15,0 22 0-15,-2 2 0 0,0-5-1 16,0-2 1-16,0-9 0 15,-2-17 3-15,-8-18 1 16,0-15 0-16,4-8 2 16,-3-6 1-16,6-4 0 0,-4-3 1 15,1-6 0-15,2-7-2 16,3-4 1-16,-1-5-2 16,4-4-1-16,2 10-4 15,0-3-1-15,6 0-2 0,0-5-3 16,7 2-4-16,-3-2-8 15,6-1-37-15,5 1-28 16,1 4 0-16,4-2-7 16,-1 5 0-16</inkml:trace>
  <inkml:trace contextRef="#ctx0" brushRef="#br0" timeOffset="44936.62">24032 1417 78 0,'17'6'89'15,"-2"-3"-2"1,-5-1-4-16,2 1-19 0,-12-3-43 16,8 2-9-16,-8-2-27 15,0 0-59-15,0 0-4 0,-3-5-9 16,3-10-6-16,0 1 6 16</inkml:trace>
  <inkml:trace contextRef="#ctx0" brushRef="#br0" timeOffset="46268.91">17698 1592 68 0,'0'0'82'0,"-2"-14"-3"16,2 14-4-16,7-11-45 15,-7 11-6-15,0 0-6 16,0 0-7-16,0 0-4 0,5 6-4 16,-5 9 0-16,0 3-3 15,-4 4 1-15,0 7 0 16,1 2 0-16,-3 6 0 16,2-2 0-16,0 3 1 0,2-5-2 15,1-2 2 1,0-4-2-16,1-3-4 0,-1-7-6 15,1-5-14-15,0-2-34 16,0-10-19-16,0 0-5 16,-7-7-5-16</inkml:trace>
  <inkml:trace contextRef="#ctx0" brushRef="#br0" timeOffset="46495.29">17654 1595 45 0,'-9'-11'88'0,"9"11"-5"16,-5-14-1-16,5 14-5 16,0-14-52-16,5 5-5 15,3-1-6-15,7 1-6 16,2 0-3-16,-1 2 0 0,1-3-3 16,3 3-3-16,0-1-4 15,0 2-8-15,1 0-14 16,-1 1-46-16,0 5-9 15,8 0-6-15,3 10-3 16</inkml:trace>
  <inkml:trace contextRef="#ctx0" brushRef="#br0" timeOffset="46837.46">17731 1775 59 0,'0'0'81'16,"0"0"-4"-16,7 5-1 15,9-5-42-15,9-5-10 0,0-1-5 16,6 0-12-16,1 2-8 16,2-3-6-16,-3 1-2 15,-3 1-1-15,-3-1 2 16,-3 4 0-16,-5-3 3 0,-3 3 3 16,-14 2 6-16,10-5 3 15,-10 5 2-15,0 0 2 16,0 0-2-16,0 0 1 0,0 0-1 15,0 0-3-15,0 0-1 16,0 7-2-16,0-7 0 16,3 17-1-16,-1-6 1 15,1 2-2-15,1 5-4 16,0-3-6-16,-2 4-15 16,2 6-42-16,-4-11-11 0,2-1-6 15,-2-13-4-15</inkml:trace>
  <inkml:trace contextRef="#ctx0" brushRef="#br0" timeOffset="47027.96">18130 1602 7 0,'0'-13'79'16,"0"0"0"-16,-4 1-4 15,4 12-5-15,-5-11-40 16,5 11-24-16,0 0-10 15,8 7-14-15,-3 6-20 0,2-4-12 16,2 6-7 0,0 2-8-16,-1 0-1 0</inkml:trace>
  <inkml:trace contextRef="#ctx0" brushRef="#br0" timeOffset="47535.51">18181 1720 22 0,'-2'15'56'0,"2"-15"5"0,-1 10-2 16,1-10-8-16,0 0-10 15,0 14-13-15,0-14-8 0,10 13-7 16,-10-13-4-16,7 20-3 16,-4-10-2-16,0 1-2 15,-2 0 0-15,0 0-1 16,-1-2 2-16,0-9-1 0,-1 19 2 16,1-19 0-16,0 0 1 15,-7 8 0-15,7-8-1 16,0 0 1-16,6-11-3 15,6 1-1-15,4-5-3 0,6 0-3 16,2-3 0-16,5-2-2 16,4 2 1-16,-3 0 0 15,0 5 5-15,-5 0 3 16,-3 3 5-16,-8 3 1 0,-1 4 1 16,-13 3-1-16,0 0 0 15,0 0 0-15,0 0-4 16,0 0-1-16,0 0-3 0,-3 6 1 15,3-6-2-15,-8 11 2 16,6-2-1-16,0 1 0 16,2 2 2-16,0 0-2 15,0 3 0-15,0 1 0 0,3 1 0 16,2 3 0-16,-2 0 0 16,1-1 0-16,0 2 1 15,-3-4 0-15,0-3-1 0,-1 0 0 16,0-5-2-16,-1 1-3 15,1-10-4-15,-10 3-3 16,10-3-11-16,-13-13-37 16,10 3-20-16,1-6-4 15,2-2-3-15</inkml:trace>
  <inkml:trace contextRef="#ctx0" brushRef="#br0" timeOffset="47878.65">18664 1639 42 0,'0'0'86'16,"0"-9"-2"-16,0 9-4 16,0 0-3-16,-13 1-55 15,13-1-5-15,1 15-5 0,2-4-4 16,1 5-5-16,-2 3 0 16,2 3-2-16,-3 3 0 15,-1 2-1-15,0 2 0 0,-4 0 2 16,-1-3-2-16,-1-1 0 15,-1-4 0-15,0-7 2 16,3-2 0-16,4-12 0 0,-5 10 1 16,5-10 1-1,0-5-1-15,1-6 0 0,3-2 0 16,5-5-1-16,3-3 1 16,1-2-2-16,3-2-1 15,1 4-2-15,-2-2-6 0,3 9-10 16,-5 5-41-16,-1 2-21 15,2 1-6-15,-5 6-6 16,1 0-1-16</inkml:trace>
  <inkml:trace contextRef="#ctx0" brushRef="#br0" timeOffset="48337.13">18872 1617 31 0,'7'-10'86'0,"-7"10"0"15,14-15-5-15,-14 15-5 16,13-3-48-16,-13 3-7 16,14 6-7-16,-14-6-6 0,12 18-5 15,-5-4-2-15,1 3 0 16,2-1-1-16,-3 2 0 15,2-4-3-15,0 1 2 0,3-5-2 16,-3-1-1-16,2-5 1 16,1-4-1-16,-3 0 0 15,2-5 0-15,1-6 3 16,-2-1-1-16,-1-3 2 0,1 1 2 16,-3-1 2-16,0 1 1 15,-2 0 0-15,-2 3 0 16,-1 2 0-16,-2 9 0 0,0 0-2 15,0 0 1-15,-6 5-4 16,-1 8 1-16,-2 4-1 16,3 5-1-16,-4 2 0 15,3 6-5-15,0 1-4 16,3 0-12-16,0 3-33 0,-1-3-24 16,5-2-4-16,5-4-8 15,6-2 2-15</inkml:trace>
  <inkml:trace contextRef="#ctx0" brushRef="#br0" timeOffset="48703.78">19279 1801 3 0,'2'-10'78'0,"-2"10"0"16,0-10-2-16,0 10-3 15,0 0-45-15,0 5-12 16,1 4-2-16,1 4-6 15,0 2-4-15,-1 3 1 0,2 0-2 16,-1 0-1-16,1 1 0 16,-1-2 0-16,-1-3-1 15,-1-3 1-15,0-3 2 0,0-8-1 16,0 9 2-16,0-9-1 16,0 0 2-16,5-6-2 15,-1-5 1-15,3-1-2 16,1-5 0-16,6-2-1 0,-1-3-1 15,4-2 2-15,1 4-3 16,0-2 1-16,-3 7 0 16,2 0 0-16,-4 3-2 0,-2 5 0 15,-11 7-5-15,10 2-18 16,-10-2-53-16,2 17-3 16,-2-3-6-16,-2-4-4 15</inkml:trace>
  <inkml:trace contextRef="#ctx0" brushRef="#br0" timeOffset="50183.75">22139 1605 36 0,'0'0'28'16,"0"0"3"-16,-6-5-1 0,-9 5-5 16,8 1-4-16,-6 3-3 15,1 0-2-15,1 1 0 16,0 1-3-16,3-1 0 0,8-5-2 16,-12 14-1-16,12-14-2 15,-3 16 0-15,3-7 0 16,0 1-1-16,2 0 0 15,4 0-2-15,1 3 0 16,-1 0-1-16,5 0 1 0,-3 4-3 16,2-1 0-16,2 5-1 15,-1-3 0-15,-1 5 0 16,1-3-1-16,-3 1 1 0,1-2-1 16,-5 0 1-16,-2-1 3 15,-2-5-1-15,-5-2 3 16,-6-2-1-16,-1-1 2 15,-10-3 0-15,-2-1 1 0,-1-3-2 16,5-1-2-16,-4 0-5 16,5 0-13-16,9-4-31 15,10 4-28-15,0 0-4 16,11-12-6-16,13 7 1 0</inkml:trace>
  <inkml:trace contextRef="#ctx0" brushRef="#br0" timeOffset="50588.01">22386 1933 45 0,'0'0'80'16,"0"0"-2"-16,-8-10-5 15,8 10-37-15,0 0-5 16,10-13-16-16,-10 13-4 0,18-10-6 15,-8 2-2-15,2 1 0 16,3-3-2-16,-4 0 1 16,0-1-1-16,1-2-1 0,-7 2-3 15,0 0 2-15,-4 0-2 16,0 2 0-16,-1 9 1 16,-20-10 0-16,7 8-1 15,-4 2 2-15,-2-1 2 16,-2 7-1-16,3 4 3 0,2 4-2 15,2 1 1-15,1 0 0 16,6 2-1-16,0 0 0 16,5 1 0-16,2 0 1 15,2-3-1-15,8 0-2 0,5-4-7 16,5 1-12-16,1-4-19 16,9-5-26-16,1 2-11 15,6-5-8-15,2 0 3 16</inkml:trace>
  <inkml:trace contextRef="#ctx0" brushRef="#br0" timeOffset="51458.28">22800 1844 3 0,'9'-14'79'0,"-8"3"6"0,-1 11-5 16,-1-14-3-16,1 14-45 16,-18-3-7-16,7 3-8 15,1 3-10-15,-4 2-2 0,1 6-3 16,4-1 0-16,-4 3-2 15,4 1 1-15,-2 2-2 16,5 0 0-16,-1 1 1 16,2 1-1-16,3-3 2 0,1 0-3 15,1 0 1-15,3-5-3 16,5 1-1-16,1-4-3 16,9-3-5-16,-1-2 0 15,3 1-1-15,3-3 3 0,-2-7 0 16,3-2 3-16,-3-2 2 15,-2-2 6-15,-8-2 6 16,-2 0 1-16,-3 0 2 0,0 3 0 16,-4 5 1-16,-2 7-3 15,2-11 0-15,-2 11-3 16,0 0-2-16,0 0-1 16,-2 8-2-16,1 1-1 0,1 1 0 15,0 3 2-15,0 1 0 16,0 0 1-16,0 3 0 15,5-3 1-15,-1-3 1 16,2 2 1-16,-6-13 0 0,14 13 0 16,-3-10-1-16,-4-3 0 15,4-1-1-15,-11 1-2 16,16-18 1-16,-11 2-2 16,1-2 0-16,0-3 0 0,-1-3-1 15,-4 1 2-15,1 1 0 16,0 3 0-16,1 0 0 15,1 4 0-15,0 4 1 0,-4 11-1 16,7-14 0-16,-7 14 0 16,12-2-1-16,-12 2 1 15,11 9 0-15,-3 1-1 16,-3 1 1-16,4 3 0 0,-3 3 1 16,0 2-1-16,1 2 0 15,-3-2 1-15,-3-1-1 16,-1 0 1-16,0-2 0 15,0-5 0-15,0-2 0 0,0-9 1 16,0 10-1-16,0-10 1 16,0 0-1-16,9-1 0 15,-9 1-1-15,18-18-1 16,-6 7-1-16,2-3-1 0,4 0 2 16,-2 0-2-16,0 1 1 15,-3 1 1-15,-1 4 1 16,0 1 1-16,-12 7 0 15,11-2 1-15,-11 2 0 0,7 9 0 16,-6 2 0-16,1 4 1 16,1 3-1-16,-1 1 0 15,2 1-1-15,1-1-4 0,1 1-11 16,-2-2-49-16,5-3-13 16,-1 0-6-16,7-8-5 15,1-3-1-15</inkml:trace>
  <inkml:trace contextRef="#ctx0" brushRef="#br0" timeOffset="51948.48">23580 1973 19 0,'-10'-5'74'15,"-1"-3"-1"-15,3 0-3 16,-1-2-3-16,9 10-60 0,-13-10-1 15,6 5-2-15,-4 3-1 16,2 0-3-16,-3 2 0 16,0 4 0-16,-3 5 0 0,1 1 1 15,2 4 0-15,5 0 0 16,-3 0-1-16,8-1 0 16,2-2 0-16,1-2 0 15,10-5-1-15,-4-2-1 0,5-2-2 16,3-2 2-16,1-4-1 15,-3-5 1-15,2-2 0 16,0-4 1-16,1-2 1 16,1-5 2-16,-2 2 6 0,-4-3 2 15,2 2 3-15,-7-1 0 16,2 9 3-16,-4-1 0 16,-4 5-1-16,0 11-2 15,0-13-4-15,0 13-3 0,0 0-3 16,0 0 0-16,0 0-3 15,-2 6 0-15,0 3-1 16,1 5 0-16,1 2 0 0,-1 4 1 16,1 4-3-16,0 4-5 15,3-3-8-15,1-1-34 16,10 4-26-16,-7-8-7 16,6-2-4-16,0-9-5 0</inkml:trace>
  <inkml:trace contextRef="#ctx0" brushRef="#br0" timeOffset="52436.16">23825 1669 56 0,'0'0'72'0,"0"0"-1"0,0 0-4 16,0 0-48-16,6-2-2 16,-6 2-5-16,8 5-7 15,-8-5-2-15,11 18-1 16,-7-5-4-16,6 1-8 0,-4-1-5 16,6 1-6-16,-5-2-3 15,6-2-5-15,-5-1 0 16,5-3-1-16,-6-6-1 0,-7 0 6 15,14-6 8 1,-7-4 10-16,-1-2 9 16,-3-3 11-16,0 0 9 0,-1-1 3 15,1 1 9-15,-3 3 3 16,3 2 0-16,-3 0-3 0,0 10-6 16,0-11-5-16,0 11-8 15,0 0-4-15,0 0-3 16,-10 9-2-16,7 0-1 15,-2 8-3-15,-2 1 0 16,0 8 0-16,-2 4 0 0,3 3-1 16,1 4-2-16,-1 0-7 15,1 0-11-15,4-3-33 16,1 5-22-16,3-9-6 0,2-5-5 16</inkml:trace>
  <inkml:trace contextRef="#ctx0" brushRef="#br0" timeOffset="52904.05">24008 1875 0 0,'0'0'76'0,"-11"0"1"0,11 0-3 15,0 0-3-15,0 0-55 16,12-2-1-16,-4 2-4 16,7 0-5-16,-3 1-6 0,1 2 1 15,0 7-1-15,-1 1-1 16,-4 1 0-16,6 1-1 16,-9 6 1-16,0-3 0 15,1 2 2-15,-4-3-2 0,-1 1 2 16,0-8 0-16,-1 2 1 15,0-10 1-15,-3 9 2 16,3-9-1-16,0 0 0 16,-14-7 2-16,12-1-1 15,-2-2 1-15,1-4-1 0,3 1-3 16,0-4-1-16,5 1 0 16,2-1-1-16,6-2-1 15,2 5 1-15,0-1-2 0,4 2 1 16,-4 1-2-16,2 5-2 15,-3 3-5-15,2 4-15 16,-2 1-32-16,-2 3-18 16,0 3-3-16,5 2-4 15</inkml:trace>
  <inkml:trace contextRef="#ctx0" brushRef="#br0" timeOffset="53058.17">24463 1946 28 0,'-10'0'82'0,"0"0"-4"0,10 0-1 16,-14-6-13-16,14 6-80 15,0 0-46-15,-10-7-7 16,10 7-7-16,0 0-5 16</inkml:trace>
  <inkml:trace contextRef="#ctx0" brushRef="#br0" timeOffset="56089.51">18182 2706 9 0,'0'0'53'0,"0"0"-3"0,0-11-5 16,0 11-6-16,0 0-6 15,0 0-5-15,0 0-3 0,0 0-5 16,0 0-3 0,0 0-2-16,0 0-1 0,0 0-3 15,0 0 1-15,6-8-3 16,-6 8 1-16,0 0-2 16,-4-9-1-16,4 9-1 0,-9-10-2 15,9 10 0-15,-10-20-2 16,3 7 1-16,1 0-2 15,0-3 0-15,-1-1 0 16,2-2 0-16,1 0 0 0,1-2 0 16,1 1 0-16,-1 3 0 15,2-1 1-15,1 2 0 16,0 5 1-16,1 0-1 16,-1 11 0-16,7-15 1 0,-7 15-2 15,10-10 1-15,-10 10-1 16,18-3 0-16,-8 0-1 15,1 2 0-15,4 1 0 0,-2 0-1 16,-1 0 1-16,1 1-1 16,1 2 1-16,-1 4-1 15,-3-1 1-15,2 2 0 16,-4-1 0-16,-8-7 0 0,15 14 0 16,-15-14 0-16,9 17 0 15,-6-7-1-15,-3-1 0 16,0-9 0-16,0 16 0 15,-2-5 0-15,-5 1 0 0,1 0 1 16,-3 1 0-16,-1 2 0 16,-2-3 1-16,1 2-1 15,1-1 1-15,-3 0-2 16,2 0 2-16,-2 0 0 0,3-2-1 16,1 0 0-16,-3-2 0 15,1 0 0-15,0 1-1 16,-1-1 1-16,4 0 0 15,-2 0 0-15,1 1 0 0,2 0 0 16,1-2 0-16,2 2-1 16,3 0-1-16,-1-1 0 15,2 1 1-15,0-2-1 16,0-8 1-16,4 17 0 0,-4-17 1 16,15 12 1-16,-6-7 2 15,2-2-3-15,1-1 2 0,2 0 0 16,2-2-1-1,2 0 1-15,-1-2 0 0,2-3-1 16,-1-2 2-16,-2 0 0 16,0-6 0-16,-1 4 0 15,-2-3 1-15,-4-1-1 0,-3 0 0 16,-2-1 1-16,-2 0-2 16,-2-1 0-16,0 3 1 15,-3-2-1-15,-3 0-1 0,1-1 1 16,-1 2-1-16,-2 0 0 15,3 0 0-15,0 1-1 16,0-2 0-16,1 6 1 16,1-1-1-16,3 9-1 15,-4-13-3-15,4 13-3 0,0 0-4 16,0 0-10-16,0 0-28 16,-6 7-34-16,5 3-2 15,1 2-7-15,8-1-1 16</inkml:trace>
  <inkml:trace contextRef="#ctx0" brushRef="#br0" timeOffset="57954.33">18687 2613 23 0,'0'0'50'0,"0"0"-4"15,0 0-4-15,0 0-6 16,0 0-3-16,-1-8-9 0,1 8-6 15,0 0-4-15,0 0-2 16,0 0-3-16,0 0-1 16,0 0 1-16,0 0-3 15,0 0-2-15,0 0-1 0,0 0-1 16,-11-4-1-16,11 4 0 16,0 0-1-16,-8 0-1 15,8 0 1-15,-10 1 0 16,10-1 1-16,-14 7 0 0,14-7 1 15,-13 11 0-15,13-11 0 16,-17 12 0-16,17-12 0 16,-13 18 1-16,7-9-1 15,-1 2 0-15,0-1 0 0,3 1-1 16,-1 3 2-16,2-3-3 16,1 1 0-16,0 1 0 15,2 1 0-15,0-2 0 16,0 2 4-16,3-4-1 0,1 1 2 15,-4-11 1-15,10 15 1 16,-10-15 1-16,16 4 0 16,-6-2 0-16,2-2-1 0,0-2-1 15,1-3-1 1,1-5 1-16,0 0-2 0,2-4 0 16,-1 1 1-16,-1-3-2 15,-1 1 2-15,-2-1-2 0,-4-1 2 16,-1 2-3-16,-3 2 0 15,-2-2-1-15,-2 4 0 16,-5-1-1-16,-2-1 0 16,-1 3-2-16,-3-1-2 0,1 4-3 15,-2-4-5-15,2 6-9 16,-1-2-30-16,-2 2-28 16,4 4-6-16,10 1-4 0,-14-2 0 15</inkml:trace>
  <inkml:trace contextRef="#ctx0" brushRef="#br0" timeOffset="59846.11">16566 2481 26 0,'0'0'52'16,"-16"-12"-22"-16,16 12-7 15,-13-2-4-15,3 2-7 16,10 0-3-16,-16 11-4 0,10 0 2 15,-3 4 0-15,3 6 1 16,-3 0 0-16,4 5 1 16,0 1-1-16,0 2-1 15,-1-4-1-15,1 3-1 16,-1-2-3-16,2-5 1 0,1 0 0 16,0-10 3-16,1 4 2 15,2-15 2-15,-3 14 3 16,3-14 0-16,0 0 1 15,-5-14 0-15,5-3-2 0,0-2-2 16,0-7-3-16,5-6-4 16,-1-5-2-16,3-4-1 15,3 0-1-15,3-1 1 0,5 3 0 16,1 0 3-16,5 3 0 16,-4 6 2-16,5 7 0 15,-1 3 1-15,2 8 1 16,-8 3-3-16,0 6 0 0,-2 4-2 15,-1-1-1-15,-4 10 0 16,-1 2-2-16,-3 4 1 16,-3 3-1-16,-4 4 1 15,0-1-1-15,-2 4 0 0,-6-2-1 16,-5-2-1-16,-3 2 0 16,-2-5 0-16,-1-4-1 15,0-4 1-15,0 0 1 16,2-5 1-16,1-1 2 0,4-3-1 15,3-1 2-15,9-1 1 16,-11 2 1-16,11-2-2 16,0 0 1-16,0 0-1 15,0 0 1-15,0 0 0 0,0 9 1 16,0-9-1-16,5 14 1 16,3-4 1-16,1 0-1 15,1 2 2-15,6 1-1 0,0 3 0 16,3-2-1-16,1 0 0 15,-3 1-1-15,1-3 0 16,-4-1-1-16,-1-2 0 16,-3 1-1-16,-10-10 0 0,13 11 1 15,-13-11-2-15,0 0-1 16,10 4-6-16,-10-4-8 16,10-6-37-16,-10 6-25 15,13-7-4-15,-13 7-8 16,12-5-2-16</inkml:trace>
  <inkml:trace contextRef="#ctx0" brushRef="#br0" timeOffset="61763">16279 3342 25 0,'-13'-6'44'15,"-5"6"-31"-15,6 0-1 16,-2 2 2-16,0 3-3 16,-1 3 1-16,1 8 1 0,-1-2 3 15,1 8 3-15,2-3 0 16,2 7 2-16,-2-1-3 0,5 5 0 15,0-5-2-15,3 2-2 16,3-2-2-16,1 0-1 16,4-3-2-16,5-1 1 15,2-1-3-15,4-6 0 0,5-3-1 16,-3-1 0-16,3-7-1 16,-2-3-1-16,2-3 0 15,0-5 0-15,-5-3-1 16,0-3-2-16,-4 1 1 15,-3-2-1-15,1 4-1 16,-4-2 1-16,-3 5 0 0,-2 8 0 16,3-11 0-16,-3 11 1 15,0 0-2-15,0 0 1 16,0 0 1-16,0 0-1 0,0 0 2 16,0 0 1-16,0 0 0 15,0 0 1-15,0 0 0 0,0 0 0 16,0-8-1-16,0 8 0 15,0 0-1-15,-3-9-1 16,3 9 0-16,0 0-1 16,-2-12-1-16,2 12 1 0,0 0-1 15,-5-11 0-15,5 11-1 16,0 0 1-16,-10-8-1 16,10 8 1-16,-8 0-1 15,8 0 1-15,-9 0 0 16,9 0 0-16,-5 11 1 15,5-11-1-15,0 12 2 0,0-12-1 16,4 14 1-16,0-3-1 16,3 1 1-16,0 1 0 15,0 3-1-15,0 4 0 0,-3 2 0 16,-1 3 0-16,-2 0 0 16,0 2 0-16,-1-2-2 15,0-2-1-15,0-1-4 0,-2-8-3 16,1-1-9-16,-3-5-34 15,4-8-26-15,0 0-6 16,6-2-4-16,4-11-1 16</inkml:trace>
  <inkml:trace contextRef="#ctx0" brushRef="#br0" timeOffset="62462.58">16680 3504 28 0,'0'0'79'0,"-15"6"-2"0,15-6-2 15,-9 11-5-15,9-11-55 16,-6 13-2-16,6-5-4 16,-1 1-4-16,0 6-1 0,-2 0-1 15,2 4 0-15,-1-1-1 16,1 2 0-16,-1-1 0 15,0-2-1-15,0-1 1 16,-1-5 0-16,3 0 1 0,0-11 1 16,0 0 1-16,0 0-1 15,0 0 1-15,4-9 0 16,2-5-1-16,0-5-1 0,0-5-1 16,0-1-1-16,2-2-1 15,2 0 1-15,-3 2-1 16,2 3 0-16,-3 2 0 15,3 4 0-15,-4 6 0 0,-5 10 0 16,11-7 1-16,-11 7-1 16,11 6 1-16,-5 5 0 15,2 1 0-15,-1 5 1 16,2 0-1-16,1 2 1 0,-3-1-1 16,0 0 1-16,-1-1 0 15,2-2-1-15,-4-4 0 16,-1-2 2-16,-3-9-1 0,0 0 1 15,9 8-2-15,-9-8 1 16,15-10-1-16,-5-2-2 16,3-4 1-16,3-3-1 0,1-2-1 15,4 0 0 1,-2 0 1-16,-2 3 1 16,-4 5 1-16,-1 3 1 0,-2 3-1 15,-10 7 1-15,14 0-1 0,-14 0 1 16,6 19-1-1,-5-5 0-15,1 2 0 16,-1 1 0-16,0 3 1 0,1-1-2 16,0 1 1-16,-1-1 0 15,2-1-3-15,0 3-4 0,-3-5-6 16,2 0-32-16,2 1-37 16,-3-4-4-16,1-3-5 15,-2-10-4-15</inkml:trace>
  <inkml:trace contextRef="#ctx0" brushRef="#br0" timeOffset="64460.89">18349 3366 12 0,'-6'-16'74'0,"6"16"4"15,-5-12-1-15,-7 5-28 16,12 7-13-16,0 0-8 0,0 0-7 15,0 0-6-15,0 0-3 16,0 0-3-16,0 0-2 16,0 0-2-16,4 5 0 15,-4 5-2-15,0 5-1 0,0 5 0 16,0 4 1 0,-5 3-2-16,1 8 1 0,0-1 0 15,-1 2-1-15,-2 0 0 16,3-2 0-16,-1-1 0 15,0-4 0-15,0-2 0 16,4-5 0-16,0-2 0 0,-1-6 0 16,2-2 0-16,0-12-1 15,0 14-1-15,0-14-4 16,0 0-9-16,0 0-29 0,-1-12-37 16,3-2-4-16,3-2-5 15,5-4-4-15</inkml:trace>
  <inkml:trace contextRef="#ctx0" brushRef="#br0" timeOffset="65300.4">18711 3402 1 0,'3'-13'68'0,"-3"13"3"0,0 0-14 16,3-12-10-16,-3 12-10 15,0 0-11-15,0 0-5 16,0 0-4-16,0 0-3 16,3-10 0-16,-3 10-2 0,0 0-3 15,0 0 0-15,0 0-2 16,0 0-1-16,0-8-2 16,0 8-1-16,0 0-1 0,0 0-1 15,0 0-1-15,0 0-1 16,-6-4 1-16,6 4-1 15,0 0 1-15,-15 0 0 16,15 0 1-16,-14 5-1 16,2-1 1-16,1 2 0 0,-1 2-1 15,-3 5 1-15,1-1 0 16,-1 4 0-16,2 3 1 16,-3 2-1-16,3 2 1 15,-1 1-1-15,4 2 1 16,1 3 0-16,3-2 0 0,2 1 0 15,2 0 0-15,2-1 0 16,0 0-1-16,4-2 1 16,4-3 0-16,1-1-1 15,1-6 1-15,2-2 1 0,2-2-1 16,1-3 1-16,-1-5 0 16,3-3 0-16,-2 0-1 0,1-8 1 15,0-4 0-15,1-3-2 16,-3 0 1-16,-1-3-1 15,-4-3 0-15,-5 3 0 16,0 1-1-16,-3 1 0 0,-1 3-1 16,-1 1 0-16,1 12 0 15,-18-14 0-15,6 11 0 16,-1 0 0-16,-1 0 0 16,0 3 1-16,-3 0-1 0,3 0 1 15,-1 3-1-15,4 1 1 16,1 2-1-16,0-1 0 15,10-5 1-15,-13 16 0 16,13-16 0-16,-8 16-2 0,7-6-7 16,1-10-18-16,-10 13-55 15,10-13 0-15,3 13-8 16,-3-13-5-16</inkml:trace>
  <inkml:trace contextRef="#ctx0" brushRef="#br0" timeOffset="68167.94">15985 4581 41 0,'0'0'77'16,"3"-9"-3"-16,-3 9-3 0,0 0-42 15,9 0-10-15,-9 0-5 16,4 12-9-16,-2-2-2 16,-2 3-1-16,1 3 2 15,-1 2 0-15,0 4 0 0,1 1 1 16,-1 2-1-16,0-5 1 16,-1 6-1-16,0-8 1 15,-1 1-2-15,-1-4 2 16,1-6 1-16,2-9 1 15,0 0-1-15,0 0 1 0,0 0 0 16,-1-11-1-16,1-10-1 16,3-2-1-16,2-9-3 15,1-1 0-15,2-6-1 0,1 1 0 16,2 1-1-16,-2 6 0 16,1 2 1-16,-1 10-1 15,1 6 1-15,-2 10 0 16,4 4 0-16,-2 9 0 15,-2 8 1-15,0 3-1 0,4 2 2 16,-3 3-1-16,0-1 0 16,2-1 1-16,-3-2 0 15,0-4 0-15,0-3 1 0,-1-4 0 16,-7-11-1-16,15 10 1 16,-15-10-3-16,15-5-1 15,-7-5-1-15,2-6 0 16,2-3-1-16,-2-1-1 15,1-2 1-15,-1 3 0 0,1 1 2 16,-4 2 1-16,4 4 1 16,-11 12 1-16,11-11 0 15,-11 11 0-15,9 0 1 0,-9 0 1 16,10 15-1-16,-6-2 0 16,-1 0 1-16,0 4-1 15,1 4 0-15,0 1 1 16,-1 1-1-16,-2 1-1 0,1 3 0 15,-2 0-2-15,0-4-4 16,0 3-7-16,0-6-21 16,-9-4-50-16,9-3-2 0,2-5-7 15,8-6-5 1</inkml:trace>
  <inkml:trace contextRef="#ctx0" brushRef="#br0" timeOffset="68544.53">16885 4629 38 0,'0'0'90'16,"-15"-12"-1"-16,15 12-5 16,-13-15-4-16,-2 9-56 0,15 6-6 15,-9-10-5-15,9 10-7 16,-9-9-2-16,9 9-2 15,-10-3 0-15,10 3-1 16,-13 4 0-16,2 4 1 0,-1 4-1 16,-3 4 1-16,1 2 1 15,-1 3-1-15,2 2 1 16,3 1-1-16,1 1 0 16,4-2 1-16,4 0-1 15,0-2 0-15,5-3-1 16,5-3 1-16,3-3 0 0,2-1-1 15,4-4-2-15,0-5-5 16,2 1-10-16,-3-3-17 16,6-5-48-16,5-1-3 0,3-4-9 15,0-1-2-15</inkml:trace>
  <inkml:trace contextRef="#ctx0" brushRef="#br0" timeOffset="70497.54">18690 4374 40 0,'2'-14'66'0,"-2"14"-14"0,0 0-4 16,5-10-9-16,-5 10-8 16,0 0-5-16,1-10-5 15,-1 10-3-15,0 0-3 16,1-9-1-16,-1 9-1 0,0 0-3 16,0-10-1-16,0 10 0 15,0 0-3-15,0 0-1 16,0 0-2-16,0 0 0 0,0 0-2 15,-6-7 0-15,6 7-1 16,0 0-1-16,-13 2 1 16,13-2-1-16,-15 8 1 15,6-3 0-15,-1 0 1 16,0 2 0-16,0 1 0 0,-1-2 2 16,1 3-1-16,0 1 0 15,0 1 1-15,0 2 0 0,-1 0 0 16,0 1-1-16,2 3 0 15,1 0-1-15,-1 1 1 16,2-2-1-16,1 3 0 16,-1-1 0-16,4 0 0 15,1 0-1-15,0 0 1 16,1 0-1-16,0-3 0 0,0 0 1 16,1 5 0-16,0-4 1 15,0-2-1-15,0-1 1 16,1 1-1-16,1-1 1 0,1-1 0 15,0-3-1-15,1 0 0 16,-4-9-1-16,10 14 1 16,-10-14 0-16,12 11 0 0,-12-11 0 15,13 8-1-15,-13-8 1 16,15 4 0-16,-6-4 0 16,0 1 0-16,3-1 0 15,-2 0 0-15,2-3 0 16,-1-2 0-16,0 0 0 0,2-1-1 15,-1 1 1-15,-2-2 0 16,2 0-1-16,-4-2 1 16,0 0 0-16,0 0-1 0,-8 9-1 15,14-17 1-15,-14 17-1 16,8-15 1-16,-8 15-1 16,6-14 0-16,-6 14 0 15,2-11 1-15,-2 11 1 0,0-11-1 16,0 11 0-16,0-9 1 15,0 9-1-15,-5-10 0 16,5 10-1-16,0 0 2 0,-10-13-2 16,10 13 1-16,-10-8 0 15,10 8 0-15,-10-6-1 16,10 6 1-16,-11-3 0 16,11 3 0-16,-12-1 0 0,12 1 0 15,-12 1 0-15,12-1 1 16,-14 9-1-16,5-3 0 15,0 0 1-15,9-6-1 0,-14 14 0 16,14-14 1-16,-13 16-1 16,13-16 1-16,-8 11 0 15,8-11 0-15,-3 11 0 16,3-11 0-16,0 0 0 0,0 11-1 16,0-11-2-16,0 10-4 15,0-10-6-15,-3 10-20 16,3-1-51-16,0-9-3 15,-7 14-6-15,7-14-5 0</inkml:trace>
  <inkml:trace contextRef="#ctx0" brushRef="#br0" timeOffset="76475.19">16202 5895 55 0,'0'0'68'0,"0"0"-3"0,0 0-31 15,-9-6-2-15,9 6-4 16,0 0-7-16,0 0-6 15,0 0-2-15,-4 5-2 16,4-5-2-16,-2 11-2 16,1 1 0-16,0-1-1 0,-3 8-2 15,3 0 1-15,0 7 0 16,-2 3 0-16,2 2 0 16,0 2 0-16,1 3 0 0,-1-1 0 15,1 1-1-15,0-4 0 16,-1-2-1-16,1-4 0 15,0-4-1-15,0-6 0 0,2-3 0 16,-2-5 1-16,0-8-1 16,0 0 1-16,0 0-2 15,0 0-2-15,8-11-3 0,-4-5-4 16,-4-7-7-16,4-3-12 16,-3-2-27-16,-1-7-22 15,2 1-6-15,-2 0-5 16,3 2 3-16</inkml:trace>
  <inkml:trace contextRef="#ctx0" brushRef="#br0" timeOffset="76855.07">16197 5904 29 0,'-6'-12'76'0,"6"12"-1"15,0 0-18-15,0 0-6 0,0 0-10 16,0 0-11-16,7 0-8 16,-7 0-4-16,9 2-5 0,-9-2-3 15,17 10-3-15,-5-3-1 16,0 5-2-16,1 0 0 16,3 2-1-16,-1 3-1 15,2 2 1-15,-1 2-2 16,-1 2 2-16,2 1-1 15,0 1 0-15,-2 0-1 0,1-1 0 16,-3-2-1-16,0-1 1 16,-1-6-1-16,-1-2-2 15,-1-3 0-15,-10-10-2 0,16 8-2 16,-16-8-4-16,14-3-4 16,-10-8-9-16,1-3-25 0,1-1-21 15,-4-6-12-15,-1-2-4 16,0-3-1-16</inkml:trace>
  <inkml:trace contextRef="#ctx0" brushRef="#br0" timeOffset="77161.73">16517 5888 47 0,'0'0'76'16,"0"-13"1"-16,0 13-17 0,0 0-10 15,0 0-11-15,8-4-10 16,-8 4-8-16,0 0-6 15,0 0-2-15,0 0-2 16,3 8-4-16,-3-8-1 0,0 16-2 16,0-4-1-16,0 1-1 15,-1 5 0-15,-1 1-1 16,-2 3 0-16,2 1 0 16,-1 3-1-16,0-1 1 0,1 0 0 15,-1-1-1-15,2-3 1 16,-2 1-3-16,1-4-1 15,2 0-3-15,0-7-5 16,0 2-8-16,0-3-22 0,0-10-39 16,0 0-4-16,0 0-4 15,13 3-2-15</inkml:trace>
  <inkml:trace contextRef="#ctx0" brushRef="#br0" timeOffset="78453.92">16734 6088 43 0,'0'0'80'0,"-11"0"-3"0,11 0-2 15,-19 0-32-15,19 0-12 16,0 0-9-16,8 0-7 0,1 0-6 15,2 0-2-15,4 0-1 16,-2 0-1-16,5-4-1 16,-3-2 0-16,3 1-2 15,-2-1-1-15,1-2 0 16,-4-1-2-16,-2 0 0 0,-2 1 0 16,-5-4 0-16,-1 1-1 15,-3 1 0-15,0 2 1 0,0 8-1 16,-9-13 1-16,0 9 0 15,-2 2 0-15,0 1 1 16,0 1 1-16,0 1-1 16,-1 3 2-16,-2 2 0 0,4 4 1 15,0 0 1-15,2 3-1 16,-1 2 1-16,5 2-1 16,0 2 2-16,2 2-3 15,2-2 0-15,0 4 0 0,1-3 0 16,3 0 0-16,4-1 0 15,0-3 0-15,2-1-1 16,0-2 1-16,6-5-1 16,-2-4 0-16,2-3-2 15,-1-1 0-15,4-7-2 0,1-3 0 16,1-5 0-16,0-6-1 16,-4-2 1-16,1-2-1 15,-2 0 2-15,-2-1 0 16,-3 0 1-16,-1 2 1 0,-3 1-1 15,-4 1 3-15,0 6-2 16,-1 0 2-16,-2 3-1 16,0 2 1-16,0 2 0 0,0 0 1 15,0 9 0-15,-2-15-2 16,2 15 3-16,-2-11-2 16,2 11 1-16,0 0 0 15,-4-9-1-15,4 9 0 0,0 0 0 16,0 0 0-16,-7 5-2 15,7-5 0-15,-6 21 0 16,4-5 0-16,0 2-1 16,2 2 1-16,-1 5 0 15,1 0-1-15,0-3 2 0,0 4-1 16,0 0 0-16,3-2 0 16,0-3 1-16,0-1-1 15,0-1 0-15,1-5 1 0,-2-1-1 16,0-3 0-16,-2-10-1 15,4 10-1-15,-4-10-3 16,0 0-2-16,0 0-4 0,1-8-4 16,0-2-7-16,-2-2-7 15,1-2-4-15,-6 0-2 16,5-3 2-16,-4 5 3 16,1-3 7-16,-1 3 9 0,1-2 13 15,4 6 12-15,0 8 12 16,0-13 5-16,0 13 3 15,0 0-1-15,2-9-2 16,-2 9 0-16,14-3-6 16,-6 0-3-16,-8 3-4 0,20-3-2 15,-9 0-3-15,1-2-2 16,2 2-1-16,0-1-1 16,1 0 0-16,-2-1-2 0,-1 2 0 15,-2-1-1-15,-2-1 0 16,-8 5 0-16,12-2-1 15,-12 2 0-15,0 0-2 0,0 0 0 16,8-4 0-16,-8 4-2 16,0 0-3-16,0 0-3 15,0 0-6-15,0 0-13 16,-2-11-45-16,2 11-16 0,0 0-2 16,0 0-5-16,-11 6-1 15</inkml:trace>
  <inkml:trace contextRef="#ctx0" brushRef="#br0" timeOffset="80489.35">18356 5795 11 0,'0'0'73'16,"0"0"2"-16,-3-10-2 15,3 10-24-15,0 0-18 16,0 0-4-16,5 0-10 16,-5 0-3-16,0 0-3 0,9 4 0 15,-9-4-2-15,0 0-1 16,2 10 1-16,-2-10-2 16,2 16 1-16,-1-5-1 15,-1 1-1-15,0 6-1 0,-1 4-1 16,-1 0-1-16,-1 4 0 15,1 0-1-15,0 1-1 16,-1 1 1-16,1 0 0 16,2 1 0-16,-1-4-1 0,0-1 1 15,-1-2-1-15,1-3 0 16,0-1 0-16,1-5-1 16,0-1-2-16,0-12-5 15,0 10-7-15,0-10-29 0,0 0-38 16,9-8-3-16,2-6-7 15,-1-1-3-15</inkml:trace>
  <inkml:trace contextRef="#ctx0" brushRef="#br0" timeOffset="81238.64">18633 5965 0 0,'2'-13'63'0,"-2"13"2"16,0 0-11-16,0 0-16 0,0 0-6 16,0 0-10-16,0 0-4 15,0 0-4-15,-4 4-3 16,4-4 3-16,0 0-2 16,-13 3-1-16,13-3 0 0,-10 11 1 15,10-11-1-15,-13 12-2 16,5-5 0-16,-1 2-1 15,2 1 0-15,-1 4-2 0,1-2 0 16,0 3-2-16,0 0 0 16,1-2-1-16,1 1 0 15,2-1-1-15,0 3 1 16,0-1 0-16,3-1-1 16,0-1 1-16,0 3 0 0,5-3-1 15,1 1 0-15,1-2-1 16,2-1 1-16,1-3-1 15,2-3 1-15,1-1-1 16,1-3 1-16,0-1 0 16,1-6-1-16,1-3 1 0,-2-2-1 15,0-4 0-15,0-1-1 16,-3-5 2-16,-1-1-2 16,-2-1 0-16,-2-1 1 0,-3 0 0 15,1 2-1-15,-4-2 2 16,0 5-1-16,-4 1 1 15,-1-1 0-15,0 5 0 0,-3 2 1 16,3-1-2-16,-4 2 1 16,2 3-1-16,7 8 0 15,-15-15-1-15,15 15 0 16,-12-12 1-16,12 12-2 0,-13-7-3 16,13 7-4-16,-12 0-13 15,12 0-58-15,-12 7-6 16,12-7-3-16,-10 16-9 0,10-16-1 15</inkml:trace>
  <inkml:trace contextRef="#ctx0" brushRef="#br0" timeOffset="82715.65">16552 7247 61 0,'-2'-11'78'15,"2"11"-2"-15,-1-16-23 16,1 16-14-16,-1-9-10 0,1 9-10 16,0 0-4-16,-7 17-6 15,3 0 0-15,-5 6-2 16,-4 5-1-16,-2 7 0 15,-1 2-1-15,-2 5 0 0,0 0-2 16,-3-2-1-16,5-1 0 16,0-4-1-16,5-5 0 15,0-5 0-15,2-7 1 16,3-4 0-16,6-14 0 0,0 0 0 16,0 0-1-16,0 0 1 15,7-22 0-15,1 0-1 16,1-4 0-16,2-8-1 15,2-4 1-15,3-2-1 0,3-3 0 16,-1 0 0 0,1 2 0-16,1 3 0 0,-2 7 1 15,-1 5 0-15,-3 5 0 16,-3 8 1-16,-1 7 0 0,-10 6 1 16,14 5 0-16,-6 6-1 15,0 5 0-15,-1 3 0 16,1 6 0-16,1 2 0 15,-1 4-1-15,0 2 0 0,-2 4 0 16,0 3-1-16,-1 0 0 16,-2 2-1-16,0-2-1 15,0-3-1-15,-1-3-4 0,-3-6-4 16,1-3-10-16,-2-11-25 16,-6-2-35-16,8-12-5 15,-13 5-5-15,2-6 0 16</inkml:trace>
  <inkml:trace contextRef="#ctx0" brushRef="#br0" timeOffset="82906.91">16550 7488 12 0,'-11'0'83'0,"11"0"3"16,-3 9-1-16,4 14-13 15,8-17-34-15,2 2-8 0,5 1-9 16,1-5-7-16,4 3-5 15,0-4-6-15,6 2-11 16,-7 1-46-16,2-6-27 16,0-5-3-16,-1-5-6 0,-1-2-5 15</inkml:trace>
  <inkml:trace contextRef="#ctx0" brushRef="#br0" timeOffset="84390.31">17172 7304 10 0,'0'-13'51'0,"0"13"-13"0,0-9-4 15,0 9-5-15,-1-14-5 16,0 3-3-16,1 11-5 15,-6-19 1-15,6 19-1 16,-8-20-1-16,8 20-2 0,-13-14-2 16,13 14 0-16,-19-5-2 15,10 3 0-15,-4 1-2 0,3 1 1 16,-3 0-1-16,0 0 1 16,1 5 0-16,0 1 0 15,-1 3 0-15,-2 2-1 16,3 2 0-16,-3 3-1 15,-1 2-1-15,2 2 0 0,-1 3-1 16,3-2 0-16,1 4 0 16,3 0-1-16,2-1-1 15,3 3 0-15,2-1 0 16,1 1 0-16,2 0 0 0,4-2-1 16,1-1 0-16,4-2 0 15,0 0 1-15,2-6-1 16,3-2 0-16,0-2 1 0,4-5 0 15,0-4 0-15,1-3 0 16,3 0 0-16,0-6 1 16,1-2-1-16,-4-4-1 0,2-1 1 15,-2-5-1-15,-1-1 1 16,-3-4-1-16,-1-1 1 16,-4 0-1-16,-2-3 0 15,-1 1 0-15,-4-2 0 0,-1 4 0 16,-1 2 0-16,-3-1-1 15,-2 5 0-15,-4 2 0 16,-3 1 0-16,-2 3 0 16,1 1 0-16,-5 4-1 0,0-2 1 15,0 5 0-15,0-1 0 16,0 3 0-16,0 0 0 16,1 2-1-16,0 0 1 15,4 0-1-15,-4 0 1 0,3 1 0 16,-1 4-1-16,0 1 1 15,1 1 0-15,0 2 0 16,1 3 0-16,2 0 0 16,-1 3 1-16,2 1 0 0,5-1-1 15,0 1 1-15,2 0 0 16,0 1 0-16,4-1 0 16,2 0 1-16,4 2-1 15,0 0 0-15,4 1 0 0,1 1 0 16,3-2 0-16,-2 1 0 15,3-1 0-15,-4-2 0 16,3 0 0-16,-5-2 0 0,2-3 0 16,-2 0 0-16,-3-1 0 15,-1-4 1-15,-9-6-1 16,15 13 0-16,-15-13 0 16,10 9 0-16,-10-9 0 0,0 0-1 15,0 0 0-15,0 0-3 16,6 10-3-16,-6-10-9 15,0 0-39-15,1-5-31 0,-1 5-3 16,0 0-8-16,0-16-2 16</inkml:trace>
  <inkml:trace contextRef="#ctx0" brushRef="#br0" timeOffset="97037.62">18136 7207 11 0,'0'0'73'15,"-15"-15"3"-15,15 15-3 0,-7-15-32 16,7 15-5-16,0-12-7 15,0 12-6-15,0-9-4 16,0 9-2-16,0 0-5 16,0 0-1-16,0 0-3 15,0 0-1-15,0 0-3 0,4 11-1 16,-4 5 0-16,0 4-2 16,-1 3 1-16,-3 3 0 15,2 5-1-15,-2 0 1 0,2 0-1 16,1-2 1-16,0 0-1 15,1-5-1-15,0 0-3 16,0-8-4-16,3 0-16 16,1 7-52-16,-4-23-7 0,10 9-6 15,-1-9-6-15</inkml:trace>
  <inkml:trace contextRef="#ctx0" brushRef="#br0" timeOffset="97478.36">18297 7218 53 0,'0'0'79'15,"-9"-9"0"-15,9 9-4 16,0-12-39-16,0 12-9 0,17-3-5 16,-2 0-6-16,1 4-6 15,3-3-3-15,0 2-2 16,-1 0-1-16,2 0-2 16,-4 0 0-16,0 1-2 15,-5 2 0-15,-1 1 0 0,-10-4 0 16,10 17 1-16,-8-6 1 15,-2 3-1-15,0 2 2 0,-2 3 0 16,-3 0-1-16,0 2 2 16,-4 2-1-16,2-2 0 15,2 0-1-15,-3 1 0 16,2-4 0-16,0-2-1 16,2 1-3-16,-1-3-8 0,4-2-25 15,4-3-44-15,-3-9-2 16,2 10-8-16,-2-10-5 0</inkml:trace>
  <inkml:trace contextRef="#ctx0" brushRef="#br0" timeOffset="97744.3">18609 7367 43 0,'0'0'88'15,"-1"-11"-2"-15,1 11-1 16,6-15-4-16,-6 15-56 16,12-10-5-16,-12 10-4 15,11-7-6-15,-11 7-3 16,0 0-3-16,0 0-1 0,0 0-2 16,1 9-2-16,-1-9-4 15,-1 14-5-15,-1-5-15 0,2-1-56 16,0-8-1-16,0 10-8 15,0-10-5-15</inkml:trace>
  <inkml:trace contextRef="#ctx0" brushRef="#br0" timeOffset="98286.95">18818 7216 63 0,'0'0'70'0,"0"0"-3"15,0-9-32-15,0 9-4 16,0 0-7-16,0 0-5 15,0 0-3-15,0 9-3 16,0-9 0-16,-7 11-1 16,7-11-1-16,-10 18-1 0,6-9-3 15,2 3 0-15,1 0-2 16,1-1-1-16,0 3 0 0,0-3-1 16,1 2 0-16,4-4 0 15,3 2 0-15,-2-1-1 16,3 0 0-16,1-1 0 15,1 0-1-15,0-1 0 0,2 2 0 16,-3-3-1 0,0 1 1-16,1 0-1 0,-4 1 0 15,-2 1-1-15,0-1 1 16,-3 1-1-16,-2-2 0 16,0 1 1-16,-2 1 0 0,-3 0 0 15,5-10 1-15,-12 13 0 16,2-8 0-16,1-4 0 15,-2 1-2-15,-2-2-6 0,4 0-8 16,-5 0-31-16,-1-5-30 16,8-4-7-16,1-3-5 15,2-1-2-15</inkml:trace>
  <inkml:trace contextRef="#ctx0" brushRef="#br0" timeOffset="98601.11">18908 7262 17 0,'0'0'88'16,"-7"-13"-1"-16,7 13-3 15,0-13-4-15,4-2-37 16,10 7-21-16,4 2-5 0,3 0-8 16,2-1-3-16,5-1-1 15,0 2-1-15,3-2-1 16,-2 1 0-16,-1 0-1 0,-1 1 0 15,-3 0 0-15,-5 0-1 16,-1 2 1-16,-5 1-1 16,-3 1 1-16,-10 2 0 15,12-4 0-15,-12 4-1 0,0 0 1 16,0 0-3-16,0 0-4 16,0 0-8-16,0 0-30 15,0 0-41-15,0 0-2 16,-12 2-8-16,12-2-4 0</inkml:trace>
  <inkml:trace contextRef="#ctx0" brushRef="#br0" timeOffset="102912.52">17127 8319 0 0,'-11'6'64'15,"11"-6"3"-15,-10 14-1 16,-3-3-40-16,8 4-2 16,5 1-1-16,7 0-6 15,-4 4-5-15,5-3-4 0,-2 1-2 16,1 4 0-16,-2-7 1 16,2 3-2-16,-4-4-1 15,-1 2 0-15,-1-7 0 16,0 1 1-16,-1-10 1 0,2 9 0 15,-2-9 0-15,0 0 0 16,0 0-1-16,-3-11-1 16,1 2 2-16,0-5-2 0,-2-2-2 15,-2-2 0-15,1 1-1 16,-1-4 0-16,0 4 0 16,1-3-1-16,2 0 0 15,-2 3-1-15,4-1 1 16,0 1 0-16,1 3 1 0,2 2-1 15,0 2 2-15,-2 10-1 16,10-11 2-16,0 9-1 16,-2 2 1-16,3 3 0 0,-1 7 1 15,4 2-1 1,0 6 1-16,2 0-1 0,1 3 0 16,-2 3 0-16,2 0-1 15,-2-1-1-15,3-2 0 16,-3 0 1-16,-1-7-2 0,-1-2 1 15,-4-2 2-15,2-5 0 16,-11-5 1-16,14-4 1 16,-8-9-1-16,1-6 0 0,0-5-1 15,0-7 0-15,0-4-2 16,3-4 0-16,-1 1-2 16,-2 1 0-16,-3 3 0 15,-1 7 0-15,-1 5-1 0,-2 7-1 16,0 15 1-16,0 0 0 15,0 0-2-15,-7 10-5 16,7 11-6-16,0-4-20 16,-1 6-43-16,1 6-2 0,3-2-8 15,5 1-3-15</inkml:trace>
  <inkml:trace contextRef="#ctx0" brushRef="#br0" timeOffset="103760.21">17475 8479 78 0,'0'0'86'0,"-6"-15"-2"16,4 7-3-16,2-2-32 15,0 10-18-15,0-11-10 16,0 11-9-16,0 0-6 0,0 0-2 16,0 0-2-16,0 0-1 15,9 0 0-15,-9 0-1 16,0 0 0-16,13 5 1 15,-13-5 1-15,10 5-1 16,-10-5 1-16,14 0 0 0,-14 0-1 16,12-3 0-16,-12 3 0 15,11-11-1-15,-11 11 0 16,7-15-1-16,-7 5-1 0,0 1 0 16,0 9-1-16,-8-14 1 15,8 14 1-15,-17-6-1 16,6 6 1-16,1 0 0 15,0 6 0-15,1 3 2 0,0 1 0 16,4 3 0-16,2 0 1 16,2 3 0-16,1-2-1 15,0 2 0-15,5-1 1 0,5-1-1 16,2-3 0-16,2-1 0 16,3-1 0-16,1-2-1 15,2-4 2-15,2-3-2 16,-1 0 0-16,1-5 0 0,-2-4 0 15,-4-3-1-15,0-4-1 16,-5-3 1-16,1-2-1 16,-4-2 1-16,-3-3 0 15,0 3 0-15,-3 1 1 16,-1 2 0-16,-1 2 0 0,0 6 1 16,0 3 0-16,0 9 0 15,0 0 0-15,0 0 0 16,0 0 1-16,0 0-1 0,0 12 0 15,0 2 0-15,1 2 1 16,0 6-1-16,1 1 1 16,2 4-2-16,0-2 0 0,-2 2 0 15,1-2 0-15,0-2-1 16,1 2 0-16,-1-4-1 16,-1-1 1-16,0-4 0 15,-2-5 0-15,0-2 0 0,0-9 0 16,0 0 0-16,0 0 1 15,0-4-1-15,0-12 1 16,1-3 1-16,4-4-1 16,1-1 0-16,2-3 1 0,0 2 0 15,2 2 0-15,0 2 1 16,2 3 0-16,0 5-1 16,0 4 0-16,1 2 1 15,0 4-1-15,-2 1 0 0,2 2-3 16,-13 0-8-16,19-4-45 15,-10 4-25-15,-9 0-5 16,11 3-6-16,-11-3-4 0</inkml:trace>
  <inkml:trace contextRef="#ctx0" brushRef="#br0" timeOffset="104546.61">18182 8275 10 0,'-11'-18'77'0,"6"9"3"16,3 0-2-16,2 9-7 15,0 0-44-15,0 0-7 0,0 0-4 16,0 0-6-16,0 0-4 16,0 0-1-16,5 11-2 15,-4-2 0-15,-1 6-1 16,0-1 1-16,0 7-1 0,0 0 1 15,-2 5-1-15,-2-1 0 16,0 2-1 0,0 3 0-16,0-4 0 0,0 2-1 15,1-4 1-15,1-1 0 0,1-8 1 16,1 1 0-16,0-7 3 16,0-9 0-16,0 13 1 15,0-13-1-15,9 0 0 16,-9 0 0-16,13-2-1 0,-13 2 0 15,18-8-3-15,-7 1-1 16,0 3-5-16,-11 4-7 16,19-10-17-16,-9 9-46 15,-1-5-8-15,0 2-7 0,0-1-4 16</inkml:trace>
  <inkml:trace contextRef="#ctx0" brushRef="#br0" timeOffset="105319.18">18374 8446 56 0,'0'0'82'16,"-7"-13"-4"-16,7 13-2 16,0 0-21-16,-9 0-35 15,9 0-2-15,-9 4-8 16,9-4-3-16,-12 10-2 0,5-1-1 15,-2 2 1-15,2 3-1 16,-1 2 1-16,3 1-1 16,1 0-1-16,3-1 1 0,1 0-1 15,1-2 0-15,6-3 1 16,4-4 0-16,1-1-1 16,5-4-1-16,0-2 0 15,2-4-2-15,1-3-2 0,-2-6-1 16,0-3 0-16,-3-1-2 15,-4-2 0-15,-2-1 1 16,-5 0 0-16,-2 2 1 0,-2 1 2 16,-3 2 1-16,-4 3 0 15,7 12 1-15,-18-12 1 16,18 12 0-16,-14-1 1 16,14 1 1-16,-10 3-1 0,10-3 1 15,0 10 0-15,0-10-1 16,16 12 0-16,-4-7-1 15,5-2 1-15,3-1-2 16,2-1-1-16,0-1-1 16,2 0 0-16,-5-1-1 0,2-2 1 15,-5 1-1-15,-2-1 0 16,-3 1 0-16,-11 2 1 0,10-4 0 16,-10 4 1-16,0 0 0 15,-12 0 1-15,3 0 0 16,-1 0 0-16,0 4 0 15,0-3 1-15,10-1-1 16,-14 7 0-16,14-7 0 0,-5 9 0 16,5-9 0-16,0 11 0 15,0-11 0-15,16 14-1 16,-16-14 0-16,17 15 0 0,-6-9 0 16,-1 2 0-16,1 0-1 15,-1 1 0-15,-10-9 0 16,13 17 1-16,-9-9 0 15,-3 2-1-15,-1 0 0 0,-1-1 1 16,1-9 0-16,-15 15-2 16,5-11-1-16,-1 0-5 15,1-4-4-15,10 0-21 16,-12 0-41-16,12 0-8 0,-9-14-6 16,9-2-4-16</inkml:trace>
  <inkml:trace contextRef="#ctx0" brushRef="#br0" timeOffset="105721.81">18839 8416 34 0,'0'0'85'16,"0"-12"0"-16,0 12-4 15,-12-12-4-15,12 12-47 16,-14-7-9-16,6 4-8 0,-2 1-5 15,-1 1-3-15,3 1-2 16,-3 0-1-16,2 2 0 16,9-2-1-16,-13 11 0 0,13-11 0 15,-7 19 1-15,7-8-1 16,0 1 1-16,1 0 0 16,6 0-1-16,2 2 0 0,0 1 0 15,4-2-1-15,0 1 1 16,-1-1-1-16,0 0 0 15,-1-1-1-15,-3 0 1 16,0-1 0-16,-3-1 0 0,-5-10 0 16,0 15 0-16,0-15 0 15,-9 14-2-15,-3-9-2 16,0 0-5-16,-4-5-11 16,0 0-53-16,1 0-7 15,7-5-7-15,8 5-4 0,-8-19-1 16</inkml:trace>
  <inkml:trace contextRef="#ctx0" brushRef="#br0" timeOffset="106153.33">19455 8069 26 0,'3'-10'79'16,"-1"2"-2"-16,-2 8-1 0,0 0-33 16,-2-11-7-16,2 11-12 15,-11 3-6-15,1 5-5 16,0 5-3-16,-4 5 0 15,2 4-2-15,-3 7 0 0,2 5-1 16,-1 5-1-16,-2 3 0 16,4 6-1-16,0 3 0 15,3-1-2-15,5 2 1 16,2-2-2-16,1-3 0 0,1 0 0 16,7-1 0-16,7-5-1 15,4-6 1-15,2-5 0 16,2-5-1-16,3-5-2 15,2-7-4-15,4-6-9 0,-8-7-22 16,-2-6-44-16,2-5-5 16,-4-8-5-16,-4-3-7 15</inkml:trace>
  <inkml:trace contextRef="#ctx0" brushRef="#br0" timeOffset="107927.86">19729 8230 14 0,'0'0'72'0,"0"0"2"0,0 0-18 16,-10 0-13-16,10 0-5 16,0 0-12-16,0 0-8 15,0 0-4-15,0 0-2 0,0 0-1 16,0 0-1-16,0 0-1 15,-5 6 0-15,5-6 0 16,0 0-1-16,0 0-1 16,6 6 1-16,3-5-3 0,4 2 0 15,4-1-1-15,2-1-2 16,4 1 0-16,2-2-1 16,3 1-1-16,-4-1 0 15,1 0 1-15,-5 0-1 16,-4-2 0-16,-4 1 0 15,-3-1 0-15,-9 2 1 0,8-2 0 16,-8 2 0-16,0 0 1 16,0 0 0-16,0 0 0 0,-10 9 0 15,2 4 1-15,-3 1-1 16,-2 3 1-16,0 5-1 16,-2 0-1-16,-1 1 1 15,0 2 0-15,3 1 0 16,-1-3-1-16,2-1 0 0,1-1 0 15,2-3-1-15,1-3 0 16,0-3-4-16,1 1-3 0,7-13-7 16,-6 14-22-16,6-14-46 15,0 0-3-15,0 0-7 16,0 0-4-16</inkml:trace>
  <inkml:trace contextRef="#ctx0" brushRef="#br0" timeOffset="108396.73">20086 8409 16 0,'0'0'85'16,"0"0"1"-16,-5 0-5 15,5 0-5-15,-5 12-29 16,5-12-32-16,0 0-5 16,-1 13-5-16,1-13-3 0,-2 10 0 15,2-10-1-15,-1 9 1 16,1-9 1-16,0 0-1 15,0 0 1-15,0 0-1 0,0 0 1 16,8-2-1-16,-8 2 0 16,10-14-2-16,-3 4 1 15,-1 2-1-15,-6 8 1 0,8-15 2 16,-8 15-2-16,6-9 2 16,-6 9-1-16,0 0 1 15,0 0-1-15,-3 12 1 16,-1-2-2-16,0 1-2 0,-3-1-6 15,1 6-26-15,10-3-47 16,-5-3-1-16,-2 0-8 16,3-10-4-16</inkml:trace>
  <inkml:trace contextRef="#ctx0" brushRef="#br0" timeOffset="109060.29">20343 8211 68 0,'0'0'83'0,"0"0"-3"16,-7-10-5-16,7 10-39 0,0 0-7 15,0 0-10-15,0 0-7 16,0 7-4-16,0-7-2 0,-5 16 0 15,3-5-1-15,0-1 0 16,-2 3-1-16,1 0-1 16,0 0 0-16,-1-1-1 0,0-1 0 15,3-1-1-15,0-1 1 16,1 0-1-16,0-9 1 16,0 12 0-16,0-12-1 0,9 6 1 15,-9-6 0-15,17 3-1 16,-6-2 1-16,-1-1-1 15,1 0-1-15,2 0 1 16,-1 0-1-16,-1 0 0 0,3 0 0 16,-7 1 1-16,3 1-1 15,-10-2 0-15,15 9-1 16,-15-9 1-16,10 13 0 16,-6-5 0-16,-1 2 0 15,1 1 0-15,-4 3 0 16,0-2 0-16,-5 0 0 0,-2 0 0 15,0-1-1-15,-5-1 2 16,-3-2-1-16,-1-3-2 0,-2-1-4 16,-3-6-7-16,4 1-23 15,3-5-42-15,-2-2-5 16,3-2-6-16,4-4-4 16</inkml:trace>
  <inkml:trace contextRef="#ctx0" brushRef="#br0" timeOffset="109297.09">20401 8233 75 0,'-3'-13'94'16,"3"13"-4"-16,1-11-4 16,-1 11-3-16,5-10-60 15,8 5-6-15,6 1-7 0,-3 2-4 16,5 0-2-16,-3 0-2 15,1 1-3-15,-4-1-3 16,0 2-11-16,-15 0-33 0,13 0-36 16,-13 0-2-16,15 0-8 15,-15 0-5-15</inkml:trace>
  <inkml:trace contextRef="#ctx0" brushRef="#br0" timeOffset="109905.77">20774 8022 483 0,'7'21'1'0,"-2"4"-1"0,2 6 1 15,0 6 0-15,-2 3 0 16,-3 1 0-16,-1 3 0 15,-1-2 1-15,-4 4 0 0,-2 0-1 16,-7-2-1 0,-2 0 0-16,0-1 1 0,-4-2-1 15,-2-4 0-15,0 1 0 16,-2-9 0-16,3-3 1 0,-2-3 0 16,4-4 1-16,2-5-1 15,0-3 0-15,2-4 0 16,4-1 1-16,10-6-3 15,-13 7-2-15,13-7-9 0,0 0-33 16,0 0-39-16,-11-6-2 16,11 6-7-16,-2-18-7 15</inkml:trace>
  <inkml:trace contextRef="#ctx0" brushRef="#br0" timeOffset="112307.52">18254 6500 20 0,'0'0'53'16,"0"0"-6"-16,0 0-3 16,-2-11-10-16,2 11-9 0,6-1-6 15,-6 1-3-15,16-3-1 16,-3 3-1-16,1 0 0 0,5 0-3 16,5 1 0-16,3 2-2 15,5 1-1-15,4 2-2 16,6 1-2-16,2-2 0 15,5-1-1-15,1 1-1 16,-2-3 0-16,2 0 0 0,-2 1 0 16,-2-3-2-16,-1 0 2 15,-5 0 4-15,-2 0-1 16,-5 0 1-16,-3-3 1 0,-4 0 1 16,-1 3 0-16,-4-3 0 15,-1 0-1-15,-3 0-1 16,-2 1-1-16,1-1 0 15,-1 0-3-15,0-1 2 0,-2-1-2 16,-2 0 0-16,2 0 0 16,-1-2 0-16,-1-1-1 15,-2-3 1-15,1-1-1 16,-3-1 0-16,3-4-1 0,-1-1 0 16,1-2 0-16,3-3 0 15,-2-2-1-15,4-4 0 16,2 0-1-16,1 1 1 0,0-1 0 15,0 1-1-15,-3 0 0 16,0 2 1-16,-6 2-1 16,0 3 1-16,-3 2 0 15,-5-1 0-15,0 4 1 0,-1-2 1 16,0 0 0-16,-1 3 0 16,-1-3 0-16,-3 3-1 15,-1-1 0-15,-2 0 0 16,-4 1 0-16,-3-2-1 0,2 2 0 15,-4 2 0-15,0-2 0 16,-1 3 2-16,1-2-1 16,1-1 0-16,0 5 0 15,4 0 1-15,-1 1-1 0,1 1 1 16,4 0-1-16,-1 1 0 16,9 7 1-16,-16-12-1 15,16 12 0-15,-16-17 0 0,5 10 0 16,-3 0-1-16,-7-2-1 15,-5 2 1-15,-3 0-2 16,-5 0 3-16,-5 1-4 0,-6 0 3 16,0-1 0-16,-6 1 0 15,2 1 0-15,0-2 1 16,0 2 0-16,0-1 0 16,1 1 0-16,2 1 0 15,3-3 0-15,-4 3 0 0,4-1 1 16,-2 1-1-16,2 1 0 15,-1 1 0-15,1 0 0 16,0 2 0-16,2-1 0 16,2 1 0-16,2 0 0 0,2 1 0 15,4-1 0-15,2-1 1 16,2 1-1-16,5 0 0 16,1 0 0-16,3 0 0 0,1 0 0 15,3 0 0-15,-1 0 0 16,3 0-1-16,1 0 1 15,1 2 0-15,1 3-1 16,-1 0 0-16,10-5 1 16,-11 14-1-16,8-3 0 0,2 3 1 15,1 0-1-15,0 6 2 0,2 0 0 16,5 4 0-16,1 3 0 16,2 3 1-16,-1 1-1 15,2 1-1-15,-1 2 1 16,-1 2-2-16,2 3 1 15,-3-3 0-15,-1 5 0 16,0-3 0-16,-3 0-1 0,3 1 1 16,-3-2 1-16,1-1-1 15,-1-1 0-15,1-4 0 16,1-2 0-16,-1-3 1 0,-1-1-1 16,-1-3 0-16,-1-2 0 15,-2-3 1-15,0-1-1 16,0-3-1-16,-3-3 1 15,-1-1 0-15,4-9 1 0,-4 11 0 16,4-11 1-16,0 0-2 16,0 0 2-16,0 0-1 15,0 0 0-15,12 0 0 0,0-6-1 16,6 1 1-16,5-1-1 16,6 0 0-16,6 0 0 15,2 2 0-15,4-1 1 16,3 3-1-16,2 2 0 0,-1 0 0 15,-5-1 0-15,-7 1-1 16,-5 0-1-16,-5 0-8 16,-10 0-13-16,-13 0-47 0,0 0-9 15,-3-7-5-15,-10 4-6 16,-4-3 4-16</inkml:trace>
  <inkml:trace contextRef="#ctx0" brushRef="#br0" timeOffset="113691.21">17989 7796 47 0,'-1'-11'68'16,"1"11"1"-16,0 0-31 16,11-8-11-16,0 8-4 0,-1-2-5 15,3 2-6-15,1 0-3 16,-1 0-2-16,1 0-1 16,-1 0-2-16,3 3-1 15,1 1-1-15,2 2 1 0,2-1-1 16,6 1 0-16,-1-1 0 15,10 2-1-15,3-1 2 16,3-2 0-16,5-1 0 16,1-3 1-16,4 1 1 15,0-1 1-15,2-1 0 16,-3-2 0-16,1-3 0 0,-4 2-1 16,-3 1-1-16,-1-1-1 15,-3 3-1-15,-3 1 0 16,-5 0-1-16,-5 0-1 0,-3 0 1 15,-6 1 0-15,-2 1 1 16,-7-1 1-16,-1 0-1 16,-9-1 1-16,0 0-1 0,9 0-5 15,-9 0-11-15,2-12-55 16,-2 12-9-16,6-22-7 16,-1 2-4-16</inkml:trace>
  <inkml:trace contextRef="#ctx0" brushRef="#br0" timeOffset="114203.86">19343 6784 7 0,'-7'-11'68'0,"7"11"3"0,0 0 0 15,-12-1-33-15,12 1-6 16,-2 16-8-16,2-2-4 0,0 6-5 16,0 5-2-16,2 4-2 15,1 7-3-15,-2 6-1 16,1 4-3-16,-1 7 1 16,-1 3-2-16,0 3 0 0,0 1 0 15,0 0-1-15,0 0 0 16,0-5-1-16,-1-4 0 15,1-5 0-15,1-8 0 0,0-4-1 16,-1-9 1-16,1-3-1 16,-1-9 2-16,3-2 1 15,-3-11-3-15,0 0-6 0,0 0-10 16,0 0-57-16,-4-14-5 16,-1-4-4-16,-2-5-7 15</inkml:trace>
  <inkml:trace contextRef="#ctx0" brushRef="#br0" timeOffset="114859.32">17736 6952 53 0,'-3'-13'46'0,"-2"5"1"15,-1-2-10-15,2 1-5 16,1 0-6-16,3 9-6 0,0-12-2 15,0 12-4-15,0 0-1 16,0 0-1-16,0 0 0 16,8-5-2-16,-8 5-1 15,6 14-1-15,-5-1 0 0,0 4 0 16,-1 6-1-16,1 5 1 16,-1 6-2-16,0 5-1 15,-3 6 0-15,-1 6-2 0,-2 6 0 16,2 4 0-16,-2 2-1 15,-1 5-1-15,1-4 0 16,-3-1 0-16,3-6-1 16,-2-9 1-16,1-9-1 15,1-6 1-15,0-11 1 0,3-8 0 16,3-14 0-16,0 0-2 16,0 0-2-16,0 0-6 15,12-11-25-15,2 0-43 0,-4-3-5 16,6 1-5-16,-1-3-5 15</inkml:trace>
  <inkml:trace contextRef="#ctx0" brushRef="#br0" timeOffset="129363.55">22297 2609 34 0,'0'0'76'15,"1"-13"-2"-15,-1 13-1 16,0 0-36-16,3-9-4 16,-3 9-8-16,0 0-6 15,0 0-4-15,0-12-3 0,0 12-2 16,0 0-2-16,0-11-1 15,0 11-2-15,-4-11-1 16,4 11-1-16,-10-14-2 16,10 14 1-16,-10-19-2 0,3 9 2 15,2-5-2-15,1 0 1 16,1-2-1-16,-1-1 1 16,2 1 0-16,0-2-1 0,2 2 0 15,0 1 0-15,7 2 1 16,-2 1-1-16,4 1 1 15,1 3 0-15,3 2 0 0,-1 0 0 16,1 2 0-16,3 2 0 16,1 1-1-16,0 2 2 15,0 0-2-15,1 0 1 16,1 0 0-16,0 3-1 16,-2 3 0-16,1-1 1 0,-1 2-1 15,-2-1-1-15,0 0 2 16,-1 5-1-16,-3-1 1 15,-4 2-1-15,0 1 0 16,-4 2 1-16,-3-1-1 16,0 2 0-16,-6 1 0 0,-2-2 1 15,-4-1-2-15,2 0 2 16,-4 0-1-16,-2 0 0 16,-1 0 1-16,0-4-1 0,1 3 1 15,-1-3-1-15,2 3 1 16,0 0-1-16,0 0 1 15,2-1-1-15,-1 2 0 16,4-1 1-16,-3 0-1 16,6 2 1-16,-2-1-2 0,3-2 2 15,1 0-1-15,1 2 0 16,3-1 0-16,1-1 1 0,0-1 0 16,2-2-1-1,5 0 1-15,-3-1-1 0,6 2 0 16,-1-5 1-16,6 0-1 15,-1 0-1-15,3-4 2 16,0-1 1-16,0 0-1 0,4-1 0 16,-4-5 1-16,-1-2 0 15,-1-1 0-15,1 0 1 16,-4 0-3-16,-4 0 0 0,1 0 1 16,-6-2-2-16,-2 0 1 15,-1 0-2-15,0-1 2 16,-2-1 0-16,-7 2-1 0,0-1 0 15,-2-1 0-15,1 1 1 16,-3 0-1 0,1 2 2-16,2-1-2 0,-1 2 1 15,4 0 0-15,7 9 0 16,-12-14-2-16,12 14-2 0,-3-9-4 16,3 9-6-16,0 0-7 15,0 0-31-15,14-5-28 16,-14 5-5-16,10 6-4 15,-10-6-1-15</inkml:trace>
  <inkml:trace contextRef="#ctx0" brushRef="#br0" timeOffset="130275.25">22819 2458 26 0,'0'0'49'15,"-1"-13"0"-15,1 13-5 0,-8-9-5 16,8 9-9-16,-14-8-6 16,14 8-6-16,-13-2-5 15,13 2-5-15,-13 0-2 0,13 0-2 16,-11 4-1-16,11-4-1 15,-5 11 0-15,0-1 0 16,5-10 1-16,-11 17 0 16,8-7 0-16,-1 3 0 0,0 0 0 15,-1 0 0-15,2 1 0 16,1 0 0-16,0 0-1 16,-2 2 0-16,2-2 2 15,2 2-2-15,0-1 2 16,0-2-1-16,2 2 2 0,2-4 0 15,0 3 0-15,2-3 3 16,3-2-1-16,-9-9 2 16,18 14-1-16,-8-11 0 15,4 1 0-15,0-4-1 16,0 2 1-16,-1-2-3 0,1-3 0 16,1-1-2-16,0-4 1 15,-3-3-1-15,0 1-1 16,3-4 0-16,-6-4 0 0,2 1-1 15,0-4-1-15,-4 4 1 16,-1-3-2-16,0 3 2 16,-3-4-2-16,-3 3 1 0,0 4-1 15,-3 0-1-15,-2 0 2 16,-2 1-2-16,2 2 1 16,-5 4 0-16,10 7 1 15,-14-11 0-15,14 11 0 16,-13-8 1-16,13 8-1 15,-14-4 0-15,14 4 0 0,-9 0 1 16,9 0-1-16,-9 0 1 16,9 0-1-16,0 0 0 0,-10 0 0 15,10 0 1-15,0 0-1 16,0 0 0-16,0 0 0 16,0 0-1-16,0 0 3 0,0 0-2 15,-4 9 0-15,4-9-1 16,0 0-3-16,0 0-4 15,0 0-8-15,0 0-40 16,0 9-24-16,0-9-5 16,0 15-4-16,0-15-4 15</inkml:trace>
  <inkml:trace contextRef="#ctx0" brushRef="#br0" timeOffset="132815.1">22417 3235 60 0,'0'0'73'15,"-1"-11"0"-15,1 11-26 16,0-10-7-16,0 10-8 16,7-11-11-16,-7 11-2 0,5-14-3 15,-5 14-3-15,5-12-4 16,-5 12-2-16,7-8-1 15,-7 8-3-15,0 0-1 16,0 0-2-16,0 0 0 16,0 0-1-16,0 0 1 0,0 7-1 15,-7 6 0-15,0 4 0 16,-2 4 1-16,0 4 1 16,-1 1-1-16,0 4 2 15,-1 0-1-15,2 1 0 0,-1-1-1 16,4-1 1-16,-5-2-1 15,5-2 0-15,2-4 1 0,-3 0 0 16,4 0 0-16,3-6-3 16,-2-3-4-16,2-1-7 15,0-11-25-15,0 11-37 16,0-11-6-16,15 0-5 0,1-5-4 16</inkml:trace>
  <inkml:trace contextRef="#ctx0" brushRef="#br0" timeOffset="133533.31">22790 3277 50 0,'8'-16'68'0,"-8"16"-13"15,2-9-7-15,-2 9-9 16,11-3-12-16,-11 3-8 0,0 0-6 16,0 0-1-16,0 0-4 15,0 0-1-15,0 0 0 16,0 0-2-16,-7-1 0 15,7 1-2-15,-14 2 4 0,14-2-3 16,-18 11 0-16,6-6 0 16,2 1-2-16,-4 3 1 15,4-1-2-15,0 3 2 16,-5 0-3-16,4 1 2 0,-1 0-1 16,-1 3 0-16,2 1 0 15,1-1 0-15,-1 4-1 16,3-2 0-16,-2 4 0 15,3-1 0-15,1 2 0 0,1-1 0 16,2 1 1-16,0-3 0 16,3 1 0-16,0 0 0 15,2-2 0-15,4 0 1 16,2-2-1-16,-3-5 2 16,6-1 0-16,-3-2 0 0,4-3 0 15,-1-3 1-15,0-2 0 16,3-2-1-16,-3-3 0 0,2-2-1 15,1-3 1-15,-5 1-1 16,1-4 0-16,-4-1 0 16,1 2 0-16,-3-1-1 15,-3 2 1-15,-1 0 0 0,0-1-2 16,0 4 1-16,0 8-1 16,-11-11 0-16,11 11-1 15,-13-6 0-15,3 5 0 0,-1 1-1 16,1-1 0-16,0 5-2 15,0 2-3-15,0 1-9 16,1 1-30-16,-6-1-32 16,15-7-5-16,-5 17-5 15,5-17-5-15</inkml:trace>
  <inkml:trace contextRef="#ctx0" brushRef="#br0" timeOffset="143199.81">21704 4352 73 0,'7'-9'78'0,"-4"-2"0"0,11 2-34 16,-9-1-5-16,-5 10-9 15,13-15-7-15,-9 6-5 0,-4 9-4 16,6-12-2-16,-6 12-3 15,0 0-1-15,8-10-3 16,-8 10-2-16,0 0-3 16,0 0-1-16,0 7-1 15,-3 3 1-15,-2 5-2 0,0 5 1 16,0 4 0-16,-3 2 2 16,3 0 0-16,2 3 1 15,1-4 0-15,0-3 0 0,2-4 1 16,4-5 0-16,1-5 0 15,6-2 1-15,2-4 0 16,1-2 1-16,3-4-1 16,0-7 0-16,3-1-1 15,-1-6 0-15,2-1-1 0,-2 2 1 16,-4 1-3-16,-2-1 0 16,-6 5 0-16,-7 12-2 0,10-10 1 15,-10 10-1-15,0 13 1 16,0 2 0-16,-2 5 0 15,-4 2 2-15,5 5-2 16,0 1 4-16,0 0-2 16,0-1 0-16,1-2-5 0,0-4-2 15,5 0-9-15,0-11-22 16,-3 1-41-16,5-5-5 16,7-6-5-16,2 0-3 15</inkml:trace>
  <inkml:trace contextRef="#ctx0" brushRef="#br0" timeOffset="143469.47">22318 4359 36 0,'0'0'85'0,"0"0"-2"16,-3 5-4-16,3-5-5 0,-3 13-57 15,3-13-2-15,0 14-3 16,0-6-5-16,6 5-3 15,2-1 0-15,1 3-1 16,-2 1-1-16,4 3-1 16,-2-1 1-16,0 4-1 0,0 1-1 15,0-1-2-15,-4-1-3 16,2-2-4-16,-1-5-6 16,-1-2-12-16,-5-12-23 0,6 12-27 15,-6-12-9-15,13-5 0 16</inkml:trace>
  <inkml:trace contextRef="#ctx0" brushRef="#br0" timeOffset="143690.77">22522 4352 55 0,'0'-16'84'0,"-2"7"-1"0,2 9-4 16,0 0-38-16,-13-1-11 15,0 6-9-15,-1 9-8 16,-5 4-4-16,1 4-4 15,-1 5-1-15,-6 4-1 0,1 2-1 16,1 1-2-16,-2 1-1 16,4 1-5-16,1-7-5 15,6 2-13-15,3-1-35 16,-1-6-21-16,10-6-6 0,2-7-3 16</inkml:trace>
  <inkml:trace contextRef="#ctx0" brushRef="#br0" timeOffset="144129.43">22884 4473 25 0,'0'0'82'15,"-13"-10"-1"-15,5 3-2 16,8 7-5-16,-38-13-61 15,38 13-2-15,-13-6 1 0,13 6-4 16,-14-1-5-16,14 1-2 16,-16 8-1-16,6 0 0 15,1 6-1-15,0 1 0 0,0 4 0 16,0 1 0-16,3-1 0 16,-1 2 1-16,5-2-1 15,2-2 1-15,0-4 2 16,7-4 0-16,-7-9 1 15,17 11 1-15,-4-11-1 16,2 0 1-16,2-9-1 0,-1-1 0 16,-4-6-1-16,2-3 1 15,0-3-2-15,-5-1-1 0,-1-1 1 16,-7-1-1-16,0 1 0 16,-1 5-1-16,0 5-1 15,0 2-1-15,0 12-3 16,-5-12-6-16,5 12-13 0,0 9-29 15,-7 0-24-15,9 2-4 16,4-2-6-16</inkml:trace>
  <inkml:trace contextRef="#ctx0" brushRef="#br0" timeOffset="144335.62">23065 4502 50 0,'0'0'93'15,"0"0"-4"-15,-1-6-5 16,1 6-3-16,-3-14-54 16,3 14-18-16,0 0 0 15,0 0-6-15,0 0-7 0,0 0-11 16,0 5-27-16,0-5-39 16,-7 16-5-16,7-16-3 15,0 14-5-15</inkml:trace>
  <inkml:trace contextRef="#ctx0" brushRef="#br0" timeOffset="144684">23317 4445 67 0,'0'-14'87'15,"-5"4"-2"-15,1 2-7 0,4 8-1 16,-5-10-71-1,5 10-1-15,0 0 0 0,0 0-3 16,-11 1-2-16,11-1 0 16,-5 14-1-16,4-2 1 15,0-1-1-15,0 4 1 0,1-3 0 16,1 4 0-16,4-1 1 16,1 0-1-16,1 1 1 0,-2-1-1 15,2-1 1-15,-3 2-1 16,-2-1 1-16,0-1-1 15,-2-1 0-15,-3-1 0 16,-1-1-2-16,4-11-2 0,-16 13-5 16,4-10-9-16,5-3-36 15,7 0-15-15,-12-3-13 16,12-6-6-16,0-6 3 16</inkml:trace>
  <inkml:trace contextRef="#ctx0" brushRef="#br0" timeOffset="144880.99">23394 4376 16 0,'12'-12'91'16,"-5"1"1"-16,2 3-6 0,-9 8-4 15,15-3-35-15,-4-2-28 16,5 2-5-16,-2 1-4 16,-3-1-7-16,4 1-3 15,1 2-5-15,-2 0-7 0,-3 0-13 16,2 0-41-16,-2 2-15 15,-2 0-9-15,3-1-3 16,-4 2 5-16</inkml:trace>
  <inkml:trace contextRef="#ctx0" brushRef="#br0" timeOffset="145362.36">23686 4484 41 0,'-12'5'82'0,"3"-1"-1"15,9-4-2-15,-21 7-44 16,21-7-3-16,0 0-4 0,0 0-9 16,6 6-7-16,-6-6-3 15,21 3-3-15,-7-3-2 16,0 0-4-16,-2 0-3 15,0 0-5-15,2 0-4 0,-5 0-6 16,1 0-6-16,-10 0-3 16,0 0-3-16,0 0-1 15,0 0 3-15,0 0 5 16,1 8 5-16,-1-8 11 0,-13 7 7 16,6-3 10-16,7-4 7 15,-18 11 4-15,18-11 2 16,-18 10 0-16,18-10 2 15,-14 11-3-15,14-11-2 0,-5 9-2 16,5-9-2-16,-2 10-3 16,2-10-3-16,0 0-1 15,4 10-3-15,-4-10 1 16,15 4-3-16,-8-2-1 0,3-2-3 16,-1 2-7-16,-9-2-13 15,20 0-33-15,-6 0-26 16,3 0-8-16,2-3-3 15,0-1-6-15</inkml:trace>
  <inkml:trace contextRef="#ctx0" brushRef="#br0" timeOffset="146260.7">24285 4275 13 0,'0'0'74'0,"0"-9"4"0,0 9-17 16,0 0-12-16,0 0-8 15,4-11-12-15,-4 11-5 0,8-6-6 16,-8 6-4-16,13-8-2 15,-1 4-4-15,-1 2-1 16,3 1-3-16,1-1 0 16,3 2-2-16,0 0-1 15,0 3-1-15,0 5 0 0,1 2 0 16,-1 1-1-16,-3 5 1 16,-5 4-2-16,0 0 1 15,-7 5 0-15,-3 0 0 16,-1 0 0-16,-12-1 0 15,0 1 0-15,-6-2 1 16,-1-1 0-16,0-2-1 0,-3-6 2 16,4-2-1-16,-1-2 1 0,3-2 0 15,4-2 0-15,6-1 1 16,7-5 1-16,-13 4-2 16,13-4 1-16,0 0 2 15,0 0-1-15,15 1 0 0,-2-1 0 16,3 0-1-16,6 0 1 15,2-2-1-15,7-1 0 16,2 2 1-16,3-2 0 16,1-1 0-16,0 0 1 0,-2 0 0 15,-2-2 0-15,-4 3 0 16,-5 0 0-16,-3 1-1 16,-7 0 0-16,-3-1-1 0,-11 3-2 15,0 0-1-15,0 0-4 16,0 0-8-16,0 0-20 15,0 0-54-15,-20 5-1 16,0-5-6-16,-7 0-6 16</inkml:trace>
  <inkml:trace contextRef="#ctx0" brushRef="#br0" timeOffset="146951.96">24017 4368 5 0,'-1'-9'70'15,"1"9"3"-15,1-10 1 16,6 7-36-16,-7 3-6 15,0 0-11-15,9-9-6 16,-9 9-7-16,0 0-1 0,0-8-3 16,0 8-1-16,0 0-2 15,-7 0-1-15,7 0 1 16,-14 0 0-16,14 0 1 0,-19 6 0 16,19-6 1-16,-15 10 0 15,15-10 0-15,-17 12 1 16,17-12-1-16,-6 16 0 15,4-7 1-15,2 0 2 0,0-9-3 16,1 16 2-16,-1-16 0 16,11 17-1-16,-3-7-1 15,0-2-1-15,4 2 0 16,-4-1-1-16,4 1 0 0,-6 0-2 16,3-1 2-16,-4 1-1 15,-2 1 1-15,0-2-2 16,-3-9 1-16,0 16 0 15,0-16 0-15,-9 16 0 0,9-16 0 16,-15 11 0-16,15-11 0 16,-18 4-1-16,8-4-2 15,10 0-2-15,-16 0-6 16,16 0-15-16,-14-5-29 0,14 5-21 16,-7-15-6-16,7 4-4 15</inkml:trace>
  <inkml:trace contextRef="#ctx0" brushRef="#br0" timeOffset="147408.65">24071 4246 75 0,'-7'-12'85'15,"7"12"-2"-15,-8-13-4 0,8 13-48 16,0-9 0-16,0 9-11 15,0 0-8-15,0 0-4 16,0 0-3-16,0 0-2 16,0 0-1-16,2 15-1 0,-2 0-1 15,-3 5 1-15,-1 4 1 16,-2 6-1-16,-3 4 0 16,3 4 1-16,-4 3 0 15,3 0-1-15,-5-1 1 16,4 2-1-16,-2-3 0 0,2-1 0 15,-1-8 2-15,3-3-2 16,0-6 1-16,-1-4 0 16,2-3 0-16,4-3 0 0,1-11 2 15,-4 11-1-15,4-11 0 16,0 0 1-16,0 0-2 16,4-5 1-16,-4 5-1 15,12-13-1-15,-6 3 0 16,-6 10-2-16,9-12-2 0,-9 12-2 15,11-8-3-15,-11-1-11 16,0 9-44-16,5-8-22 16,-5 8-5-16,10-4-6 0,-10 4-1 15</inkml:trace>
  <inkml:trace contextRef="#ctx0" brushRef="#br0" timeOffset="154075.3">22515 5738 47 0,'0'0'66'0,"2"-9"-14"16,-2 9-8-16,0 0-5 15,4-8-7-15,-4 8-7 16,0 0-4-16,0 0-3 16,0 0-2-16,0 0-1 0,0 0-4 15,0 0-2-15,11-9-2 16,-11 9-3-16,0 0-1 16,0 0 0-16,0 0-2 0,0 0 0 15,0 6 0-15,0-6-1 16,0 14 1-16,-1-1 1 15,-3 5 0-15,3-2 0 16,0 4 1-16,-1 4 0 0,0 3 0 16,-2 2-1-16,0 3 0 15,-2 0-1-15,2 2 1 16,0-2-2-16,-2-2 2 16,1-3-1-16,1-3 0 0,0-2 1 15,3-4 1-15,0-3-1 16,-1-4 1-16,2-1 0 15,0-10-1-15,-1 9 2 16,1-9-1-16,0 0 1 0,0 0-2 16,0 0 0-16,5-2-4 15,-5-6-6-15,4-1-9 16,1-1-51-16,6-4-15 0,1-5-5 16,0 1-5-16,6-1-3 15</inkml:trace>
  <inkml:trace contextRef="#ctx0" brushRef="#br0" timeOffset="155910.49">22888 5718 18 0,'4'-9'68'0,"-1"-1"1"16,-3 10-17-16,6-15-8 16,-6 15-9-16,7-12-10 15,-7 12-3-15,9-10-5 0,-9 10-1 16,0 0-2-16,3-12-1 16,-3 12-2-16,0 0-2 15,0 0-1-15,0 0-4 16,6-9 0-16,-6 9-1 0,0 0-1 15,0 0-2-15,-3 7 0 16,3-7 0-16,-5 17-1 16,-2-3 1-16,1 4 0 0,2-1 1 15,-5 1 0-15,1 3 2 16,2-2-3-16,-3 0 0 16,1 0 1-16,1-1 0 15,0 0-1-15,3-1 1 0,-4-1 0 16,3-2-1-16,2 0 1 15,-3 1-1-15,2-2 1 16,0-1 0-16,1-2-2 16,2 1 1-16,1-11-1 0,-8 17 1 15,8-17-1-15,-2 13 1 16,2-13 0-16,-1 10 0 16,1-10 1-16,0 0 0 0,0 0 1 15,0 0 0-15,-2 9 0 16,2-9 0-16,0 0 0 15,0 0 0-15,0 0-1 16,0 0 0-16,0 0-1 0,0 0-1 16,0 0 1-16,0 0-1 15,0 0 1-15,0 0 0 16,0 0 1-16,-3 10 0 16,3-10 0-16,0 0 0 15,0 0 0-15,0 0 0 0,0 0 0 16,0 0 0-16,0 0 0 15,0 0-1-15,-7 1 1 16,7-1 0-16,0 0 1 0,0 0-2 16,0 0 2-16,0 0-1 15,0 0 0-15,0 0 1 16,0 0-1-16,0 0 0 0,5 0 0 16,-5 0 0-16,13 0-1 15,-13 0 1-15,18 3 0 16,-10 0-1-16,6-1 0 15,0 1 0-15,0-1 1 0,4-1-1 16,-1 0 1-16,0-1-1 16,0 0 0-16,-2 0 1 15,2 0-1-15,-2-1 0 16,-4-1 0-16,0 2 0 0,1-1 0 16,-12 1 0-16,13-1-1 15,-13 1 1-15,12 0-1 16,-12 0-1-16,0 0 1 15,10 0 0-15,-10 0 0 0,0 0-1 16,0 0 2-16,11 0-2 16,-11 0 2-16,0 0-1 0,0 0 1 15,10-4-1-15,-10 4-1 16,0 0 1-16,0 0-1 16,9-12 1-16,-9 12-1 15,0 0 3-15,5-12-2 0,-5 12 2 16,5-10 0-16,-5 10 0 15,0-11 0-15,0 11 0 16,1-14 0-16,-1 14-1 0,2-15 0 16,-2 15 0-16,1-18 0 15,-1 8 1-15,0 10-1 16,3-15 1-16,-3 15 0 16,2-13 1-16,-2 13-1 15,1-10 0-15,-1 10 0 0,0 0 1 16,0 0-1-16,0 0 1 15,0 0-1-15,0 0-1 16,0 0 1-16,0 0-1 0,0 0-1 16,0 0 1-16,0 0 0 15,0 0-1-15,0 0 1 16,0 0 0-16,0 0-1 16,0 0 1-16,0 0 0 0,0 0 0 15,-3 6 0-15,3-6 1 16,0 0-1-16,0 0 0 15,-3 10 1-15,3-10-1 16,0 0 1-16,0 0 0 0,0 0 0 16,0 0 0-16,0 0 0 15,0 0-1-15,0 0 1 16,-8 0 0-16,8 0 0 0,0 0-1 16,0 0 0-16,0 0 0 15,0 0 0-15,0 0-1 16,0 0 0-16,0 0 1 15,0 0-1-15,0 0 1 0,0 0-1 16,-8 10 0-16,8-10 1 16,-4 12 0-16,1-3 1 15,1 0-1-15,-2 6 0 16,-1-4-1-16,3 4 1 0,-1-1-1 16,1 3 1-16,-2 3 0 15,2-1-1-15,1 2 1 16,-2 0 0-16,2-2 1 15,0 2 0-15,1 0 0 0,0-4 0 16,0 2 1-16,0-4-1 16,-1-2 1-16,0-3 0 15,1-1 0-15,0-9 1 16,0 13 0-16,0-13 0 0,0 0 2 16,0 0-5-16,0 0 0 15,4-7 0-15,-4 7 0 16,7-15 0-16,-7 15 0 0,8-14 0 15,-8 6 0-15,0 8-26 16,23-8-59-16,-23 8-5 16,0 0-3-16,0-15-7 15,0 15-4-15</inkml:trace>
  <inkml:trace contextRef="#ctx0" brushRef="#br0" timeOffset="173294.98">17831 4528 13 0,'0'-9'42'0,"0"0"-4"15,0 9-4-15,1-17-7 16,-1 17-2-16,0-14-5 16,0 14-2-16,0-12-2 15,0 12-2-15,0-12-2 0,0 12-1 16,0-9 0-16,0 9 0 15,0 0-3-15,3-9-1 16,-3 9-1-16,0 0-2 0,0 0 1 16,0 0-3-16,0 0-1 15,3 8-2-15,-2 1 1 16,0 1-1-16,0 1 1 16,1 1 0-16,-1 4 1 0,1-5 0 15,-2 3-1 1,2-3 2-16,0 0-1 0,0-2 0 15,-2-9 1-15,5 14-1 16,-5-14 1-16,0 0 0 16,7 11 1-16,-7-11 0 0,0 0 1 15,0 0 1-15,12 2 0 16,-12-2 1-16,14-1 1 16,-5-3-1-16,3-6 2 15,0-2-3-15,6-5 1 0,0-2-2 16,5-6 0-16,4-3 0 15,0-2-2-15,1-2 1 16,-3 2-2-16,2 2 2 0,-5 2-1 16,-3 6 0-16,-6 3 0 15,-5 5 0-15,-8 12 0 16,7-11 0-16,-7 11-1 16,0 0 0-16,0 0 0 15,0 0 0-15,-6-5-1 0,6 5 1 16,0 0-1-16,0 0 0 15,0 0-3-15,0 0-2 16,0 0-9-16,-4 9-21 0,-3 2-42 16,4 3-5-16,-4 2-4 15,-3 5-6-15</inkml:trace>
  <inkml:trace contextRef="#ctx0" brushRef="#br0" timeOffset="-209678.18">23523 6077 7 0,'0'0'62'0,"-6"-5"-4"0,6 5-5 15,0 0-7-15,0 0-8 0,0 0-8 16,0 0-5-16,0 0-3 16,0-11-3-16,0 11-2 15,0 0-2-15,0 0-3 16,0 0-3-16,0 0-3 15,0 0-2-15,0 0-1 0,0 0-2 16,0 0-1-16,0 0 0 16,0 0 1-16,0 0-1 15,0 0 1-15,0 0 0 16,0 0-1-16,0 0 1 0,0 0 0 16,0 0 0-16,0 0-1 15,0 0 2-15,5 5-2 16,-5-5 1-16,14 1 1 0,-5 0-2 15,4 1 1-15,2-2 0 16,5 1 0-16,0-1-1 16,-2 0 0-16,2 0-3 15,2 1-7-15,-6 0-21 16,-16-1-47-16,21 0-2 0,-21 0-8 16,12-2-4-16</inkml:trace>
  <inkml:trace contextRef="#ctx0" brushRef="#br0" timeOffset="-209085.18">24013 5965 51 0,'-5'-11'72'16,"5"11"-11"-16,-9-13-10 16,9 13-8-16,0-9-11 15,0 9-8-15,0 0-7 0,13-9-3 16,-6 6-2-16,7 0-3 15,4 2-4-15,1-1-1 16,0-1-1-16,5 2-1 16,4 1 0-16,-4 1-1 0,-2-1 1 15,1 3-2-15,-4-1 0 16,-7-1 0-16,-1 3-1 16,-11-4 1-16,9 11-1 15,-9-2 0-15,-9 3 0 0,-4 3 0 16,1 3 0-16,-5 5 1 15,-1 3 0-15,-2 2-4 16,1 0-7-16,1 3-29 0,-2-4-32 16,10 2-5-16,1-7-6 15,7-4-3-15</inkml:trace>
  <inkml:trace contextRef="#ctx0" brushRef="#br0" timeOffset="-208898.45">24354 6117 19 0,'0'0'70'16,"-13"-1"1"-16,13 1-6 0,-10 0-16 16,-1-4-100-16,11 4-13 15,0 0-6-15,7 5 1 16</inkml:trace>
  <inkml:trace contextRef="#ctx0" brushRef="#br0" timeOffset="-208612.35">24498 6077 9 0,'-11'2'79'0,"0"-2"2"15,11 0-4-15,-10 0-4 16,10 0-44-16,0 0-18 16,5 4-1-16,3 2-3 15,-8-6-4-15,18 14-2 16,-6-2 0-16,0 2 1 0,-2-1-1 16,1 5-1-16,-7 0 0 15,0 2-4-15,-4-2-3 16,-5-1-5-16,-5-3-8 15,-3-2-23-15,0 0-29 0,-5-5-4 16,3-4-6-16</inkml:trace>
  <inkml:trace contextRef="#ctx0" brushRef="#br0" timeOffset="-208430.56">24642 6088 35 0,'24'-18'83'15,"-3"-2"-1"-15,-1 5-1 0,0 0-32 16,3 0-10-16,-4 6-16 16,-3-1-13-16,4 9-19 15,-6 1-43-15,-1 4-22 16,-13-4-7-16,5 11-7 0,-6 0 1 16</inkml:trace>
  <inkml:trace contextRef="#ctx0" brushRef="#br0" timeOffset="-207530.95">23303 7175 54 0,'-4'-10'76'0,"4"10"-2"16,-11 2-7-16,11-2-40 0,0 0-7 16,-13 13-5-16,7-4-5 15,2 2-2-15,-2 3-2 16,0 1-1-16,3 2 0 16,1 0 0-16,1 2-2 0,1-3 0 15,0 3 0-15,1-3 0 16,5-1-2-16,2 0 0 15,-2-2 0-15,2-1 0 16,0-1 0-16,-4 0-1 0,0-3 0 16,-3 3-1-16,-1-2 0 15,-4 0-5-15,-4 0-2 16,-7 0-13-16,-1 1-19 16,-4-7-27-16,3 1-12 0,-2-3-3 15,3-1-1-15</inkml:trace>
  <inkml:trace contextRef="#ctx0" brushRef="#br0" timeOffset="-207340.17">23309 7206 20 0,'31'-32'88'16,"2"5"0"-16,-3 5-1 0,-1 0-5 16,6 12-46-1,-5-3-9-15,-1 4-7 0,2 3-7 16,-6 4-5-16,3-1-5 15,-7 2-5-15,-2 1-7 0,-4 0-20 16,-15 0-53-16,2 13-2 16,-6-2-8-16,-10-1-4 15</inkml:trace>
  <inkml:trace contextRef="#ctx0" brushRef="#br0" timeOffset="-206596.47">22880 7342 64 0,'7'-9'82'0,"7"-2"-7"16,-2 1-3-16,-1 1-42 16,2 0-8-16,-6 1-8 15,-7 8-6-15,12-11-4 0,-12 11-2 16,0 0 0-16,1-9-2 16,-1 9 3-16,0 0-1 15,-3-7 2-15,3 7-1 0,0 0 1 16,-12-3 1-16,12 3 1 15,0 0 1-15,0 0-2 16,0 0 1-16,-3-13-1 16,3 13 1-16,0-10-1 0,0 10-2 15,3-13 1-15,-3 13-1 16,4-11-1-16,-4 11-1 16,0 0 1-16,0 0-2 0,0 0 1 15,0 0 0-15,-10 8 0 16,-3 4 0-16,-1 4-1 15,-3 2 1-15,-1 5 0 16,-3 4 0-16,1 0 0 0,-2 3 0 16,2-4-1-16,1 2 0 15,3 0 0-15,3-2 1 16,5-2-1-16,1-1 0 16,5-3 1-16,2-2-1 0,4 0 1 15,2-3 0-15,9-3 1 16,-3-2 0-16,5-1 0 15,1-7 0-15,0-2 0 16,0 0 0-16,-1-7 0 16,1-3 0-16,-4-6-1 0,0-3 1 15,-6-1-1-15,-4-1-1 16,-4 0 0-16,-3 4-1 16,-7 1 0-16,-5 5 0 0,-4 3-1 15,-1 6-2-15,1 2 0 16,4 1-3-16,-1 4-3 15,16-5-6-15,-10 14-15 0,10-14-43 16,8 9-11-16,5-6-4 16,7 1-3-16</inkml:trace>
  <inkml:trace contextRef="#ctx0" brushRef="#br0" timeOffset="-206172.28">23073 7438 12 0,'0'0'85'15,"0"0"0"-15,0 0-2 0,3-10-7 16,-3 10-46-16,0 0-8 16,0 0-8-16,0 0-6 15,0 0-4-15,0 0-2 16,0 0-2-16,0 0 1 0,1 8 0 15,-1-8 2-15,0 0-1 16,0 0 1-16,0 0 0 16,0 0 1-16,0 0-1 15,0 0 1-15,0 0 0 0,6-10-1 16,-6 10 0-16,0-16-1 16,0 16-1-16,-2-13 0 15,2 13 0-15,0 0-1 0,-14 0 1 16,14 0-1-16,-12 12 1 15,3-3 0-15,1 5-1 16,1-1 2-16,3 1-2 16,-1-1 1-16,0-4-1 0,5-9-2 15,0 17-11-15,0-7-48 16,0-10-21-16,11-1-4 16,-4-8-5-16,3-3-6 15</inkml:trace>
  <inkml:trace contextRef="#ctx0" brushRef="#br0" timeOffset="-205583.31">21844 7285 57 0,'-13'-2'84'0,"1"-2"-1"15,12 4-4-15,-15-4-40 16,15 4-4-16,0 0-9 15,0 0-6-15,6-5-5 16,9 3-4-16,6 2-2 16,7 0 0-16,3 0-3 0,6 0-1 15,7 0-1-15,0 0-2 16,3 0 0-16,-5 0-1 0,0 0 0 16,-7 0-1-16,-3 0 0 15,-6 0-1-15,-4 0-2 16,-9 0-1-16,-2 0-3 15,-11 0-4-15,15 0-4 0,-15 0-7 16,0 0-13-16,0-11-30 16,0 11-20-16,-9-12-4 15,1 1-3-15</inkml:trace>
  <inkml:trace contextRef="#ctx0" brushRef="#br0" timeOffset="-205220.17">22115 7071 31 0,'-16'-3'90'0,"3"2"0"16,4-1-6-16,-3 1-2 15,12 1-53-15,0 0-5 16,0 0-7-16,-4 11-7 0,4-1-4 16,0 4-2-16,3 4 0 15,0 3-1-15,-1 6 0 16,-1 4-1-16,-1 4-1 15,0 2 1-15,0 4-1 0,0 2 0 16,0 1 0-16,-1-2 0 16,-3-2-1-16,1-3 0 15,2-2 1-15,-1-6-1 16,-1-5 1-16,2-5 0 0,-3-5 0 16,3-4 0-16,1-10 2 15,-2 10-1-15,2-10 1 16,0 0-1-16,0-9-2 0,0-2-5 15,0 11-12-15,0-15-61 16,5 1-9-16,2-5-3 16,3 2-8-16,4-1-3 15</inkml:trace>
  <inkml:trace contextRef="#ctx0" brushRef="#br0" timeOffset="-204713.33">22602 7096 12 0,'-8'-13'69'15,"1"-2"2"-15,-4-12-4 16,5 19-35-16,-7-1-3 0,6 5-5 15,-3 1-5-15,3 3-3 16,-5 7-2-16,3 7-1 0,-3 5 1 16,0 7-1-16,1 8 0 15,-4 7-1-15,-1 7-2 16,-2 6-2-16,1 8-2 16,0 6-1-16,4 1-1 0,2 4-1 15,3-2-2-15,6-3 0 16,3-3 0-16,18-3-7 15,7-14-9-15,8-12-40 16,6-7-25-16,2-13-6 16,8-11-5-16,5-12-5 15</inkml:trace>
  <inkml:trace contextRef="#ctx0" brushRef="#br0" timeOffset="-204224.78">23764 6936 5 0,'-5'-10'81'0,"3"1"2"16,1 1-1-16,1 8-5 15,-3-15-51-15,3 15-1 0,15-8-5 16,-1 5-5-16,6 3-5 16,4 3-2-16,0 5-1 15,0 7-1-15,5 7-1 0,-2 11-1 16,3 11-1-16,-5 11-1 16,-5 9 1-16,-7 7-2 15,-13 9-1-15,-9 5-2 16,-22 10-10-16,-27-1-44 0,-50 15-26 31,-13-3-4-31,-8-8-5 16,-2-9-5-16</inkml:trace>
  <inkml:trace contextRef="#ctx0" brushRef="#br0" timeOffset="-203475.41">22882 8022 59 0,'-9'-6'75'15,"9"6"0"-15,0 0-1 16,0 0-52-16,0 0 1 16,0 0 0-16,0 0-3 0,0 6-4 15,0 3-3-15,4 2-1 16,0 1-2-16,-3 5-2 16,0 4-2-16,1 1-1 15,0 0-1-15,-1 0 0 0,-1-2 1 16,1-1-1-16,1-2 3 15,3-4-1-15,-5-13 1 16,15 11 0-16,-3-11-1 16,7-12 1-16,7-5-2 0,2-8-1 15,9-11-2-15,9-8 0 16,6-8-2-16,9-6 0 16,3-5-2-16,3 1 1 0,-3 6 0 15,-5 5 0-15,-11 8-1 16,-8 10 0-16,-12 16-3 15,-17 7-9-15,-11 10-69 0,-6 12-4 16,-15 8-5-16,-4 2-5 16,-8 1-4-16</inkml:trace>
  <inkml:trace contextRef="#ctx0" brushRef="#br0" timeOffset="-150624.69">1673 8039 18 0,'-9'-20'80'0,"5"7"4"0,-9 2-2 16,13 11-5-16,-11-12-47 15,11 12-8-15,0 0-8 16,0 0-4-16,0 0-4 0,-5 14-3 16,5 2-3-16,-1 10-1 15,2 6 1-15,-1 6 1 16,0 10 1-16,0 4 0 16,-1 2 0-16,1-3 1 0,0-3 0 15,0-7 2-15,-5-7 0 16,4-13-1-16,1-21-1 15,0 0 1-15,-3-15-1 16,0-20 0-16,4-20-2 0,-1-17-1 16,1-16-2-16,6-13 1 15,16-9 0-15,-5 2 0 16,7 6 0-16,1 7 0 0,6 14 0 16,2 20 1-16,-2 18 0 15,-5 16-1-15,-2 19 0 16,-2 9-2-16,-3 15 2 15,-1 9 0-15,-2 11-2 16,-5 5-3-16,-4 8 2 0,-8 7-1 16,-6 2 0-16,-10 0 3 15,-7-1-3-15,-2-4 1 16,-9-7 2-16,-3-5 4 16,6-11-2-16,3-11 2 0,2-9-1 15,9-6 0-15,3-4 0 16,14 0 0-16,-14-14 0 15,14 6 1-15,0 8-1 0,18-11 1 16,-3 9 2-16,-1 2 1 16,8 3-5-16,0 7 5 15,2 2-3-15,4 6 2 16,0 2-3-16,0 2 0 0,-4 5-1 16,5 0-3-16,-8 4 1 15,1-5-10-15,-5 4-19 0,3-6-49 16,-7-4-2-16,-4-8-6 15,-9-12-3-15</inkml:trace>
  <inkml:trace contextRef="#ctx0" brushRef="#br0" timeOffset="-149799.21">2496 7658 60 0,'-15'1'78'0,"1"1"-4"16,14-2-4-16,-12 8-5 16,28 3-60-16,-16 8-5 15,2 6-1-15,-1 5 0 16,-1 10 0-16,6 2 1 0,-4 5 1 15,0-3 0-15,-3 1 1 16,1-7 2-16,0-5 2 16,2-7 4-16,-1-5 2 0,-1-8 0 15,0-13-1-15,0 0 1 16,0-6 0-16,0-12-2 16,-1-9-2-16,-2-6-4 15,3-11-3-15,1-7 0 0,2-6-1 16,3-2 0-16,-1 0 0 15,5 5 0-15,4 3-1 16,0 10 1-16,-1 7 0 16,-3 11 0-16,5 8-1 0,2 9-1 15,2 5 0-15,-1 1 0 16,0 9 1-16,2 4-1 16,-3 3 0-16,1 7 0 0,-6 2 1 15,-6 4 1-15,-2 3-1 16,-4 3 1-16,-2 1 0 15,-3 0 0-15,-5-3 3 16,1-2-3-16,-4-8 3 16,4-2-1-16,2-6-2 0,2-7 0 15,5-8 0-15,0 0 2 16,0 0-4-16,0 0 1 16,0-6-2-16,0 6 0 15,13-13 2-15,-13 13 0 0,10-15 1 16,3 10-4-16,0 0 2 15,-1 3 1-15,2 0 0 16,-2 2 0-16,-1 2 0 16,4 4 1-16,2 2 0 0,-11 5 0 15,5 5 0-15,-6 1 0 16,-5 2 1-16,0 2 2 0,0 0 0 16,-11 2 2-16,-7-1 0 15,-5 0 2-15,-6-3 2 16,-7-1 0-16,2-4-1 15,-4-4 0-15,1-3-2 16,2-5 0-16,6-4-3 0,5-1-1 16,8-8-7-16,7 1-4 15,-1-6-12-15,11-10-53 16,7 10-11-16,7-1-8 16,1 0-5-16,8-4-2 0</inkml:trace>
  <inkml:trace contextRef="#ctx0" brushRef="#br0" timeOffset="-146109.67">3976 6816 1 0,'-5'-9'65'0,"-1"-7"-4"16,4 3-2-16,-1-1-8 15,-1 2-8-15,2 0-10 16,1 2-7-16,1 10-8 16,-5-13-6-16,5 13-4 0,0 0-4 15,-1 9-1-15,1 10-2 16,0 9-2-16,0 9 0 16,0 9 1-16,0 4 1 15,-1 3 2-15,-2 2-1 0,1-6 0 16,-2-5 0-16,-2-10 1 15,4-7 1-15,-4-12 0 16,6-15 0-16,0 0-1 16,-11-9 0-16,10-14 0 0,1-7 0 15,0-10-1-15,0-8-1 16,6-8-1-16,6-8-1 16,6-4 1-16,6-4-1 15,3 3 0-15,4 1 0 0,-1 7-1 16,3 7 1-16,-4 12 0 15,-4 9-1-15,-7 12 1 16,-4 6 0-16,-6 12 1 16,-8 3 1-16,16 11-1 0,-11 6 2 15,1 8-1-15,-4 8 1 16,-1 8 0-16,-1 8 0 16,-6 6-3-16,-6 2 0 0,-5-1-3 15,-2-3-3-15,-2-3-5 16,2-11-13-16,1-6-24 15,8-7-28-15,2-11-4 0,8-15-3 16,0 0 4-16</inkml:trace>
  <inkml:trace contextRef="#ctx0" brushRef="#br0" timeOffset="-145348.55">4275 6795 24 0,'0'0'65'0,"5"9"4"15,-5-9-1-15,20 9-50 16,-20-9 4-16,17 12-2 16,-4-4-3-16,-1 0-7 15,2 4-3-15,-2-1-1 0,0 1-3 16,-5 3 0-16,-1 0-2 16,-6 0 1-16,-6 0 0 15,-3 1-1-15,-8-3 0 0,-2-3 0 16,-2 0 0-16,2-6-1 15,-2-2-1-15,7-2-1 16,2-5 0-16,7-4 0 16,5-7 0-16,1 1-1 15,12-2 1-15,3-2 0 16,6 0 0-16,0 1 2 0,8 1 0 16,-3 1 1-16,7 1-1 15,-2 6 1-15,-3 1 0 16,-1 6-1-16,-7 0 1 0,0 2-1 15,-9 7-1-15,-2 4 2 16,-10 5-1-16,0 2 1 16,-4 1-1-16,-2 2 0 15,-2-1 1-15,0-1-1 0,-1-2 0 16,5-3 0-16,1-5 1 16,3-9 0-16,0 10 1 15,0-10 1-15,7 0-1 0,-7 0 1 16,18-15 0-16,-8 3-1 15,0-6 1-15,0 1-1 16,-1-3 0-16,-4 0-1 16,-3-2 0-16,-2 3 1 0,-2-2-2 15,-7 3 1-15,-1 1 0 16,-3-2-1-16,1 2-1 16,3-3 1-16,2 1-1 0,3-2-1 15,4 2 1 1,0 1-1-16,6 0 0 0,2 6 1 15,1 4 1-15,1 5 1 16,1 5 1-16,-3 11 0 16,1 6 2-16,-2 7-1 0,0 10 1 15,-1 3 0-15,-1 5-1 16,-1 4-2-16,-2 4 1 16,1-3-1-16,-5 1 1 15,2-4 0-15,0-6-1 0,-3-5-1 16,-2-7-1-16,1-6-2 15,0-8-11-15,-1-3-37 16,5-11-22-16,-2-7-7 0,2-11-3 16,1-10 7-16</inkml:trace>
  <inkml:trace contextRef="#ctx0" brushRef="#br0" timeOffset="-144808.33">4715 6885 76 0,'0'0'82'0,"0"0"-1"16,-12-33-16-16,12 33-28 15,-8-14-12-15,8 14-8 16,-4-9-8-16,4 9-4 15,0 0-2-15,-1 13-2 0,1 2-1 16,0 2-1-16,-1 3-2 16,3 0-3-16,3 2-8 15,0-7-13-15,-5-15-42 0,10 12-9 16,-1-12-4-16,2-5-2 16</inkml:trace>
  <inkml:trace contextRef="#ctx0" brushRef="#br0" timeOffset="-144404.7">4824 6477 22 0,'0'0'66'16,"-12"-4"4"-16,12 4-3 0,-7 15-36 16,7-15-12-16,1 20-4 15,7-10-5-15,1 8-3 16,5-1-4-16,1 6-3 0,1-2-3 15,1 5-1-15,0 1 0 16,-3 4-2-16,0 2 0 16,-3 0 0-16,-3 0 0 15,-2-1 4-15,-3-2 3 0,-1-4 3 16,-3-3 0-16,1-4 3 16,0-4 3-16,0-4 3 15,0-11 1-15,-2 15 0 0,2-15 0 16,0 0-1-16,0 0-1 15,0-15 0-15,1 2-4 16,4-6-3-16,1-6-1 16,4-4-1-16,2-5-1 15,5-1 0-15,3-1-1 0,2 2-3 16,4 7-8-16,0 6-27 16,-11 10-37-16,9 11-5 15,-10 9-5-15,-5 15-5 0</inkml:trace>
  <inkml:trace contextRef="#ctx0" brushRef="#br0" timeOffset="-143711.18">4337 7845 16 0,'-7'-17'81'16,"-1"4"2"-16,0-2-4 15,3-6-24-15,2 9-18 0,1 3-12 16,-1 0-9-16,3 9-7 15,0 0-4-15,0 0-2 0,-7 7-2 16,6 11 0-16,-2 6-1 16,2 5 1-16,-1 5 0 15,-1 6 1-15,0 1 0 16,-2 2 0-16,2-1 0 0,2-2 1 16,1-5-1-16,-2-5 0 15,2-4 0-15,0-7 0 16,0-4-1-16,0-15 0 0,6 12-2 15,-6-12-3-15,0 0-5 16,11-14-31-16,8 2-36 16,-13-5-6-16,4 0-6 15,-1-5-2-15</inkml:trace>
  <inkml:trace contextRef="#ctx0" brushRef="#br0" timeOffset="-143195.29">4585 7896 36 0,'-5'-11'62'0,"-4"0"-19"16,9 11-4-16,-9-17-10 0,9 17-4 15,-11-4-3-15,11 4-4 16,-15 0-3-16,6 6-1 16,-1 4-3-16,-5 3 0 15,5 1-3-15,-4 3 0 0,6 2-2 16,-3 0-1-16,6 2 1 16,-1 0-2-16,5 0 0 15,1-1 0-15,1-1-1 0,8 0-1 16,0-5 0-16,3-1 0 15,1-3 0-15,3-4 0 16,1-6 0-16,3 0 0 0,-5-11 0 16,1-1 1-16,-3-6-1 15,2-4 0-15,-2-3-1 16,-7-4 1-16,-1-1-1 16,-2-2-1-16,-3 3 1 15,-7 3-1-15,0 2-1 0,-4 6 1 16,-2 6 0-16,1 6-1 15,-2 5 1-15,4 3-1 16,4 8-2-16,0 1-7 16,6 3-24-16,1 1-38 0,4-1-8 15,3-1-2-15,1-3-5 16</inkml:trace>
  <inkml:trace contextRef="#ctx0" brushRef="#br0" timeOffset="-142889.7">4788 7889 19 0,'0'-10'78'0,"0"10"0"15,3-12 0-15,-3 12-37 16,0 0-8-16,4-10-11 15,-4 10-6-15,0 0-6 0,0 0-2 16,0 6-3-16,0-6-1 16,-2 16 0-16,0-6-1 15,-1 0-1-15,0-1 0 16,2 0 0-16,1-9-1 16,-3 15-1-16,3-15-7 0,0 12-27 15,0-12-39-15,0 0-5 16,15 0-6-16,-5-1-4 15</inkml:trace>
  <inkml:trace contextRef="#ctx0" brushRef="#br0" timeOffset="-142479.37">5058 7756 60 0,'-8'-5'80'0,"8"5"-3"15,-13-4-2-15,7-5-38 16,6 9-18-16,0 0-5 16,0 0-5-16,0 0-6 15,-8 8-2-15,8 3-1 16,-1 3 0 0,0-3 0-16,1 3 0 15,0-2 0-15,2 4 0 16,0-5 0-16,4 1 0 0,-6-12 1 15,16 16 0-15,-8-8 0 16,-8-8 0-16,17 15-1 16,-10-6 1-16,0 0-1 15,-3 0 0-15,-2 2 1 0,-1 0-1 16,-1 0 2-16,-1 1 0 16,-6-1-1-16,0-1 1 15,-1-1 1-15,8-9-1 0,-16 13-3 16,6-12-7-16,10-1-30 15,0 0-35-15,-2-10-4 16,2-3-7-16,0-7-3 16</inkml:trace>
  <inkml:trace contextRef="#ctx0" brushRef="#br0" timeOffset="-141979.05">5186 7686 50 0,'13'-8'93'0,"-13"8"-2"16,9-17-6-16,0 3-1 16,1 0-55-16,2-2-8 15,4-4-8-15,2 1-5 0,3-2-4 16,3 0-1-16,-1 2-1 16,-1 2-1-16,-2 1-1 15,-2 4 1-15,-1 3 0 16,-6 2-1-16,-11 7 0 0,13-10 0 15,-13 10 1-15,0 0-1 16,0 0 0-16,0 0 0 16,0 0-1-16,0 0 1 0,0 0 0 15,0 0 0-15,0 0 0 16,0 0 0-16,0 0 0 16,0 0 0-16,0 0 0 15,0 0 1-15,4 6-1 0,-4-6 0 16,0 0 0-16,0 0 0 15,0 0 1-15,0 0-2 16,0 0 1-16,-2 10 0 0,2-10 0 16,0 0 0-16,0 0 0 15,0 0 0-15,-6 9 0 16,6-9 0-16,0 0 0 16,0 0-1-16,0 0 1 0,0 0-2 15,0 0 0-15,0 0-4 16,0 0-3-16,0 0-8 15,-11 7-31-15,11-7-36 16,0 0-2-16,-9 6-6 0,9-6-3 16</inkml:trace>
  <inkml:trace contextRef="#ctx0" brushRef="#br0" timeOffset="-140461.87">1776 9114 36 0,'0'0'68'16,"0"-11"-3"-16,0 11-17 0,-1-10-10 15,1 10-12-15,-2-11-5 16,2 11-6-16,-5-10-2 16,5 10-3-16,-3-9-3 0,3 9-2 15,0 0-1-15,-11-3-2 16,11 3-1-16,-9 7-1 15,9-7 0-15,-10 20-1 16,2-8 1-16,-1 3 2 0,-5-1-1 16,3 2 1-16,-1 3 0 15,3-2 0-15,0 2 0 16,-1 1 0-16,-1 0-1 16,6 1 0-16,5 1 0 15,0 1 1-15,0-2-1 0,1 0 1 16,3-1 0-1,1-2 1-15,8-2-1 0,-3-2 1 16,-1-4-1-16,2-1 2 0,-2-3 1 16,4-1 0-16,-13-5 2 15,14 0-1-15,-14 0 1 16,19-12 0-16,-7 0 0 0,-2-4-1 16,4-2-1-16,-3-6 0 15,6 1-2-15,-5-4 0 16,-3 1 0-16,-2-1-1 15,-6 2 0-15,0 1-1 16,-2 2 0-16,-6 3 0 0,-1 4-1 16,-2 2 0-16,-2 2 0 15,12 11 0-15,-17-14-1 0,5 8 1 16,1 3 0-16,-1-1 0 16,-1 0 0-16,3-1 0 15,10 5 0-15,-19-8 1 16,19 8-1-16,-13-6-1 15,13 6-2-15,0 0-4 16,0 0-7-16,0 0-18 0,5 0-43 16,11 9-7-16,1 1-4 15,3 1-6-15</inkml:trace>
  <inkml:trace contextRef="#ctx0" brushRef="#br0" timeOffset="-139212.41">2234 9121 1 0,'4'-11'77'0,"-4"11"0"16,0 0-3-16,0 0-6 16,0 0-42-16,0 0-10 15,-7-2-7-15,7 2-6 16,-6 10-2-16,5 2-1 0,1 3 1 16,-3 3-1-16,-3 4 1 15,5 1 0-15,1 2 1 16,0 0-1-16,2 3-1 0,-2-3 1 15,-1 0 0-15,-1-4 0 16,0-3 0-16,2-4 2 16,0-3 1-16,0-11 2 15,-6 11 2-15,6-11-1 0,0 0 0 16,0-8 0-16,-2-3 0 16,-2-3-1-16,-1-4-2 15,1-3-3-15,3-5 1 0,-6-4-2 16,0 1 1-16,4-3-1 15,1-1 0-15,2 4 0 16,-5-2 1-16,6 4-1 16,6 1 1-16,-2 4 0 0,6 1 0 15,-5 3 0-15,7 3 0 16,-3 0 1-16,10 2-1 16,-8 4-1-16,1 0 1 15,8 3 0-15,-4 1 1 0,0 2-2 16,-5 2 0-16,3 1 0 15,-2 0 0-15,-4 4 0 16,0 4 0-16,-6 1 0 16,3 0 0-16,-3 4 0 0,1 2 0 15,-3 0 0-15,-1 3 0 16,-1-1-2-16,1 0 2 16,0 0-1-16,-2 0 0 15,-3-2 0-15,-1-1 1 0,2-1-1 16,-3 0 0-16,-3-3 0 15,5-1 0-15,5-9 0 16,-14 16 0-16,14-16 0 0,-8 11 0 16,8-11 1-16,-11 7 0 15,11-7-1-15,0 0 1 16,0 0 0-16,0 0 0 0,12 7 1 16,-12-7-1-16,7 0 0 15,3-1 1-15,-10 1 0 16,9-6-1-16,-9 6 0 15,9-7 0-15,-1 2 0 16,5 3 1-16,-13 2-1 0,19-4-1 16,-6 4 1-16,-3 0 0 15,0 0-1-15,1 0 1 16,-11 0-1-16,17 6 1 16,-7-1 0-16,-10-5-1 0,9 13-1 15,-9-13 0-15,10 19-1 16,-6-8 0-16,0 3-2 15,-4 1 0-15,0 1-1 16,-1 2 0-16,-1-1 0 0,-4 1 0 16,-3 0 1-16,3 0 1 15,-6-4 0-15,4-1 2 16,-8-1 2-16,2-3 2 16,-3-3 2-16,5-1 1 0,-11-3 2 15,6 0 0-15,-3-2 0 16,-4 0 2-16,5-5-1 15,0-1 0-15,2-1-1 0,0-1-1 16,2-1 1-16,4 0-1 16,-2 1 0-16,7-3-1 15,6 11 0-15,-6-14-1 16,6 14 0-16,-5-11-1 0,5 11-2 16,0 0 0-16,0 0-1 15,0 0 0-15,9-2 0 16,-9 2-1-16,0 6 1 15,0-6-1-15,8 11-4 0,0-5-6 16,2 4-18-16,6-5-51 16,-16-5-2-16,13 5-7 15,-13-5-6-15</inkml:trace>
  <inkml:trace contextRef="#ctx0" brushRef="#br0" timeOffset="-136056.49">4555 8853 32 0,'0'0'66'0,"1"-13"0"16,-1 13-24-16,0-8-7 0,0 8-8 16,0 0-6-16,1-11-5 15,-1 11-1-15,0 0-1 16,0 0-2-16,0-10-2 15,0 10-1-15,0 0-2 0,0 0-1 16,0 0-3-16,-6 0 0 16,6 0-1-16,-12 2-1 15,12-2-1-15,-17 8 2 0,3-1 0 16,-2 0 0-16,-1 1 0 16,0 0 1-16,-1 2 0 15,-1 1 1-15,-2 2 0 16,1-2-1-16,1 3 1 15,1-2-1-15,0 3 1 16,2 2 0-16,0 1-1 0,4 2 1 16,1 0 0-16,0 1-2 15,5 1 1-15,3 2 0 0,3-2-1 16,0 1-1-16,2 0 0 16,7-2 0-16,4-1 0 15,0-2 0-15,3-2 0 16,0 0 0-16,4-6 0 15,2-3 0-15,0-6 0 0,3-1 0 16,2-8 0-16,0-5 0 16,0-5 0-16,1-4 0 15,-4-1 0-15,-1-2-1 0,-5 0 1 16,-5 4 0-16,-3-2 0 16,-4 6 0-16,-6 1 0 15,0 3-1-15,-8 3 0 0,-2 3 1 16,-2 3-2-16,-4 3 1 15,-2 1 1-15,-1 0-1 16,-1 2 0-16,0 3 0 16,0 2 0-16,0 0 1 0,2 0-1 15,0 0 0-15,4 1 0 16,1 0 0-16,3 2 1 16,1-2-1-16,2 2 1 15,0 1-1-15,3-1 1 16,3 0 0-16,1-1-1 0,0 0 1 15,0-9-1-15,8 13 1 16,-8-13-1-16,16 6 0 16,-5-5-3-16,1-1-4 0,1-1-10 15,1-3-29-15,-1-5-35 16,7 0-5-16,1-4-5 16,0 1-4-16</inkml:trace>
  <inkml:trace contextRef="#ctx0" brushRef="#br0" timeOffset="-135420.02">4861 8945 53 0,'0'0'75'0,"-3"-11"1"16,3 11-20-16,0 0-12 16,0 0-14-16,0 0-7 15,0 0-6-15,0 0-3 16,0 0-3-16,0 0-3 0,0 0-1 16,0 0-1-16,0 0-2 15,-10 8 0-15,7 1-1 16,-1 1-1-16,2 1 0 15,-1 2 1-15,0-3-2 0,2-1 0 16,1-9 0-16,-2 13 0 16,2-13 1-16,0 0 0 15,0 0-1-15,0 0 0 16,4-7 1-16,-1-3-1 0,-1 0 0 16,1-3 0-16,0 1-1 15,0 1 1-15,-2 1-1 16,-1 10 0-16,0-12 0 0,0 12 0 15,0 0 0-15,0 0 0 16,0 7 1-16,0-7-1 16,-2 18 1-16,2-8 0 15,0-1-2-15,0 3-6 0,0-12-23 16,0 9-48-16,0-9-3 16,12 4-5-16,-3-4-7 15</inkml:trace>
  <inkml:trace contextRef="#ctx0" brushRef="#br0" timeOffset="-134400.7">5149 8874 53 0,'0'-11'73'0,"0"11"1"16,0 0-7-16,0 0-33 15,0 0-10-15,0 0-10 16,0 0-5-16,0 0-2 0,-8-2-2 16,8 2 0-16,0 0-3 15,0 0 2-15,-7 9-1 16,7-9 0-16,-10 13 1 0,8-4 1 16,-3 1-2-16,1 1-1 15,-1 1 0-15,2 0-2 16,-1 0 1-16,2-1 0 15,-1 0 0-15,1-1-1 16,2-10 1-16,-4 13 0 0,4-13 0 16,0 0 0-16,0 12 1 15,0-12 1-15,0 0 0 16,0 0 0-16,0 0 1 0,0 0 0 16,0 0 0-16,0 0-1 15,4 0 1-15,-4 0-1 16,0 0-1-16,14-3 1 15,-14 3-2-15,13-6 1 0,-13 6-1 16,14-5 0-16,-14 5 0 16,14-3-1-16,-14 3 0 15,14 0 0-15,-14 0 0 16,9 4 0-16,-9-4 0 0,11 13 0 16,-11-13 0-16,12 13 0 15,-7-5 0-15,-2 2-1 16,2 0 1-16,-2 1 0 0,0 0 0 15,-1-1 0-15,0 1-1 16,-2 2 1-16,0-2 1 16,0-1-1-16,0 1 0 15,-1-1 1-15,-3 1-1 0,-1-2 0 16,1 0 1-16,4-9-1 16,-12 15 1-16,12-15-1 15,-20 10 1-15,11-8 1 16,-2 0-1-16,1 0 0 0,0-2 0 15,0 0 0-15,10 0 0 16,-15-5 1-16,15 5-2 16,-12-7 0-16,12 7 1 0,0 0-1 15,-9-10-1-15,9 10-2 16,0 0-5-16,0 0-9 16,-9-8-27-16,9 8-35 15,0 0-5-15,5-14-5 16,-5 14-3-16</inkml:trace>
  <inkml:trace contextRef="#ctx0" brushRef="#br0" timeOffset="-133984.41">5165 8876 70 0,'0'0'80'16,"-10"-12"-1"-16,16 10-23 0,-6 2-11 16,0 0-13-16,-5-9-6 15,5 9-7-15,0 0-4 16,0-10-2-16,0 10-3 0,8-8-1 15,0 3-2-15,3-3-2 16,4-1 0-16,1-1-1 16,3-3 0-16,3-2-2 0,1 1 0 15,2-2 0-15,0 2-1 16,0-1 0-16,-6 3 0 16,-1 1 0-16,-5 5 0 0,-1 0 0 15,-12 6-1-15,11-5-2 16,-11 5-8-16,0 14-42 15,0-4-32-15,-5 4-2 16,-1 4-6-16,-1 3-7 16</inkml:trace>
  <inkml:trace contextRef="#ctx0" brushRef="#br0" timeOffset="-119483.63">1300 7445 0 0,'-2'-16'61'16,"2"-2"8"-16,-2-2-18 15,-5 8-10-15,5-4-5 16,2 4-5-16,0 0-5 0,0 4-6 15,0 8-3-15,0-14-4 16,0 14-1-16,0 0-2 16,0 0-6-16,0 0-2 0,0 0-1 15,8 0 1-15,-6 7-2 16,-3 5-1-16,1 5 1 16,2 1 1-16,-1 4 1 15,3-1-1-15,-4 1-1 16,4-4 2-16,3-1 0 15,-5-6-2-15,10-7 3 0,-4 0-2 16,7-6-1-16,3-11 1 16,7-6 3-16,0-5-3 15,1-6 0-15,13-8 2 0,-10 2-3 16,8-7 3-16,-7 3-1 16,-1-1 0-16,-2 4-1 15,-4 5 0-15,-7 3 0 16,-4 8 1-16,0 4 0 15,-5 6 0-15,-7 11-1 0,7-11 1 16,-7 11 0-16,0 0-2 16,0 0 0-16,0 0 0 0,0 0 0 15,2 7 0 1,-2-7 0-16,3 12 0 0,-3-12 0 16,0 13 0-16,0-13 1 15,0 11 0-15,0-11 0 16,0 0 1-16,0 8-1 0,0-8 1 15,0 0-1-15,0 0 0 16,0 0 0-16,0 0 0 16,0 0-1-16,0 0 0 0,-8 5 0 15,8-5 0-15,0 0 0 16,0 0 0-16,0 0 0 16,0 0 0-16,0 0 1 0,0 0-1 15,0 9 1-15,0-9-1 16,0 0 1-16,0 0-1 15,0 0 1-15,0 0-1 16,0 0 1-16,0 0-1 16,0 0 0-16,0 0 0 0,0 0 0 15,0 0 0-15,0 0 0 16,0 0-1-16,0 0 0 16,0 0 0-16,0 0-1 0,0 0-1 15,0 0-3-15,0 0-6 16,0 0-11-16,0 14-34 15,0-14-20-15,9 13-5 16,-9-13-3-16,6 14-2 0</inkml:trace>
  <inkml:trace contextRef="#ctx0" brushRef="#br0" timeOffset="-115861.6">522 7959 4 0,'0'0'50'0,"0"0"-3"16,-3-11-1-16,3 11-5 15,-1-10-7-15,1 10-7 16,-2-11-4-16,2 11-5 0,-1-12-3 16,1 12-3-16,0-13-1 15,0 13-3-15,1-14-2 16,-1 14-2-16,-2-12-1 16,2 12-3-16,0-10 0 0,0 10-1 15,0 0-1-15,0 0 1 16,-10-3-1-16,10 3 1 15,0 0 0-15,-15 6 1 0,15-6 0 16,-15 16 1-16,4-6-1 16,3-1 0-16,-8 3 1 15,10 1-1-15,-5-2 1 16,3 1-1-16,-3 1 0 16,6-1 0-16,-6-1 1 0,5 0-1 15,1-1 0-15,5-10 0 16,-11 19 1-16,11-19 0 15,-2 17-1-15,2-17 1 16,2 9 0-16,-2-9 0 0,17 10 0 16,-17-10 1-16,16 13-1 15,-8-5-1-15,3 0 1 16,-4 0 0-16,6 0 0 16,0 3-1-16,-6-2 1 0,3 4 0 15,3-4-1-15,-6 5 1 16,3-3 0-16,-4 2 0 15,2 1 2-15,-7-3-2 16,-1 1 2-16,-1-2 0 16,2 2 0-16,-1-2-1 0,-2-1 1 15,-9 2 0-15,11-11-2 16,-23 18 1-16,14-8-1 0,-5-2 0 16,-3-1 1-16,3-1-2 15,-3 0 0-15,3-3-5 16,2 1-7-16,-2-2-12 15,7-2-30-15,7 0-21 0,-12-2-6 16,12 2-2-16</inkml:trace>
  <inkml:trace contextRef="#ctx0" brushRef="#br0" timeOffset="-115460.29">621 8019 62 0,'0'0'74'0,"0"-15"-6"16,2-3-33-16,-2 18-3 15,0-15-13-15,0 15-8 16,-13-1-5-16,13 1-3 15,-15 0 1-15,1 7 0 0,-1 2 5 16,-3 8-3-16,-1 0-1 16,2 6 0-16,-3 1 0 15,1 4-1-15,0 1-1 16,-3 4-1-16,-4 2 0 0,7-3-1 16,-5 0 0-16,4 1 0 15,1-3 0-15,1 0 1 16,2-4-1-16,4 1-1 0,1-5-1 15,3-6-3-15,5-2-5 16,1-4-16-16,2-2-37 16,0-8-12-16,0 0-4 15,17-5-1-15</inkml:trace>
  <inkml:trace contextRef="#ctx0" brushRef="#br0" timeOffset="-114608.96">822 7719 49 0,'0'0'61'16,"0"0"-10"-16,0 0-13 15,-5-5-10-15,5 5-7 0,0 0-6 16,-13 10-7-16,13-10 3 16,-2 14-4-16,-2 12-4 31,0-12 5-31,0 2-3 15,3 17-1-15,-2 6 0 0,1-19 2 16,2-2-7-16,-3 5 7 16,3-1-3-16,3 17-2 15,4-8 4-15,-1-10 0 16,4-7 0-16,-10-14 0 16,8 9 0-16,3-5-3 15,6-4 3-15,0-5 0 16,-3-5-1-16,-6-2-1 0,7-3-1 15,0-3-3-15,-3 0 2 16,-5 3 0-16,-4 0-1 16,1 1 0-16,0 2 0 0,1 4 0 15,-5 8 0-15,2-12 0 16,-2 12 0-16,0 0 0 16,0 0-1-16,0 0 1 15,0 0 0-15,-7-3 0 0,7 3 1 16,-11 8-1-16,9 1 1 15,-4 3 0-15,-1 3 0 16,3 3 0-16,-4 4 1 0,1-8 2 16,5 0-3-16,0 17 0 15,-4 2 0-15,0 2 0 16,1-16 3-16,2-1-3 16,0 19 0-16,0-2-3 15,1-6 3-15,2-5 0 16,-2-6 0-16,2 0 1 0,0-18 0 15,-1 10 2 1,1-10 3-16,0 0-1 0,-1 11 2 16,1-11 1-16,0 0-3 15,0 0 0-15,0 0-4 16,0 0 5-16,0 0-7 16,-3-7 1-16,3 7-3 15,-2-9 1-15,2 9 0 0,0-16-9 16,1 4-14-16,-1-3-49 15,0 15-7-15,0-11-6 16,0 11-6-16,0 0 5 16</inkml:trace>
  <inkml:trace contextRef="#ctx0" brushRef="#br0" timeOffset="-113455.12">1615 8425 61 0,'0'0'67'0,"-8"21"-16"0,8-21-18 15,-10 0-1-15,10 0-2 16,0 0-6-16,5-4-9 0,-5 4-3 15,3-11-3-15,-3 11-1 16,15-12-2-16,0 4-2 16,-3 0 0-16,5-2-1 15,1 3 0-15,-1-3 0 0,3 3-2 16,-2-2 2-16,0 2-1 16,0-2 0-16,-5 3-1 15,-4 2 0-15,2 0-1 16,-11 4 0-16,11-4 0 15,-11 4-1-15,10 0-1 0,-10 0-5 16,0 0-5-16,0 16-11 16,0-16-27-16,0 18-22 15,0-7-3-15,-2 4-3 16</inkml:trace>
  <inkml:trace contextRef="#ctx0" brushRef="#br0" timeOffset="-113083.57">1623 8606 9 0,'0'0'57'0,"-8"12"1"16,8-12-25-16,0 0-4 15,-4 9-7-15,4-9-5 16,0 0-6-16,2 15-2 15,-2-15 2-15,0 0 0 0,0 0 2 16,0 0-1-16,13 3 2 16,-13-3-2-16,17-3 2 15,-2-7-4-15,-2 2 0 16,5-3-1-16,1-3-3 0,3 0 0 16,-1-2-3-16,2 0-3 15,-1 0 2-15,-2 3 0 0,0 2-1 16,-7 1 1-16,2 3-2 15,-15 7 0-15,14-8-4 16,-14 8-6-16,0 6-36 16,0-6-24-16,0 16-8 0,0-5-2 15,-2 4 1-15</inkml:trace>
  <inkml:trace contextRef="#ctx0" brushRef="#br0" timeOffset="-109807.09">1868 9778 12 0,'-9'3'67'16,"-3"0"2"-16,12-3 0 16,-8 8-2-16,8-8-45 0,0 0-5 15,6-2-3-15,3-1-1 16,-1-2-1-16,4-1 0 15,-2-1-3-15,7-1-4 16,-1 2-3-16,1-4-2 0,1 4-1 16,-2-1-3-16,0 1-7 15,0 2-12-15,-4-2-27 16,4 7-22-16,-16-1-6 16,12 8-4-16</inkml:trace>
  <inkml:trace contextRef="#ctx0" brushRef="#br0" timeOffset="-109488.34">1911 9966 59 0,'-12'9'77'0,"12"-9"0"16,0 0-3-16,-10-9-28 0,10 9-17 15,6-16-11-15,3 3-3 16,0 0-5-16,1 0-5 15,4 1-2-15,1-1-1 0,-2 2-2 16,-2-1 0 0,0 4 1-16,-4 0-2 0,-7 8 2 15,9-8 3-15,-9 8-4 16,0 0 1-16,0 0-1 0,0 0 2 16,0 0-3-16,0 0-1 15,0 0-5-15,9-2-2 16,-9 2-7-16,0 0-24 15,0 8-33-15,0-8-8 0,0 0-3 16,-2 10 2-16</inkml:trace>
  <inkml:trace contextRef="#ctx0" brushRef="#br0" timeOffset="-108329.2">3942 7463 23 0,'0'0'62'16,"0"0"-15"-16,0 0-4 0,1-10-12 15,-1 10-10-15,0 0-4 16,0 0-6-16,0 0-2 15,3 6-3-15,-3-6 2 16,1 18-1-16,-1-7 1 0,2 2 1 16,1 3-1-16,-1 0-1 15,3 2 1-15,-3-2-2 16,3 0-1-16,1-4-1 0,1 0 2 16,-7-12-1-16,19 13 1 15,-7-12-1-15,3-1 2 16,0-8-2-16,6-4 0 15,0-6 1-15,2-5-2 16,0-3-1-16,4-5-1 16,-2-4 0-16,0-1 0 0,1-3-1 15,-4 2 1-15,-2 1-1 16,-3 4 2-16,-2 6 0 16,-7 4 1-16,0 6-1 0,-5 5 0 15,-3 11-1-15,0 0 1 16,0 0-1-16,0 0 0 15,0 0-2-15,-2 8 0 0,2 1-3 16,0 2-6-16,0 4-18 16,-6 1-49-16,6 2-2 15,-4 1-6-15,-1 3-6 16</inkml:trace>
  <inkml:trace contextRef="#ctx0" brushRef="#br0" timeOffset="-107537.12">3086 8365 30 0,'-10'4'74'16,"-1"-4"-1"-16,11 0-2 16,0 0-32-16,0-11-8 0,5 6-10 15,9-3-8-15,2-1-5 16,4-3-2-16,3 1-1 15,5-1-2-15,0 3-2 16,2-2 1-16,-1 2-2 0,-4 2 1 16,0 1-2-16,-6 1 0 15,-1 4-2-15,-4 1-5 16,-5 0-6-16,-9 0-17 16,10 15-22-16,-10-2-22 0,-3 5-4 15,-7 0 0-15</inkml:trace>
  <inkml:trace contextRef="#ctx0" brushRef="#br0" timeOffset="-107319.69">3144 8558 56 0,'0'0'75'15,"0"0"1"-15,6 2-22 16,7-9-18-16,10-4-3 15,-1-5-6-15,9-3-7 16,-1-2-6-16,4-2-5 0,-1 3-8 16,-2-6-29-16,-5 11-42 15,-1 5-6-15,-1 4-5 16,-8 6-5-16</inkml:trace>
  <inkml:trace contextRef="#ctx0" brushRef="#br0" timeOffset="-104811.67">2741 6642 59 0,'0'-19'71'0,"0"0"-1"15,0-1-25-15,0 2-8 0,1 0-10 16,2-3-7-16,4 5-5 16,1-2-3-16,-3 6-3 15,-1-2-1-15,-4 14-4 0,6-15-3 16,-6 15-2-16,0 0-1 15,0 7 1-15,-13 12-1 16,-10 7 2-16,-11 8 0 16,-10 8 0-16,-10 9 2 15,-14 3 0-15,-5 7 0 0,-3 0-1 16,-9-4 3-16,4 0-2 16,4-6 0-16,5-3 0 15,2-8 1-15,14-5 0 0,8-6 0 16,8-10 0-16,15-3-3 15,7-7 1-15,7-3-1 16,11-6-3-16,0 0-4 0,10-9-7 16,-2-7-11-16,7 0-20 15,2-2-23-15,5-6-13 16,-2-1 0-16,0-5 3 16</inkml:trace>
  <inkml:trace contextRef="#ctx0" brushRef="#br0" timeOffset="-104464.64">2013 6791 24 0,'-7'-9'68'0,"-4"-2"-7"15,0 4-8-15,11 7-12 16,-18-7-10-16,18 7-15 16,-17 6-3-16,3 9-9 15,-2 5-1-15,-2 9-4 0,-1 1-1 16,-4 9 2-16,0 0 0 15,-4 4 1-15,6 0-1 16,2-4 0-16,2-3 1 16,4-5 1-16,9-4 3 0,3-9 3 15,1-2 1-15,13-10 0 16,-1-6 3-16,7 0 1 16,9-11 0-16,7-2-5 0,3-6-2 15,1 0-2-15,5-3-1 16,-4 3-1-16,-3 0-4 15,-5 7-6-15,-5-1-13 16,-16 11-35-16,-6 8-17 16,-16 13-5-16,-6 7-6 0,-12 11 0 15</inkml:trace>
  <inkml:trace contextRef="#ctx0" brushRef="#br0" timeOffset="-103527.11">1895 7189 18 0,'0'0'46'0,"-9"-15"-2"16,9 15-4-16,-4-13-2 16,4 2-9-16,0 11-4 15,0-15-5-15,0 15-2 0,0-13-6 16,0 13-1-16,0-14-3 16,0 14-1-16,0 0-3 15,2-9 1-15,-2 9-2 16,0 0-1-16,0 0-1 0,0 0 0 15,0 0-1-15,0 0 1 16,0 0-1-16,0-9 0 16,0 9 0-16,0 0 0 0,0 0 0 15,0 0 0-15,0 0 0 16,0 0-1-16,0 0 1 16,0 0 0-16,0 0 0 15,6 1 0-15,-6-1 1 0,6 15 1 16,-2-1-1-16,3-1 1 15,2 5-3-15,5 1 1 16,2 4-1-16,-5-1 3 16,6 3-4-16,1-2 0 0,-1-3 0 15,-1-1 0-15,-2-3 3 16,-8-3-1-16,0-4 1 16,-6-9-2-16,13 11 4 15,-13-11 3-15,0 0 2 0,0 0 0 16,0 0 1-16,0 0 1 15,0-8 0-15,0 8-2 16,-6-19-1-16,-1 6-3 0,-1-4-2 16,0-1-1-16,-4-2 3 15,-1-3-3-15,-2-1 0 16,2 0-4-16,-3-2-12 16,2 5-56-16,3 5-2 0,4 4-9 15,7 12-3-15,-11-4 1 16</inkml:trace>
  <inkml:trace contextRef="#ctx0" brushRef="#br0" timeOffset="-101894.63">1995 10251 40 0,'0'-8'78'0,"-2"-1"0"16,2 9-4-16,-9-31-18 0,9 31-36 16,-10-14 0-16,10 14-5 15,0 0-2-15,-9-13-3 16,9 13-3-16,-1-15-2 15,3 5-4-15,4-1 1 16,7-5-2-16,1-2 3 0,-1-3-3 16,8-2-1-16,3-2 1 15,-4 1 1-15,-2 1 0 16,2 4-1-16,-4 3-2 16,-1 1-8-16,-1 8-22 15,4 5-43-15,-18 2-4 0,12 9-5 16,-12 7-4-16</inkml:trace>
  <inkml:trace contextRef="#ctx0" brushRef="#br0" timeOffset="-101663.41">2104 10247 42 0,'0'0'83'16,"-3"-9"-2"-16,3-4-3 15,1-2-5-15,-1-5-42 16,3 3-25-16,3 1-1 0,-1 1 0 16,0-2-2-16,7 4-3 15,-8 2-6-15,7 4-12 16,-3 5-35-16,2-1-22 16,-1 3-5-16,-9 0-6 0,15 0 2 15</inkml:trace>
  <inkml:trace contextRef="#ctx0" brushRef="#br0" timeOffset="-96304.08">1920 9869 38 0,'0'0'60'0,"-15"-14"4"16,15 14-5-16,-12-19-7 0,12 19-7 15,-14-17-9-15,14 17-9 16,-15-14-9-16,15 14-5 15,-10-13-4-15,10 13-2 16,0 0-3-16,-11-9-1 16,11 9 0-16,0 0-3 0,0 0 1 15,0 0 0-15,0 0 0 16,0 0 1-16,3-10 1 16,-3 10-1-16,18-17-1 15,-7 4 2-15,0-2 0 0,2-1 0 16,1-2-1-16,5-1-3 15,-2 1-1-15,0 1-1 16,-6 5 0-16,5-1-4 0,-2 5-3 16,2-1-7-16,-7 6-14 15,-9 3-22-15,12 0-26 16,-12 0-4-16,8 10-6 16,-5 2 7-16</inkml:trace>
  <inkml:trace contextRef="#ctx0" brushRef="#br0" timeOffset="-95730.91">1898 9908 57 0,'-13'7'75'0,"13"-7"-3"0,0 0-20 16,0 0-15-16,0 0-7 15,0 0-9-15,13-10-6 16,-4-1-3-16,4-5-7 15,2 1-1-15,5-4-1 16,-2 1-2-16,4-1-1 0,-5 2 0 16,2 2-1-16,-3 1-1 15,0 2 5-15,-5 2-2 16,-2 2-1-16,-9 8 1 0,15-13 0 16,-15 13-1-16,11-8 1 15,-11 8-1-15,0 0 0 16,11-8 0-16,-11 8 0 15,0 0 0-15,0 0 0 0,0 0 0 16,0 0-1-16,0 0 0 16,0 0 0-16,0 0 0 15,0 0 0-15,0 0 1 16,0 0-2-16,0 0 2 0,0 0-1 16,0 0 1-16,0 0 1 15,-3 5-1-15,3-5 2 16,0 0-2-16,0 0 0 15,-9 1 0-15,9-1 0 0,0 0 0 16,0 0 0-16,0 0 0 16,0 0-2-16,0 0 2 15,0 0 0-15,0 0-1 16,0 0 1-16,0 0 0 0,0 0 0 16,0 0 1-16,0 0-1 15,0 0-1-15,0 0-1 16,0 0-4-16,0 0-6 0,0 0-19 15,-2 11-30-15,2-11-13 16,0 0-6-16,0 0 0 16</inkml:trace>
  <inkml:trace contextRef="#ctx0" brushRef="#br0" timeOffset="-88215.23">5475 7758 34 0,'0'0'51'16,"0"0"-10"-16,-8-7-3 16,8 7-6-16,0 0-6 0,0 0-6 15,0 0-6-15,0 0-4 16,0 0-3-16,0 0-2 15,-6 17-2 1,2 4-1-16,2 1 0 16,2 3 0-16,0-1 3 15,0 2 3-15,1-5 1 16,6-1 1-16,6-18 0 16,5-2-1-16,8-14 0 15,3-6 0-15,8-11-2 0,7-6-4 16,13-8-4-16,3-4-5 15,0 4-4-15,-1-2-7 16,-7 10-23-16,-3 10-16 0,-16 8-14 16,-10 17-9-16,-21 11 3 15</inkml:trace>
  <inkml:trace contextRef="#ctx0" brushRef="#br0" timeOffset="-87470.94">5653 9140 57 0,'0'-14'75'16,"0"14"-1"-16,0 0-19 15,0 0-24-15,-3-9-10 16,3 9-7-16,0 0-6 0,0 0-4 15,0 0-3-15,0 8-1 16,0-8 0-16,0 15 0 16,0-4 2-16,0-2 3 15,0 1 2-15,0-10 5 16,6 10 2-16,-6-10 2 0,14-3-2 16,2-10 1-16,8-8-1 15,8-9-2-15,12-11-6 0,11-9-9 16,5-7-8-16,6-1-9 15,-3 0-11-15,-3 4-17 16,-8 12-23-16,-9 7-15 16,-13 10-4-16,-15 12 5 0</inkml:trace>
  <inkml:trace contextRef="#ctx0" brushRef="#br0" timeOffset="-75577.92">1151 9313 0 0,'-4'-9'29'16,"4"9"-2"-16,0 0-2 15,-2-10-6-15,2 10-5 16,0 0-4-16,0 0-3 0,0 0-1 16,0 0-3-16,0 0 0 15,0 0 0-15,0 0-1 16,0 0 3-16,0 0 0 15,0 0 3-15,0 0 0 0,-6-8 1 16,6 8 0-16,0 0 1 16,0 0-4-16,0 0 0 15,0 0-1-15,0 0-3 16,0 0-1-16,0 0-2 0,0 0 0 16,-5 6 0-16,5-6 1 15,2 12 0-15,-2-12 0 16,3 14 0-16,-3-14 1 15,3 19 1-15,0-10 0 0,-1 3 0 16,0 0-1-16,-2 0 1 16,2 1-1-16,-1-2 0 15,4 1 0-15,-4-1-1 16,2 0 1-16,-3-11-1 0,5 16 1 16,-5-16 0-1,1 11 3-15,-1-11 1 0,0 0 2 16,10 7 1-16,-10-7 2 15,0 0 0-15,10-6 0 16,-10 6 0-16,17-17-1 0,-4 4-2 16,-5-3-4-16,7-1-2 15,2-6 0-15,0 1-1 16,-1-2 0-16,5 1 0 0,-5 0 0 16,0 4 0-16,-4 0 6 15,2 2-2-15,-3 4 0 16,-3 3 1-16,-8 10-2 15,11-15 1-15,-11 15-2 0,0 0-4 16,9-8-8-16,-9 8-28 16,1 5-30-16,1 4-7 15,-1 3-2-15,-1 5-1 16</inkml:trace>
  <inkml:trace contextRef="#ctx0" brushRef="#br0" timeOffset="-70338.64">1074 7613 1 0,'0'0'24'0,"0"-10"-4"16,0 10-2-16,1-10-3 0,-1 10-2 15,0-8 0-15,0 8-5 16,0 0 0-16,0-10-1 16,0 10 2-16,0 0 1 15,0 0-2-15,0 0 2 0,0 0-1 16,0 0-1-16,0 0-2 16,0-10-3-16,0 10-2 15,0 0-2-15,0 0-2 16,0 0-2-16,0 0-1 0,0 0 2 15,0 0 0-15,2 9 2 16,-2-9 2-16,0 9 3 16,0-9 2-16,-1 14 1 0,1-5 1 15,0 1 0-15,-2-1-1 16,2 2 2-16,0-1-1 16,2 1-1-16,0-1-2 15,4 0 0-15,-6-10 0 16,8 13-1-16,-8-13 0 15,11 14 0-15,-11-14-1 0,11 15 0 16,-11-15 0-16,9 11 1 16,-9-11-1-16,7 9 0 0,-7-9 0 15,0 0 2-15,8 10 0 16,-8-10 0-16,0 0 1 16,0 0 0-16,0 0 0 15,0 0 0-15,11 10-1 16,-11-10 0-16,0 0-1 0,0 0 0 15,11 2-1-15,-11-2 0 16,8 0 0-16,-8 0 1 0,11 0 1 16,-11 0 0-16,10-1 2 15,-10 1-1-15,13-7 1 16,-13 7-1-16,15-14 0 16,-6 3 0-16,4 0-2 15,2-3 0-15,-7 2-3 0,10-5 1 16,-3 1-2-16,2-2 1 15,1 2-1-15,1-2 0 16,-2 0 0-16,2-1 0 0,5 2 2 16,-8-2-2-1,8-1 3-15,-5 0-1 0,2 1 0 16,-6-1 0-16,3 2 1 16,-5 2-1-16,-2 0 0 15,0 2 1-15,-3 5-1 0,0 0-1 16,-8 9 0-16,14-9 0 15,-14 9-4-15,0 0-6 16,8 1-12-16,-8-1-30 0,4 20-19 16,0-2-4-16,-3 1-3 15</inkml:trace>
  <inkml:trace contextRef="#ctx0" brushRef="#br0" timeOffset="-58478.42">3205 7111 20 0,'0'0'31'0,"0"0"5"16,-2-9 2-16,2 9-5 16,0 0-7-16,0 0-3 15,0 0-4-15,0 0-5 0,0 0-5 16,0 0-1-16,0 0-5 16,0 0 0-16,0 0-2 15,0 7-1-15,0-7 1 0,1 18 1 16,1-10 0-16,1 7 0 15,-1-6 1-15,2 7 2 16,-2-5-3-16,8 6 0 16,-7-7 0-16,6-2 0 15,-9-8 1-15,6 15 1 0,-6-15-1 16,11 10 1-16,-11-10 2 16,0 0 0-16,14 5 0 15,-14-5 1-15,18-5-2 0,-3-1 1 16,0-4-1-16,0-4-1 15,5-1-2-15,1-6 1 16,0 0-2-16,2-2 1 16,2-1-1-16,0-3 1 0,-2-2-1 15,4 0 0-15,-3-2 1 16,-1 5-1-16,3-1 2 16,-7 2-1-16,1 4 1 15,-6 3 0-15,-2 3 1 16,-2 3 0-16,-4 3 1 0,-6 9 0 15,2-10-1-15,-2 10 1 16,0 0-2-16,1-11 0 16,-1 11-1-16,0 0 0 0,0 0-1 15,0 0-1-15,2-8 0 16,-2 8 0-16,0 0 0 16,0 0 0-16,0 0 0 15,0 0 0-15,0 0 0 16,2-10 0-16,-2 10 0 0,0 0 1 15,0 0-1-15,0 0 1 16,0 0-1-16,0 0 0 16,0 0 1-16,0 0-1 0,7-9 0 15,-7 9 0-15,0 0 0 16,0 0 0-16,0 0 0 16,0 0-1-16,0 0 1 15,0 0-1-15,0 0 1 0,0 0-1 16,0 0 1-16,0 0-1 15,0 0 1-15,0 0-1 16,0 0 1-16,0 0 0 0,0 0 0 16,0 0 0-16,0 0 0 15,0 0 0-15,0 0 0 16,0 0 0-16,0 0 0 16,0 0 1-16,0 0-1 0,0 0 0 15,0 0 1-15,0 0-1 16,0 0 0-16,0 0 0 15,0 0 0-15,0 0 0 16,0 0 0-16,0 0-1 0,0 0 1 16,0 6 0-16,0-6 0 15,0 0 0-15,0 0 0 16,0 0 0-16,0 0 0 0,0 0 0 16,0 0 0-16,0 0 1 15,-5 7-1-15,5-7 0 16,0 0 0-16,0 0 0 15,0 0 0-15,0 0 0 0,0 0 1 16,-8 10-1-16,8-10 0 16,0 0 0-16,0 0 0 15,0 0 0-15,0 0 0 16,-7 4 0-16,7-4 0 16,0 0 0-16,0 0 0 0,0 0 0 15,-11 9-1-15,11-9 1 16,0 0 0-16,0 0 1 15,-7 8-1-15,7-8 0 0,0 0 0 16,0 0 0-16,0 0 0 16,0 0 0-16,0 0 0 15,0 0 0-15,-9 8 0 0,9-8 0 16,0 0 0-16,0 0 0 16,0 0 0-16,0 0 0 15,0 0 0-15,0 0 1 16,0 0-1-16,0 0 0 0,0 0 0 15,-8 9 0-15,8-9 0 16,0 0 0-16,0 0 0 16,0 0 0-16,0 0 0 15,0 0 0-15,0 0-1 0,0 0 1 16,0 0 1-16,-4 8-1 16,4-8 0-16,0 0 0 15,0 0 1-15,0 0-1 0,0 0 0 16,0 0-2-16,-2 15-7 15,2-15-28-15,-7 20-36 16,9-5-6-16,-1-2-4 16,-1 0-4-16</inkml:trace>
  <inkml:trace contextRef="#ctx0" brushRef="#br0" timeOffset="-54771.16">2474 9863 20 0,'0'0'25'0,"-7"-10"0"15,7 10 3-15,0 0-2 16,0 0-4-16,-10-10-1 0,10 10 0 16,0 0-3-16,0 0-1 15,-2-8-3-15,2 8-2 16,0 0-1-16,0 0-1 16,0-10-2-16,0 10-3 15,0 0 0-15,0 0-1 0,0 0 1 16,0 0-2-16,0 0 0 15,0 0 0-15,0 0-2 16,0 0 1-16,0 0-2 16,0 0 0-16,0 0 0 0,0 0 0 15,0 0-1-15,0 0 0 16,-5 5 0-16,5-5 0 16,-1 12 0-16,1-12 0 0,0 16 0 15,0-6 0-15,0-10 0 16,-2 16 0-16,2-7 0 15,0-9 0-15,-1 17 1 16,1-17 0-16,1 16 0 16,-1-16 0-16,5 16 0 0,-5-16 0 15,1 14 0-15,-1-14 1 16,7 11-1-16,-7-11 1 16,9 3 0-16,-9-3 0 0,20-7 0 15,-6-3-1-15,4-7 1 16,4-1 0-16,0-2 0 15,2-4 2-15,-4-1 0 0,2 0 2 16,-3 1 1-16,-1 3 1 16,-4 0 1-16,-4 5-1 15,-1 3 0-15,-3 3-1 16,-6 10-2-16,8-12 0 0,-8 12-2 16,0 0 1-16,0 0-3 15,0 0 0-15,0 0 0 16,0 0 0-16,0 0 0 15,0 0 0-15,0 0 0 0,0 0 1 16,0 0-1-16,0 0 1 16,0 0-1-16,0 0 1 15,0 0-1-15,0 0 0 16,0 0 0-16,0 0-2 16,0 0-10-16,7 12-37 0,-7-12-22 15,5 12-6-15,-5-12-3 16,-5 11 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5:54:12.8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22207 2906 22 0,'0'0'33'15,"0"0"-2"-15,0 0 0 0,0 0-8 16,0 0-4-16,0 0-5 16,0 0-6-16,-8-3-1 15,8 3-5-15,0 0 2 16,0 0-3-16,-8 6 2 0,8-6 2 16,0 0-1-16,-6 9 2 15,6-9 0-15,0 0 1 16,-11 10 0-16,11-10 1 0,0 0-4 15,0 0 3-15,0 0-2 16,0 0 2-16,-4 10-1 16,4-10-1-16,4 1 4 15,-4-1-3-15,13 2 2 0,-13-2-1 16,12 3 0-16,-4-2-1 16,4 0 0-16,-1 1-2 15,3-2-1-15,4 2 1 0,4 0-1 16,2 0 0-1,3-1-1-15,4 0 1 0,-2 0-1 16,4 2 0-16,1 1-1 16,3 0 0-16,-4-1 0 15,-1 1-1-15,0 1 1 0,1 0-1 16,-2 0 2-16,0 0-2 16,2-1 1-16,-2-2 0 15,1 1 0-15,-3 0 1 0,3-1-2 16,0 0 4-16,-2-2-4 15,-3 0 2-15,-2 0 0 16,-1 3 0-16,-2-1-1 16,-2-1-1-16,-2 1 1 0,0 0-1 15,-4 0 1-15,1 1-2 16,0-1 3-16,1 3-2 16,-1-2 1-16,2 0 0 15,-3-1 0-15,2-1 2 16,-3 1-1-16,0-2 1 0,0 0-2 15,-3 0 3-15,3 0 0 16,-13 0 1-16,15-2 0 16,-15 2 0-16,8-4 1 15,-8 4-1-15,0 0 2 0,11-4-3 16,-11 4 2-16,0 0-4 16,4-10 1-16,-4 10-1 15,5-12-2-15,-5 12 2 0,10-19-2 16,-7 8 2-16,1-3-2 15,3 0 0-15,-2-1 0 16,0-1 0-16,4-1 0 16,-4-1 1-16,-2-1 1 15,3-1-1-15,1 1 0 0,-4-3 0 16,3-1 1-16,0 1-1 16,-2 0 0-16,0 0-1 15,2-2-2-15,2 2 2 16,-5-2-1-16,2 3 1 0,3 2-1 15,-2-1 0-15,-1 4 0 16,3-4-1-16,-5 5 2 0,0 0-1 16,1 2 1-16,-1-2-1 15,-1 3 0-15,-1 2 1 16,-1-1-1-16,0 11 0 16,-1-17 0-16,1 17 1 0,-2-12-2 15,2 12 2-15,-4-11-1 16,4 11 0-16,-6-10 1 15,6 10-1-15,-3-10 0 16,3 10 0-16,-11-10 2 16,11 10-2-16,-8-8 1 0,8 8 0 15,-12-11 0-15,12 11 0 16,-17-11-2-16,7 4 1 16,-4 0-1-16,-2 2 1 0,-4-5-1 15,-6 2 3-15,-2-2-2 16,1 2 1-16,-3-1-1 15,-5 2 1-15,0-2 0 16,-2-2-1-16,5 3 1 0,-1 0-1 16,1-1 1-16,0 1 0 15,-3-3 0-15,4-2-1 0,-2 1 0 16,1 3 0-16,-2-3 0 16,-1 4 0-16,0-5-1 15,1 5 1-15,0 1 0 16,-1 3 1-16,4-2-1 15,-1 1 2-15,2 2-1 16,2-1 0-16,0 1 0 0,5 0 0 16,2 1 0-16,2-1-1 15,1 0 2-15,2 0-1 16,0 0 1-16,2-1-1 0,1 1 0 16,-1-1 0-16,-1 0 0 15,-3 2 0-15,0-2-1 16,-1 2 2-16,-2-1-3 0,-3 1 2 15,1-2-1-15,0 2 1 16,2 2-1-16,-1-2 0 16,3 2 1-16,3 0-1 0,2-1 1 15,1 1-1-15,6 0 2 16,7 0-1-16,-14 0 0 16,14 0 0-16,-10 3 0 15,10-3-1-15,0 0 1 0,-9 6-1 16,9-6-1-16,0 0 2 15,0 0-2-15,0 0 1 16,-9 9 0-16,9-9 0 16,0 0 0-16,-6 12 0 15,6-12 0-15,-3 11 0 0,0-2 0 16,0 5 1-16,-3 7 2 31,0 4 0-31,3 1 0 16,-5 2 0-16,1 1 1 15,3-1-1-15,-3 0 0 16,3 0 0-16,1-8-1 16,2-2 0-16,0 4 0 0,1-2-1 15,0-1 2-15,0 2-1 16,0 0 0-16,0 1 0 16,0-1 0-16,1 0 0 0,-1-3-1 15,1 1 1-15,-1 2-1 16,1-1 2-16,-1-3-2 15,-1-1 1-15,1 3 0 16,0-3 0-16,0 0-1 0,0-1 0 16,0-2 1-16,0-2-1 15,0-1 0-15,0-2 1 16,2 2-1-16,-2-10 0 0,1 12-1 16,-1-12 0-16,1 16-1 15,-1-16 1-15,0 15 0 16,0-5 0-16,0-10-1 15,0 16 1-15,0-16 1 16,0 14 0-16,0-14 1 0,0 13-2 16,0-13 2-16,0 0-2 15,0 10 2-15,0-10-1 16,0 0 0-16,0 0 1 0,0 0-1 16,0 0 0-16,0 0-1 15,0 10 3-15,0-10-2 16,0 0 1-16,0 0-1 15,0 10 0-15,0-10 0 0,0 0 0 16,0 9 0-16,0-9 1 16,0 0 1-16,0 0-1 15,0 0 1-15,0 0 0 16,0 0 1-16,0 0 0 16,10 0-1-16,-10 0 0 0,0 0-2 15,0 0 2-15,0 0-2 16,9 0 1-16,-9 0-1 15,0 0-1-15,0 0 1 0,0 0 0 16,10 0 0-16,-10 0-1 16,0 0 2-16,11-3-2 15,-11 3 2-15,12-3-1 16,-12 3 1-16,15-3-1 0,-7 1 0 16,3 1 1-16,1 0-2 15,1-2 2-15,1 3-2 16,2 0 2-16,0-2-1 15,3 1 0-15,-4 0 1 0,2 0-1 16,-4 0 0-16,2 1 0 16,-2 0 0-16,0 0 0 15,-3 0 1-15,-10 0-1 0,16 0 0 16,-16 0 0-16,14 2 0 16,-14-2 0-16,8 3-2 15,-8-3-10-15,0 0-56 16,5 8-10-16,-5-8-6 15,-11 18-5-15,-6-9-4 0</inkml:trace>
  <inkml:trace contextRef="#ctx0" brushRef="#br0" timeOffset="3394.57">23594 2534 55 0,'-1'-14'64'0,"1"14"-14"0,0 0-5 15,0-10-7-15,0 10-8 16,0 0-7-16,0 0-4 16,0 0-5-16,3-8-1 0,-3 8-2 15,0 0-1-15,0 0-3 16,0 0 0-16,13 3-3 15,-13-3 0-15,8 9 0 0,-8-9-1 16,16 14 1-16,-3-7-1 16,-3 4 0-16,5-1 1 15,0 4-1-15,3-1 0 16,-2 3 0-16,2-1 0 16,0 2 0-16,0 2 0 15,1-1 0-15,-3 1-1 0,0-2 0 16,-4-2 0-16,1 0 0 15,-3-1 0-15,-1-5 0 16,-9-9 0-16,10 13 1 16,-10-13-1-16,8 8 1 0,-8-8-1 15,0 0 1-15,11 5 0 16,-11-5-1-16,0 0 1 16,9 4-2-16,-9-4 2 0,0 0-3 15,0 0-1-15,0 0-3 16,0 0-5-16,0 0-9 15,0-9-21-15,0 9-39 16,-9-9-6-16,3 0-5 0,1 0-3 16</inkml:trace>
  <inkml:trace contextRef="#ctx0" brushRef="#br0" timeOffset="4057.93">23879 2463 23 0,'0'0'45'16,"0"-12"1"-16,0 12-2 16,0-9-3-16,0 9-5 15,1-9-6-15,-1 9-5 16,0 0-6-16,0 0-3 16,0 0-7-16,0 0-2 15,0 0-3-15,0 0-3 0,0 0-1 16,0 0-1-16,-6 8 1 15,1 2-1-15,-2 1 3 16,-5 4-1-16,0 3 0 16,2 1 0-16,-4 4 1 0,-2 0 0 15,0 2-1-15,1-2 1 16,0 4-1-16,0 0 2 0,-2-4-1 16,2-1 1-16,-2 1-2 15,5-2 0-15,0 2 2 16,-1-3-2-16,3-2 1 15,0 0-2-15,3-4 2 0,-3 1 0 16,6-4 1-16,-4 0 3 16,8-11-1-16,-7 10 1 15,7-10 0-15,-6 8 3 0,6-8 0 16,0 0 1-16,0 0-1 16,0 0 0-16,0 0-1 15,0 0-1-15,0 0 0 16,0 0-4-16,0 0 1 15,0-4-2-15,0 4-2 0,0 0-3 16,3-11-7-16,-3 11-15 16,0-13-58-16,0 13 2 15,3-14-8-15,-3 14-5 0,18-19 2 16</inkml:trace>
  <inkml:trace contextRef="#ctx0" brushRef="#br0" timeOffset="4937.72">24458 2489 31 0,'0'0'60'16,"-4"-21"-11"-16,4 21-17 0,0 0-4 15,0 0-2-15,0 0-6 16,0 0-6-16,-13 0 0 16,13 0-2-16,-10 10-1 15,3-1-1-15,-1 0-1 0,-3 4 2 16,3-2-2-16,-4 4-1 15,5-2-1-15,-5-1 0 16,7-2 0-16,-2 1 1 16,1-3-2-16,2 2 1 0,4-10-1 15,-2 13 0-15,2-13 0 16,0 9 0-16,0-9 0 16,0 0-1-16,14 7 0 15,-14-7 0-15,16 0-2 0,-7 4-1 16,3-1 0-16,-2-1-1 15,3-1-2-15,-2 4 1 16,-3 1 0-16,4 1 0 16,-5-1 0-16,2 5 0 0,-1-1 0 15,-4 0 0-15,0 4-2 16,2-2 2-16,-4 2 0 16,-1-2 0-16,-1 0 2 0,-3 0-2 15,-6 0 0-15,-1 0 0 16,-3-4 0-16,-4 1 2 15,-1-3-2-15,-2-1 3 16,0-2-4-16,-4-2 1 0,2-1-3 16,0-2-9-16,7-2-14 15,7-1-50-15,-5-4-3 16,9-2-7-16,4-3-1 16</inkml:trace>
  <inkml:trace contextRef="#ctx0" brushRef="#br0" timeOffset="5162.04">24374 2542 12 0,'0'0'83'0,"-12"-15"5"15,11 5-5-15,1 10-5 16,0 0-35-16,12-12-17 0,3 5-8 16,8 3-8-16,0-2-4 15,6 5-2-15,1-2-2 16,3 3-3-16,-1 0-4 0,-1 3-7 15,-2 3-9-15,1 2-27 16,-2 5-20-16,-3-7-15 16,-3 2-5-16,-4 1 1 15</inkml:trace>
  <inkml:trace contextRef="#ctx0" brushRef="#br0" timeOffset="5620.02">24817 2546 55 0,'0'0'72'15,"0"0"-1"-15,0 0-21 0,1-9-12 16,-1 9-10 0,0 0-9-16,-7 0-7 0,7 0-3 15,-15 9-3-15,6 1-1 16,1 0-3-16,-3 6 1 0,3-2-1 16,-3 6 0-16,4-1 1 15,-2 1-2-15,4 2 2 16,4-1 0-16,1-3 1 0,0 3 0 15,0-3 1-15,5-3 0 16,4 0-1-16,-1-6 0 16,5 2 1-16,-2-4 0 15,1-1-2-15,2-5 2 0,2-1-2 16,-3-3 1-16,0-7-1 16,1-2 1-16,1-4-3 15,-2-4 1-15,-3-4 0 16,5 0-3-16,-8-1 1 0,2 0-2 15,-5 0 2-15,-1 3 0 16,-3 4-1-16,-2 0 0 16,-3 4 1-16,-6 4 0 15,2 5 0-15,-4-1 1 0,1 2-2 16,-1 1 2-16,1 2 0 16,1 1-2-16,0 2-2 15,1 3-10-15,2 2-23 0,-7-2-42 16,12 5-1-16,3-10-8 15,0 17 0-15</inkml:trace>
  <inkml:trace contextRef="#ctx0" brushRef="#br0" timeOffset="6070.63">25326 2403 61 0,'11'-9'71'0,"-1"0"0"15,-9 0-31-15,-1 9-4 0,0 0-13 16,10-9-8-16,-10 9-8 15,0 0-1-15,0 0-4 16,-4 11 0-16,-1 4-1 16,-3 1 0-16,-3 8 2 0,-5 2-1 15,1 9 2-15,-5 1-1 16,-1 6 1-16,-1 2-1 16,-1 4-2-16,-1 1 1 15,2-4-2-15,4-1 1 0,0-7-2 16,4 1 3-16,3-9-3 15,-1-2 2-15,7-6 1 16,-3-6 1-16,3-3 1 16,5-12-2-16,-5 14 0 0,5-14-10 15,0 0-34-15,0 0-28 16,-3-5-4-16,3-4-6 16,0-4-2-16</inkml:trace>
  <inkml:trace contextRef="#ctx0" brushRef="#br0" timeOffset="6636.96">25109 2481 6 0,'-10'-12'51'0,"10"12"4"0,0 0-34 15,-7-2 1-15,7 2-2 16,0 0-4-16,-14 4-5 15,14-4-1-15,-6 13-1 16,6-13 1-16,-8 20 1 0,8-20-2 16,-2 19-1-16,1-8 1 15,1-2-2-15,1-1 0 16,-1-8 0-16,11 12 1 16,-11-12-2-16,17 6 1 0,-10-6-1 15,4 0 2 1,-2-3-2-16,1-3 0 0,-2-3-2 15,0-1 0-15,-2-3 0 16,-1-1-1-16,0 0 1 0,-2-3-1 16,-2 3 0-16,-1-1 1 15,0 4 0-15,-2 1-1 16,2 10-1-16,-9-11 1 16,9 11-2-16,-10-3 1 0,10 3-2 15,-12 6-1-15,8 4-3 16,-5 0-11-16,2-2-35 0,2 10-21 15,-1 2-4-15,1 1-7 16,5 2 5-16</inkml:trace>
  <inkml:trace contextRef="#ctx0" brushRef="#br0" timeOffset="7122">25335 2774 22 0,'-8'11'42'0,"8"2"-24"16,0-5 4-16,-1 7 1 0,0-6-2 16,1 4-1-16,0-13 2 15,0 20 2-15,0-20 3 16,0 0-3-16,12 8-1 15,-12-8-5-15,14-1-1 0,-3-6-3 16,-2-1-3-16,3-4-3 16,1-4-2-16,-3 1 1 15,3-2-2-15,-4 0 0 16,0 3-1-16,-6 1-4 0,-3 4 0 16,0 9-2-16,-18-8 1 15,-2 8-10-15,-4 2-36 0,-7 12-27 16,-4 3-2-16,-1 3-4 15,0-1 0-15</inkml:trace>
  <inkml:trace contextRef="#ctx0" brushRef="#br0" timeOffset="30209.61">22298 5450 19 0,'-20'-12'56'0,"4"0"-25"16,-1 0 0-16,4-2 1 0,3 0-2 16,-1-2-5-16,5 3-5 15,-5-2-1-15,4 4-4 16,-1 0-1-16,8 11-3 0,-14-15-2 15,14 15 1-15,-16-5-4 16,16 5-1-16,-10 0-1 16,10 0 0-16,0 0-1 15,0 10 2-15,12-5-2 16,6 0 2-16,9-1-2 0,9 0 2 16,10 2 0-16,10-4-1 15,11 1-2-15,8-1 0 16,2-2 0-16,11 1-1 0,-1-1 2 15,1 0-2-15,-3 0 0 16,-10-3 0-16,-5 3-1 16,-15-2 1-16,-13 1-1 15,-11 1 1-15,-10 0 0 16,-8-2 0-16,-13 2-1 0,0 0 1 16,0 0 0-16,-9-2 0 15,2 1-1-15,-3 1 0 16,10 0 0-16,-16 4-2 0,16-4 3 15,-13 15 0 1,6-2 0-16,-1 2 1 16,3 2-1-16,-5 3 1 0,-3 5-1 15,4 1 3-15,-3 3-3 16,1 3 0-16,0 2 0 16,1 5 0-16,-1 0 1 15,5 4-1-15,0 2 1 16,3-2-1-16,1 4 0 0,1-2 0 15,0 0-2-15,1-2 2 16,0 2-1-16,1-5 0 16,0-1-1-16,0 2 1 15,0-3-1-15,-1 1 1 0,0 0 1 16,-1-2-1-16,-2 1 1 16,-1-5-1-16,-5 1 1 15,5-4 0-15,0-2 0 16,-2-3-1-16,3-5 1 0,1-2-1 15,0-3 0-15,1-3 0 16,1-3 0-16,0-9 1 16,0 16-1-16,0-16 0 0,0 11 1 15,0-11-1-15,0 10 1 16,0-10-1-16,0 0 0 16,-3 11 0-16,3-11 1 0,0 0-1 15,0 0 1 1,0 0 0-16,0 0 1 0,0 0-1 15,0 0 0-15,0 0 0 0,-14 0 0 16,14 0 0-16,-17-4 0 16,8 0 0-16,-4-5-1 15,-6 5 0-15,-3-3 2 16,-7 0-2-16,0 0 0 16,-4 1-2-16,-5 0 2 0,-5 0 0 15,-2 0 0-15,-5 0 0 16,1-1 0-16,2 1 0 15,-3 1-1-15,7 2 1 0,-4-1 0 16,8 2 0-16,4 2-1 16,3 0 1-16,5 0 0 15,2 4 0-15,2-1-1 16,5 4 1-16,1 0-1 0,4 3 1 16,0 0 0-16,1-2-1 15,4 0 1-15,8-8-1 16,-15 12 1-16,15-12 1 0,-9 9 0 15,9-9-1-15,0 0 2 16,0 0-1-16,0 0 0 16,0 0 1-16,0 0 0 15,0 0 0-15,-2-7-1 16,2 7 1-16,-2-21-2 0,1 5 1 16,1-5-1-16,0-3 0 15,0-5 1-15,2-6-1 16,1-7 1-16,1-4-1 15,0-3 0-15,-1-3 0 0,3-3 1 16,2-2 0-16,-4-3-1 16,3 0 0-16,2 0 0 15,0-2 0-15,1 0 1 0,0 5-1 16,2 0-2-16,0 3 1 16,-1 5 0-16,2 8 1 15,1 5-1-15,-3 8 1 16,-2 4 0-16,1 6 0 0,-3 4 0 15,-2 4 1-15,-5 10-2 16,8-8 1-16,-8 8 0 16,0 0-1-16,0 0-1 15,1 7-3-15,0 6-6 0,0 1-8 16,2 6-28-16,3 9-30 16,1 3-5-16,-1 3-6 15,1 5-1-15</inkml:trace>
  <inkml:trace contextRef="#ctx0" brushRef="#br0" timeOffset="31343.84">22879 5774 14 0,'0'-11'42'0,"0"11"-1"16,-3-16-4-16,3 16-3 0,0-13 0 15,0 13-5-15,0-13-3 16,0 13-2-16,0 0-5 15,0 0-4-15,0-9-2 0,0 9-5 16,0 0-2-16,0 0-1 16,-6 8-3-16,6-8-1 15,-7 16 0-15,0-5 1 0,-2 3 0 16,-4 2 0-16,4 4 1 16,-7 3-1-16,-1 0 2 15,-2 2-1-15,2 1-2 16,-3 1 0-16,5 1 0 15,1-1-1-15,2-4 0 16,3 1 0-16,2-4 0 0,1 0 0 16,2-4 2-16,4 0 0 15,0-5 1-15,3 0 2 16,2-2-1-16,-5-9 1 0,14 12 0 16,-5-8 0-16,7-1 1 15,-2-3-2-15,1 0 1 16,2-6-2-16,3 1 0 0,-1-4-1 15,2-1 0-15,0-2-1 16,-6-2 0-16,1 0 1 16,-4 0-2-16,2-2 3 15,-6 2 0-15,2 1-3 16,-5 0 2-16,1 0-1 0,-1 4 1 16,-2-1-1-1,-3 10 0-15,5-12-1 0,-5 12 1 16,2-8-1-16,-2 8 0 0,0 0 1 15,0 0-1-15,0 0 1 16,0 0 0-16,-3 8-1 16,-1 4-1-16,-4 1 1 0,-1 9-1 15,2 1 2-15,-4 4-1 16,-2 6 1-16,2 1-1 16,-6 5 1-16,2 1 1 15,-1 3-1-15,2-1 0 16,2-2 0-16,-2-6 1 0,3-3-2 15,3-7 2-15,1-2-1 16,3-8 0-16,2-4 1 16,2-10 0-16,0 0 1 15,0 0-2-15,0 0-3 0,0 0-8 16,-12-14-19-16,-1-3-51 16,6-5-2-16,-1-6-8 15,-1-5-6-15</inkml:trace>
  <inkml:trace contextRef="#ctx0" brushRef="#br0" timeOffset="32001.95">22608 5759 32 0,'0'-12'57'0,"0"12"-14"0,0 0-8 16,-2-11-8-16,2 11-10 15,0 0-5-15,0 0-3 16,-10-9 0-16,10 9-2 0,0 0 2 16,-9 0 1-16,9 0-2 15,0 0 3-15,-12 0-2 16,12 0 1-16,0 0-1 0,-7 2 1 16,7-2-2-16,0 0-1 15,-14 13-1-15,14-13-1 16,-7 18-1-16,0-8-1 15,2 5 0-15,-3-1-1 0,-1 7 2 16,2 2 0-16,-3 5-2 16,-2 6 1-16,1 2-1 15,-3 6 2-15,3-2 0 16,0 5 0-16,-3 2-1 0,7-1 2 16,-2-3 1-16,4-1 0 15,-1-6 0-15,-1-2 0 16,3-6 0-16,2-4 0 15,0-3 0-15,1-7-1 0,-2-4 1 16,3-10-1-16,0 0 1 16,0 0-2-16,0 0 1 15,0 0-1-15,6-11-1 0,-1 0-1 16,-1-1-1-16,1-2-1 16,0 3-2-16,-4-1-3 15,-1 12-6-15,2-17-10 16,1 8-34-16,-3 9-28 15,7-13-4-15,-7 13-5 0,10-17-3 16</inkml:trace>
  <inkml:trace contextRef="#ctx0" brushRef="#br0" timeOffset="38275.95">23555 5143 14 0,'-16'-13'67'15,"16"13"-9"-15,0 0-7 16,-6-10-9-16,6 10-7 16,0 0-9-16,0 0-7 0,-6-10-3 15,6 10-5-15,0 0-3 16,0 0-2-16,8-3-1 16,-8 3-3-16,18 0 0 15,-7 0-1-15,5 0-1 0,-1 0 2 16,3 0-2-16,1 0 0 15,0 0 1-15,-3 3-1 16,-1-3 0-16,-5 3 0 0,2-3 0 16,-12 0 0-16,12 7 0 15,-12-7 0-15,0 0 0 16,5 9 0-16,-5-9 0 16,1 8 1-16,-1-8-1 15,0 16 3-15,-3-7-2 16,-3 3 1-16,-2 3 1 0,0 2-1 15,-3 4 1-15,-5 2 0 16,1 0-2-16,-4 6 2 16,3 1 1-16,-1-2-1 15,4-1 0-15,-1 1 1 16,-1-4-1-16,5-3 0 0,-2 0 2 16,6-7-3-16,0-3-1 15,2 0-1-15,4-11-1 16,-4 12-5-16,4-12-4 15,0 0-9-15,0 0-29 16,0 0-28-16,0 0-6 0,0 0-4 16,0-7 3-16</inkml:trace>
  <inkml:trace contextRef="#ctx0" brushRef="#br0" timeOffset="38712.6">23429 5399 45 0,'0'0'69'0,"-15"-2"-14"16,15 2-5-16,0 0-12 15,-7-2-10-15,7 2-7 16,0 0-5-16,5-4-2 0,2 2-3 15,-7 2-2-15,19-5 0 16,-7 3-2-16,5 1-1 16,1-2 0-16,6 0-1 15,0 0-2-15,1-1 3 0,5 3-7 16,-1-1 4-16,4-1 1 16,-2-1-4-16,-3 1 1 15,1 0 0-15,-5-1 0 16,-1 1-1-16,-3-3 5 0,-2 2-4 15,-5 0 0-15,-1 0 1 16,-4 2 0-16,-8 2 0 16,13-3-1-16,-13 3-4 0,0 0-9 15,0 0-24-15,-7 7-42 16,-8 5-3 0,-3 2-5-16,-6 5-2 15</inkml:trace>
  <inkml:trace contextRef="#ctx0" brushRef="#br0" timeOffset="48705.86">22818 7464 9 0,'-19'-3'61'0,"9"-1"5"16,10 4-29-16,0 0-3 16,-19-1-7-16,19 1-4 0,-16 0-6 15,16 0-2-15,0 0-3 16,-16 0-2-16,16 0-1 15,0 0 0-15,-10 8-3 16,10-8-2-16,-9 4-1 0,9-4 0 16,0 0 0-16,-10 7-1 15,10-7 0-15,0 0 1 16,-10 0-1-16,10 0 0 0,-9 0 1 16,9 0 2-16,-10 0 1 15,10 0 2-15,0 0 2 16,-9-10-2-16,9 10 2 15,18-11-1-15,11 2 0 0,10-3-2 16,16-1-2-16,15 0-1 16,12-3 0-16,14 1 0 15,5-1 1-15,6 3-1 16,0 1 1-16,-4 1 1 16,-4 4-1-16,-9-1 0 0,-9 3 0 15,-14-1 0-15,-7 2-1 16,-13 0-1-16,-14 2 0 15,-9 0-1-15,-8 1 0 0,-9 1-1 16,-7 0 0-16,0 0-1 16,0 0 0-16,0 0-3 15,0 0-1-15,0 0-10 0,-2 6-24 16,2-6-48-16,-6 18-1 16,6-18-6-16,-4 16-8 15</inkml:trace>
  <inkml:trace contextRef="#ctx0" brushRef="#br0" timeOffset="49456.92">25037 7436 45 0,'0'-12'76'16,"-1"0"0"-16,1 3-4 15,0 9-42-15,-4-13-7 16,4 13-6-16,0 0-6 0,-14-1-3 15,14 1-1-15,-18 11 0 16,3 2-2-16,1 5 1 16,-1 3-1-16,-1 5-1 0,-1 4 0 15,1 1-1-15,0 0-1 16,4 1 0-16,5-2-1 16,-2-1 1-16,7 1 0 15,2-7 0-15,2-1 0 0,8-5 0 16,1-3 1-16,2-4 0 15,5-2-1-15,1-7 1 16,3-1-1-16,0-4 0 16,1-9 1-16,0-3-1 0,1-5-1 15,-2-7 2-15,-2-1-3 16,-4-4 1-16,-3 1 0 16,-4 1-1-16,-7 3 0 15,-2 1 1-15,-2 4-1 0,-12 7 1 16,0 3-1-16,-1 5 0 15,-2 1 1-15,0 3 0 16,3 2-1-16,1 0 0 0,5 1 0 16,8 1-3-16,-11 0-5 15,11 0-13-15,-2 11-42 16,2-11-17-16,0 15-5 0,0-15-6 16,15 17-1-16</inkml:trace>
  <inkml:trace contextRef="#ctx0" brushRef="#br0" timeOffset="49740.41">25350 7534 26 0,'0'0'86'0,"0"0"-3"16,9-9-5-16,-8 19-6 16,-1-10-51-16,0 0 0 15,4 9-8-15,-4-9-6 16,0 10-3-16,0-10-1 0,-4 17-1 16,2-6-1-16,1 0-7 15,1-11-24-15,-14 16-44 16,14-16-6-16,0 12-4 0,0-12-5 15</inkml:trace>
  <inkml:trace contextRef="#ctx0" brushRef="#br0" timeOffset="50121.8">25609 7513 55 0,'0'0'65'16,"-14"0"-1"-16,14 0-1 15,-29-2-56-15,29 2 2 0,0 0-1 16,-2 13 3-16,2-13-3 16,-4 15 1-16,1-7 0 15,1 4 0-15,1-1 0 16,-1 2-2-16,2-1 0 0,0-1-1 15,1 3-1-15,2-3-2 16,5 4 0-16,-3-3-1 16,5 4-1-16,-4-5 0 0,0 4 0 15,2-4-1-15,-4 2 0 16,-1-1 1-16,-3-2-1 16,0 2 0-16,-4-1-2 15,-8-5-7-15,1 1-20 0,-1 3-41 16,-5-10-4-16,-1 0-6 15,0-2 0-15</inkml:trace>
  <inkml:trace contextRef="#ctx0" brushRef="#br0" timeOffset="50310.8">25576 7539 36 0,'8'-11'89'0,"1"3"-3"16,0-1-3-16,6 0-5 15,5 1-53-15,1 0-6 16,4 3-7-16,-1-4-10 16,4 4-14-16,-6 1-34 15,5-3-32-15,1-2-4 0,2-2-6 16,0-3-4-16</inkml:trace>
  <inkml:trace contextRef="#ctx0" brushRef="#br0" timeOffset="50590.18">26033 7149 23 0,'-8'-11'88'15,"8"11"-1"-15,-3-14-2 16,3 14-7-16,12-8-43 0,1 8-9 16,3 5-12-16,1 6-6 15,1 5-3-15,0 7-1 16,-2 6-2-16,-2 7-1 15,-5 11 0-15,1 6-1 0,-5 7 1 16,-5 9-1-16,-2 6 1 16,-15 2-2-16,-6 3-1 15,-15-3-3-15,-10-5-3 16,-8-8-4-16,-9-9-15 0,-1-12-52 16,-10-11-4-16,-1-11-5 15,-1-15-4-15</inkml:trace>
  <inkml:trace contextRef="#ctx0" brushRef="#br0" timeOffset="51002.25">24943 6941 20 0,'-33'7'67'15,"-3"8"4"-15,2 8-23 0,-6 8-3 16,-2 6-11-16,-4 13-9 16,5 9-5-16,1 8-3 0,2 10-2 15,5 6 1-15,8 8-3 16,12-3-1-16,13 6-3 16,7-5-1-16,19-5-2 15,15-7-5-15,-1-9-6 16,9-6-24-16,4-13-47 0,-10-14-4 15,-5-11-5-15,-5-12-6 16</inkml:trace>
  <inkml:trace contextRef="#ctx0" brushRef="#br0" timeOffset="51508.28">25093 8210 51 0,'0'0'89'0,"6"0"-2"0,6-6-4 16,5-2-2-16,4 0-60 15,3 0-4-15,7-1-2 16,4 5-7-16,0-4-3 0,-1 5-2 16,-2 1-2-16,-2 1-3 15,-4-1-6-15,-3 2-9 16,-9 5-24-16,-14-5-39 15,4 14-4-15,-4-14-6 0,-19 15-2 16</inkml:trace>
  <inkml:trace contextRef="#ctx0" brushRef="#br0" timeOffset="51726.02">25002 8372 23 0,'-15'16'88'0,"7"-6"0"15,2 1-2-15,6-11-4 0,16 12-48 16,1-11-5-16,11 2-4 16,7-2-8-16,4-1-7 15,6-4-4-15,6-3-2 0,3 1-4 16,-3-5-5-16,-5 8-15 16,-5 4-59-16,-11-5-6 15,-11-1-4-15,-19 5-7 16,6-10-3-16</inkml:trace>
  <inkml:trace contextRef="#ctx0" brushRef="#br0" timeOffset="55858.53">25723 5582 51 0,'-8'-16'74'16,"5"5"0"-16,-7 1-26 16,10 10-6-16,-6-10-14 0,6 10-7 15,0 0-6-15,0 0-3 16,0 0-1-16,0 0-3 0,11 1-1 16,-3 4-2-16,7-1 1 15,3 0-1-15,4 1-1 16,4 0-1-16,3-1-1 15,3-2 0-15,-5-1 0 0,3 0-1 16,-5 0 0-16,-2-1-1 16,-6 0 0-16,-7 2 0 15,-10-2-1-15,0 10 1 16,-5 0-1-16,-13 4 0 16,-3 3 1-16,-2 4 0 0,-2 2 1 15,-1 0-1-15,0 0 1 16,5-2-1-16,3 2 1 0,4-3 0 15,6-2 0-15,6-2 1 16,2-2-1-16,2-2 1 16,10-2 0-16,1-1 1 15,5-2-1-15,0 0 0 16,3-2-1-16,0-1 0 0,-2 0 0 16,-3-1-2-16,-2 1 1 15,-1-1-1-15,-6 4 1 16,-7-7-1-16,6 18 1 0,-6-7-2 15,-7 5 1-15,-2 2 0 16,-6 0-1-16,-5 1 2 16,-3 1-1-16,-5-2 1 15,-2-4 0-15,-2 2 1 0,0-8-1 16,-1-1-3-16,5-3-3 16,2-1-10-16,7-5-40 15,10-3-21-15,9 5-5 16,2-18-5-16,13 1 0 0</inkml:trace>
  <inkml:trace contextRef="#ctx0" brushRef="#br0" timeOffset="56759.74">26141 5705 41 0,'0'0'66'0,"14"-14"-13"16,-3 11-6-16,-11 3-11 16,15-9-9-16,-15 9-10 15,18 0-4-15,-9 3-6 0,1 3-2 16,-1 4-2-16,1 1-1 15,-2 5 0-15,-1 1 1 16,0 4-1-16,-6-2-1 16,-1 3 1-16,0-3 0 0,-2 0 2 15,-7-3 3-15,2-4 1 16,1-4 3-16,-4-5 1 16,10-3 1-16,-18 0-2 0,18 0 0 15,-6-18-2-15,6 5-3 16,1-2-2-16,5-3-3 15,10 0 0-15,0-3-3 16,8 3-2-16,4 4-1 0,1 0-2 16,2 7 0-16,0 2-2 15,-3 3 2-15,2 2-3 16,-6 3 5-16,2 3-1 16,-3 1 4-16,-4 0 1 15,-1-1 1-15,-2 1 0 0,-1-1 1 16,-4-1 1-16,2-2-2 15,-13-3 2-15,15 2 0 16,-15-2 1-16,9 0-1 0,-9 0-1 16,7-9 1-16,-7 9-1 15,0-11-1-15,0 11-1 16,-7-11-1-16,-2 10 1 16,-4-2 0-16,-4 3 0 0,-1 3 0 15,-2 4 1-15,0 2 1 16,1 5 0-16,2 0 1 15,6 1 1-15,4-2-1 16,6 0 2-16,1-1-1 0,11-2 0 16,3-5 0-16,5 0 0 15,8-4-1-15,-3-1 0 16,6-6-1-16,-6-3-1 0,2-5 0 16,-2-3 0-16,-3-1 0 15,-5-6-1-15,-3 0 0 16,-5-2 1-16,-2 0-1 15,2 1 0-15,-5 3 2 16,-1 1 1-16,-2 1 0 0,0 5 1 16,-3 3-1-16,3 12 1 15,-10-12 0-15,10 12-1 16,-9 0-1-16,4 9 0 0,-1 5-1 16,3 7 1-16,-1 4 0 15,0 5-2-15,1 4-3 16,3 4-8-16,-2-3-15 0,2 1-33 15,3 2-16-15,3-5-6 16,2-6-6-16</inkml:trace>
  <inkml:trace contextRef="#ctx0" brushRef="#br0" timeOffset="57282.59">26907 5638 44 0,'-11'-6'71'0,"11"6"0"0,0 0-5 16,0 0-38-16,10 8-10 16,0 4-8-16,1 3-4 15,2 6-2-15,-1-1 1 0,4 4-2 16,-5-1-1-16,5 0-2 15,-5-4-1-15,-2-3-1 16,1-6-6-16,-1-4-2 0,-9-6-3 16,15 0 2-1,-15 0-2-15,16-22 3 0,-11 7 1 16,5-6 1-16,-5 0 6 16,4-4 5-16,-2 3 6 15,-4-2 3-15,3 4 3 0,-5 2 2 16,2 3 1-16,-3 2 1 15,0 13-2-15,0-13-2 16,0 13-2-16,0 0-3 16,-10 7-4-16,5 6-1 0,-2 5-2 15,-4 5 0-15,-2 7 0 16,-3 7-1-16,-1 5 2 16,-5 9-2-16,-2 3 0 0,1 3-1 15,-3 0-2-15,2-1-1 16,0-7-2-16,1-2-4 15,4-7-4-15,4-10-11 0,1-3-27 16,-5-12-25-16,11-3-5 16,8-12-4-16,0 0 3 15</inkml:trace>
  <inkml:trace contextRef="#ctx0" brushRef="#br0" timeOffset="58240.81">26947 6085 54 0,'8'4'65'16,"-8"-4"-2"0,17 4-37-16,-7-4-1 0,3 0-5 15,0-2-6-15,4-3-6 0,-3-2-2 16,1-2-2-16,-2-2-1 15,2-3 1-15,1-6-1 16,-5 3 2-16,-2-3-1 16,-5 3 0-16,-2-1 0 0,-2 5 1 15,-2 1 2-15,-8 6 0 16,-2 5-1-16,-5 1 0 16,0 4-1-16,-2 6-1 15,2 5 1-15,-2 0-2 0,5 4-1 16,1 1 1-16,4 1-2 15,4 1 2-15,2 1 0 16,3-4 0-16,3-2 1 16,3-2 1-16,5 0-1 15,2-5 0-15,2-2 0 0,7-4-1 16,-1-3-2-16,1-1 1 16,2-2-1-16,2-5 0 15,0-2-1-15,-2-3 0 0,-2-2 0 16,-3-1 0-16,-2 0 0 15,-5 0 0-15,-1 0 0 16,-6 2 1-16,-2 2 0 16,0 2-1-16,-3 0 1 0,0 9 0 15,-9-8-1-15,1 7 1 16,-2 1-1-16,-2 1 1 16,1 3-2-16,-3 3 1 0,0 4 0 15,4-3 0-15,-2 2 1 16,6 0 0-16,-1 0 0 15,6-1 0-15,1-9 1 16,1 14 0-16,-1-14 0 16,18 6 0-16,-4-5 0 0,0-1-1 15,1 0 0-15,-4-4 0 16,3-1-2-16,-3 2 1 16,-2-2-2-16,-9 5 0 0,12-6 0 15,-12 6-1-15,0 0 1 16,0 0 0-16,-2 7 0 15,2-7 1-15,-10 17 0 16,6-7 1-16,0 1 1 0,2 0 1 16,2 0 0-16,0-11 0 15,2 15 0-15,-2-15 0 16,12 9 0-16,0-8-1 0,-1 0 0 16,1-1 0-16,1-1-1 15,1-4 0-15,-1-2 0 16,1 0-1-16,-2-2 1 15,-4 2 0-15,2 0 1 0,-10 7-1 16,11-11 0-16,-11 11 0 16,0 0 0-16,0 0-1 15,0 0 2-15,10 2-2 16,-10-2 1-16,0 19 0 16,0-6-3-16,1 3-6 0,-1 2-27 15,-4 3-37-15,4-1-6 16,-1 0-5-16,-5 0-4 15</inkml:trace>
  <inkml:trace contextRef="#ctx0" brushRef="#br0" timeOffset="58520.87">26746 6418 61 0,'0'0'75'0,"11"0"-3"16,9 4-13-16,5-6-31 0,2-3-5 16,5-3-7-16,1 1-6 15,2 2-3-15,-7-1-3 16,0 3-4-16,-8-2-11 0,-4 3-28 15,-3 2-30-15,-13 0-6 16,0 14-4-16,-7-5 1 16</inkml:trace>
  <inkml:trace contextRef="#ctx0" brushRef="#br0" timeOffset="58702.29">26752 6528 13 0,'0'0'84'0,"0"0"2"15,0 0-2-15,15-3-6 16,11 1-39-16,-1-3-14 16,2 1-8-16,6-2-8 0,-2-2-5 15,2 6-13-15,-4-2-37 16,-5 2-32-16,0 2-4 16,-9 0-5-16,-5 1-5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02-13T05:53:21.2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4183 1060 0 0,'0'0'68'0,"-2"-13"5"16,2 13-2-16,-3-10-23 16,3 10-8-16,-2-16-10 0,2 16-9 15,-4-9-2-15,4 9-2 16,-2-11-4-16,2 11-1 15,-4-13-4-15,4 13-1 16,0 0-2-16,0 0-2 0,0 0 0 16,0 0-3-16,0 0 0 15,-1 6 0-15,0 7 0 16,1 1 0-16,-3 6 0 0,2-1 0 16,-3 4 0-16,0 1 0 15,0-1 0-15,-1 2 1 16,0 1 0-16,-2-3 1 15,0 0 0-15,1-3 0 0,-3-4 0 16,2-3 0-16,7-13 0 16,-13 9 0-16,13-9-1 15,-10-13-1-15,6-4 1 16,4-10-1-16,0-3 0 0,4-3 0 16,-4 33 0-16,10-35 0 15,-1-5 0-15,3 4-1 16,2-3 0-16,5 0 0 15,-2 2 0-15,6 1 0 16,-3 2 0-16,7 7 1 16,26-18 0-16,-26 31 1 0,-1 5-1 15,-2 9 1-15,-5 5-1 16,-1 7-1-16,-4 4 1 16,-7 3-1-16,-2 1-1 0,-4 4-1 15,-1 0 0-15,-4 2-1 16,-6-1 0-16,-3 2 0 15,-4-5 1-15,0 1 0 16,-2-2 0-16,-1-5 1 16,0 0 0-16,1-3 2 15,1-4 1-15,-1-2-1 0,3-3 1 16,5-2 0-16,3-1 1 16,8-1 1-16,0 0 1 0,0 0-1 15,0 0 1-15,5 13-1 16,6-9 0-16,3 8-1 15,0-1-3-15,4 2-7 16,-1 2-13-16,4 3-20 0,1 4-35 16,3-6-8-16,-1 2-4 15,2-3-5-15</inkml:trace>
  <inkml:trace contextRef="#ctx0" brushRef="#br0" timeOffset="1686.85">4673 1138 7 0,'5'-19'80'0,"0"2"4"16,-3 2-6-16,0 4-3 15,-2 11-1-15,2-13-68 16,-2 13-1-16,0 0 1 16,0 0 0-16,7 8-1 0,-7-8-1 15,13 13 0-15,-4-10-2 16,2-3 0-16,2 0-2 15,0 0 0-15,1-2-2 16,-2-3 0-16,2-2-1 0,-4-1 0 16,-10 8 0-16,12-14-1 15,-12 14 1-15,0-10 0 16,0 10-1-16,-8-7 2 16,-2 7-1-16,-4 0 2 0,-1 3-1 15,0 5 1-15,-1 4 0 16,1 7 0-16,0 0 1 15,2 2-1-15,4 3 1 0,0 0 0 16,5 1 1-16,3-1 0 16,1-3 0-16,9 0 1 15,2-3 0-15,6-5 1 16,5-3 0-16,2-4 0 0,5-5-1 16,2-2 1-16,0-9 0 15,5-8-1-15,-2-5-2 16,2-5-1-16,0-6 0 15,-2 0 1-15,-34 34-1 0,31-38 1 16,2 2 1-16,-8-1 1 16,2 1 2-16,-10 2 0 15,11-27 2-15,-21 35-1 16,-5 6 0-16,-2 4-1 0,-1 5-1 16,1 11-1-16,-16-1 0 15,5 4-1-15,-1 10-1 16,2 5-1-16,1 1 0 15,-1 2 1-15,3 3 0 0,1 2-1 16,4 2 1-16,0-1-1 16,2 1 1-16,5 0-1 15,4 0 1-15,2-4 0 16,2-1-1-16,2-2 1 16,0-6-1-16,4-2 1 0,2-7-1 15,0-1 1-15,-1-5 0 16,1 0 0-16,1-6 1 15,-1-3-1-15,-3-3 1 0,-1-2-1 16,-2 1 0-16,-1-1 0 16,-4-1 0-16,-3 2 0 15,-1 2 0-15,-4 1 0 16,-2 10-1-16,0 0 1 0,-6-3-1 16,6 3 1-16,-12 12-1 15,5 0 1-15,-1 3-1 16,1 3 0-16,2 0 1 0,2 1 0 15,0-1 1-15,3 1-1 16,0-3 1-16,2-1 0 16,4-3 0-16,4-2 1 0,2-3-1 15,0-5 0-15,3-2 1 16,0-2 0 0,0-5-1-16,0 0 0 0,0-2 1 15,-1-1-1-15,-2-1-1 16,-1 1 0-16,1-1 0 0,-3 3 0 15,0 2-1-15,-9 6 1 16,14-7-1-16,-14 7 0 16,11 0 1-16,-11 0 1 15,10 7-2-15,-10-7 2 0,9 16 0 16,-2-7 0-16,-7-9 0 16,12 14 0-16,-12-14 0 15,18 12-1-15,-9-10 0 16,1-1 0-16,4-1-1 15,-4-2 1-15,1-3-1 0,0-3 0 16,-2 2-1-16,0-1 0 16,0 1 2-16,-9 6-2 15,15-9 1-15,-15 9 0 0,15-5 0 16,-15 5 0-16,10 0 1 16,-10 0 0-16,10 13 0 15,-10-13 0-15,12 17 0 16,-6-7 0-16,0-1-1 15,3-2-1-15,1 0-2 0,1-3-1 16,1-2 0-16,1-2-1 16,2-2-1-16,0-5 2 0,0-4 0 15,3-5 1-15,-1-3 3 16,3-2 2-16,-2 1 2 16,-2-2 2-16,2-2 2 15,-4 3 0-15,0 0-1 0,-1 3 1 16,-3 1-1-16,1 5 0 15,-2 1-3-15,-9 11-1 16,14-8-1-16,-14 8-1 0,12 4 1 16,-10 7-1-16,0 5 0 15,-1 3-1-15,-1 2 1 16,1 3 0-16,-1 1 0 16,2 0-1-16,-1 1-1 15,0 0 1-15,1-3 0 16,-1-2 0-16,-1 0-1 0,1-6 1 15,-1-2-1-15,1-5 1 16,-1-8-1-16,0 0 1 0,0 0-1 16,12-5 0-16,-6-5 0 15,-1-2 1-15,3 0-1 16,1-3 0-16,-1 2 0 16,3 0 0-16,2 0 0 0,-1 2 1 15,1 3 0-15,3-3 0 16,-2 8 1-16,2 0 0 15,-3 3 1-15,1 2-1 16,-2 5 2-16,0 1-1 0,-3 0 0 16,-1 2 1-16,-1 0-2 15,0 0 1-15,-2 0 0 16,-1 0 0-16,-1 1-4 16,-3-11-9-16,4 15-34 15,-4-15-30-15,4 12-6 0,-4-12-4 16,0 0-6-16</inkml:trace>
  <inkml:trace contextRef="#ctx0" brushRef="#br0" timeOffset="1849.04">6427 1089 1 0,'3'-26'78'0,"1"4"0"0,-1 2-3 15,0 4-5-15,-2 2-5 16,2 5-75-16,-3 9-42 15,0 0-17-15,0 0-6 0,11 8-4 16,-8 3 2-16</inkml:trace>
  <inkml:trace contextRef="#ctx0" brushRef="#br0" timeOffset="2623.16">6651 1153 20 0,'0'0'73'0,"0"0"0"0,2-12-3 15,-2 12-3-15,0 0-53 16,-9-6-5-16,9 6-1 0,-14 0-2 16,14 0-3-16,-14 11-1 15,6-2-1-15,2 1 0 16,0 5 0-16,2-3-1 15,1 3 1-15,2-1 1 0,1 2 0 16,0-2 2-16,0-1 2 16,5-1 1-16,1-1-1 15,-6-11 1-15,17 14 0 16,-10-12-1-16,2-2-1 0,-9 0-1 16,16-4-2-16,-16 4-2 15,11-18-1-15,-8 7-1 16,-1 0 1-16,-1-1-1 15,-1-1 0-15,0 3 0 16,1-2 0-16,-1 0 1 0,-2 1 0 16,0 2 0-16,0-1 0 15,2 10-1-15,-1-15 1 16,1 15 1-16,1-11 0 0,-1 11 1 16,14-7 0-16,-6 4 0 15,3 1 1-15,1 2 0 16,1 0 1-16,2 0 0 0,1 0 0 15,-1 3-1-15,1 4 1 16,0 0-1-16,-2 3 0 16,0 2 0-16,0 1-1 15,-4 0 1-15,2 4-1 0,-4-1 0 16,0-1 1-16,0 0 0 16,-2-1 1-16,-1 0 0 15,-1-3 0-15,-4-11-1 16,9 10 1-16,-9-10-2 15,8 0 1-15,-8 0-1 0,14-17-1 16,-7 3 1-16,5-2-2 16,-1-2 2-16,2 0-1 15,3-4 1-15,0 6 0 0,2-4 0 16,1 4 1-16,0 2-1 16,0 2 3-16,1 6-1 15,-1 5-1-15,-1 1 0 16,0 4 0-16,-2 8-1 0,-2 5-3 15,-4-1-4-15,-1 5-15 16,-3 2-59-16,-4-4-2 16,-3 3-4-16,1-5-8 0,-4 0 2 15</inkml:trace>
  <inkml:trace contextRef="#ctx0" brushRef="#br0" timeOffset="3757.74">4835 998 31 0,'0'0'67'0,"-10"-1"2"16,10 1-20-16,0 0-5 15,0 0-10-15,-10-2-9 16,10 2-5-16,0 0-5 15,0 0-3-15,0 0-1 16,-4-8-1-16,4 8-3 0,0 0 0 16,0 0 0-16,0 0-1 15,3-10 1-15,-3 10-1 16,0 0 0-16,9-5-1 0,-9 5-1 16,11-2 0-16,-11 2-2 15,16-1 1-15,-5 1-1 16,4-2 0-16,3 1-1 15,1 0 0-15,2 1 0 0,4-2 0 16,1 1-1-16,4 1 1 16,-1 0 2-16,1-2-1 15,2 0 2-15,-1 2 0 16,-1-1 1-16,0-1 1 0,-2 0 0 16,0 1 0-16,-6-2-1 15,1 0-2-15,-4 2 1 16,-4-2-1-16,-1 2-3 15,-4-1 0-15,-2 2 0 16,-8 0-2-16,11-4-7 0,-11 4-8 16,0 0-39-16,0 0-28 15,0 0-3-15,0 0-7 0,0 0-4 16</inkml:trace>
  <inkml:trace contextRef="#ctx0" brushRef="#br0" timeOffset="6806.97">3635 1945 4 0,'0'0'76'15,"-15"-7"5"-15,15 7 0 16,-12-6-30-16,12 6-7 0,0 0-10 15,-10 0-9-15,10 0-7 16,0 0-4-16,0 0-4 16,-8 0-4-16,8 0-2 15,0 0-2-15,0 0 0 0,0 0-1 16,0 0-1-16,9 4 0 16,0-2 0-16,1 0 0 15,3 0 0-15,4 0 1 0,7 0-1 16,2-2 1-16,0 0 0 15,3 0-1-15,-2 0 1 16,0 0 0-16,-2 3 0 16,-4-3-2-16,-4 0 1 15,-4 0-1-15,-4 0 0 16,-9 0 1-16,13 3-1 0,-13-3 1 16,2 18-2-16,-2-6 3 15,-2 5 1-15,-2 5-1 0,-5 5 0 16,0 2 1-16,-2 4 0 15,-3 2-1-15,2-2 1 16,-3 2 0-16,3-5-2 16,0-2 1-16,-1-4 1 15,4-1 0-15,3-7-1 0,3-2-1 16,-1-4-4-16,4-10-8 16,0 0-32-16,0 0-38 15,6 0-2-15,1-12-8 0,3-6-3 16</inkml:trace>
  <inkml:trace contextRef="#ctx0" brushRef="#br0" timeOffset="7214.02">4059 2054 0 0,'8'-12'89'16,"-8"12"4"-16,1-11-5 15,-1 11-4-15,0 13-18 16,0-13-46-16,0 0-6 0,0 0-9 16,0 0-2-16,0 0 1 15,0 13-4-15,0-4 1 16,-2 3-1 0,-3 1 0-16,2 2 0 0,3 0 0 15,-1 2 1-15,1-4-1 16,0 1 1-16,6-2-1 15,-1-2 2-15,3-1-2 0,3 2 1 16,-4 2 0-16,4-3 0 16,2 0 0-16,-2 1 0 15,-4 0-1-15,0 1 1 16,-1 2-1-16,-2-1-1 16,-4 3 0-16,-4 0-3 0,-5 1-2 15,-4 0-6 1,3 0-7-16,-6-5-22 0,-3-2-41 15,5-7-3-15,2-3-5 16,2-7-3-16</inkml:trace>
  <inkml:trace contextRef="#ctx0" brushRef="#br0" timeOffset="7721.8">4070 2158 37 0,'6'-16'93'0,"3"4"-2"0,-4-1-5 16,5 2-2-16,-2-1-51 15,4 0-6-15,3-1-10 0,2-4-7 16,7 0-4-16,1 0-3 16,7 0 0-16,5-2-3 15,0 5-2-15,2-5-3 0,0 6-5 16,-1-4-4-16,-1 5-6 16,-4-3-5-16,-3 6-4 15,-5-4-1-15,-5 3 4 16,0 0 3-16,-7-2 9 15,2 7 8-15,-9-3 12 0,-6 8 9 16,11-8 6-16,-11 8 1 16,0 0 3-16,0 0-1 15,0 0-5-15,0 0-4 16,0 0-5-16,1-9-4 0,-1 9-2 16,0 0-1-16,0 5-2 15,0-5-1-15,0 20 0 16,0-1-1-16,0 4 2 0,-1 7-1 15,-3 7 2-15,-2 6 0 16,-1 9 0 0,-3 3 0-16,-4 1 0 15,4 2 1-15,-3-2-1 16,2-4 1-16,1-4-1 0,0-7 0 16,3-11 0-16,2-6 0 15,4-5-1-15,-2-4 0 16,1-6-5-16,2 0-10 0,-5-1-50 15,5-8-19-15,0 0-3 16,-10-7-7-16,7-5-4 16</inkml:trace>
  <inkml:trace contextRef="#ctx0" brushRef="#br0" timeOffset="8222.06">4310 2303 425 0,'14'-7'1'0,"-1"0"0"15,-3 0 0-15,4-4 0 16,0-1 1-16,-6-2 0 0,2-1 0 15,-3-1 1-15,-4-2-2 16,-3 4 0-16,0 1 1 16,-7 1-1-16,7 12 0 0,-17-12-1 15,5 8 1-15,-1 4-1 16,1 4 0-16,1 3-1 16,0 3 1-16,4 1-1 15,0-1 0-15,4 5-3 0,-2-3-5 16,5 1-14-16,0 5-38 15,6-4-18-15,2-4-5 16,1 2-6-16,3-1 2 16</inkml:trace>
  <inkml:trace contextRef="#ctx0" brushRef="#br0" timeOffset="8736.33">4733 2304 0 0,'-1'13'56'15,"1"-13"7"-15,0 0-31 0,0 10 1 16,0-10 0-16,0 0-4 15,1 13-4-15,-1-13-2 16,3 14-4-16,-3-14-2 0,1 17-4 16,-1-10-2-1,0 7-2-15,0-3-1 0,1-2-3 16,0 2-1-16,-1-11 0 16,5 14-1-16,-5-14 1 15,7 8-1-15,-7-8 1 0,15 0 0 16,-15 0 1-16,16-6-1 15,-5-2 0-15,-1-2 1 16,1-4-1-16,0 2 1 0,-2-5 0 16,-1 3 1-16,-3-2-1 15,-2 0 1-15,-1 2 0 16,-2 0-1-16,-2 4-1 16,-5-1-1-16,-1 6-1 15,-2 1 0-15,1 4-1 0,-1 0-2 16,10 0-2-16,-18 6-4 15,18-6-8-15,-13 12-15 16,13-12-50-16,-13 6-3 16,13-6-7-16,0 0-5 0</inkml:trace>
  <inkml:trace contextRef="#ctx0" brushRef="#br0" timeOffset="22249.14">1302 1831 13 0,'0'0'65'0,"1"-7"3"16,-1 7-3-16,-6-16-29 15,6 16-7-15,0 0-4 0,0-9-6 16,0 9-5-16,-5-10-5 16,5 10 1-16,0 0 0 15,0-9-1-15,0 9-1 0,0 0 0 16,0 0-4-16,0 0 0 16,0 0 2-16,0 9-5 15,-3 7-1-15,-4 7 0 16,4 7 1-16,1 6-4 0,1 3 0 15,1 3 1-15,-5-2-3 16,5-1 3-16,0-2 0 16,5-5 0-16,-5-6-2 15,0-5 6-15,3-7 0 0,-6-5-1 16,6 0 5-16,-3-9-2 16,0 0 3-16,-5 5-2 15,5-5 2-15,0 0 1 0,0 0-1 16,0 0-1-16,0 0-1 15,10-5-4-15,-12-4-14 16,2 9-26-16,8-22-40 16,-8 2-10-16,-1-1 7 15,10-7-10-15</inkml:trace>
  <inkml:trace contextRef="#ctx0" brushRef="#br0" timeOffset="22505.83">1290 1763 73 0,'0'0'82'0,"0"0"-3"15,-10 2-4 1,7-7-32-16,3 5-8 0,5-14-12 16,3 1-6-16,3 1-6 15,5-4-5-15,2-1 0 0,0 1-5 16,5 1-1-16,3 0-1 15,-6 4-1-15,1 2-3 16,-3 5-6-16,2 3-9 16,-5 1-20-16,5 14-33 0,-14 3-7 15,-6 6-5-15,-2 4-5 16</inkml:trace>
  <inkml:trace contextRef="#ctx0" brushRef="#br0" timeOffset="22700.11">1280 2105 12 0,'0'0'79'0,"0"0"7"15,0 0-23-15,15 1-10 16,3-2-6-16,-2-12-21 16,16 1-3-16,-2-1-13 0,13-5-10 15,-1 2-27-15,0 4-43 16,6-7-3-16,-4 2-5 15,1 0-4-15</inkml:trace>
  <inkml:trace contextRef="#ctx0" brushRef="#br0" timeOffset="23411.02">1828 1875 7 0,'0'0'74'0,"-14"2"4"15,14-2-3-15,-11 12-2 16,-12-2-44-16,16 1-5 15,3 4-6-15,-1 2-3 16,-1 7-9-16,6 2-3 16,0 1-1-16,-1 2-2 15,1-1 1-15,0-1-1 16,-4 0 1-16,4-6-2 0,0-7 4 16,-4-2 1-16,-1-2 0 15,5-10 0-15,0 0 0 16,-11 4 0-16,11-4-1 15,-7-14 0-15,1-1-1 0,-1-5 0 16,4-7-4-16,0-4 4 16,3-5 0-16,1-2 0 15,9 0 0-15,1-1 0 0,-4 4-1 16,10 1 1-16,-4 8 2 16,1 4-4-16,0 5 0 15,1 4 0-15,2 4 0 16,-2 3 0-16,1 4 0 0,1 2-1 15,-2 0 1 1,-1 6-1-16,-3 4 1 0,-6 4 0 16,2 4 0-16,-5 3 0 0,-2 4 0 15,-5 0 1 1,-2 2-1-16,-7 2 2 0,2-1-3 16,2-4-1-16,-1-2 1 15,0-5-1-15,1-4 0 16,5-4-1-16,5-9 0 0,-3 9-2 15,3-9 5-15,0 0-1 16,5-2 0-16,5-5-2 16,-10 7 7-16,19-8-6 0,-19 8 1 15,15-10 5-15,-4 9-5 16,2-2-4-16,4 1 4 16,-6 3 7-16,11 5-13 15,-12 3 10-15,6 4-5 0,-1-2-4 16,-8 2 6-16,-2 6 2 15,-5 3-2-15,-8-1-4 16,-11 0 6-16,0 0-2 16,-10 1 2-16,-5-3 0 0,-13-4-4 15,1 1-5-15,7-5-36 16,9-6-32-16,0-3-5 16,7-2-6-16,11-5-3 15</inkml:trace>
  <inkml:trace contextRef="#ctx0" brushRef="#br0" timeOffset="24491.44">1478 3555 19 0,'0'0'66'15,"-12"0"1"-15,1-4-24 16,11 4-6-16,-12-6-9 0,12 6-4 16,-10-10-6-16,10 10-4 15,-15-10-2-15,15 10-2 16,-19-7-3-16,9 5 1 16,2 2-5-16,-6 6 1 0,-1 6-1 15,-1 2 0-15,1 7 1 16,-3 3-2-16,2 6 1 15,-6 4-3-15,10 1 3 16,1 0-2-16,7 2-1 0,2-6 1 16,1 1 0-16,7-6 2 15,7-3-1-15,-1-6-3 16,3-2 2-16,2-6 4 16,1-5-2-16,3-4 4 0,-2-2-2 15,3-6 1-15,-4-8-1 16,5-3 3-16,1-7-1 15,-8-1-4-15,-1-7 2 16,-7-1-5-16,-2-2 3 0,-3 2-1 16,-3 2-1-16,-7 1-1 15,-4 6 2-15,-8 4-2 16,5 6 1-16,-3 6 1 0,2 3-1 16,-2 5 0-16,8-1 0 15,-1 3 0-15,-1 3-5 16,11-3 5-16,-6 9-8 15,6-9 0-15,0 13-5 16,0-13-16-16,2 13-44 0,8 0-9 16,9-6 0-16,-1 7-10 15</inkml:trace>
  <inkml:trace contextRef="#ctx0" brushRef="#br0" timeOffset="25441.9">1821 3551 42 0,'0'0'78'0,"-16"-1"-2"16,3 1-3-16,10-13-9 15,3 13-50-15,-12 13-3 16,12 1-4-16,-2 4-5 0,1 4 0 15,1 2 0-15,0 4 0 16,0 1 0-16,-1 0 0 16,4 0 0-16,-3 0 0 15,0-5 2-15,-4-3-1 0,0-4 2 16,-2-5-1-16,-2-2 2 16,8-10-1-16,-8 3 0 15,8-3 0-15,-13-13-1 16,8 1 0-16,-1-10-2 0,1-3-1 15,-2-10-1-15,5-1 1 16,-5-5-1-16,7 0 1 16,0-2 0-16,5 2 0 15,1 4 2-15,5 2 0 0,4 7 1 16,1 2 0-16,3 5 0 16,-2 4 0-16,4 2-2 15,1 5 1-15,3 3-2 16,-3 3 1-16,3 4-4 0,-2 0 0 15,-7 7 2-15,4 5-2 16,-7 5 2-16,2 2-1 16,-5 6-1-16,-9 1 2 15,-1 3 3-15,-8 0-1 0,2 2-1 16,-6-4 1-16,4 0-1 16,-6-5 1-16,4-4 1 15,3-2-4-15,1-7 2 16,6-9-1-16,-3 10 0 15,3-10-1-15,0 0 1 0,0 0-1 16,0 0 1-16,0 0-2 16,0 0 2-16,7-4 0 0,-7 4 0 15,17-6-2 1,-7 2 2-16,4 1-2 0,3 3 0 16,-3-1 2-16,8 1-2 15,-8 0 2-15,7 6-2 16,-5 2 2-16,-1 4-3 0,-6 2 2 15,0 6 0-15,-7 0 1 16,-2 3-2-16,0 2-1 16,-7 2 1-16,-5-1 1 15,-2 1 0-15,-8 0 3 0,-2-6 0 16,-3-2 0-16,0-4 1 16,-2-3 1-16,6-6 0 15,-9-3 1-15,-1-3 0 0,11-3-2 16,-2-5 1-16,5-4-1 15,4-1 1-15,2 0 0 16,-6-2-1-16,15 4 0 16,-2 1-1-16,6 10-1 0,-12-14 0 15,12 14 0-15,0 0-2 16,5 0-2-16,6 9-7 16,-11-9-10-16,18 10-58 15,0 5-5-15,-1 2-5 0,-5-1-6 16,-2-1-3-16</inkml:trace>
  <inkml:trace contextRef="#ctx0" brushRef="#br0" timeOffset="28471.02">3740 3556 47 0,'-11'-10'74'0,"11"10"-1"15,-8-11-2-15,8 11-48 16,0 0-2-16,0 0-4 16,0 0-7-16,-12 0-4 0,12 0-3 15,-5 20-1-15,2-6-2 16,-2 4 2-16,0 0-1 15,1 4 0-15,0-3 1 16,-1-1 0-16,0 0-1 0,4-4 1 16,0-3 1-16,1-2-1 15,0-9 0-15,0 15 2 16,0-15 1-16,8 10-1 16,-8-10 3-16,14 7-2 0,-3-5 0 15,1 1 0-15,0 0 0 16,4 1-1-16,0-1-1 15,2 2-1-15,1 0 0 16,-1 1-1-16,0 3-1 16,1-1 0-16,-2 2-1 0,-2 1 0 15,-1 1 1-15,-6 1 0 16,-7 1 1-16,-1-1 0 0,-7 3 0 16,-8-2 1-16,-3 1-2 15,-9-4-3-15,1 1-4 16,-5-10-8-16,4-2-38 15,1 0-24-15,4-5-6 0,6-10-4 16,3-9 2-16</inkml:trace>
  <inkml:trace contextRef="#ctx0" brushRef="#br0" timeOffset="29106.43">3888 3591 9 0,'2'11'86'15,"-2"1"3"-15,-4-2-4 0,-2-2-6 16,-1-26-3-16,7 18-72 16,0 0 2-16,0 0 0 15,10 2-2-15,5-2-1 16,3-4-1-16,3-3 1 0,7 0-3 16,4-2-1-16,3 4-3 15,2-2-2-15,-1 3-1 16,-1 3-1-16,-3 2 0 15,-5-1 0-15,-5 3 1 0,-3 2 1 16,-3-1 1-16,-5 2 2 16,-11-6 3-16,9 10-1 15,-9-10 2-15,4 12-1 0,-4-12 1 16,-5 14 0-16,-2-4-1 16,-3 1 1-16,0 4-1 15,-2 0 0-15,-3 3 1 0,1 0-1 16,-1 6-1-16,4-2 1 15,1 2 0-15,1 1 0 16,7 0 0-16,1-3-1 16,1 0 1-16,3-4 0 15,6-1 1-15,2-3 0 0,2-6 0 16,2-3 1-16,0-4 1 16,1-3-1-16,2-8 1 15,4-5-1-15,0-4 1 16,-4-4 0-16,-1-6-1 0,-5-1 1 15,2-4-1-15,-9 0 0 16,-3-2 0-16,-2 5-1 16,-8 2 1-16,-6 5 0 15,-2 8-1-15,-3 5 0 0,-1 6-1 16,1 3 1-16,0 2-1 16,1 7 0-16,2 1-1 15,6 2 0-15,0-2 1 16,5 2-4-16,4-1-6 0,1-9-11 15,6 12-38-15,7-4-19 16,4 0-5-16,3-2-4 16,5-5 0-16</inkml:trace>
  <inkml:trace contextRef="#ctx0" brushRef="#br0" timeOffset="29428.06">4898 3466 68 0,'5'-13'92'0,"-5"3"-5"16,-2 2-4-16,2 8-3 15,-19-8-64-15,8 5-4 0,11 3-4 16,-17 0-4-16,17 0-3 16,-16 11-1-16,9 2-1 0,-1 6 0 15,-2 7 0-15,-1 4 1 16,-3 9-1-16,2 6 0 15,-3 5 1-15,-3 5 0 16,-1 2 1-16,0 0-1 16,1 1 0-16,0-8 0 15,1-4 0-15,2-9 0 0,2-5-1 16,4-9-5-16,4-8-4 16,5-15-21-16,-18 9-48 0,18-9-2 15,0-9-7-15,0-6-4 16</inkml:trace>
  <inkml:trace contextRef="#ctx0" brushRef="#br0" timeOffset="29867.29">4537 3578 14 0,'-16'11'62'0,"1"0"-15"16,0 2-3-16,7 1-5 16,-2 0-11-16,4 2-6 0,1 0-6 15,5 0-4-15,3-4-4 16,4 1 1-16,8-5-3 15,-4-2 0-15,6-5 1 16,-2-1 2-16,5-4-1 0,-4-8 0 16,5-1 1-16,-6-3 0 15,-1-4 0-15,-7 0-1 16,0 1-1-16,-5 2-2 16,-1 0-1-16,-4 4-1 0,-7 5 0 15,-4 4-2-15,3 2 0 16,-2 2-2-16,-1 7 1 15,4 4-4-15,-2 2-6 16,8 5-20-16,3 10-36 0,1-6-11 16,4 3-5-16,2-2-3 15</inkml:trace>
  <inkml:trace contextRef="#ctx0" brushRef="#br0" timeOffset="30293.55">4910 3964 22 0,'-12'13'64'0,"12"-13"1"16,-8 13-1-16,8-13-47 16,-8 13-2-16,8-13 2 15,0 17-5-15,0-17-3 16,2 14-2-16,-2-14 1 0,9 11-2 16,-9-11-2-16,15 4 0 15,-6-4 0-15,1-1 2 16,2-6-2-16,-2-3 1 15,-1-2-2-15,-2-4 0 0,-2-1 0 16,-2-2-1-16,-3 2 2 16,-2-3-1-16,-3 4 0 15,-4 1-2-15,-4 5 1 0,-4 1-6 16,0 7-20-16,5 2-45 16,-7 6-4-16,5 1-6 15,-6 0-3-15</inkml:trace>
  <inkml:trace contextRef="#ctx0" brushRef="#br0" timeOffset="31125.01">1789 4339 61 0,'0'0'75'15,"0"0"-2"-15,0 0 1 16,0-7-43-16,0 7-3 16,15-16-8-16,-3 6-4 0,3-3-3 15,3-1-2-15,1-1-3 16,3-1-2-16,-2 0-2 16,0 1-1-16,0 0 0 0,0 3-4 15,-1 0 0-15,0 2-1 16,-2 1-1-16,-6 3-2 15,-1 1-3-15,2 3-6 16,-12 2-8-16,11-3-21 16,-11 3-32-16,3 6-4 0,-3-6-7 15,0 15 4-15</inkml:trace>
  <inkml:trace contextRef="#ctx0" brushRef="#br0" timeOffset="31408.63">1880 4485 23 0,'0'0'75'16,"0"0"2"-16,0 0 0 15,0 0-4-15,0 0-52 0,12-12-1 16,0 3-2-16,2-7-7 15,3-1-1-15,1 0-5 16,2 2-3-16,1-2-1 16,1-1-1-16,-3 4 0 0,1 1-2 15,-3 5-7-15,1-1-14 16,-8 0-37-16,-10 9-16 16,15 0-6-16,-15 0-4 0</inkml:trace>
  <inkml:trace contextRef="#ctx0" brushRef="#br0" timeOffset="33747.33">4110 4337 67 0,'0'0'72'0,"0"0"-2"15,-13 3-33-15,13-3-9 16,0 0-3-16,0 0-8 0,0 0-1 15,0 0-4-15,0 0-1 16,0 0-1-16,7 0 0 16,-7 0-1-16,8-3-2 15,-8 3-1-15,15-10-2 0,-4 6-1 16,-1-2-1-16,2 0-1 16,-1 1 0-16,2-1 0 15,-1 2-1-15,0 2 0 16,-2-1 0-16,-1 1 0 15,0 2-3-15,-9 0-3 0,14 0-8 16,-14 0-16-16,0 0-34 16,6 6-14-16,-4 3-5 15,-2 1-4-15</inkml:trace>
  <inkml:trace contextRef="#ctx0" brushRef="#br0" timeOffset="34588.85">4127 4545 53 0,'0'0'72'0,"0"0"1"16,0 0-32-16,0 0-8 15,4-3-1-15,6 0-8 0,4-2-4 16,-2-1-3-16,4-3-3 15,-3 2-1-15,3-2-4 16,-3 2-1-16,-1-2-1 16,-2 4 0-16,1-1-2 15,-11 6 0-15,14-9 0 0,-14 9-3 16,9-4 0-16,-9 4 0 16,0 0 0-16,9-4-2 15,-9 4 1-15,0 0-1 0,0 0 0 16,0 0 0-16,0 0 0 15,0 0 0-15,0 0 0 16,0 0 0-16,0 0 0 16,0 0 0-16,0 0 1 15,0 0-1-15,0 0 0 16,0 0 1-16,0 0-1 0,0 0 0 16,0 0 0-16,0 0 1 15,0 0-1-15,0 0 0 0,0 0-1 16,0 0 1-16,0 0 0 15,0 0 0-15,0 0 0 16,0 0 0-16,0 0 0 16,4 7-1-16,-4-7 2 15,0 0-2-15,0 0 1 0,0 0 0 16,0 0 0-16,0 8 0 16,0-8 0-16,0 0 0 15,0 0 0-15,-2 10 0 0,2-10-1 16,0 0 2-16,0 0-1 15,0 0 0-15,-2 9 0 16,2-9 0-16,0 0 0 0,0 0 1 16,0 0-1-16,0 0 0 15,0 0 0-15,0 0 0 16,0 10 0-16,0-10 0 16,0 0-1-16,0 0 1 0,0 8 0 15,0-8 0-15,0 0 0 16,0 0 0-16,-1 12-1 15,1-12 2-15,0 0-1 16,0 0 0-16,0 0 0 0,-2 9 1 16,2-9-1-16,0 0 0 15,0 0 0-15,0 0 1 16,0 0-1-16,0 0 0 0,0 0 0 16,0 0 0-16,0 0-3 15,0 0-4-15,0 0-8 16,0 0-22-16,0 0-44 15,0 0-2-15,0 0-7 0,0 0-2 16</inkml:trace>
  <inkml:trace contextRef="#ctx0" brushRef="#br0" timeOffset="35857.29">1992 2593 3 0,'15'-18'58'16,"-1"-1"-2"-16,-2 1-9 16,1-3-6-16,5 3-6 15,-2-3-11-15,0 3-3 0,-3-1-5 16,-4 3-4-16,-3-3-2 16,1 6-2-16,-3-2-3 15,0 4 0-15,4 2-3 16,-8 9-2-16,1-15-4 0,-1 15-6 15,0 0-16-15,9 0-18 16,-9 0-15-16,4 9-15 16,-4 2-3-16</inkml:trace>
  <inkml:trace contextRef="#ctx0" brushRef="#br0" timeOffset="36131.65">1983 2743 54 0,'-1'-16'64'16,"2"-4"-13"-16,6 1-20 15,7 1-10-15,7-6 1 16,-1 1-6-16,9-2-4 16,-5 4-28-16,8 11-40 15,-10-6-9-15,9 6-3 0,-13-3 2 16</inkml:trace>
  <inkml:trace contextRef="#ctx0" brushRef="#br0" timeOffset="37658.47">3965 2628 1 0,'-5'-12'46'16,"5"12"-2"-16,0 0-3 15,0 0-6-15,0 0-6 16,-12-4-6-16,12 4-6 15,0 0-2-15,0 0-3 0,0 0-3 16,0 0 0-16,0 0-3 16,0 0 0-16,0 0 1 15,0 0-2-15,10 0 0 0,-10 0 0 16,17 0-1-16,-5-2 0 16,3 0-1-16,3-1 0 15,0-3-1-15,5 2-1 16,-4-2 0-16,3 0 0 15,-2-1 0-15,-2 1-1 0,-1 2 1 16,-4 1-1-16,-3-1 0 16,-10 4-1-16,15-3-5 15,-15 3-7-15,0 0-17 16,10 4-27-16,-10-4-14 0,0 16-5 16,0-16 3-16</inkml:trace>
  <inkml:trace contextRef="#ctx0" brushRef="#br0" timeOffset="38216.56">3897 2782 13 0,'0'0'60'15,"0"0"3"-15,0 0-25 0,0 0-1 16,-4-6-9-16,15 4-9 16,-11 2-5-16,19-7 0 15,-9 4-2-15,4-2-2 0,-2 1-3 16,-1 0-2-16,0 1-1 15,2-2-1-15,-1 0-2 16,2 1 1-16,-1-2-1 16,-1 3 0-16,0-1 1 15,-1 0 0-15,-4-3 1 0,4 3 0 16,-11 4 1-16,14-11-1 16,-14 11 2-16,0 0-2 15,10-9 1-15,-10 9 0 0,0 0-2 16,0 0 2-16,10-6-3 15,-10 6 2-15,0 0-2 16,0 0 1-16,0 0 0 16,0 0 1-16,0 0-2 15,0 0 1-15,0 0 0 16,0 0 0-16,0 0-1 0,0 0 0 16,0 0-1-16,0 0-1 15,0 0 0-15,0 0-4 16,0 0-11-16,0 0-21 0,0 5-36 15,0 4-5-15,0-9-5 16,0 16-1-16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376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4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9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554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029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1872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146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8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88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9219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429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D25AA-4A5D-4632-A700-66D84F1E432C}" type="datetimeFigureOut">
              <a:rPr lang="en-IN" smtClean="0"/>
              <a:t>13/02/22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019C7-73ED-4569-BEEF-DE2C4619B0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784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3.emf"/><Relationship Id="rId7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.xml"/><Relationship Id="rId5" Type="http://schemas.openxmlformats.org/officeDocument/2006/relationships/image" Target="../media/image4.emf"/><Relationship Id="rId4" Type="http://schemas.openxmlformats.org/officeDocument/2006/relationships/customXml" Target="../ink/ink4.xml"/><Relationship Id="rId9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customXml" Target="../ink/ink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334361" y="840279"/>
              <a:ext cx="824400" cy="123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6081" y="831999"/>
                <a:ext cx="84096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33480" y="827280"/>
              <a:ext cx="9018720" cy="46468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800" y="811440"/>
                <a:ext cx="9043920" cy="466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772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98320" y="549360"/>
              <a:ext cx="1668600" cy="459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360" y="534240"/>
                <a:ext cx="169560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428840" y="158040"/>
              <a:ext cx="6204600" cy="1738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5160" y="143280"/>
                <a:ext cx="6234120" cy="176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83400" y="1765800"/>
              <a:ext cx="11809800" cy="5093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0440" y="1752120"/>
                <a:ext cx="11837160" cy="51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6406920" y="5952240"/>
              <a:ext cx="2600640" cy="857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91080" y="5936040"/>
                <a:ext cx="2633400" cy="88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227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1440" y="237240"/>
              <a:ext cx="8850240" cy="6544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920" y="223200"/>
                <a:ext cx="8869680" cy="65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902360" y="743760"/>
              <a:ext cx="1965600" cy="2289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87960" y="729720"/>
                <a:ext cx="1994040" cy="232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007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44600" y="278640"/>
              <a:ext cx="2152080" cy="1357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1640" y="263520"/>
                <a:ext cx="2176560" cy="138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9854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69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95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609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13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6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84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17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46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62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3871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529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46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11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734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535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620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49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230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026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2104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584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621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13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59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8660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87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886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750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9786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157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7012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758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8235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799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2367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4603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6555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241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6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0</Words>
  <Application>Microsoft Macintosh PowerPoint</Application>
  <PresentationFormat>Widescreen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ajay@uptop.in</cp:lastModifiedBy>
  <cp:revision>5</cp:revision>
  <dcterms:created xsi:type="dcterms:W3CDTF">2022-02-13T03:17:40Z</dcterms:created>
  <dcterms:modified xsi:type="dcterms:W3CDTF">2022-02-13T06:26:06Z</dcterms:modified>
</cp:coreProperties>
</file>