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3" r:id="rId6"/>
    <p:sldId id="274" r:id="rId7"/>
    <p:sldId id="280" r:id="rId8"/>
    <p:sldId id="275" r:id="rId9"/>
    <p:sldId id="276" r:id="rId10"/>
    <p:sldId id="281" r:id="rId11"/>
    <p:sldId id="277" r:id="rId12"/>
    <p:sldId id="264" r:id="rId13"/>
    <p:sldId id="265" r:id="rId14"/>
    <p:sldId id="266" r:id="rId15"/>
    <p:sldId id="267" r:id="rId16"/>
    <p:sldId id="268" r:id="rId17"/>
    <p:sldId id="269" r:id="rId18"/>
    <p:sldId id="270" r:id="rId19"/>
    <p:sldId id="257" r:id="rId20"/>
    <p:sldId id="258" r:id="rId21"/>
    <p:sldId id="259" r:id="rId22"/>
    <p:sldId id="260" r:id="rId23"/>
    <p:sldId id="262" r:id="rId24"/>
    <p:sldId id="263" r:id="rId25"/>
    <p:sldId id="261" r:id="rId26"/>
    <p:sldId id="282" r:id="rId27"/>
    <p:sldId id="284" r:id="rId28"/>
    <p:sldId id="283" r:id="rId29"/>
    <p:sldId id="285"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17BE3-4591-4054-9892-A8EE5A827A38}" v="8" dt="2022-01-29T07:26:58.5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12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BLE Sachin" userId="ac18d0e6-8b0b-4e2f-86f0-7fb917b724c3" providerId="ADAL" clId="{98717BE3-4591-4054-9892-A8EE5A827A38}"/>
    <pc:docChg chg="undo custSel addSld delSld modSld">
      <pc:chgData name="KAMBLE Sachin" userId="ac18d0e6-8b0b-4e2f-86f0-7fb917b724c3" providerId="ADAL" clId="{98717BE3-4591-4054-9892-A8EE5A827A38}" dt="2022-01-29T07:58:59.501" v="3245" actId="403"/>
      <pc:docMkLst>
        <pc:docMk/>
      </pc:docMkLst>
      <pc:sldChg chg="addSp delSp modSp mod modMedia setBg delAnim">
        <pc:chgData name="KAMBLE Sachin" userId="ac18d0e6-8b0b-4e2f-86f0-7fb917b724c3" providerId="ADAL" clId="{98717BE3-4591-4054-9892-A8EE5A827A38}" dt="2022-01-29T07:58:59.501" v="3245" actId="403"/>
        <pc:sldMkLst>
          <pc:docMk/>
          <pc:sldMk cId="3135096178" sldId="256"/>
        </pc:sldMkLst>
        <pc:spChg chg="mod">
          <ac:chgData name="KAMBLE Sachin" userId="ac18d0e6-8b0b-4e2f-86f0-7fb917b724c3" providerId="ADAL" clId="{98717BE3-4591-4054-9892-A8EE5A827A38}" dt="2022-01-29T07:58:53.374" v="3242" actId="26606"/>
          <ac:spMkLst>
            <pc:docMk/>
            <pc:sldMk cId="3135096178" sldId="256"/>
            <ac:spMk id="2" creationId="{A0257273-A784-49B1-B88C-9B9D7C440D8E}"/>
          </ac:spMkLst>
        </pc:spChg>
        <pc:spChg chg="mod">
          <ac:chgData name="KAMBLE Sachin" userId="ac18d0e6-8b0b-4e2f-86f0-7fb917b724c3" providerId="ADAL" clId="{98717BE3-4591-4054-9892-A8EE5A827A38}" dt="2022-01-29T07:58:59.501" v="3245" actId="403"/>
          <ac:spMkLst>
            <pc:docMk/>
            <pc:sldMk cId="3135096178" sldId="256"/>
            <ac:spMk id="3" creationId="{753935D9-CC36-4318-8EFF-0CD11850F4E2}"/>
          </ac:spMkLst>
        </pc:spChg>
        <pc:spChg chg="add del">
          <ac:chgData name="KAMBLE Sachin" userId="ac18d0e6-8b0b-4e2f-86f0-7fb917b724c3" providerId="ADAL" clId="{98717BE3-4591-4054-9892-A8EE5A827A38}" dt="2022-01-29T07:58:53.374" v="3242" actId="26606"/>
          <ac:spMkLst>
            <pc:docMk/>
            <pc:sldMk cId="3135096178" sldId="256"/>
            <ac:spMk id="9" creationId="{C1DD1A8A-57D5-4A81-AD04-532B043C5611}"/>
          </ac:spMkLst>
        </pc:spChg>
        <pc:spChg chg="add del">
          <ac:chgData name="KAMBLE Sachin" userId="ac18d0e6-8b0b-4e2f-86f0-7fb917b724c3" providerId="ADAL" clId="{98717BE3-4591-4054-9892-A8EE5A827A38}" dt="2022-01-29T07:58:53.374" v="3242" actId="26606"/>
          <ac:spMkLst>
            <pc:docMk/>
            <pc:sldMk cId="3135096178" sldId="256"/>
            <ac:spMk id="11" creationId="{007891EC-4501-44ED-A8C8-B11B6DB767AB}"/>
          </ac:spMkLst>
        </pc:spChg>
        <pc:spChg chg="add">
          <ac:chgData name="KAMBLE Sachin" userId="ac18d0e6-8b0b-4e2f-86f0-7fb917b724c3" providerId="ADAL" clId="{98717BE3-4591-4054-9892-A8EE5A827A38}" dt="2022-01-29T07:58:53.374" v="3242" actId="26606"/>
          <ac:spMkLst>
            <pc:docMk/>
            <pc:sldMk cId="3135096178" sldId="256"/>
            <ac:spMk id="16" creationId="{EFA9B6C6-A247-48A8-9A1C-1E36FA9456B5}"/>
          </ac:spMkLst>
        </pc:spChg>
        <pc:spChg chg="add">
          <ac:chgData name="KAMBLE Sachin" userId="ac18d0e6-8b0b-4e2f-86f0-7fb917b724c3" providerId="ADAL" clId="{98717BE3-4591-4054-9892-A8EE5A827A38}" dt="2022-01-29T07:58:53.374" v="3242" actId="26606"/>
          <ac:spMkLst>
            <pc:docMk/>
            <pc:sldMk cId="3135096178" sldId="256"/>
            <ac:spMk id="18" creationId="{C5CB530E-515E-412C-9DF1-5F8FFBD6F383}"/>
          </ac:spMkLst>
        </pc:spChg>
        <pc:spChg chg="add">
          <ac:chgData name="KAMBLE Sachin" userId="ac18d0e6-8b0b-4e2f-86f0-7fb917b724c3" providerId="ADAL" clId="{98717BE3-4591-4054-9892-A8EE5A827A38}" dt="2022-01-29T07:58:53.374" v="3242" actId="26606"/>
          <ac:spMkLst>
            <pc:docMk/>
            <pc:sldMk cId="3135096178" sldId="256"/>
            <ac:spMk id="20" creationId="{712D4376-A578-4FF1-94FC-245E7A6A489F}"/>
          </ac:spMkLst>
        </pc:spChg>
        <pc:spChg chg="add">
          <ac:chgData name="KAMBLE Sachin" userId="ac18d0e6-8b0b-4e2f-86f0-7fb917b724c3" providerId="ADAL" clId="{98717BE3-4591-4054-9892-A8EE5A827A38}" dt="2022-01-29T07:58:53.374" v="3242" actId="26606"/>
          <ac:spMkLst>
            <pc:docMk/>
            <pc:sldMk cId="3135096178" sldId="256"/>
            <ac:spMk id="22" creationId="{AEA7509D-F04F-40CB-A0B3-EEF16499CC9F}"/>
          </ac:spMkLst>
        </pc:spChg>
        <pc:picChg chg="add del mod">
          <ac:chgData name="KAMBLE Sachin" userId="ac18d0e6-8b0b-4e2f-86f0-7fb917b724c3" providerId="ADAL" clId="{98717BE3-4591-4054-9892-A8EE5A827A38}" dt="2022-01-29T07:58:42.571" v="3241" actId="478"/>
          <ac:picMkLst>
            <pc:docMk/>
            <pc:sldMk cId="3135096178" sldId="256"/>
            <ac:picMk id="5" creationId="{99AFBD41-5BFC-43ED-ABFB-9DC1FF8FAD7F}"/>
          </ac:picMkLst>
        </pc:picChg>
        <pc:cxnChg chg="add">
          <ac:chgData name="KAMBLE Sachin" userId="ac18d0e6-8b0b-4e2f-86f0-7fb917b724c3" providerId="ADAL" clId="{98717BE3-4591-4054-9892-A8EE5A827A38}" dt="2022-01-29T07:58:53.374" v="3242" actId="26606"/>
          <ac:cxnSpMkLst>
            <pc:docMk/>
            <pc:sldMk cId="3135096178" sldId="256"/>
            <ac:cxnSpMk id="24" creationId="{56020367-4FD5-4596-8E10-C5F095CD8DBF}"/>
          </ac:cxnSpMkLst>
        </pc:cxnChg>
      </pc:sldChg>
      <pc:sldChg chg="modSp mod">
        <pc:chgData name="KAMBLE Sachin" userId="ac18d0e6-8b0b-4e2f-86f0-7fb917b724c3" providerId="ADAL" clId="{98717BE3-4591-4054-9892-A8EE5A827A38}" dt="2022-01-29T07:56:23.085" v="3206" actId="207"/>
        <pc:sldMkLst>
          <pc:docMk/>
          <pc:sldMk cId="469654488" sldId="257"/>
        </pc:sldMkLst>
        <pc:spChg chg="mod">
          <ac:chgData name="KAMBLE Sachin" userId="ac18d0e6-8b0b-4e2f-86f0-7fb917b724c3" providerId="ADAL" clId="{98717BE3-4591-4054-9892-A8EE5A827A38}" dt="2022-01-29T07:56:23.085" v="3206" actId="207"/>
          <ac:spMkLst>
            <pc:docMk/>
            <pc:sldMk cId="469654488" sldId="257"/>
            <ac:spMk id="2" creationId="{37A0608A-2BB8-4236-8EBC-5127CFBFF446}"/>
          </ac:spMkLst>
        </pc:spChg>
        <pc:spChg chg="mod">
          <ac:chgData name="KAMBLE Sachin" userId="ac18d0e6-8b0b-4e2f-86f0-7fb917b724c3" providerId="ADAL" clId="{98717BE3-4591-4054-9892-A8EE5A827A38}" dt="2022-01-27T06:52:44.904" v="1873" actId="1076"/>
          <ac:spMkLst>
            <pc:docMk/>
            <pc:sldMk cId="469654488" sldId="257"/>
            <ac:spMk id="3" creationId="{6D9A7C18-3852-49A5-8F80-8817FF37756C}"/>
          </ac:spMkLst>
        </pc:spChg>
      </pc:sldChg>
      <pc:sldChg chg="modSp mod">
        <pc:chgData name="KAMBLE Sachin" userId="ac18d0e6-8b0b-4e2f-86f0-7fb917b724c3" providerId="ADAL" clId="{98717BE3-4591-4054-9892-A8EE5A827A38}" dt="2022-01-29T07:56:35.841" v="3211" actId="207"/>
        <pc:sldMkLst>
          <pc:docMk/>
          <pc:sldMk cId="2300441001" sldId="258"/>
        </pc:sldMkLst>
        <pc:spChg chg="mod">
          <ac:chgData name="KAMBLE Sachin" userId="ac18d0e6-8b0b-4e2f-86f0-7fb917b724c3" providerId="ADAL" clId="{98717BE3-4591-4054-9892-A8EE5A827A38}" dt="2022-01-29T07:56:30.691" v="3209" actId="14100"/>
          <ac:spMkLst>
            <pc:docMk/>
            <pc:sldMk cId="2300441001" sldId="258"/>
            <ac:spMk id="2" creationId="{D2EACA5B-6137-419B-840B-F0575865DB9D}"/>
          </ac:spMkLst>
        </pc:spChg>
        <pc:spChg chg="mod">
          <ac:chgData name="KAMBLE Sachin" userId="ac18d0e6-8b0b-4e2f-86f0-7fb917b724c3" providerId="ADAL" clId="{98717BE3-4591-4054-9892-A8EE5A827A38}" dt="2022-01-29T07:56:35.841" v="3211" actId="207"/>
          <ac:spMkLst>
            <pc:docMk/>
            <pc:sldMk cId="2300441001" sldId="258"/>
            <ac:spMk id="3" creationId="{5187EE66-3F33-4E23-AE8E-B419D765E43D}"/>
          </ac:spMkLst>
        </pc:spChg>
      </pc:sldChg>
      <pc:sldChg chg="modSp mod">
        <pc:chgData name="KAMBLE Sachin" userId="ac18d0e6-8b0b-4e2f-86f0-7fb917b724c3" providerId="ADAL" clId="{98717BE3-4591-4054-9892-A8EE5A827A38}" dt="2022-01-29T07:56:41.051" v="3213" actId="113"/>
        <pc:sldMkLst>
          <pc:docMk/>
          <pc:sldMk cId="2874228393" sldId="259"/>
        </pc:sldMkLst>
        <pc:spChg chg="mod">
          <ac:chgData name="KAMBLE Sachin" userId="ac18d0e6-8b0b-4e2f-86f0-7fb917b724c3" providerId="ADAL" clId="{98717BE3-4591-4054-9892-A8EE5A827A38}" dt="2022-01-29T07:56:41.051" v="3213" actId="113"/>
          <ac:spMkLst>
            <pc:docMk/>
            <pc:sldMk cId="2874228393" sldId="259"/>
            <ac:spMk id="2" creationId="{85654531-29D8-4219-943C-2D120EDFA6C9}"/>
          </ac:spMkLst>
        </pc:spChg>
      </pc:sldChg>
      <pc:sldChg chg="modSp mod">
        <pc:chgData name="KAMBLE Sachin" userId="ac18d0e6-8b0b-4e2f-86f0-7fb917b724c3" providerId="ADAL" clId="{98717BE3-4591-4054-9892-A8EE5A827A38}" dt="2022-01-29T07:56:49.326" v="3216" actId="207"/>
        <pc:sldMkLst>
          <pc:docMk/>
          <pc:sldMk cId="4074588100" sldId="260"/>
        </pc:sldMkLst>
        <pc:spChg chg="mod">
          <ac:chgData name="KAMBLE Sachin" userId="ac18d0e6-8b0b-4e2f-86f0-7fb917b724c3" providerId="ADAL" clId="{98717BE3-4591-4054-9892-A8EE5A827A38}" dt="2022-01-29T07:56:49.326" v="3216" actId="207"/>
          <ac:spMkLst>
            <pc:docMk/>
            <pc:sldMk cId="4074588100" sldId="260"/>
            <ac:spMk id="2" creationId="{3C1E336B-C0C1-4B58-B717-C9B44A84A506}"/>
          </ac:spMkLst>
        </pc:spChg>
      </pc:sldChg>
      <pc:sldChg chg="modSp mod">
        <pc:chgData name="KAMBLE Sachin" userId="ac18d0e6-8b0b-4e2f-86f0-7fb917b724c3" providerId="ADAL" clId="{98717BE3-4591-4054-9892-A8EE5A827A38}" dt="2022-01-29T07:57:07.423" v="3223" actId="113"/>
        <pc:sldMkLst>
          <pc:docMk/>
          <pc:sldMk cId="2184895029" sldId="261"/>
        </pc:sldMkLst>
        <pc:spChg chg="mod">
          <ac:chgData name="KAMBLE Sachin" userId="ac18d0e6-8b0b-4e2f-86f0-7fb917b724c3" providerId="ADAL" clId="{98717BE3-4591-4054-9892-A8EE5A827A38}" dt="2022-01-29T07:57:07.423" v="3223" actId="113"/>
          <ac:spMkLst>
            <pc:docMk/>
            <pc:sldMk cId="2184895029" sldId="261"/>
            <ac:spMk id="2" creationId="{199FDF77-573C-4E1E-931B-D619DCFE91B3}"/>
          </ac:spMkLst>
        </pc:spChg>
        <pc:spChg chg="mod">
          <ac:chgData name="KAMBLE Sachin" userId="ac18d0e6-8b0b-4e2f-86f0-7fb917b724c3" providerId="ADAL" clId="{98717BE3-4591-4054-9892-A8EE5A827A38}" dt="2022-01-29T06:30:19.349" v="2133" actId="27636"/>
          <ac:spMkLst>
            <pc:docMk/>
            <pc:sldMk cId="2184895029" sldId="261"/>
            <ac:spMk id="3" creationId="{F84CBF0F-D406-4983-A150-BE9766D8BC33}"/>
          </ac:spMkLst>
        </pc:spChg>
      </pc:sldChg>
      <pc:sldChg chg="modSp mod">
        <pc:chgData name="KAMBLE Sachin" userId="ac18d0e6-8b0b-4e2f-86f0-7fb917b724c3" providerId="ADAL" clId="{98717BE3-4591-4054-9892-A8EE5A827A38}" dt="2022-01-29T07:56:57.286" v="3220" actId="207"/>
        <pc:sldMkLst>
          <pc:docMk/>
          <pc:sldMk cId="1618453658" sldId="262"/>
        </pc:sldMkLst>
        <pc:spChg chg="mod">
          <ac:chgData name="KAMBLE Sachin" userId="ac18d0e6-8b0b-4e2f-86f0-7fb917b724c3" providerId="ADAL" clId="{98717BE3-4591-4054-9892-A8EE5A827A38}" dt="2022-01-29T07:56:57.286" v="3220" actId="207"/>
          <ac:spMkLst>
            <pc:docMk/>
            <pc:sldMk cId="1618453658" sldId="262"/>
            <ac:spMk id="2" creationId="{3C1E336B-C0C1-4B58-B717-C9B44A84A506}"/>
          </ac:spMkLst>
        </pc:spChg>
      </pc:sldChg>
      <pc:sldChg chg="modSp mod">
        <pc:chgData name="KAMBLE Sachin" userId="ac18d0e6-8b0b-4e2f-86f0-7fb917b724c3" providerId="ADAL" clId="{98717BE3-4591-4054-9892-A8EE5A827A38}" dt="2022-01-29T07:57:02.643" v="3221" actId="207"/>
        <pc:sldMkLst>
          <pc:docMk/>
          <pc:sldMk cId="352004012" sldId="263"/>
        </pc:sldMkLst>
        <pc:spChg chg="mod">
          <ac:chgData name="KAMBLE Sachin" userId="ac18d0e6-8b0b-4e2f-86f0-7fb917b724c3" providerId="ADAL" clId="{98717BE3-4591-4054-9892-A8EE5A827A38}" dt="2022-01-29T07:57:02.643" v="3221" actId="207"/>
          <ac:spMkLst>
            <pc:docMk/>
            <pc:sldMk cId="352004012" sldId="263"/>
            <ac:spMk id="2" creationId="{3C1E336B-C0C1-4B58-B717-C9B44A84A506}"/>
          </ac:spMkLst>
        </pc:spChg>
      </pc:sldChg>
      <pc:sldChg chg="modSp mod">
        <pc:chgData name="KAMBLE Sachin" userId="ac18d0e6-8b0b-4e2f-86f0-7fb917b724c3" providerId="ADAL" clId="{98717BE3-4591-4054-9892-A8EE5A827A38}" dt="2022-01-29T07:54:31.914" v="3171" actId="207"/>
        <pc:sldMkLst>
          <pc:docMk/>
          <pc:sldMk cId="4247489119" sldId="264"/>
        </pc:sldMkLst>
        <pc:spChg chg="mod">
          <ac:chgData name="KAMBLE Sachin" userId="ac18d0e6-8b0b-4e2f-86f0-7fb917b724c3" providerId="ADAL" clId="{98717BE3-4591-4054-9892-A8EE5A827A38}" dt="2022-01-29T07:54:31.914" v="3171" actId="207"/>
          <ac:spMkLst>
            <pc:docMk/>
            <pc:sldMk cId="4247489119" sldId="264"/>
            <ac:spMk id="2" creationId="{D11C0C60-8234-4FF7-8F9E-01E1DC6DCDCE}"/>
          </ac:spMkLst>
        </pc:spChg>
      </pc:sldChg>
      <pc:sldChg chg="modSp new mod">
        <pc:chgData name="KAMBLE Sachin" userId="ac18d0e6-8b0b-4e2f-86f0-7fb917b724c3" providerId="ADAL" clId="{98717BE3-4591-4054-9892-A8EE5A827A38}" dt="2022-01-29T07:55:50.693" v="3196" actId="207"/>
        <pc:sldMkLst>
          <pc:docMk/>
          <pc:sldMk cId="3633799048" sldId="265"/>
        </pc:sldMkLst>
        <pc:spChg chg="mod">
          <ac:chgData name="KAMBLE Sachin" userId="ac18d0e6-8b0b-4e2f-86f0-7fb917b724c3" providerId="ADAL" clId="{98717BE3-4591-4054-9892-A8EE5A827A38}" dt="2022-01-29T07:55:37.597" v="3192" actId="207"/>
          <ac:spMkLst>
            <pc:docMk/>
            <pc:sldMk cId="3633799048" sldId="265"/>
            <ac:spMk id="2" creationId="{E0230974-8D53-4E57-A1A8-4A45F90C5943}"/>
          </ac:spMkLst>
        </pc:spChg>
        <pc:spChg chg="mod">
          <ac:chgData name="KAMBLE Sachin" userId="ac18d0e6-8b0b-4e2f-86f0-7fb917b724c3" providerId="ADAL" clId="{98717BE3-4591-4054-9892-A8EE5A827A38}" dt="2022-01-29T07:55:50.693" v="3196" actId="207"/>
          <ac:spMkLst>
            <pc:docMk/>
            <pc:sldMk cId="3633799048" sldId="265"/>
            <ac:spMk id="3" creationId="{81414AEE-2BF9-4986-BAE7-00FBF85FF7E9}"/>
          </ac:spMkLst>
        </pc:spChg>
      </pc:sldChg>
      <pc:sldChg chg="modSp new mod">
        <pc:chgData name="KAMBLE Sachin" userId="ac18d0e6-8b0b-4e2f-86f0-7fb917b724c3" providerId="ADAL" clId="{98717BE3-4591-4054-9892-A8EE5A827A38}" dt="2022-01-29T07:55:56.648" v="3198" actId="113"/>
        <pc:sldMkLst>
          <pc:docMk/>
          <pc:sldMk cId="3352499971" sldId="266"/>
        </pc:sldMkLst>
        <pc:spChg chg="mod">
          <ac:chgData name="KAMBLE Sachin" userId="ac18d0e6-8b0b-4e2f-86f0-7fb917b724c3" providerId="ADAL" clId="{98717BE3-4591-4054-9892-A8EE5A827A38}" dt="2022-01-29T07:55:56.648" v="3198" actId="113"/>
          <ac:spMkLst>
            <pc:docMk/>
            <pc:sldMk cId="3352499971" sldId="266"/>
            <ac:spMk id="2" creationId="{DD65A1A6-CB97-4954-A30F-AB517743CCD8}"/>
          </ac:spMkLst>
        </pc:spChg>
        <pc:spChg chg="mod">
          <ac:chgData name="KAMBLE Sachin" userId="ac18d0e6-8b0b-4e2f-86f0-7fb917b724c3" providerId="ADAL" clId="{98717BE3-4591-4054-9892-A8EE5A827A38}" dt="2022-01-27T06:27:07.806" v="1100" actId="14100"/>
          <ac:spMkLst>
            <pc:docMk/>
            <pc:sldMk cId="3352499971" sldId="266"/>
            <ac:spMk id="3" creationId="{09747728-EDDE-4284-B55E-2974817C5AD5}"/>
          </ac:spMkLst>
        </pc:spChg>
      </pc:sldChg>
      <pc:sldChg chg="modSp new mod">
        <pc:chgData name="KAMBLE Sachin" userId="ac18d0e6-8b0b-4e2f-86f0-7fb917b724c3" providerId="ADAL" clId="{98717BE3-4591-4054-9892-A8EE5A827A38}" dt="2022-01-29T07:56:02.950" v="3200" actId="207"/>
        <pc:sldMkLst>
          <pc:docMk/>
          <pc:sldMk cId="4051854833" sldId="267"/>
        </pc:sldMkLst>
        <pc:spChg chg="mod">
          <ac:chgData name="KAMBLE Sachin" userId="ac18d0e6-8b0b-4e2f-86f0-7fb917b724c3" providerId="ADAL" clId="{98717BE3-4591-4054-9892-A8EE5A827A38}" dt="2022-01-29T07:56:02.950" v="3200" actId="207"/>
          <ac:spMkLst>
            <pc:docMk/>
            <pc:sldMk cId="4051854833" sldId="267"/>
            <ac:spMk id="2" creationId="{AD738FC5-4E68-47E3-803C-854EDB173B1C}"/>
          </ac:spMkLst>
        </pc:spChg>
        <pc:spChg chg="mod">
          <ac:chgData name="KAMBLE Sachin" userId="ac18d0e6-8b0b-4e2f-86f0-7fb917b724c3" providerId="ADAL" clId="{98717BE3-4591-4054-9892-A8EE5A827A38}" dt="2022-01-27T06:28:18.750" v="1272" actId="20577"/>
          <ac:spMkLst>
            <pc:docMk/>
            <pc:sldMk cId="4051854833" sldId="267"/>
            <ac:spMk id="3" creationId="{5D397B98-0484-4706-B5D3-66F6A903ED55}"/>
          </ac:spMkLst>
        </pc:spChg>
      </pc:sldChg>
      <pc:sldChg chg="modSp new mod">
        <pc:chgData name="KAMBLE Sachin" userId="ac18d0e6-8b0b-4e2f-86f0-7fb917b724c3" providerId="ADAL" clId="{98717BE3-4591-4054-9892-A8EE5A827A38}" dt="2022-01-29T07:56:10.273" v="3202" actId="207"/>
        <pc:sldMkLst>
          <pc:docMk/>
          <pc:sldMk cId="3299836362" sldId="268"/>
        </pc:sldMkLst>
        <pc:spChg chg="mod">
          <ac:chgData name="KAMBLE Sachin" userId="ac18d0e6-8b0b-4e2f-86f0-7fb917b724c3" providerId="ADAL" clId="{98717BE3-4591-4054-9892-A8EE5A827A38}" dt="2022-01-29T07:56:10.273" v="3202" actId="207"/>
          <ac:spMkLst>
            <pc:docMk/>
            <pc:sldMk cId="3299836362" sldId="268"/>
            <ac:spMk id="2" creationId="{5B6197D0-C816-4E50-B0F4-222462733AD3}"/>
          </ac:spMkLst>
        </pc:spChg>
        <pc:spChg chg="mod">
          <ac:chgData name="KAMBLE Sachin" userId="ac18d0e6-8b0b-4e2f-86f0-7fb917b724c3" providerId="ADAL" clId="{98717BE3-4591-4054-9892-A8EE5A827A38}" dt="2022-01-27T06:28:49.982" v="1349" actId="20577"/>
          <ac:spMkLst>
            <pc:docMk/>
            <pc:sldMk cId="3299836362" sldId="268"/>
            <ac:spMk id="3" creationId="{BB8C61C3-CF91-4419-ABC2-90EFA0A48532}"/>
          </ac:spMkLst>
        </pc:spChg>
      </pc:sldChg>
      <pc:sldChg chg="modSp new mod">
        <pc:chgData name="KAMBLE Sachin" userId="ac18d0e6-8b0b-4e2f-86f0-7fb917b724c3" providerId="ADAL" clId="{98717BE3-4591-4054-9892-A8EE5A827A38}" dt="2022-01-29T07:56:14.834" v="3204" actId="207"/>
        <pc:sldMkLst>
          <pc:docMk/>
          <pc:sldMk cId="3755241258" sldId="269"/>
        </pc:sldMkLst>
        <pc:spChg chg="mod">
          <ac:chgData name="KAMBLE Sachin" userId="ac18d0e6-8b0b-4e2f-86f0-7fb917b724c3" providerId="ADAL" clId="{98717BE3-4591-4054-9892-A8EE5A827A38}" dt="2022-01-29T07:56:14.834" v="3204" actId="207"/>
          <ac:spMkLst>
            <pc:docMk/>
            <pc:sldMk cId="3755241258" sldId="269"/>
            <ac:spMk id="2" creationId="{3ABFB3BB-1D7E-4F03-AAAB-0A275B53805B}"/>
          </ac:spMkLst>
        </pc:spChg>
        <pc:spChg chg="mod">
          <ac:chgData name="KAMBLE Sachin" userId="ac18d0e6-8b0b-4e2f-86f0-7fb917b724c3" providerId="ADAL" clId="{98717BE3-4591-4054-9892-A8EE5A827A38}" dt="2022-01-27T06:31:05.334" v="1572" actId="20577"/>
          <ac:spMkLst>
            <pc:docMk/>
            <pc:sldMk cId="3755241258" sldId="269"/>
            <ac:spMk id="3" creationId="{45135CF8-9EDE-4749-A9CB-D012DEE77CF7}"/>
          </ac:spMkLst>
        </pc:spChg>
      </pc:sldChg>
      <pc:sldChg chg="modSp new mod">
        <pc:chgData name="KAMBLE Sachin" userId="ac18d0e6-8b0b-4e2f-86f0-7fb917b724c3" providerId="ADAL" clId="{98717BE3-4591-4054-9892-A8EE5A827A38}" dt="2022-01-27T06:32:58.937" v="1871" actId="20577"/>
        <pc:sldMkLst>
          <pc:docMk/>
          <pc:sldMk cId="117678573" sldId="270"/>
        </pc:sldMkLst>
        <pc:spChg chg="mod">
          <ac:chgData name="KAMBLE Sachin" userId="ac18d0e6-8b0b-4e2f-86f0-7fb917b724c3" providerId="ADAL" clId="{98717BE3-4591-4054-9892-A8EE5A827A38}" dt="2022-01-27T06:31:12.920" v="1576" actId="27636"/>
          <ac:spMkLst>
            <pc:docMk/>
            <pc:sldMk cId="117678573" sldId="270"/>
            <ac:spMk id="2" creationId="{64924088-B0C8-470F-AA4F-45D5C84DB0E4}"/>
          </ac:spMkLst>
        </pc:spChg>
        <pc:spChg chg="mod">
          <ac:chgData name="KAMBLE Sachin" userId="ac18d0e6-8b0b-4e2f-86f0-7fb917b724c3" providerId="ADAL" clId="{98717BE3-4591-4054-9892-A8EE5A827A38}" dt="2022-01-27T06:32:58.937" v="1871" actId="20577"/>
          <ac:spMkLst>
            <pc:docMk/>
            <pc:sldMk cId="117678573" sldId="270"/>
            <ac:spMk id="3" creationId="{1031D9BC-1630-43B3-8325-95951D3ECEEA}"/>
          </ac:spMkLst>
        </pc:spChg>
      </pc:sldChg>
      <pc:sldChg chg="new del">
        <pc:chgData name="KAMBLE Sachin" userId="ac18d0e6-8b0b-4e2f-86f0-7fb917b724c3" providerId="ADAL" clId="{98717BE3-4591-4054-9892-A8EE5A827A38}" dt="2022-01-27T07:18:45.485" v="2090" actId="47"/>
        <pc:sldMkLst>
          <pc:docMk/>
          <pc:sldMk cId="224129115" sldId="271"/>
        </pc:sldMkLst>
      </pc:sldChg>
      <pc:sldChg chg="add del">
        <pc:chgData name="KAMBLE Sachin" userId="ac18d0e6-8b0b-4e2f-86f0-7fb917b724c3" providerId="ADAL" clId="{98717BE3-4591-4054-9892-A8EE5A827A38}" dt="2022-01-27T07:08:16.129" v="1876" actId="47"/>
        <pc:sldMkLst>
          <pc:docMk/>
          <pc:sldMk cId="0" sldId="272"/>
        </pc:sldMkLst>
      </pc:sldChg>
      <pc:sldChg chg="modSp add mod">
        <pc:chgData name="KAMBLE Sachin" userId="ac18d0e6-8b0b-4e2f-86f0-7fb917b724c3" providerId="ADAL" clId="{98717BE3-4591-4054-9892-A8EE5A827A38}" dt="2022-01-29T07:51:21.797" v="3080" actId="207"/>
        <pc:sldMkLst>
          <pc:docMk/>
          <pc:sldMk cId="0" sldId="273"/>
        </pc:sldMkLst>
        <pc:spChg chg="mod">
          <ac:chgData name="KAMBLE Sachin" userId="ac18d0e6-8b0b-4e2f-86f0-7fb917b724c3" providerId="ADAL" clId="{98717BE3-4591-4054-9892-A8EE5A827A38}" dt="2022-01-29T07:51:21.797" v="3080" actId="207"/>
          <ac:spMkLst>
            <pc:docMk/>
            <pc:sldMk cId="0" sldId="273"/>
            <ac:spMk id="2" creationId="{00000000-0000-0000-0000-000000000000}"/>
          </ac:spMkLst>
        </pc:spChg>
        <pc:spChg chg="mod">
          <ac:chgData name="KAMBLE Sachin" userId="ac18d0e6-8b0b-4e2f-86f0-7fb917b724c3" providerId="ADAL" clId="{98717BE3-4591-4054-9892-A8EE5A827A38}" dt="2022-01-29T07:51:17.837" v="3079" actId="207"/>
          <ac:spMkLst>
            <pc:docMk/>
            <pc:sldMk cId="0" sldId="273"/>
            <ac:spMk id="3" creationId="{00000000-0000-0000-0000-000000000000}"/>
          </ac:spMkLst>
        </pc:spChg>
        <pc:spChg chg="mod">
          <ac:chgData name="KAMBLE Sachin" userId="ac18d0e6-8b0b-4e2f-86f0-7fb917b724c3" providerId="ADAL" clId="{98717BE3-4591-4054-9892-A8EE5A827A38}" dt="2022-01-27T07:08:14.153" v="1875"/>
          <ac:spMkLst>
            <pc:docMk/>
            <pc:sldMk cId="0" sldId="273"/>
            <ac:spMk id="15" creationId="{00000000-0000-0000-0000-000000000000}"/>
          </ac:spMkLst>
        </pc:spChg>
      </pc:sldChg>
      <pc:sldChg chg="delSp modSp add mod">
        <pc:chgData name="KAMBLE Sachin" userId="ac18d0e6-8b0b-4e2f-86f0-7fb917b724c3" providerId="ADAL" clId="{98717BE3-4591-4054-9892-A8EE5A827A38}" dt="2022-01-29T07:52:47.298" v="3140" actId="1076"/>
        <pc:sldMkLst>
          <pc:docMk/>
          <pc:sldMk cId="0" sldId="274"/>
        </pc:sldMkLst>
        <pc:spChg chg="del mod">
          <ac:chgData name="KAMBLE Sachin" userId="ac18d0e6-8b0b-4e2f-86f0-7fb917b724c3" providerId="ADAL" clId="{98717BE3-4591-4054-9892-A8EE5A827A38}" dt="2022-01-27T07:09:38.637" v="1889" actId="478"/>
          <ac:spMkLst>
            <pc:docMk/>
            <pc:sldMk cId="0" sldId="274"/>
            <ac:spMk id="2" creationId="{00000000-0000-0000-0000-000000000000}"/>
          </ac:spMkLst>
        </pc:spChg>
        <pc:spChg chg="mod">
          <ac:chgData name="KAMBLE Sachin" userId="ac18d0e6-8b0b-4e2f-86f0-7fb917b724c3" providerId="ADAL" clId="{98717BE3-4591-4054-9892-A8EE5A827A38}" dt="2022-01-29T07:52:47.298" v="3140" actId="1076"/>
          <ac:spMkLst>
            <pc:docMk/>
            <pc:sldMk cId="0" sldId="274"/>
            <ac:spMk id="3" creationId="{00000000-0000-0000-0000-000000000000}"/>
          </ac:spMkLst>
        </pc:spChg>
        <pc:spChg chg="mod">
          <ac:chgData name="KAMBLE Sachin" userId="ac18d0e6-8b0b-4e2f-86f0-7fb917b724c3" providerId="ADAL" clId="{98717BE3-4591-4054-9892-A8EE5A827A38}" dt="2022-01-29T07:52:43.861" v="3139" actId="14100"/>
          <ac:spMkLst>
            <pc:docMk/>
            <pc:sldMk cId="0" sldId="274"/>
            <ac:spMk id="4" creationId="{00000000-0000-0000-0000-000000000000}"/>
          </ac:spMkLst>
        </pc:spChg>
        <pc:spChg chg="mod">
          <ac:chgData name="KAMBLE Sachin" userId="ac18d0e6-8b0b-4e2f-86f0-7fb917b724c3" providerId="ADAL" clId="{98717BE3-4591-4054-9892-A8EE5A827A38}" dt="2022-01-29T07:52:33.145" v="3137" actId="20577"/>
          <ac:spMkLst>
            <pc:docMk/>
            <pc:sldMk cId="0" sldId="274"/>
            <ac:spMk id="5" creationId="{00000000-0000-0000-0000-000000000000}"/>
          </ac:spMkLst>
        </pc:spChg>
        <pc:spChg chg="mod">
          <ac:chgData name="KAMBLE Sachin" userId="ac18d0e6-8b0b-4e2f-86f0-7fb917b724c3" providerId="ADAL" clId="{98717BE3-4591-4054-9892-A8EE5A827A38}" dt="2022-01-27T07:08:14.153" v="1875"/>
          <ac:spMkLst>
            <pc:docMk/>
            <pc:sldMk cId="0" sldId="274"/>
            <ac:spMk id="6" creationId="{00000000-0000-0000-0000-000000000000}"/>
          </ac:spMkLst>
        </pc:spChg>
      </pc:sldChg>
      <pc:sldChg chg="modSp add mod">
        <pc:chgData name="KAMBLE Sachin" userId="ac18d0e6-8b0b-4e2f-86f0-7fb917b724c3" providerId="ADAL" clId="{98717BE3-4591-4054-9892-A8EE5A827A38}" dt="2022-01-29T07:53:45.071" v="3162" actId="20577"/>
        <pc:sldMkLst>
          <pc:docMk/>
          <pc:sldMk cId="0" sldId="275"/>
        </pc:sldMkLst>
        <pc:spChg chg="mod">
          <ac:chgData name="KAMBLE Sachin" userId="ac18d0e6-8b0b-4e2f-86f0-7fb917b724c3" providerId="ADAL" clId="{98717BE3-4591-4054-9892-A8EE5A827A38}" dt="2022-01-29T07:53:25.705" v="3154" actId="1076"/>
          <ac:spMkLst>
            <pc:docMk/>
            <pc:sldMk cId="0" sldId="275"/>
            <ac:spMk id="2" creationId="{00000000-0000-0000-0000-000000000000}"/>
          </ac:spMkLst>
        </pc:spChg>
        <pc:spChg chg="mod">
          <ac:chgData name="KAMBLE Sachin" userId="ac18d0e6-8b0b-4e2f-86f0-7fb917b724c3" providerId="ADAL" clId="{98717BE3-4591-4054-9892-A8EE5A827A38}" dt="2022-01-29T07:53:45.071" v="3162" actId="20577"/>
          <ac:spMkLst>
            <pc:docMk/>
            <pc:sldMk cId="0" sldId="275"/>
            <ac:spMk id="3" creationId="{00000000-0000-0000-0000-000000000000}"/>
          </ac:spMkLst>
        </pc:spChg>
        <pc:spChg chg="mod">
          <ac:chgData name="KAMBLE Sachin" userId="ac18d0e6-8b0b-4e2f-86f0-7fb917b724c3" providerId="ADAL" clId="{98717BE3-4591-4054-9892-A8EE5A827A38}" dt="2022-01-27T07:08:14.153" v="1875"/>
          <ac:spMkLst>
            <pc:docMk/>
            <pc:sldMk cId="0" sldId="275"/>
            <ac:spMk id="4" creationId="{00000000-0000-0000-0000-000000000000}"/>
          </ac:spMkLst>
        </pc:spChg>
      </pc:sldChg>
      <pc:sldChg chg="modSp add mod">
        <pc:chgData name="KAMBLE Sachin" userId="ac18d0e6-8b0b-4e2f-86f0-7fb917b724c3" providerId="ADAL" clId="{98717BE3-4591-4054-9892-A8EE5A827A38}" dt="2022-01-29T07:54:24.075" v="3169" actId="20577"/>
        <pc:sldMkLst>
          <pc:docMk/>
          <pc:sldMk cId="0" sldId="276"/>
        </pc:sldMkLst>
        <pc:spChg chg="mod">
          <ac:chgData name="KAMBLE Sachin" userId="ac18d0e6-8b0b-4e2f-86f0-7fb917b724c3" providerId="ADAL" clId="{98717BE3-4591-4054-9892-A8EE5A827A38}" dt="2022-01-29T07:54:03.584" v="3163" actId="207"/>
          <ac:spMkLst>
            <pc:docMk/>
            <pc:sldMk cId="0" sldId="276"/>
            <ac:spMk id="2" creationId="{00000000-0000-0000-0000-000000000000}"/>
          </ac:spMkLst>
        </pc:spChg>
        <pc:spChg chg="mod">
          <ac:chgData name="KAMBLE Sachin" userId="ac18d0e6-8b0b-4e2f-86f0-7fb917b724c3" providerId="ADAL" clId="{98717BE3-4591-4054-9892-A8EE5A827A38}" dt="2022-01-29T07:54:24.075" v="3169" actId="20577"/>
          <ac:spMkLst>
            <pc:docMk/>
            <pc:sldMk cId="0" sldId="276"/>
            <ac:spMk id="3" creationId="{00000000-0000-0000-0000-000000000000}"/>
          </ac:spMkLst>
        </pc:spChg>
        <pc:spChg chg="mod">
          <ac:chgData name="KAMBLE Sachin" userId="ac18d0e6-8b0b-4e2f-86f0-7fb917b724c3" providerId="ADAL" clId="{98717BE3-4591-4054-9892-A8EE5A827A38}" dt="2022-01-27T07:08:14.153" v="1875"/>
          <ac:spMkLst>
            <pc:docMk/>
            <pc:sldMk cId="0" sldId="276"/>
            <ac:spMk id="4" creationId="{00000000-0000-0000-0000-000000000000}"/>
          </ac:spMkLst>
        </pc:spChg>
      </pc:sldChg>
      <pc:sldChg chg="modSp add mod">
        <pc:chgData name="KAMBLE Sachin" userId="ac18d0e6-8b0b-4e2f-86f0-7fb917b724c3" providerId="ADAL" clId="{98717BE3-4591-4054-9892-A8EE5A827A38}" dt="2022-01-29T07:55:31.055" v="3191" actId="1076"/>
        <pc:sldMkLst>
          <pc:docMk/>
          <pc:sldMk cId="0" sldId="277"/>
        </pc:sldMkLst>
        <pc:spChg chg="mod">
          <ac:chgData name="KAMBLE Sachin" userId="ac18d0e6-8b0b-4e2f-86f0-7fb917b724c3" providerId="ADAL" clId="{98717BE3-4591-4054-9892-A8EE5A827A38}" dt="2022-01-29T07:55:14.577" v="3186" actId="207"/>
          <ac:spMkLst>
            <pc:docMk/>
            <pc:sldMk cId="0" sldId="277"/>
            <ac:spMk id="2" creationId="{00000000-0000-0000-0000-000000000000}"/>
          </ac:spMkLst>
        </pc:spChg>
        <pc:spChg chg="mod">
          <ac:chgData name="KAMBLE Sachin" userId="ac18d0e6-8b0b-4e2f-86f0-7fb917b724c3" providerId="ADAL" clId="{98717BE3-4591-4054-9892-A8EE5A827A38}" dt="2022-01-29T07:55:31.055" v="3191" actId="1076"/>
          <ac:spMkLst>
            <pc:docMk/>
            <pc:sldMk cId="0" sldId="277"/>
            <ac:spMk id="3" creationId="{00000000-0000-0000-0000-000000000000}"/>
          </ac:spMkLst>
        </pc:spChg>
        <pc:spChg chg="mod">
          <ac:chgData name="KAMBLE Sachin" userId="ac18d0e6-8b0b-4e2f-86f0-7fb917b724c3" providerId="ADAL" clId="{98717BE3-4591-4054-9892-A8EE5A827A38}" dt="2022-01-27T07:08:14.153" v="1875"/>
          <ac:spMkLst>
            <pc:docMk/>
            <pc:sldMk cId="0" sldId="277"/>
            <ac:spMk id="4" creationId="{00000000-0000-0000-0000-000000000000}"/>
          </ac:spMkLst>
        </pc:spChg>
      </pc:sldChg>
      <pc:sldChg chg="modSp add del">
        <pc:chgData name="KAMBLE Sachin" userId="ac18d0e6-8b0b-4e2f-86f0-7fb917b724c3" providerId="ADAL" clId="{98717BE3-4591-4054-9892-A8EE5A827A38}" dt="2022-01-27T07:18:41.608" v="2088" actId="47"/>
        <pc:sldMkLst>
          <pc:docMk/>
          <pc:sldMk cId="0" sldId="278"/>
        </pc:sldMkLst>
        <pc:spChg chg="mod">
          <ac:chgData name="KAMBLE Sachin" userId="ac18d0e6-8b0b-4e2f-86f0-7fb917b724c3" providerId="ADAL" clId="{98717BE3-4591-4054-9892-A8EE5A827A38}" dt="2022-01-27T07:08:14.153" v="1875"/>
          <ac:spMkLst>
            <pc:docMk/>
            <pc:sldMk cId="0" sldId="278"/>
            <ac:spMk id="4" creationId="{00000000-0000-0000-0000-000000000000}"/>
          </ac:spMkLst>
        </pc:spChg>
      </pc:sldChg>
      <pc:sldChg chg="add del">
        <pc:chgData name="KAMBLE Sachin" userId="ac18d0e6-8b0b-4e2f-86f0-7fb917b724c3" providerId="ADAL" clId="{98717BE3-4591-4054-9892-A8EE5A827A38}" dt="2022-01-27T07:18:43.162" v="2089" actId="47"/>
        <pc:sldMkLst>
          <pc:docMk/>
          <pc:sldMk cId="0" sldId="279"/>
        </pc:sldMkLst>
      </pc:sldChg>
      <pc:sldChg chg="modSp new mod">
        <pc:chgData name="KAMBLE Sachin" userId="ac18d0e6-8b0b-4e2f-86f0-7fb917b724c3" providerId="ADAL" clId="{98717BE3-4591-4054-9892-A8EE5A827A38}" dt="2022-01-29T07:53:15.577" v="3152" actId="20577"/>
        <pc:sldMkLst>
          <pc:docMk/>
          <pc:sldMk cId="4053272272" sldId="280"/>
        </pc:sldMkLst>
        <pc:spChg chg="mod">
          <ac:chgData name="KAMBLE Sachin" userId="ac18d0e6-8b0b-4e2f-86f0-7fb917b724c3" providerId="ADAL" clId="{98717BE3-4591-4054-9892-A8EE5A827A38}" dt="2022-01-29T07:52:53.067" v="3141" actId="207"/>
          <ac:spMkLst>
            <pc:docMk/>
            <pc:sldMk cId="4053272272" sldId="280"/>
            <ac:spMk id="2" creationId="{EA7F4055-2810-4263-9FE3-456789816738}"/>
          </ac:spMkLst>
        </pc:spChg>
        <pc:spChg chg="mod">
          <ac:chgData name="KAMBLE Sachin" userId="ac18d0e6-8b0b-4e2f-86f0-7fb917b724c3" providerId="ADAL" clId="{98717BE3-4591-4054-9892-A8EE5A827A38}" dt="2022-01-29T07:53:15.577" v="3152" actId="20577"/>
          <ac:spMkLst>
            <pc:docMk/>
            <pc:sldMk cId="4053272272" sldId="280"/>
            <ac:spMk id="3" creationId="{F73C712B-A48F-49F8-8079-1122DA9E982A}"/>
          </ac:spMkLst>
        </pc:spChg>
      </pc:sldChg>
      <pc:sldChg chg="modSp new mod">
        <pc:chgData name="KAMBLE Sachin" userId="ac18d0e6-8b0b-4e2f-86f0-7fb917b724c3" providerId="ADAL" clId="{98717BE3-4591-4054-9892-A8EE5A827A38}" dt="2022-01-29T07:55:08.524" v="3183" actId="1076"/>
        <pc:sldMkLst>
          <pc:docMk/>
          <pc:sldMk cId="2788852924" sldId="281"/>
        </pc:sldMkLst>
        <pc:spChg chg="mod">
          <ac:chgData name="KAMBLE Sachin" userId="ac18d0e6-8b0b-4e2f-86f0-7fb917b724c3" providerId="ADAL" clId="{98717BE3-4591-4054-9892-A8EE5A827A38}" dt="2022-01-29T07:55:08.524" v="3183" actId="1076"/>
          <ac:spMkLst>
            <pc:docMk/>
            <pc:sldMk cId="2788852924" sldId="281"/>
            <ac:spMk id="2" creationId="{57B746C3-9655-4586-B38B-2385644B0A29}"/>
          </ac:spMkLst>
        </pc:spChg>
        <pc:spChg chg="mod">
          <ac:chgData name="KAMBLE Sachin" userId="ac18d0e6-8b0b-4e2f-86f0-7fb917b724c3" providerId="ADAL" clId="{98717BE3-4591-4054-9892-A8EE5A827A38}" dt="2022-01-29T07:55:04.270" v="3182" actId="27636"/>
          <ac:spMkLst>
            <pc:docMk/>
            <pc:sldMk cId="2788852924" sldId="281"/>
            <ac:spMk id="3" creationId="{46DDE92A-E6C5-4630-BFE8-F8E17F454D3F}"/>
          </ac:spMkLst>
        </pc:spChg>
      </pc:sldChg>
      <pc:sldChg chg="addSp delSp modSp new mod">
        <pc:chgData name="KAMBLE Sachin" userId="ac18d0e6-8b0b-4e2f-86f0-7fb917b724c3" providerId="ADAL" clId="{98717BE3-4591-4054-9892-A8EE5A827A38}" dt="2022-01-29T07:57:33.705" v="3229" actId="207"/>
        <pc:sldMkLst>
          <pc:docMk/>
          <pc:sldMk cId="3808710647" sldId="282"/>
        </pc:sldMkLst>
        <pc:spChg chg="mod">
          <ac:chgData name="KAMBLE Sachin" userId="ac18d0e6-8b0b-4e2f-86f0-7fb917b724c3" providerId="ADAL" clId="{98717BE3-4591-4054-9892-A8EE5A827A38}" dt="2022-01-29T07:57:15.170" v="3224" actId="207"/>
          <ac:spMkLst>
            <pc:docMk/>
            <pc:sldMk cId="3808710647" sldId="282"/>
            <ac:spMk id="2" creationId="{0542E911-0EAE-4141-B8CA-2109807A15E7}"/>
          </ac:spMkLst>
        </pc:spChg>
        <pc:spChg chg="mod">
          <ac:chgData name="KAMBLE Sachin" userId="ac18d0e6-8b0b-4e2f-86f0-7fb917b724c3" providerId="ADAL" clId="{98717BE3-4591-4054-9892-A8EE5A827A38}" dt="2022-01-29T07:57:33.705" v="3229" actId="207"/>
          <ac:spMkLst>
            <pc:docMk/>
            <pc:sldMk cId="3808710647" sldId="282"/>
            <ac:spMk id="3" creationId="{88047DEB-956A-4DEA-90DE-AF0EC9F6E9C7}"/>
          </ac:spMkLst>
        </pc:spChg>
        <pc:spChg chg="add del mod">
          <ac:chgData name="KAMBLE Sachin" userId="ac18d0e6-8b0b-4e2f-86f0-7fb917b724c3" providerId="ADAL" clId="{98717BE3-4591-4054-9892-A8EE5A827A38}" dt="2022-01-29T06:34:32.169" v="2236" actId="478"/>
          <ac:spMkLst>
            <pc:docMk/>
            <pc:sldMk cId="3808710647" sldId="282"/>
            <ac:spMk id="6" creationId="{23776693-A088-415F-B155-83B78E4718C3}"/>
          </ac:spMkLst>
        </pc:spChg>
        <pc:spChg chg="add mod">
          <ac:chgData name="KAMBLE Sachin" userId="ac18d0e6-8b0b-4e2f-86f0-7fb917b724c3" providerId="ADAL" clId="{98717BE3-4591-4054-9892-A8EE5A827A38}" dt="2022-01-29T06:57:44.464" v="2740" actId="1076"/>
          <ac:spMkLst>
            <pc:docMk/>
            <pc:sldMk cId="3808710647" sldId="282"/>
            <ac:spMk id="10" creationId="{C057A191-2196-4749-B5A8-0770D8D70A0D}"/>
          </ac:spMkLst>
        </pc:spChg>
        <pc:spChg chg="add mod">
          <ac:chgData name="KAMBLE Sachin" userId="ac18d0e6-8b0b-4e2f-86f0-7fb917b724c3" providerId="ADAL" clId="{98717BE3-4591-4054-9892-A8EE5A827A38}" dt="2022-01-29T06:52:12.847" v="2592" actId="1076"/>
          <ac:spMkLst>
            <pc:docMk/>
            <pc:sldMk cId="3808710647" sldId="282"/>
            <ac:spMk id="11" creationId="{FC6917C8-DCCB-4620-8629-5B3B133C1578}"/>
          </ac:spMkLst>
        </pc:spChg>
        <pc:graphicFrameChg chg="add mod modGraphic">
          <ac:chgData name="KAMBLE Sachin" userId="ac18d0e6-8b0b-4e2f-86f0-7fb917b724c3" providerId="ADAL" clId="{98717BE3-4591-4054-9892-A8EE5A827A38}" dt="2022-01-29T06:52:20.846" v="2595" actId="1076"/>
          <ac:graphicFrameMkLst>
            <pc:docMk/>
            <pc:sldMk cId="3808710647" sldId="282"/>
            <ac:graphicFrameMk id="7" creationId="{5679D9F6-81E5-4B69-8254-9A7B5F2C3821}"/>
          </ac:graphicFrameMkLst>
        </pc:graphicFrameChg>
        <pc:graphicFrameChg chg="add mod modGraphic">
          <ac:chgData name="KAMBLE Sachin" userId="ac18d0e6-8b0b-4e2f-86f0-7fb917b724c3" providerId="ADAL" clId="{98717BE3-4591-4054-9892-A8EE5A827A38}" dt="2022-01-29T06:52:31.879" v="2598" actId="1076"/>
          <ac:graphicFrameMkLst>
            <pc:docMk/>
            <pc:sldMk cId="3808710647" sldId="282"/>
            <ac:graphicFrameMk id="9" creationId="{3BB4F164-728E-4085-AE1F-040994D8F6F1}"/>
          </ac:graphicFrameMkLst>
        </pc:graphicFrameChg>
        <pc:picChg chg="add mod">
          <ac:chgData name="KAMBLE Sachin" userId="ac18d0e6-8b0b-4e2f-86f0-7fb917b724c3" providerId="ADAL" clId="{98717BE3-4591-4054-9892-A8EE5A827A38}" dt="2022-01-29T06:52:27.397" v="2597" actId="1076"/>
          <ac:picMkLst>
            <pc:docMk/>
            <pc:sldMk cId="3808710647" sldId="282"/>
            <ac:picMk id="5" creationId="{A6185A02-D940-495D-8394-39909E7CE322}"/>
          </ac:picMkLst>
        </pc:picChg>
        <pc:picChg chg="add mod">
          <ac:chgData name="KAMBLE Sachin" userId="ac18d0e6-8b0b-4e2f-86f0-7fb917b724c3" providerId="ADAL" clId="{98717BE3-4591-4054-9892-A8EE5A827A38}" dt="2022-01-29T06:52:25.009" v="2596" actId="1076"/>
          <ac:picMkLst>
            <pc:docMk/>
            <pc:sldMk cId="3808710647" sldId="282"/>
            <ac:picMk id="8" creationId="{DA904F01-63AF-4CF0-9111-91E58672A3E2}"/>
          </ac:picMkLst>
        </pc:picChg>
        <pc:picChg chg="add mod modCrop">
          <ac:chgData name="KAMBLE Sachin" userId="ac18d0e6-8b0b-4e2f-86f0-7fb917b724c3" providerId="ADAL" clId="{98717BE3-4591-4054-9892-A8EE5A827A38}" dt="2022-01-29T06:59:21.690" v="2805" actId="1076"/>
          <ac:picMkLst>
            <pc:docMk/>
            <pc:sldMk cId="3808710647" sldId="282"/>
            <ac:picMk id="13" creationId="{1749E04E-9AF2-4931-BF50-1A6C5251E032}"/>
          </ac:picMkLst>
        </pc:picChg>
        <pc:cxnChg chg="add mod">
          <ac:chgData name="KAMBLE Sachin" userId="ac18d0e6-8b0b-4e2f-86f0-7fb917b724c3" providerId="ADAL" clId="{98717BE3-4591-4054-9892-A8EE5A827A38}" dt="2022-01-29T06:59:05.266" v="2785" actId="1582"/>
          <ac:cxnSpMkLst>
            <pc:docMk/>
            <pc:sldMk cId="3808710647" sldId="282"/>
            <ac:cxnSpMk id="15" creationId="{B7276199-AAFE-4A5E-A41B-20627127926B}"/>
          </ac:cxnSpMkLst>
        </pc:cxnChg>
        <pc:cxnChg chg="add mod">
          <ac:chgData name="KAMBLE Sachin" userId="ac18d0e6-8b0b-4e2f-86f0-7fb917b724c3" providerId="ADAL" clId="{98717BE3-4591-4054-9892-A8EE5A827A38}" dt="2022-01-29T06:59:54.708" v="2807" actId="1582"/>
          <ac:cxnSpMkLst>
            <pc:docMk/>
            <pc:sldMk cId="3808710647" sldId="282"/>
            <ac:cxnSpMk id="17" creationId="{40048298-7FFE-4AAB-96BA-FA4D34BA7173}"/>
          </ac:cxnSpMkLst>
        </pc:cxnChg>
      </pc:sldChg>
      <pc:sldChg chg="addSp delSp modSp new mod">
        <pc:chgData name="KAMBLE Sachin" userId="ac18d0e6-8b0b-4e2f-86f0-7fb917b724c3" providerId="ADAL" clId="{98717BE3-4591-4054-9892-A8EE5A827A38}" dt="2022-01-29T07:57:47.786" v="3233" actId="207"/>
        <pc:sldMkLst>
          <pc:docMk/>
          <pc:sldMk cId="4025983973" sldId="283"/>
        </pc:sldMkLst>
        <pc:spChg chg="mod">
          <ac:chgData name="KAMBLE Sachin" userId="ac18d0e6-8b0b-4e2f-86f0-7fb917b724c3" providerId="ADAL" clId="{98717BE3-4591-4054-9892-A8EE5A827A38}" dt="2022-01-29T07:57:47.786" v="3233" actId="207"/>
          <ac:spMkLst>
            <pc:docMk/>
            <pc:sldMk cId="4025983973" sldId="283"/>
            <ac:spMk id="2" creationId="{C2B2D07C-0C69-4EB7-A728-38A66BD8EC7F}"/>
          </ac:spMkLst>
        </pc:spChg>
        <pc:spChg chg="del mod">
          <ac:chgData name="KAMBLE Sachin" userId="ac18d0e6-8b0b-4e2f-86f0-7fb917b724c3" providerId="ADAL" clId="{98717BE3-4591-4054-9892-A8EE5A827A38}" dt="2022-01-29T07:26:07.553" v="2943" actId="478"/>
          <ac:spMkLst>
            <pc:docMk/>
            <pc:sldMk cId="4025983973" sldId="283"/>
            <ac:spMk id="3" creationId="{11146A85-FC44-4DAE-ACF5-497125DF62C5}"/>
          </ac:spMkLst>
        </pc:spChg>
        <pc:spChg chg="add mod">
          <ac:chgData name="KAMBLE Sachin" userId="ac18d0e6-8b0b-4e2f-86f0-7fb917b724c3" providerId="ADAL" clId="{98717BE3-4591-4054-9892-A8EE5A827A38}" dt="2022-01-29T07:26:38.629" v="2949" actId="1076"/>
          <ac:spMkLst>
            <pc:docMk/>
            <pc:sldMk cId="4025983973" sldId="283"/>
            <ac:spMk id="6" creationId="{27FA91AD-B2C8-4DF8-A500-609DCAEC5FE0}"/>
          </ac:spMkLst>
        </pc:spChg>
        <pc:spChg chg="add mod">
          <ac:chgData name="KAMBLE Sachin" userId="ac18d0e6-8b0b-4e2f-86f0-7fb917b724c3" providerId="ADAL" clId="{98717BE3-4591-4054-9892-A8EE5A827A38}" dt="2022-01-29T07:26:56.199" v="2967" actId="20577"/>
          <ac:spMkLst>
            <pc:docMk/>
            <pc:sldMk cId="4025983973" sldId="283"/>
            <ac:spMk id="7" creationId="{862DB8CD-E193-42FA-86B8-C3A097FFA406}"/>
          </ac:spMkLst>
        </pc:spChg>
        <pc:spChg chg="add mod">
          <ac:chgData name="KAMBLE Sachin" userId="ac18d0e6-8b0b-4e2f-86f0-7fb917b724c3" providerId="ADAL" clId="{98717BE3-4591-4054-9892-A8EE5A827A38}" dt="2022-01-29T07:27:12.785" v="2985" actId="20577"/>
          <ac:spMkLst>
            <pc:docMk/>
            <pc:sldMk cId="4025983973" sldId="283"/>
            <ac:spMk id="8" creationId="{07E3C021-0FDD-45C9-AD92-8371D34B6731}"/>
          </ac:spMkLst>
        </pc:spChg>
        <pc:picChg chg="add mod">
          <ac:chgData name="KAMBLE Sachin" userId="ac18d0e6-8b0b-4e2f-86f0-7fb917b724c3" providerId="ADAL" clId="{98717BE3-4591-4054-9892-A8EE5A827A38}" dt="2022-01-29T07:26:22.284" v="2947" actId="14100"/>
          <ac:picMkLst>
            <pc:docMk/>
            <pc:sldMk cId="4025983973" sldId="283"/>
            <ac:picMk id="5" creationId="{BACF1FBD-3ECB-46EA-BD78-95D94C55010B}"/>
          </ac:picMkLst>
        </pc:picChg>
      </pc:sldChg>
      <pc:sldChg chg="addSp delSp modSp new mod">
        <pc:chgData name="KAMBLE Sachin" userId="ac18d0e6-8b0b-4e2f-86f0-7fb917b724c3" providerId="ADAL" clId="{98717BE3-4591-4054-9892-A8EE5A827A38}" dt="2022-01-29T07:57:40.879" v="3231" actId="113"/>
        <pc:sldMkLst>
          <pc:docMk/>
          <pc:sldMk cId="919412435" sldId="284"/>
        </pc:sldMkLst>
        <pc:spChg chg="mod">
          <ac:chgData name="KAMBLE Sachin" userId="ac18d0e6-8b0b-4e2f-86f0-7fb917b724c3" providerId="ADAL" clId="{98717BE3-4591-4054-9892-A8EE5A827A38}" dt="2022-01-29T07:57:40.879" v="3231" actId="113"/>
          <ac:spMkLst>
            <pc:docMk/>
            <pc:sldMk cId="919412435" sldId="284"/>
            <ac:spMk id="2" creationId="{97155B00-84B1-42DE-AD9B-4E7C267589B3}"/>
          </ac:spMkLst>
        </pc:spChg>
        <pc:spChg chg="del">
          <ac:chgData name="KAMBLE Sachin" userId="ac18d0e6-8b0b-4e2f-86f0-7fb917b724c3" providerId="ADAL" clId="{98717BE3-4591-4054-9892-A8EE5A827A38}" dt="2022-01-29T07:02:44.342" v="2841" actId="478"/>
          <ac:spMkLst>
            <pc:docMk/>
            <pc:sldMk cId="919412435" sldId="284"/>
            <ac:spMk id="3" creationId="{AA403D1F-8ED7-4459-8819-14639978A1A6}"/>
          </ac:spMkLst>
        </pc:spChg>
        <pc:spChg chg="add mod">
          <ac:chgData name="KAMBLE Sachin" userId="ac18d0e6-8b0b-4e2f-86f0-7fb917b724c3" providerId="ADAL" clId="{98717BE3-4591-4054-9892-A8EE5A827A38}" dt="2022-01-29T07:06:21.167" v="2889" actId="1076"/>
          <ac:spMkLst>
            <pc:docMk/>
            <pc:sldMk cId="919412435" sldId="284"/>
            <ac:spMk id="6" creationId="{1A5F715B-0AB6-41C7-A33B-E4A7F231865D}"/>
          </ac:spMkLst>
        </pc:spChg>
        <pc:spChg chg="add mod">
          <ac:chgData name="KAMBLE Sachin" userId="ac18d0e6-8b0b-4e2f-86f0-7fb917b724c3" providerId="ADAL" clId="{98717BE3-4591-4054-9892-A8EE5A827A38}" dt="2022-01-29T07:06:11.339" v="2880" actId="1076"/>
          <ac:spMkLst>
            <pc:docMk/>
            <pc:sldMk cId="919412435" sldId="284"/>
            <ac:spMk id="7" creationId="{120B7525-E3DB-4EFD-9AA1-8C3BFD7E7FAC}"/>
          </ac:spMkLst>
        </pc:spChg>
        <pc:spChg chg="add mod">
          <ac:chgData name="KAMBLE Sachin" userId="ac18d0e6-8b0b-4e2f-86f0-7fb917b724c3" providerId="ADAL" clId="{98717BE3-4591-4054-9892-A8EE5A827A38}" dt="2022-01-29T07:05:57.901" v="2879" actId="1076"/>
          <ac:spMkLst>
            <pc:docMk/>
            <pc:sldMk cId="919412435" sldId="284"/>
            <ac:spMk id="8" creationId="{9E3B2B99-4FD3-47E7-A389-C7259D23881D}"/>
          </ac:spMkLst>
        </pc:spChg>
        <pc:picChg chg="add mod">
          <ac:chgData name="KAMBLE Sachin" userId="ac18d0e6-8b0b-4e2f-86f0-7fb917b724c3" providerId="ADAL" clId="{98717BE3-4591-4054-9892-A8EE5A827A38}" dt="2022-01-29T07:03:10.720" v="2848" actId="14100"/>
          <ac:picMkLst>
            <pc:docMk/>
            <pc:sldMk cId="919412435" sldId="284"/>
            <ac:picMk id="5" creationId="{A8B6A6B5-6AAA-4BA1-A264-3926E2139BAB}"/>
          </ac:picMkLst>
        </pc:picChg>
      </pc:sldChg>
      <pc:sldChg chg="modSp new mod">
        <pc:chgData name="KAMBLE Sachin" userId="ac18d0e6-8b0b-4e2f-86f0-7fb917b724c3" providerId="ADAL" clId="{98717BE3-4591-4054-9892-A8EE5A827A38}" dt="2022-01-29T07:57:55.239" v="3236" actId="207"/>
        <pc:sldMkLst>
          <pc:docMk/>
          <pc:sldMk cId="3251439902" sldId="285"/>
        </pc:sldMkLst>
        <pc:spChg chg="mod">
          <ac:chgData name="KAMBLE Sachin" userId="ac18d0e6-8b0b-4e2f-86f0-7fb917b724c3" providerId="ADAL" clId="{98717BE3-4591-4054-9892-A8EE5A827A38}" dt="2022-01-29T07:57:55.239" v="3236" actId="207"/>
          <ac:spMkLst>
            <pc:docMk/>
            <pc:sldMk cId="3251439902" sldId="285"/>
            <ac:spMk id="2" creationId="{380F5002-868B-435C-8698-73B636EAD066}"/>
          </ac:spMkLst>
        </pc:spChg>
        <pc:spChg chg="mod">
          <ac:chgData name="KAMBLE Sachin" userId="ac18d0e6-8b0b-4e2f-86f0-7fb917b724c3" providerId="ADAL" clId="{98717BE3-4591-4054-9892-A8EE5A827A38}" dt="2022-01-29T07:29:44.148" v="3034" actId="113"/>
          <ac:spMkLst>
            <pc:docMk/>
            <pc:sldMk cId="3251439902" sldId="285"/>
            <ac:spMk id="3" creationId="{44458981-BAD1-483F-B6C8-08811C397630}"/>
          </ac:spMkLst>
        </pc:spChg>
      </pc:sldChg>
      <pc:sldChg chg="addSp delSp modSp new mod">
        <pc:chgData name="KAMBLE Sachin" userId="ac18d0e6-8b0b-4e2f-86f0-7fb917b724c3" providerId="ADAL" clId="{98717BE3-4591-4054-9892-A8EE5A827A38}" dt="2022-01-29T07:58:01.831" v="3239" actId="207"/>
        <pc:sldMkLst>
          <pc:docMk/>
          <pc:sldMk cId="2966512373" sldId="286"/>
        </pc:sldMkLst>
        <pc:spChg chg="del mod">
          <ac:chgData name="KAMBLE Sachin" userId="ac18d0e6-8b0b-4e2f-86f0-7fb917b724c3" providerId="ADAL" clId="{98717BE3-4591-4054-9892-A8EE5A827A38}" dt="2022-01-29T07:50:36.482" v="3069" actId="478"/>
          <ac:spMkLst>
            <pc:docMk/>
            <pc:sldMk cId="2966512373" sldId="286"/>
            <ac:spMk id="2" creationId="{CAE6127C-A43B-44B3-938C-8B5367186303}"/>
          </ac:spMkLst>
        </pc:spChg>
        <pc:spChg chg="del">
          <ac:chgData name="KAMBLE Sachin" userId="ac18d0e6-8b0b-4e2f-86f0-7fb917b724c3" providerId="ADAL" clId="{98717BE3-4591-4054-9892-A8EE5A827A38}" dt="2022-01-29T07:50:26.455" v="3067" actId="478"/>
          <ac:spMkLst>
            <pc:docMk/>
            <pc:sldMk cId="2966512373" sldId="286"/>
            <ac:spMk id="3" creationId="{E4B7DF01-D820-4CD5-816E-F053DEF572A9}"/>
          </ac:spMkLst>
        </pc:spChg>
        <pc:spChg chg="add mod">
          <ac:chgData name="KAMBLE Sachin" userId="ac18d0e6-8b0b-4e2f-86f0-7fb917b724c3" providerId="ADAL" clId="{98717BE3-4591-4054-9892-A8EE5A827A38}" dt="2022-01-29T07:58:01.831" v="3239" actId="207"/>
          <ac:spMkLst>
            <pc:docMk/>
            <pc:sldMk cId="2966512373" sldId="286"/>
            <ac:spMk id="5" creationId="{83EE9DA7-0F72-409B-A6EF-C1BC50EBD906}"/>
          </ac:spMkLst>
        </pc:spChg>
      </pc:sldChg>
      <pc:sldMasterChg chg="delSldLayout">
        <pc:chgData name="KAMBLE Sachin" userId="ac18d0e6-8b0b-4e2f-86f0-7fb917b724c3" providerId="ADAL" clId="{98717BE3-4591-4054-9892-A8EE5A827A38}" dt="2022-01-27T07:08:16.129" v="1876" actId="47"/>
        <pc:sldMasterMkLst>
          <pc:docMk/>
          <pc:sldMasterMk cId="2828419821" sldId="2147483648"/>
        </pc:sldMasterMkLst>
        <pc:sldLayoutChg chg="del">
          <pc:chgData name="KAMBLE Sachin" userId="ac18d0e6-8b0b-4e2f-86f0-7fb917b724c3" providerId="ADAL" clId="{98717BE3-4591-4054-9892-A8EE5A827A38}" dt="2022-01-27T07:08:16.129" v="1876" actId="47"/>
          <pc:sldLayoutMkLst>
            <pc:docMk/>
            <pc:sldMasterMk cId="2828419821" sldId="2147483648"/>
            <pc:sldLayoutMk cId="4236897806" sldId="2147483660"/>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5:54:17.101"/>
    </inkml:context>
    <inkml:brush xml:id="br0">
      <inkml:brushProperty name="width" value="0.025" units="cm"/>
      <inkml:brushProperty name="height" value="0.025" units="cm"/>
      <inkml:brushProperty name="color" value="#004F8B"/>
    </inkml:brush>
  </inkml:definitions>
  <inkml:trace contextRef="#ctx0" brushRef="#br0">13 24 4169 0 0,'0'-2'1704'0'0,"0"-1"-1232"0"0,0 1-432 0 0,-7-4-472 0 0,2-3 376 0 0,5 7-264 0 0,0 4-248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3:35.088"/>
    </inkml:context>
    <inkml:brush xml:id="br0">
      <inkml:brushProperty name="width" value="0.2" units="cm"/>
      <inkml:brushProperty name="height" value="0.2" units="cm"/>
      <inkml:brushProperty name="color" value="#66CC00"/>
    </inkml:brush>
  </inkml:definitions>
  <inkml:trace contextRef="#ctx0" brushRef="#br0">151 1423 2032 0 0,'-10'6'8225'0'0,"4"-38"-3178"0"0,-2-2-4970 0 0,-5-52 0 0 0,-19-317 62 0 0,13 285-96 0 0,2 15 67 0 0,13 49-41 0 0,5-75 1 0 0,-4-43 163 0 0,0 130-124 0 0,0 8 79 0 0,-8-40 1 0 0,6 52-76 0 0,2 1 0 0 0,0 0 1 0 0,0-28-1 0 0,1 41-96 0 0,1 8-17 0 0,1 0 0 0 0,0 0 0 0 0,0 0 0 0 0,0 0 0 0 0,0 0 0 0 0,0 0 1 0 0,0-1-1 0 0,0 1 0 0 0,0 0 0 0 0,-1 0 0 0 0,1 0 0 0 0,0 0 0 0 0,0 0 1 0 0,0-1-1 0 0,0 1 0 0 0,0 0 0 0 0,0 0 0 0 0,0 0 0 0 0,0 0 0 0 0,0-1 1 0 0,0 1-1 0 0,0 0 0 0 0,0 0 0 0 0,0 0 0 0 0,0 0 0 0 0,0-1 0 0 0,0 1 1 0 0,0 0-1 0 0,0 0 0 0 0,1 0 0 0 0,-1 0 0 0 0,0 0 0 0 0,0-1 0 0 0,0 1 1 0 0,0 0-1 0 0,0 0 0 0 0,0 0 0 0 0,0 0 0 0 0,0 0 0 0 0,1 0 0 0 0,-1-1 1 0 0,0 1-1 0 0,0 0 0 0 0,0 0 0 0 0,0 0 0 0 0,0 0 0 0 0,1 0 0 0 0,-1 0 1 0 0,0 0-1 0 0,0 0 0 0 0,0 0 0 0 0,1-1 1 0 0,-1 1 0 0 0,0 0 0 0 0,0-1 0 0 0,0 1 0 0 0,0 0 0 0 0,0-1 0 0 0,0 1 0 0 0,0 0 0 0 0,0-1 0 0 0,0 1 0 0 0,0 0 0 0 0,0-1 0 0 0,0 1 0 0 0,0 0 0 0 0,0-1 0 0 0,0 1 0 0 0,0 0 0 0 0,0-1 0 0 0,0 1 0 0 0,-1 0 0 0 0,1-1 0 0 0,0 1 0 0 0,0 0 0 0 0,0-1 0 0 0,-1 1 0 0 0,1 0 0 0 0,0-1 0 0 0,0 1 0 0 0,-1 0 0 0 0,1 0 0 0 0,0 0 0 0 0,0-1 0 0 0,-1 1 0 0 0,-4-7-39 0 0,5 7 34 0 0,1 0-1 0 0,-1 0 0 0 0,0 0 1 0 0,0 0-1 0 0,0-1 0 0 0,0 1 1 0 0,0 0-1 0 0,0 0 0 0 0,0 0 1 0 0,0 0-1 0 0,0 0 0 0 0,0 0 1 0 0,0-1-1 0 0,0 1 0 0 0,0 0 0 0 0,1 0 1 0 0,-1 0-1 0 0,0 0 0 0 0,0 0 1 0 0,0 0-1 0 0,0 0 0 0 0,0 0 1 0 0,0-1-1 0 0,1 1 0 0 0,-1 0 1 0 0,0 0-1 0 0,0 0 0 0 0,0 0 1 0 0,0 0-1 0 0,1 0 0 0 0,-1 0 1 0 0,0 0-1 0 0,0 0 0 0 0,0 0 1 0 0,0 0-1 0 0,0 0 0 0 0,1 0 1 0 0,-1 0-1 0 0,0 0 0 0 0,0 0 1 0 0,0 0-1 0 0,0 0 0 0 0,1 1 1 0 0,3-1-507 0 0,0 1 1 0 0,1 0 0 0 0,-1 1-1 0 0,0-1 1 0 0,0 1 0 0 0,0 0 0 0 0,6 4-1 0 0,4 1-395 0 0,2 0-691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4:08.82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4 209 2232 0 0,'-4'-12'1227'0'0,"7"7"-754"0"0,14 10-507 0 0,-12-2 50 0 0,-3-3 2 0 0,-1 0 0 0 0,0 1-1 0 0,0-1 1 0 0,1 0 0 0 0,-1 0-1 0 0,0 0 1 0 0,1 0 0 0 0,-1 0-1 0 0,0-1 1 0 0,0 1 0 0 0,1 0-1 0 0,-1-1 1 0 0,0 1 0 0 0,2-1-1 0 0,-2 1-12 0 0,-1 0 0 0 0,0 0 1 0 0,1 0-1 0 0,-1 0 0 0 0,0 0 0 0 0,0 0 0 0 0,1-1 0 0 0,-1 1 0 0 0,0 0 0 0 0,0 0 0 0 0,1 0 0 0 0,-1 0 0 0 0,0 0 0 0 0,0 0 0 0 0,1 0 0 0 0,-1-1 0 0 0,0 1 0 0 0,0 0 0 0 0,1 0 0 0 0,-1 0 1 0 0,0-1-1 0 0,0 1 0 0 0,0 0 0 0 0,0 0 0 0 0,1 0 0 0 0,-1-1 0 0 0,0 1 0 0 0,0 0 0 0 0,0 0 0 0 0,0-1 0 0 0,0 1 0 0 0,0 0 0 0 0,0-1 0 0 0,1 1 0 0 0,-1 0 0 0 0,0 0 0 0 0,0-1 0 0 0,0 1 1 0 0,0 0-1 0 0,0-1 0 0 0,0 1 0 0 0,-1 0 0 0 0,1 0 0 0 0,0-1 0 0 0,0 1 0 0 0,0 0 0 0 0,0 0 0 0 0,0-1 0 0 0,0 1 0 0 0,0 0 0 0 0,-1-1 0 0 0,21-1 1064 0 0,-19 2-992 0 0,-1 0 1 0 0,1 0-1 0 0,0 0 1 0 0,-1 0-1 0 0,1 0 1 0 0,0-1-1 0 0,-1 1 1 0 0,1 0-1 0 0,0-1 1 0 0,-1 1-1 0 0,1 0 1 0 0,2-3 387 0 0,-2 2-388 0 0,-1 1 1 0 0,0-1-1 0 0,1 1 1 0 0,-1-1-1 0 0,1 0 1 0 0,-1 1-1 0 0,1-2 1 0 0,-5-14 218 0 0,-1 0 0 0 0,-10-23 0 0 0,14 37-278 0 0,-6-7-30 0 0,9 9-81 0 0,-2 0 84 0 0,0 0 0 0 0,-1 1 0 0 0,1-1 0 0 0,0 0 0 0 0,-1 0 0 0 0,1 1 0 0 0,0-1 0 0 0,0 0 0 0 0,-1 1 0 0 0,1-1 0 0 0,0 0 0 0 0,0 1 0 0 0,0-1 0 0 0,-1 0 0 0 0,1 1 0 0 0,0-1 0 0 0,0 1 0 0 0,0-1 0 0 0,0 0 0 0 0,0 1-1 0 0,0-1 1 0 0,0 1 0 0 0,0-1 0 0 0,0 0 0 0 0,0 1 0 0 0,0-1 0 0 0,0 1 0 0 0,0-1 0 0 0,0 1 0 0 0,0-1 0 0 0,0 0 0 0 0,0 1 0 0 0,4 13-80 0 0,0-8 85 0 0,0 0-1 0 0,0 1 1 0 0,-1-1-1 0 0,0 1 0 0 0,0 0 1 0 0,0 0-1 0 0,-1 0 1 0 0,0 0-1 0 0,0 0 0 0 0,1 13 1 0 0,-3-18 4 0 0,1 0 0 0 0,-1 0 1 0 0,1 1-1 0 0,0-1 0 0 0,0 0 0 0 0,0 0 1 0 0,0 0-1 0 0,0 0 0 0 0,0 0 1 0 0,0-1-1 0 0,1 1 0 0 0,-1 0 0 0 0,1-1 1 0 0,-1 1-1 0 0,1-1 0 0 0,0 1 1 0 0,-1-1-1 0 0,1 1 0 0 0,0-1 0 0 0,0 0 1 0 0,3 1-1 0 0,-2 0 3 0 0,0-1 0 0 0,0 1 1 0 0,0-1-1 0 0,0 0 0 0 0,1 0 0 0 0,-1 0 0 0 0,0 0 0 0 0,1 0 1 0 0,-1-1-1 0 0,1 0 0 0 0,-1 0 0 0 0,1 0 0 0 0,4 0 0 0 0,-6-1 8 0 0,0 0 0 0 0,0 1 0 0 0,0-1 0 0 0,-1 0 0 0 0,1 0-1 0 0,0 0 1 0 0,-1 0 0 0 0,1-1 0 0 0,0 1 0 0 0,-1 0 0 0 0,0-1 0 0 0,1 1-1 0 0,-1-1 1 0 0,0 1 0 0 0,0-1 0 0 0,0 0 0 0 0,0 0 0 0 0,2-3 0 0 0,10-39 142 0 0,-8 25-85 0 0,-4 15-58 0 0,0 0 0 0 0,-1 0 0 0 0,1 0 0 0 0,-1 1 0 0 0,1-1 0 0 0,-1 0 0 0 0,0 0 0 0 0,-1 0 0 0 0,1 0-1 0 0,-1 0 1 0 0,0 0 0 0 0,0 0 0 0 0,0 0 0 0 0,0 0 0 0 0,-1 1 0 0 0,1-1 0 0 0,-1 1 0 0 0,0-1-1 0 0,0 1 1 0 0,0-1 0 0 0,-1 1 0 0 0,1 0 0 0 0,-1 0 0 0 0,0 0 0 0 0,0 1 0 0 0,0-1 0 0 0,0 1 0 0 0,0-1-1 0 0,0 1 1 0 0,-1 0 0 0 0,1 0 0 0 0,-1 0 0 0 0,0 1 0 0 0,1-1 0 0 0,-1 1 0 0 0,0 0 0 0 0,0 0-1 0 0,0 1 1 0 0,0-1 0 0 0,0 1 0 0 0,0-1 0 0 0,0 1 0 0 0,0 0 0 0 0,0 1 0 0 0,0-1 0 0 0,1 1 0 0 0,-1 0-1 0 0,0 0 1 0 0,-6 2 0 0 0,5-1-17 0 0,-3 1-12 0 0,1 0 0 0 0,-1 1 0 0 0,1 0 0 0 0,-8 4 0 0 0,14-7 15 0 0,-1 0 0 0 0,1 0 1 0 0,0 1-1 0 0,0-1 0 0 0,-1 0 0 0 0,1 0 0 0 0,0 1 0 0 0,0-1 0 0 0,0 1 1 0 0,0-1-1 0 0,0 1 0 0 0,0-1 0 0 0,1 1 0 0 0,-1-1 0 0 0,0 1 0 0 0,1 0 0 0 0,0-1 1 0 0,-1 1-1 0 0,1 0 0 0 0,0 0 0 0 0,0-1 0 0 0,0 1 0 0 0,0 0 0 0 0,0 3 1 0 0,14 82-126 0 0,-12-82 126 0 0,1-1 0 0 0,-1 0 0 0 0,1 0 0 0 0,-1 0-1 0 0,1 0 1 0 0,0-1 0 0 0,0 1 0 0 0,1-1-1 0 0,-1 0 1 0 0,1 0 0 0 0,0 0 0 0 0,0 0-1 0 0,5 2 1 0 0,-1 0 2 0 0,0-1-1 0 0,1-1 1 0 0,0 1-1 0 0,0-1 1 0 0,0-1 0 0 0,0 0-1 0 0,0 0 1 0 0,13 1-1 0 0,-17-3 8 0 0,0 0 0 0 0,0 0 0 0 0,0-1 0 0 0,0 1 0 0 0,0-1 0 0 0,0 0 0 0 0,0-1-1 0 0,-1 1 1 0 0,1-1 0 0 0,0 0 0 0 0,-1 0 0 0 0,1 0 0 0 0,-1-1 0 0 0,0 0 0 0 0,0 1 0 0 0,0-1 0 0 0,5-5 0 0 0,-3 2 7 0 0,0 0 1 0 0,0-1 0 0 0,-1 0-1 0 0,0 0 1 0 0,0 0 0 0 0,-1 0-1 0 0,0-1 1 0 0,4-8 0 0 0,-7 11 0 0 0,1 1 1 0 0,-1-1-1 0 0,0 0 1 0 0,-1 0-1 0 0,1 0 1 0 0,-1 0-1 0 0,0 0 0 0 0,0 0 1 0 0,0 1-1 0 0,-1-1 1 0 0,0 0-1 0 0,0 0 1 0 0,0 0-1 0 0,0 1 1 0 0,-4-8-1 0 0,2 5-9 0 0,0 0-1 0 0,0 0 1 0 0,-1 0-1 0 0,1 1 1 0 0,-2-1-1 0 0,1 1 1 0 0,-1 0-1 0 0,0 1 1 0 0,0-1-1 0 0,0 1 1 0 0,-1 0-1 0 0,0 0 1 0 0,0 0-1 0 0,0 1 1 0 0,-8-4-1 0 0,11 8-15 0 0,0 0 0 0 0,-1 0 1 0 0,1 0-1 0 0,0 0 0 0 0,0 1 0 0 0,0-1 0 0 0,0 1 0 0 0,0 0 0 0 0,0 0 0 0 0,-4 1 0 0 0,4 1 0 0 0,-1 0-1 0 0,1 0 1 0 0,-1 0 0 0 0,1 0-1 0 0,0 0 1 0 0,0 1 0 0 0,0-1-1 0 0,1 1 1 0 0,-1 0 0 0 0,1 0-1 0 0,0 0 1 0 0,0 0-1 0 0,0 0 1 0 0,1 0 0 0 0,-1 0-1 0 0,1 1 1 0 0,0-1 0 0 0,0 1-1 0 0,1-1 1 0 0,-1 9-1 0 0,0-5 3 0 0,1 1-1 0 0,0-1 0 0 0,1 1 0 0 0,-1 0 0 0 0,2-1 1 0 0,-1 0-1 0 0,1 1 0 0 0,0-1 0 0 0,1 0 0 0 0,6 13 0 0 0,-8-18 13 0 0,1 0-1 0 0,0 0 0 0 0,-1-1 1 0 0,1 1-1 0 0,1-1 0 0 0,-1 1 1 0 0,0-1-1 0 0,0 0 0 0 0,1 0 1 0 0,0 0-1 0 0,-1 0 0 0 0,1 0 1 0 0,0-1-1 0 0,0 1 0 0 0,0-1 1 0 0,0 0-1 0 0,0 0 0 0 0,0 0 1 0 0,0 0-1 0 0,0 0 0 0 0,0-1 1 0 0,0 0-1 0 0,1 1 0 0 0,-1-1 1 0 0,0 0-1 0 0,5-1 0 0 0,-6 0 11 0 0,1 0-1 0 0,-1-1 1 0 0,0 1-1 0 0,0-1 1 0 0,1 1-1 0 0,-1-1 1 0 0,0 0 0 0 0,0 0-1 0 0,0 0 1 0 0,-1 0-1 0 0,1 0 1 0 0,-1 0-1 0 0,1-1 1 0 0,-1 1-1 0 0,1-1 1 0 0,-1 1 0 0 0,0-1-1 0 0,0 1 1 0 0,-1-1-1 0 0,1 1 1 0 0,1-6-1 0 0,-1 1 9 0 0,0 0-1 0 0,1 0 0 0 0,-2 0 1 0 0,1 0-1 0 0,-1 0 0 0 0,0-1 1 0 0,-2-9-1 0 0,0 11-16 0 0,2 1-105 0 0,-1 1 1 0 0,0 0-1 0 0,0 0 0 0 0,0-1 0 0 0,0 1 0 0 0,-1 0 0 0 0,0 0 0 0 0,0 0 1 0 0,-3-4-1 0 0,3 7-234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5:50.013"/>
    </inkml:context>
    <inkml:brush xml:id="br0">
      <inkml:brushProperty name="width" value="0.2" units="cm"/>
      <inkml:brushProperty name="height" value="0.2" units="cm"/>
      <inkml:brushProperty name="color" value="#66CC00"/>
    </inkml:brush>
  </inkml:definitions>
  <inkml:trace contextRef="#ctx0" brushRef="#br0">185 1208 280 0 0,'0'6'1166'0'0,"1"-1"-1"0"0,-1 1 1 0 0,1-1-1 0 0,0 1 1 0 0,3 8 0 0 0,-25 0 1142 0 0,13 53-1869 0 0,4-56-385 0 0,3-9-33 0 0,0 0 1 0 0,1 0 0 0 0,-1 0-1 0 0,0 1 1 0 0,1-1-1 0 0,0 0 1 0 0,-1 0-1 0 0,1 4 1 0 0,2 8 252 0 0,-1-12-259 0 0,-1-1 1 0 0,1 0 0 0 0,-1 1 0 0 0,1-1 0 0 0,-1 1 0 0 0,0-1-1 0 0,0 1 1 0 0,0-1 0 0 0,0 1 0 0 0,0-1 0 0 0,0 1-1 0 0,0-1 1 0 0,0 1 0 0 0,0-1 0 0 0,-1 0 0 0 0,1 1 0 0 0,-1-1-1 0 0,1 1 1 0 0,-1-1 0 0 0,1 0 0 0 0,-1 1 0 0 0,0-1 0 0 0,-1 2-1 0 0,1-2 59 0 0,0-1-1 0 0,0 1 0 0 0,0-1 1 0 0,0 1-1 0 0,0-1 0 0 0,0 0 1 0 0,0 1-1 0 0,0-1 0 0 0,0 0 1 0 0,0 0-1 0 0,0 0 1 0 0,0 0-1 0 0,-1 0 0 0 0,1 0 1 0 0,0 0-1 0 0,0 0 0 0 0,0 0 1 0 0,0-1-1 0 0,0 1 0 0 0,0 0 1 0 0,0-1-1 0 0,0 1 0 0 0,0 0 1 0 0,0-1-1 0 0,0 0 0 0 0,0 1 1 0 0,0-1-1 0 0,1 1 0 0 0,-1-1 1 0 0,0 0-1 0 0,0 0 1 0 0,1 1-1 0 0,-1-1 0 0 0,0 0 1 0 0,1 0-1 0 0,-1 0 0 0 0,0-2 1 0 0,-5-35 819 0 0,-9 3-689 0 0,1-1-1 0 0,2 0 1 0 0,2-1 0 0 0,1-1-1 0 0,2 1 1 0 0,-3-51 0 0 0,6 47-50 0 0,-12-60 0 0 0,5 39-55 0 0,10 45-96 0 0,0 0 0 0 0,1 1 0 0 0,1-1 0 0 0,5-28 0 0 0,1-15 6 0 0,-3-142 79 0 0,-6 167-82 0 0,1 28-7 0 0,0 0 0 0 0,1 0 0 0 0,0 0 0 0 0,0 0 0 0 0,0 0 0 0 0,1 1 0 0 0,2-11 0 0 0,-1 7 4 0 0,0 0 1 0 0,-1 0-1 0 0,0 0 0 0 0,-1-20 0 0 0,0 17 5 0 0,0 1 0 0 0,3-23 0 0 0,-2 31-8 0 0,1-1 0 0 0,-1 0 0 0 0,0-1 0 0 0,-1 1 1 0 0,1 0-1 0 0,-1-1 0 0 0,0 1 0 0 0,0-1 0 0 0,-2-9 1 0 0,2 3 5 0 0,1 11-5 0 0,-1 1-1 0 0,0-1 0 0 0,0 0 1 0 0,0 1-1 0 0,0-1 1 0 0,0 0-1 0 0,1 1 0 0 0,-1-1 1 0 0,0 0-1 0 0,0 1 1 0 0,-1-1-1 0 0,1 0 0 0 0,0 1 1 0 0,0-1-1 0 0,0 0 1 0 0,0 1-1 0 0,-1-1 1 0 0,1 0-1 0 0,0 1 0 0 0,0-1 1 0 0,-1 0-1 0 0,0 0 1 0 0,0-1-2 0 0,1-1 1 0 0,-1 1-1 0 0,1-1 1 0 0,-1 0-1 0 0,1 1 1 0 0,0-1-1 0 0,0 1 1 0 0,0-1-1 0 0,0 0 1 0 0,0 1-1 0 0,1-1 1 0 0,-1 1-1 0 0,1-1 1 0 0,0 1 0 0 0,0-1-1 0 0,0 1 1 0 0,0-1-1 0 0,0 1 1 0 0,3-4-1 0 0,-4 6 3 0 0,1-1 0 0 0,0 1-1 0 0,-1-1 1 0 0,1 0 0 0 0,0 1 0 0 0,-1-1-1 0 0,1 0 1 0 0,-1 1 0 0 0,1-1 0 0 0,-1 0-1 0 0,1 0 1 0 0,-1 1 0 0 0,1-1 0 0 0,-1 0-1 0 0,0 0 1 0 0,0 0 0 0 0,1 1 0 0 0,-1-1-1 0 0,0 0 1 0 0,0 0 0 0 0,0 0 0 0 0,0 0-1 0 0,0 0 1 0 0,0 0 0 0 0,0 1 0 0 0,0-1-1 0 0,-1-2 1 0 0,1 2-1 0 0,0 0 0 0 0,0 0 1 0 0,0 0-1 0 0,0 0 0 0 0,-1 0 0 0 0,1 0 0 0 0,1 0 1 0 0,-1 0-1 0 0,0 0 0 0 0,0 0 0 0 0,0 0 0 0 0,0 0 1 0 0,1 0-1 0 0,-1-1 0 0 0,5-29 6 0 0,-5 30-8 0 0,0 0 1 0 0,0 0-1 0 0,0 0 1 0 0,-1 0 0 0 0,1 0-1 0 0,0 0 1 0 0,0 0-1 0 0,-1 0 1 0 0,1 0 0 0 0,0 1-1 0 0,-1-1 1 0 0,1 0 0 0 0,-1 0-1 0 0,1 0 1 0 0,-1 0-1 0 0,0 1 1 0 0,1-1 0 0 0,-1 0-1 0 0,0 1 1 0 0,0-1-1 0 0,1 1 1 0 0,-1-1 0 0 0,-1 0-1 0 0,7 2-13 0 0,-5-1 15 0 0,0 0-1 0 0,1 0 1 0 0,-1 0 0 0 0,0 0 0 0 0,0 0 0 0 0,0 0-1 0 0,0 0 1 0 0,0 0 0 0 0,0 0 0 0 0,0 0 0 0 0,1 0-1 0 0,-1 0 1 0 0,0 0 0 0 0,0 0 0 0 0,0 0 0 0 0,0 0-1 0 0,0 0 1 0 0,0 0 0 0 0,0 0 0 0 0,0 0 0 0 0,1 0-1 0 0,-1 0 1 0 0,0 0 0 0 0,0 0 0 0 0,0 0 0 0 0,0 0-1 0 0,0 0 1 0 0,0 0 0 0 0,0 0 0 0 0,0 0 0 0 0,0 0-1 0 0,1 0 1 0 0,-1 0 0 0 0,0-1 0 0 0,0 1 0 0 0,0 0-1 0 0,0 0 1 0 0,0 0 0 0 0,0 0 0 0 0,0 0-1 0 0,0 0 1 0 0,0 0 0 0 0,0 0 0 0 0,0-1 0 0 0,0 1-1 0 0,0 0 1 0 0,0 0 0 0 0,0 0 0 0 0,0 0 0 0 0,0 0-1 0 0,0 0 1 0 0,0 0 0 0 0,0 0 0 0 0,0-1 0 0 0,0 1-1 0 0,0 0 1 0 0,0 0 0 0 0,0 0 0 0 0,0 0 0 0 0,0 0-1 0 0,0-1 0 0 0,0 1 0 0 0,-1 0 0 0 0,1 0 1 0 0,0-1-1 0 0,0 1 0 0 0,0 0 0 0 0,0-1 1 0 0,0 1-1 0 0,0 0 0 0 0,0 0 0 0 0,0-1 0 0 0,0 1 1 0 0,0 0-1 0 0,0 0 0 0 0,0-1 0 0 0,0 1 1 0 0,0 0-1 0 0,0-1 0 0 0,0 1 0 0 0,0 0 0 0 0,1 0 1 0 0,-1-1-1 0 0,0 1 0 0 0,0 0 0 0 0,0 0 1 0 0,0-1-1 0 0,0 1 0 0 0,1 0 0 0 0,-1 0 0 0 0,0 0 1 0 0,0-1-1 0 0,0 1 0 0 0,1 0 0 0 0,0-2-111 0 0,-7-2-49 0 0,37 6-4205 0 0,-16 0 3248 0 0,-2 0-283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5:54.417"/>
    </inkml:context>
    <inkml:brush xml:id="br0">
      <inkml:brushProperty name="width" value="0.2" units="cm"/>
      <inkml:brushProperty name="height" value="0.2" units="cm"/>
      <inkml:brushProperty name="color" value="#66CC00"/>
    </inkml:brush>
  </inkml:definitions>
  <inkml:trace contextRef="#ctx0" brushRef="#br0">136 1300 3785 0 0,'-7'-4'2708'0'0,"6"8"-1801"0"0,1 0-131 0 0,-9-36 3072 0 0,0 6-2695 0 0,-53-312 3279 0 0,32 101-3889 0 0,13-64-467 0 0,17 300-76 0 0,1-155 3 0 0,1 54 1 0 0,-4-8-34 0 0,7 111-523 0 0,1 0-1 0 0,-1 0 0 0 0,0 1 0 0 0,0-1 1 0 0,0 1-1 0 0,5 3 0 0 0,17 6-1455 0 0,-9-8 651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5:53.312"/>
    </inkml:context>
    <inkml:brush xml:id="br0">
      <inkml:brushProperty name="width" value="0.2" units="cm"/>
      <inkml:brushProperty name="height" value="0.2" units="cm"/>
      <inkml:brushProperty name="color" value="#66CC00"/>
    </inkml:brush>
  </inkml:definitions>
  <inkml:trace contextRef="#ctx0" brushRef="#br0">109 1128 2361 0 0,'15'3'6228'0'0,"-18"-21"-2275"0"0,-1-18-3160 0 0,-2 7-325 0 0,2 0 0 0 0,-1-34-1 0 0,-2-21 64 0 0,-5-31 17 0 0,-6-39 175 0 0,-45-263 534 0 0,62 305-1220 0 0,3 51 49 0 0,-4 50-77 0 0,2 9-85 0 0,0 8-39 0 0,1-3-537 0 0,1 0-1 0 0,20 24-5220 0 0,-14-26 4235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5:56.174"/>
    </inkml:context>
    <inkml:brush xml:id="br0">
      <inkml:brushProperty name="width" value="0.2" units="cm"/>
      <inkml:brushProperty name="height" value="0.2" units="cm"/>
      <inkml:brushProperty name="color" value="#66CC00"/>
    </inkml:brush>
  </inkml:definitions>
  <inkml:trace contextRef="#ctx0" brushRef="#br0">89 1031 1864 0 0,'-29'-2'12602'0'0,"54"176"-12708"0"0,-24-135 141 0 0,-1-23-14 0 0,1 0 1 0 0,3 20-1 0 0,0-27 449 0 0,-3-17 166 0 0,-14-196-247 0 0,-12-487-188 0 0,16 628-129 0 0,5 44-37 0 0,1-1 0 0 0,0-21-1 0 0,1-62 204 0 0,2 86-199 0 0,-4 14-29 0 0,5 5 27 0 0,0-1-30 0 0,-10-78 424 0 0,5 62-232 0 0,0 0-1 0 0,-10-20 1 0 0,14 35-205 0 0,0 0 0 0 0,0-1 0 0 0,-1 1 0 0 0,1 0 0 0 0,0 0 0 0 0,0 0 0 0 0,-1-1 0 0 0,1 1 0 0 0,0 0 0 0 0,0 0 0 0 0,0-1-1 0 0,0 1 1 0 0,-1 0 0 0 0,1-1 0 0 0,0 1 0 0 0,0 0 0 0 0,0 0 0 0 0,0-1 0 0 0,0 1 0 0 0,0 0 0 0 0,0-1 0 0 0,0 1 0 0 0,0 0 0 0 0,0-1 0 0 0,0 1 0 0 0,0 0 0 0 0,0-1 0 0 0,0 1 0 0 0,0 0 0 0 0,0 0-1 0 0,0-1 1 0 0,0 1 0 0 0,0 0 0 0 0,1-1 0 0 0,-1 1 0 0 0,0 0 0 0 0,0-1 0 0 0,12 8-2000 0 0,11 5-5 0 0,-12-8 612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03.642"/>
    </inkml:context>
    <inkml:brush xml:id="br0">
      <inkml:brushProperty name="width" value="0.2" units="cm"/>
      <inkml:brushProperty name="height" value="0.2" units="cm"/>
      <inkml:brushProperty name="color" value="#008C3A"/>
    </inkml:brush>
  </inkml:definitions>
  <inkml:trace contextRef="#ctx0" brushRef="#br0">10 778 488 0 0,'-2'-4'1174'0'0,"-5"-14"2471"0"0,7 18-3602 0 0,0-1-1 0 0,0 1 1 0 0,0-1-1 0 0,0 1 1 0 0,-1-1 0 0 0,1 0-1 0 0,1 1 1 0 0,-1-1-1 0 0,0 1 1 0 0,0-1-1 0 0,0 1 1 0 0,0-1 0 0 0,0 1-1 0 0,0-1 1 0 0,1 1-1 0 0,-1-1 1 0 0,0 1-1 0 0,0-1 1 0 0,1 1 0 0 0,-1-1-1 0 0,0 1 1 0 0,1-1-1 0 0,-1 1 1 0 0,0 0-1 0 0,1-1 1 0 0,-1 1-1 0 0,1 0 1 0 0,-1-1 0 0 0,1 1-1 0 0,0-1 1 0 0,4-4 830 0 0,0 5-30 0 0,11-26-573 0 0,57-37-113 0 0,-36 33-94 0 0,83-61 73 0 0,-29 21 17 0 0,-28 24 95 0 0,-49 30-82 0 0,-12 14-118 0 0,0-1 0 0 0,-1 1 0 0 0,1 0 0 0 0,1 0 1 0 0,-1 0-1 0 0,0 0 0 0 0,4-3 0 0 0,-5 5-37 0 0,0 0 0 0 0,-1-1 0 0 0,1 1 0 0 0,0-1-1 0 0,0 1 1 0 0,-1-1 0 0 0,1 1 0 0 0,-1-1 0 0 0,1 1 0 0 0,0-1 0 0 0,-1 0 0 0 0,1 1 0 0 0,-1-1 0 0 0,0 0 0 0 0,1 1 0 0 0,-1-1 0 0 0,1 0 0 0 0,-1 0 0 0 0,0-1-1 0 0,1 2-8 0 0,-1 0-1 0 0,0 0 0 0 0,0 0 0 0 0,0 0 0 0 0,0 0 0 0 0,0 0 0 0 0,0 0 0 0 0,0 0 0 0 0,0 0 0 0 0,0 0 1 0 0,0 0-1 0 0,0 0 0 0 0,0 0 0 0 0,0 0 0 0 0,0-1 0 0 0,0 1 0 0 0,0 0 0 0 0,0 0 0 0 0,0 0 0 0 0,0 0 1 0 0,0 0-1 0 0,0 0 0 0 0,0 0 0 0 0,0 0 0 0 0,0 0 0 0 0,0 0 0 0 0,0 0 0 0 0,0 0 0 0 0,0 0 0 0 0,0-1 1 0 0,0 1-1 0 0,0 0 0 0 0,0 0 0 0 0,0 0 0 0 0,0 0 0 0 0,0 0 0 0 0,0 0 0 0 0,0 0 0 0 0,0 0 0 0 0,0 0 1 0 0,0 0-1 0 0,0 0 0 0 0,0 0 0 0 0,7-1 113 0 0,-8 1-10 0 0,-2 0-78 0 0,3 0 11 0 0,-6-4 118 0 0,0 4-202 0 0,6 1 76 0 0,-9-3 50 0 0,13 4-48 0 0,-5-2-16 0 0,1 0-13 0 0,0 0 1 0 0,0 0-1 0 0,-1 0 1 0 0,1 0-1 0 0,0 0 0 0 0,0 0 1 0 0,0 0-1 0 0,0 0 1 0 0,0 0-1 0 0,0 0 1 0 0,0 0-1 0 0,0 0 1 0 0,-1 0-1 0 0,1 0 0 0 0,0 0 1 0 0,0 0-1 0 0,0 0 1 0 0,0 0-1 0 0,0 0 1 0 0,0 0-1 0 0,0 0 1 0 0,0 0-1 0 0,0 0 1 0 0,0-1-1 0 0,-1 1 0 0 0,1 0 1 0 0,0 0-1 0 0,0 0 1 0 0,0 0-1 0 0,0 0 1 0 0,0 0-1 0 0,0 0 1 0 0,0 0-1 0 0,0 0 1 0 0,0-1-1 0 0,0 1 0 0 0,0 0 1 0 0,0 0-1 0 0,0 0 1 0 0,0 0-1 0 0,0 0 1 0 0,0 0-1 0 0,0 0 1 0 0,0 0-1 0 0,0-1 1 0 0,0 1-1 0 0,0 0 0 0 0,0 0 1 0 0,0 0-1 0 0,0 0 1 0 0,0 0-1 0 0,0 0 1 0 0,0 0-1 0 0,0 0 1 0 0,0-1-1 0 0,0 1 1 0 0,1 0-1 0 0,0-1 36 0 0,-1 1-15 0 0,6 2 76 0 0,-2-4-268 0 0,-4 2 160 0 0,0 0 0 0 0,1 0-1 0 0,-1-1 1 0 0,0 1 0 0 0,0 0-1 0 0,1 0 1 0 0,-1 0 0 0 0,0 0 0 0 0,0 0-1 0 0,0 0 1 0 0,1 1 0 0 0,-1-1-1 0 0,0 0 1 0 0,0 0 0 0 0,0 0 0 0 0,1 0-1 0 0,-1 0 1 0 0,0 0 0 0 0,0 0-1 0 0,0 0 1 0 0,1 0 0 0 0,-1 1 0 0 0,0-1-1 0 0,0 0 1 0 0,0 0 0 0 0,0 0-1 0 0,1 0 1 0 0,-1 1 0 0 0,0-1-1 0 0,0 0 1 0 0,0 0 0 0 0,0 0 0 0 0,0 1-1 0 0,0-1 1 0 0,0 0 0 0 0,0 0-1 0 0,0 0 1 0 0,0 1 0 0 0,1-1 0 0 0,-1 0-1 0 0,0 0 1 0 0,0 0 0 0 0,0 1-1 0 0,0-1 1 0 0,0 0 0 0 0,0 0 0 0 0,-1 1-1 0 0,-11 5-1150 0 0,10-6 1128 0 0,1 0-1 0 0,-1 1 0 0 0,0 0 0 0 0,0-1 1 0 0,1 1-1 0 0,-1 0 0 0 0,1 0 0 0 0,-1 0 0 0 0,1 0 1 0 0,-2 1-1 0 0,-9 27-379 0 0,11-24 377 0 0,0-1 0 0 0,0 0-1 0 0,-1 1 1 0 0,0-1 0 0 0,0 0-1 0 0,-2 4 1 0 0,2-6 35 0 0,0 1 1 0 0,0 0-1 0 0,1 0 0 0 0,-1 0 0 0 0,1 0 0 0 0,0 0 1 0 0,0 0-1 0 0,0 1 0 0 0,0-1 0 0 0,0 6 1 0 0,1-9-1 0 0,0 2 0 0 0,-1-1 0 0 0,1 1 0 0 0,-1-1 0 0 0,0 1 0 0 0,1-1 0 0 0,-1 1 0 0 0,0-1 0 0 0,0 0 0 0 0,0 1 0 0 0,0-1 0 0 0,0 0 0 0 0,0 0 0 0 0,0 0 0 0 0,-1 0 0 0 0,1 0 1 0 0,0 0-1 0 0,-1 0 0 0 0,1 0 0 0 0,-1-1 0 0 0,1 1 0 0 0,0 0 0 0 0,-1-1 0 0 0,0 1 0 0 0,1-1 0 0 0,-1 0 0 0 0,1 1 0 0 0,-3-1 0 0 0,2-3 42 0 0,0 0-16 0 0,5 4 58 0 0,-1-2 60 0 0,-5-5-1 0 0,2 5-126 0 0,0 0-1 0 0,0 0 1 0 0,1 0 0 0 0,-1 0 0 0 0,0 0-1 0 0,1 0 1 0 0,-1 0 0 0 0,1 0 0 0 0,-1 0 0 0 0,1-1-1 0 0,0 1 1 0 0,-1 0 0 0 0,1 0 0 0 0,0 0-1 0 0,0-1 1 0 0,0 1 0 0 0,0 0 0 0 0,0 0 0 0 0,0-1-1 0 0,0 1 1 0 0,0 0 0 0 0,1 0 0 0 0,-1-1-1 0 0,0 1 1 0 0,1-1 0 0 0,17-29 136 0 0,-15 26-140 0 0,0 0 0 0 0,0-1-1 0 0,0 1 1 0 0,6-8 0 0 0,-5 8-10 0 0,0 0 0 0 0,0-1 0 0 0,-1 0 0 0 0,5-10-1 0 0,6-10 10 0 0,3-2-14 0 0,-11 16 2 0 0,1 1 1 0 0,0 0-1 0 0,1 0 1 0 0,0 0-1 0 0,19-17 1 0 0,-2 5 9 0 0,18-14 4 0 0,-41 36-16 0 0,0-1 0 0 0,0 0 0 0 0,-1 0 1 0 0,1 0-1 0 0,0 0 0 0 0,-1 0 0 0 0,3-4 0 0 0,7-9-7 0 0,-11 15 8 0 0,0 0 1 0 0,0 0-1 0 0,0 0 0 0 0,0-1 0 0 0,0 1 1 0 0,0 0-1 0 0,0 0 0 0 0,0 0 0 0 0,0 0 1 0 0,0-1-1 0 0,0 1 0 0 0,0 0 1 0 0,0 0-1 0 0,0 0 0 0 0,0 0 0 0 0,0-1 1 0 0,0 1-1 0 0,0 0 0 0 0,0 0 0 0 0,0 0 1 0 0,0 0-1 0 0,0-1 0 0 0,0 1 0 0 0,0 0 1 0 0,0 0-1 0 0,0 0 0 0 0,0 0 1 0 0,-1-1-1 0 0,1 1 0 0 0,0 0 0 0 0,0 0 1 0 0,0 0-1 0 0,0 0 0 0 0,0 0 0 0 0,0 0 1 0 0,-1 0-1 0 0,1 0 0 0 0,0-1 1 0 0,0 1-1 0 0,0 0 0 0 0,0 0 0 0 0,-1 0 1 0 0,1 0-1 0 0,0 0 0 0 0,0 0 0 0 0,0 0 1 0 0,0 0-1 0 0,-1 0 0 0 0,0-1-21 0 0,6 1 7 0 0,-21 30-41 0 0,-2-14 75 0 0,0-1 0 0 0,-23 14 0 0 0,19-14-4 0 0,-25 23 1 0 0,38-30-26 0 0,1 1 1 0 0,0 0-1 0 0,1 0 1 0 0,0 1-1 0 0,0-1 1 0 0,1 1-1 0 0,-9 19 1 0 0,13-24 10 0 0,-1 0 0 0 0,1 0-1 0 0,-1 0 1 0 0,-6 7 0 0 0,6-9 4 0 0,0 1 0 0 0,1-1 0 0 0,-1 1-1 0 0,1-1 1 0 0,0 1 0 0 0,0 0 0 0 0,-1 5-1 0 0,-1-2 15 0 0,0 7-35 0 0,4-14 15 0 0,0 0 1 0 0,0 0-1 0 0,0 0 1 0 0,0 0-1 0 0,0 1 1 0 0,0-1-1 0 0,0 0 1 0 0,0 0-1 0 0,0 0 1 0 0,0 1-1 0 0,0-1 1 0 0,0 0-1 0 0,0 0 1 0 0,0 0-1 0 0,0 0 1 0 0,0 1-1 0 0,0-1 1 0 0,0 0-1 0 0,0 0 1 0 0,0 0-1 0 0,0 1 1 0 0,0-1-1 0 0,-1 0 0 0 0,1 0 1 0 0,0 0-1 0 0,0 0 1 0 0,0 0-1 0 0,0 1 1 0 0,0-1-1 0 0,0 0 1 0 0,-1 0-1 0 0,1 0 1 0 0,0 0-1 0 0,0 0 1 0 0,0 0-1 0 0,0 0 1 0 0,-1 0-1 0 0,1 1 1 0 0,0-1-1 0 0,0 0 1 0 0,0 0-1 0 0,0 0 1 0 0,-1 0-1 0 0,1 0 1 0 0,0 0-1 0 0,0 0 0 0 0,0 0 1 0 0,-1 0-1 0 0,1 0 1 0 0,0 0-1 0 0,0 0 1 0 0,0 0-1 0 0,0 0 1 0 0,-1-1-1 0 0,1 1 1 0 0,0 0 0 0 0,0 0-1 0 0,0 0 1 0 0,1 0 0 0 0,-1 0-1 0 0,0 0 1 0 0,0 0 0 0 0,0 0-1 0 0,0 0 1 0 0,0 0 0 0 0,0 0-1 0 0,0 0 1 0 0,0 0 0 0 0,0 0-1 0 0,0 0 1 0 0,1 0 0 0 0,-1 0 0 0 0,0 0-1 0 0,0 0 1 0 0,0 0 0 0 0,0 0-1 0 0,0 0 1 0 0,0-1 0 0 0,0 1-1 0 0,0 0 1 0 0,0 0 0 0 0,0 0-1 0 0,0 0 1 0 0,0 0 0 0 0,0 0-1 0 0,0 0 1 0 0,0 0 0 0 0,0 0-1 0 0,0 0 1 0 0,0-1 0 0 0,0 1-1 0 0,0 0 1 0 0,0 0 0 0 0,0 0-1 0 0,0 0 1 0 0,0 0 0 0 0,0 0-1 0 0,0 0 1 0 0,0 0 0 0 0,0 0-1 0 0,0-1 1 0 0,0 1 0 0 0,0 0 0 0 0,0 0-1 0 0,0 0 1 0 0,0 0 0 0 0,0 0-1 0 0,0 0 1 0 0,0 0 0 0 0,0 0-1 0 0,0 0 1 0 0,0 0 0 0 0,0 0-1 0 0,-1-1 1 0 0,1 1 1 0 0,0 1 0 0 0,0-1-1 0 0,0 0 1 0 0,0 0 0 0 0,0 0 0 0 0,0 0 0 0 0,0 0-1 0 0,0 0 1 0 0,0 0 0 0 0,0 0 0 0 0,0 0 0 0 0,0 0-1 0 0,0 0 1 0 0,0 0 0 0 0,0 1 0 0 0,-1-1 0 0 0,1 0-1 0 0,0 0 1 0 0,0 0 0 0 0,0 0 0 0 0,0 0 0 0 0,0 0-1 0 0,0 0 1 0 0,0 0 0 0 0,0 0 0 0 0,0 1 0 0 0,0-1-1 0 0,0 0 1 0 0,0 0 0 0 0,1 0 0 0 0,-1 0 0 0 0,0 0-1 0 0,0 0 1 0 0,0 0 0 0 0,0 0 0 0 0,0 0 0 0 0,0 0-1 0 0,0 1 1 0 0,0-1 0 0 0,0 0 0 0 0,0 0 0 0 0,0 0-1 0 0,0 0 1 0 0,0 0 0 0 0,0 0 0 0 0,0 0 0 0 0,0 0-1 0 0,1 0 1 0 0,-1 0 0 0 0,0 0 0 0 0,0 0 0 0 0,0 0-1 0 0,0 0 1 0 0,0 0 0 0 0,0 0 0 0 0,0 0 0 0 0,0 0-1 0 0,0 0 1 0 0,1 0 0 0 0,-1 0 0 0 0,0 0 0 0 0,0 0-1 0 0,0 0 1 0 0,0 0 0 0 0,0 0 0 0 0,0 0 0 0 0,0 0-1 0 0,0 0 1 0 0,1 0 0 0 0,-2 0 3 0 0,1 0 0 0 0,0 0 0 0 0,0 0 0 0 0,0 0 0 0 0,0 0 0 0 0,-1 0 0 0 0,1 0 0 0 0,0 0 0 0 0,0 0 0 0 0,0 0 0 0 0,0 0 0 0 0,-1 0 0 0 0,1 0 0 0 0,0 0 0 0 0,0 0 0 0 0,0 0 0 0 0,0-1 0 0 0,0 1 0 0 0,-1 0 0 0 0,1 0 0 0 0,0 0 0 0 0,0 0 0 0 0,0 0 0 0 0,0 0 0 0 0,0 0 0 0 0,0-1 0 0 0,0 1 0 0 0,0 0 0 0 0,-1 0 0 0 0,1 0 0 0 0,0 0 0 0 0,0-1 0 0 0,0 1 0 0 0,0 0 0 0 0,0 0 0 0 0,0 0 0 0 0,0 0 0 0 0,0-1 0 0 0,0 1 0 0 0,0 0 0 0 0,0 0 0 0 0,0 0 0 0 0,0 0 0 0 0,0-1 0 0 0,0 1 0 0 0,0 0 0 0 0,0 0 0 0 0,0 0 0 0 0,0 0 0 0 0,0 0 0 0 0,1-1 0 0 0,-1 1 0 0 0,0 0 0 0 0,0 0 0 0 0,0 0 0 0 0,0 0 0 0 0,0 0 0 0 0,0 0 0 0 0,0-1 0 0 0,1 1 0 0 0,-1 0 0 0 0,3-16 60 0 0,-5 10-46 0 0,1-1 0 0 0,0 0 0 0 0,1 0 0 0 0,-1 0 1 0 0,1 0-1 0 0,1 0 0 0 0,-1 0 0 0 0,1 0 0 0 0,1 0 0 0 0,-1 1 0 0 0,1-1 0 0 0,0 0 0 0 0,5-9 0 0 0,-2 5-17 0 0,1 1-1 0 0,1 0 1 0 0,-1 0-1 0 0,2 0 1 0 0,-1 1-1 0 0,1 0 1 0 0,11-9-1 0 0,-3 3-6 0 0,1 1 0 0 0,0 1-1 0 0,0 0 1 0 0,36-17-1 0 0,72-38-18 0 0,-98 50 21 0 0,20-10-11 0 0,9-1-58 0 0,-55 29 72 0 0,-1-1 0 0 0,0 1 0 0 0,1 0 0 0 0,-1 0 0 0 0,0 0 0 0 0,1 0 0 0 0,-1 0 0 0 0,1 0 0 0 0,-1 0 0 0 0,0 0 0 0 0,1 0 0 0 0,-1 0 0 0 0,0 0 0 0 0,1 0 0 0 0,-1 0 0 0 0,1 1 0 0 0,-1-1 0 0 0,0 0 0 0 0,1 0 1 0 0,-1 0-1 0 0,0 0 0 0 0,0 1 0 0 0,1-1 0 0 0,-1 0 0 0 0,0 0 0 0 0,1 1 0 0 0,-1-1 0 0 0,0 0 0 0 0,0 0 0 0 0,1 1 0 0 0,-1-1 0 0 0,0 0 0 0 0,0 1 0 0 0,0-1 0 0 0,0 0 0 0 0,1 1 0 0 0,-1-1 0 0 0,0 0 0 0 0,0 1 0 0 0,0-1 0 0 0,0 0 0 0 0,0 1 0 0 0,0-1 0 0 0,0 1 0 0 0,0-1 0 0 0,0 0 0 0 0,0 1 0 0 0,0-1 0 0 0,0 0 0 0 0,0 1 0 0 0,0-1 0 0 0,0 0 0 0 0,0 1 0 0 0,-1-1 0 0 0,1 0 0 0 0,0 1 0 0 0,-7 21 28 0 0,-18 23-9 0 0,14-25-6 0 0,0 0 0 0 0,-2-1-1 0 0,-24 29 1 0 0,30-39-10 0 0,-1-1 0 0 0,2 1 0 0 0,-1 0 0 0 0,1 0 0 0 0,0 1 0 0 0,1 0 1 0 0,0 0-1 0 0,1 0 0 0 0,0 1 0 0 0,-4 16 0 0 0,4-9-28 0 0,3-15 10 0 0,1-1 0 0 0,-1 1 1 0 0,1-1-1 0 0,-1 1 0 0 0,1 0 0 0 0,0-1 1 0 0,0 1-1 0 0,0-1 0 0 0,0 1 0 0 0,1-1 1 0 0,-1 1-1 0 0,2 4 0 0 0,-2-7 5 0 0,0 1 1 0 0,0-1-1 0 0,1 1 0 0 0,-1-1 0 0 0,0 1 1 0 0,0-1-1 0 0,1 1 0 0 0,-1-1 0 0 0,0 1 1 0 0,1-1-1 0 0,-1 1 0 0 0,0-1 0 0 0,1 1 1 0 0,-1-1-1 0 0,1 0 0 0 0,-1 1 0 0 0,1-1 1 0 0,-1 0-1 0 0,1 1 0 0 0,-1-1 0 0 0,1 0 1 0 0,-1 0-1 0 0,1 1 0 0 0,-1-1 0 0 0,1 0 1 0 0,0 0-1 0 0,-1 0 0 0 0,1 0 0 0 0,1 0 1 0 0,-1 0 4 0 0,1 0 1 0 0,0-1-1 0 0,0 1 1 0 0,0-1-1 0 0,0 0 1 0 0,0 1-1 0 0,0-1 1 0 0,0 0-1 0 0,2-1 1 0 0,3-4 21 0 0,1 1 0 0 0,-1-1 1 0 0,8-8-1 0 0,13-16 3 0 0,-14 15-17 0 0,-1 1 0 0 0,22-16 0 0 0,93-76 0 0 0,-24 38-33 0 0,-118 95-29 0 0,9-19 60 0 0,-1-1 0 0 0,0 0 0 0 0,-1-1 0 0 0,-12 12 0 0 0,-2 0 1 0 0,-122 103 48 0 0,29-29-11 0 0,104-84-31 0 0,0 0-1 0 0,-1-1 1 0 0,0 0 0 0 0,0 0-1 0 0,0-1 1 0 0,-13 5 0 0 0,17-9-13 0 0,6-2 6 0 0,1 0 0 0 0,-1 0-1 0 0,1 0 1 0 0,0 0 0 0 0,-1 0 0 0 0,1 0 0 0 0,-1 1 0 0 0,1-1-1 0 0,-1 0 1 0 0,1 0 0 0 0,0 1 0 0 0,-1-1 0 0 0,1 0 0 0 0,-1 1-1 0 0,1-1 1 0 0,0 0 0 0 0,-1 1 0 0 0,1-1 0 0 0,0 0 0 0 0,0 1-1 0 0,-1 0 1 0 0,13-16-53 0 0,0 1 0 0 0,1 1-1 0 0,16-12 1 0 0,-3 5 40 0 0,0 2-1 0 0,2 1 1 0 0,0 1-1 0 0,43-17 1 0 0,-12 4 16 0 0,-46 23-2 0 0,-9 5 5 0 0,1-1 0 0 0,-1 0 0 0 0,0 0 0 0 0,0 0 0 0 0,6-6 0 0 0,-112 93 220 0 0,35-32 10 0 0,47-38-88 0 0,-1-1 0 0 0,-37 18 1 0 0,10-5 26 0 0,22-14-138 0 0,21-11-144 0 0,0 0 0 0 0,0 0 0 0 0,0 1-1 0 0,0-1 1 0 0,1 1 0 0 0,-1 1 0 0 0,1-1 0 0 0,0 0 0 0 0,0 1 0 0 0,0 0 0 0 0,-4 6 0 0 0,16-12-780 0 0,17-6 151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05.306"/>
    </inkml:context>
    <inkml:brush xml:id="br0">
      <inkml:brushProperty name="width" value="0.2" units="cm"/>
      <inkml:brushProperty name="height" value="0.2" units="cm"/>
      <inkml:brushProperty name="color" value="#008C3A"/>
    </inkml:brush>
  </inkml:definitions>
  <inkml:trace contextRef="#ctx0" brushRef="#br0">861 536 888 0 0,'-2'1'324'0'0,"1"0"0"0"0,-1 0-1 0 0,0 0 1 0 0,1 0 0 0 0,-1-1 0 0 0,0 1 0 0 0,1 0-1 0 0,-1-1 1 0 0,0 1 0 0 0,0-1 0 0 0,1 0-1 0 0,-1 0 1 0 0,0 0 0 0 0,0 0 0 0 0,0 0 0 0 0,1 0-1 0 0,-1 0 1 0 0,0 0 0 0 0,0-1 0 0 0,-2 0-1 0 0,-42-14 199 0 0,30 9 20 0 0,-40-11 244 0 0,-1 3 0 0 0,-76-10 0 0 0,5 1 38 0 0,103 17-773 0 0,1-1 0 0 0,-1-1 0 0 0,2 0-1 0 0,-1-2 1 0 0,-25-15 0 0 0,44 23-45 0 0,-2-3-68 0 0,18 6-616 0 0,8 2 679 0 0,1 0 1 0 0,0-1-1 0 0,28-1 1 0 0,-22-1-9 0 0,40 6 0 0 0,-59-5 0 0 0,-4-1 6 0 0,0 0 1 0 0,1 1 0 0 0,-1-1 0 0 0,0 1 0 0 0,0 0 0 0 0,1 0-1 0 0,-1 0 1 0 0,0 1 0 0 0,0-1 0 0 0,0 1 0 0 0,0-1 0 0 0,2 3-1 0 0,-21-6 384 0 0,-30-9-1 0 0,37 6-322 0 0,0 1 0 0 0,1-1 0 0 0,-1 0 1 0 0,1-1-1 0 0,0 0 0 0 0,1 0 0 0 0,-1-1 0 0 0,-8-10 1 0 0,2-1 141 0 0,0-1 1 0 0,-17-29-1 0 0,24 37-167 0 0,5 10-34 0 0,1 0 1 0 0,0 0 0 0 0,0 0 0 0 0,0 0 0 0 0,0 0-1 0 0,0-1 1 0 0,0 1 0 0 0,1 0 0 0 0,-1 0 0 0 0,0-1-1 0 0,1 1 1 0 0,-1-1 0 0 0,1 1 0 0 0,-1-1-1 0 0,1 1 1 0 0,0-1 0 0 0,-1-2 0 0 0,4-11-31 0 0,2 4-5 0 0,-5 9 29 0 0,1 0 1 0 0,-1 0 0 0 0,1 0 0 0 0,0 1 0 0 0,0-1 0 0 0,0 0 0 0 0,0 0 0 0 0,0 1 0 0 0,0-1 0 0 0,0 1 0 0 0,0-1 0 0 0,3-1 0 0 0,-2 2 2 0 0,0-1 0 0 0,1 1 0 0 0,-1 0 0 0 0,0-1 0 0 0,0 0 0 0 0,0 1 0 0 0,0-1 0 0 0,-1 0 0 0 0,1 0 0 0 0,0 0 0 0 0,-1 0-1 0 0,1 0 1 0 0,-1 0 0 0 0,0-1 0 0 0,0 1 0 0 0,0 0 0 0 0,0-1 0 0 0,0 1 0 0 0,0-1 0 0 0,0-2 0 0 0,0 3 2 0 0,-1 0 0 0 0,1 0-1 0 0,0 0 1 0 0,0 0 0 0 0,0 1-1 0 0,0-1 1 0 0,0 0 0 0 0,0 1-1 0 0,3-3 1 0 0,-3 2 0 0 0,0 1 0 0 0,1-1 0 0 0,-1 1 0 0 0,0-1 0 0 0,0 1 0 0 0,0-1 0 0 0,0 1 0 0 0,-1-1 0 0 0,1 0 0 0 0,0 1 0 0 0,-1-1 0 0 0,1 0 0 0 0,-1-3 1 0 0,1 4-1 0 0,-1 0 1 0 0,0 0-1 0 0,0-1 1 0 0,0 1-1 0 0,1 0 1 0 0,-1 0-1 0 0,1-1 1 0 0,-1 1-1 0 0,1 0 1 0 0,-1 0-1 0 0,1 0 1 0 0,0 0-1 0 0,-1 0 1 0 0,1 0-1 0 0,0 0 1 0 0,0 0-1 0 0,0 0 1 0 0,0 0-1 0 0,0 1 1 0 0,0-1-1 0 0,0 0 1 0 0,1 0 0 0 0,11-11 41 0 0,-13 12-39 0 0,0-1 0 0 0,0 0 0 0 0,0 1 0 0 0,0-1 0 0 0,0 1 0 0 0,0-1 0 0 0,0 0-1 0 0,0 1 1 0 0,0-1 0 0 0,0 1 0 0 0,-1-1 0 0 0,1 0 0 0 0,0 1 0 0 0,0-1 0 0 0,-1 1 0 0 0,1-1 0 0 0,0 1 0 0 0,-1-1-1 0 0,1 1 1 0 0,0-1 0 0 0,-1 1 0 0 0,1-1 0 0 0,-1 1 0 0 0,1 0 0 0 0,-1-1 0 0 0,1 1 0 0 0,-1 0 0 0 0,1-1 0 0 0,-1 1-1 0 0,1 0 1 0 0,-1 0 0 0 0,1-1 0 0 0,-2 1 0 0 0,-21-12-18 0 0,21 11 5 0 0,-1 1 1 0 0,0-1 1 0 0,0 1 0 0 0,0-1 0 0 0,0 1 0 0 0,0 0-1 0 0,0 0 1 0 0,0 0 0 0 0,0 0 0 0 0,0 1 0 0 0,0-1-1 0 0,0 1 1 0 0,0-1 0 0 0,0 1 0 0 0,0 0 0 0 0,0 1 0 0 0,1-1-1 0 0,-4 2 1 0 0,-15 5-39 0 0,4-2 26 0 0,0 1-1 0 0,1 1 1 0 0,0 1 0 0 0,-30 20 0 0 0,19-12 12 0 0,22-13 0 0 0,-10 5 9 0 0,1 1 0 0 0,-15 13 0 0 0,26-21-15 0 0,1 0 0 0 0,-1 1 1 0 0,0-1-1 0 0,1 1 0 0 0,0 0 0 0 0,0 0 0 0 0,0 0 0 0 0,0 0 1 0 0,0 0-1 0 0,0 0 0 0 0,1 1 0 0 0,-1-1 0 0 0,1 0 0 0 0,0 1 0 0 0,0-1 1 0 0,0 7-1 0 0,1-8 4 0 0,0 0 0 0 0,1 0 1 0 0,-1-1-1 0 0,1 1 0 0 0,-1 0 1 0 0,1-1-1 0 0,0 1 0 0 0,-1 0 1 0 0,1-1-1 0 0,0 1 0 0 0,0-1 1 0 0,0 1-1 0 0,1-1 0 0 0,-1 1 1 0 0,0-1-1 0 0,2 2 0 0 0,27 19-30 0 0,-20-15 28 0 0,15 9 9 0 0,0-1 0 0 0,1-2 0 0 0,0-1 0 0 0,1 0 1 0 0,1-2-1 0 0,39 9 0 0 0,-65-19 2 0 0,0 1 1 0 0,1-1-1 0 0,-1 1 1 0 0,0 0-1 0 0,0 0 1 0 0,0 0-1 0 0,0 0 1 0 0,0 0-1 0 0,0 1 1 0 0,0-1-1 0 0,0 1 1 0 0,2 2-1 0 0,-3-3 1 0 0,0 0 0 0 0,0 0 0 0 0,-1 1 0 0 0,1-1 0 0 0,-1 0 0 0 0,1 1 0 0 0,-1-1 0 0 0,0 0 0 0 0,1 1 0 0 0,-1-1 0 0 0,0 1 0 0 0,0-1 0 0 0,0 1 0 0 0,0-1 0 0 0,0 0 0 0 0,0 1 0 0 0,0-1 0 0 0,-1 1 0 0 0,0 2 0 0 0,-1 10 8 0 0,3-13-6 0 0,-1 0 0 0 0,0-1 0 0 0,0 1 0 0 0,0 0 0 0 0,0 0 0 0 0,0 0 0 0 0,0 0-1 0 0,0-1 1 0 0,0 1 0 0 0,-1 0 0 0 0,1 0 0 0 0,0 0 0 0 0,0-1 0 0 0,-1 1 0 0 0,1 0 0 0 0,0 0 0 0 0,-1-1 0 0 0,1 1 0 0 0,-1 0 0 0 0,1-1 0 0 0,-1 1 0 0 0,1 0-1 0 0,-1-1 1 0 0,0 1 0 0 0,1-1 0 0 0,-1 1 0 0 0,0-1 0 0 0,1 1 0 0 0,-1-1 0 0 0,0 0 0 0 0,0 1 0 0 0,1-1 0 0 0,-2 1 0 0 0,-30 17 45 0 0,24-12-35 0 0,6-3-19 0 0,0 0 1 0 0,0 0-1 0 0,1 0 0 0 0,-1 0 1 0 0,1 0-1 0 0,0 1 0 0 0,-2 6 1 0 0,3-9 5 0 0,0 0 1 0 0,0 0 0 0 0,-1 0-1 0 0,1 0 1 0 0,0 0 0 0 0,0-1-1 0 0,0 1 1 0 0,0 0 0 0 0,0 0-1 0 0,0 0 1 0 0,0 0 0 0 0,1 0-1 0 0,-1 0 1 0 0,0 0 0 0 0,1 0-1 0 0,-1 0 1 0 0,0 0 0 0 0,1 0-1 0 0,-1 0 1 0 0,1 0 0 0 0,-1-1-1 0 0,1 1 1 0 0,0 0 0 0 0,-1 0-1 0 0,1-1 1 0 0,0 1 0 0 0,-1 0 0 0 0,1-1-1 0 0,0 1 1 0 0,0-1 0 0 0,0 1-1 0 0,0-1 1 0 0,-1 1 0 0 0,1-1-1 0 0,1 1 1 0 0,11 7-6 0 0,-6-4-4 0 0,-1-1 0 0 0,1 0 0 0 0,-1-1 0 0 0,1 1 0 0 0,0-1 0 0 0,0 0 0 0 0,0-1 0 0 0,0 0 0 0 0,0 0 0 0 0,0 0 0 0 0,0-1 0 0 0,10-1 0 0 0,10-1-835 0 0,48-9 0 0 0,-15-5-300 0 0,-29 8 229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06.641"/>
    </inkml:context>
    <inkml:brush xml:id="br0">
      <inkml:brushProperty name="width" value="0.2" units="cm"/>
      <inkml:brushProperty name="height" value="0.2" units="cm"/>
      <inkml:brushProperty name="color" value="#008C3A"/>
    </inkml:brush>
  </inkml:definitions>
  <inkml:trace contextRef="#ctx0" brushRef="#br0">49 500 1936 0 0,'-49'0'2436'0'0,"55"0"-2295"0"0,-1-1 0 0 0,0 1 0 0 0,0-1 0 0 0,0 0 0 0 0,0-1 0 0 0,0 1 0 0 0,0-1 0 0 0,0 0 0 0 0,0 0 0 0 0,-1-1 0 0 0,1 1 1 0 0,-1-1-1 0 0,5-3 0 0 0,128-94 862 0 0,-129 94-978 0 0,1 0 1 0 0,0 0 0 0 0,0 1 0 0 0,0 1 0 0 0,1 0 0 0 0,18-6 0 0 0,-25 9-23 0 0,0 0 0 0 0,0 0-1 0 0,0 0 1 0 0,0-1 0 0 0,0 1 0 0 0,-1-1 0 0 0,5-3-1 0 0,13-6 308 0 0,-66 14 1556 0 0,44-2-1870 0 0,1 0 1 0 0,-1-1-1 0 0,1 1 1 0 0,-1 0 0 0 0,1 0-1 0 0,-1 0 1 0 0,1 0-1 0 0,0 0 1 0 0,0 0 0 0 0,-1 0-1 0 0,-1 3 1 0 0,-12 9-26 0 0,-20 8-2 0 0,-20 10 41 0 0,43-26 15 0 0,1-1-1 0 0,0 0 1 0 0,-1-1-1 0 0,0 0 1 0 0,1-1-1 0 0,-1 0 1 0 0,-23 1-1 0 0,35-3-22 0 0,-1 0-1 0 0,1 0 1 0 0,0 0 0 0 0,0 0-1 0 0,-1 0 1 0 0,1 0-1 0 0,0 0 1 0 0,0 0 0 0 0,0 0-1 0 0,-1-1 1 0 0,1 1-1 0 0,0 0 1 0 0,0 0 0 0 0,0 0-1 0 0,-1 0 1 0 0,1 0-1 0 0,0 0 1 0 0,0 0 0 0 0,0 0-1 0 0,-1 0 1 0 0,1-1-1 0 0,0 1 1 0 0,0 0 0 0 0,0 0-1 0 0,0 0 1 0 0,0 0-1 0 0,-1-1 1 0 0,1 1 0 0 0,0 0-1 0 0,0 0 1 0 0,0 0-1 0 0,0-1 1 0 0,0 1 0 0 0,0 0-1 0 0,0 0 1 0 0,0 0-1 0 0,0-1 1 0 0,0 1 0 0 0,0 0-1 0 0,0 0 1 0 0,0-1-1 0 0,0 1 1 0 0,0 0 0 0 0,0 0-1 0 0,0 0 1 0 0,0-1-1 0 0,0 1 1 0 0,0 0 0 0 0,0 0-1 0 0,0-1 1 0 0,10-16-10 0 0,17-13-11 0 0,-12 13 37 0 0,-1 0-1 0 0,13-22 1 0 0,-15 21-8 0 0,1 1 1 0 0,17-18-1 0 0,-7 12 44 0 0,35-44 1 0 0,-55 61 49 0 0,-5 5 192 0 0,-11 8-66 0 0,-58 46-225 0 0,57-51 47 0 0,11-3-8 0 0,8-2-36 0 0,0 0-8 0 0,0 1-1 0 0,-1-1 1 0 0,1 0 0 0 0,-1-1 0 0 0,0 1-1 0 0,0-1 1 0 0,5-5 0 0 0,9-8 6 0 0,99-72-14 0 0,-102 78-3 0 0,29-19-27 0 0,-46 82-70 0 0,-1-28 112 0 0,-12 46 0 0 0,12-57 32 0 0,-11 66-3625 0 0,11-71 2467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08.621"/>
    </inkml:context>
    <inkml:brush xml:id="br0">
      <inkml:brushProperty name="width" value="0.2" units="cm"/>
      <inkml:brushProperty name="height" value="0.2" units="cm"/>
      <inkml:brushProperty name="color" value="#008C3A"/>
    </inkml:brush>
  </inkml:definitions>
  <inkml:trace contextRef="#ctx0" brushRef="#br0">0 693 952 0 0,'0'0'768'0'0,"37"-25"3017"0"0,24-2-2663 0 0,-40 20-790 0 0,-1-2 0 0 0,33-20 0 0 0,2-2-6 0 0,-40 23-267 0 0,-1 0 0 0 0,1 0 1 0 0,17-16-1 0 0,1 0 8 0 0,-24 18-45 0 0,0 0-1 0 0,0-1 0 0 0,10-10 0 0 0,56-58 164 0 0,-41 51-156 0 0,-33 24-14 0 0,-1 1 0 0 0,0-1 0 0 0,0 1 0 0 0,0-1-1 0 0,0 1 1 0 0,0-1 0 0 0,0 1 0 0 0,0-1 0 0 0,0 0-1 0 0,0 1 1 0 0,0-1 0 0 0,0 1 0 0 0,0-1-1 0 0,0 1 1 0 0,0-1 0 0 0,0 0 0 0 0,-1 1 0 0 0,1-1-1 0 0,0 1 1 0 0,0-1 0 0 0,0 0 0 0 0,-1 1 0 0 0,-2 2 15 0 0,1-1 1 0 0,0 1-1 0 0,-1-1 1 0 0,1 1-1 0 0,0 0 1 0 0,-2 4-1 0 0,2-4-12 0 0,0 1 0 0 0,0-1 0 0 0,-1 0 0 0 0,1 0 0 0 0,-6 5 0 0 0,-6 10 26 0 0,14-17-37 0 0,0 1-1 0 0,-1-1 1 0 0,1 0 0 0 0,-1 0-1 0 0,1 0 1 0 0,-1 0 0 0 0,1 0-1 0 0,-1-1 1 0 0,0 1 0 0 0,1 0-1 0 0,-1 0 1 0 0,0 0 0 0 0,0 0-1 0 0,1-1 1 0 0,-1 1 0 0 0,0 0-1 0 0,0-1 1 0 0,0 1 0 0 0,0-1-1 0 0,0 1 1 0 0,0-1 0 0 0,0 1-1 0 0,0-1 1 0 0,0 0 0 0 0,0 1-1 0 0,0-1 1 0 0,-1 0 0 0 0,1 0-1 0 0,0 0 1 0 0,0 0 0 0 0,0 0-1 0 0,0 0 1 0 0,0 0 0 0 0,0 0-1 0 0,0-1 1 0 0,-2 1 0 0 0,1-2 6 0 0,1 1 0 0 0,-1 0 1 0 0,1 0-1 0 0,0 0 0 0 0,-1-1 0 0 0,1 1 1 0 0,0-1-1 0 0,0 1 0 0 0,0-1 0 0 0,0 1 1 0 0,0-1-1 0 0,0 0 0 0 0,0 1 0 0 0,1-1 1 0 0,-1 0-1 0 0,1 0 0 0 0,-1 0 1 0 0,1 0-1 0 0,-1-1 0 0 0,-3-38 14 0 0,3-8-7 0 0,0 17-31 0 0,3-42 0 0 0,0 66 10 0 0,0 1 0 0 0,0 0-1 0 0,0-1 1 0 0,1 1 0 0 0,0 0-1 0 0,6-9 1 0 0,-3 4 1 0 0,-4 8 15 0 0,-2 4-15 0 0,0 0 0 0 0,0 0-1 0 0,0 0 1 0 0,0 0 0 0 0,0 0 0 0 0,0 0 0 0 0,0 0 0 0 0,0 0-1 0 0,0 0 1 0 0,0 0 0 0 0,0 0 0 0 0,0 0 0 0 0,-1 0-1 0 0,1 0 1 0 0,0 0 0 0 0,0 0 0 0 0,0 0 0 0 0,0 0-1 0 0,0-1 1 0 0,0 1 0 0 0,0 0 0 0 0,0 0 0 0 0,0 0-1 0 0,0 0 1 0 0,0 0 0 0 0,0 0 0 0 0,0 0 0 0 0,0 0-1 0 0,0 0 1 0 0,0 0 0 0 0,0 0 0 0 0,0 0 0 0 0,0 0-1 0 0,0 0 1 0 0,0 0 0 0 0,0 0 0 0 0,0 0 0 0 0,0 0-1 0 0,0 0 1 0 0,0 0 0 0 0,0-1 0 0 0,-7 3-15 0 0,5-1 9 0 0,0-1 0 0 0,0 1 0 0 0,0 0 0 0 0,0-1 0 0 0,0 1 0 0 0,0 0 0 0 0,1 0 0 0 0,-1 0 0 0 0,0 1 0 0 0,1-1 0 0 0,-1 0 0 0 0,0 1 0 0 0,1-1 0 0 0,0 1 1 0 0,-1-1-1 0 0,1 1 0 0 0,-1 2 0 0 0,-18 16-40 0 0,13-16 39 0 0,6-4 5 0 0,0 1 0 0 0,0 0 0 0 0,-1-1 0 0 0,1 1 0 0 0,0 0 0 0 0,0-1 1 0 0,0 1-1 0 0,1 0 0 0 0,-1 0 0 0 0,0 0 0 0 0,0 0 0 0 0,0 0 0 0 0,1 0 0 0 0,-1 0 0 0 0,-1 2 0 0 0,2-1 0 0 0,-1-1 0 0 0,0 1-1 0 0,0-1 1 0 0,0 1 0 0 0,0-1-1 0 0,0 1 1 0 0,-1-1 0 0 0,1 0-1 0 0,0 0 1 0 0,0 1 0 0 0,-1-1-1 0 0,-1 1 1 0 0,1-1 1 0 0,1 0 1 0 0,-1 0-1 0 0,1 1 1 0 0,-1-1-1 0 0,1 0 1 0 0,0 1-1 0 0,-1-1 0 0 0,1 1 1 0 0,-1 2-1 0 0,2-3-1 0 0,-1-1 0 0 0,1 1-1 0 0,0 0 1 0 0,0-1-1 0 0,0 1 1 0 0,0 0-1 0 0,0 0 1 0 0,0-1-1 0 0,0 1 1 0 0,0 0 0 0 0,0-1-1 0 0,0 1 1 0 0,0 0-1 0 0,0-1 1 0 0,0 1-1 0 0,1 0 1 0 0,-1-1 0 0 0,1 2-1 0 0,-1-2 3 0 0,0 1 0 0 0,0-1 1 0 0,0 0-1 0 0,0 0 0 0 0,1 0 0 0 0,-1 0 0 0 0,0 0 0 0 0,0 0 0 0 0,0 0 0 0 0,0 1 1 0 0,0-1-1 0 0,0 0 0 0 0,0 0 0 0 0,0 0 0 0 0,0 0 0 0 0,0 1 0 0 0,0-1 1 0 0,0 0-1 0 0,0 0 0 0 0,0 0 0 0 0,0 0 0 0 0,0 0 0 0 0,0 1 0 0 0,0-1 1 0 0,0 0-1 0 0,0 0 0 0 0,0 0 0 0 0,0 0 0 0 0,0 1 0 0 0,0-1 0 0 0,0 0 0 0 0,0 0 1 0 0,0 0-1 0 0,0 0 0 0 0,0 0 0 0 0,0 1 0 0 0,0-1 0 0 0,0 0 0 0 0,0 0 1 0 0,-1 0-1 0 0,1 0 0 0 0,0 0 0 0 0,0 0 0 0 0,0 0 0 0 0,0 0 0 0 0,0 1 1 0 0,0-1-1 0 0,-1 0 0 0 0,1 0 0 0 0,0 0 0 0 0,0 0 0 0 0,0 0 0 0 0,0 0 1 0 0,-1 0-1 0 0,1 0 0 0 0,0 0 0 0 0,0 0 0 0 0,0 0 0 0 0,0 0 0 0 0,0 0 0 0 0,-1 0 1 0 0,1 0-1 0 0,0 0 0 0 0,0 0 0 0 0,-2 1 33 0 0,6 1-15 0 0,-3-2-17 0 0,-1 0 0 0 0,0 0 1 0 0,0 0-1 0 0,1 0 0 0 0,-1 0 0 0 0,0 0 0 0 0,1 0 0 0 0,-1 0 1 0 0,0 0-1 0 0,0 0 0 0 0,1 0 0 0 0,-1 0 0 0 0,0-1 0 0 0,0 1 1 0 0,1 0-1 0 0,-1 0 0 0 0,0 0 0 0 0,0 0 0 0 0,1 0 1 0 0,-1 0-1 0 0,0-1 0 0 0,0 1 0 0 0,0 0 0 0 0,1 0 0 0 0,-1 0 1 0 0,0-1-1 0 0,0 1 0 0 0,0 0 0 0 0,1 0 0 0 0,-1 0 0 0 0,0-1 1 0 0,0 1-1 0 0,0 0 0 0 0,0 0 0 0 0,0-1 0 0 0,0 1 0 0 0,0 0 1 0 0,0-1-1 0 0,0 1 0 0 0,0 0 0 0 0,0 0 0 0 0,0-1 1 0 0,0 1-1 0 0,14-2-3 0 0,-9 3-32 0 0,-14 1-2 0 0,7-2 28 0 0,1 0 0 0 0,0 1 0 0 0,-1-1 1 0 0,1 0-1 0 0,0 1 0 0 0,-1-1 0 0 0,1 1 1 0 0,0-1-1 0 0,0 1 0 0 0,0 0 0 0 0,0 0 1 0 0,-1-1-1 0 0,1 1 0 0 0,0 0 0 0 0,0 0 1 0 0,-1 1-1 0 0,-6 5-22 0 0,8-6 27 0 0,-1-1 0 0 0,1 1 0 0 0,-1-1 0 0 0,1 0 0 0 0,0 1 0 0 0,0-1 0 0 0,-1 1 0 0 0,1-1 0 0 0,0 1 0 0 0,0-1-1 0 0,-1 1 1 0 0,1-1 0 0 0,0 1 0 0 0,0-1 0 0 0,0 1 0 0 0,0 0 0 0 0,0-1 0 0 0,0 1 0 0 0,0-1 0 0 0,0 1 0 0 0,0-1 0 0 0,0 1 0 0 0,0-1-1 0 0,0 1 1 0 0,0-1 0 0 0,1 1 0 0 0,-1-1 0 0 0,0 1 0 0 0,0-1 0 0 0,0 1 0 0 0,1-1 0 0 0,-1 1 0 0 0,0-1 0 0 0,1 1 0 0 0,-1-1 0 0 0,0 0-1 0 0,1 1 1 0 0,0 0 0 0 0,1-2 2 0 0,1 1-1 0 0,-1-1 0 0 0,1 1 0 0 0,-1-1 1 0 0,1 0-1 0 0,-1 0 0 0 0,0 0 0 0 0,1 0 0 0 0,-1 0 1 0 0,0-1-1 0 0,2-1 0 0 0,29-24 28 0 0,0 1-3 0 0,120-86-13 0 0,-139 101-11 0 0,7-8 0 0 0,1 2 0 0 0,1 0 0 0 0,39-20 1 0 0,-59 36 1 0 0,3-2-14 0 0,0 0 1 0 0,0 0 0 0 0,0 1-1 0 0,0 0 1 0 0,1 0-1 0 0,-1 0 1 0 0,1 1-1 0 0,7-1 1 0 0,-13 2 11 0 0,0 1 0 0 0,-1-1 1 0 0,1 0-1 0 0,-1 1 0 0 0,1-1 0 0 0,-1 0 0 0 0,1 1 0 0 0,-1-1 1 0 0,1 0-1 0 0,-1 1 0 0 0,0-1 0 0 0,1 1 0 0 0,-1-1 1 0 0,1 1-1 0 0,-1-1 0 0 0,0 1 0 0 0,0-1 0 0 0,1 1 1 0 0,-1-1-1 0 0,0 1 0 0 0,0-1 0 0 0,0 1 0 0 0,1 0 0 0 0,-1-1 1 0 0,0 1-1 0 0,0-1 0 0 0,0 1 0 0 0,0 0 0 0 0,0-1 1 0 0,0 1-1 0 0,0-1 0 0 0,0 1 0 0 0,0 0 0 0 0,-1-1 0 0 0,1 1 1 0 0,-4 21 14 0 0,-9 1-11 0 0,-24 33-1 0 0,25-40-8 0 0,0 1 0 0 0,1 1 1 0 0,-14 32-1 0 0,10-5-90 0 0,23-53 70 0 0,0 0 1 0 0,16-11-1 0 0,-23 18 23 0 0,122-89-57 0 0,-104 76 24 0 0,-19 14-29 0 0,-11 9-4 0 0,-52 45-50 0 0,-19 15 78 0 0,72-61 52 0 0,-2-1 0 0 0,1 0-1 0 0,0-1 1 0 0,-1 0 0 0 0,-22 8-1 0 0,-45 21 62 0 0,78-35-68 0 0,0 1 0 0 0,0-1-1 0 0,0 1 1 0 0,0 0 0 0 0,0 0 0 0 0,0-1-1 0 0,0 1 1 0 0,0 0 0 0 0,0 0-1 0 0,0 0 1 0 0,-1 2 0 0 0,0-1 51 0 0,3-13-24 0 0,0 8-36 0 0,0 0 1 0 0,0 0 0 0 0,0 0-1 0 0,0 0 1 0 0,1 0-1 0 0,-1 0 1 0 0,4-5-1 0 0,-4 7-1 0 0,0-1 1 0 0,0 1-1 0 0,0 0 0 0 0,0 0 0 0 0,1-1 0 0 0,-1 1 0 0 0,0 0 1 0 0,0 0-1 0 0,1 0 0 0 0,-1 1 0 0 0,1-1 0 0 0,-1 0 1 0 0,1 0-1 0 0,-1 1 0 0 0,1-1 0 0 0,-1 1 0 0 0,1-1 0 0 0,0 1 1 0 0,1-1-1 0 0,-2 2 6 0 0,-1-1 0 0 0,0 0 0 0 0,0 0 0 0 0,1 0 0 0 0,-1 0 0 0 0,0 1 0 0 0,0-1 0 0 0,1 0 0 0 0,-1 0 1 0 0,0 1-1 0 0,0-1 0 0 0,0 0 0 0 0,1 0 0 0 0,-1 1 0 0 0,0-1 0 0 0,0 0 0 0 0,0 1 0 0 0,0-1 0 0 0,0 0 0 0 0,0 0 0 0 0,0 1 0 0 0,0-1 0 0 0,1 0 0 0 0,-1 1 1 0 0,0-1-1 0 0,0 0 0 0 0,0 1 0 0 0,-1-1 0 0 0,1 0 0 0 0,0 1 0 0 0,0-1 0 0 0,0 0 0 0 0,0 0 0 0 0,0 1 0 0 0,0-1 0 0 0,0 0 0 0 0,0 1 0 0 0,-1-1 0 0 0,-5 20-519 0 0,3-11-323 0 0,3-2 348 0 0,1 0-250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10.165"/>
    </inkml:context>
    <inkml:brush xml:id="br0">
      <inkml:brushProperty name="width" value="0.2" units="cm"/>
      <inkml:brushProperty name="height" value="0.2" units="cm"/>
      <inkml:brushProperty name="color" value="#008C3A"/>
    </inkml:brush>
  </inkml:definitions>
  <inkml:trace contextRef="#ctx0" brushRef="#br0">0 458 688 0 0,'201'-87'3620'0'0,"-97"44"-3380"0"0,-70 31-5 0 0,-24 8-82 0 0,0 1 1 0 0,0-2 0 0 0,0 1 0 0 0,-1-1-1 0 0,11-7 1 0 0,-17 9-115 0 0,-1 2 1 0 0,1-1-1 0 0,0 0 0 0 0,1 0 0 0 0,-1 1 1 0 0,0 0-1 0 0,0 0 0 0 0,1 0 0 0 0,-1 0 1 0 0,0 0-1 0 0,7 0 0 0 0,1-5 7 0 0,-11 5-43 0 0,1 1-1 0 0,-1-1 1 0 0,1 1 0 0 0,-1-1 0 0 0,1 1-1 0 0,-1-1 1 0 0,1 1 0 0 0,0-1 0 0 0,-1 1-1 0 0,1 0 1 0 0,0-1 0 0 0,-1 1 0 0 0,1 0 0 0 0,0 0-1 0 0,-1-1 1 0 0,1 1 0 0 0,0 0 0 0 0,0 0-1 0 0,-1 0 1 0 0,1 0 0 0 0,1 0 0 0 0,-1-2 37 0 0,1-1 104 0 0,1 7-23 0 0,-4-3-91 0 0,-1-1-1 0 0,0 1 0 0 0,1 0 1 0 0,-1 0-1 0 0,1-1 1 0 0,-1 1-1 0 0,1 0 1 0 0,-1 0-1 0 0,1 1 1 0 0,-1-1-1 0 0,1 0 0 0 0,0 0 1 0 0,-2 3-1 0 0,-12 8 50 0 0,-84 31 14 0 0,3-16-38 0 0,17-8-7 0 0,45-11-36 0 0,31-8-6 0 0,0 0-1 0 0,0 1 1 0 0,0-1 0 0 0,0 0-1 0 0,-1-1 1 0 0,1 1 0 0 0,0 0-1 0 0,0-1 1 0 0,0 0 0 0 0,0 1-1 0 0,0-1 1 0 0,1-1 0 0 0,-5-1 0 0 0,5 3-2 0 0,0-1 0 0 0,1 0 0 0 0,-1 0 0 0 0,0 0 0 0 0,1-1 0 0 0,-1 1 0 0 0,1 0 0 0 0,-1-1 0 0 0,1 1 0 0 0,0 0 0 0 0,-1-1 1 0 0,1 0-1 0 0,0 1 0 0 0,0-1 0 0 0,0 0 0 0 0,0 1 0 0 0,0-1 0 0 0,1 0 0 0 0,-2-3 0 0 0,2 3-17 0 0,1 0 1 0 0,-1 0-1 0 0,1 1 0 0 0,-1-1 0 0 0,1 0 0 0 0,0 1 0 0 0,0-1 0 0 0,0 0 1 0 0,0 1-1 0 0,0-1 0 0 0,0 1 0 0 0,0-1 0 0 0,0 1 0 0 0,0 0 0 0 0,1 0 1 0 0,-1-1-1 0 0,1 1 0 0 0,-1 0 0 0 0,1 0 0 0 0,1-1 0 0 0,42-24-16 0 0,-37 22 35 0 0,152-86 59 0 0,-137 78 72 0 0,-1-1 0 0 0,0-1 0 0 0,-1-1 0 0 0,25-23-1 0 0,-42 34-59 0 0,5-6 304 0 0,-10 9-370 0 0,1 1 0 0 0,-1-1 0 0 0,1 1 0 0 0,0-1 0 0 0,-1 1 1 0 0,1 0-1 0 0,-1-1 0 0 0,1 1 0 0 0,-1 0 0 0 0,1-1 0 0 0,-1 1 0 0 0,0 0 0 0 0,1 0 0 0 0,-1 0 0 0 0,1-1 0 0 0,-1 1 0 0 0,0 0 0 0 0,1 0 0 0 0,-1 0 0 0 0,1 0 0 0 0,-1 0 0 0 0,0 0 0 0 0,1 0 0 0 0,-1 0 0 0 0,1 0 0 0 0,-1 1 0 0 0,-1-1 0 0 0,-2 0 6 0 0,-1 1 1 0 0,1 0-1 0 0,0 0 0 0 0,-1 0 0 0 0,1 0 1 0 0,0 1-1 0 0,0 0 0 0 0,0 0 0 0 0,0 0 1 0 0,-4 3-1 0 0,-6 2-3 0 0,14-7-11 0 0,-1 0 0 0 0,0 0 1 0 0,1 1-1 0 0,-1-1 0 0 0,1 0 0 0 0,-1 1 0 0 0,0-1 0 0 0,1 0 0 0 0,-1 1 0 0 0,1-1 1 0 0,-1 1-1 0 0,1-1 0 0 0,-1 1 0 0 0,1-1 0 0 0,-1 1 0 0 0,1-1 0 0 0,0 1 0 0 0,-1-1 1 0 0,1 1-1 0 0,0 0 0 0 0,-1 0 0 0 0,2 0-1 0 0,-1-1 0 0 0,0 1 0 0 0,1 0 0 0 0,-1-1 0 0 0,1 1 0 0 0,-1-1 0 0 0,1 1 0 0 0,0-1 0 0 0,-1 1 1 0 0,1-1-1 0 0,-1 1 0 0 0,1-1 0 0 0,0 1 0 0 0,-1-1 0 0 0,1 0 0 0 0,0 0 0 0 0,0 1 0 0 0,-1-1 0 0 0,1 0 0 0 0,1 0 0 0 0,-1 1-1 0 0,0-1 1 0 0,0 0-1 0 0,0 0 0 0 0,0 0 0 0 0,0 0 1 0 0,0-1-1 0 0,0 1 0 0 0,0 0 0 0 0,0 0 0 0 0,-1 0 1 0 0,1-1-1 0 0,0 1 0 0 0,0 0 0 0 0,0-1 0 0 0,0 1 1 0 0,0-1-1 0 0,-1 1 0 0 0,1-1 0 0 0,0 0 0 0 0,0 1 1 0 0,-1-1-1 0 0,1 1 0 0 0,0-1 0 0 0,-1 0 1 0 0,1 0-1 0 0,-1 0 0 0 0,1 1 0 0 0,-1-1 0 0 0,1 0 1 0 0,-1 0-1 0 0,0 0 0 0 0,1 0 0 0 0,-1 0 0 0 0,0 0 1 0 0,0-1-1 0 0,8-11 13 0 0,24-28 45 0 0,-10 12-6 0 0,-22 28-52 0 0,1 0 1 0 0,0 1-1 0 0,-1-1 1 0 0,1 0 0 0 0,-1 0-1 0 0,1 1 1 0 0,0-1 0 0 0,-1 0-1 0 0,0 0 1 0 0,1 0-1 0 0,-1 0 1 0 0,0 0 0 0 0,1 1-1 0 0,-1-1 1 0 0,0-2 0 0 0,0 3-5 0 0,0-1 0 0 0,-1 1 1 0 0,1 0-1 0 0,0 0 0 0 0,-1 0 0 0 0,1 0 1 0 0,0-1-1 0 0,-1 1 0 0 0,1 0 1 0 0,0 0-1 0 0,-1 0 0 0 0,1 0 1 0 0,0 0-1 0 0,-1 0 0 0 0,1 0 1 0 0,-1 0-1 0 0,1 0 0 0 0,0 0 1 0 0,-1 0-1 0 0,1 1 0 0 0,0-1 0 0 0,-1 0 1 0 0,1 0-1 0 0,0 0 0 0 0,-1 0 1 0 0,1 0-1 0 0,0 1 0 0 0,-1-1 1 0 0,1 0-1 0 0,0 0 0 0 0,0 1 1 0 0,-1-1-1 0 0,1 1 0 0 0,-4 1-11 0 0,1 1-1 0 0,0 0 1 0 0,0 0-1 0 0,0 0 1 0 0,0 0-1 0 0,-4 6 1 0 0,-5 6 7 0 0,10-11 3 0 0,1 0 0 0 0,-1 1 0 0 0,1-1 0 0 0,0 0-1 0 0,0 1 1 0 0,0-1 0 0 0,1 1 0 0 0,-1-1 0 0 0,1 1-1 0 0,0-1 1 0 0,1 0 0 0 0,-1 1 0 0 0,1-1 0 0 0,1 5 0 0 0,0-5-2 0 0,0-1 1 0 0,0 0 0 0 0,1 0 0 0 0,-1-1-1 0 0,1 1 1 0 0,-1 0 0 0 0,1-1 0 0 0,0 1-1 0 0,0-1 1 0 0,0 0 0 0 0,0 0 0 0 0,1 0-1 0 0,-1-1 1 0 0,1 1 0 0 0,-1-1 0 0 0,6 2 0 0 0,0-2 6 0 0,1 1 1 0 0,-1-1-1 0 0,1 0 1 0 0,-1-1-1 0 0,14-1 1 0 0,15-6 2 0 0,5-1-7 0 0,-43 8 2 0 0,1 0 1 0 0,-1 0-1 0 0,0 0 1 0 0,1 0-1 0 0,-1 0 1 0 0,1 0-1 0 0,-1 0 1 0 0,1 0-1 0 0,-1 0 1 0 0,1 0-1 0 0,-1 0 0 0 0,1 0 1 0 0,-1 0-1 0 0,0 1 1 0 0,1-1-1 0 0,-1 0 1 0 0,1 0-1 0 0,-1 0 1 0 0,0 1-1 0 0,1-1 1 0 0,-1 0-1 0 0,1 0 1 0 0,-1 1-1 0 0,0-1 0 0 0,1 0 1 0 0,-1 1-1 0 0,0-1 1 0 0,0 1-1 0 0,1-1 1 0 0,-1 0-1 0 0,0 1 1 0 0,1 0-1 0 0,-7 13 10 0 0,-18 11 29 0 0,-10 7-43 0 0,26-24 18 0 0,-1 1-1 0 0,0-1 1 0 0,0 0-1 0 0,-16 9 1 0 0,17-14 5 0 0,8-3-17 0 0,-1 0 1 0 0,0 1-1 0 0,1-1 1 0 0,-1 0 0 0 0,0 0-1 0 0,1 0 1 0 0,-1 1-1 0 0,1-1 1 0 0,-1 0-1 0 0,0 1 1 0 0,1-1 0 0 0,-1 1-1 0 0,1-1 1 0 0,-1 1-1 0 0,1-1 1 0 0,-1 1-1 0 0,1-1 1 0 0,0 1-1 0 0,-1-1 1 0 0,1 1 0 0 0,-1-1-1 0 0,1 1 1 0 0,0 0-1 0 0,0-1 1 0 0,-1 1-1 0 0,1-1 1 0 0,0 1 0 0 0,0 0-1 0 0,0-1 1 0 0,0 2-1 0 0,0-2 23 0 0,0 0-15 0 0,0 0-1 0 0,1 0 0 0 0,-1 0 0 0 0,0-1 1 0 0,1 1-1 0 0,-1 0 0 0 0,0 0 1 0 0,1-1-1 0 0,-1 1 0 0 0,0 0 1 0 0,1-1-1 0 0,-1 1 0 0 0,0 0 0 0 0,0-1 1 0 0,0 1-1 0 0,1 0 0 0 0,-1-1 1 0 0,0 1-1 0 0,0 0 0 0 0,0-1 1 0 0,0 1-1 0 0,0-1 0 0 0,0 1 0 0 0,0-1 1 0 0,0 1-1 0 0,0 0 0 0 0,0-1 1 0 0,0 1-1 0 0,0-1 0 0 0,1-1 182 0 0,0 10 32 0 0,-1-8-215 0 0,-1 1-1 0 0,1-1 1 0 0,0 0-1 0 0,-1 1 0 0 0,1-1 1 0 0,-1 0-1 0 0,1 1 1 0 0,-1-1-1 0 0,1 0 1 0 0,-1 0-1 0 0,1 1 0 0 0,-1-1 1 0 0,1 0-1 0 0,-1 0 1 0 0,1 0-1 0 0,-1 1 0 0 0,1-1 1 0 0,-1 0-1 0 0,1 0 1 0 0,-1 0-1 0 0,0 0 1 0 0,1 0-1 0 0,-1 0 0 0 0,0-1 1 0 0,-4 2-148 0 0,0 0 0 0 0,0 0 1 0 0,0 0-1 0 0,0 1 0 0 0,0 0 0 0 0,0 0 1 0 0,-7 4-1 0 0,-12 5-746 0 0,5-8 93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11.250"/>
    </inkml:context>
    <inkml:brush xml:id="br0">
      <inkml:brushProperty name="width" value="0.2" units="cm"/>
      <inkml:brushProperty name="height" value="0.2" units="cm"/>
      <inkml:brushProperty name="color" value="#008C3A"/>
    </inkml:brush>
  </inkml:definitions>
  <inkml:trace contextRef="#ctx0" brushRef="#br0">638 345 1800 0 0,'17'-4'2968'0'0,"-8"-22"-1688"0"0,-9 25-1227 0 0,0-1 1 0 0,-1 1-1 0 0,1-1 1 0 0,-1 1-1 0 0,0-1 1 0 0,1 1-1 0 0,-1-1 1 0 0,0 1-1 0 0,0-1 1 0 0,0 1-1 0 0,0 0 1 0 0,0 0-1 0 0,0 0 1 0 0,0-1-1 0 0,0 1 1 0 0,0 0-1 0 0,-1 0 1 0 0,0 0-1 0 0,-17-9 189 0 0,0 0 0 0 0,-1 2 0 0 0,0 1 0 0 0,-37-9 0 0 0,-31-12 646 0 0,-33-31 508 0 0,22 10-790 0 0,88 44-588 0 0,0 0 0 0 0,-1 0-1 0 0,0 1 1 0 0,0 1 0 0 0,0 0 0 0 0,-20-1 0 0 0,29 1-289 0 0,11 2 46 0 0,30 4 195 0 0,1-1 1 0 0,0-1-1 0 0,54-7 0 0 0,-91 6 30 0 0,25-5 200 0 0,-18 1-60 0 0,-9 4-139 0 0,0 0 1 0 0,0 0-1 0 0,0 0 0 0 0,0 0 0 0 0,0 0 0 0 0,1 0 1 0 0,-1 0-1 0 0,0 0 0 0 0,0 0 0 0 0,0 0 0 0 0,0 0 1 0 0,0 0-1 0 0,0 0 0 0 0,0 0 0 0 0,0-1 0 0 0,0 1 1 0 0,0 0-1 0 0,0 0 0 0 0,0 0 0 0 0,0 0 0 0 0,0 0 1 0 0,0 0-1 0 0,0 0 0 0 0,0 0 0 0 0,0 0 0 0 0,0-1 1 0 0,0 1-1 0 0,0 0 0 0 0,0 0 0 0 0,0 0 0 0 0,0 0 1 0 0,0 0-1 0 0,0 0 0 0 0,0 0 0 0 0,0 0 0 0 0,0 0 1 0 0,0 0-1 0 0,0-1 0 0 0,0 1 0 0 0,0 0 0 0 0,0 0 1 0 0,0 0-1 0 0,0 0 0 0 0,0 0 0 0 0,0 0 0 0 0,0 0 1 0 0,0 0-1 0 0,0 0 0 0 0,0 0 0 0 0,-1 0 0 0 0,1 0 1 0 0,0 0-1 0 0,0 0 0 0 0,0-1 0 0 0,0 1 0 0 0,0 0 1 0 0,0 0-1 0 0,-7-4-2 0 0,0 0-1 0 0,-1 0 1 0 0,1 1 0 0 0,-1 0 0 0 0,1 0 0 0 0,-1 1 0 0 0,-10-2-1 0 0,18 4 0 0 0,0 0-1 0 0,0-1 1 0 0,0 1-1 0 0,-1 0 1 0 0,1 0-1 0 0,0 0 1 0 0,0 0-1 0 0,0 1 1 0 0,0-1-1 0 0,0 0 1 0 0,0 0-1 0 0,0 0 1 0 0,0 0-1 0 0,0 0 1 0 0,0 0-1 0 0,-1 0 1 0 0,1 0-1 0 0,0 0 1 0 0,0 0-1 0 0,0 0 1 0 0,0 0-1 0 0,0 0 0 0 0,0 0 1 0 0,0 0-1 0 0,0 0 1 0 0,0 0-1 0 0,0 0 1 0 0,0 0-1 0 0,0 0 1 0 0,0 1-1 0 0,0-1 1 0 0,0 0-1 0 0,0 0 1 0 0,0 0-1 0 0,-1 0 1 0 0,1 0-1 0 0,0 0 1 0 0,0 0-1 0 0,0 0 1 0 0,0 0-1 0 0,0 0 1 0 0,0 1-1 0 0,0-1 1 0 0,0 0-1 0 0,0 0 1 0 0,0 0-1 0 0,0 0 1 0 0,1 0-1 0 0,-1 0 1 0 0,0 0-1 0 0,0 0 1 0 0,0 0-1 0 0,0 0 0 0 0,0 0 1 0 0,0 1-1 0 0,0-1 1 0 0,0 0-1 0 0,0 0 1 0 0,0 0-1 0 0,0 0 1 0 0,0 0-1 0 0,0 0 1 0 0,0 0-1 0 0,0 0 1 0 0,0 0-1 0 0,0 0 1 0 0,1 0-1 0 0,7 4-83 0 0,21-7 319 0 0,-30 1-219 0 0,0 1 0 0 0,0 0 0 0 0,0 0-1 0 0,0 0 1 0 0,0 0 0 0 0,0 0-1 0 0,-1 0 1 0 0,1 0 0 0 0,0 1 0 0 0,-1-1-1 0 0,1 0 1 0 0,0 1 0 0 0,-3-1-1 0 0,-11-4-1 0 0,-1 0 0 0 0,0 2 0 0 0,0 0 0 0 0,0 1 0 0 0,0 0 0 0 0,0 1 0 0 0,0 1 0 0 0,0 1 0 0 0,0 0 0 0 0,-22 5 0 0 0,30-4-14 0 0,-1 1-1 0 0,1 1 0 0 0,0-1 0 0 0,0 1 0 0 0,-15 10 0 0 0,20-12-69 0 0,0 0-1 0 0,0 0 1 0 0,0 1 0 0 0,0-1-1 0 0,1 1 1 0 0,-1 0-1 0 0,0 0 1 0 0,1 0-1 0 0,0 0 1 0 0,0 0-1 0 0,0 1 1 0 0,0-1 0 0 0,1 0-1 0 0,-1 1 1 0 0,-1 6-1 0 0,3-8 21 0 0,0 0 0 0 0,0-1 0 0 0,0 1 1 0 0,0 0-1 0 0,0-1 0 0 0,1 1 0 0 0,-1-1 0 0 0,1 1 0 0 0,-1 0 0 0 0,1-1 0 0 0,1 3 0 0 0,5 6-449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12.396"/>
    </inkml:context>
    <inkml:brush xml:id="br0">
      <inkml:brushProperty name="width" value="0.2" units="cm"/>
      <inkml:brushProperty name="height" value="0.2" units="cm"/>
      <inkml:brushProperty name="color" value="#008C3A"/>
    </inkml:brush>
  </inkml:definitions>
  <inkml:trace contextRef="#ctx0" brushRef="#br0">339 442 3921 0 0,'-11'-3'2451'0'0,"10"3"-2368"0"0,0 0 1 0 0,0 0-1 0 0,0 0 1 0 0,0-1-1 0 0,0 1 1 0 0,0 0-1 0 0,0 0 1 0 0,0-1-1 0 0,0 1 1 0 0,0-1-1 0 0,0 1 1 0 0,1-1-1 0 0,-1 1 1 0 0,0-1-1 0 0,0 1 1 0 0,0-1-1 0 0,0 0 1 0 0,1 0 0 0 0,-1 1-1 0 0,0-1 1 0 0,1 0-1 0 0,-1 0 1 0 0,1 0-1 0 0,-1 0 1 0 0,1 0-1 0 0,-1 0 1 0 0,1 0-1 0 0,-1 1 1 0 0,1-1-1 0 0,0-1 1 0 0,0 1-1 0 0,-1 0 1 0 0,1 0-1 0 0,0 0 1 0 0,0 0-1 0 0,0-1 1 0 0,-1-7 89 0 0,-1 0 0 0 0,0 0 1 0 0,-1 1-1 0 0,1-1 0 0 0,-2 1 0 0 0,1-1 1 0 0,-1 1-1 0 0,-1 1 0 0 0,-9-14 0 0 0,6 7-43 0 0,-4-3-78 0 0,-2 0 0 0 0,0 1 0 0 0,0 1 1 0 0,-2 0-1 0 0,0 1 0 0 0,-18-12 0 0 0,-12-12 88 0 0,24 21-93 0 0,17 14-38 0 0,0 0 1 0 0,1 0-1 0 0,0-1 1 0 0,0 1-1 0 0,0-1 1 0 0,0 0-1 0 0,1 0 1 0 0,-1-1-1 0 0,-5-8 1 0 0,-13-13 6 0 0,159 52-630 0 0,-115-22 624 0 0,-1 0 0 0 0,1-1 0 0 0,0-1 0 0 0,39-2-1 0 0,-52-1 15 0 0,18-1 34 0 0,-27 2-45 0 0,1 0 0 0 0,0 0-1 0 0,-1 0 1 0 0,1 0 0 0 0,0-1 0 0 0,-1 1-1 0 0,1 0 1 0 0,-1 0 0 0 0,1 0-1 0 0,0-1 1 0 0,-1 1 0 0 0,1 0-1 0 0,-1-1 1 0 0,1 1 0 0 0,-1-1-1 0 0,1 1 1 0 0,-1 0 0 0 0,1-1 0 0 0,-1 1-1 0 0,1-1 1 0 0,-1 1 0 0 0,0-1-1 0 0,1 1 1 0 0,-1-1 0 0 0,0 0-1 0 0,1 1 1 0 0,-1-1 0 0 0,0 1 0 0 0,0-2-1 0 0,0 0 8 0 0,0 0-1 0 0,-1 1 1 0 0,1-1-1 0 0,-1 0 1 0 0,1 1-1 0 0,-1-1 1 0 0,0 1-1 0 0,0-1 1 0 0,0 1 0 0 0,0-1-1 0 0,0 1 1 0 0,0-1-1 0 0,0 1 1 0 0,0 0-1 0 0,0 0 1 0 0,-1 0-1 0 0,1-1 1 0 0,-3 0-1 0 0,-33-20 130 0 0,24 15-78 0 0,7 4-54 0 0,0 0 0 0 0,0 0-1 0 0,0 1 1 0 0,0 0 0 0 0,-1 0 0 0 0,-10-2 0 0 0,14 3-50 0 0,-1 1 1 0 0,1 0 0 0 0,0 0-1 0 0,0 0 1 0 0,-1 0 0 0 0,1 1-1 0 0,0-1 1 0 0,0 1 0 0 0,0 0-1 0 0,0 0 1 0 0,0 0-1 0 0,0 0 1 0 0,0 0 0 0 0,0 1-1 0 0,-5 3 1 0 0,-4 2-641 0 0,11-7 575 0 0,-1 1 1 0 0,1-1-1 0 0,0 1 0 0 0,0-1 0 0 0,0 1 0 0 0,0 0 1 0 0,-1 0-1 0 0,1-1 0 0 0,0 1 0 0 0,0 0 1 0 0,0 0-1 0 0,1 0 0 0 0,-1 0 0 0 0,0 0 0 0 0,0 0 1 0 0,0 0-1 0 0,1 1 0 0 0,-1-1 0 0 0,1 0 1 0 0,-1 0-1 0 0,1 0 0 0 0,-1 1 0 0 0,1-1 1 0 0,0 0-1 0 0,-1 1 0 0 0,1 1 0 0 0,2 8-1367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15.860"/>
    </inkml:context>
    <inkml:brush xml:id="br0">
      <inkml:brushProperty name="width" value="0.2" units="cm"/>
      <inkml:brushProperty name="height" value="0.2" units="cm"/>
      <inkml:brushProperty name="color" value="#008C3A"/>
    </inkml:brush>
  </inkml:definitions>
  <inkml:trace contextRef="#ctx0" brushRef="#br0">606 301 640 0 0,'0'0'17'0'0,"-1"-1"-1"0"0,1 1 1 0 0,0 0-1 0 0,0 0 1 0 0,-1 0 0 0 0,1 0-1 0 0,0 0 1 0 0,0 0-1 0 0,-1-1 1 0 0,1 1 0 0 0,0 0-1 0 0,0 0 1 0 0,-1 0-1 0 0,1 0 1 0 0,0 0 0 0 0,0 0-1 0 0,-1 0 1 0 0,1 0-1 0 0,0 0 1 0 0,-1 0 0 0 0,1 1-1 0 0,0-1 1 0 0,0 0-1 0 0,-1 0 1 0 0,1 0-1 0 0,-15 1 3225 0 0,15-1-3136 0 0,-1-1 0 0 0,1 1 0 0 0,-1 0 1 0 0,1 0-1 0 0,-1 0 0 0 0,1 0 0 0 0,-1 0 0 0 0,1 0 1 0 0,-1 0-1 0 0,1 0 0 0 0,-5 2 842 0 0,4-2-842 0 0,1 1-68 0 0,0-1-1 0 0,0 0 0 0 0,-1 0 1 0 0,1 0-1 0 0,0 1 1 0 0,-1-1-1 0 0,1 0 0 0 0,0 0 1 0 0,0 0-1 0 0,-1 0 1 0 0,1 0-1 0 0,0 0 0 0 0,-1 0 1 0 0,1 0-1 0 0,0 0 1 0 0,-1 1-1 0 0,1-1 0 0 0,0 0 1 0 0,-1-1-1 0 0,1 1 1 0 0,0 0-1 0 0,-1 0 0 0 0,1 0 1 0 0,0 0-1 0 0,-1 0 1 0 0,1 0-1 0 0,0 0 0 0 0,0 0 1 0 0,-1-1-1 0 0,1 1 1 0 0,0 0-1 0 0,-1 0 0 0 0,1 0 1 0 0,0-1-1 0 0,0 1 1 0 0,0 0-1 0 0,-1 0 0 0 0,1 0 1 0 0,0-1-1 0 0,0 1 1 0 0,-2-2 116 0 0,1 0 0 0 0,-1 1 1 0 0,0-1-1 0 0,1 1 1 0 0,-1-1-1 0 0,0 1 0 0 0,0 0 1 0 0,0-1-1 0 0,0 1 0 0 0,0 0 1 0 0,-4-1-1 0 0,-31-11 371 0 0,28 10-282 0 0,-45-20 565 0 0,37 16-585 0 0,1 0-1 0 0,-23-7 0 0 0,-12 2 57 0 0,8 2 65 0 0,-65-25 0 0 0,62 23-271 0 0,5 3-58 0 0,29 3 16 0 0,-11-3-14 0 0,4 9-32 0 0,14-29 129 0 0,5 27-119 0 0,-4-19 101 0 0,4 20-100 0 0,0 1-1 0 0,0-1 0 0 0,0 1 1 0 0,0-1-1 0 0,0 1 1 0 0,0-1-1 0 0,-1 1 0 0 0,1-1 1 0 0,0 1-1 0 0,0 0 0 0 0,0-1 1 0 0,0 1-1 0 0,-1-1 1 0 0,1 1-1 0 0,0 0 0 0 0,0-1 1 0 0,-1 1-1 0 0,1 0 1 0 0,0-1-1 0 0,0 1 0 0 0,-1 0 1 0 0,1-1-1 0 0,0 1 1 0 0,-1 0-1 0 0,1 0 0 0 0,-1-1 1 0 0,1 1-1 0 0,0 0 1 0 0,-1 0-1 0 0,1 0 0 0 0,-1-1 1 0 0,1 1-1 0 0,-1 0 1 0 0,1 0-1 0 0,0 0 0 0 0,-1 0 1 0 0,0 0-1 0 0,15 0-396 0 0,11-6 455 0 0,57-43 277 0 0,-83 49-326 0 0,1 0 0 0 0,0 0 0 0 0,0 0 0 0 0,0 0-1 0 0,0 0 1 0 0,0 0 0 0 0,0 0 0 0 0,0 0-1 0 0,0 0 1 0 0,0 0 0 0 0,0 0 0 0 0,0 0 0 0 0,0 0-1 0 0,0-1 1 0 0,0 1 0 0 0,0 0 0 0 0,-1 0-1 0 0,1 0 1 0 0,0 0 0 0 0,0 0 0 0 0,0 0 0 0 0,0 0-1 0 0,0 0 1 0 0,0 0 0 0 0,0 0 0 0 0,0-1-1 0 0,0 1 1 0 0,0 0 0 0 0,0 0 0 0 0,0 0-1 0 0,0 0 1 0 0,0 0 0 0 0,0 0 0 0 0,0 0 0 0 0,0 0-1 0 0,0 0 1 0 0,1 0 0 0 0,-1-1 0 0 0,0 1-1 0 0,0 0 1 0 0,0 0 0 0 0,0 0 0 0 0,0 0 0 0 0,0 0-1 0 0,0 0 1 0 0,0 0 0 0 0,0 0 0 0 0,0 0-1 0 0,0 0 1 0 0,0 0 0 0 0,0 0 0 0 0,0 0 0 0 0,1 0-1 0 0,-1 0 1 0 0,0 0 0 0 0,0-1 0 0 0,0 1-1 0 0,0 0 1 0 0,0 0 0 0 0,0 0 0 0 0,-13 1 1 0 0,-16 5-96 0 0,23-3 79 0 0,0 0 1 0 0,0 0 0 0 0,0 0 0 0 0,0 0 0 0 0,-6 6 0 0 0,-15 9-111 0 0,26-17 101 0 0,2-2 12 0 0,-1 0 17 0 0,1 1-1 0 0,-1-1 0 0 0,1 1 0 0 0,-1 0 1 0 0,1-1-1 0 0,0 1 0 0 0,-1-1 1 0 0,1 1-1 0 0,-1 0 0 0 0,1 0 0 0 0,0-1 1 0 0,0 1-1 0 0,-1 0 0 0 0,1 0 0 0 0,0 0 1 0 0,-1 0-1 0 0,1 0 0 0 0,0 0 1 0 0,0 0-1 0 0,-1 0 0 0 0,1 0 0 0 0,1 0 1 0 0,19 2-735 0 0,10 16-1437 0 0,-16-9 998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24.20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26 233 3553 0 0,'-1'-1'136'0'0,"1"-1"1"0"0,-1 1-1 0 0,-1-1 0 0 0,1 1 1 0 0,0-1-1 0 0,0 1 0 0 0,0 0 1 0 0,-1-1-1 0 0,1 1 1 0 0,-1 0-1 0 0,1 0 0 0 0,-1 0 1 0 0,1 0-1 0 0,-3-1 1 0 0,3 2-139 0 0,1 0 0 0 0,0 0 0 0 0,0 0 1 0 0,0 0-1 0 0,-1 0 0 0 0,1 0 1 0 0,0 0-1 0 0,0 0 0 0 0,0 0 1 0 0,0-1-1 0 0,-1 1 0 0 0,1 0 0 0 0,0 0 1 0 0,0 0-1 0 0,0 0 0 0 0,0 0 1 0 0,-1-1-1 0 0,1 1 0 0 0,0 0 1 0 0,0 0-1 0 0,0 0 0 0 0,0 0 0 0 0,0-1 1 0 0,0 1-1 0 0,0 0 0 0 0,0 0 1 0 0,0 0-1 0 0,0 0 0 0 0,-1-1 1 0 0,1 1-1 0 0,0 0 0 0 0,0 0 0 0 0,0 0 1 0 0,0-1-1 0 0,0 1 0 0 0,0 0 1 0 0,0 0-1 0 0,1 0 0 0 0,-1-1 1 0 0,0 1-1 0 0,0 0 0 0 0,0 0 0 0 0,0 0 1 0 0,0-1-1 0 0,0 1 0 0 0,5-12 588 0 0,-3 7-212 0 0,-2 4-352 0 0,0 0-1 0 0,1 0 1 0 0,-1 0 0 0 0,1 0-1 0 0,-1 0 1 0 0,1 0-1 0 0,-1 0 1 0 0,1 1 0 0 0,0-1-1 0 0,0 0 1 0 0,-1 0 0 0 0,1 1-1 0 0,0-1 1 0 0,0 0 0 0 0,0 1-1 0 0,11-13 1784 0 0,-24 16-1626 0 0,6-2-212 0 0,5-1 28 0 0,1 0 1 0 0,0 0 0 0 0,0 0 0 0 0,0 0 0 0 0,-1 0-1 0 0,1 0 1 0 0,0 0 0 0 0,0 0 0 0 0,0 0 0 0 0,-1 0 0 0 0,1 0-1 0 0,0 0 1 0 0,0 0 0 0 0,0 0 0 0 0,-1 0 0 0 0,1 0-1 0 0,0 0 1 0 0,0 0 0 0 0,0 0 0 0 0,0 0 0 0 0,-1 1 0 0 0,1-1-1 0 0,0 0 1 0 0,0 0 0 0 0,0 0 0 0 0,0 0 0 0 0,-1 0 0 0 0,1 1-1 0 0,0-1 1 0 0,0 0 0 0 0,0 0 0 0 0,0 0 0 0 0,0 0-1 0 0,0 1 1 0 0,0-1 0 0 0,0 0 0 0 0,0 0 0 0 0,0 0 0 0 0,-1 1-1 0 0,1-1 1 0 0,0 0 0 0 0,-2 15-62 0 0,1 13 22 0 0,2-22 41 0 0,0 1 0 0 0,0-1-1 0 0,0 0 1 0 0,1 0 0 0 0,0 0 0 0 0,0-1-1 0 0,0 1 1 0 0,1 0 0 0 0,0-1 0 0 0,0 0-1 0 0,0 1 1 0 0,1-1 0 0 0,0-1 0 0 0,0 1 0 0 0,7 6-1 0 0,-8-8 5 0 0,1 0 0 0 0,-1-1 0 0 0,1 1 0 0 0,0-1 0 0 0,0 0 0 0 0,0 0 0 0 0,0 0 0 0 0,0-1 0 0 0,0 0 0 0 0,0 1 0 0 0,0-1 0 0 0,1-1 0 0 0,-1 1 0 0 0,0-1 0 0 0,1 1 0 0 0,-1-1 0 0 0,0-1 0 0 0,1 1 0 0 0,-1 0 0 0 0,0-1 0 0 0,1 0 0 0 0,5-2 0 0 0,-5 1 5 0 0,11-3 61 0 0,-1-1 0 0 0,15-7 0 0 0,-25 10-30 0 0,-1 1 0 0 0,0-1 0 0 0,0 1 0 0 0,0-1-1 0 0,-1 0 1 0 0,1-1 0 0 0,-1 1 0 0 0,1-1 0 0 0,-1 1 0 0 0,0-1-1 0 0,3-7 1 0 0,9-11 173 0 0,-12 19-165 0 0,0-1-1 0 0,-1 0 0 0 0,1 0 0 0 0,-1 0 0 0 0,0 0 0 0 0,0-1 0 0 0,0 1 0 0 0,1-5 0 0 0,-2 3 15 0 0,2-7 91 0 0,-1 0 1 0 0,0 0 0 0 0,0-17-1 0 0,-3 24-118 0 0,1 1-1 0 0,-1-1 0 0 0,0 1 1 0 0,0-1-1 0 0,-1 1 1 0 0,0 0-1 0 0,0-1 1 0 0,0 1-1 0 0,-1 0 1 0 0,-5-9-1 0 0,5 9-18 0 0,0 1 0 0 0,-1-1 0 0 0,0 0 0 0 0,0 1 0 0 0,0 0 0 0 0,0 0 1 0 0,-1 0-1 0 0,-4-3 0 0 0,7 5-19 0 0,0 1 1 0 0,-1 0 0 0 0,1 0-1 0 0,0 0 1 0 0,0 0-1 0 0,-1 1 1 0 0,1-1-1 0 0,0 1 1 0 0,-1-1 0 0 0,1 1-1 0 0,-1 0 1 0 0,1 0-1 0 0,0 0 1 0 0,-1 0 0 0 0,1 0-1 0 0,-1 0 1 0 0,1 1-1 0 0,0-1 1 0 0,-1 1 0 0 0,1 0-1 0 0,0 0 1 0 0,-1-1-1 0 0,-2 3 1 0 0,0 0-4 0 0,0 1 0 0 0,0 0 0 0 0,1-1 0 0 0,-1 2 0 0 0,1-1 0 0 0,0 0 0 0 0,0 1 0 0 0,1 0 0 0 0,-1 0 0 0 0,1 0 0 0 0,0 0 0 0 0,0 1 0 0 0,1-1 0 0 0,-1 1 0 0 0,1-1 0 0 0,0 1 0 0 0,1 0 0 0 0,0 0 0 0 0,0 0 0 0 0,0 0 0 0 0,0 0 0 0 0,1 0 0 0 0,0 8 0 0 0,1-7-1 0 0,-1 0 0 0 0,1 1 0 0 0,0-1 0 0 0,0 0 0 0 0,1 1 0 0 0,0-1 0 0 0,0 0 0 0 0,1 0 0 0 0,0 0 0 0 0,0-1 0 0 0,1 1 1 0 0,-1-1-1 0 0,1 0 0 0 0,1 0 0 0 0,-1 0 0 0 0,1 0 0 0 0,0-1 0 0 0,1 0 0 0 0,5 5 0 0 0,-5-7 14 0 0,-1 0 0 0 0,1 0 0 0 0,0 0-1 0 0,-1-1 1 0 0,1 0 0 0 0,0 0 0 0 0,0-1 0 0 0,1 0-1 0 0,-1 0 1 0 0,0 0 0 0 0,8-1 0 0 0,-3 0 7 0 0,-1-1 0 0 0,0 0 1 0 0,1 0-1 0 0,-1-1 0 0 0,20-6 1 0 0,-28 7 6 0 0,1 0 1 0 0,-1 0 0 0 0,1 0 0 0 0,-1 0 0 0 0,1 0 0 0 0,-1 0 0 0 0,0-1 0 0 0,1 1 0 0 0,-1-1-1 0 0,0 0 1 0 0,0 0 0 0 0,0 0 0 0 0,-1 0 0 0 0,1 0 0 0 0,0 0 0 0 0,-1 0 0 0 0,1 0 0 0 0,-1-1-1 0 0,0 1 1 0 0,1 0 0 0 0,-1-1 0 0 0,-1 1 0 0 0,1-1 0 0 0,0 0 0 0 0,0 1 0 0 0,-1-1 0 0 0,0 0-1 0 0,1 1 1 0 0,-1-1 0 0 0,0 0 0 0 0,0 1 0 0 0,-1-1 0 0 0,1 0 0 0 0,-1 1 0 0 0,1-1-1 0 0,-2-3 1 0 0,-5-14-187 0 0,-1 1 0 0 0,-2 0 0 0 0,1 0-1 0 0,-2 1 1 0 0,-1 0 0 0 0,-14-17 0 0 0,0 8-603 0 0,12 20 147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25.20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54 180 5497 0 0,'-4'-28'2469'0'0,"-8"40"-4258"0"0,10-11 1789 0 0,1-1-1 0 0,0 1 1 0 0,0 0-1 0 0,0 0 0 0 0,0-1 1 0 0,0 1-1 0 0,0 0 1 0 0,-1 2-1 0 0,-2 4-9 0 0,1 0 0 0 0,0 0 0 0 0,1 1 1 0 0,0-1-1 0 0,0 1 0 0 0,1-1 0 0 0,-1 10 0 0 0,0 3-18 0 0,3 32-1 0 0,-1-49 29 0 0,0 0 0 0 0,0 0 0 0 0,1 1 0 0 0,-1-1 0 0 0,1 0 0 0 0,0 0 0 0 0,0 0 0 0 0,0 0-1 0 0,0 0 1 0 0,0-1 0 0 0,1 1 0 0 0,-1 0 0 0 0,1 0 0 0 0,0-1 0 0 0,0 1 0 0 0,3 3 0 0 0,-3-5 6 0 0,0 0 0 0 0,-1 0 1 0 0,1-1-1 0 0,0 1 0 0 0,0 0 0 0 0,0-1 0 0 0,0 1 0 0 0,-1-1 1 0 0,1 1-1 0 0,0-1 0 0 0,0 0 0 0 0,0 0 0 0 0,0 0 1 0 0,0 0-1 0 0,0 0 0 0 0,0 0 0 0 0,0-1 0 0 0,0 1 0 0 0,0-1 1 0 0,-1 1-1 0 0,1-1 0 0 0,0 1 0 0 0,0-1 0 0 0,0 0 0 0 0,-1 0 1 0 0,1 0-1 0 0,2-2 0 0 0,3-1 20 0 0,2-1 95 0 0,0-1 0 0 0,0 0-1 0 0,0-1 1 0 0,11-10-1 0 0,-17 14-54 0 0,-1 0 0 0 0,1 0 0 0 0,-1 0 0 0 0,0-1 0 0 0,0 1 0 0 0,0-1 0 0 0,-1 1 0 0 0,1-1 0 0 0,-1 0 0 0 0,0 0 0 0 0,0 1 0 0 0,0-1 0 0 0,0 0 0 0 0,-1 0 0 0 0,0 0 0 0 0,1-4 0 0 0,-3-12 247 0 0,0-1-1 0 0,-1 1 1 0 0,-1 0 0 0 0,-1 1-1 0 0,-1-1 1 0 0,-15-35 0 0 0,18 49-256 0 0,1 0 0 0 0,-1 0 1 0 0,-1 0-1 0 0,1 0 1 0 0,-1 1-1 0 0,0 0 1 0 0,0-1-1 0 0,0 1 1 0 0,-1 1-1 0 0,0-1 0 0 0,0 1 1 0 0,-10-7-1 0 0,14 10-63 0 0,0 1 1 0 0,0 0-1 0 0,0-1 0 0 0,0 1 0 0 0,-1 0 0 0 0,1 0 0 0 0,0 0 0 0 0,0 0 1 0 0,0 0-1 0 0,0 0 0 0 0,0 0 0 0 0,-1 1 0 0 0,1-1 0 0 0,0 0 0 0 0,0 1 1 0 0,0-1-1 0 0,0 1 0 0 0,0-1 0 0 0,0 1 0 0 0,0-1 0 0 0,0 1 0 0 0,0 0 1 0 0,0-1-1 0 0,0 1 0 0 0,0 0 0 0 0,1 0 0 0 0,-1 0 0 0 0,0 0 0 0 0,0-1 1 0 0,1 1-1 0 0,-1 0 0 0 0,0 3 0 0 0,-3 1-20 0 0,2 0 1 0 0,-1 0-1 0 0,0 1 1 0 0,-2 10-1 0 0,1-2 3 0 0,0 0 0 0 0,2-1 1 0 0,-1 2-1 0 0,2-1 0 0 0,0 15 0 0 0,1-24 18 0 0,0 0 0 0 0,1 0 0 0 0,0-1 0 0 0,0 1 0 0 0,0 0 0 0 0,0 0 0 0 0,1-1 0 0 0,0 1 0 0 0,0-1 0 0 0,0 1 0 0 0,0-1 0 0 0,1 0 0 0 0,0 0 0 0 0,0 0 0 0 0,0 0 0 0 0,0 0 0 0 0,7 5 0 0 0,-8-8 8 0 0,-1 0 0 0 0,1-1 0 0 0,-1 1-1 0 0,1 0 1 0 0,0-1 0 0 0,-1 0 0 0 0,1 1 0 0 0,0-1-1 0 0,-1 0 1 0 0,1 0 0 0 0,0 0 0 0 0,-1 0 0 0 0,1 0-1 0 0,0 0 1 0 0,-1-1 0 0 0,1 1 0 0 0,0-1 0 0 0,-1 1-1 0 0,1-1 1 0 0,-1 1 0 0 0,1-1 0 0 0,-1 0 0 0 0,1 0-1 0 0,-1 0 1 0 0,2-1 0 0 0,3-2 21 0 0,-1 1 0 0 0,1-1 0 0 0,-1 0-1 0 0,-1-1 1 0 0,7-5 0 0 0,-6 3 41 0 0,0-1 0 0 0,-1 1 0 0 0,0 0 0 0 0,0-1 0 0 0,0 0 1 0 0,-1 0-1 0 0,3-14 0 0 0,-4 17-34 0 0,-1 0 0 0 0,0-1 1 0 0,0 1-1 0 0,-1 0 0 0 0,1-1 1 0 0,-1 1-1 0 0,-1 0 0 0 0,1-1 1 0 0,-1 1-1 0 0,1 0 0 0 0,-2 0 0 0 0,1-1 1 0 0,-4-7-1 0 0,5 11-113 0 0,-1 1-1 0 0,0-1 1 0 0,0 0 0 0 0,0 1-1 0 0,0-1 1 0 0,0 1 0 0 0,0 0-1 0 0,0-1 1 0 0,-1 1 0 0 0,-2-2-1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26.24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290 123 4433 0 0,'-14'-9'2188'0'0,"13"8"-2073"0"0,1 0 0 0 0,-1 0 1 0 0,1 0-1 0 0,-1 0 0 0 0,1 1 0 0 0,0-1 0 0 0,0 0 0 0 0,-1-1 0 0 0,-6-33 370 0 0,5 18-68 0 0,1 14-404 0 0,0 0-1 0 0,0 1 1 0 0,0-1-1 0 0,0 0 1 0 0,0 1 0 0 0,0-1-1 0 0,-1 1 1 0 0,1 0-1 0 0,-1-1 1 0 0,1 1-1 0 0,-1 0 1 0 0,0 0 0 0 0,0 0-1 0 0,0 0 1 0 0,0 0-1 0 0,-1 0 1 0 0,1 1-1 0 0,0-1 1 0 0,-1 1-1 0 0,1-1 1 0 0,-1 1 0 0 0,1 0-1 0 0,-1 0 1 0 0,0 0-1 0 0,1 0 1 0 0,-1 1-1 0 0,0-1 1 0 0,0 1 0 0 0,0 0-1 0 0,1-1 1 0 0,-1 1-1 0 0,0 1 1 0 0,0-1-1 0 0,0 0 1 0 0,1 1 0 0 0,-1-1-1 0 0,0 1 1 0 0,0 0-1 0 0,1 0 1 0 0,-1 0-1 0 0,0 0 1 0 0,1 0 0 0 0,-1 1-1 0 0,-2 1 1 0 0,-4 5-32 0 0,0 0 0 0 0,1 1 0 0 0,-1 0 1 0 0,2 0-1 0 0,-12 17 0 0 0,-27 56-27 0 0,8 9 29 0 0,36-86 14 0 0,0 0 0 0 0,-1 1 0 0 0,2-1 0 0 0,-1 1 0 0 0,1-1 0 0 0,0 1 0 0 0,0 0 0 0 0,0-1 1 0 0,1 1-1 0 0,0 0 0 0 0,0 0 0 0 0,0-1 0 0 0,1 1 0 0 0,2 9 0 0 0,-2-12 3 0 0,0 0-1 0 0,0 0 1 0 0,0 0-1 0 0,1 0 1 0 0,-1-1-1 0 0,1 1 1 0 0,-1 0-1 0 0,1-1 1 0 0,0 1-1 0 0,0-1 1 0 0,0 0-1 0 0,1 0 1 0 0,-1 0-1 0 0,1 0 1 0 0,-1 0-1 0 0,1 0 1 0 0,-1 0 0 0 0,1-1-1 0 0,0 1 1 0 0,0-1-1 0 0,0 0 1 0 0,0 0-1 0 0,0 0 1 0 0,0 0-1 0 0,0-1 1 0 0,0 1-1 0 0,0-1 1 0 0,3 0-1 0 0,7 0 24 0 0,-1 0-1 0 0,1-1 0 0 0,-1 0 1 0 0,1-1-1 0 0,-1-1 0 0 0,0 0 1 0 0,0 0-1 0 0,0-1 0 0 0,0-1 1 0 0,-1 0-1 0 0,0-1 0 0 0,0 0 1 0 0,0 0-1 0 0,-1-2 0 0 0,18-14 1 0 0,-26 19 62 0 0,0 0-1 0 0,0 1 1 0 0,-1-1 0 0 0,1 0 0 0 0,-1 0 0 0 0,0-1 0 0 0,0 1 0 0 0,0 0 0 0 0,0 0 0 0 0,0 0 0 0 0,-1-1 0 0 0,1 1 0 0 0,-1 0 0 0 0,0-1-1 0 0,0 1 1 0 0,0 0 0 0 0,-1-1 0 0 0,-1-5 0 0 0,0-2 77 0 0,0 1-1 0 0,-1-1 0 0 0,-1 1 1 0 0,-7-15-1 0 0,10 20-150 0 0,-1 1 0 0 0,0 0 0 0 0,0 0 0 0 0,-1 0-1 0 0,1 0 1 0 0,-1 1 0 0 0,0-1 0 0 0,0 1 0 0 0,0-1 0 0 0,0 1-1 0 0,-1 0 1 0 0,1 0 0 0 0,-1 1 0 0 0,0-1 0 0 0,-7-3 0 0 0,7 5-20 0 0,-2-1-21 0 0,0 0-1 0 0,-1 1 0 0 0,1-1 1 0 0,-1 2-1 0 0,-7-1 1 0 0,12 1 22 0 0,0 0 1 0 0,1 0 0 0 0,-1 0 0 0 0,0 1 0 0 0,0-1-1 0 0,1 0 1 0 0,-1 1 0 0 0,0 0 0 0 0,1-1 0 0 0,-1 1 0 0 0,1 0-1 0 0,-1 0 1 0 0,1 0 0 0 0,-1 0 0 0 0,1 0 0 0 0,0 0-1 0 0,0 0 1 0 0,-1 1 0 0 0,1-1 0 0 0,0 0 0 0 0,0 1 0 0 0,0-1-1 0 0,0 1 1 0 0,0-1 0 0 0,0 3 0 0 0,-18 33-60 0 0,-14 32-15 0 0,30-61 76 0 0,1-1 1 0 0,0 1-1 0 0,0-1 1 0 0,0 1-1 0 0,1 0 0 0 0,1-1 1 0 0,-1 14-1 0 0,1-19 8 0 0,0 1 0 0 0,1-1-1 0 0,-1 0 1 0 0,0 1 0 0 0,1-1 0 0 0,0 0-1 0 0,-1 1 1 0 0,1-1 0 0 0,0 0-1 0 0,0 0 1 0 0,0 0 0 0 0,1 0-1 0 0,-1 0 1 0 0,0 0 0 0 0,1 0-1 0 0,-1 0 1 0 0,1-1 0 0 0,3 4-1 0 0,-2-3-35 0 0,0-1 0 0 0,0 1 0 0 0,1 0 0 0 0,-1-1 0 0 0,1 0 0 0 0,-1 0 0 0 0,0 0 0 0 0,1 0 0 0 0,0 0 0 0 0,-1-1 0 0 0,5 0 0 0 0,7 0-344 0 0,1-1 1 0 0,-1 0 0 0 0,1-1 0 0 0,21-7-1 0 0,-10 1-385 0 0,1-1-311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33.230"/>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439 1089 760 0 0,'13'-7'1841'0'0,"-23"4"-839"0"0,-2-1-782 0 0,9 2-133 0 0,8 2-47 0 0,-12-1-56 0 0,11 3-1 0 0,-4-2 21 0 0,0 0-1 0 0,0 0 1 0 0,1 0 0 0 0,-1 0 0 0 0,0 0 0 0 0,0 0-1 0 0,0 0 1 0 0,0 0 0 0 0,0 0 0 0 0,1 0-1 0 0,-1 0 1 0 0,0 0 0 0 0,0 0 0 0 0,0 0 0 0 0,0 0-1 0 0,1 0 1 0 0,-1 0 0 0 0,0 1 0 0 0,0-1 0 0 0,0 0-1 0 0,0 0 1 0 0,0 0 0 0 0,1 0 0 0 0,-1 0 0 0 0,0 0-1 0 0,0 0 1 0 0,0 0 0 0 0,0 1 0 0 0,0-1 0 0 0,0 0-1 0 0,0 0 1 0 0,0 0 0 0 0,0 0 0 0 0,1 0 0 0 0,-1 1-1 0 0,0-1 1 0 0,0 0 0 0 0,0 0 0 0 0,0 0 0 0 0,0 0-1 0 0,0 0 1 0 0,0 1 0 0 0,0-1 0 0 0,0 0 0 0 0,0 0-1 0 0,0 0 1 0 0,0 0 0 0 0,0 1 0 0 0,0-1 0 0 0,0 0-1 0 0,0 0 1 0 0,-11 5 207 0 0,0 0 0 0 0,1 0 0 0 0,-18 12 0 0 0,25-15-179 0 0,-36 22 726 0 0,-61 29-1 0 0,94-51-681 0 0,-1 0-1 0 0,1 0 0 0 0,-1 0 0 0 0,1-1 0 0 0,-1 0 1 0 0,0 0-1 0 0,0 0 0 0 0,-9-1 0 0 0,14 0-54 0 0,0 0-1 0 0,1 0 1 0 0,-1-1 0 0 0,0 1-1 0 0,0 0 1 0 0,0 0-1 0 0,1-1 1 0 0,-1 1 0 0 0,0-1-1 0 0,0 0 1 0 0,1 1-1 0 0,-1-1 1 0 0,1 0 0 0 0,-1 0-1 0 0,1 0 1 0 0,-1 0-1 0 0,1 0 1 0 0,-1 0 0 0 0,1-1-1 0 0,0 1 1 0 0,0 0-1 0 0,0-1 1 0 0,-1 1 0 0 0,2-1-1 0 0,-1 1 1 0 0,0-1-1 0 0,0 0 1 0 0,0 1 0 0 0,1-1-1 0 0,-1 0 1 0 0,1 1-1 0 0,-1-1 1 0 0,1 0 0 0 0,0 0-1 0 0,-1 0 1 0 0,1-1-1 0 0,0-17 53 0 0,-1 13-45 0 0,1 1-1 0 0,0-1 1 0 0,0 0 0 0 0,3-13-1 0 0,-2 14-27 0 0,0-1 0 0 0,1 1 0 0 0,0-1 1 0 0,0 1-1 0 0,0 0 0 0 0,1 0 0 0 0,0 0 0 0 0,0 0 0 0 0,0 0 0 0 0,1 0 0 0 0,5-5 0 0 0,-10 11 6 0 0,1 0 0 0 0,0 0-1 0 0,0 0 1 0 0,0 0 0 0 0,0 0-1 0 0,0 0 1 0 0,0 0-1 0 0,0 0 1 0 0,0 0 0 0 0,0 0-1 0 0,-1 0 1 0 0,1 0 0 0 0,0 0-1 0 0,0 0 1 0 0,0 0-1 0 0,0 0 1 0 0,0 0 0 0 0,0 0-1 0 0,0-1 1 0 0,0 1 0 0 0,0 0-1 0 0,0 0 1 0 0,-1 0-1 0 0,1 0 1 0 0,0 0 0 0 0,0 0-1 0 0,0 0 1 0 0,0 0 0 0 0,0 0-1 0 0,0 0 1 0 0,0 0 0 0 0,0-1-1 0 0,0 1 1 0 0,0 0-1 0 0,0 0 1 0 0,0 0 0 0 0,0 0-1 0 0,0 0 1 0 0,0 0 0 0 0,0 0-1 0 0,0 0 1 0 0,0 0-1 0 0,0-1 1 0 0,0 1 0 0 0,0 0-1 0 0,0 0 1 0 0,-20 7 29 0 0,-25 15-60 0 0,33-15 34 0 0,2-2 9 0 0,1 0 0 0 0,0 1 0 0 0,-11 9 0 0 0,79-92-20 0 0,-38 53-14 0 0,120-145 18 0 0,-128 152-1 0 0,-6 5-14 0 0,2 0 0 0 0,0 1-1 0 0,0 0 1 0 0,1 1 0 0 0,17-15 0 0 0,-26 24 7 0 0,0 1 0 0 0,0-1 1 0 0,-1 0-1 0 0,1 1 0 0 0,0-1 1 0 0,0 0-1 0 0,0 1 0 0 0,0-1 1 0 0,0 1-1 0 0,0 0 0 0 0,0-1 0 0 0,1 1 1 0 0,-1 0-1 0 0,2-1 0 0 0,-3 2 6 0 0,0 0-1 0 0,0 0 1 0 0,0 0-1 0 0,0 0 1 0 0,0 0-1 0 0,0 0 0 0 0,0 0 1 0 0,0 0-1 0 0,0 0 1 0 0,0 0-1 0 0,-1 0 1 0 0,1 0-1 0 0,0 0 1 0 0,0-1-1 0 0,-1 1 0 0 0,1 0 1 0 0,-1 0-1 0 0,0 1 1 0 0,-1 1 7 0 0,-1 1-1 0 0,1-1 1 0 0,-1 0 0 0 0,0 1 0 0 0,0-1 0 0 0,0-1 0 0 0,0 1 0 0 0,-6 3-1 0 0,-7 8 6 0 0,5-4-7 0 0,0-1-1 0 0,0 0 0 0 0,-1 0 1 0 0,-1-1-1 0 0,0-1 1 0 0,0 0-1 0 0,-20 8 0 0 0,8-7 23 0 0,1 0 0 0 0,-1-2 0 0 0,-36 5 0 0 0,59-10-23 0 0,0-1 0 0 0,1 0 0 0 0,-1 0 0 0 0,0 1 0 0 0,0-1 0 0 0,0 0 0 0 0,0 0 0 0 0,1-1 0 0 0,-1 1 0 0 0,0 0 0 0 0,0-1 0 0 0,1 1 0 0 0,-1-1 0 0 0,0 1 0 0 0,1-1 1 0 0,-1 0-1 0 0,0 0 0 0 0,1 1 0 0 0,-1-1 0 0 0,1 0 0 0 0,-1-1 0 0 0,-1 0 0 0 0,3 0-6 0 0,-1 1-1 0 0,0-1 1 0 0,1 0 0 0 0,-1 1-1 0 0,1-1 1 0 0,-1 0 0 0 0,1 0-1 0 0,0 1 1 0 0,0-1 0 0 0,0 0-1 0 0,0 0 1 0 0,0 0 0 0 0,0 1 0 0 0,0-1-1 0 0,0 0 1 0 0,1 0 0 0 0,-1 1-1 0 0,1-1 1 0 0,-1 0 0 0 0,1 1-1 0 0,0-1 1 0 0,1-1 0 0 0,100-207-133 0 0,-97 203 129 0 0,0 0 0 0 0,1 1 0 0 0,-1 0-1 0 0,1 0 1 0 0,1 0 0 0 0,-1 0 0 0 0,8-4 0 0 0,-13 10 3 0 0,-1-1 1 0 0,1 1-1 0 0,-1-1 1 0 0,1 1-1 0 0,-1 0 0 0 0,1-1 1 0 0,-1 1-1 0 0,1 0 1 0 0,-1 0-1 0 0,1-1 0 0 0,0 1 1 0 0,-1 0-1 0 0,1 0 1 0 0,-1 0-1 0 0,1 0 1 0 0,0 0-1 0 0,-1 0 0 0 0,1-1 1 0 0,-1 2-1 0 0,1-1 1 0 0,0 0-1 0 0,-1 0 1 0 0,1 0-1 0 0,-1 0 0 0 0,1 0 1 0 0,0 0-1 0 0,-1 1 1 0 0,1-1-1 0 0,-1 0 1 0 0,1 0-1 0 0,-1 1 0 0 0,1-1 1 0 0,-1 0-1 0 0,1 1 1 0 0,-1-1-1 0 0,1 1 1 0 0,-1-1-1 0 0,1 2 0 0 0,-1-2 7 0 0,0 1-1 0 0,0 0 1 0 0,0-1-1 0 0,0 1 1 0 0,-1 0-1 0 0,1-1 1 0 0,0 1-1 0 0,-1-1 0 0 0,1 1 1 0 0,0 0-1 0 0,-1-1 1 0 0,1 1-1 0 0,-1-1 1 0 0,1 1-1 0 0,-1-1 0 0 0,1 1 1 0 0,-1-1-1 0 0,1 1 1 0 0,-1-1-1 0 0,0 0 1 0 0,1 1-1 0 0,-1-1 1 0 0,0 0-1 0 0,1 1 0 0 0,-1-1 1 0 0,0 0-1 0 0,1 0 1 0 0,-1 0-1 0 0,0 0 1 0 0,1 0-1 0 0,-1 0 0 0 0,0 0 1 0 0,1 0-1 0 0,-2 0 1 0 0,-2 1 2 0 0,0-1 1 0 0,0 1-1 0 0,-1-1 1 0 0,1 0-1 0 0,0-1 0 0 0,0 1 1 0 0,0-1-1 0 0,0 0 1 0 0,0 0-1 0 0,0 0 1 0 0,0 0-1 0 0,0-1 1 0 0,0 0-1 0 0,0 1 0 0 0,0-1 1 0 0,1-1-1 0 0,-4-2 1 0 0,4 3-9 0 0,1 0 0 0 0,0-1 0 0 0,-1 0 1 0 0,1 1-1 0 0,0-1 0 0 0,1 0 0 0 0,-1 0 1 0 0,0 0-1 0 0,1-1 0 0 0,0 1 0 0 0,0 0 1 0 0,0 0-1 0 0,0-1 0 0 0,0 1 0 0 0,0-1 1 0 0,1 1-1 0 0,0 0 0 0 0,0-1 0 0 0,0 1 1 0 0,0-1-1 0 0,1-3 0 0 0,3-11-14 0 0,0 1 0 0 0,1 0 1 0 0,1 0-1 0 0,1 0 0 0 0,1 1 0 0 0,0 0 0 0 0,12-18 0 0 0,-14 24-2 0 0,-2 3 4 0 0,2 0-1 0 0,-1-1 1 0 0,1 2 0 0 0,0-1 0 0 0,0 1 0 0 0,1 0-1 0 0,-1 0 1 0 0,2 0 0 0 0,-1 1 0 0 0,0 1 0 0 0,11-6 0 0 0,-12 7 4 0 0,1 0 0 0 0,0 0 1 0 0,-1 1-1 0 0,1 0 0 0 0,0 0 1 0 0,0 0-1 0 0,0 1 0 0 0,0 0 1 0 0,0 1-1 0 0,1 0 1 0 0,-1 0-1 0 0,0 0 0 0 0,0 1 1 0 0,10 2-1 0 0,-16-3 10 0 0,-1 0-1 0 0,1 0 1 0 0,0 0-1 0 0,0 1 1 0 0,-1-1 0 0 0,1 0-1 0 0,0 0 1 0 0,-1 1-1 0 0,1-1 1 0 0,0 1-1 0 0,-1-1 1 0 0,1 0 0 0 0,-1 1-1 0 0,1-1 1 0 0,-1 1-1 0 0,1 0 1 0 0,-1-1-1 0 0,1 1 1 0 0,-1-1 0 0 0,1 1-1 0 0,-1 0 1 0 0,1-1-1 0 0,-1 1 1 0 0,0 0-1 0 0,0-1 1 0 0,1 1 0 0 0,-1 0-1 0 0,0 0 1 0 0,0-1-1 0 0,0 1 1 0 0,0 0-1 0 0,0 0 1 0 0,0-1 0 0 0,0 1-1 0 0,0 0 1 0 0,0 0-1 0 0,0-1 1 0 0,0 1 0 0 0,0 0-1 0 0,0-1 1 0 0,-1 1-1 0 0,1 0 1 0 0,-1 1-1 0 0,-12 8 79 0 0,-10 5 16 0 0,20-13-88 0 0,0-1 1 0 0,0-1-1 0 0,-1 1 0 0 0,1 0 0 0 0,0-1 0 0 0,0 0 0 0 0,-1 0 0 0 0,1 0 0 0 0,0 0 0 0 0,-1 0 0 0 0,1-1 0 0 0,-6-1 0 0 0,8-1-10 0 0,1-1-1 0 0,-1 0 1 0 0,1 1-1 0 0,0-1 1 0 0,0 0-1 0 0,1 1 1 0 0,0-5-1 0 0,0 2-6 0 0,0 1 0 0 0,1 0-1 0 0,0 0 1 0 0,0-1 0 0 0,1 2-1 0 0,-1-1 1 0 0,7-9 0 0 0,27-31-56 0 0,-33 41 60 0 0,18-20-50 0 0,45-40 0 0 0,-57 56 47 0 0,-1 2 1 0 0,1-1-1 0 0,0 1 0 0 0,1 1 1 0 0,0-1-1 0 0,0 2 0 0 0,0-1 1 0 0,0 1-1 0 0,12-2 0 0 0,-10 4-1 0 0,-1 2-1 0 0,1 0 0 0 0,-1 0 1 0 0,0 1-1 0 0,1 0 1 0 0,-1 1-1 0 0,0 0 0 0 0,0 1 1 0 0,0 0-1 0 0,13 6 0 0 0,-22-8 11 0 0,0 0 1 0 0,0 0 1 0 0,0 0-1 0 0,-1 0 1 0 0,1 0-1 0 0,0 0 1 0 0,-1 0-1 0 0,1 1 1 0 0,-1-1-1 0 0,1 1 1 0 0,-1-1-1 0 0,0 1 1 0 0,0-1-1 0 0,1 1 1 0 0,-1 0-1 0 0,0 0 1 0 0,-1 0-1 0 0,1 0 1 0 0,1 2-1 0 0,-1 1 0 0 0,1 0 0 0 0,-1 0 0 0 0,0 0-1 0 0,0 0 1 0 0,0 11 0 0 0,-1-13 4 0 0,-1 1 0 0 0,0-1-1 0 0,1 1 1 0 0,-1-1 0 0 0,-1 0 0 0 0,1 1-1 0 0,0-1 1 0 0,-1 0 0 0 0,0 0 0 0 0,1 0 0 0 0,-1 0-1 0 0,-5 5 1 0 0,2-1 25 0 0,1 0 0 0 0,0 0-1 0 0,-6 12 1 0 0,7-15 6 0 0,4-6-18 0 0,18-18-36 0 0,8-2-26 0 0,-1 1 34 0 0,0 1 0 0 0,1 1 0 0 0,1 1 0 0 0,0 1-1 0 0,35-14 1 0 0,-59 30 8 0 0,-1 0 0 0 0,0 0 1 0 0,0 0-1 0 0,1 0 0 0 0,-1 0 0 0 0,1 1 0 0 0,-1 0 0 0 0,0 0 0 0 0,1-1 0 0 0,-1 2 0 0 0,1-1 0 0 0,-1 0 0 0 0,1 1 0 0 0,5 1 0 0 0,-7-1 2 0 0,1 1 0 0 0,-1-1 0 0 0,0 1 0 0 0,1-1-1 0 0,-1 1 1 0 0,0 0 0 0 0,0 0 0 0 0,-1 0 0 0 0,1 0-1 0 0,0 0 1 0 0,0 0 0 0 0,-1 0 0 0 0,0 0 0 0 0,1 1-1 0 0,-1-1 1 0 0,0 1 0 0 0,0-1 0 0 0,0 1 0 0 0,0 2-1 0 0,0-2 6 0 0,0 0 0 0 0,-1 0 0 0 0,1 1-1 0 0,-1-1 1 0 0,0 0 0 0 0,0 0 0 0 0,0 0-1 0 0,0 0 1 0 0,-1 0 0 0 0,1 0 0 0 0,-1 0-1 0 0,0 0 1 0 0,0 0 0 0 0,0 0 0 0 0,0 0-1 0 0,0-1 1 0 0,0 1 0 0 0,-3 4 0 0 0,-3 2 27 0 0,0 0 1 0 0,-1-1-1 0 0,-14 14 0 0 0,8-8 11 0 0,19-18-47 0 0,0 1 1 0 0,0 1-1 0 0,0-1 0 0 0,0 1 0 0 0,1 0 0 0 0,-1 0 1 0 0,1 0-1 0 0,6 0 0 0 0,6-2-4 0 0,33-3 0 0 0,-43 6 3 0 0,0 1 1 0 0,0 1-1 0 0,-1-1 0 0 0,1 1 1 0 0,12 3-1 0 0,-17-3 4 0 0,0-1 0 0 0,0 1 0 0 0,0 1 0 0 0,0-1 0 0 0,-1 0 0 0 0,1 1 0 0 0,0-1 0 0 0,-1 1 0 0 0,1 0 0 0 0,-1 0 0 0 0,0 0 0 0 0,1 0 0 0 0,-1 0 0 0 0,0 0 0 0 0,-1 1 0 0 0,1-1 0 0 0,2 5 0 0 0,-3-6 4 0 0,-1 0 0 0 0,0 0-1 0 0,1 0 1 0 0,-1 0-1 0 0,0 0 1 0 0,0 0 0 0 0,0 0-1 0 0,0 1 1 0 0,0-1 0 0 0,0 0-1 0 0,0 0 1 0 0,0 0-1 0 0,-1 0 1 0 0,1 0 0 0 0,0 0-1 0 0,-1 0 1 0 0,1 0 0 0 0,-1 0-1 0 0,1 0 1 0 0,-1 0-1 0 0,1 0 1 0 0,-1 0 0 0 0,0-1-1 0 0,1 1 1 0 0,-1 0 0 0 0,0 0-1 0 0,-1 1 1 0 0,-27 20 80 0 0,20-16-67 0 0,-15 12 1 0 0,1 2-1 0 0,1 0 1 0 0,-27 31 0 0 0,48-50-20 0 0,1 0 1 0 0,-1 0 0 0 0,0 0 0 0 0,0 0 0 0 0,1 0-1 0 0,-1 0 1 0 0,0 0 0 0 0,1 0 0 0 0,-1 0-1 0 0,1 0 1 0 0,-1 0 0 0 0,1 1 0 0 0,0-1-1 0 0,-1 0 1 0 0,1 0 0 0 0,0 1 0 0 0,0-1 0 0 0,0 0-1 0 0,0 0 1 0 0,0 0 0 0 0,0 1 0 0 0,0-1-1 0 0,0 0 1 0 0,1 0 0 0 0,-1 1 0 0 0,0-1-1 0 0,1 0 1 0 0,-1 0 0 0 0,1 0 0 0 0,1 2-1 0 0,1 1-3 0 0,1 0-1 0 0,-1 0 0 0 0,1-1 0 0 0,0 0 0 0 0,0 0 0 0 0,6 4 0 0 0,11 9 22 0 0,14 12 0 0 0,-29-24-12 0 0,-1 0-1 0 0,1 0 0 0 0,-1 0 0 0 0,0 1 1 0 0,-1-1-1 0 0,1 1 0 0 0,-1 0 0 0 0,5 7 1 0 0,-8-10 0 0 0,0 1 1 0 0,0-1-1 0 0,0 0 1 0 0,0 0-1 0 0,-1 1 1 0 0,1-1-1 0 0,-1 1 0 0 0,1-1 1 0 0,-1 0-1 0 0,0 1 1 0 0,0-1-1 0 0,0 1 1 0 0,0-1-1 0 0,-1 0 1 0 0,1 1-1 0 0,-1-1 1 0 0,0 4-1 0 0,-3 2 5 0 0,1 0 0 0 0,-1 0 0 0 0,-8 12 0 0 0,8-14-5 0 0,0 1 0 0 0,0-1 0 0 0,1 1-1 0 0,-4 10 1 0 0,3-5 1 0 0,3-10-6 0 0,0 0 0 0 0,0 0-1 0 0,0 0 1 0 0,1 0 0 0 0,-1 1-1 0 0,1-1 1 0 0,0 0 0 0 0,0 4-1 0 0,0-1 0 0 0,1-1-1 0 0,0 0 0 0 0,0 1 1 0 0,1-1-1 0 0,-1 0 1 0 0,1 1-1 0 0,0-1 0 0 0,0 0 1 0 0,5 6-1 0 0,-4-5 0 0 0,0 1-1 0 0,0-1 1 0 0,0 1-1 0 0,-1 0 1 0 0,2 6 0 0 0,-2-4 7 0 0,-1-3 6 0 0,1 0 0 0 0,-1-1 0 0 0,-1 1 0 0 0,1 0 0 0 0,0 0-1 0 0,-1 0 1 0 0,0 0 0 0 0,0-1 0 0 0,-1 1 0 0 0,1 0 0 0 0,-1 0 0 0 0,0 0 0 0 0,-3 6 0 0 0,2-7 9 0 0,-1-1 1 0 0,0 0-1 0 0,0 0 0 0 0,0 0 0 0 0,0 0 0 0 0,0-1 1 0 0,-1 1-1 0 0,1-1 0 0 0,-6 3 0 0 0,-15 12-13 0 0,-53 39 3 0 0,46-31-453 0 0,22-19 107 0 0,0 1 0 0 0,0 0 0 0 0,1 1-1 0 0,-12 14 1 0 0,10-6-472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34.411"/>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48 0 1760 0 0,'-6'2'657'0'0,"1"0"-521"0"0,-2-2-168 0 0,-1 0-161 0 0,3 4-143 0 0,-1-2 256 0 0,1-1-184 0 0,-1-1-160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36.390"/>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581 1232 552 0 0,'-3'-1'58'0'0,"0"0"-1"0"0,0 0 1 0 0,0 0-1 0 0,-1 0 1 0 0,1 1-1 0 0,0-1 1 0 0,0 1 0 0 0,-1 0-1 0 0,1 0 1 0 0,0 0-1 0 0,0 1 1 0 0,-6 0-1 0 0,-10 1 398 0 0,19-2-435 0 0,-1 0 1 0 0,1-1-1 0 0,0 1 0 0 0,-1 0 1 0 0,1 0-1 0 0,0 0 1 0 0,-1 0-1 0 0,1-1 0 0 0,0 1 1 0 0,0 0-1 0 0,-1 0 0 0 0,1-1 1 0 0,0 1-1 0 0,0 0 0 0 0,0-1 1 0 0,-1 1-1 0 0,1 0 1 0 0,0-1-1 0 0,0 1 0 0 0,0 0 1 0 0,0-1-1 0 0,0 1 0 0 0,0 0 1 0 0,-1-1-1 0 0,1 1 0 0 0,0 0 1 0 0,0-1-1 0 0,0 1 1 0 0,0-1-1 0 0,0 1 0 0 0,0 0 1 0 0,1-1-1 0 0,-1 1 0 0 0,0 0 1 0 0,0-1-1 0 0,0 1 0 0 0,0 0 1 0 0,0-1-1 0 0,0 1 1 0 0,1 0-1 0 0,-1-1 0 0 0,0 1 1 0 0,0 0-1 0 0,1-1 0 0 0,9-21 546 0 0,-8 16-518 0 0,-1 6-39 0 0,-1-1-1 0 0,0 1 1 0 0,0-1 0 0 0,0 1 0 0 0,0 0 0 0 0,0-1 0 0 0,0 1 0 0 0,0-1 0 0 0,0 1-1 0 0,0 0 1 0 0,0-1 0 0 0,0 1 0 0 0,0-1 0 0 0,0 1 0 0 0,0-1 0 0 0,-1 1 0 0 0,1 0-1 0 0,0-1 1 0 0,0 1 0 0 0,0 0 0 0 0,0-1 0 0 0,-1 1 0 0 0,1 0 0 0 0,0-1 0 0 0,-1 1 0 0 0,1 0-1 0 0,0-1 1 0 0,0 1 0 0 0,-1 0 0 0 0,1 0 0 0 0,-1-1 0 0 0,-18-5 260 0 0,-28 5 327 0 0,37 1-372 0 0,6 0-167 0 0,1 0-1 0 0,-1-1 0 0 0,1 1 0 0 0,-1-1 0 0 0,1 0 1 0 0,-1 0-1 0 0,1 0 0 0 0,0-1 0 0 0,0 1 0 0 0,0-1 0 0 0,0 0 1 0 0,0 0-1 0 0,0 0 0 0 0,0 0 0 0 0,0 0 0 0 0,1-1 1 0 0,-1 1-1 0 0,1-1 0 0 0,0 1 0 0 0,-1-1 0 0 0,1 0 1 0 0,1 0-1 0 0,-1 0 0 0 0,0 0 0 0 0,1-1 0 0 0,-1 1 1 0 0,1 0-1 0 0,0-1 0 0 0,0 1 0 0 0,1 0 0 0 0,-1-1 1 0 0,0 1-1 0 0,1-1 0 0 0,0 0 0 0 0,1-5 0 0 0,-1 0-24 0 0,1-7 49 0 0,1 0 0 0 0,6-30 0 0 0,-1 24 233 0 0,16-41-1 0 0,-20 57-241 0 0,0 0 0 0 0,-1 0 1 0 0,0 0-1 0 0,0-1 0 0 0,-1 1 0 0 0,2-13 0 0 0,-3 19-69 0 0,0-1-1 0 0,-1 0 1 0 0,1 1-1 0 0,0-1 0 0 0,-1 1 1 0 0,1-1-1 0 0,0 1 1 0 0,-1-1-1 0 0,1 1 0 0 0,-1-1 1 0 0,1 1-1 0 0,-1-1 1 0 0,1 1-1 0 0,-1-1 0 0 0,1 1 1 0 0,-1 0-1 0 0,0-1 1 0 0,1 1-1 0 0,-1 0 0 0 0,1 0 1 0 0,-1-1-1 0 0,0 1 1 0 0,1 0-1 0 0,-1 0 0 0 0,0 0 1 0 0,1 0-1 0 0,-1 0 1 0 0,1 0-1 0 0,-1 0 0 0 0,0 0 1 0 0,1 0-1 0 0,-1 0 1 0 0,0 0-1 0 0,-1 1 1 0 0,-28 8-61 0 0,17-5 57 0 0,-48 19-16 0 0,43-16 20 0 0,1 0-1 0 0,-19 4 0 0 0,0-3 35 0 0,1-1-1 0 0,-68 3 1 0 0,100-10-28 0 0,0 0 0 0 0,-1 0 0 0 0,1 0 0 0 0,0-1 0 0 0,-1 1 0 0 0,1-1 0 0 0,0 0 1 0 0,0 0-1 0 0,-1 0 0 0 0,1-1 0 0 0,0 1 0 0 0,-4-3 0 0 0,6 3-7 0 0,1 1 1 0 0,-1-1-1 0 0,1 0 1 0 0,-1 1-1 0 0,0-1 1 0 0,1 0-1 0 0,-1 1 1 0 0,1-1-1 0 0,-1 0 1 0 0,1 0-1 0 0,0 0 1 0 0,-1 1-1 0 0,1-1 1 0 0,0 0-1 0 0,0 0 0 0 0,-1 0 1 0 0,1 0-1 0 0,0 0 1 0 0,0-1-1 0 0,0 1-1 0 0,1-1-1 0 0,-1 0 1 0 0,0 1-1 0 0,1-1 0 0 0,-1 1 1 0 0,1-1-1 0 0,0 0 1 0 0,0 1-1 0 0,-1-1 0 0 0,1 1 1 0 0,0 0-1 0 0,0-1 1 0 0,2-1-1 0 0,8-11-5 0 0,-1-1-1 0 0,15-30 1 0 0,2-4-6 0 0,17-23-4 0 0,-24 37 24 0 0,41-52 1 0 0,-53 77 47 0 0,20-22-147 0 0,-27 30 131 0 0,0 1 0 0 0,1-1 0 0 0,-1 1 0 0 0,0 0 0 0 0,1 0 0 0 0,-1 0 0 0 0,1 0 0 0 0,-1 0 0 0 0,1 0 0 0 0,0 0 0 0 0,0 0 0 0 0,-1 1 0 0 0,4-2 0 0 0,-45 4 348 0 0,27-1-351 0 0,-1 0-1 0 0,0-1 0 0 0,0-1 0 0 0,-22-3 1 0 0,35 3-37 0 0,0 1 1 0 0,-1 0-1 0 0,1 0 1 0 0,0-1-1 0 0,0 1 1 0 0,0-1 0 0 0,0 1-1 0 0,0-1 1 0 0,-1 1-1 0 0,1-1 1 0 0,0 0-1 0 0,0 0 1 0 0,1 1 0 0 0,-1-1-1 0 0,0 0 1 0 0,0 0-1 0 0,0 0 1 0 0,0 0-1 0 0,1 0 1 0 0,-1 0-1 0 0,1 0 1 0 0,-1 0 0 0 0,0 0-1 0 0,1 0 1 0 0,0 0-1 0 0,-1-1 1 0 0,1 1-1 0 0,0 0 1 0 0,0 0-1 0 0,-1 0 1 0 0,1-1 0 0 0,0-1-1 0 0,1 0-2 0 0,-1 1 0 0 0,0 0 0 0 0,1-1 0 0 0,0 1 0 0 0,-1-1 0 0 0,1 1-1 0 0,0 0 1 0 0,0 0 0 0 0,1 0 0 0 0,-1-1 0 0 0,0 1 0 0 0,1 0 0 0 0,2-3 0 0 0,37-34-25 0 0,54-41 0 0 0,-51 44 19 0 0,24-18-26 0 0,-59 48 19 0 0,0 0 0 0 0,-1 1-1 0 0,2 1 1 0 0,-1-1 0 0 0,1 2 0 0 0,10-4 0 0 0,-18 6 7 0 0,0 0 0 0 0,-1 1-1 0 0,1-1 1 0 0,0 1 0 0 0,0 0 0 0 0,0-1 0 0 0,0 1-1 0 0,0 0 1 0 0,0 0 0 0 0,0 0 0 0 0,0 0-1 0 0,0 1 1 0 0,0-1 0 0 0,3 1 0 0 0,-5 0 4 0 0,1 0 0 0 0,-1 0 1 0 0,1 0-1 0 0,-1 0 0 0 0,1 0 1 0 0,-1 0-1 0 0,0 0 0 0 0,1 0 0 0 0,-1 0 1 0 0,0 0-1 0 0,0 0 0 0 0,0 1 0 0 0,0-1 1 0 0,0 0-1 0 0,0 0 0 0 0,0 0 1 0 0,0 0-1 0 0,0 0 0 0 0,0 0 0 0 0,-1 0 1 0 0,1 0-1 0 0,-1 2 0 0 0,-1 1 14 0 0,-1 1-1 0 0,1-1 1 0 0,0 0-1 0 0,-1-1 1 0 0,0 1 0 0 0,0 0-1 0 0,0-1 1 0 0,-1 1-1 0 0,1-1 1 0 0,-7 4-1 0 0,4-3 11 0 0,3-3-4 0 0,0 1-1 0 0,0 0 1 0 0,1-1-1 0 0,-1 1 1 0 0,1 0 0 0 0,-1 0-1 0 0,-2 4 1 0 0,5-6-14 0 0,0 0 0 0 0,0 0 0 0 0,0 1 0 0 0,0-1 0 0 0,0 0-1 0 0,0 0 1 0 0,-1 1 0 0 0,1-1 0 0 0,0 0 0 0 0,0 0 0 0 0,0 1 0 0 0,0-1 0 0 0,0 0 0 0 0,-1 0 0 0 0,1 0 0 0 0,0 1 0 0 0,0-1 0 0 0,-1 0 0 0 0,1 0 0 0 0,0 0 0 0 0,0 0 0 0 0,0 1 0 0 0,-1-1 0 0 0,1 0 0 0 0,0 0 0 0 0,-1 0 0 0 0,1 0 0 0 0,0 0 0 0 0,0 0 0 0 0,-1 0 0 0 0,1 0 0 0 0,0 0 0 0 0,0 0 0 0 0,-1 0 0 0 0,1 0 0 0 0,0 0 0 0 0,-1 0-1 0 0,1 0 1 0 0,0 0 0 0 0,0 0 0 0 0,-1 0 0 0 0,1 0 0 0 0,0 0 0 0 0,0-1 0 0 0,-1 1 0 0 0,1 0 0 0 0,0 0 0 0 0,-3-12 60 0 0,3 10-65 0 0,1 0 1 0 0,-1 0-1 0 0,1-1 0 0 0,-1 1 1 0 0,1 0-1 0 0,0 0 1 0 0,0 0-1 0 0,0 0 0 0 0,0 0 1 0 0,1 0-1 0 0,-1 0 0 0 0,2-1 1 0 0,23-26-8 0 0,-10 11-13 0 0,-3 3 0 0 0,0 0-1 0 0,0 1 1 0 0,2 1-1 0 0,27-20 1 0 0,-33 27 12 0 0,0 1 0 0 0,0-1 0 0 0,0 2 1 0 0,1-1-1 0 0,0 1 0 0 0,0 1 0 0 0,0 0 0 0 0,1 0 1 0 0,-1 1-1 0 0,14-1 0 0 0,-20 3 7 0 0,0 1 0 0 0,0-1 0 0 0,0 1-1 0 0,-1 0 1 0 0,1 0 0 0 0,0 1 0 0 0,-1-1 0 0 0,1 1 0 0 0,-1-1 0 0 0,1 1-1 0 0,-1 0 1 0 0,0 1 0 0 0,0-1 0 0 0,0 0 0 0 0,0 1 0 0 0,0 0 0 0 0,-1 0-1 0 0,1 0 1 0 0,-1 0 0 0 0,1 0 0 0 0,-1 0 0 0 0,0 0 0 0 0,-1 1 0 0 0,1-1-1 0 0,0 1 1 0 0,-1 0 0 0 0,0-1 0 0 0,0 1 0 0 0,0 0 0 0 0,1 6 0 0 0,-2-9 13 0 0,-1 1 0 0 0,1-1 0 0 0,0 0 0 0 0,0 0 0 0 0,-1 1 0 0 0,1-1 0 0 0,-1 0 0 0 0,1 0 0 0 0,-1 0 0 0 0,1 0 0 0 0,-1 0 0 0 0,0 0 0 0 0,0 0 0 0 0,1 0 0 0 0,-1 0 0 0 0,0 0 0 0 0,0 0 0 0 0,0 0 0 0 0,0-1 0 0 0,0 1 0 0 0,0 0 0 0 0,0-1 0 0 0,0 1 0 0 0,0-1 0 0 0,-3 2 1 0 0,-8 6 205 0 0,36-43-123 0 0,-11 22-107 0 0,1 1 0 0 0,0 0-1 0 0,1 1 1 0 0,0 1-1 0 0,32-16 1 0 0,-13 6-5 0 0,-20 11 10 0 0,28-13-1 0 0,-37 20 2 0 0,0 0-1 0 0,0 1 1 0 0,1-1 0 0 0,-1 1-1 0 0,0 0 1 0 0,1 1 0 0 0,-1-1-1 0 0,1 1 1 0 0,8 1-1 0 0,-12-1 6 0 0,-1 1 0 0 0,1-1 0 0 0,0 1 0 0 0,-1 0 0 0 0,1 0 0 0 0,0-1 0 0 0,-1 1-1 0 0,1 0 1 0 0,-1 1 0 0 0,0-1 0 0 0,1 0 0 0 0,-1 0 0 0 0,0 0 0 0 0,0 1 0 0 0,1-1-1 0 0,-1 1 1 0 0,0-1 0 0 0,-1 1 0 0 0,1-1 0 0 0,0 1 0 0 0,0 0 0 0 0,-1-1 0 0 0,1 1 0 0 0,-1 0-1 0 0,1 0 1 0 0,-1-1 0 0 0,0 1 0 0 0,1 0 0 0 0,-1 2 0 0 0,1 7 20 0 0,-1 0 0 0 0,0-1 0 0 0,-2 17 0 0 0,0-15 15 0 0,-1 0 0 0 0,0 0 0 0 0,-8 19 0 0 0,9-28-23 0 0,0 0-1 0 0,0 0 1 0 0,0 0-1 0 0,0-1 1 0 0,-1 1-1 0 0,1-1 0 0 0,-1 1 1 0 0,1-1-1 0 0,-1 0 1 0 0,-6 4-1 0 0,18-7 2 0 0,-1 0 0 0 0,1-1 0 0 0,0 1 0 0 0,-1-2 0 0 0,14-4 0 0 0,-11 3-15 0 0,0 0-1 0 0,20-3 1 0 0,-21 6-10 0 0,-8 0 10 0 0,1 0-1 0 0,-1 1 1 0 0,1-1-1 0 0,0 1 1 0 0,-1 0-1 0 0,1 0 1 0 0,4 1-1 0 0,-7-1 5 0 0,1 0 0 0 0,-1 0 0 0 0,1 1 0 0 0,0-1 0 0 0,-1 0 0 0 0,1 1 0 0 0,-1-1 0 0 0,1 1-1 0 0,-1-1 1 0 0,0 1 0 0 0,1-1 0 0 0,-1 1 0 0 0,1-1 0 0 0,-1 1 0 0 0,0-1 0 0 0,1 1 0 0 0,-1-1 0 0 0,0 1 0 0 0,0 0 0 0 0,1-1 0 0 0,-1 1 0 0 0,0-1-1 0 0,0 1 1 0 0,0 0 0 0 0,0-1 0 0 0,0 1 0 0 0,0 0 0 0 0,0-1 0 0 0,0 1 0 0 0,0-1 0 0 0,0 1 0 0 0,0 0 0 0 0,0-1 0 0 0,-1 1 0 0 0,1 0 0 0 0,0-1-1 0 0,-1 2 1 0 0,-1 5-1 0 0,-1 1 0 0 0,0-1 0 0 0,-6 11 0 0 0,6-13 0 0 0,1 1 0 0 0,-1-1-1 0 0,1 1 1 0 0,0 0 0 0 0,0 0 0 0 0,-1 8-1 0 0,2-12 6 0 0,1-1-1 0 0,0 1 0 0 0,-1-1 1 0 0,1 0-1 0 0,0 1 1 0 0,0-1-1 0 0,0 1 0 0 0,0-1 1 0 0,1 1-1 0 0,-1-1 0 0 0,0 1 1 0 0,1-1-1 0 0,-1 0 0 0 0,1 1 1 0 0,-1-1-1 0 0,1 0 1 0 0,-1 1-1 0 0,1-1 0 0 0,0 0 1 0 0,0 0-1 0 0,0 0 0 0 0,0 1 1 0 0,0-1-1 0 0,0 0 0 0 0,0 0 1 0 0,0 0-1 0 0,0-1 0 0 0,0 1 1 0 0,0 0-1 0 0,1 0 1 0 0,-1-1-1 0 0,3 2 0 0 0,-1-2 7 0 0,0 1 0 0 0,0-1 0 0 0,0 0 0 0 0,0 0 0 0 0,0 0 0 0 0,0 0 0 0 0,0-1 0 0 0,0 0 0 0 0,0 1 0 0 0,0-1 0 0 0,0 0 0 0 0,0 0 0 0 0,0 0 0 0 0,4-3-1 0 0,86-40 12 0 0,-89 42-31 0 0,0 1 0 0 0,-1 0 0 0 0,1 0 0 0 0,0 0 0 0 0,0 0 0 0 0,7 0 0 0 0,-10 4 11 0 0,-1-1 0 0 0,0 0-1 0 0,1 0 1 0 0,-1 0 0 0 0,0 0 0 0 0,0 0 0 0 0,0 1-1 0 0,0-1 1 0 0,0 0 0 0 0,-1 0 0 0 0,0 3-1 0 0,-4 21 63 0 0,2 1-1 0 0,-2 40 0 0 0,15-69 143 0 0,5-4-239 0 0,-15 6 34 0 0,1 0 0 0 0,-1 0 0 0 0,0 0-1 0 0,0 0 1 0 0,1 0 0 0 0,-1 0 0 0 0,0 0-1 0 0,0 0 1 0 0,1 0 0 0 0,-1 0 0 0 0,0 0-1 0 0,0 1 1 0 0,1-1 0 0 0,-1 0 0 0 0,0 0-1 0 0,0 0 1 0 0,0 0 0 0 0,1 0 0 0 0,-1 0-1 0 0,0 0 1 0 0,0 1 0 0 0,0-1 0 0 0,1 0-1 0 0,-1 0 1 0 0,0 0 0 0 0,0 1 0 0 0,0-1-1 0 0,0 0 1 0 0,0 0 0 0 0,1 0 0 0 0,-1 1-1 0 0,0-1 1 0 0,0 0 0 0 0,0 0 0 0 0,0 1-1 0 0,0-1 1 0 0,0 0 0 0 0,0 0 0 0 0,0 1-1 0 0,0-1 1 0 0,0 0 0 0 0,0 0 0 0 0,0 1-1 0 0,0-1 1 0 0,0 0 0 0 0,0 0 0 0 0,0 0 0 0 0,0 1-1 0 0,0-1 1 0 0,0 0 0 0 0,-1 1 0 0 0,-2 13 67 0 0,-2 0 0 0 0,1 0 0 0 0,-12 23 0 0 0,-2 3-16 0 0,-14 30 438 0 0,34-76-428 0 0,-2 3-117 0 0,-4 13 68 0 0,-12 32 53 0 0,15-40-63 0 0,1 1 1 0 0,-1-1-1 0 0,1 0 1 0 0,0 1-1 0 0,-1-1 1 0 0,1 1 0 0 0,0-1-1 0 0,1 1 1 0 0,-1 3-1 0 0,1 6 84 0 0,6-13-18 0 0,-7 1-68 0 0,0 0-1 0 0,1-1 1 0 0,-1 1-1 0 0,0 0 1 0 0,0 0 0 0 0,1-1-1 0 0,-1 1 1 0 0,0 0-1 0 0,0 0 1 0 0,1 0-1 0 0,-1-1 1 0 0,0 1-1 0 0,1 0 1 0 0,-1 0-1 0 0,0 0 1 0 0,1 0-1 0 0,-1 0 1 0 0,0 0 0 0 0,1 0-1 0 0,-1 0 1 0 0,0 0-1 0 0,1 0 1 0 0,-1 0-1 0 0,0 0 1 0 0,1 0-1 0 0,-1 0 1 0 0,0 0-1 0 0,1 0 1 0 0,-1 0-1 0 0,0 0 1 0 0,1 0 0 0 0,-1 1-1 0 0,0-1 1 0 0,0 0-1 0 0,1 0 1 0 0,-1 0-1 0 0,0 0 1 0 0,1 1-1 0 0,-1-1 1 0 0,0 0-1 0 0,0 0 1 0 0,0 1-1 0 0,1-1 1 0 0,-1 0 0 0 0,0 1-1 0 0,0-1 1 0 0,0 0-1 0 0,1 1 1 0 0,-3 22-14 0 0,-1 1-1 0 0,0-1 1 0 0,-11 35 0 0 0,-2 16 40 0 0,14-61-13 0 0,-1-1 1 0 0,-1 1-1 0 0,0 0 1 0 0,-6 12-1 0 0,11-25-10 0 0,-1 0-1 0 0,0 0 1 0 0,0 1-1 0 0,0-1 0 0 0,0 0 1 0 0,1 0-1 0 0,-1 0 1 0 0,0 0-1 0 0,0 1 0 0 0,0-1 1 0 0,1 0-1 0 0,-1 0 1 0 0,0 0-1 0 0,0 0 1 0 0,1 0-1 0 0,-1 0 0 0 0,0 0 1 0 0,0 0-1 0 0,1 0 1 0 0,-1 0-1 0 0,0 0 0 0 0,0 0 1 0 0,1 0-1 0 0,-1 0 1 0 0,0 0-1 0 0,0 0 0 0 0,1 0 1 0 0,-1 0-1 0 0,0 0 1 0 0,0 0-1 0 0,1 0 0 0 0,-1 0 1 0 0,0 0-1 0 0,0 0 1 0 0,1-1-1 0 0,-1 1 0 0 0,0 0 1 0 0,0 0-1 0 0,0 0 1 0 0,1-1-1 0 0,14-4 27 0 0,2-3-11 0 0,1-1 1 0 0,24-17 0 0 0,-32 18-22 0 0,0 1 0 0 0,0 1 0 0 0,1 0 0 0 0,0 0 0 0 0,0 1 0 0 0,1 0 0 0 0,-1 1 0 0 0,1 0 0 0 0,23-3 0 0 0,-34 6 3 0 0,0 1 0 0 0,0 0 0 0 0,0 0 1 0 0,0 0-1 0 0,0 0 0 0 0,0 0 0 0 0,-1 0 0 0 0,1 0 0 0 0,0 0 0 0 0,0 0 0 0 0,0 0 0 0 0,0 0 1 0 0,0 1-1 0 0,0-1 0 0 0,0 0 0 0 0,0 0 0 0 0,0 1 0 0 0,-1-1 0 0 0,1 1 0 0 0,0-1 0 0 0,0 1 1 0 0,-1-1-1 0 0,1 1 0 0 0,0 0 0 0 0,0-1 0 0 0,-1 1 0 0 0,1 0 0 0 0,-1-1 0 0 0,1 1 1 0 0,-1 0-1 0 0,1 0 0 0 0,-1 0 0 0 0,1 0 0 0 0,-1-1 0 0 0,0 1 0 0 0,1 0 0 0 0,-1 1 0 0 0,0 0 13 0 0,0 0 0 0 0,0 0 0 0 0,-1 0 0 0 0,1-1 0 0 0,-1 1 0 0 0,1 0 0 0 0,-1 0 0 0 0,0-1 0 0 0,1 1 0 0 0,-1 0 0 0 0,0-1 0 0 0,0 1 0 0 0,0-1 0 0 0,-1 1 0 0 0,1-1 0 0 0,0 1 0 0 0,0-1-1 0 0,-3 2 1 0 0,-13 21 91 0 0,16-22-98 0 0,0 1-1 0 0,0-1 1 0 0,0 0-1 0 0,-1 0 1 0 0,1 0-1 0 0,0 0 1 0 0,-1 0-1 0 0,1 0 1 0 0,-1-1-1 0 0,0 1 1 0 0,0 0 0 0 0,1-1-1 0 0,-1 1 1 0 0,0-1-1 0 0,0 0 1 0 0,0 1-1 0 0,-1-1 1 0 0,1 0-1 0 0,-3 1 1 0 0,5-2 11 0 0,-6 12 32 0 0,1-7-355 0 0,0 1 1 0 0,0 0-1 0 0,0 0 1 0 0,0 0-1 0 0,1 0 1 0 0,-6 13-1 0 0,7-10-269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38.732"/>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442 1201 3073 0 0,'-10'-11'2746'0'0,"10"9"-2563"0"0,-1 2-185 0 0,1-1 0 0 0,0 1-1 0 0,0 0 1 0 0,0-1 0 0 0,0 1-1 0 0,-1-1 1 0 0,1 1-1 0 0,0 0 1 0 0,0-1 0 0 0,-1 1-1 0 0,1 0 1 0 0,0-1 0 0 0,0 1-1 0 0,-1 0 1 0 0,1-1 0 0 0,0 1-1 0 0,-1 0 1 0 0,1 0 0 0 0,-1-1-1 0 0,1 1 1 0 0,0 0-1 0 0,-1 0 1 0 0,1 0 0 0 0,-1-1-1 0 0,1 1 1 0 0,-1 0 0 0 0,1 0-1 0 0,0 0 1 0 0,-1 0 0 0 0,1 0-1 0 0,-1 0 1 0 0,1 0 0 0 0,-1 0-1 0 0,1 0 1 0 0,-1 0-1 0 0,1 0 1 0 0,0 0 0 0 0,-1 1-1 0 0,1-1 1 0 0,-1 0 0 0 0,1 0-1 0 0,-1 0 1 0 0,0 1 0 0 0,-54 7 171 0 0,20-3 326 0 0,-72 2 0 0 0,113-24-445 0 0,-5 11-27 0 0,0 0 0 0 0,0 0-1 0 0,0 1 1 0 0,1-1 0 0 0,3-8 0 0 0,7-26 162 0 0,-8 19-28 0 0,-1 5 57 0 0,1-31 0 0 0,-4 43-184 0 0,0 1-1 0 0,0-1 1 0 0,0 1 0 0 0,-1 0-1 0 0,1-1 1 0 0,-1 1-1 0 0,0-1 1 0 0,0 1 0 0 0,0 0-1 0 0,-1-1 1 0 0,1 1-1 0 0,-1 0 1 0 0,1 0 0 0 0,-4-4-1 0 0,2 5-18 0 0,1 0 0 0 0,-1 0 0 0 0,0 1 0 0 0,1-1-1 0 0,-1 1 1 0 0,0 0 0 0 0,0 0 0 0 0,0 0 0 0 0,0 0 0 0 0,0 0 0 0 0,0 1 0 0 0,0-1-1 0 0,0 1 1 0 0,0 0 0 0 0,-6 0 0 0 0,-4 1-5 0 0,0 0-1 0 0,-19 4 1 0 0,7 0 41 0 0,-1 1-1 0 0,-27 12 1 0 0,52-18-34 0 0,0 1-1 0 0,0-1 1 0 0,0 0 0 0 0,1 1-1 0 0,-1-1 1 0 0,0 0 0 0 0,0 1-1 0 0,0-1 1 0 0,0 0 0 0 0,0 0-1 0 0,0 0 1 0 0,0 0 0 0 0,1 0-1 0 0,-1 0 1 0 0,0 0 0 0 0,0 0-1 0 0,0 0 1 0 0,0 0 0 0 0,0-1-1 0 0,0 1 1 0 0,0 0 0 0 0,0-1-1 0 0,1 1 1 0 0,-2-1 0 0 0,1 0 2 0 0,1 0-1 0 0,-1 0 1 0 0,1 0 0 0 0,-1 1 0 0 0,1-1 0 0 0,0 0 0 0 0,-1 0 0 0 0,1 0 0 0 0,0 0 0 0 0,0 0 0 0 0,-1 0 0 0 0,1 0 0 0 0,0 0-1 0 0,0 0 1 0 0,0 0 0 0 0,0 0 0 0 0,1-2 0 0 0,0-5 12 0 0,1 0 1 0 0,0 0-1 0 0,1 0 0 0 0,3-8 0 0 0,5-5-24 0 0,1 0-1 0 0,0 1 0 0 0,16-20 1 0 0,19-29 9 0 0,-45 64-2 0 0,1 0-1 0 0,-1 0 1 0 0,0 0 0 0 0,0-1 0 0 0,-1 1 0 0 0,3-10-1 0 0,-4 13-4 0 0,0 1 0 0 0,0-1 0 0 0,1 0 0 0 0,-1 1-1 0 0,0-1 1 0 0,0 0 0 0 0,-1 1 0 0 0,1-1-1 0 0,0 1 1 0 0,0-1 0 0 0,-1 0 0 0 0,1 1 0 0 0,-1-1-1 0 0,1 1 1 0 0,-1-1 0 0 0,0 1 0 0 0,0-1 0 0 0,0 1-1 0 0,0 0 1 0 0,1-1 0 0 0,-2 1 0 0 0,1 0-1 0 0,0 0 1 0 0,0 0 0 0 0,0 0 0 0 0,-1 0 0 0 0,-1-2-1 0 0,2 3-2 0 0,0 0-16 0 0,-8 5 13 0 0,7-5 64 0 0,5-5-55 0 0,9-9-11 0 0,-10 11 3 0 0,1 0-1 0 0,0 0 1 0 0,0 0-1 0 0,0 0 1 0 0,0 1-1 0 0,0-1 1 0 0,7-3-1 0 0,32-20 23 0 0,-39 25-21 0 0,-1-1 1 0 0,1 0 0 0 0,-1 0 0 0 0,0 0-1 0 0,0 0 1 0 0,0 0 0 0 0,0 0 0 0 0,-1 0-1 0 0,1-1 1 0 0,0 1 0 0 0,-1-1 0 0 0,0 1-1 0 0,1-1 1 0 0,-1 1 0 0 0,1-4-1 0 0,-2 5 2 0 0,-1-1-1 0 0,1 1 0 0 0,0 0 1 0 0,0 0-1 0 0,-1-1 0 0 0,1 1 1 0 0,-1 0-1 0 0,1 0 0 0 0,-1 0 1 0 0,1 0-1 0 0,-1 0 0 0 0,0 0 1 0 0,1 0-1 0 0,-1 0 0 0 0,0 0 1 0 0,0 0-1 0 0,0 0 0 0 0,0 0 1 0 0,0 0-1 0 0,0 1 0 0 0,0-1 1 0 0,0 0-1 0 0,0 1 0 0 0,0-1 1 0 0,0 1-1 0 0,-1-1 0 0 0,-1 0 1 0 0,-39-10-22 0 0,35 10 0 0 0,-23-3-18 0 0,25 4 38 0 0,-1 0-1 0 0,1 0 1 0 0,0-1 0 0 0,-1 0-1 0 0,1 0 1 0 0,0 0 0 0 0,0 0-1 0 0,0-1 1 0 0,0 0 0 0 0,0 0-1 0 0,-6-4 1 0 0,11 5-6 0 0,-1 0 0 0 0,0 0 0 0 0,1 0 0 0 0,-1 0 0 0 0,1 0 0 0 0,-1 0 0 0 0,1 0 0 0 0,-1 0 1 0 0,1 0-1 0 0,0-1 0 0 0,0 1 0 0 0,0 0 0 0 0,-1 0 0 0 0,1 0 0 0 0,0-1 0 0 0,0 1 0 0 0,1 0 0 0 0,-1 0 0 0 0,0 0 0 0 0,0 0 0 0 0,0-1 0 0 0,1 1 0 0 0,-1 0 0 0 0,1 0 0 0 0,-1 0 0 0 0,1 0 0 0 0,-1 0 0 0 0,1 0 0 0 0,0 0 1 0 0,-1 0-1 0 0,1 0 0 0 0,2-1 0 0 0,26-30-169 0 0,62-42-234 0 0,-47 40 313 0 0,-1-2 0 0 0,69-76-1 0 0,-104 103 98 0 0,6-8 77 0 0,16-25 0 0 0,-49 67 330 0 0,13-18-404 0 0,0 1 1 0 0,0 0-1 0 0,1 0 1 0 0,0 1-1 0 0,-6 11 1 0 0,13-19-6 0 0,-1-1 0 0 0,0 0 1 0 0,1 0-1 0 0,-1 0 0 0 0,1 0 1 0 0,-1 0-1 0 0,1 0 1 0 0,-1 0-1 0 0,0-1 0 0 0,1 1 1 0 0,-1 0-1 0 0,1-1 0 0 0,-1 1 1 0 0,0-1-1 0 0,1 1 0 0 0,0-2 1 0 0,36-14 27 0 0,135-79-10 0 0,-134 76-17 0 0,-31 15-1 0 0,71-31-11 0 0,-73 32 10 0 0,1 1 0 0 0,0 0-1 0 0,0 0 1 0 0,0 1 0 0 0,1 0 0 0 0,-1 0 0 0 0,0 1 0 0 0,0 0 0 0 0,12 1-1 0 0,-18-1 5 0 0,0 0 0 0 0,0 0 0 0 0,0 1-1 0 0,0-1 1 0 0,0 0 0 0 0,0 1 0 0 0,-1-1-1 0 0,1 1 1 0 0,0-1 0 0 0,0 1 0 0 0,0-1-1 0 0,0 1 1 0 0,0-1 0 0 0,-1 1 0 0 0,1 0 0 0 0,0 0-1 0 0,-1-1 1 0 0,1 1 0 0 0,0 0 0 0 0,-1 0-1 0 0,1 0 1 0 0,-1 0 0 0 0,1 0 0 0 0,-1 1-1 0 0,1 1 15 0 0,0-1 0 0 0,-1 1-1 0 0,0 0 1 0 0,0 0-1 0 0,0-1 1 0 0,0 1-1 0 0,0 0 1 0 0,0-1 0 0 0,-2 5-1 0 0,-2 7 94 0 0,0 0 0 0 0,-12 25 0 0 0,11-30-84 0 0,-34 73 74 0 0,39-82-101 0 0,0 1-1 0 0,0-1 1 0 0,0 1-1 0 0,0-1 0 0 0,0 1 1 0 0,0-1-1 0 0,0 1 1 0 0,0-1-1 0 0,0 1 1 0 0,0-1-1 0 0,0 1 1 0 0,0-1-1 0 0,1 0 0 0 0,-1 1 1 0 0,0-1-1 0 0,0 1 1 0 0,0-1-1 0 0,1 1 1 0 0,-1-1-1 0 0,0 0 1 0 0,1 1-1 0 0,-1-1 0 0 0,0 1 1 0 0,1-1-1 0 0,-1 0 1 0 0,0 0-1 0 0,1 1 1 0 0,-1-1-1 0 0,1 0 1 0 0,-1 0-1 0 0,1 1 0 0 0,-1-1 1 0 0,1 0-1 0 0,22 9 13 0 0,-9-3-12 0 0,-5-2 1 0 0,-8-4-1 0 0,0 0-1 0 0,-1 0 1 0 0,1 1 0 0 0,0-1 0 0 0,0 0 0 0 0,-1 1 0 0 0,1-1 0 0 0,0 1-1 0 0,0-1 1 0 0,-1 1 0 0 0,1-1 0 0 0,-1 1 0 0 0,1-1 0 0 0,0 1-1 0 0,-1 0 1 0 0,1-1 0 0 0,-1 1 0 0 0,1 1 0 0 0,16 27 73 0 0,-16-29-79 0 0,0 0 1 0 0,0 1-1 0 0,0-1 0 0 0,0 0 1 0 0,0 0-1 0 0,0 0 0 0 0,0 0 1 0 0,0 0-1 0 0,0 0 0 0 0,0 0 1 0 0,0 0-1 0 0,1 0 0 0 0,-1 0 1 0 0,0-1-1 0 0,0 1 0 0 0,0 0 1 0 0,0-1-1 0 0,1 0 0 0 0,6-1-80 0 0,100-22-1057 0 0,-58 9 743 0 0,81-14-1 0 0,-130 29 423 0 0,1-1-1 0 0,0 1 0 0 0,-1 0 1 0 0,1 0-1 0 0,-1 0 0 0 0,1 0 1 0 0,0 0-1 0 0,-1 0 0 0 0,1 0 1 0 0,0 0-1 0 0,-1 1 0 0 0,1-1 0 0 0,-1 1 1 0 0,1-1-1 0 0,-1 1 0 0 0,1 0 1 0 0,-1-1-1 0 0,1 1 0 0 0,-1 0 1 0 0,0 0-1 0 0,1 0 0 0 0,0 1 1 0 0,-1-1 27 0 0,-1 1 1 0 0,1-1-1 0 0,-1 0 1 0 0,1 1 0 0 0,-1-1-1 0 0,0 0 1 0 0,1 1-1 0 0,-1-1 1 0 0,0 1 0 0 0,0-1-1 0 0,0 0 1 0 0,0 1 0 0 0,0-1-1 0 0,-1 1 1 0 0,1-1-1 0 0,0 0 1 0 0,-1 1 0 0 0,1-1-1 0 0,-1 0 1 0 0,1 1-1 0 0,-1-1 1 0 0,1 0 0 0 0,-1 0-1 0 0,0 0 1 0 0,-1 2-1 0 0,-8 11 135 0 0,0-1 1 0 0,-1-1-1 0 0,0 1 0 0 0,-22 16 0 0 0,6-5-114 0 0,9-9-52 0 0,-1 0 1 0 0,-1-2-1 0 0,0 0 1 0 0,-34 15-1 0 0,1-1-363 0 0,52-26 302 0 0,0 0-1 0 0,-1 0 1 0 0,1-1 0 0 0,0 1-1 0 0,-1 0 1 0 0,1 0 0 0 0,0 1-1 0 0,0-1 1 0 0,0 0 0 0 0,0 0-1 0 0,0 0 1 0 0,0 1 0 0 0,-1 1-1 0 0,2-3-2 0 0,0 1 0 0 0,0 0-1 0 0,0-1 1 0 0,-1 1 0 0 0,1 0-1 0 0,0-1 1 0 0,0 1 0 0 0,0 0-1 0 0,0-1 1 0 0,0 1 0 0 0,1 0-1 0 0,-1-1 1 0 0,0 1 0 0 0,0 0-1 0 0,0-1 1 0 0,0 1 0 0 0,1-1-1 0 0,-1 1 1 0 0,0 0 0 0 0,1-1-1 0 0,0 2 1 0 0,1 0-37 0 0,0 0 0 0 0,0 0 0 0 0,0 0 0 0 0,1 0 0 0 0,-1-1-1 0 0,1 1 1 0 0,-1-1 0 0 0,1 1 0 0 0,0-1 0 0 0,0 0 0 0 0,4 1 0 0 0,32 9 242 0 0,0-2 1 0 0,67 7 0 0 0,-90-13 25 0 0,-14-2-156 0 0,1 0 1 0 0,0-1-1 0 0,-1 1 1 0 0,1-1-1 0 0,0 1 1 0 0,-1-1-1 0 0,1 0 1 0 0,0 0-1 0 0,-1 0 1 0 0,5-1-1 0 0,-7 1-9 0 0,0 1-20 0 0,0 0-30 0 0,0 0-42 0 0,1 1 53 0 0,-1 0 1 0 0,0-1-1 0 0,1 1 1 0 0,-1-1-1 0 0,0 1 1 0 0,0 0-1 0 0,0-1 0 0 0,-1 1 1 0 0,1 0-1 0 0,0-1 1 0 0,0 1-1 0 0,-1 0 1 0 0,1-1-1 0 0,-1 1 1 0 0,0-1-1 0 0,-1 3 0 0 0,-25 34 178 0 0,4-9 222 0 0,21-25-332 0 0,-1 0 1 0 0,1 0-1 0 0,-1-1 0 0 0,0 1 1 0 0,0-1-1 0 0,-1 1 1 0 0,1-1-1 0 0,-1 0 1 0 0,1-1-1 0 0,-1 1 0 0 0,0 0 1 0 0,-6 2-1 0 0,-16 11 63 0 0,25-16-109 0 0,-1 1 0 0 0,1 0-1 0 0,0 0 1 0 0,0 0 0 0 0,0 0 0 0 0,0 1 0 0 0,0-1 0 0 0,0 0 0 0 0,1 0-1 0 0,-1 1 1 0 0,0-1 0 0 0,0 0 0 0 0,1 1 0 0 0,-1-1 0 0 0,1 0 0 0 0,0 1 0 0 0,-1 2-1 0 0,2-2-26 0 0,-1 1-1 0 0,1-1 1 0 0,0 1-1 0 0,0-1 1 0 0,0 1-1 0 0,1-1 1 0 0,-1 0-1 0 0,1 0 1 0 0,-1 0-1 0 0,1 0 1 0 0,0 0-1 0 0,-1 0 1 0 0,1 0-1 0 0,0 0 1 0 0,4 2-1 0 0,36 25 8 0 0,-40-28 14 0 0,13 9 8 0 0,-1 1 1 0 0,27 25-1 0 0,-40-35 15 0 0,1 0 0 0 0,-1 0 0 0 0,0 0 0 0 0,0 0 0 0 0,0 0 0 0 0,0 0 1 0 0,0 0-1 0 0,0 1 0 0 0,-1-1 0 0 0,1 0 0 0 0,0 1 0 0 0,-1-1 0 0 0,1 0 0 0 0,-1 1 0 0 0,1-1 0 0 0,-1 1 0 0 0,0-1 0 0 0,1 1 0 0 0,-1-1 0 0 0,0 1 1 0 0,0-1-1 0 0,0 1 0 0 0,0-1 0 0 0,0 1 0 0 0,-1-1 0 0 0,1 1 0 0 0,0-1 0 0 0,-1 1 0 0 0,1-1 0 0 0,-1 1 0 0 0,1-1 0 0 0,-1 1 0 0 0,0-1 1 0 0,0 0-1 0 0,1 0 0 0 0,-1 1 0 0 0,0-1 0 0 0,0 0 0 0 0,0 0 0 0 0,0 0 0 0 0,-1 0 0 0 0,1 0 0 0 0,0 0 0 0 0,0 0 0 0 0,-2 1 0 0 0,-29 10 153 0 0,24-9-158 0 0,0 0 1 0 0,1 0-1 0 0,0 0 1 0 0,-13 9 0 0 0,12-7-21 0 0,0 0 1 0 0,0-1-1 0 0,-10 4 1 0 0,10-4 0 0 0,0 0-1 0 0,1 0 0 0 0,-1 0 1 0 0,-11 10-1 0 0,18-13 4 0 0,-1 1-1 0 0,1-1 0 0 0,0 1 1 0 0,0 0-1 0 0,0 0 0 0 0,0 0 1 0 0,0-1-1 0 0,0 1 1 0 0,0 0-1 0 0,1 0 0 0 0,-1 0 1 0 0,1 0-1 0 0,-1 0 0 0 0,1 3 1 0 0,0-4 7 0 0,0 1 1 0 0,-1-1-1 0 0,1 0 1 0 0,0 1-1 0 0,0-1 1 0 0,-1 1-1 0 0,1-1 1 0 0,-1 0-1 0 0,1 1 0 0 0,-1-1 1 0 0,1 0-1 0 0,-1 0 1 0 0,0 1-1 0 0,0-1 1 0 0,0 0-1 0 0,0 0 1 0 0,1 0-1 0 0,-2 0 1 0 0,1 0-1 0 0,0 0 1 0 0,0 0-1 0 0,0-1 1 0 0,0 1-1 0 0,-2 1 1 0 0,-40 8 188 0 0,42-9-194 0 0,1-1 1 0 0,-1 0-1 0 0,1 0 0 0 0,0 1 0 0 0,-1-1 1 0 0,1 0-1 0 0,-1 0 0 0 0,1 1 0 0 0,0-1 1 0 0,0 0-1 0 0,-1 1 0 0 0,1-1 0 0 0,0 0 1 0 0,-1 1-1 0 0,1-1 0 0 0,0 1 0 0 0,0-1 0 0 0,0 1 1 0 0,0-1-1 0 0,-1 0 0 0 0,1 1 0 0 0,0 0 1 0 0,-5 8-3 0 0,4-8-8 0 0,-29 29-19 0 0,28-29 9 0 0,1 1-1 0 0,0-1 1 0 0,0 1-1 0 0,0 0 1 0 0,0-1-1 0 0,0 1 0 0 0,0 0 1 0 0,1 0-1 0 0,-1 0 1 0 0,1 0-1 0 0,-1 0 1 0 0,1 0-1 0 0,-1 0 1 0 0,1 0-1 0 0,0-1 0 0 0,0 1 1 0 0,0 0-1 0 0,1 4 1 0 0,0-5-51 0 0,0 0 0 0 0,0 0-1 0 0,0-1 1 0 0,0 1 0 0 0,1 0 0 0 0,-1 0 0 0 0,0-1 0 0 0,1 1-1 0 0,-1-1 1 0 0,0 1 0 0 0,1-1 0 0 0,-1 0 0 0 0,0 1 0 0 0,1-1-1 0 0,-1 0 1 0 0,1 0 0 0 0,1 0 0 0 0,-1 0-79 0 0,15 2-386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1-27T06:06:41.383"/>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527 994 1480 0 0,'-2'-2'262'0'0,"-1"-1"-1"0"0,0 0 1 0 0,0 1-1 0 0,1-1 1 0 0,0 0-1 0 0,-1 0 1 0 0,1-1-1 0 0,1 1 1 0 0,-4-6 0 0 0,0 1 2 0 0,5 7-251 0 0,-1 1 0 0 0,1 0 0 0 0,0-1-1 0 0,-1 1 1 0 0,1-1 0 0 0,0 1 0 0 0,-1-1 0 0 0,1 1 0 0 0,0-1 0 0 0,0 0 0 0 0,-1 1 0 0 0,1-1 0 0 0,0 1 0 0 0,0-1-1 0 0,0 1 1 0 0,0-1 0 0 0,0 0 0 0 0,0 1 0 0 0,0-1 0 0 0,0 1 0 0 0,0-1 0 0 0,0 0 0 0 0,0 1 0 0 0,0-1 0 0 0,0 1 0 0 0,1-1-1 0 0,-1 1 1 0 0,0-1 0 0 0,0 1 0 0 0,0-1 0 0 0,1 1 0 0 0,-1-1 0 0 0,0 1 0 0 0,1-2 0 0 0,0 1 5 0 0,0 0 0 0 0,-1-1 0 0 0,1 1 1 0 0,-1-1-1 0 0,1 1 0 0 0,-1-1 0 0 0,0 1 1 0 0,1-1-1 0 0,-1 1 0 0 0,0-3 0 0 0,0 2-6 0 0,0 0 1 0 0,0 0-1 0 0,0 1 0 0 0,1-1 0 0 0,-1 0 0 0 0,0 0 1 0 0,1 1-1 0 0,-1-1 0 0 0,1 0 0 0 0,0 1 0 0 0,1-3 0 0 0,-1 3-3 0 0,-1-1 0 0 0,1 1-1 0 0,-1 0 1 0 0,0 0 0 0 0,1 0 0 0 0,-1 0-1 0 0,0 0 1 0 0,1 0 0 0 0,-1-1-1 0 0,0 1 1 0 0,0 0 0 0 0,0 0-1 0 0,0 0 1 0 0,0-1 0 0 0,-1 1-1 0 0,1 0 1 0 0,0 0 0 0 0,-1 0-1 0 0,1 0 1 0 0,-1-3 0 0 0,0 3 26 0 0,1 0 1 0 0,-1-1 0 0 0,1 1-1 0 0,-1-1 1 0 0,1 1 0 0 0,0-1-1 0 0,0 1 1 0 0,0-1-1 0 0,0 1 1 0 0,0-1 0 0 0,0 1-1 0 0,0-1 1 0 0,0 1 0 0 0,0-1-1 0 0,1 1 1 0 0,0-2 0 0 0,-1 3-28 0 0,-1 0 1 0 0,1-1 0 0 0,0 1 0 0 0,0 0 0 0 0,0 0-1 0 0,-1 0 1 0 0,1-1 0 0 0,0 1 0 0 0,0 0 0 0 0,-1 0-1 0 0,1 0 1 0 0,0 0 0 0 0,0 0 0 0 0,-1 0 0 0 0,1 0-1 0 0,0-1 1 0 0,0 1 0 0 0,-1 0 0 0 0,1 0 0 0 0,0 0-1 0 0,0 0 1 0 0,-1 0 0 0 0,1 0 0 0 0,0 0 0 0 0,-1 0-1 0 0,1 0 1 0 0,0 1 0 0 0,0-1 0 0 0,-1 0 0 0 0,1 0-1 0 0,0 0 1 0 0,0 0 0 0 0,-1 0 0 0 0,1 0-1 0 0,0 1 1 0 0,0-1 0 0 0,-1 0 0 0 0,-13 4 43 0 0,-43 15 620 0 0,0-2-1 0 0,-71 11 0 0 0,127-28-617 0 0,-1 1-1 0 0,1-1 1 0 0,-1 0-1 0 0,1 0 1 0 0,-1 0-1 0 0,0 0 1 0 0,1 0-1 0 0,-1 0 1 0 0,1 0-1 0 0,-1 0 1 0 0,0 0-1 0 0,1-1 0 0 0,-1 1 1 0 0,-1-1-1 0 0,2 0-49 0 0,1 0 0 0 0,0 1 0 0 0,0-1 0 0 0,0 0-1 0 0,-1 1 1 0 0,1-1 0 0 0,0 0 0 0 0,0 1 0 0 0,0-1-1 0 0,0 0 1 0 0,0 0 0 0 0,0 1 0 0 0,0-1 0 0 0,0 0-1 0 0,1 1 1 0 0,-1-1 0 0 0,0 0 0 0 0,0 1 0 0 0,0-1-1 0 0,1 1 1 0 0,-1-1 0 0 0,0 0 0 0 0,1 1 0 0 0,-1-1 0 0 0,1 1-1 0 0,-1-1 1 0 0,0 1 0 0 0,1-1 0 0 0,-1 1 0 0 0,2-1-1 0 0,9-13 25 0 0,0 1 0 0 0,14-12-1 0 0,-15 16 6 0 0,-1 0 1 0 0,0-1-1 0 0,-1 1 0 0 0,0-1 0 0 0,7-14 0 0 0,35-49 320 0 0,-42 61-206 0 0,-7 9-104 0 0,1 1-1 0 0,-1 0 0 0 0,0-1 1 0 0,0 1-1 0 0,1-1 1 0 0,-2 1-1 0 0,1-1 1 0 0,1-2-1 0 0,-2 4-34 0 0,-1 0 1 0 0,1 1-1 0 0,0-1 1 0 0,0 0-1 0 0,0 1 1 0 0,-1-1-1 0 0,1 0 1 0 0,0 1-1 0 0,-1-1 0 0 0,1 1 1 0 0,-1-1-1 0 0,1 0 1 0 0,0 1-1 0 0,-1-1 1 0 0,1 1-1 0 0,-1-1 1 0 0,1 1-1 0 0,-1 0 1 0 0,0-1-1 0 0,1 1 0 0 0,-1 0 1 0 0,1-1-1 0 0,-1 1 1 0 0,0 0-1 0 0,1-1 1 0 0,-1 1-1 0 0,0 0 1 0 0,1 0-1 0 0,-1 0 0 0 0,0 0 1 0 0,1 0-1 0 0,-1 0 1 0 0,0 0-1 0 0,0 0 1 0 0,1 0-1 0 0,-2 0 1 0 0,-24 0-13 0 0,0 1 1 0 0,0 1-1 0 0,0 2 1 0 0,0 0-1 0 0,1 2 1 0 0,-30 10 0 0 0,40-13 45 0 0,0 0 0 0 0,-23 0 0 0 0,18-1 2 0 0,15-2-20 0 0,-1 1 1 0 0,1-1-1 0 0,0 0 0 0 0,0-1 0 0 0,-1 1 0 0 0,1-1 0 0 0,0 0 0 0 0,0-1 0 0 0,0 1 0 0 0,0-1 1 0 0,0 0-1 0 0,-5-3 0 0 0,9 4-23 0 0,1 0 1 0 0,-1-1-1 0 0,1 1 1 0 0,-1 0-1 0 0,1 0 1 0 0,-1-1-1 0 0,1 1 1 0 0,0 0-1 0 0,-1-1 0 0 0,1 1 1 0 0,0 0-1 0 0,0-1 1 0 0,0 1-1 0 0,0 0 1 0 0,0-1-1 0 0,1 1 1 0 0,-1-2-1 0 0,7-23-45 0 0,101-191-20 0 0,-47 101 104 0 0,-58 109-35 0 0,0 2 6 0 0,0 1-1 0 0,-1-1 1 0 0,0 0 0 0 0,0 1-1 0 0,0-1 1 0 0,-1 0-1 0 0,0 0 1 0 0,0 0 0 0 0,1-8-1 0 0,-2 12-9 0 0,-1 0 0 0 0,1 0 0 0 0,-1 0 0 0 0,0 0-1 0 0,1 1 1 0 0,-1-1 0 0 0,0 0 0 0 0,1 0 0 0 0,-1 0 0 0 0,0 1 0 0 0,0-1 0 0 0,0 0 0 0 0,0 1-1 0 0,0-1 1 0 0,0 1 0 0 0,0-1 0 0 0,0 1 0 0 0,0-1 0 0 0,0 1 0 0 0,0 0 0 0 0,0-1 0 0 0,0 1-1 0 0,0 0 1 0 0,0 0 0 0 0,-2 0 0 0 0,-33-2-41 0 0,30 2 40 0 0,-8 1 0 0 0,0-1 16 0 0,14-3-18 0 0,8-2-16 0 0,34-21-16 0 0,-20 12 28 0 0,0 0 0 0 0,1 2 0 0 0,40-16 0 0 0,36-1 7 0 0,-55 18 3 0 0,59-24 1 0 0,-99 33 21 0 0,-1 0 0 0 0,1 1 0 0 0,-1-1 0 0 0,0 0 0 0 0,0-1 1 0 0,0 1-1 0 0,0 0 0 0 0,0-1 0 0 0,3-3 0 0 0,-33 7-97 0 0,-32 7-189 0 0,59-8 232 0 0,37 9-21 0 0,-24-8 45 0 0,4 2-37 0 0,-16-3 40 0 0,-1 0 0 0 0,0 1-1 0 0,0-1 1 0 0,1 0-1 0 0,-1 1 1 0 0,0-1 0 0 0,0 0-1 0 0,0 1 1 0 0,1-1 0 0 0,-1 0-1 0 0,0 1 1 0 0,0-1-1 0 0,0 1 1 0 0,0-1 0 0 0,0 0-1 0 0,0 1 1 0 0,0-1-1 0 0,0 1 1 0 0,0-1 0 0 0,0 0-1 0 0,0 1 1 0 0,0-1 0 0 0,0 0-1 0 0,0 1 1 0 0,0-1-1 0 0,0 1 1 0 0,-1-1 0 0 0,1 0-1 0 0,0 1 1 0 0,0-1 0 0 0,0 0-1 0 0,-1 1 1 0 0,1-1-1 0 0,0 0 1 0 0,0 1 0 0 0,-1-1-1 0 0,1 0 1 0 0,0 0-1 0 0,-1 1 1 0 0,1-1 0 0 0,-1 1 1 0 0,1-1 0 0 0,0 1 0 0 0,0 0 0 0 0,-1-1 0 0 0,1 1 0 0 0,0 0 0 0 0,0-1 0 0 0,0 1 0 0 0,0 0 0 0 0,0-1 0 0 0,0 1 0 0 0,0-1 0 0 0,0 1 0 0 0,0 0 1 0 0,1-1-1 0 0,-1 1 0 0 0,0 0 0 0 0,0-1 0 0 0,1 1 0 0 0,-1-1 0 0 0,0 1 0 0 0,0 0 0 0 0,1-1 0 0 0,-1 1 0 0 0,1-1 0 0 0,-1 1 0 0 0,0-1 0 0 0,1 1 0 0 0,-1-1 0 0 0,1 0 0 0 0,0 1 0 0 0,-1-1 1 0 0,1 1-1 0 0,-1-1 0 0 0,1 0 0 0 0,-1 0 0 0 0,1 1 0 0 0,0-1 0 0 0,0 0 0 0 0,30 12 35 0 0,0-8-31 0 0,-1-1 1 0 0,1-1-1 0 0,0-2 1 0 0,0-1-1 0 0,30-6 1 0 0,-34 2 3 0 0,11-2 392 0 0,-38 7-392 0 0,-1 0-1 0 0,1 0 1 0 0,0 0 0 0 0,0 0-1 0 0,0 0 1 0 0,0 0 0 0 0,0 0 0 0 0,0 0-1 0 0,0 0 1 0 0,0 0 0 0 0,-1 0 0 0 0,1 0-1 0 0,0 0 1 0 0,0 1 0 0 0,0-1 0 0 0,0 0-1 0 0,0 0 1 0 0,0 0 0 0 0,0 0-1 0 0,0 0 1 0 0,0 0 0 0 0,0 0 0 0 0,0 0-1 0 0,-1 0 1 0 0,1 0 0 0 0,0 0 0 0 0,0 1-1 0 0,0-1 1 0 0,0 0 0 0 0,0 0 0 0 0,0 0-1 0 0,0 0 1 0 0,0 0 0 0 0,0 0 0 0 0,0 0-1 0 0,0 0 1 0 0,0 1 0 0 0,0-1-1 0 0,0 0 1 0 0,0 0 0 0 0,0 0 0 0 0,0 0-1 0 0,0 0 1 0 0,0 0 0 0 0,0 0 0 0 0,0 0-1 0 0,0 1 1 0 0,0-1 0 0 0,1 0 0 0 0,1-1-22 0 0,0 0 1 0 0,1 0 0 0 0,-1 0 0 0 0,0 0 0 0 0,1 0 0 0 0,-1-1 0 0 0,0 1 0 0 0,2-3 0 0 0,0 2 15 0 0,-1-1 0 0 0,1 1-1 0 0,-1 0 1 0 0,1 0 0 0 0,7-3 0 0 0,-6 4-1 0 0,-4 0-6 0 0,0 1 0 0 0,0-1 0 0 0,1 1 0 0 0,-1-1 0 0 0,0 1 0 0 0,0 0 0 0 0,0-1 0 0 0,1 1 0 0 0,-1 0 0 0 0,0 0 0 0 0,0 0 0 0 0,1 0 0 0 0,-1 0 0 0 0,0 0 0 0 0,0 0 0 0 0,1 1 0 0 0,-1-1 0 0 0,0 0 0 0 0,0 1 0 0 0,0-1 0 0 0,1 1 0 0 0,1 0 0 0 0,-10 15 3 0 0,3-10-10 0 0,4-5 10 0 0,0 0 0 0 0,0 0 1 0 0,0 1-1 0 0,0-1 0 0 0,1 0 1 0 0,-1 0-1 0 0,0 0 0 0 0,0 0 0 0 0,1 0 1 0 0,-1 0-1 0 0,1 0 0 0 0,-1 0 1 0 0,1 0-1 0 0,-1 0 0 0 0,1 0 0 0 0,0 0 1 0 0,-1-1-1 0 0,1 1 0 0 0,0 0 0 0 0,0 0 1 0 0,-1-1-1 0 0,1 1 0 0 0,0 0 1 0 0,0-1-1 0 0,0 1 0 0 0,0-1 0 0 0,0 1 1 0 0,0-1-1 0 0,0 1 0 0 0,0-1 1 0 0,0 0-1 0 0,0 1 0 0 0,1-1 0 0 0,47 10 38 0 0,-30-7-48 0 0,-11-2 7 0 0,14 5 27 0 0,-21-4 12 0 0,-2-2-35 0 0,1 1 1 0 0,0-1-1 0 0,0 0 1 0 0,0 0-1 0 0,0 0 1 0 0,0 1-1 0 0,0-1 1 0 0,0 0-1 0 0,0 0 1 0 0,0 0-1 0 0,0 1 1 0 0,0-1-1 0 0,0 0 1 0 0,0 0-1 0 0,0 1 1 0 0,0-1-1 0 0,0 0 1 0 0,0 0-1 0 0,0 0 1 0 0,1 1 0 0 0,-1-1-1 0 0,0 0 1 0 0,0 0-1 0 0,0 0 1 0 0,0 0-1 0 0,0 1 1 0 0,0-1-1 0 0,1 0 1 0 0,-1 0-1 0 0,0 0 1 0 0,0 0-1 0 0,0 0 1 0 0,0 0-1 0 0,1 1 1 0 0,-1-1-1 0 0,0 0 1 0 0,0 0-1 0 0,0 0 1 0 0,1 0-1 0 0,-1 0 1 0 0,0 0-1 0 0,0 0 1 0 0,0 0-1 0 0,1 0 1 0 0,-1 0-1 0 0,0 0 1 0 0,0 0-1 0 0,0 0 1 0 0,1 0-1 0 0,-1 0 1 0 0,0 0-1 0 0,0 0 1 0 0,1 0-1 0 0,22 4-22 0 0,1-1 0 0 0,34 0 0 0 0,-57-3 21 0 0,1 0 0 0 0,-1 0 0 0 0,0 0 1 0 0,1 0-1 0 0,-1 0 0 0 0,0 0 0 0 0,0 1 1 0 0,1-1-1 0 0,-1 0 0 0 0,0 1 0 0 0,0-1 1 0 0,0 0-1 0 0,1 1 0 0 0,-1-1 0 0 0,0 1 1 0 0,0 0-1 0 0,0-1 0 0 0,2 3 0 0 0,-3-3 7 0 0,0 1 1 0 0,0 0-1 0 0,1-1 0 0 0,-1 1 0 0 0,0 0 1 0 0,0-1-1 0 0,0 1 0 0 0,0 0 0 0 0,0-1 0 0 0,0 1 1 0 0,0 0-1 0 0,0 0 0 0 0,0-1 0 0 0,0 1 1 0 0,0 0-1 0 0,0-1 0 0 0,-1 1 0 0 0,1 0 0 0 0,0-1 1 0 0,0 1-1 0 0,-1 0 0 0 0,1-1 0 0 0,-1 2 1 0 0,-3 3 25 0 0,0 1 1 0 0,-1 0 0 0 0,0-1 0 0 0,-8 8 0 0 0,1-3-29 0 0,4-3-10 0 0,0 0-1 0 0,1 0 1 0 0,0 1-1 0 0,0-1 1 0 0,1 2-1 0 0,0-1 1 0 0,-10 18-1 0 0,15-25 5 0 0,1 0-1 0 0,0 0 0 0 0,-1 0 1 0 0,1 0-1 0 0,0 0 0 0 0,0 0 1 0 0,-1 0-1 0 0,1 0 0 0 0,0 0 1 0 0,0 0-1 0 0,0 0 0 0 0,0 0 1 0 0,0 0-1 0 0,1-1 0 0 0,-1 1 1 0 0,0 0-1 0 0,0 0 0 0 0,0 0 1 0 0,1 0-1 0 0,-1 0 0 0 0,1 0 0 0 0,-1 0 1 0 0,1 0-1 0 0,0 1 0 0 0,0-1 1 0 0,1 1-1 0 0,0-1 0 0 0,-1 0 1 0 0,1 1-1 0 0,0-1 0 0 0,0 0 1 0 0,0 0-1 0 0,-1 0 0 0 0,1 0 1 0 0,4 1-1 0 0,4 0 6 0 0,0 0 0 0 0,0 0 0 0 0,15 0 0 0 0,-15-1 3 0 0,36 3-2 0 0,-44-3-5 0 0,0-1 1 0 0,-1 0-1 0 0,1 1 1 0 0,0-1-1 0 0,-1 1 1 0 0,1-1-1 0 0,0 1 1 0 0,-1 0-1 0 0,1-1 1 0 0,-1 1-1 0 0,1 0 1 0 0,-1 0-1 0 0,0 0 1 0 0,1 0-1 0 0,-1 1 1 0 0,0-1-1 0 0,0 0 1 0 0,0 0-1 0 0,0 1 1 0 0,2 2-1 0 0,-3-3 4 0 0,0 0 0 0 0,0 0 0 0 0,1 0 0 0 0,-1 0 0 0 0,0 1-1 0 0,-1-1 1 0 0,1 0 0 0 0,0 0 0 0 0,0 0 0 0 0,0 0 0 0 0,-1 0-1 0 0,1 0 1 0 0,0 0 0 0 0,-1 0 0 0 0,1 0 0 0 0,-1 0 0 0 0,1 0-1 0 0,-1 0 1 0 0,0 0 0 0 0,1 0 0 0 0,-1-1 0 0 0,0 1 0 0 0,-1 1-1 0 0,-22 17 67 0 0,17-14-53 0 0,-51 46 40 0 0,40-34-65 0 0,-38 28 0 0 0,47-39 17 0 0,2-1-212 0 0,21-1 123 0 0,-8-4 92 0 0,-1 1-5 0 0,-1-1 1 0 0,0 1-1 0 0,1-1 1 0 0,-1 1-1 0 0,1 0 1 0 0,-1 1-1 0 0,0-1 1 0 0,0 1-1 0 0,0 0 1 0 0,0 0-1 0 0,7 5 1 0 0,-12-8-2 0 0,1 1 0 0 0,-1 0 0 0 0,1 0 0 0 0,-1 0 0 0 0,0-1 0 0 0,1 1 0 0 0,-1 0 0 0 0,0 0 0 0 0,1 0 0 0 0,-1 0 0 0 0,0 0 1 0 0,1 0-1 0 0,-1 0 0 0 0,0 0 0 0 0,1 0 0 0 0,-1 0 0 0 0,0 1 0 0 0,1-1 0 0 0,-1 0 0 0 0,0 0 0 0 0,1 1 0 0 0,-1-1 0 0 0,1 0 0 0 0,-1 1 0 0 0,0-1 0 0 0,1 1 1 0 0,-1-1-1 0 0,1 0 0 0 0,-1 2 0 0 0,-19 16 31 0 0,16-14-35 0 0,-6 3-30 0 0,0-1 0 0 0,-18 10-1 0 0,28-16 27 0 0,0 0 0 0 0,0 0 0 0 0,-1 0 0 0 0,1 0-1 0 0,0 0 1 0 0,0 1 0 0 0,0-1 0 0 0,0 0-1 0 0,-1 0 1 0 0,1 0 0 0 0,0 0 0 0 0,0 1-1 0 0,0-1 1 0 0,0 0 0 0 0,0 0 0 0 0,0 0 0 0 0,-1 0-1 0 0,1 1 1 0 0,0-1 0 0 0,0 0 0 0 0,0 0-1 0 0,0 1 1 0 0,0-1 0 0 0,0 0 0 0 0,0 0-1 0 0,0 0 1 0 0,0 1 0 0 0,0-1 0 0 0,0 0 0 0 0,0 0-1 0 0,0 1 1 0 0,0-1 0 0 0,0 0 0 0 0,0 0-1 0 0,0 0 1 0 0,0 1 0 0 0,1-1 0 0 0,-1 0-1 0 0,0 0 1 0 0,0 0 0 0 0,0 1 0 0 0,0-1 0 0 0,0 0-1 0 0,0 0 1 0 0,1 0 0 0 0,-1 0 0 0 0,0 1-1 0 0,0-1 1 0 0,0 0 0 0 0,1 0 0 0 0,-1 0-1 0 0,0 0 1 0 0,0 0 0 0 0,0 0 0 0 0,1 0 0 0 0,-1 0-1 0 0,0 1 1 0 0,13 5-109 0 0,-8-6 117 0 0,-1 1 1 0 0,0 1 0 0 0,0-1-1 0 0,0 1 1 0 0,0-1-1 0 0,0 1 1 0 0,0 0 0 0 0,0 0-1 0 0,0 1 1 0 0,-1-1 0 0 0,1 1-1 0 0,-1 0 1 0 0,0 0-1 0 0,4 4 1 0 0,1 3-12 0 0,-8-10 10 0 0,1 1 0 0 0,0-1 0 0 0,-1 1 0 0 0,1-1 0 0 0,0 1 0 0 0,-1-1 0 0 0,1 1 0 0 0,-1 0 0 0 0,1-1 0 0 0,-1 1 0 0 0,1 0 0 0 0,-1-1 0 0 0,0 1 0 0 0,1 0 0 0 0,-1 0 0 0 0,0 0 0 0 0,1-1 0 0 0,-1 1 0 0 0,0 0 0 0 0,0 0 0 0 0,0 0 0 0 0,0 0 0 0 0,0-1 0 0 0,0 1 0 0 0,0 0 0 0 0,0 0 0 0 0,0 0 0 0 0,0 0 0 0 0,-1-1 0 0 0,1 1 0 0 0,0 0 0 0 0,0 0 0 0 0,-1 0 1 0 0,1-1-1 0 0,-1 1 0 0 0,1 0 0 0 0,0-1 0 0 0,-1 1 0 0 0,0 0 0 0 0,1-1 0 0 0,-1 1 0 0 0,1 0 0 0 0,-1-1 0 0 0,0 1 0 0 0,1-1 0 0 0,-2 1 0 0 0,-7 9-676 0 0,1 1 0 0 0,0-1-1 0 0,0 2 1 0 0,1-1 0 0 0,1 1 0 0 0,-7 16 0 0 0,8-16-334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8418-0862-4CD3-A856-E5631F7F5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F07646-900B-47BF-BDD2-F3BABFE6CD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C9AB04-0AA8-44A5-BA00-894366DCA883}"/>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74094323-6928-42E7-B4A0-A2E0BFA59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9E958-960B-4CAC-9A49-1D445B89D920}"/>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195265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90516-29DF-4BE8-B31A-DD5B21FAE8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A92363-2483-4C8C-9DDB-F4F1DB5998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E37455-AC8F-4C54-8CA0-FF14A0091EEB}"/>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50B25492-3F09-4104-A9DE-3FC704E37B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ED82E-01B5-4EEC-8C25-AC7763F0DA60}"/>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370621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9DA7-F7DE-4B28-A668-0816E9FA27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127C5A-C698-4F36-B4D4-CD1EA858D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2E0B6A-B61E-4B04-BDAE-A2769A4BDC5C}"/>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7D47C5CD-80EE-4DBE-BFEA-1660D5BAE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354F98-3A47-42B8-8053-72A4F8D9C5AA}"/>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42950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4A757-6919-464E-9112-DDF327ED3B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6D36B1-137D-48C1-B14B-70377FC84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71108F-1F7B-4F44-8C46-2A2FA529BF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E131BB-010E-4629-A777-1A0D179EE3FE}"/>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6" name="Footer Placeholder 5">
            <a:extLst>
              <a:ext uri="{FF2B5EF4-FFF2-40B4-BE49-F238E27FC236}">
                <a16:creationId xmlns:a16="http://schemas.microsoft.com/office/drawing/2014/main" id="{695DA50D-CBD6-4D42-8E76-E1D9DA0966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5CE23-71F6-43D0-960B-F931E84D4C7A}"/>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2004503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0A24-42CD-4A04-8E89-AC92099E56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1BEE0B-0F39-439B-856E-5009528A45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BE4524-4C01-44F2-A76F-68A10EB11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DD6786-C0FC-46D9-ACF8-1DAD448ACF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172C1D-83B8-4165-8FB8-7D08691AC9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D65AA0-6894-466E-BA81-BA5E60FCF5C4}"/>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8" name="Footer Placeholder 7">
            <a:extLst>
              <a:ext uri="{FF2B5EF4-FFF2-40B4-BE49-F238E27FC236}">
                <a16:creationId xmlns:a16="http://schemas.microsoft.com/office/drawing/2014/main" id="{15AD58C4-14F5-4DC0-BE6B-100FDC3AD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6DB572-FF38-4FCE-9773-B5AE4173111C}"/>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403389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7A7D-F15E-4A68-A88B-735E294076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37F8FF-4581-4811-A04C-43F3191DA03A}"/>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4" name="Footer Placeholder 3">
            <a:extLst>
              <a:ext uri="{FF2B5EF4-FFF2-40B4-BE49-F238E27FC236}">
                <a16:creationId xmlns:a16="http://schemas.microsoft.com/office/drawing/2014/main" id="{8000F06B-3E85-460F-9F1D-C23EDD4E7F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FA2994-A415-4F2F-BF16-5B5FB45CCD1D}"/>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268079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A61F7B-7FD3-4F10-8A0C-8A47A043C5DE}"/>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3" name="Footer Placeholder 2">
            <a:extLst>
              <a:ext uri="{FF2B5EF4-FFF2-40B4-BE49-F238E27FC236}">
                <a16:creationId xmlns:a16="http://schemas.microsoft.com/office/drawing/2014/main" id="{0B0BEB1E-F37D-4EAB-B6C9-B2165DCE5A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DBF203-F258-433E-A456-0BF989614D32}"/>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1703134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2050C-AEFE-4D56-A9B6-E665DC2AF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12EE31-6969-4838-AF70-AB495DABE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FB5BFC-E76E-4A9E-8C74-3D6E7DB17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15F8C4-B391-4882-ACAB-0072F8F40FE9}"/>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6" name="Footer Placeholder 5">
            <a:extLst>
              <a:ext uri="{FF2B5EF4-FFF2-40B4-BE49-F238E27FC236}">
                <a16:creationId xmlns:a16="http://schemas.microsoft.com/office/drawing/2014/main" id="{5329F0DE-72EB-4FA6-AA81-7E29FDA558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454D85-CBCD-4EC7-8BF3-10AB6263D1FA}"/>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568327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0AE60-4B24-421D-BCAE-2226F25F3E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C66C2B-1451-4D22-9AD0-9AF32441D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8543BA-2D30-4024-912E-3FA64D9AC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BCAEE5-3168-415D-B1F2-A63D23100080}"/>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6" name="Footer Placeholder 5">
            <a:extLst>
              <a:ext uri="{FF2B5EF4-FFF2-40B4-BE49-F238E27FC236}">
                <a16:creationId xmlns:a16="http://schemas.microsoft.com/office/drawing/2014/main" id="{5A27FE1D-4442-4C24-8D91-0E638F1C03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8D889A-3639-4DFF-8004-EE4BD077BF42}"/>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164177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93DE-9F2B-4823-B954-AABD0E6B0B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5B9F95-A50E-4730-BF93-AB8F99FFCC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0FB407-0EEA-451A-B3F4-E0498DC451D9}"/>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9B967DEB-EDD1-4A77-BAF4-EDE8569AFD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455F8F-8B0D-4254-8C2E-6291607CF9F4}"/>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1579120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7A7B19-8E98-4383-9117-46015EDB81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A29042-1087-4FA4-9CBE-777E286773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CCFC3C-4756-42B0-B7AD-CCBCB6504414}"/>
              </a:ext>
            </a:extLst>
          </p:cNvPr>
          <p:cNvSpPr>
            <a:spLocks noGrp="1"/>
          </p:cNvSpPr>
          <p:nvPr>
            <p:ph type="dt" sz="half" idx="10"/>
          </p:nvPr>
        </p:nvSpPr>
        <p:spPr/>
        <p:txBody>
          <a:body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3C3464E7-9D4B-4E9D-8F0F-4D43FE3C5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286A5-DC34-4E8A-B28E-FB54959AC04C}"/>
              </a:ext>
            </a:extLst>
          </p:cNvPr>
          <p:cNvSpPr>
            <a:spLocks noGrp="1"/>
          </p:cNvSpPr>
          <p:nvPr>
            <p:ph type="sldNum" sz="quarter" idx="12"/>
          </p:nvPr>
        </p:nvSpPr>
        <p:spPr/>
        <p:txBody>
          <a:bodyPr/>
          <a:lstStyle/>
          <a:p>
            <a:fld id="{8641F28A-8587-4225-86B1-EA59591AE80F}" type="slidenum">
              <a:rPr lang="en-US" smtClean="0"/>
              <a:t>‹#›</a:t>
            </a:fld>
            <a:endParaRPr lang="en-US"/>
          </a:p>
        </p:txBody>
      </p:sp>
    </p:spTree>
    <p:extLst>
      <p:ext uri="{BB962C8B-B14F-4D97-AF65-F5344CB8AC3E}">
        <p14:creationId xmlns:p14="http://schemas.microsoft.com/office/powerpoint/2010/main" val="282930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FE48C-22D3-47EE-9718-57E7FC3204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E13663-3EC0-4A80-BE71-68E96B407E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5C371A-71B3-4B33-A50B-564EF25B1E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473AC-3C83-4B2D-BAF4-8553F1E51E27}" type="datetimeFigureOut">
              <a:rPr lang="en-US" smtClean="0"/>
              <a:t>1/29/2022</a:t>
            </a:fld>
            <a:endParaRPr lang="en-US"/>
          </a:p>
        </p:txBody>
      </p:sp>
      <p:sp>
        <p:nvSpPr>
          <p:cNvPr id="5" name="Footer Placeholder 4">
            <a:extLst>
              <a:ext uri="{FF2B5EF4-FFF2-40B4-BE49-F238E27FC236}">
                <a16:creationId xmlns:a16="http://schemas.microsoft.com/office/drawing/2014/main" id="{E96426E3-9B1E-46A6-A0BE-11E762ED4E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8EDEB4-B8D2-411D-8A75-17F5EAA8CF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41F28A-8587-4225-86B1-EA59591AE80F}" type="slidenum">
              <a:rPr lang="en-US" smtClean="0"/>
              <a:t>‹#›</a:t>
            </a:fld>
            <a:endParaRPr lang="en-US"/>
          </a:p>
        </p:txBody>
      </p:sp>
    </p:spTree>
    <p:extLst>
      <p:ext uri="{BB962C8B-B14F-4D97-AF65-F5344CB8AC3E}">
        <p14:creationId xmlns:p14="http://schemas.microsoft.com/office/powerpoint/2010/main" val="2828419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3" Type="http://schemas.openxmlformats.org/officeDocument/2006/relationships/image" Target="../media/image6.png"/><Relationship Id="rId18" Type="http://schemas.openxmlformats.org/officeDocument/2006/relationships/customXml" Target="../ink/ink9.xml"/><Relationship Id="rId26" Type="http://schemas.openxmlformats.org/officeDocument/2006/relationships/customXml" Target="../ink/ink13.xml"/><Relationship Id="rId39" Type="http://schemas.openxmlformats.org/officeDocument/2006/relationships/image" Target="../media/image19.png"/><Relationship Id="rId21" Type="http://schemas.openxmlformats.org/officeDocument/2006/relationships/image" Target="../media/image10.png"/><Relationship Id="rId34" Type="http://schemas.openxmlformats.org/officeDocument/2006/relationships/customXml" Target="../ink/ink17.xml"/><Relationship Id="rId42" Type="http://schemas.openxmlformats.org/officeDocument/2006/relationships/customXml" Target="../ink/ink21.xml"/><Relationship Id="rId47" Type="http://schemas.openxmlformats.org/officeDocument/2006/relationships/image" Target="../media/image23.png"/><Relationship Id="rId7" Type="http://schemas.openxmlformats.org/officeDocument/2006/relationships/image" Target="../media/image3.png"/><Relationship Id="rId2" Type="http://schemas.openxmlformats.org/officeDocument/2006/relationships/customXml" Target="../ink/ink1.xml"/><Relationship Id="rId16" Type="http://schemas.openxmlformats.org/officeDocument/2006/relationships/customXml" Target="../ink/ink8.xml"/><Relationship Id="rId29"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5.png"/><Relationship Id="rId24" Type="http://schemas.openxmlformats.org/officeDocument/2006/relationships/customXml" Target="../ink/ink12.xml"/><Relationship Id="rId32" Type="http://schemas.openxmlformats.org/officeDocument/2006/relationships/customXml" Target="../ink/ink16.xml"/><Relationship Id="rId37" Type="http://schemas.openxmlformats.org/officeDocument/2006/relationships/image" Target="../media/image18.png"/><Relationship Id="rId40" Type="http://schemas.openxmlformats.org/officeDocument/2006/relationships/customXml" Target="../ink/ink20.xml"/><Relationship Id="rId45" Type="http://schemas.openxmlformats.org/officeDocument/2006/relationships/image" Target="../media/image22.png"/><Relationship Id="rId5" Type="http://schemas.openxmlformats.org/officeDocument/2006/relationships/image" Target="../media/image2.png"/><Relationship Id="rId15" Type="http://schemas.openxmlformats.org/officeDocument/2006/relationships/image" Target="../media/image7.png"/><Relationship Id="rId23" Type="http://schemas.openxmlformats.org/officeDocument/2006/relationships/image" Target="../media/image11.png"/><Relationship Id="rId28" Type="http://schemas.openxmlformats.org/officeDocument/2006/relationships/customXml" Target="../ink/ink14.xml"/><Relationship Id="rId36" Type="http://schemas.openxmlformats.org/officeDocument/2006/relationships/customXml" Target="../ink/ink18.xml"/><Relationship Id="rId10" Type="http://schemas.openxmlformats.org/officeDocument/2006/relationships/customXml" Target="../ink/ink5.xml"/><Relationship Id="rId19" Type="http://schemas.openxmlformats.org/officeDocument/2006/relationships/image" Target="../media/image9.png"/><Relationship Id="rId31" Type="http://schemas.openxmlformats.org/officeDocument/2006/relationships/image" Target="../media/image15.png"/><Relationship Id="rId44" Type="http://schemas.openxmlformats.org/officeDocument/2006/relationships/customXml" Target="../ink/ink22.xml"/><Relationship Id="rId4" Type="http://schemas.openxmlformats.org/officeDocument/2006/relationships/customXml" Target="../ink/ink2.xml"/><Relationship Id="rId9" Type="http://schemas.openxmlformats.org/officeDocument/2006/relationships/image" Target="../media/image4.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13.png"/><Relationship Id="rId30" Type="http://schemas.openxmlformats.org/officeDocument/2006/relationships/customXml" Target="../ink/ink15.xml"/><Relationship Id="rId35" Type="http://schemas.openxmlformats.org/officeDocument/2006/relationships/image" Target="../media/image17.png"/><Relationship Id="rId43" Type="http://schemas.openxmlformats.org/officeDocument/2006/relationships/image" Target="../media/image21.png"/><Relationship Id="rId8" Type="http://schemas.openxmlformats.org/officeDocument/2006/relationships/customXml" Target="../ink/ink4.xml"/><Relationship Id="rId3" Type="http://schemas.openxmlformats.org/officeDocument/2006/relationships/image" Target="../media/image1.png"/><Relationship Id="rId12" Type="http://schemas.openxmlformats.org/officeDocument/2006/relationships/customXml" Target="../ink/ink6.xml"/><Relationship Id="rId17" Type="http://schemas.openxmlformats.org/officeDocument/2006/relationships/image" Target="../media/image8.png"/><Relationship Id="rId25" Type="http://schemas.openxmlformats.org/officeDocument/2006/relationships/image" Target="../media/image12.png"/><Relationship Id="rId33" Type="http://schemas.openxmlformats.org/officeDocument/2006/relationships/image" Target="../media/image16.png"/><Relationship Id="rId38" Type="http://schemas.openxmlformats.org/officeDocument/2006/relationships/customXml" Target="../ink/ink19.xml"/><Relationship Id="rId46" Type="http://schemas.openxmlformats.org/officeDocument/2006/relationships/customXml" Target="../ink/ink23.xml"/><Relationship Id="rId20" Type="http://schemas.openxmlformats.org/officeDocument/2006/relationships/customXml" Target="../ink/ink10.xml"/><Relationship Id="rId41"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youtu.be/XOJVfxMVeh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0257273-A784-49B1-B88C-9B9D7C440D8E}"/>
              </a:ext>
            </a:extLst>
          </p:cNvPr>
          <p:cNvSpPr>
            <a:spLocks noGrp="1"/>
          </p:cNvSpPr>
          <p:nvPr>
            <p:ph type="ctrTitle"/>
          </p:nvPr>
        </p:nvSpPr>
        <p:spPr>
          <a:xfrm>
            <a:off x="1301261" y="590062"/>
            <a:ext cx="5409655" cy="2838938"/>
          </a:xfrm>
        </p:spPr>
        <p:txBody>
          <a:bodyPr>
            <a:normAutofit/>
          </a:bodyPr>
          <a:lstStyle/>
          <a:p>
            <a:pPr algn="l"/>
            <a:r>
              <a:rPr lang="en-US" sz="5600" b="1">
                <a:solidFill>
                  <a:srgbClr val="FFFFFF"/>
                </a:solidFill>
              </a:rPr>
              <a:t>Process Analysis and Value Stream Mapping </a:t>
            </a:r>
          </a:p>
        </p:txBody>
      </p:sp>
      <p:sp>
        <p:nvSpPr>
          <p:cNvPr id="3" name="Subtitle 2">
            <a:extLst>
              <a:ext uri="{FF2B5EF4-FFF2-40B4-BE49-F238E27FC236}">
                <a16:creationId xmlns:a16="http://schemas.microsoft.com/office/drawing/2014/main" id="{753935D9-CC36-4318-8EFF-0CD11850F4E2}"/>
              </a:ext>
            </a:extLst>
          </p:cNvPr>
          <p:cNvSpPr>
            <a:spLocks noGrp="1"/>
          </p:cNvSpPr>
          <p:nvPr>
            <p:ph type="subTitle" idx="1"/>
          </p:nvPr>
        </p:nvSpPr>
        <p:spPr>
          <a:xfrm>
            <a:off x="5642044" y="4698614"/>
            <a:ext cx="5088650" cy="1198120"/>
          </a:xfrm>
        </p:spPr>
        <p:txBody>
          <a:bodyPr>
            <a:normAutofit/>
          </a:bodyPr>
          <a:lstStyle/>
          <a:p>
            <a:pPr algn="r"/>
            <a:r>
              <a:rPr lang="en-US" sz="3200" b="1" dirty="0">
                <a:solidFill>
                  <a:srgbClr val="FFFFFF"/>
                </a:solidFill>
              </a:rPr>
              <a:t>Sachin Kamble </a:t>
            </a:r>
          </a:p>
        </p:txBody>
      </p:sp>
      <p:sp>
        <p:nvSpPr>
          <p:cNvPr id="18"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2"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4" name="Straight Connector 23">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09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15697" y="89581"/>
            <a:ext cx="5853205" cy="689932"/>
          </a:xfrm>
          <a:prstGeom prst="rect">
            <a:avLst/>
          </a:prstGeom>
        </p:spPr>
        <p:txBody>
          <a:bodyPr vert="horz" wrap="square" lIns="0" tIns="12700" rIns="0" bIns="0" rtlCol="0">
            <a:spAutoFit/>
          </a:bodyPr>
          <a:lstStyle/>
          <a:p>
            <a:pPr marL="12700">
              <a:lnSpc>
                <a:spcPct val="100000"/>
              </a:lnSpc>
              <a:spcBef>
                <a:spcPts val="100"/>
              </a:spcBef>
            </a:pPr>
            <a:r>
              <a:rPr b="1" spc="-10" dirty="0">
                <a:solidFill>
                  <a:schemeClr val="accent2"/>
                </a:solidFill>
                <a:latin typeface="Calibri"/>
                <a:cs typeface="Calibri"/>
              </a:rPr>
              <a:t>Process</a:t>
            </a:r>
            <a:r>
              <a:rPr b="1" spc="-40" dirty="0">
                <a:solidFill>
                  <a:schemeClr val="accent2"/>
                </a:solidFill>
                <a:latin typeface="Calibri"/>
                <a:cs typeface="Calibri"/>
              </a:rPr>
              <a:t> </a:t>
            </a:r>
            <a:r>
              <a:rPr b="1" spc="-30" dirty="0">
                <a:solidFill>
                  <a:schemeClr val="accent2"/>
                </a:solidFill>
                <a:latin typeface="Calibri"/>
                <a:cs typeface="Calibri"/>
              </a:rPr>
              <a:t>Terminologies</a:t>
            </a:r>
          </a:p>
        </p:txBody>
      </p:sp>
      <p:sp>
        <p:nvSpPr>
          <p:cNvPr id="3" name="object 3"/>
          <p:cNvSpPr txBox="1"/>
          <p:nvPr/>
        </p:nvSpPr>
        <p:spPr>
          <a:xfrm>
            <a:off x="516890" y="839151"/>
            <a:ext cx="10794365" cy="2689225"/>
          </a:xfrm>
          <a:prstGeom prst="rect">
            <a:avLst/>
          </a:prstGeom>
        </p:spPr>
        <p:txBody>
          <a:bodyPr vert="horz" wrap="square" lIns="0" tIns="60960" rIns="0" bIns="0" rtlCol="0">
            <a:spAutoFit/>
          </a:bodyPr>
          <a:lstStyle/>
          <a:p>
            <a:pPr marL="12700">
              <a:lnSpc>
                <a:spcPct val="100000"/>
              </a:lnSpc>
              <a:spcBef>
                <a:spcPts val="480"/>
              </a:spcBef>
            </a:pPr>
            <a:r>
              <a:rPr sz="2600" b="1" dirty="0">
                <a:solidFill>
                  <a:schemeClr val="accent2"/>
                </a:solidFill>
                <a:latin typeface="Arial"/>
                <a:cs typeface="Arial"/>
              </a:rPr>
              <a:t>Batch</a:t>
            </a:r>
            <a:endParaRPr sz="2600" dirty="0">
              <a:solidFill>
                <a:schemeClr val="accent2"/>
              </a:solidFill>
              <a:latin typeface="Arial"/>
              <a:cs typeface="Arial"/>
            </a:endParaRPr>
          </a:p>
          <a:p>
            <a:pPr marL="12700">
              <a:lnSpc>
                <a:spcPct val="100000"/>
              </a:lnSpc>
              <a:spcBef>
                <a:spcPts val="315"/>
              </a:spcBef>
            </a:pPr>
            <a:r>
              <a:rPr sz="2200" spc="-5" dirty="0">
                <a:latin typeface="Arial"/>
                <a:cs typeface="Arial"/>
              </a:rPr>
              <a:t>A group of items or orders that is processed at one</a:t>
            </a:r>
            <a:r>
              <a:rPr sz="2200" dirty="0">
                <a:latin typeface="Arial"/>
                <a:cs typeface="Arial"/>
              </a:rPr>
              <a:t> </a:t>
            </a:r>
            <a:r>
              <a:rPr sz="2200" spc="-5" dirty="0">
                <a:latin typeface="Arial"/>
                <a:cs typeface="Arial"/>
              </a:rPr>
              <a:t>time.</a:t>
            </a:r>
            <a:endParaRPr sz="2200" dirty="0">
              <a:latin typeface="Arial"/>
              <a:cs typeface="Arial"/>
            </a:endParaRPr>
          </a:p>
          <a:p>
            <a:pPr marL="12700" marR="5715" indent="-635" algn="just">
              <a:lnSpc>
                <a:spcPct val="110000"/>
              </a:lnSpc>
            </a:pPr>
            <a:r>
              <a:rPr sz="2200" spc="-5" dirty="0">
                <a:latin typeface="Arial"/>
                <a:cs typeface="Arial"/>
              </a:rPr>
              <a:t>For </a:t>
            </a:r>
            <a:r>
              <a:rPr sz="2200" dirty="0">
                <a:latin typeface="Arial"/>
                <a:cs typeface="Arial"/>
              </a:rPr>
              <a:t>example, </a:t>
            </a:r>
            <a:r>
              <a:rPr sz="2200" spc="-5" dirty="0">
                <a:latin typeface="Arial"/>
                <a:cs typeface="Arial"/>
              </a:rPr>
              <a:t>a company may manufacture </a:t>
            </a:r>
            <a:r>
              <a:rPr sz="2200" spc="-10" dirty="0">
                <a:latin typeface="Arial"/>
                <a:cs typeface="Arial"/>
              </a:rPr>
              <a:t>different </a:t>
            </a:r>
            <a:r>
              <a:rPr sz="2200" spc="-5" dirty="0">
                <a:latin typeface="Arial"/>
                <a:cs typeface="Arial"/>
              </a:rPr>
              <a:t>types of bread. Such as plain,  sugarless, wheat, multi-grain etc. </a:t>
            </a:r>
            <a:r>
              <a:rPr sz="2200" dirty="0">
                <a:latin typeface="Arial"/>
                <a:cs typeface="Arial"/>
              </a:rPr>
              <a:t>In such </a:t>
            </a:r>
            <a:r>
              <a:rPr sz="2200" spc="-5" dirty="0">
                <a:latin typeface="Arial"/>
                <a:cs typeface="Arial"/>
              </a:rPr>
              <a:t>instance each </a:t>
            </a:r>
            <a:r>
              <a:rPr sz="2200" dirty="0">
                <a:latin typeface="Arial"/>
                <a:cs typeface="Arial"/>
              </a:rPr>
              <a:t>product </a:t>
            </a:r>
            <a:r>
              <a:rPr sz="2200" spc="-5" dirty="0">
                <a:latin typeface="Arial"/>
                <a:cs typeface="Arial"/>
              </a:rPr>
              <a:t>will be required </a:t>
            </a:r>
            <a:r>
              <a:rPr sz="2200" dirty="0">
                <a:latin typeface="Arial"/>
                <a:cs typeface="Arial"/>
              </a:rPr>
              <a:t>to </a:t>
            </a:r>
            <a:r>
              <a:rPr sz="2200" spc="-5" dirty="0">
                <a:latin typeface="Arial"/>
                <a:cs typeface="Arial"/>
              </a:rPr>
              <a:t>be  processed separately in </a:t>
            </a:r>
            <a:r>
              <a:rPr sz="2200" spc="-10" dirty="0">
                <a:latin typeface="Arial"/>
                <a:cs typeface="Arial"/>
              </a:rPr>
              <a:t>different</a:t>
            </a:r>
            <a:r>
              <a:rPr sz="2200" spc="30" dirty="0">
                <a:latin typeface="Arial"/>
                <a:cs typeface="Arial"/>
              </a:rPr>
              <a:t> </a:t>
            </a:r>
            <a:r>
              <a:rPr sz="2200" dirty="0">
                <a:latin typeface="Arial"/>
                <a:cs typeface="Arial"/>
              </a:rPr>
              <a:t>batches.</a:t>
            </a:r>
          </a:p>
          <a:p>
            <a:pPr marL="12700" marR="5080" algn="just">
              <a:lnSpc>
                <a:spcPct val="110000"/>
              </a:lnSpc>
            </a:pPr>
            <a:r>
              <a:rPr sz="2200" spc="-5" dirty="0">
                <a:latin typeface="Arial"/>
                <a:cs typeface="Arial"/>
              </a:rPr>
              <a:t>The batch </a:t>
            </a:r>
            <a:r>
              <a:rPr sz="2200" dirty="0">
                <a:latin typeface="Arial"/>
                <a:cs typeface="Arial"/>
              </a:rPr>
              <a:t>size </a:t>
            </a:r>
            <a:r>
              <a:rPr sz="2200" spc="-5" dirty="0">
                <a:latin typeface="Arial"/>
                <a:cs typeface="Arial"/>
              </a:rPr>
              <a:t>and number of </a:t>
            </a:r>
            <a:r>
              <a:rPr sz="2200" dirty="0">
                <a:latin typeface="Arial"/>
                <a:cs typeface="Arial"/>
              </a:rPr>
              <a:t>batches </a:t>
            </a:r>
            <a:r>
              <a:rPr sz="2200" spc="-5" dirty="0">
                <a:latin typeface="Arial"/>
                <a:cs typeface="Arial"/>
              </a:rPr>
              <a:t>to be processed will be determined </a:t>
            </a:r>
            <a:r>
              <a:rPr sz="2200" dirty="0">
                <a:latin typeface="Arial"/>
                <a:cs typeface="Arial"/>
              </a:rPr>
              <a:t>based </a:t>
            </a:r>
            <a:r>
              <a:rPr sz="2200" spc="-5" dirty="0">
                <a:latin typeface="Arial"/>
                <a:cs typeface="Arial"/>
              </a:rPr>
              <a:t>on  the capacity of the individual process and the customer</a:t>
            </a:r>
            <a:r>
              <a:rPr sz="2200" spc="90" dirty="0">
                <a:latin typeface="Arial"/>
                <a:cs typeface="Arial"/>
              </a:rPr>
              <a:t> </a:t>
            </a:r>
            <a:r>
              <a:rPr sz="2200" spc="-5" dirty="0">
                <a:latin typeface="Arial"/>
                <a:cs typeface="Arial"/>
              </a:rPr>
              <a:t>demand.</a:t>
            </a:r>
            <a:endParaRPr sz="2200" dirty="0">
              <a:latin typeface="Arial"/>
              <a:cs typeface="Arial"/>
            </a:endParaRPr>
          </a:p>
        </p:txBody>
      </p:sp>
      <p:sp>
        <p:nvSpPr>
          <p:cNvPr id="4" name="object 4"/>
          <p:cNvSpPr txBox="1"/>
          <p:nvPr/>
        </p:nvSpPr>
        <p:spPr>
          <a:xfrm>
            <a:off x="516611" y="4906533"/>
            <a:ext cx="10793730" cy="1405255"/>
          </a:xfrm>
          <a:prstGeom prst="rect">
            <a:avLst/>
          </a:prstGeom>
        </p:spPr>
        <p:txBody>
          <a:bodyPr vert="horz" wrap="square" lIns="0" tIns="33655" rIns="0" bIns="0" rtlCol="0">
            <a:spAutoFit/>
          </a:bodyPr>
          <a:lstStyle/>
          <a:p>
            <a:pPr marL="12700">
              <a:lnSpc>
                <a:spcPct val="100000"/>
              </a:lnSpc>
              <a:spcBef>
                <a:spcPts val="265"/>
              </a:spcBef>
            </a:pPr>
            <a:r>
              <a:rPr sz="1700" i="1" dirty="0">
                <a:latin typeface="Arial"/>
                <a:cs typeface="Arial"/>
              </a:rPr>
              <a:t>Figure </a:t>
            </a:r>
            <a:r>
              <a:rPr sz="1700" i="1" spc="-5" dirty="0">
                <a:latin typeface="Arial"/>
                <a:cs typeface="Arial"/>
              </a:rPr>
              <a:t>1: Bread manufacturing</a:t>
            </a:r>
            <a:r>
              <a:rPr sz="1700" i="1" spc="15" dirty="0">
                <a:latin typeface="Arial"/>
                <a:cs typeface="Arial"/>
              </a:rPr>
              <a:t> </a:t>
            </a:r>
            <a:r>
              <a:rPr sz="1700" i="1" spc="-5" dirty="0">
                <a:latin typeface="Arial"/>
                <a:cs typeface="Arial"/>
              </a:rPr>
              <a:t>process</a:t>
            </a:r>
            <a:endParaRPr sz="1700">
              <a:latin typeface="Arial"/>
              <a:cs typeface="Arial"/>
            </a:endParaRPr>
          </a:p>
          <a:p>
            <a:pPr marL="12700">
              <a:lnSpc>
                <a:spcPct val="100000"/>
              </a:lnSpc>
              <a:spcBef>
                <a:spcPts val="210"/>
              </a:spcBef>
            </a:pPr>
            <a:r>
              <a:rPr sz="2200" spc="-5" dirty="0">
                <a:latin typeface="Arial"/>
                <a:cs typeface="Arial"/>
              </a:rPr>
              <a:t>The bread manufacturing process is shown in fig.</a:t>
            </a:r>
            <a:r>
              <a:rPr sz="2200" spc="80" dirty="0">
                <a:latin typeface="Arial"/>
                <a:cs typeface="Arial"/>
              </a:rPr>
              <a:t> </a:t>
            </a:r>
            <a:r>
              <a:rPr sz="2200" spc="-5" dirty="0">
                <a:latin typeface="Arial"/>
                <a:cs typeface="Arial"/>
              </a:rPr>
              <a:t>1.</a:t>
            </a:r>
            <a:endParaRPr sz="2200">
              <a:latin typeface="Arial"/>
              <a:cs typeface="Arial"/>
            </a:endParaRPr>
          </a:p>
          <a:p>
            <a:pPr marL="12700" marR="5080">
              <a:lnSpc>
                <a:spcPct val="110000"/>
              </a:lnSpc>
            </a:pPr>
            <a:r>
              <a:rPr sz="2200" spc="-5" dirty="0">
                <a:latin typeface="Arial"/>
                <a:cs typeface="Arial"/>
              </a:rPr>
              <a:t>The </a:t>
            </a:r>
            <a:r>
              <a:rPr sz="2200" dirty="0">
                <a:latin typeface="Arial"/>
                <a:cs typeface="Arial"/>
              </a:rPr>
              <a:t>processing </a:t>
            </a:r>
            <a:r>
              <a:rPr sz="2200" spc="-5" dirty="0">
                <a:latin typeface="Arial"/>
                <a:cs typeface="Arial"/>
              </a:rPr>
              <a:t>time shown for various stages is applicable for bread type-plain </a:t>
            </a:r>
            <a:r>
              <a:rPr sz="2200" dirty="0">
                <a:latin typeface="Arial"/>
                <a:cs typeface="Arial"/>
              </a:rPr>
              <a:t>and  </a:t>
            </a:r>
            <a:r>
              <a:rPr sz="2200" spc="-5" dirty="0">
                <a:latin typeface="Arial"/>
                <a:cs typeface="Arial"/>
              </a:rPr>
              <a:t>may vary for </a:t>
            </a:r>
            <a:r>
              <a:rPr sz="2200" spc="-10" dirty="0">
                <a:latin typeface="Arial"/>
                <a:cs typeface="Arial"/>
              </a:rPr>
              <a:t>different </a:t>
            </a:r>
            <a:r>
              <a:rPr sz="2200" spc="-5" dirty="0">
                <a:latin typeface="Arial"/>
                <a:cs typeface="Arial"/>
              </a:rPr>
              <a:t>products (multigrain, wheat</a:t>
            </a:r>
            <a:r>
              <a:rPr sz="2200" spc="125" dirty="0">
                <a:latin typeface="Arial"/>
                <a:cs typeface="Arial"/>
              </a:rPr>
              <a:t> </a:t>
            </a:r>
            <a:r>
              <a:rPr sz="2200" spc="-5" dirty="0">
                <a:latin typeface="Arial"/>
                <a:cs typeface="Arial"/>
              </a:rPr>
              <a:t>etc.)</a:t>
            </a:r>
            <a:endParaRPr sz="2200">
              <a:latin typeface="Arial"/>
              <a:cs typeface="Arial"/>
            </a:endParaRPr>
          </a:p>
        </p:txBody>
      </p:sp>
      <p:sp>
        <p:nvSpPr>
          <p:cNvPr id="5" name="object 5"/>
          <p:cNvSpPr txBox="1"/>
          <p:nvPr/>
        </p:nvSpPr>
        <p:spPr>
          <a:xfrm>
            <a:off x="803148" y="3695700"/>
            <a:ext cx="1990725" cy="894715"/>
          </a:xfrm>
          <a:prstGeom prst="rect">
            <a:avLst/>
          </a:prstGeom>
          <a:solidFill>
            <a:srgbClr val="F16229"/>
          </a:solidFill>
          <a:ln w="12191">
            <a:solidFill>
              <a:srgbClr val="835F83"/>
            </a:solidFill>
          </a:ln>
        </p:spPr>
        <p:txBody>
          <a:bodyPr vert="horz" wrap="square" lIns="0" tIns="29845" rIns="0" bIns="0" rtlCol="0">
            <a:spAutoFit/>
          </a:bodyPr>
          <a:lstStyle/>
          <a:p>
            <a:pPr marL="208279" marR="203200" algn="ctr">
              <a:lnSpc>
                <a:spcPct val="100000"/>
              </a:lnSpc>
              <a:spcBef>
                <a:spcPts val="235"/>
              </a:spcBef>
            </a:pPr>
            <a:r>
              <a:rPr sz="1800" spc="-5" dirty="0">
                <a:solidFill>
                  <a:srgbClr val="FFFFFF"/>
                </a:solidFill>
                <a:latin typeface="Arial"/>
                <a:cs typeface="Arial"/>
              </a:rPr>
              <a:t>Mix</a:t>
            </a:r>
            <a:r>
              <a:rPr sz="1800" spc="-55" dirty="0">
                <a:solidFill>
                  <a:srgbClr val="FFFFFF"/>
                </a:solidFill>
                <a:latin typeface="Arial"/>
                <a:cs typeface="Arial"/>
              </a:rPr>
              <a:t> </a:t>
            </a:r>
            <a:r>
              <a:rPr sz="1800" spc="-10" dirty="0">
                <a:solidFill>
                  <a:srgbClr val="FFFFFF"/>
                </a:solidFill>
                <a:latin typeface="Arial"/>
                <a:cs typeface="Arial"/>
              </a:rPr>
              <a:t>preparation  Capacity:  10kg/hour</a:t>
            </a:r>
            <a:endParaRPr sz="1800">
              <a:latin typeface="Arial"/>
              <a:cs typeface="Arial"/>
            </a:endParaRPr>
          </a:p>
        </p:txBody>
      </p:sp>
      <p:sp>
        <p:nvSpPr>
          <p:cNvPr id="6" name="object 6"/>
          <p:cNvSpPr txBox="1"/>
          <p:nvPr/>
        </p:nvSpPr>
        <p:spPr>
          <a:xfrm>
            <a:off x="3288791" y="3695700"/>
            <a:ext cx="1990725" cy="894715"/>
          </a:xfrm>
          <a:prstGeom prst="rect">
            <a:avLst/>
          </a:prstGeom>
          <a:solidFill>
            <a:srgbClr val="F16229"/>
          </a:solidFill>
          <a:ln w="12192">
            <a:solidFill>
              <a:srgbClr val="835F83"/>
            </a:solidFill>
          </a:ln>
        </p:spPr>
        <p:txBody>
          <a:bodyPr vert="horz" wrap="square" lIns="0" tIns="29845" rIns="0" bIns="0" rtlCol="0">
            <a:spAutoFit/>
          </a:bodyPr>
          <a:lstStyle/>
          <a:p>
            <a:pPr marL="259079" marR="252729" algn="ctr">
              <a:lnSpc>
                <a:spcPct val="100000"/>
              </a:lnSpc>
              <a:spcBef>
                <a:spcPts val="235"/>
              </a:spcBef>
            </a:pPr>
            <a:r>
              <a:rPr sz="1800" spc="-10" dirty="0">
                <a:solidFill>
                  <a:srgbClr val="FFFFFF"/>
                </a:solidFill>
                <a:latin typeface="Arial"/>
                <a:cs typeface="Arial"/>
              </a:rPr>
              <a:t>Dough</a:t>
            </a:r>
            <a:r>
              <a:rPr sz="1800" spc="-55" dirty="0">
                <a:solidFill>
                  <a:srgbClr val="FFFFFF"/>
                </a:solidFill>
                <a:latin typeface="Arial"/>
                <a:cs typeface="Arial"/>
              </a:rPr>
              <a:t> </a:t>
            </a:r>
            <a:r>
              <a:rPr sz="1800" spc="-10" dirty="0">
                <a:solidFill>
                  <a:srgbClr val="FFFFFF"/>
                </a:solidFill>
                <a:latin typeface="Arial"/>
                <a:cs typeface="Arial"/>
              </a:rPr>
              <a:t>making  Capacity:  5kg/hour</a:t>
            </a:r>
            <a:endParaRPr sz="1800">
              <a:latin typeface="Arial"/>
              <a:cs typeface="Arial"/>
            </a:endParaRPr>
          </a:p>
        </p:txBody>
      </p:sp>
      <p:sp>
        <p:nvSpPr>
          <p:cNvPr id="7" name="object 7"/>
          <p:cNvSpPr txBox="1"/>
          <p:nvPr/>
        </p:nvSpPr>
        <p:spPr>
          <a:xfrm>
            <a:off x="5795771" y="3695700"/>
            <a:ext cx="1990725" cy="894715"/>
          </a:xfrm>
          <a:prstGeom prst="rect">
            <a:avLst/>
          </a:prstGeom>
          <a:solidFill>
            <a:srgbClr val="F16229"/>
          </a:solidFill>
          <a:ln w="12192">
            <a:solidFill>
              <a:srgbClr val="835F83"/>
            </a:solidFill>
          </a:ln>
        </p:spPr>
        <p:txBody>
          <a:bodyPr vert="horz" wrap="square" lIns="0" tIns="29845" rIns="0" bIns="0" rtlCol="0">
            <a:spAutoFit/>
          </a:bodyPr>
          <a:lstStyle/>
          <a:p>
            <a:pPr marL="518795" marR="513715" indent="127635">
              <a:lnSpc>
                <a:spcPct val="100000"/>
              </a:lnSpc>
              <a:spcBef>
                <a:spcPts val="235"/>
              </a:spcBef>
            </a:pPr>
            <a:r>
              <a:rPr sz="1800" spc="-10" dirty="0">
                <a:solidFill>
                  <a:srgbClr val="FFFFFF"/>
                </a:solidFill>
                <a:latin typeface="Arial"/>
                <a:cs typeface="Arial"/>
              </a:rPr>
              <a:t>Baking  </a:t>
            </a:r>
            <a:r>
              <a:rPr sz="1800" spc="-5" dirty="0">
                <a:solidFill>
                  <a:srgbClr val="FFFFFF"/>
                </a:solidFill>
                <a:latin typeface="Arial"/>
                <a:cs typeface="Arial"/>
              </a:rPr>
              <a:t>C</a:t>
            </a:r>
            <a:r>
              <a:rPr sz="1800" spc="-10" dirty="0">
                <a:solidFill>
                  <a:srgbClr val="FFFFFF"/>
                </a:solidFill>
                <a:latin typeface="Arial"/>
                <a:cs typeface="Arial"/>
              </a:rPr>
              <a:t>apa</a:t>
            </a:r>
            <a:r>
              <a:rPr sz="1800" spc="-5" dirty="0">
                <a:solidFill>
                  <a:srgbClr val="FFFFFF"/>
                </a:solidFill>
                <a:latin typeface="Arial"/>
                <a:cs typeface="Arial"/>
              </a:rPr>
              <a:t>ci</a:t>
            </a:r>
            <a:r>
              <a:rPr sz="1800" dirty="0">
                <a:solidFill>
                  <a:srgbClr val="FFFFFF"/>
                </a:solidFill>
                <a:latin typeface="Arial"/>
                <a:cs typeface="Arial"/>
              </a:rPr>
              <a:t>t</a:t>
            </a:r>
            <a:r>
              <a:rPr sz="1800" spc="-25" dirty="0">
                <a:solidFill>
                  <a:srgbClr val="FFFFFF"/>
                </a:solidFill>
                <a:latin typeface="Arial"/>
                <a:cs typeface="Arial"/>
              </a:rPr>
              <a:t>y</a:t>
            </a:r>
            <a:r>
              <a:rPr sz="1800" dirty="0">
                <a:solidFill>
                  <a:srgbClr val="FFFFFF"/>
                </a:solidFill>
                <a:latin typeface="Arial"/>
                <a:cs typeface="Arial"/>
              </a:rPr>
              <a:t>:  </a:t>
            </a:r>
            <a:r>
              <a:rPr sz="1800" spc="-10" dirty="0">
                <a:solidFill>
                  <a:srgbClr val="FFFFFF"/>
                </a:solidFill>
                <a:latin typeface="Arial"/>
                <a:cs typeface="Arial"/>
              </a:rPr>
              <a:t>7</a:t>
            </a:r>
            <a:r>
              <a:rPr sz="1800" spc="-5" dirty="0">
                <a:solidFill>
                  <a:srgbClr val="FFFFFF"/>
                </a:solidFill>
                <a:latin typeface="Arial"/>
                <a:cs typeface="Arial"/>
              </a:rPr>
              <a:t>k</a:t>
            </a:r>
            <a:r>
              <a:rPr sz="1800" spc="-10" dirty="0">
                <a:solidFill>
                  <a:srgbClr val="FFFFFF"/>
                </a:solidFill>
                <a:latin typeface="Arial"/>
                <a:cs typeface="Arial"/>
              </a:rPr>
              <a:t>g</a:t>
            </a:r>
            <a:r>
              <a:rPr sz="1800" dirty="0">
                <a:solidFill>
                  <a:srgbClr val="FFFFFF"/>
                </a:solidFill>
                <a:latin typeface="Arial"/>
                <a:cs typeface="Arial"/>
              </a:rPr>
              <a:t>./</a:t>
            </a:r>
            <a:r>
              <a:rPr sz="1800" spc="-10" dirty="0">
                <a:solidFill>
                  <a:srgbClr val="FFFFFF"/>
                </a:solidFill>
                <a:latin typeface="Arial"/>
                <a:cs typeface="Arial"/>
              </a:rPr>
              <a:t>hour</a:t>
            </a:r>
            <a:endParaRPr sz="1800">
              <a:latin typeface="Arial"/>
              <a:cs typeface="Arial"/>
            </a:endParaRPr>
          </a:p>
        </p:txBody>
      </p:sp>
      <p:sp>
        <p:nvSpPr>
          <p:cNvPr id="8" name="object 8"/>
          <p:cNvSpPr txBox="1"/>
          <p:nvPr/>
        </p:nvSpPr>
        <p:spPr>
          <a:xfrm>
            <a:off x="8491728" y="3695700"/>
            <a:ext cx="1990725" cy="894715"/>
          </a:xfrm>
          <a:prstGeom prst="rect">
            <a:avLst/>
          </a:prstGeom>
          <a:solidFill>
            <a:srgbClr val="F16229"/>
          </a:solidFill>
          <a:ln w="12192">
            <a:solidFill>
              <a:srgbClr val="835F83"/>
            </a:solidFill>
          </a:ln>
        </p:spPr>
        <p:txBody>
          <a:bodyPr vert="horz" wrap="square" lIns="0" tIns="29845" rIns="0" bIns="0" rtlCol="0">
            <a:spAutoFit/>
          </a:bodyPr>
          <a:lstStyle/>
          <a:p>
            <a:pPr marL="487680" marR="481965" indent="100330" algn="just">
              <a:lnSpc>
                <a:spcPct val="100000"/>
              </a:lnSpc>
              <a:spcBef>
                <a:spcPts val="235"/>
              </a:spcBef>
            </a:pPr>
            <a:r>
              <a:rPr sz="1800" spc="-5" dirty="0">
                <a:solidFill>
                  <a:srgbClr val="FFFFFF"/>
                </a:solidFill>
                <a:latin typeface="Arial"/>
                <a:cs typeface="Arial"/>
              </a:rPr>
              <a:t>Packing  </a:t>
            </a:r>
            <a:r>
              <a:rPr sz="1800" spc="-10" dirty="0">
                <a:solidFill>
                  <a:srgbClr val="FFFFFF"/>
                </a:solidFill>
                <a:latin typeface="Arial"/>
                <a:cs typeface="Arial"/>
              </a:rPr>
              <a:t>Capacity:  15</a:t>
            </a:r>
            <a:r>
              <a:rPr sz="1800" spc="-5" dirty="0">
                <a:solidFill>
                  <a:srgbClr val="FFFFFF"/>
                </a:solidFill>
                <a:latin typeface="Arial"/>
                <a:cs typeface="Arial"/>
              </a:rPr>
              <a:t>k</a:t>
            </a:r>
            <a:r>
              <a:rPr sz="1800" spc="-10" dirty="0">
                <a:solidFill>
                  <a:srgbClr val="FFFFFF"/>
                </a:solidFill>
                <a:latin typeface="Arial"/>
                <a:cs typeface="Arial"/>
              </a:rPr>
              <a:t>g</a:t>
            </a:r>
            <a:r>
              <a:rPr sz="1800" dirty="0">
                <a:solidFill>
                  <a:srgbClr val="FFFFFF"/>
                </a:solidFill>
                <a:latin typeface="Arial"/>
                <a:cs typeface="Arial"/>
              </a:rPr>
              <a:t>/</a:t>
            </a:r>
            <a:r>
              <a:rPr sz="1800" spc="-10" dirty="0">
                <a:solidFill>
                  <a:srgbClr val="FFFFFF"/>
                </a:solidFill>
                <a:latin typeface="Arial"/>
                <a:cs typeface="Arial"/>
              </a:rPr>
              <a:t>hour</a:t>
            </a:r>
            <a:endParaRPr sz="1800">
              <a:latin typeface="Arial"/>
              <a:cs typeface="Arial"/>
            </a:endParaRPr>
          </a:p>
        </p:txBody>
      </p:sp>
      <p:sp>
        <p:nvSpPr>
          <p:cNvPr id="9" name="object 9"/>
          <p:cNvSpPr/>
          <p:nvPr/>
        </p:nvSpPr>
        <p:spPr>
          <a:xfrm>
            <a:off x="2793492" y="4143755"/>
            <a:ext cx="431800" cy="0"/>
          </a:xfrm>
          <a:custGeom>
            <a:avLst/>
            <a:gdLst/>
            <a:ahLst/>
            <a:cxnLst/>
            <a:rect l="l" t="t" r="r" b="b"/>
            <a:pathLst>
              <a:path w="431800">
                <a:moveTo>
                  <a:pt x="0" y="0"/>
                </a:moveTo>
                <a:lnTo>
                  <a:pt x="431800" y="0"/>
                </a:lnTo>
              </a:path>
            </a:pathLst>
          </a:custGeom>
          <a:ln w="12700">
            <a:solidFill>
              <a:srgbClr val="000000"/>
            </a:solidFill>
          </a:ln>
        </p:spPr>
        <p:txBody>
          <a:bodyPr wrap="square" lIns="0" tIns="0" rIns="0" bIns="0" rtlCol="0"/>
          <a:lstStyle/>
          <a:p>
            <a:endParaRPr/>
          </a:p>
        </p:txBody>
      </p:sp>
      <p:sp>
        <p:nvSpPr>
          <p:cNvPr id="10" name="object 10"/>
          <p:cNvSpPr/>
          <p:nvPr/>
        </p:nvSpPr>
        <p:spPr>
          <a:xfrm>
            <a:off x="3212594" y="4105653"/>
            <a:ext cx="76200" cy="76200"/>
          </a:xfrm>
          <a:custGeom>
            <a:avLst/>
            <a:gdLst/>
            <a:ahLst/>
            <a:cxnLst/>
            <a:rect l="l" t="t" r="r" b="b"/>
            <a:pathLst>
              <a:path w="76200" h="76200">
                <a:moveTo>
                  <a:pt x="0" y="0"/>
                </a:moveTo>
                <a:lnTo>
                  <a:pt x="0" y="76199"/>
                </a:lnTo>
                <a:lnTo>
                  <a:pt x="76200" y="38099"/>
                </a:lnTo>
                <a:lnTo>
                  <a:pt x="0" y="0"/>
                </a:lnTo>
                <a:close/>
              </a:path>
            </a:pathLst>
          </a:custGeom>
          <a:solidFill>
            <a:srgbClr val="000000"/>
          </a:solidFill>
        </p:spPr>
        <p:txBody>
          <a:bodyPr wrap="square" lIns="0" tIns="0" rIns="0" bIns="0" rtlCol="0"/>
          <a:lstStyle/>
          <a:p>
            <a:endParaRPr/>
          </a:p>
        </p:txBody>
      </p:sp>
      <p:sp>
        <p:nvSpPr>
          <p:cNvPr id="11" name="object 11"/>
          <p:cNvSpPr/>
          <p:nvPr/>
        </p:nvSpPr>
        <p:spPr>
          <a:xfrm>
            <a:off x="5279135" y="4143755"/>
            <a:ext cx="453390" cy="0"/>
          </a:xfrm>
          <a:custGeom>
            <a:avLst/>
            <a:gdLst/>
            <a:ahLst/>
            <a:cxnLst/>
            <a:rect l="l" t="t" r="r" b="b"/>
            <a:pathLst>
              <a:path w="453389">
                <a:moveTo>
                  <a:pt x="0" y="0"/>
                </a:moveTo>
                <a:lnTo>
                  <a:pt x="453237" y="0"/>
                </a:lnTo>
              </a:path>
            </a:pathLst>
          </a:custGeom>
          <a:ln w="12700">
            <a:solidFill>
              <a:srgbClr val="000000"/>
            </a:solidFill>
          </a:ln>
        </p:spPr>
        <p:txBody>
          <a:bodyPr wrap="square" lIns="0" tIns="0" rIns="0" bIns="0" rtlCol="0"/>
          <a:lstStyle/>
          <a:p>
            <a:endParaRPr/>
          </a:p>
        </p:txBody>
      </p:sp>
      <p:sp>
        <p:nvSpPr>
          <p:cNvPr id="12" name="object 12"/>
          <p:cNvSpPr/>
          <p:nvPr/>
        </p:nvSpPr>
        <p:spPr>
          <a:xfrm>
            <a:off x="5719669" y="4105653"/>
            <a:ext cx="76200" cy="76200"/>
          </a:xfrm>
          <a:custGeom>
            <a:avLst/>
            <a:gdLst/>
            <a:ahLst/>
            <a:cxnLst/>
            <a:rect l="l" t="t" r="r" b="b"/>
            <a:pathLst>
              <a:path w="76200" h="76200">
                <a:moveTo>
                  <a:pt x="0" y="0"/>
                </a:moveTo>
                <a:lnTo>
                  <a:pt x="0" y="76199"/>
                </a:lnTo>
                <a:lnTo>
                  <a:pt x="76200" y="38099"/>
                </a:lnTo>
                <a:lnTo>
                  <a:pt x="0" y="0"/>
                </a:lnTo>
                <a:close/>
              </a:path>
            </a:pathLst>
          </a:custGeom>
          <a:solidFill>
            <a:srgbClr val="000000"/>
          </a:solidFill>
        </p:spPr>
        <p:txBody>
          <a:bodyPr wrap="square" lIns="0" tIns="0" rIns="0" bIns="0" rtlCol="0"/>
          <a:lstStyle/>
          <a:p>
            <a:endParaRPr/>
          </a:p>
        </p:txBody>
      </p:sp>
      <p:sp>
        <p:nvSpPr>
          <p:cNvPr id="13" name="object 13"/>
          <p:cNvSpPr/>
          <p:nvPr/>
        </p:nvSpPr>
        <p:spPr>
          <a:xfrm>
            <a:off x="7786116" y="4143755"/>
            <a:ext cx="641350" cy="0"/>
          </a:xfrm>
          <a:custGeom>
            <a:avLst/>
            <a:gdLst/>
            <a:ahLst/>
            <a:cxnLst/>
            <a:rect l="l" t="t" r="r" b="b"/>
            <a:pathLst>
              <a:path w="641350">
                <a:moveTo>
                  <a:pt x="0" y="0"/>
                </a:moveTo>
                <a:lnTo>
                  <a:pt x="641350" y="0"/>
                </a:lnTo>
              </a:path>
            </a:pathLst>
          </a:custGeom>
          <a:ln w="12700">
            <a:solidFill>
              <a:srgbClr val="000000"/>
            </a:solidFill>
          </a:ln>
        </p:spPr>
        <p:txBody>
          <a:bodyPr wrap="square" lIns="0" tIns="0" rIns="0" bIns="0" rtlCol="0"/>
          <a:lstStyle/>
          <a:p>
            <a:endParaRPr/>
          </a:p>
        </p:txBody>
      </p:sp>
      <p:sp>
        <p:nvSpPr>
          <p:cNvPr id="14" name="object 14"/>
          <p:cNvSpPr/>
          <p:nvPr/>
        </p:nvSpPr>
        <p:spPr>
          <a:xfrm>
            <a:off x="8414766" y="4105653"/>
            <a:ext cx="76200" cy="76200"/>
          </a:xfrm>
          <a:custGeom>
            <a:avLst/>
            <a:gdLst/>
            <a:ahLst/>
            <a:cxnLst/>
            <a:rect l="l" t="t" r="r" b="b"/>
            <a:pathLst>
              <a:path w="76200" h="76200">
                <a:moveTo>
                  <a:pt x="0" y="0"/>
                </a:moveTo>
                <a:lnTo>
                  <a:pt x="0" y="76199"/>
                </a:lnTo>
                <a:lnTo>
                  <a:pt x="76200" y="38099"/>
                </a:lnTo>
                <a:lnTo>
                  <a:pt x="0" y="0"/>
                </a:lnTo>
                <a:close/>
              </a:path>
            </a:pathLst>
          </a:custGeom>
          <a:solidFill>
            <a:srgbClr val="000000"/>
          </a:solidFill>
        </p:spPr>
        <p:txBody>
          <a:bodyPr wrap="square" lIns="0" tIns="0" rIns="0" bIns="0" rtlCol="0"/>
          <a:lstStyle/>
          <a:p>
            <a:endParaRPr/>
          </a:p>
        </p:txBody>
      </p:sp>
      <p:sp>
        <p:nvSpPr>
          <p:cNvPr id="15" name="object 15"/>
          <p:cNvSpPr txBox="1">
            <a:spLocks noGrp="1"/>
          </p:cNvSpPr>
          <p:nvPr>
            <p:ph type="sldNum" sz="quarter" idx="7"/>
          </p:nvPr>
        </p:nvSpPr>
        <p:spPr>
          <a:xfrm>
            <a:off x="11137392" y="6444636"/>
            <a:ext cx="161290"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888888"/>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n-US" smtClean="0"/>
              <a:pPr marL="38100">
                <a:lnSpc>
                  <a:spcPts val="1425"/>
                </a:lnSpc>
              </a:pPr>
              <a:t>2</a:t>
            </a:fld>
            <a:endParaRPr dirty="0"/>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1137392" y="6444636"/>
            <a:ext cx="161290"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888888"/>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n-US" smtClean="0"/>
              <a:pPr marL="38100">
                <a:lnSpc>
                  <a:spcPts val="1425"/>
                </a:lnSpc>
              </a:pPr>
              <a:t>3</a:t>
            </a:fld>
            <a:endParaRPr dirty="0"/>
          </a:p>
        </p:txBody>
      </p:sp>
      <p:sp>
        <p:nvSpPr>
          <p:cNvPr id="3" name="object 3"/>
          <p:cNvSpPr txBox="1"/>
          <p:nvPr/>
        </p:nvSpPr>
        <p:spPr>
          <a:xfrm>
            <a:off x="593089" y="1060001"/>
            <a:ext cx="8718698" cy="461665"/>
          </a:xfrm>
          <a:prstGeom prst="rect">
            <a:avLst/>
          </a:prstGeom>
        </p:spPr>
        <p:txBody>
          <a:bodyPr vert="horz" wrap="square" lIns="0" tIns="60960" rIns="0" bIns="0" rtlCol="0">
            <a:spAutoFit/>
          </a:bodyPr>
          <a:lstStyle/>
          <a:p>
            <a:pPr marL="12700">
              <a:lnSpc>
                <a:spcPct val="100000"/>
              </a:lnSpc>
              <a:spcBef>
                <a:spcPts val="480"/>
              </a:spcBef>
            </a:pPr>
            <a:r>
              <a:rPr sz="2600" b="1" dirty="0">
                <a:solidFill>
                  <a:schemeClr val="accent2"/>
                </a:solidFill>
                <a:latin typeface="Arial"/>
                <a:cs typeface="Arial"/>
              </a:rPr>
              <a:t>Setup</a:t>
            </a:r>
            <a:r>
              <a:rPr sz="2600" b="1" spc="-30" dirty="0">
                <a:solidFill>
                  <a:schemeClr val="accent2"/>
                </a:solidFill>
                <a:latin typeface="Arial"/>
                <a:cs typeface="Arial"/>
              </a:rPr>
              <a:t> </a:t>
            </a:r>
            <a:r>
              <a:rPr sz="2600" b="1" spc="-5" dirty="0">
                <a:solidFill>
                  <a:schemeClr val="accent2"/>
                </a:solidFill>
                <a:latin typeface="Arial"/>
                <a:cs typeface="Arial"/>
              </a:rPr>
              <a:t>time</a:t>
            </a:r>
            <a:endParaRPr sz="2600" dirty="0">
              <a:solidFill>
                <a:schemeClr val="accent2"/>
              </a:solidFill>
              <a:latin typeface="Arial"/>
              <a:cs typeface="Arial"/>
            </a:endParaRPr>
          </a:p>
        </p:txBody>
      </p:sp>
      <p:sp>
        <p:nvSpPr>
          <p:cNvPr id="4" name="object 4"/>
          <p:cNvSpPr txBox="1">
            <a:spLocks noGrp="1"/>
          </p:cNvSpPr>
          <p:nvPr>
            <p:ph type="body" idx="1"/>
          </p:nvPr>
        </p:nvSpPr>
        <p:spPr>
          <a:xfrm>
            <a:off x="593089" y="1840652"/>
            <a:ext cx="10847543" cy="4527906"/>
          </a:xfrm>
          <a:prstGeom prst="rect">
            <a:avLst/>
          </a:prstGeom>
        </p:spPr>
        <p:txBody>
          <a:bodyPr vert="horz" wrap="square" lIns="0" tIns="12700" rIns="0" bIns="0" rtlCol="0">
            <a:spAutoFit/>
          </a:bodyPr>
          <a:lstStyle/>
          <a:p>
            <a:pPr marL="12700">
              <a:spcBef>
                <a:spcPts val="95"/>
              </a:spcBef>
            </a:pPr>
            <a:r>
              <a:rPr lang="en-US" sz="2800" spc="-5" dirty="0">
                <a:latin typeface="Arial"/>
                <a:cs typeface="Arial"/>
              </a:rPr>
              <a:t>It is the amount of time required to set up or </a:t>
            </a:r>
            <a:r>
              <a:rPr lang="en-US" sz="2800" dirty="0">
                <a:latin typeface="Arial"/>
                <a:cs typeface="Arial"/>
              </a:rPr>
              <a:t>organize </a:t>
            </a:r>
            <a:r>
              <a:rPr lang="en-US" sz="2800" spc="-5" dirty="0">
                <a:latin typeface="Arial"/>
                <a:cs typeface="Arial"/>
              </a:rPr>
              <a:t>the </a:t>
            </a:r>
            <a:r>
              <a:rPr lang="en-US" sz="2800" dirty="0">
                <a:latin typeface="Arial"/>
                <a:cs typeface="Arial"/>
              </a:rPr>
              <a:t>resources </a:t>
            </a:r>
            <a:r>
              <a:rPr lang="en-US" spc="-5" dirty="0">
                <a:latin typeface="Arial"/>
                <a:cs typeface="Arial"/>
              </a:rPr>
              <a:t>for processing</a:t>
            </a:r>
            <a:r>
              <a:rPr lang="en-US" spc="-35" dirty="0">
                <a:latin typeface="Arial"/>
                <a:cs typeface="Arial"/>
              </a:rPr>
              <a:t> </a:t>
            </a:r>
            <a:r>
              <a:rPr lang="en-US" spc="-5" dirty="0">
                <a:latin typeface="Arial"/>
                <a:cs typeface="Arial"/>
              </a:rPr>
              <a:t>a </a:t>
            </a:r>
            <a:r>
              <a:rPr lang="en-US" sz="2800" dirty="0">
                <a:latin typeface="Arial"/>
                <a:cs typeface="Arial"/>
              </a:rPr>
              <a:t>  </a:t>
            </a:r>
            <a:r>
              <a:rPr lang="en-US" sz="2800" spc="-5" dirty="0">
                <a:latin typeface="Arial"/>
                <a:cs typeface="Arial"/>
              </a:rPr>
              <a:t>batch.</a:t>
            </a:r>
          </a:p>
          <a:p>
            <a:pPr marL="12700">
              <a:spcBef>
                <a:spcPts val="95"/>
              </a:spcBef>
            </a:pPr>
            <a:endParaRPr lang="en-US" sz="2800" dirty="0">
              <a:latin typeface="Arial"/>
              <a:cs typeface="Arial"/>
            </a:endParaRPr>
          </a:p>
          <a:p>
            <a:pPr marL="12700" marR="5080" algn="just">
              <a:lnSpc>
                <a:spcPct val="110000"/>
              </a:lnSpc>
              <a:spcBef>
                <a:spcPts val="100"/>
              </a:spcBef>
            </a:pPr>
            <a:r>
              <a:rPr spc="-5" dirty="0"/>
              <a:t>For </a:t>
            </a:r>
            <a:r>
              <a:rPr lang="en-US" dirty="0"/>
              <a:t>instance,</a:t>
            </a:r>
            <a:r>
              <a:rPr dirty="0"/>
              <a:t> </a:t>
            </a:r>
            <a:r>
              <a:rPr spc="-5" dirty="0"/>
              <a:t>it takes </a:t>
            </a:r>
            <a:r>
              <a:rPr dirty="0"/>
              <a:t>one </a:t>
            </a:r>
            <a:r>
              <a:rPr spc="-5" dirty="0"/>
              <a:t>hour to </a:t>
            </a:r>
            <a:r>
              <a:rPr dirty="0"/>
              <a:t>clean </a:t>
            </a:r>
            <a:r>
              <a:rPr spc="-5" dirty="0"/>
              <a:t>the </a:t>
            </a:r>
            <a:r>
              <a:rPr lang="en-US" spc="-5" dirty="0"/>
              <a:t>dough-making</a:t>
            </a:r>
            <a:r>
              <a:rPr spc="-5" dirty="0"/>
              <a:t> equipment before </a:t>
            </a:r>
            <a:r>
              <a:rPr dirty="0"/>
              <a:t>processing</a:t>
            </a:r>
            <a:r>
              <a:rPr lang="en-US" dirty="0"/>
              <a:t> </a:t>
            </a:r>
            <a:r>
              <a:rPr spc="-5" dirty="0"/>
              <a:t>the batch of another product type to </a:t>
            </a:r>
            <a:r>
              <a:rPr dirty="0"/>
              <a:t>avoid product </a:t>
            </a:r>
            <a:r>
              <a:rPr spc="-5" dirty="0"/>
              <a:t>contamination. </a:t>
            </a:r>
            <a:r>
              <a:rPr lang="en-US" dirty="0"/>
              <a:t>Set-up</a:t>
            </a:r>
            <a:r>
              <a:rPr lang="en-US" spc="-5" dirty="0"/>
              <a:t> </a:t>
            </a:r>
            <a:r>
              <a:rPr spc="-5" dirty="0"/>
              <a:t>changeovers will be also required </a:t>
            </a:r>
            <a:r>
              <a:rPr lang="en-US" spc="-5" dirty="0"/>
              <a:t>during</a:t>
            </a:r>
            <a:r>
              <a:rPr spc="-5" dirty="0"/>
              <a:t> the baking and </a:t>
            </a:r>
            <a:r>
              <a:rPr dirty="0"/>
              <a:t>packaging </a:t>
            </a:r>
            <a:r>
              <a:rPr spc="-5" dirty="0"/>
              <a:t>process as </a:t>
            </a:r>
            <a:r>
              <a:rPr spc="-10" dirty="0"/>
              <a:t>different</a:t>
            </a:r>
            <a:r>
              <a:rPr lang="en-US" spc="-10" dirty="0"/>
              <a:t> </a:t>
            </a:r>
            <a:r>
              <a:rPr spc="-5" dirty="0"/>
              <a:t>bread products will require </a:t>
            </a:r>
            <a:r>
              <a:rPr spc="-10" dirty="0"/>
              <a:t>different </a:t>
            </a:r>
            <a:r>
              <a:rPr spc="-5" dirty="0"/>
              <a:t>baking time and has </a:t>
            </a:r>
            <a:r>
              <a:rPr spc="-10" dirty="0"/>
              <a:t>different </a:t>
            </a:r>
            <a:r>
              <a:rPr spc="-5" dirty="0"/>
              <a:t>packing</a:t>
            </a:r>
            <a:r>
              <a:rPr spc="185" dirty="0"/>
              <a:t> </a:t>
            </a:r>
            <a:r>
              <a:rPr spc="-5" dirty="0"/>
              <a:t>style.</a:t>
            </a:r>
            <a:endParaRPr lang="en-US" spc="-5" dirty="0"/>
          </a:p>
          <a:p>
            <a:pPr marL="12700" marR="5080" algn="just">
              <a:lnSpc>
                <a:spcPct val="110000"/>
              </a:lnSpc>
              <a:spcBef>
                <a:spcPts val="100"/>
              </a:spcBef>
            </a:pPr>
            <a:endParaRPr spc="-5" dirty="0"/>
          </a:p>
          <a:p>
            <a:pPr marL="12700" algn="just">
              <a:lnSpc>
                <a:spcPct val="100000"/>
              </a:lnSpc>
              <a:spcBef>
                <a:spcPts val="260"/>
              </a:spcBef>
            </a:pPr>
            <a:r>
              <a:rPr spc="-5" dirty="0"/>
              <a:t>Setup time is also referred </a:t>
            </a:r>
            <a:r>
              <a:rPr lang="en-US" spc="-5" dirty="0"/>
              <a:t>to </a:t>
            </a:r>
            <a:r>
              <a:rPr spc="-5" dirty="0"/>
              <a:t>as </a:t>
            </a:r>
            <a:r>
              <a:rPr lang="en-US" b="1" spc="-5" dirty="0">
                <a:solidFill>
                  <a:schemeClr val="accent2"/>
                </a:solidFill>
                <a:latin typeface="Arial"/>
                <a:cs typeface="Arial"/>
              </a:rPr>
              <a:t>changeover</a:t>
            </a:r>
            <a:r>
              <a:rPr b="1" spc="100" dirty="0">
                <a:solidFill>
                  <a:schemeClr val="accent2"/>
                </a:solidFill>
                <a:latin typeface="Arial"/>
                <a:cs typeface="Arial"/>
              </a:rPr>
              <a:t> </a:t>
            </a:r>
            <a:r>
              <a:rPr b="1" spc="-5" dirty="0">
                <a:solidFill>
                  <a:schemeClr val="accent2"/>
                </a:solidFill>
                <a:latin typeface="Arial"/>
                <a:cs typeface="Arial"/>
              </a:rPr>
              <a:t>time</a:t>
            </a:r>
            <a:r>
              <a:rPr b="1" spc="-5" dirty="0">
                <a:latin typeface="Arial"/>
                <a:cs typeface="Arial"/>
              </a:rPr>
              <a:t>.</a:t>
            </a:r>
          </a:p>
        </p:txBody>
      </p:sp>
      <p:sp>
        <p:nvSpPr>
          <p:cNvPr id="5" name="object 5"/>
          <p:cNvSpPr txBox="1">
            <a:spLocks noGrp="1"/>
          </p:cNvSpPr>
          <p:nvPr>
            <p:ph type="title"/>
          </p:nvPr>
        </p:nvSpPr>
        <p:spPr>
          <a:xfrm>
            <a:off x="593090" y="51084"/>
            <a:ext cx="6233012" cy="689932"/>
          </a:xfrm>
          <a:prstGeom prst="rect">
            <a:avLst/>
          </a:prstGeom>
        </p:spPr>
        <p:txBody>
          <a:bodyPr vert="horz" wrap="square" lIns="0" tIns="12700" rIns="0" bIns="0" rtlCol="0">
            <a:spAutoFit/>
          </a:bodyPr>
          <a:lstStyle/>
          <a:p>
            <a:pPr marL="12700">
              <a:lnSpc>
                <a:spcPct val="100000"/>
              </a:lnSpc>
              <a:spcBef>
                <a:spcPts val="100"/>
              </a:spcBef>
            </a:pPr>
            <a:r>
              <a:rPr b="1" spc="-10" dirty="0">
                <a:solidFill>
                  <a:schemeClr val="accent2"/>
                </a:solidFill>
                <a:latin typeface="Calibri"/>
                <a:cs typeface="Calibri"/>
              </a:rPr>
              <a:t>Process</a:t>
            </a:r>
            <a:r>
              <a:rPr b="1" spc="-75" dirty="0">
                <a:solidFill>
                  <a:schemeClr val="accent2"/>
                </a:solidFill>
                <a:latin typeface="Calibri"/>
                <a:cs typeface="Calibri"/>
              </a:rPr>
              <a:t> </a:t>
            </a:r>
            <a:r>
              <a:rPr b="1" spc="-25" dirty="0">
                <a:solidFill>
                  <a:schemeClr val="accent2"/>
                </a:solidFill>
                <a:latin typeface="Calibri"/>
                <a:cs typeface="Calibri"/>
              </a:rPr>
              <a:t>Terminologies</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4055-2810-4263-9FE3-456789816738}"/>
              </a:ext>
            </a:extLst>
          </p:cNvPr>
          <p:cNvSpPr>
            <a:spLocks noGrp="1"/>
          </p:cNvSpPr>
          <p:nvPr>
            <p:ph type="title"/>
          </p:nvPr>
        </p:nvSpPr>
        <p:spPr>
          <a:xfrm>
            <a:off x="499729" y="322595"/>
            <a:ext cx="10515600" cy="719396"/>
          </a:xfrm>
        </p:spPr>
        <p:txBody>
          <a:bodyPr/>
          <a:lstStyle/>
          <a:p>
            <a:r>
              <a:rPr lang="en-US" b="1" spc="-10" dirty="0">
                <a:solidFill>
                  <a:schemeClr val="accent2"/>
                </a:solidFill>
                <a:latin typeface="Calibri"/>
                <a:cs typeface="Calibri"/>
              </a:rPr>
              <a:t>Process</a:t>
            </a:r>
            <a:r>
              <a:rPr lang="en-US" b="1" spc="-40" dirty="0">
                <a:solidFill>
                  <a:schemeClr val="accent2"/>
                </a:solidFill>
                <a:latin typeface="Calibri"/>
                <a:cs typeface="Calibri"/>
              </a:rPr>
              <a:t> </a:t>
            </a:r>
            <a:r>
              <a:rPr lang="en-US" b="1" spc="-30" dirty="0">
                <a:solidFill>
                  <a:schemeClr val="accent2"/>
                </a:solidFill>
                <a:latin typeface="Calibri"/>
                <a:cs typeface="Calibri"/>
              </a:rPr>
              <a:t>Terminologies</a:t>
            </a:r>
            <a:endParaRPr lang="en-US" dirty="0">
              <a:solidFill>
                <a:schemeClr val="accent2"/>
              </a:solidFill>
            </a:endParaRPr>
          </a:p>
        </p:txBody>
      </p:sp>
      <p:sp>
        <p:nvSpPr>
          <p:cNvPr id="3" name="Content Placeholder 2">
            <a:extLst>
              <a:ext uri="{FF2B5EF4-FFF2-40B4-BE49-F238E27FC236}">
                <a16:creationId xmlns:a16="http://schemas.microsoft.com/office/drawing/2014/main" id="{F73C712B-A48F-49F8-8079-1122DA9E982A}"/>
              </a:ext>
            </a:extLst>
          </p:cNvPr>
          <p:cNvSpPr>
            <a:spLocks noGrp="1"/>
          </p:cNvSpPr>
          <p:nvPr>
            <p:ph idx="1"/>
          </p:nvPr>
        </p:nvSpPr>
        <p:spPr>
          <a:xfrm>
            <a:off x="499729" y="1253331"/>
            <a:ext cx="11366205" cy="4351338"/>
          </a:xfrm>
        </p:spPr>
        <p:txBody>
          <a:bodyPr/>
          <a:lstStyle/>
          <a:p>
            <a:pPr marL="0" indent="0" algn="just">
              <a:lnSpc>
                <a:spcPct val="100000"/>
              </a:lnSpc>
              <a:spcBef>
                <a:spcPts val="1720"/>
              </a:spcBef>
              <a:buNone/>
            </a:pPr>
            <a:r>
              <a:rPr lang="en-US" b="1" spc="-5" dirty="0">
                <a:solidFill>
                  <a:schemeClr val="accent2"/>
                </a:solidFill>
                <a:latin typeface="Arial"/>
                <a:cs typeface="Arial"/>
              </a:rPr>
              <a:t>Run</a:t>
            </a:r>
            <a:r>
              <a:rPr lang="en-US" b="1" spc="10" dirty="0">
                <a:solidFill>
                  <a:schemeClr val="accent2"/>
                </a:solidFill>
                <a:latin typeface="Arial"/>
                <a:cs typeface="Arial"/>
              </a:rPr>
              <a:t> </a:t>
            </a:r>
            <a:r>
              <a:rPr lang="en-US" b="1" spc="-5" dirty="0">
                <a:solidFill>
                  <a:schemeClr val="accent2"/>
                </a:solidFill>
                <a:latin typeface="Arial"/>
                <a:cs typeface="Arial"/>
              </a:rPr>
              <a:t>time</a:t>
            </a:r>
          </a:p>
          <a:p>
            <a:pPr marL="12700" marR="6350" indent="-635" algn="just">
              <a:lnSpc>
                <a:spcPct val="110000"/>
              </a:lnSpc>
            </a:pPr>
            <a:r>
              <a:rPr lang="en-US" spc="-5" dirty="0"/>
              <a:t>It is the </a:t>
            </a:r>
            <a:r>
              <a:rPr lang="en-US" spc="-10" dirty="0"/>
              <a:t>time </a:t>
            </a:r>
            <a:r>
              <a:rPr lang="en-US" spc="-5" dirty="0"/>
              <a:t>taken to process an item or a batch of </a:t>
            </a:r>
            <a:r>
              <a:rPr lang="en-US" spc="-10" dirty="0"/>
              <a:t>items </a:t>
            </a:r>
            <a:r>
              <a:rPr lang="en-US" spc="-5" dirty="0"/>
              <a:t>at a specific stage and excludes any setup </a:t>
            </a:r>
            <a:r>
              <a:rPr lang="en-US" dirty="0"/>
              <a:t>time. </a:t>
            </a:r>
            <a:r>
              <a:rPr lang="en-US" spc="-5" dirty="0"/>
              <a:t>If the </a:t>
            </a:r>
            <a:r>
              <a:rPr lang="en-US" dirty="0"/>
              <a:t>dough-making</a:t>
            </a:r>
            <a:r>
              <a:rPr lang="en-US" spc="-5" dirty="0"/>
              <a:t> equipment has a setup time of one hour and takes </a:t>
            </a:r>
            <a:r>
              <a:rPr lang="en-US" dirty="0"/>
              <a:t>three hours </a:t>
            </a:r>
            <a:r>
              <a:rPr lang="en-US" spc="-5" dirty="0"/>
              <a:t>to process the batch </a:t>
            </a:r>
            <a:r>
              <a:rPr lang="en-US" dirty="0"/>
              <a:t>then </a:t>
            </a:r>
            <a:r>
              <a:rPr lang="en-US" spc="-5" dirty="0"/>
              <a:t>the run time is </a:t>
            </a:r>
            <a:r>
              <a:rPr lang="en-US" dirty="0"/>
              <a:t>three </a:t>
            </a:r>
            <a:r>
              <a:rPr lang="en-US" spc="-5" dirty="0"/>
              <a:t>hours. </a:t>
            </a:r>
          </a:p>
          <a:p>
            <a:pPr marL="12700" marR="6350" indent="-635" algn="just">
              <a:lnSpc>
                <a:spcPct val="110000"/>
              </a:lnSpc>
            </a:pPr>
            <a:r>
              <a:rPr lang="en-US" spc="-5" dirty="0"/>
              <a:t>If the company </a:t>
            </a:r>
            <a:r>
              <a:rPr lang="en-US" dirty="0"/>
              <a:t>runs </a:t>
            </a:r>
            <a:r>
              <a:rPr lang="en-US" spc="-5" dirty="0"/>
              <a:t>five </a:t>
            </a:r>
            <a:r>
              <a:rPr lang="en-US" dirty="0"/>
              <a:t>batches </a:t>
            </a:r>
            <a:r>
              <a:rPr lang="en-US" spc="-5" dirty="0"/>
              <a:t>after </a:t>
            </a:r>
            <a:r>
              <a:rPr lang="en-US" dirty="0"/>
              <a:t>every setup, </a:t>
            </a:r>
            <a:r>
              <a:rPr lang="en-US" spc="-5" dirty="0"/>
              <a:t>then </a:t>
            </a:r>
            <a:r>
              <a:rPr lang="en-US" dirty="0"/>
              <a:t>the </a:t>
            </a:r>
            <a:r>
              <a:rPr lang="en-US" spc="-5" dirty="0"/>
              <a:t>total runtime will be 5  batches*three hours = 15</a:t>
            </a:r>
            <a:r>
              <a:rPr lang="en-US" spc="35" dirty="0"/>
              <a:t> </a:t>
            </a:r>
            <a:r>
              <a:rPr lang="en-US" spc="-5" dirty="0"/>
              <a:t>hours.</a:t>
            </a:r>
          </a:p>
          <a:p>
            <a:endParaRPr lang="en-US" dirty="0"/>
          </a:p>
        </p:txBody>
      </p:sp>
    </p:spTree>
    <p:extLst>
      <p:ext uri="{BB962C8B-B14F-4D97-AF65-F5344CB8AC3E}">
        <p14:creationId xmlns:p14="http://schemas.microsoft.com/office/powerpoint/2010/main" val="4053272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4200" y="206768"/>
            <a:ext cx="6674042" cy="689932"/>
          </a:xfrm>
          <a:prstGeom prst="rect">
            <a:avLst/>
          </a:prstGeom>
        </p:spPr>
        <p:txBody>
          <a:bodyPr vert="horz" wrap="square" lIns="0" tIns="12700" rIns="0" bIns="0" rtlCol="0">
            <a:spAutoFit/>
          </a:bodyPr>
          <a:lstStyle/>
          <a:p>
            <a:pPr marL="12700">
              <a:lnSpc>
                <a:spcPct val="100000"/>
              </a:lnSpc>
              <a:spcBef>
                <a:spcPts val="100"/>
              </a:spcBef>
            </a:pPr>
            <a:r>
              <a:rPr b="1" spc="-10" dirty="0">
                <a:solidFill>
                  <a:schemeClr val="accent2"/>
                </a:solidFill>
                <a:latin typeface="Calibri"/>
                <a:cs typeface="Calibri"/>
              </a:rPr>
              <a:t>Process</a:t>
            </a:r>
            <a:r>
              <a:rPr b="1" spc="-75" dirty="0">
                <a:solidFill>
                  <a:schemeClr val="accent2"/>
                </a:solidFill>
                <a:latin typeface="Calibri"/>
                <a:cs typeface="Calibri"/>
              </a:rPr>
              <a:t> </a:t>
            </a:r>
            <a:r>
              <a:rPr b="1" spc="-25" dirty="0">
                <a:solidFill>
                  <a:schemeClr val="accent2"/>
                </a:solidFill>
                <a:latin typeface="Calibri"/>
                <a:cs typeface="Calibri"/>
              </a:rPr>
              <a:t>Terminologies</a:t>
            </a:r>
          </a:p>
        </p:txBody>
      </p:sp>
      <p:sp>
        <p:nvSpPr>
          <p:cNvPr id="4" name="object 4"/>
          <p:cNvSpPr txBox="1">
            <a:spLocks noGrp="1"/>
          </p:cNvSpPr>
          <p:nvPr>
            <p:ph type="sldNum" sz="quarter" idx="7"/>
          </p:nvPr>
        </p:nvSpPr>
        <p:spPr>
          <a:xfrm>
            <a:off x="11137392" y="6444636"/>
            <a:ext cx="161290"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888888"/>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n-US" smtClean="0"/>
              <a:pPr marL="38100">
                <a:lnSpc>
                  <a:spcPts val="1425"/>
                </a:lnSpc>
              </a:pPr>
              <a:t>5</a:t>
            </a:fld>
            <a:endParaRPr dirty="0"/>
          </a:p>
        </p:txBody>
      </p:sp>
      <p:sp>
        <p:nvSpPr>
          <p:cNvPr id="3" name="object 3"/>
          <p:cNvSpPr txBox="1"/>
          <p:nvPr/>
        </p:nvSpPr>
        <p:spPr>
          <a:xfrm>
            <a:off x="627322" y="783970"/>
            <a:ext cx="10951534" cy="5702971"/>
          </a:xfrm>
          <a:prstGeom prst="rect">
            <a:avLst/>
          </a:prstGeom>
        </p:spPr>
        <p:txBody>
          <a:bodyPr vert="horz" wrap="square" lIns="0" tIns="48895" rIns="0" bIns="0" rtlCol="0">
            <a:spAutoFit/>
          </a:bodyPr>
          <a:lstStyle/>
          <a:p>
            <a:pPr marL="12700" algn="just">
              <a:lnSpc>
                <a:spcPct val="100000"/>
              </a:lnSpc>
              <a:spcBef>
                <a:spcPts val="385"/>
              </a:spcBef>
            </a:pPr>
            <a:endParaRPr lang="en-US" sz="2400" b="1" spc="-5" dirty="0">
              <a:solidFill>
                <a:srgbClr val="FF0000"/>
              </a:solidFill>
              <a:latin typeface="Arial"/>
              <a:cs typeface="Arial"/>
            </a:endParaRPr>
          </a:p>
          <a:p>
            <a:pPr marL="12700" algn="just">
              <a:lnSpc>
                <a:spcPct val="100000"/>
              </a:lnSpc>
              <a:spcBef>
                <a:spcPts val="385"/>
              </a:spcBef>
            </a:pPr>
            <a:r>
              <a:rPr lang="en-US" sz="2400" b="1" spc="-5" dirty="0">
                <a:solidFill>
                  <a:schemeClr val="accent2"/>
                </a:solidFill>
                <a:latin typeface="Arial"/>
                <a:cs typeface="Arial"/>
              </a:rPr>
              <a:t>The capacity</a:t>
            </a:r>
            <a:r>
              <a:rPr sz="2400" b="1" spc="-5" dirty="0">
                <a:solidFill>
                  <a:schemeClr val="accent2"/>
                </a:solidFill>
                <a:latin typeface="Arial"/>
                <a:cs typeface="Arial"/>
              </a:rPr>
              <a:t> of </a:t>
            </a:r>
            <a:r>
              <a:rPr sz="2400" b="1" dirty="0">
                <a:solidFill>
                  <a:schemeClr val="accent2"/>
                </a:solidFill>
                <a:latin typeface="Arial"/>
                <a:cs typeface="Arial"/>
              </a:rPr>
              <a:t>a </a:t>
            </a:r>
            <a:r>
              <a:rPr sz="2400" b="1" spc="-5" dirty="0">
                <a:solidFill>
                  <a:schemeClr val="accent2"/>
                </a:solidFill>
                <a:latin typeface="Arial"/>
                <a:cs typeface="Arial"/>
              </a:rPr>
              <a:t>resource</a:t>
            </a:r>
            <a:endParaRPr sz="2400" dirty="0">
              <a:solidFill>
                <a:schemeClr val="accent2"/>
              </a:solidFill>
              <a:latin typeface="Arial"/>
              <a:cs typeface="Arial"/>
            </a:endParaRPr>
          </a:p>
          <a:p>
            <a:pPr marL="12700" marR="717550" algn="just">
              <a:lnSpc>
                <a:spcPct val="110000"/>
              </a:lnSpc>
            </a:pPr>
            <a:r>
              <a:rPr sz="2400" dirty="0">
                <a:latin typeface="Arial"/>
                <a:cs typeface="Arial"/>
              </a:rPr>
              <a:t>It </a:t>
            </a:r>
            <a:r>
              <a:rPr sz="2400" spc="-5" dirty="0">
                <a:latin typeface="Arial"/>
                <a:cs typeface="Arial"/>
              </a:rPr>
              <a:t>is </a:t>
            </a:r>
            <a:r>
              <a:rPr sz="2400" dirty="0">
                <a:latin typeface="Arial"/>
                <a:cs typeface="Arial"/>
              </a:rPr>
              <a:t>the </a:t>
            </a:r>
            <a:r>
              <a:rPr sz="2400" spc="-5" dirty="0">
                <a:latin typeface="Arial"/>
                <a:cs typeface="Arial"/>
              </a:rPr>
              <a:t>maximum number of items that can be processed by </a:t>
            </a:r>
            <a:r>
              <a:rPr sz="2400" dirty="0">
                <a:latin typeface="Arial"/>
                <a:cs typeface="Arial"/>
              </a:rPr>
              <a:t>a </a:t>
            </a:r>
            <a:r>
              <a:rPr sz="2400" spc="-5" dirty="0">
                <a:latin typeface="Arial"/>
                <a:cs typeface="Arial"/>
              </a:rPr>
              <a:t>resource in </a:t>
            </a:r>
            <a:r>
              <a:rPr sz="2400" dirty="0">
                <a:latin typeface="Arial"/>
                <a:cs typeface="Arial"/>
              </a:rPr>
              <a:t>a  </a:t>
            </a:r>
            <a:r>
              <a:rPr sz="2400" spc="-5" dirty="0">
                <a:latin typeface="Arial"/>
                <a:cs typeface="Arial"/>
              </a:rPr>
              <a:t>given length of</a:t>
            </a:r>
            <a:r>
              <a:rPr sz="2400" spc="20" dirty="0">
                <a:latin typeface="Arial"/>
                <a:cs typeface="Arial"/>
              </a:rPr>
              <a:t> </a:t>
            </a:r>
            <a:r>
              <a:rPr sz="2400" spc="-5" dirty="0">
                <a:latin typeface="Arial"/>
                <a:cs typeface="Arial"/>
              </a:rPr>
              <a:t>time.</a:t>
            </a:r>
            <a:endParaRPr sz="2400" dirty="0">
              <a:latin typeface="Arial"/>
              <a:cs typeface="Arial"/>
            </a:endParaRPr>
          </a:p>
          <a:p>
            <a:pPr marL="12700" marR="5080" algn="just">
              <a:lnSpc>
                <a:spcPct val="110000"/>
              </a:lnSpc>
            </a:pPr>
            <a:r>
              <a:rPr sz="2400" spc="-5" dirty="0">
                <a:latin typeface="Arial"/>
                <a:cs typeface="Arial"/>
              </a:rPr>
              <a:t>For instance, </a:t>
            </a:r>
            <a:r>
              <a:rPr sz="2400" dirty="0">
                <a:latin typeface="Arial"/>
                <a:cs typeface="Arial"/>
              </a:rPr>
              <a:t>the </a:t>
            </a:r>
            <a:r>
              <a:rPr sz="2400" spc="-5" dirty="0">
                <a:latin typeface="Arial"/>
                <a:cs typeface="Arial"/>
              </a:rPr>
              <a:t>resources </a:t>
            </a:r>
            <a:r>
              <a:rPr sz="2400" spc="-25" dirty="0">
                <a:latin typeface="Arial"/>
                <a:cs typeface="Arial"/>
              </a:rPr>
              <a:t>(labor, </a:t>
            </a:r>
            <a:r>
              <a:rPr sz="2400" spc="-5" dirty="0">
                <a:latin typeface="Arial"/>
                <a:cs typeface="Arial"/>
              </a:rPr>
              <a:t>machines, and equipment) </a:t>
            </a:r>
            <a:r>
              <a:rPr lang="en-US" sz="2400" spc="-5" dirty="0">
                <a:latin typeface="Arial"/>
                <a:cs typeface="Arial"/>
              </a:rPr>
              <a:t>are </a:t>
            </a:r>
            <a:r>
              <a:rPr sz="2400" spc="-5" dirty="0">
                <a:latin typeface="Arial"/>
                <a:cs typeface="Arial"/>
              </a:rPr>
              <a:t>deployed at </a:t>
            </a:r>
            <a:r>
              <a:rPr sz="2400" dirty="0">
                <a:latin typeface="Arial"/>
                <a:cs typeface="Arial"/>
              </a:rPr>
              <a:t>the</a:t>
            </a:r>
            <a:r>
              <a:rPr lang="en-US" sz="2400" dirty="0">
                <a:latin typeface="Arial"/>
                <a:cs typeface="Arial"/>
              </a:rPr>
              <a:t> </a:t>
            </a:r>
            <a:r>
              <a:rPr sz="2400" spc="-5" dirty="0">
                <a:latin typeface="Arial"/>
                <a:cs typeface="Arial"/>
              </a:rPr>
              <a:t>packing stage </a:t>
            </a:r>
            <a:r>
              <a:rPr lang="en-US" sz="2400" spc="-5" dirty="0">
                <a:latin typeface="Arial"/>
                <a:cs typeface="Arial"/>
              </a:rPr>
              <a:t>process</a:t>
            </a:r>
            <a:r>
              <a:rPr sz="2400" spc="-5" dirty="0">
                <a:latin typeface="Arial"/>
                <a:cs typeface="Arial"/>
              </a:rPr>
              <a:t> at </a:t>
            </a:r>
            <a:r>
              <a:rPr sz="2400" dirty="0">
                <a:latin typeface="Arial"/>
                <a:cs typeface="Arial"/>
              </a:rPr>
              <a:t>a rate </a:t>
            </a:r>
            <a:r>
              <a:rPr sz="2400" spc="-5" dirty="0">
                <a:latin typeface="Arial"/>
                <a:cs typeface="Arial"/>
              </a:rPr>
              <a:t>of </a:t>
            </a:r>
            <a:r>
              <a:rPr sz="2400" spc="-15" dirty="0">
                <a:latin typeface="Arial"/>
                <a:cs typeface="Arial"/>
              </a:rPr>
              <a:t>15kg/hour. </a:t>
            </a:r>
            <a:r>
              <a:rPr sz="2400" spc="-5" dirty="0">
                <a:latin typeface="Arial"/>
                <a:cs typeface="Arial"/>
              </a:rPr>
              <a:t>The capacity of </a:t>
            </a:r>
            <a:r>
              <a:rPr sz="2400" dirty="0">
                <a:latin typeface="Arial"/>
                <a:cs typeface="Arial"/>
              </a:rPr>
              <a:t>a </a:t>
            </a:r>
            <a:r>
              <a:rPr sz="2400" spc="-5" dirty="0">
                <a:latin typeface="Arial"/>
                <a:cs typeface="Arial"/>
              </a:rPr>
              <a:t>process can be</a:t>
            </a:r>
            <a:r>
              <a:rPr lang="en-US" sz="2400" spc="-5" dirty="0">
                <a:latin typeface="Arial"/>
                <a:cs typeface="Arial"/>
              </a:rPr>
              <a:t> </a:t>
            </a:r>
            <a:r>
              <a:rPr sz="2400" spc="-5" dirty="0">
                <a:latin typeface="Arial"/>
                <a:cs typeface="Arial"/>
              </a:rPr>
              <a:t>increased or decreased by changing </a:t>
            </a:r>
            <a:r>
              <a:rPr sz="2400" dirty="0">
                <a:latin typeface="Arial"/>
                <a:cs typeface="Arial"/>
              </a:rPr>
              <a:t>the </a:t>
            </a:r>
            <a:r>
              <a:rPr sz="2400" spc="-5" dirty="0">
                <a:latin typeface="Arial"/>
                <a:cs typeface="Arial"/>
              </a:rPr>
              <a:t>deployment of</a:t>
            </a:r>
            <a:r>
              <a:rPr sz="2400" spc="110" dirty="0">
                <a:latin typeface="Arial"/>
                <a:cs typeface="Arial"/>
              </a:rPr>
              <a:t> </a:t>
            </a:r>
            <a:r>
              <a:rPr sz="2400" spc="-5" dirty="0">
                <a:latin typeface="Arial"/>
                <a:cs typeface="Arial"/>
              </a:rPr>
              <a:t>resources.</a:t>
            </a:r>
            <a:endParaRPr sz="2400" dirty="0">
              <a:latin typeface="Arial"/>
              <a:cs typeface="Arial"/>
            </a:endParaRPr>
          </a:p>
          <a:p>
            <a:pPr>
              <a:lnSpc>
                <a:spcPct val="100000"/>
              </a:lnSpc>
              <a:spcBef>
                <a:spcPts val="5"/>
              </a:spcBef>
            </a:pPr>
            <a:endParaRPr sz="3000" dirty="0">
              <a:latin typeface="Arial"/>
              <a:cs typeface="Arial"/>
            </a:endParaRPr>
          </a:p>
          <a:p>
            <a:pPr marL="12700">
              <a:lnSpc>
                <a:spcPct val="100000"/>
              </a:lnSpc>
              <a:spcBef>
                <a:spcPts val="5"/>
              </a:spcBef>
            </a:pPr>
            <a:r>
              <a:rPr sz="2400" b="1" spc="-5" dirty="0">
                <a:solidFill>
                  <a:schemeClr val="accent2"/>
                </a:solidFill>
                <a:latin typeface="Arial"/>
                <a:cs typeface="Arial"/>
              </a:rPr>
              <a:t>Bottleneck</a:t>
            </a:r>
            <a:endParaRPr sz="2400" dirty="0">
              <a:solidFill>
                <a:schemeClr val="accent2"/>
              </a:solidFill>
              <a:latin typeface="Arial"/>
              <a:cs typeface="Arial"/>
            </a:endParaRPr>
          </a:p>
          <a:p>
            <a:pPr marL="12700">
              <a:lnSpc>
                <a:spcPct val="100000"/>
              </a:lnSpc>
              <a:spcBef>
                <a:spcPts val="285"/>
              </a:spcBef>
            </a:pPr>
            <a:r>
              <a:rPr sz="2400" spc="-5" dirty="0">
                <a:latin typeface="Arial"/>
                <a:cs typeface="Arial"/>
              </a:rPr>
              <a:t>The resource that limits </a:t>
            </a:r>
            <a:r>
              <a:rPr sz="2400" dirty="0">
                <a:latin typeface="Arial"/>
                <a:cs typeface="Arial"/>
              </a:rPr>
              <a:t>the </a:t>
            </a:r>
            <a:r>
              <a:rPr sz="2400" spc="-5" dirty="0">
                <a:latin typeface="Arial"/>
                <a:cs typeface="Arial"/>
              </a:rPr>
              <a:t>production or service</a:t>
            </a:r>
            <a:r>
              <a:rPr sz="2400" spc="40" dirty="0">
                <a:latin typeface="Arial"/>
                <a:cs typeface="Arial"/>
              </a:rPr>
              <a:t> </a:t>
            </a:r>
            <a:r>
              <a:rPr sz="2400" spc="-25" dirty="0">
                <a:latin typeface="Arial"/>
                <a:cs typeface="Arial"/>
              </a:rPr>
              <a:t>delivery.</a:t>
            </a:r>
            <a:endParaRPr sz="2400" dirty="0">
              <a:latin typeface="Arial"/>
              <a:cs typeface="Arial"/>
            </a:endParaRPr>
          </a:p>
          <a:p>
            <a:pPr marL="12700" marR="5715" algn="just">
              <a:lnSpc>
                <a:spcPct val="110000"/>
              </a:lnSpc>
            </a:pPr>
            <a:r>
              <a:rPr sz="2400" dirty="0">
                <a:latin typeface="Arial"/>
                <a:cs typeface="Arial"/>
              </a:rPr>
              <a:t>In </a:t>
            </a:r>
            <a:r>
              <a:rPr sz="2400" spc="-5" dirty="0">
                <a:latin typeface="Arial"/>
                <a:cs typeface="Arial"/>
              </a:rPr>
              <a:t>our example, </a:t>
            </a:r>
            <a:r>
              <a:rPr sz="2400" dirty="0">
                <a:latin typeface="Arial"/>
                <a:cs typeface="Arial"/>
              </a:rPr>
              <a:t>the </a:t>
            </a:r>
            <a:r>
              <a:rPr sz="2400" spc="-10" dirty="0">
                <a:latin typeface="Arial"/>
                <a:cs typeface="Arial"/>
              </a:rPr>
              <a:t>different </a:t>
            </a:r>
            <a:r>
              <a:rPr sz="2400" spc="-5" dirty="0">
                <a:latin typeface="Arial"/>
                <a:cs typeface="Arial"/>
              </a:rPr>
              <a:t>stages have their </a:t>
            </a:r>
            <a:r>
              <a:rPr sz="2400" dirty="0">
                <a:latin typeface="Arial"/>
                <a:cs typeface="Arial"/>
              </a:rPr>
              <a:t>own </a:t>
            </a:r>
            <a:r>
              <a:rPr sz="2400" spc="-5" dirty="0">
                <a:latin typeface="Arial"/>
                <a:cs typeface="Arial"/>
              </a:rPr>
              <a:t>processing times. </a:t>
            </a:r>
            <a:r>
              <a:rPr sz="2400" spc="-20" dirty="0">
                <a:latin typeface="Arial"/>
                <a:cs typeface="Arial"/>
              </a:rPr>
              <a:t>However,  </a:t>
            </a:r>
            <a:r>
              <a:rPr sz="2400" dirty="0">
                <a:latin typeface="Arial"/>
                <a:cs typeface="Arial"/>
              </a:rPr>
              <a:t>the </a:t>
            </a:r>
            <a:r>
              <a:rPr sz="2400" spc="-5" dirty="0">
                <a:latin typeface="Arial"/>
                <a:cs typeface="Arial"/>
              </a:rPr>
              <a:t>final output per hour is controlled by </a:t>
            </a:r>
            <a:r>
              <a:rPr sz="2400" dirty="0">
                <a:latin typeface="Arial"/>
                <a:cs typeface="Arial"/>
              </a:rPr>
              <a:t>the </a:t>
            </a:r>
            <a:r>
              <a:rPr sz="2400" b="1" u="heavy" spc="-5" dirty="0">
                <a:solidFill>
                  <a:schemeClr val="accent2"/>
                </a:solidFill>
                <a:uFill>
                  <a:solidFill>
                    <a:srgbClr val="000000"/>
                  </a:solidFill>
                </a:uFill>
                <a:latin typeface="Arial"/>
                <a:cs typeface="Arial"/>
              </a:rPr>
              <a:t>slowest process</a:t>
            </a:r>
            <a:r>
              <a:rPr sz="2400" spc="-5" dirty="0">
                <a:solidFill>
                  <a:schemeClr val="accent2"/>
                </a:solidFill>
                <a:latin typeface="Arial"/>
                <a:cs typeface="Arial"/>
              </a:rPr>
              <a:t>. </a:t>
            </a:r>
            <a:r>
              <a:rPr sz="2400" spc="-5" dirty="0">
                <a:latin typeface="Arial"/>
                <a:cs typeface="Arial"/>
              </a:rPr>
              <a:t>The</a:t>
            </a:r>
            <a:r>
              <a:rPr lang="en-US" sz="2400" spc="-5" dirty="0">
                <a:latin typeface="Arial"/>
                <a:cs typeface="Arial"/>
              </a:rPr>
              <a:t> dough-making</a:t>
            </a:r>
            <a:r>
              <a:rPr sz="2400" spc="-5" dirty="0">
                <a:latin typeface="Arial"/>
                <a:cs typeface="Arial"/>
              </a:rPr>
              <a:t> process which is </a:t>
            </a:r>
            <a:r>
              <a:rPr sz="2400" dirty="0">
                <a:latin typeface="Arial"/>
                <a:cs typeface="Arial"/>
              </a:rPr>
              <a:t>the </a:t>
            </a:r>
            <a:r>
              <a:rPr sz="2400" spc="-5" dirty="0">
                <a:latin typeface="Arial"/>
                <a:cs typeface="Arial"/>
              </a:rPr>
              <a:t>slowest process </a:t>
            </a:r>
            <a:r>
              <a:rPr lang="en-US" sz="2400" spc="-5" dirty="0">
                <a:latin typeface="Arial"/>
                <a:cs typeface="Arial"/>
              </a:rPr>
              <a:t>controlling</a:t>
            </a:r>
            <a:r>
              <a:rPr sz="2400" spc="-5" dirty="0">
                <a:latin typeface="Arial"/>
                <a:cs typeface="Arial"/>
              </a:rPr>
              <a:t> the </a:t>
            </a:r>
            <a:r>
              <a:rPr sz="2400" dirty="0">
                <a:latin typeface="Arial"/>
                <a:cs typeface="Arial"/>
              </a:rPr>
              <a:t>flow </a:t>
            </a:r>
            <a:r>
              <a:rPr sz="2400" spc="-5" dirty="0">
                <a:latin typeface="Arial"/>
                <a:cs typeface="Arial"/>
              </a:rPr>
              <a:t>of the bread </a:t>
            </a:r>
            <a:r>
              <a:rPr sz="2400" dirty="0">
                <a:latin typeface="Arial"/>
                <a:cs typeface="Arial"/>
              </a:rPr>
              <a:t>to </a:t>
            </a:r>
            <a:r>
              <a:rPr sz="2400" spc="-5" dirty="0">
                <a:latin typeface="Arial"/>
                <a:cs typeface="Arial"/>
              </a:rPr>
              <a:t>5kg</a:t>
            </a:r>
            <a:r>
              <a:rPr lang="en-US" sz="2400" spc="-5" dirty="0">
                <a:latin typeface="Arial"/>
                <a:cs typeface="Arial"/>
              </a:rPr>
              <a:t> </a:t>
            </a:r>
            <a:r>
              <a:rPr sz="2400" spc="-5" dirty="0">
                <a:latin typeface="Arial"/>
                <a:cs typeface="Arial"/>
              </a:rPr>
              <a:t>per hour in </a:t>
            </a:r>
            <a:r>
              <a:rPr sz="2400" dirty="0">
                <a:latin typeface="Arial"/>
                <a:cs typeface="Arial"/>
              </a:rPr>
              <a:t>the </a:t>
            </a:r>
            <a:r>
              <a:rPr sz="2400" spc="-5" dirty="0">
                <a:latin typeface="Arial"/>
                <a:cs typeface="Arial"/>
              </a:rPr>
              <a:t>system is therefore identified as </a:t>
            </a:r>
            <a:r>
              <a:rPr sz="2400" dirty="0">
                <a:latin typeface="Arial"/>
                <a:cs typeface="Arial"/>
              </a:rPr>
              <a:t>the </a:t>
            </a:r>
            <a:r>
              <a:rPr sz="2400" b="1" u="heavy" spc="-5" dirty="0">
                <a:solidFill>
                  <a:schemeClr val="accent2"/>
                </a:solidFill>
                <a:uFill>
                  <a:solidFill>
                    <a:srgbClr val="000000"/>
                  </a:solidFill>
                </a:uFill>
                <a:latin typeface="Arial"/>
                <a:cs typeface="Arial"/>
              </a:rPr>
              <a:t>bottleneck</a:t>
            </a:r>
            <a:r>
              <a:rPr sz="2400" b="1" u="heavy" spc="85" dirty="0">
                <a:solidFill>
                  <a:schemeClr val="accent2"/>
                </a:solidFill>
                <a:uFill>
                  <a:solidFill>
                    <a:srgbClr val="000000"/>
                  </a:solidFill>
                </a:uFill>
                <a:latin typeface="Arial"/>
                <a:cs typeface="Arial"/>
              </a:rPr>
              <a:t> </a:t>
            </a:r>
            <a:r>
              <a:rPr sz="2400" b="1" u="heavy" spc="-5" dirty="0">
                <a:solidFill>
                  <a:schemeClr val="accent2"/>
                </a:solidFill>
                <a:uFill>
                  <a:solidFill>
                    <a:srgbClr val="000000"/>
                  </a:solidFill>
                </a:uFill>
                <a:latin typeface="Arial"/>
                <a:cs typeface="Arial"/>
              </a:rPr>
              <a:t>process</a:t>
            </a:r>
            <a:r>
              <a:rPr sz="2400" u="heavy" spc="-5" dirty="0">
                <a:uFill>
                  <a:solidFill>
                    <a:srgbClr val="000000"/>
                  </a:solidFill>
                </a:uFill>
                <a:latin typeface="Arial"/>
                <a:cs typeface="Arial"/>
              </a:rPr>
              <a:t>.</a:t>
            </a:r>
            <a:endParaRPr sz="2400" dirty="0">
              <a:latin typeface="Arial"/>
              <a:cs typeface="Arial"/>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0215" y="62195"/>
            <a:ext cx="6248297" cy="689932"/>
          </a:xfrm>
          <a:prstGeom prst="rect">
            <a:avLst/>
          </a:prstGeom>
        </p:spPr>
        <p:txBody>
          <a:bodyPr vert="horz" wrap="square" lIns="0" tIns="12700" rIns="0" bIns="0" rtlCol="0">
            <a:spAutoFit/>
          </a:bodyPr>
          <a:lstStyle/>
          <a:p>
            <a:pPr marL="12700">
              <a:lnSpc>
                <a:spcPct val="100000"/>
              </a:lnSpc>
              <a:spcBef>
                <a:spcPts val="100"/>
              </a:spcBef>
            </a:pPr>
            <a:r>
              <a:rPr b="1" spc="-10" dirty="0">
                <a:solidFill>
                  <a:schemeClr val="accent2"/>
                </a:solidFill>
                <a:latin typeface="Calibri"/>
                <a:cs typeface="Calibri"/>
              </a:rPr>
              <a:t>Process</a:t>
            </a:r>
            <a:r>
              <a:rPr b="1" spc="-75" dirty="0">
                <a:solidFill>
                  <a:schemeClr val="accent2"/>
                </a:solidFill>
                <a:latin typeface="Calibri"/>
                <a:cs typeface="Calibri"/>
              </a:rPr>
              <a:t> </a:t>
            </a:r>
            <a:r>
              <a:rPr b="1" spc="-25" dirty="0">
                <a:solidFill>
                  <a:schemeClr val="accent2"/>
                </a:solidFill>
                <a:latin typeface="Calibri"/>
                <a:cs typeface="Calibri"/>
              </a:rPr>
              <a:t>Terminologies</a:t>
            </a:r>
          </a:p>
        </p:txBody>
      </p:sp>
      <p:sp>
        <p:nvSpPr>
          <p:cNvPr id="4" name="object 4"/>
          <p:cNvSpPr txBox="1">
            <a:spLocks noGrp="1"/>
          </p:cNvSpPr>
          <p:nvPr>
            <p:ph type="sldNum" sz="quarter" idx="7"/>
          </p:nvPr>
        </p:nvSpPr>
        <p:spPr>
          <a:xfrm>
            <a:off x="11137392" y="6444636"/>
            <a:ext cx="161290"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888888"/>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n-US" smtClean="0"/>
              <a:pPr marL="38100">
                <a:lnSpc>
                  <a:spcPts val="1425"/>
                </a:lnSpc>
              </a:pPr>
              <a:t>6</a:t>
            </a:fld>
            <a:endParaRPr dirty="0"/>
          </a:p>
        </p:txBody>
      </p:sp>
      <p:sp>
        <p:nvSpPr>
          <p:cNvPr id="3" name="object 3"/>
          <p:cNvSpPr txBox="1"/>
          <p:nvPr/>
        </p:nvSpPr>
        <p:spPr>
          <a:xfrm>
            <a:off x="435927" y="1176202"/>
            <a:ext cx="11320145" cy="5482911"/>
          </a:xfrm>
          <a:prstGeom prst="rect">
            <a:avLst/>
          </a:prstGeom>
        </p:spPr>
        <p:txBody>
          <a:bodyPr vert="horz" wrap="square" lIns="0" tIns="12065" rIns="0" bIns="0" rtlCol="0">
            <a:spAutoFit/>
          </a:bodyPr>
          <a:lstStyle/>
          <a:p>
            <a:pPr marL="13335" algn="just">
              <a:lnSpc>
                <a:spcPct val="100000"/>
              </a:lnSpc>
              <a:spcBef>
                <a:spcPts val="95"/>
              </a:spcBef>
            </a:pPr>
            <a:r>
              <a:rPr sz="2400" b="1" dirty="0">
                <a:solidFill>
                  <a:schemeClr val="accent2"/>
                </a:solidFill>
                <a:latin typeface="Arial"/>
                <a:cs typeface="Arial"/>
              </a:rPr>
              <a:t>Throughput</a:t>
            </a:r>
            <a:r>
              <a:rPr sz="2400" b="1" spc="-15" dirty="0">
                <a:solidFill>
                  <a:schemeClr val="accent2"/>
                </a:solidFill>
                <a:latin typeface="Arial"/>
                <a:cs typeface="Arial"/>
              </a:rPr>
              <a:t> </a:t>
            </a:r>
            <a:r>
              <a:rPr sz="2400" b="1" spc="-5" dirty="0">
                <a:solidFill>
                  <a:schemeClr val="accent2"/>
                </a:solidFill>
                <a:latin typeface="Arial"/>
                <a:cs typeface="Arial"/>
              </a:rPr>
              <a:t>rate</a:t>
            </a:r>
            <a:endParaRPr sz="2400" dirty="0">
              <a:solidFill>
                <a:schemeClr val="accent2"/>
              </a:solidFill>
              <a:latin typeface="Arial"/>
              <a:cs typeface="Arial"/>
            </a:endParaRPr>
          </a:p>
          <a:p>
            <a:pPr marL="13335" marR="6350" indent="-635" algn="just">
              <a:lnSpc>
                <a:spcPct val="100000"/>
              </a:lnSpc>
            </a:pPr>
            <a:r>
              <a:rPr sz="2400" spc="-5" dirty="0">
                <a:latin typeface="Arial"/>
                <a:cs typeface="Arial"/>
              </a:rPr>
              <a:t>The </a:t>
            </a:r>
            <a:r>
              <a:rPr sz="2400" dirty="0">
                <a:latin typeface="Arial"/>
                <a:cs typeface="Arial"/>
              </a:rPr>
              <a:t>rate </a:t>
            </a:r>
            <a:r>
              <a:rPr sz="2400" spc="-5" dirty="0">
                <a:latin typeface="Arial"/>
                <a:cs typeface="Arial"/>
              </a:rPr>
              <a:t>at which </a:t>
            </a:r>
            <a:r>
              <a:rPr sz="2400" dirty="0">
                <a:latin typeface="Arial"/>
                <a:cs typeface="Arial"/>
              </a:rPr>
              <a:t>the </a:t>
            </a:r>
            <a:r>
              <a:rPr sz="2400" spc="-5" dirty="0">
                <a:latin typeface="Arial"/>
                <a:cs typeface="Arial"/>
              </a:rPr>
              <a:t>finished goods </a:t>
            </a:r>
            <a:r>
              <a:rPr sz="2400" dirty="0">
                <a:latin typeface="Arial"/>
                <a:cs typeface="Arial"/>
              </a:rPr>
              <a:t>emerge from </a:t>
            </a:r>
            <a:r>
              <a:rPr sz="2400" spc="-5" dirty="0">
                <a:latin typeface="Arial"/>
                <a:cs typeface="Arial"/>
              </a:rPr>
              <a:t>the process. </a:t>
            </a:r>
            <a:r>
              <a:rPr sz="2400" dirty="0">
                <a:latin typeface="Arial"/>
                <a:cs typeface="Arial"/>
              </a:rPr>
              <a:t>That </a:t>
            </a:r>
            <a:r>
              <a:rPr sz="2400" spc="-5" dirty="0">
                <a:latin typeface="Arial"/>
                <a:cs typeface="Arial"/>
              </a:rPr>
              <a:t>is the </a:t>
            </a:r>
            <a:r>
              <a:rPr sz="2400" dirty="0">
                <a:latin typeface="Arial"/>
                <a:cs typeface="Arial"/>
              </a:rPr>
              <a:t>number </a:t>
            </a:r>
            <a:r>
              <a:rPr sz="2400" spc="-5" dirty="0">
                <a:latin typeface="Arial"/>
                <a:cs typeface="Arial"/>
              </a:rPr>
              <a:t>of items </a:t>
            </a:r>
            <a:r>
              <a:rPr sz="2400" dirty="0">
                <a:latin typeface="Arial"/>
                <a:cs typeface="Arial"/>
              </a:rPr>
              <a:t>passing</a:t>
            </a:r>
            <a:r>
              <a:rPr lang="en-US" sz="2400" dirty="0">
                <a:latin typeface="Arial"/>
                <a:cs typeface="Arial"/>
              </a:rPr>
              <a:t> </a:t>
            </a:r>
            <a:r>
              <a:rPr sz="2400" spc="-5" dirty="0">
                <a:latin typeface="Arial"/>
                <a:cs typeface="Arial"/>
              </a:rPr>
              <a:t>through the process /unit</a:t>
            </a:r>
            <a:r>
              <a:rPr sz="2400" spc="75" dirty="0">
                <a:latin typeface="Arial"/>
                <a:cs typeface="Arial"/>
              </a:rPr>
              <a:t> </a:t>
            </a:r>
            <a:r>
              <a:rPr sz="2400" spc="-5" dirty="0">
                <a:latin typeface="Arial"/>
                <a:cs typeface="Arial"/>
              </a:rPr>
              <a:t>time.</a:t>
            </a:r>
            <a:endParaRPr lang="en-US" sz="2400" spc="-5" dirty="0">
              <a:latin typeface="Arial"/>
              <a:cs typeface="Arial"/>
            </a:endParaRPr>
          </a:p>
          <a:p>
            <a:pPr marL="13335" marR="6350" indent="-635" algn="just">
              <a:lnSpc>
                <a:spcPct val="100000"/>
              </a:lnSpc>
            </a:pPr>
            <a:endParaRPr sz="2400" dirty="0">
              <a:latin typeface="Arial"/>
              <a:cs typeface="Arial"/>
            </a:endParaRPr>
          </a:p>
          <a:p>
            <a:pPr marL="13970" marR="5080" indent="-635" algn="just">
              <a:lnSpc>
                <a:spcPct val="100000"/>
              </a:lnSpc>
            </a:pPr>
            <a:r>
              <a:rPr sz="2400" spc="-5" dirty="0">
                <a:latin typeface="Arial"/>
                <a:cs typeface="Arial"/>
              </a:rPr>
              <a:t>In our </a:t>
            </a:r>
            <a:r>
              <a:rPr sz="2400" dirty="0">
                <a:latin typeface="Arial"/>
                <a:cs typeface="Arial"/>
              </a:rPr>
              <a:t>example, </a:t>
            </a:r>
            <a:r>
              <a:rPr sz="2400" spc="-5" dirty="0">
                <a:latin typeface="Arial"/>
                <a:cs typeface="Arial"/>
              </a:rPr>
              <a:t>the </a:t>
            </a:r>
            <a:r>
              <a:rPr sz="2400" dirty="0">
                <a:latin typeface="Arial"/>
                <a:cs typeface="Arial"/>
              </a:rPr>
              <a:t>throughput </a:t>
            </a:r>
            <a:r>
              <a:rPr sz="2400" spc="-5" dirty="0">
                <a:latin typeface="Arial"/>
                <a:cs typeface="Arial"/>
              </a:rPr>
              <a:t>time is </a:t>
            </a:r>
            <a:r>
              <a:rPr sz="2400" dirty="0">
                <a:latin typeface="Arial"/>
                <a:cs typeface="Arial"/>
              </a:rPr>
              <a:t>determined </a:t>
            </a:r>
            <a:r>
              <a:rPr sz="2400" spc="-5" dirty="0">
                <a:latin typeface="Arial"/>
                <a:cs typeface="Arial"/>
              </a:rPr>
              <a:t>by </a:t>
            </a:r>
            <a:r>
              <a:rPr sz="2400" dirty="0">
                <a:latin typeface="Arial"/>
                <a:cs typeface="Arial"/>
              </a:rPr>
              <a:t>the </a:t>
            </a:r>
            <a:r>
              <a:rPr sz="2400" spc="-5" dirty="0">
                <a:latin typeface="Arial"/>
                <a:cs typeface="Arial"/>
              </a:rPr>
              <a:t>bottleneck </a:t>
            </a:r>
            <a:r>
              <a:rPr sz="2400" spc="-20" dirty="0">
                <a:latin typeface="Arial"/>
                <a:cs typeface="Arial"/>
              </a:rPr>
              <a:t>activity. </a:t>
            </a:r>
            <a:r>
              <a:rPr sz="2400" spc="-5" dirty="0">
                <a:latin typeface="Arial"/>
                <a:cs typeface="Arial"/>
              </a:rPr>
              <a:t>The </a:t>
            </a:r>
            <a:r>
              <a:rPr sz="2400" dirty="0">
                <a:latin typeface="Arial"/>
                <a:cs typeface="Arial"/>
              </a:rPr>
              <a:t>throughput </a:t>
            </a:r>
            <a:r>
              <a:rPr sz="2400" spc="-5" dirty="0">
                <a:latin typeface="Arial"/>
                <a:cs typeface="Arial"/>
              </a:rPr>
              <a:t>rate </a:t>
            </a:r>
            <a:r>
              <a:rPr sz="2400" dirty="0">
                <a:latin typeface="Arial"/>
                <a:cs typeface="Arial"/>
              </a:rPr>
              <a:t>is </a:t>
            </a:r>
            <a:r>
              <a:rPr sz="2400" spc="-5" dirty="0">
                <a:latin typeface="Arial"/>
                <a:cs typeface="Arial"/>
              </a:rPr>
              <a:t>5kg of</a:t>
            </a:r>
            <a:r>
              <a:rPr lang="en-US" sz="2400" spc="-5" dirty="0">
                <a:latin typeface="Arial"/>
                <a:cs typeface="Arial"/>
              </a:rPr>
              <a:t> </a:t>
            </a:r>
            <a:r>
              <a:rPr sz="2400" spc="-15" dirty="0">
                <a:latin typeface="Arial"/>
                <a:cs typeface="Arial"/>
              </a:rPr>
              <a:t>bread/hour.</a:t>
            </a:r>
            <a:endParaRPr sz="2400" dirty="0">
              <a:latin typeface="Arial"/>
              <a:cs typeface="Arial"/>
            </a:endParaRPr>
          </a:p>
          <a:p>
            <a:pPr algn="just">
              <a:lnSpc>
                <a:spcPct val="100000"/>
              </a:lnSpc>
              <a:spcBef>
                <a:spcPts val="40"/>
              </a:spcBef>
            </a:pPr>
            <a:endParaRPr lang="en-US" sz="2400" dirty="0">
              <a:latin typeface="Arial"/>
              <a:cs typeface="Arial"/>
            </a:endParaRPr>
          </a:p>
          <a:p>
            <a:pPr algn="just">
              <a:lnSpc>
                <a:spcPct val="100000"/>
              </a:lnSpc>
              <a:spcBef>
                <a:spcPts val="40"/>
              </a:spcBef>
            </a:pPr>
            <a:endParaRPr sz="2400" dirty="0">
              <a:solidFill>
                <a:schemeClr val="accent2"/>
              </a:solidFill>
              <a:latin typeface="Arial"/>
              <a:cs typeface="Arial"/>
            </a:endParaRPr>
          </a:p>
          <a:p>
            <a:pPr marL="13970" algn="just">
              <a:lnSpc>
                <a:spcPct val="100000"/>
              </a:lnSpc>
            </a:pPr>
            <a:r>
              <a:rPr sz="2400" b="1" spc="-10" dirty="0">
                <a:solidFill>
                  <a:schemeClr val="accent2"/>
                </a:solidFill>
                <a:latin typeface="Arial"/>
                <a:cs typeface="Arial"/>
              </a:rPr>
              <a:t>Cycle</a:t>
            </a:r>
            <a:r>
              <a:rPr sz="2400" b="1" spc="-30" dirty="0">
                <a:solidFill>
                  <a:schemeClr val="accent2"/>
                </a:solidFill>
                <a:latin typeface="Arial"/>
                <a:cs typeface="Arial"/>
              </a:rPr>
              <a:t> </a:t>
            </a:r>
            <a:r>
              <a:rPr sz="2400" b="1" spc="-10" dirty="0">
                <a:solidFill>
                  <a:schemeClr val="accent2"/>
                </a:solidFill>
                <a:latin typeface="Arial"/>
                <a:cs typeface="Arial"/>
              </a:rPr>
              <a:t>time</a:t>
            </a:r>
            <a:endParaRPr sz="2400" dirty="0">
              <a:solidFill>
                <a:schemeClr val="accent2"/>
              </a:solidFill>
              <a:latin typeface="Arial"/>
              <a:cs typeface="Arial"/>
            </a:endParaRPr>
          </a:p>
          <a:p>
            <a:pPr marL="13970" algn="just">
              <a:lnSpc>
                <a:spcPct val="100000"/>
              </a:lnSpc>
            </a:pPr>
            <a:r>
              <a:rPr sz="2400" spc="-5" dirty="0">
                <a:latin typeface="Arial"/>
                <a:cs typeface="Arial"/>
              </a:rPr>
              <a:t>It is defined as the inverse of the capacity of the system or the throughput</a:t>
            </a:r>
            <a:r>
              <a:rPr sz="2400" spc="310" dirty="0">
                <a:latin typeface="Arial"/>
                <a:cs typeface="Arial"/>
              </a:rPr>
              <a:t> </a:t>
            </a:r>
            <a:r>
              <a:rPr sz="2400" spc="-5" dirty="0">
                <a:latin typeface="Arial"/>
                <a:cs typeface="Arial"/>
              </a:rPr>
              <a:t>rate.</a:t>
            </a:r>
            <a:endParaRPr lang="en-US" sz="2400" spc="-5" dirty="0">
              <a:latin typeface="Arial"/>
              <a:cs typeface="Arial"/>
            </a:endParaRPr>
          </a:p>
          <a:p>
            <a:pPr marL="13970" algn="just">
              <a:lnSpc>
                <a:spcPct val="100000"/>
              </a:lnSpc>
            </a:pPr>
            <a:endParaRPr sz="2400" dirty="0">
              <a:latin typeface="Arial"/>
              <a:cs typeface="Arial"/>
            </a:endParaRPr>
          </a:p>
          <a:p>
            <a:pPr marL="13335" marR="5715" algn="just">
              <a:lnSpc>
                <a:spcPct val="100000"/>
              </a:lnSpc>
            </a:pPr>
            <a:r>
              <a:rPr sz="2400" spc="-5" dirty="0">
                <a:latin typeface="Arial"/>
                <a:cs typeface="Arial"/>
              </a:rPr>
              <a:t>For instance, the </a:t>
            </a:r>
            <a:r>
              <a:rPr sz="2400" dirty="0">
                <a:latin typeface="Arial"/>
                <a:cs typeface="Arial"/>
              </a:rPr>
              <a:t>throughput </a:t>
            </a:r>
            <a:r>
              <a:rPr sz="2400" spc="-5" dirty="0">
                <a:latin typeface="Arial"/>
                <a:cs typeface="Arial"/>
              </a:rPr>
              <a:t>rate is </a:t>
            </a:r>
            <a:r>
              <a:rPr sz="2400" spc="-15" dirty="0">
                <a:latin typeface="Arial"/>
                <a:cs typeface="Arial"/>
              </a:rPr>
              <a:t>5kgs/hour. </a:t>
            </a:r>
            <a:r>
              <a:rPr sz="2400" dirty="0">
                <a:latin typeface="Arial"/>
                <a:cs typeface="Arial"/>
              </a:rPr>
              <a:t>Therefore, </a:t>
            </a:r>
            <a:r>
              <a:rPr sz="2400" spc="-5" dirty="0">
                <a:latin typeface="Arial"/>
                <a:cs typeface="Arial"/>
              </a:rPr>
              <a:t>the cycle </a:t>
            </a:r>
            <a:r>
              <a:rPr sz="2400" dirty="0">
                <a:latin typeface="Arial"/>
                <a:cs typeface="Arial"/>
              </a:rPr>
              <a:t>time </a:t>
            </a:r>
            <a:r>
              <a:rPr sz="2400" spc="-5" dirty="0">
                <a:latin typeface="Arial"/>
                <a:cs typeface="Arial"/>
              </a:rPr>
              <a:t>will be </a:t>
            </a:r>
            <a:r>
              <a:rPr sz="2400" dirty="0">
                <a:latin typeface="Arial"/>
                <a:cs typeface="Arial"/>
              </a:rPr>
              <a:t>0.2 hours/kg </a:t>
            </a:r>
            <a:r>
              <a:rPr sz="2400" spc="-5" dirty="0">
                <a:latin typeface="Arial"/>
                <a:cs typeface="Arial"/>
              </a:rPr>
              <a:t>(i.e., 1/5kg)  or 12 mins per kg. It means that the firm produces 1kg of bread every 12</a:t>
            </a:r>
            <a:r>
              <a:rPr sz="2400" spc="245" dirty="0">
                <a:latin typeface="Arial"/>
                <a:cs typeface="Arial"/>
              </a:rPr>
              <a:t> </a:t>
            </a:r>
            <a:r>
              <a:rPr sz="2400" spc="-5" dirty="0">
                <a:latin typeface="Arial"/>
                <a:cs typeface="Arial"/>
              </a:rPr>
              <a:t>mins.</a:t>
            </a:r>
            <a:endParaRPr sz="2400" dirty="0">
              <a:latin typeface="Arial"/>
              <a:cs typeface="Arial"/>
            </a:endParaRPr>
          </a:p>
          <a:p>
            <a:pPr>
              <a:lnSpc>
                <a:spcPct val="100000"/>
              </a:lnSpc>
              <a:spcBef>
                <a:spcPts val="40"/>
              </a:spcBef>
            </a:pPr>
            <a:endParaRPr sz="1950" dirty="0">
              <a:latin typeface="Arial"/>
              <a:cs typeface="Arial"/>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46C3-9655-4586-B38B-2385644B0A29}"/>
              </a:ext>
            </a:extLst>
          </p:cNvPr>
          <p:cNvSpPr>
            <a:spLocks noGrp="1"/>
          </p:cNvSpPr>
          <p:nvPr>
            <p:ph type="title"/>
          </p:nvPr>
        </p:nvSpPr>
        <p:spPr>
          <a:xfrm>
            <a:off x="657447" y="375759"/>
            <a:ext cx="10515600" cy="761926"/>
          </a:xfrm>
        </p:spPr>
        <p:txBody>
          <a:bodyPr/>
          <a:lstStyle/>
          <a:p>
            <a:r>
              <a:rPr lang="en-US" b="1" dirty="0">
                <a:solidFill>
                  <a:schemeClr val="accent2"/>
                </a:solidFill>
              </a:rPr>
              <a:t>Process Terminologies </a:t>
            </a:r>
          </a:p>
        </p:txBody>
      </p:sp>
      <p:sp>
        <p:nvSpPr>
          <p:cNvPr id="3" name="Content Placeholder 2">
            <a:extLst>
              <a:ext uri="{FF2B5EF4-FFF2-40B4-BE49-F238E27FC236}">
                <a16:creationId xmlns:a16="http://schemas.microsoft.com/office/drawing/2014/main" id="{46DDE92A-E6C5-4630-BFE8-F8E17F454D3F}"/>
              </a:ext>
            </a:extLst>
          </p:cNvPr>
          <p:cNvSpPr>
            <a:spLocks noGrp="1"/>
          </p:cNvSpPr>
          <p:nvPr>
            <p:ph idx="1"/>
          </p:nvPr>
        </p:nvSpPr>
        <p:spPr>
          <a:xfrm>
            <a:off x="657447" y="1297170"/>
            <a:ext cx="11102162" cy="5390709"/>
          </a:xfrm>
        </p:spPr>
        <p:txBody>
          <a:bodyPr>
            <a:normAutofit lnSpcReduction="10000"/>
          </a:bodyPr>
          <a:lstStyle/>
          <a:p>
            <a:pPr marL="0" indent="0" algn="just">
              <a:lnSpc>
                <a:spcPct val="100000"/>
              </a:lnSpc>
              <a:buNone/>
            </a:pPr>
            <a:r>
              <a:rPr lang="en-US" sz="2800" b="1" spc="-5" dirty="0">
                <a:solidFill>
                  <a:schemeClr val="accent2"/>
                </a:solidFill>
                <a:latin typeface="Arial"/>
                <a:cs typeface="Arial"/>
              </a:rPr>
              <a:t>Capacity</a:t>
            </a:r>
            <a:r>
              <a:rPr lang="en-US" sz="2800" b="1" spc="20" dirty="0">
                <a:solidFill>
                  <a:schemeClr val="accent2"/>
                </a:solidFill>
                <a:latin typeface="Arial"/>
                <a:cs typeface="Arial"/>
              </a:rPr>
              <a:t> </a:t>
            </a:r>
            <a:r>
              <a:rPr lang="en-US" sz="2800" b="1" spc="-5" dirty="0">
                <a:solidFill>
                  <a:schemeClr val="accent2"/>
                </a:solidFill>
                <a:latin typeface="Arial"/>
                <a:cs typeface="Arial"/>
              </a:rPr>
              <a:t>utilization</a:t>
            </a:r>
          </a:p>
          <a:p>
            <a:pPr algn="just">
              <a:lnSpc>
                <a:spcPct val="100000"/>
              </a:lnSpc>
            </a:pPr>
            <a:r>
              <a:rPr lang="en-US" sz="2800" spc="-5" dirty="0">
                <a:latin typeface="Arial"/>
                <a:cs typeface="Arial"/>
              </a:rPr>
              <a:t>It is defined as the ratio of the amount of resource used to the amount</a:t>
            </a:r>
            <a:r>
              <a:rPr lang="en-US" sz="2800" spc="240" dirty="0">
                <a:latin typeface="Arial"/>
                <a:cs typeface="Arial"/>
              </a:rPr>
              <a:t> </a:t>
            </a:r>
            <a:r>
              <a:rPr lang="en-US" sz="2800" spc="-5" dirty="0">
                <a:latin typeface="Arial"/>
                <a:cs typeface="Arial"/>
              </a:rPr>
              <a:t>available.</a:t>
            </a:r>
          </a:p>
          <a:p>
            <a:pPr algn="just">
              <a:lnSpc>
                <a:spcPct val="100000"/>
              </a:lnSpc>
            </a:pPr>
            <a:r>
              <a:rPr lang="en-US" sz="2800" spc="-5" dirty="0">
                <a:latin typeface="Arial"/>
                <a:cs typeface="Arial"/>
              </a:rPr>
              <a:t>Suppose if </a:t>
            </a:r>
            <a:r>
              <a:rPr lang="en-US" sz="2800" dirty="0">
                <a:latin typeface="Arial"/>
                <a:cs typeface="Arial"/>
              </a:rPr>
              <a:t>the demand for </a:t>
            </a:r>
            <a:r>
              <a:rPr lang="en-US" sz="2800" spc="-5" dirty="0">
                <a:latin typeface="Arial"/>
                <a:cs typeface="Arial"/>
              </a:rPr>
              <a:t>the </a:t>
            </a:r>
            <a:r>
              <a:rPr lang="en-US" sz="2800" dirty="0">
                <a:latin typeface="Arial"/>
                <a:cs typeface="Arial"/>
              </a:rPr>
              <a:t>bread </a:t>
            </a:r>
            <a:r>
              <a:rPr lang="en-US" sz="2800" spc="-5" dirty="0">
                <a:latin typeface="Arial"/>
                <a:cs typeface="Arial"/>
              </a:rPr>
              <a:t>is </a:t>
            </a:r>
            <a:r>
              <a:rPr lang="en-US" sz="2800" dirty="0">
                <a:latin typeface="Arial"/>
                <a:cs typeface="Arial"/>
              </a:rPr>
              <a:t>40kg per day and </a:t>
            </a:r>
            <a:r>
              <a:rPr lang="en-US" sz="2800" spc="-5" dirty="0">
                <a:latin typeface="Arial"/>
                <a:cs typeface="Arial"/>
              </a:rPr>
              <a:t>the </a:t>
            </a:r>
            <a:r>
              <a:rPr lang="en-US" sz="2800" dirty="0">
                <a:latin typeface="Arial"/>
                <a:cs typeface="Arial"/>
              </a:rPr>
              <a:t>company operates </a:t>
            </a:r>
            <a:r>
              <a:rPr lang="en-US" sz="2800" spc="-5" dirty="0">
                <a:latin typeface="Arial"/>
                <a:cs typeface="Arial"/>
              </a:rPr>
              <a:t>for 8 </a:t>
            </a:r>
            <a:r>
              <a:rPr lang="en-US" sz="2800" dirty="0">
                <a:latin typeface="Arial"/>
                <a:cs typeface="Arial"/>
              </a:rPr>
              <a:t>hours </a:t>
            </a:r>
            <a:r>
              <a:rPr lang="en-US" sz="2800" spc="-5" dirty="0">
                <a:latin typeface="Arial"/>
                <a:cs typeface="Arial"/>
              </a:rPr>
              <a:t>a </a:t>
            </a:r>
            <a:r>
              <a:rPr lang="en-US" sz="2800" spc="-40" dirty="0">
                <a:latin typeface="Arial"/>
                <a:cs typeface="Arial"/>
              </a:rPr>
              <a:t>day. </a:t>
            </a:r>
            <a:r>
              <a:rPr lang="en-US" sz="2800" spc="-5" dirty="0">
                <a:latin typeface="Arial"/>
                <a:cs typeface="Arial"/>
              </a:rPr>
              <a:t>In such an instance the company will be </a:t>
            </a:r>
            <a:r>
              <a:rPr lang="en-US" sz="2800" dirty="0">
                <a:latin typeface="Arial"/>
                <a:cs typeface="Arial"/>
              </a:rPr>
              <a:t>able </a:t>
            </a:r>
            <a:r>
              <a:rPr lang="en-US" sz="2800" spc="-5" dirty="0">
                <a:latin typeface="Arial"/>
                <a:cs typeface="Arial"/>
              </a:rPr>
              <a:t>to meet the </a:t>
            </a:r>
            <a:r>
              <a:rPr lang="en-US" sz="2800" dirty="0">
                <a:latin typeface="Arial"/>
                <a:cs typeface="Arial"/>
              </a:rPr>
              <a:t>demand </a:t>
            </a:r>
            <a:r>
              <a:rPr lang="en-US" sz="2800" spc="-5" dirty="0">
                <a:latin typeface="Arial"/>
                <a:cs typeface="Arial"/>
              </a:rPr>
              <a:t>as it can </a:t>
            </a:r>
            <a:r>
              <a:rPr lang="en-US" sz="2800" dirty="0">
                <a:latin typeface="Arial"/>
                <a:cs typeface="Arial"/>
              </a:rPr>
              <a:t>produce </a:t>
            </a:r>
            <a:r>
              <a:rPr lang="en-US" sz="2800" spc="-5" dirty="0">
                <a:latin typeface="Arial"/>
                <a:cs typeface="Arial"/>
              </a:rPr>
              <a:t>a maximum of </a:t>
            </a:r>
            <a:r>
              <a:rPr lang="en-US" sz="2800" dirty="0">
                <a:latin typeface="Arial"/>
                <a:cs typeface="Arial"/>
              </a:rPr>
              <a:t>5kg/hour </a:t>
            </a:r>
            <a:r>
              <a:rPr lang="en-US" sz="2800" spc="-5" dirty="0">
                <a:latin typeface="Arial"/>
                <a:cs typeface="Arial"/>
              </a:rPr>
              <a:t>i.e., </a:t>
            </a:r>
            <a:r>
              <a:rPr lang="en-US" sz="2800" dirty="0">
                <a:latin typeface="Arial"/>
                <a:cs typeface="Arial"/>
              </a:rPr>
              <a:t>40kg in an </a:t>
            </a:r>
            <a:r>
              <a:rPr lang="en-US" sz="2800" spc="-5" dirty="0">
                <a:latin typeface="Arial"/>
                <a:cs typeface="Arial"/>
              </a:rPr>
              <a:t>8-hour</a:t>
            </a:r>
            <a:r>
              <a:rPr lang="en-US" sz="2800" dirty="0">
                <a:latin typeface="Arial"/>
                <a:cs typeface="Arial"/>
              </a:rPr>
              <a:t> </a:t>
            </a:r>
            <a:r>
              <a:rPr lang="en-US" sz="2800" spc="-40" dirty="0">
                <a:latin typeface="Arial"/>
                <a:cs typeface="Arial"/>
              </a:rPr>
              <a:t>day. </a:t>
            </a:r>
            <a:r>
              <a:rPr lang="en-US" sz="2800" spc="-5" dirty="0">
                <a:latin typeface="Arial"/>
                <a:cs typeface="Arial"/>
              </a:rPr>
              <a:t>In </a:t>
            </a:r>
            <a:r>
              <a:rPr lang="en-US" sz="2800" dirty="0">
                <a:latin typeface="Arial"/>
                <a:cs typeface="Arial"/>
              </a:rPr>
              <a:t>doing </a:t>
            </a:r>
            <a:r>
              <a:rPr lang="en-US" sz="2800" spc="-5" dirty="0">
                <a:latin typeface="Arial"/>
                <a:cs typeface="Arial"/>
              </a:rPr>
              <a:t>so </a:t>
            </a:r>
            <a:r>
              <a:rPr lang="en-US" sz="2800" dirty="0">
                <a:latin typeface="Arial"/>
                <a:cs typeface="Arial"/>
              </a:rPr>
              <a:t>the resources </a:t>
            </a:r>
            <a:r>
              <a:rPr lang="en-US" sz="2800" spc="-5" dirty="0">
                <a:latin typeface="Arial"/>
                <a:cs typeface="Arial"/>
              </a:rPr>
              <a:t>at the </a:t>
            </a:r>
            <a:r>
              <a:rPr lang="en-US" sz="2800" dirty="0">
                <a:latin typeface="Arial"/>
                <a:cs typeface="Arial"/>
              </a:rPr>
              <a:t>mixing </a:t>
            </a:r>
            <a:r>
              <a:rPr lang="en-US" sz="2800" spc="-5" dirty="0">
                <a:latin typeface="Arial"/>
                <a:cs typeface="Arial"/>
              </a:rPr>
              <a:t>process will </a:t>
            </a:r>
            <a:r>
              <a:rPr lang="en-US" sz="2800" dirty="0">
                <a:latin typeface="Arial"/>
                <a:cs typeface="Arial"/>
              </a:rPr>
              <a:t>be used </a:t>
            </a:r>
            <a:r>
              <a:rPr lang="en-US" sz="2800" spc="-5" dirty="0">
                <a:latin typeface="Arial"/>
                <a:cs typeface="Arial"/>
              </a:rPr>
              <a:t>to </a:t>
            </a:r>
            <a:r>
              <a:rPr lang="en-US" sz="2800" dirty="0">
                <a:latin typeface="Arial"/>
                <a:cs typeface="Arial"/>
              </a:rPr>
              <a:t>100% (full </a:t>
            </a:r>
            <a:r>
              <a:rPr lang="en-US" sz="2800" spc="-5" dirty="0">
                <a:latin typeface="Arial"/>
                <a:cs typeface="Arial"/>
              </a:rPr>
              <a:t>capacity).</a:t>
            </a:r>
            <a:endParaRPr lang="en-US" dirty="0">
              <a:latin typeface="Arial"/>
              <a:cs typeface="Arial"/>
            </a:endParaRPr>
          </a:p>
          <a:p>
            <a:pPr algn="just">
              <a:lnSpc>
                <a:spcPct val="100000"/>
              </a:lnSpc>
            </a:pPr>
            <a:r>
              <a:rPr lang="en-US" sz="2800" spc="-15" dirty="0">
                <a:latin typeface="Arial"/>
                <a:cs typeface="Arial"/>
              </a:rPr>
              <a:t>However, </a:t>
            </a:r>
            <a:r>
              <a:rPr lang="en-US" sz="2800" dirty="0">
                <a:latin typeface="Arial"/>
                <a:cs typeface="Arial"/>
              </a:rPr>
              <a:t>the </a:t>
            </a:r>
            <a:r>
              <a:rPr lang="en-US" sz="2800" spc="-5" dirty="0">
                <a:latin typeface="Arial"/>
                <a:cs typeface="Arial"/>
              </a:rPr>
              <a:t>other </a:t>
            </a:r>
            <a:r>
              <a:rPr lang="en-US" sz="2800" dirty="0">
                <a:latin typeface="Arial"/>
                <a:cs typeface="Arial"/>
              </a:rPr>
              <a:t>resources are underutilized. For example, </a:t>
            </a:r>
            <a:r>
              <a:rPr lang="en-US" sz="2800" spc="-5" dirty="0">
                <a:latin typeface="Arial"/>
                <a:cs typeface="Arial"/>
              </a:rPr>
              <a:t>the </a:t>
            </a:r>
            <a:r>
              <a:rPr lang="en-US" sz="2800" dirty="0">
                <a:latin typeface="Arial"/>
                <a:cs typeface="Arial"/>
              </a:rPr>
              <a:t>batch preparation </a:t>
            </a:r>
            <a:r>
              <a:rPr lang="en-US" sz="2800" spc="-5" dirty="0">
                <a:latin typeface="Arial"/>
                <a:cs typeface="Arial"/>
              </a:rPr>
              <a:t>process </a:t>
            </a:r>
            <a:r>
              <a:rPr lang="en-US" sz="2800" spc="-10" dirty="0">
                <a:latin typeface="Arial"/>
                <a:cs typeface="Arial"/>
              </a:rPr>
              <a:t>will </a:t>
            </a:r>
            <a:r>
              <a:rPr lang="en-US" sz="2800" spc="-5" dirty="0">
                <a:latin typeface="Arial"/>
                <a:cs typeface="Arial"/>
              </a:rPr>
              <a:t>only work for </a:t>
            </a:r>
            <a:r>
              <a:rPr lang="en-US" sz="2800" dirty="0">
                <a:latin typeface="Arial"/>
                <a:cs typeface="Arial"/>
              </a:rPr>
              <a:t>4hours to process </a:t>
            </a:r>
            <a:r>
              <a:rPr lang="en-US" sz="2800" spc="-5" dirty="0">
                <a:latin typeface="Arial"/>
                <a:cs typeface="Arial"/>
              </a:rPr>
              <a:t>40 kg of </a:t>
            </a:r>
            <a:r>
              <a:rPr lang="en-US" sz="2800" dirty="0">
                <a:latin typeface="Arial"/>
                <a:cs typeface="Arial"/>
              </a:rPr>
              <a:t>bread (@10kg/hour) remaining idle </a:t>
            </a:r>
            <a:r>
              <a:rPr lang="en-US" sz="2800" spc="-5" dirty="0">
                <a:latin typeface="Arial"/>
                <a:cs typeface="Arial"/>
              </a:rPr>
              <a:t>for </a:t>
            </a:r>
            <a:r>
              <a:rPr lang="en-US" sz="2800" dirty="0">
                <a:latin typeface="Arial"/>
                <a:cs typeface="Arial"/>
              </a:rPr>
              <a:t>4 hours </a:t>
            </a:r>
            <a:r>
              <a:rPr lang="en-US" sz="2800" spc="-5" dirty="0">
                <a:latin typeface="Arial"/>
                <a:cs typeface="Arial"/>
              </a:rPr>
              <a:t>a </a:t>
            </a:r>
            <a:r>
              <a:rPr lang="en-US" sz="2800" spc="-40" dirty="0">
                <a:latin typeface="Arial"/>
                <a:cs typeface="Arial"/>
              </a:rPr>
              <a:t>day. </a:t>
            </a:r>
            <a:r>
              <a:rPr lang="en-US" sz="2800" dirty="0">
                <a:latin typeface="Arial"/>
                <a:cs typeface="Arial"/>
              </a:rPr>
              <a:t>The </a:t>
            </a:r>
            <a:r>
              <a:rPr lang="en-US" sz="2800" spc="-5" dirty="0">
                <a:latin typeface="Arial"/>
                <a:cs typeface="Arial"/>
              </a:rPr>
              <a:t>utilization </a:t>
            </a:r>
            <a:r>
              <a:rPr lang="en-US" sz="2800" dirty="0">
                <a:latin typeface="Arial"/>
                <a:cs typeface="Arial"/>
              </a:rPr>
              <a:t>rate </a:t>
            </a:r>
            <a:r>
              <a:rPr lang="en-US" sz="2800" spc="-5" dirty="0">
                <a:latin typeface="Arial"/>
                <a:cs typeface="Arial"/>
              </a:rPr>
              <a:t>is 50%.</a:t>
            </a:r>
            <a:endParaRPr lang="en-US" sz="2800" dirty="0">
              <a:latin typeface="Arial"/>
              <a:cs typeface="Arial"/>
            </a:endParaRPr>
          </a:p>
          <a:p>
            <a:endParaRPr lang="en-US" dirty="0"/>
          </a:p>
        </p:txBody>
      </p:sp>
    </p:spTree>
    <p:extLst>
      <p:ext uri="{BB962C8B-B14F-4D97-AF65-F5344CB8AC3E}">
        <p14:creationId xmlns:p14="http://schemas.microsoft.com/office/powerpoint/2010/main" val="278885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0215" y="31238"/>
            <a:ext cx="7428511" cy="689932"/>
          </a:xfrm>
          <a:prstGeom prst="rect">
            <a:avLst/>
          </a:prstGeom>
        </p:spPr>
        <p:txBody>
          <a:bodyPr vert="horz" wrap="square" lIns="0" tIns="12700" rIns="0" bIns="0" rtlCol="0">
            <a:spAutoFit/>
          </a:bodyPr>
          <a:lstStyle/>
          <a:p>
            <a:pPr marL="12700">
              <a:lnSpc>
                <a:spcPct val="100000"/>
              </a:lnSpc>
              <a:spcBef>
                <a:spcPts val="100"/>
              </a:spcBef>
            </a:pPr>
            <a:r>
              <a:rPr b="1" spc="-10" dirty="0">
                <a:solidFill>
                  <a:schemeClr val="accent2"/>
                </a:solidFill>
                <a:latin typeface="Calibri"/>
                <a:cs typeface="Calibri"/>
              </a:rPr>
              <a:t>Process</a:t>
            </a:r>
            <a:r>
              <a:rPr b="1" spc="-75" dirty="0">
                <a:solidFill>
                  <a:schemeClr val="accent2"/>
                </a:solidFill>
                <a:latin typeface="Calibri"/>
                <a:cs typeface="Calibri"/>
              </a:rPr>
              <a:t> </a:t>
            </a:r>
            <a:r>
              <a:rPr b="1" spc="-25" dirty="0">
                <a:solidFill>
                  <a:schemeClr val="accent2"/>
                </a:solidFill>
                <a:latin typeface="Calibri"/>
                <a:cs typeface="Calibri"/>
              </a:rPr>
              <a:t>Terminologies</a:t>
            </a:r>
          </a:p>
        </p:txBody>
      </p:sp>
      <p:sp>
        <p:nvSpPr>
          <p:cNvPr id="4" name="object 4"/>
          <p:cNvSpPr txBox="1">
            <a:spLocks noGrp="1"/>
          </p:cNvSpPr>
          <p:nvPr>
            <p:ph type="sldNum" sz="quarter" idx="7"/>
          </p:nvPr>
        </p:nvSpPr>
        <p:spPr>
          <a:xfrm>
            <a:off x="11137392" y="6444636"/>
            <a:ext cx="161290" cy="196215"/>
          </a:xfrm>
          <a:prstGeom prst="rect">
            <a:avLst/>
          </a:prstGeom>
        </p:spPr>
        <p:txBody>
          <a:bodyPr vert="horz" wrap="square" lIns="0" tIns="0" rIns="0" bIns="0" rtlCol="0">
            <a:spAutoFit/>
          </a:bodyPr>
          <a:lstStyle>
            <a:defPPr>
              <a:defRPr lang="en-US"/>
            </a:defPPr>
            <a:lvl1pPr marL="0" algn="l" defTabSz="914400" rtl="0" eaLnBrk="1" latinLnBrk="0" hangingPunct="1">
              <a:defRPr sz="1200" b="0" i="0" kern="1200">
                <a:solidFill>
                  <a:srgbClr val="888888"/>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425"/>
              </a:lnSpc>
            </a:pPr>
            <a:fld id="{81D60167-4931-47E6-BA6A-407CBD079E47}" type="slidenum">
              <a:rPr lang="en-US" smtClean="0"/>
              <a:pPr marL="38100">
                <a:lnSpc>
                  <a:spcPts val="1425"/>
                </a:lnSpc>
              </a:pPr>
              <a:t>8</a:t>
            </a:fld>
            <a:endParaRPr dirty="0"/>
          </a:p>
        </p:txBody>
      </p:sp>
      <p:sp>
        <p:nvSpPr>
          <p:cNvPr id="3" name="object 3"/>
          <p:cNvSpPr txBox="1"/>
          <p:nvPr/>
        </p:nvSpPr>
        <p:spPr>
          <a:xfrm>
            <a:off x="450215" y="1075753"/>
            <a:ext cx="11480800" cy="5214248"/>
          </a:xfrm>
          <a:prstGeom prst="rect">
            <a:avLst/>
          </a:prstGeom>
        </p:spPr>
        <p:txBody>
          <a:bodyPr vert="horz" wrap="square" lIns="0" tIns="12700" rIns="0" bIns="0" rtlCol="0">
            <a:spAutoFit/>
          </a:bodyPr>
          <a:lstStyle/>
          <a:p>
            <a:pPr marL="12700" algn="just">
              <a:lnSpc>
                <a:spcPct val="100000"/>
              </a:lnSpc>
              <a:spcBef>
                <a:spcPts val="100"/>
              </a:spcBef>
            </a:pPr>
            <a:r>
              <a:rPr sz="2400" b="1" spc="-5" dirty="0">
                <a:solidFill>
                  <a:schemeClr val="accent2"/>
                </a:solidFill>
                <a:latin typeface="Arial"/>
                <a:cs typeface="Arial"/>
              </a:rPr>
              <a:t>Raw</a:t>
            </a:r>
            <a:r>
              <a:rPr sz="2400" b="1" spc="5" dirty="0">
                <a:solidFill>
                  <a:schemeClr val="accent2"/>
                </a:solidFill>
                <a:latin typeface="Arial"/>
                <a:cs typeface="Arial"/>
              </a:rPr>
              <a:t> </a:t>
            </a:r>
            <a:r>
              <a:rPr sz="2400" b="1" spc="-5" dirty="0">
                <a:solidFill>
                  <a:schemeClr val="accent2"/>
                </a:solidFill>
                <a:latin typeface="Arial"/>
                <a:cs typeface="Arial"/>
              </a:rPr>
              <a:t>material</a:t>
            </a:r>
            <a:endParaRPr sz="2400" dirty="0">
              <a:solidFill>
                <a:schemeClr val="accent2"/>
              </a:solidFill>
              <a:latin typeface="Arial"/>
              <a:cs typeface="Arial"/>
            </a:endParaRPr>
          </a:p>
          <a:p>
            <a:pPr marL="12700" algn="just">
              <a:lnSpc>
                <a:spcPct val="100000"/>
              </a:lnSpc>
            </a:pPr>
            <a:r>
              <a:rPr sz="2400" spc="-5" dirty="0">
                <a:latin typeface="Arial"/>
                <a:cs typeface="Arial"/>
              </a:rPr>
              <a:t>Materials that are processed </a:t>
            </a:r>
            <a:r>
              <a:rPr sz="2400" dirty="0">
                <a:latin typeface="Arial"/>
                <a:cs typeface="Arial"/>
              </a:rPr>
              <a:t>to </a:t>
            </a:r>
            <a:r>
              <a:rPr sz="2400" spc="-5" dirty="0">
                <a:latin typeface="Arial"/>
                <a:cs typeface="Arial"/>
              </a:rPr>
              <a:t>produce</a:t>
            </a:r>
            <a:r>
              <a:rPr sz="2400" spc="35" dirty="0">
                <a:latin typeface="Arial"/>
                <a:cs typeface="Arial"/>
              </a:rPr>
              <a:t> </a:t>
            </a:r>
            <a:r>
              <a:rPr sz="2400" spc="-5" dirty="0">
                <a:latin typeface="Arial"/>
                <a:cs typeface="Arial"/>
              </a:rPr>
              <a:t>bread.</a:t>
            </a:r>
            <a:endParaRPr sz="2400" dirty="0">
              <a:latin typeface="Arial"/>
              <a:cs typeface="Arial"/>
            </a:endParaRPr>
          </a:p>
          <a:p>
            <a:pPr>
              <a:lnSpc>
                <a:spcPct val="100000"/>
              </a:lnSpc>
              <a:spcBef>
                <a:spcPts val="5"/>
              </a:spcBef>
            </a:pPr>
            <a:endParaRPr sz="2500" dirty="0">
              <a:latin typeface="Arial"/>
              <a:cs typeface="Arial"/>
            </a:endParaRPr>
          </a:p>
          <a:p>
            <a:pPr marL="12700" algn="just">
              <a:lnSpc>
                <a:spcPct val="100000"/>
              </a:lnSpc>
            </a:pPr>
            <a:r>
              <a:rPr sz="2400" b="1" spc="-10" dirty="0">
                <a:solidFill>
                  <a:schemeClr val="accent2"/>
                </a:solidFill>
                <a:latin typeface="Arial"/>
                <a:cs typeface="Arial"/>
              </a:rPr>
              <a:t>Work-In-Process </a:t>
            </a:r>
            <a:r>
              <a:rPr sz="2400" b="1" dirty="0">
                <a:solidFill>
                  <a:schemeClr val="accent2"/>
                </a:solidFill>
                <a:latin typeface="Arial"/>
                <a:cs typeface="Arial"/>
              </a:rPr>
              <a:t>(WIP)</a:t>
            </a:r>
            <a:r>
              <a:rPr sz="2400" b="1" spc="-10" dirty="0">
                <a:solidFill>
                  <a:schemeClr val="accent2"/>
                </a:solidFill>
                <a:latin typeface="Arial"/>
                <a:cs typeface="Arial"/>
              </a:rPr>
              <a:t> </a:t>
            </a:r>
            <a:r>
              <a:rPr sz="2400" b="1" spc="-5" dirty="0">
                <a:solidFill>
                  <a:schemeClr val="accent2"/>
                </a:solidFill>
                <a:latin typeface="Arial"/>
                <a:cs typeface="Arial"/>
              </a:rPr>
              <a:t>inventory</a:t>
            </a:r>
            <a:endParaRPr sz="2400" dirty="0">
              <a:solidFill>
                <a:schemeClr val="accent2"/>
              </a:solidFill>
              <a:latin typeface="Arial"/>
              <a:cs typeface="Arial"/>
            </a:endParaRPr>
          </a:p>
          <a:p>
            <a:pPr marL="12700" marR="5715" algn="just">
              <a:lnSpc>
                <a:spcPct val="100000"/>
              </a:lnSpc>
            </a:pPr>
            <a:r>
              <a:rPr sz="2400" spc="-5" dirty="0">
                <a:latin typeface="Arial"/>
                <a:cs typeface="Arial"/>
              </a:rPr>
              <a:t>The processing of raw material will </a:t>
            </a:r>
            <a:r>
              <a:rPr sz="2400" dirty="0">
                <a:latin typeface="Arial"/>
                <a:cs typeface="Arial"/>
              </a:rPr>
              <a:t>begin </a:t>
            </a:r>
            <a:r>
              <a:rPr sz="2400" spc="-5" dirty="0">
                <a:latin typeface="Arial"/>
                <a:cs typeface="Arial"/>
              </a:rPr>
              <a:t>as soon as it enters </a:t>
            </a:r>
            <a:r>
              <a:rPr sz="2400" dirty="0">
                <a:latin typeface="Arial"/>
                <a:cs typeface="Arial"/>
              </a:rPr>
              <a:t>the </a:t>
            </a:r>
            <a:r>
              <a:rPr sz="2400" spc="-5" dirty="0">
                <a:latin typeface="Arial"/>
                <a:cs typeface="Arial"/>
              </a:rPr>
              <a:t>manufacturing</a:t>
            </a:r>
            <a:r>
              <a:rPr lang="en-US" sz="2400" spc="-5" dirty="0">
                <a:latin typeface="Arial"/>
                <a:cs typeface="Arial"/>
              </a:rPr>
              <a:t> </a:t>
            </a:r>
            <a:r>
              <a:rPr sz="2400" spc="-5" dirty="0">
                <a:latin typeface="Arial"/>
                <a:cs typeface="Arial"/>
              </a:rPr>
              <a:t>process.</a:t>
            </a:r>
            <a:endParaRPr lang="en-US" sz="2400" spc="-5" dirty="0">
              <a:latin typeface="Arial"/>
              <a:cs typeface="Arial"/>
            </a:endParaRPr>
          </a:p>
          <a:p>
            <a:pPr marL="12700" marR="5715" algn="just">
              <a:lnSpc>
                <a:spcPct val="100000"/>
              </a:lnSpc>
            </a:pPr>
            <a:endParaRPr sz="2400" dirty="0">
              <a:latin typeface="Arial"/>
              <a:cs typeface="Arial"/>
            </a:endParaRPr>
          </a:p>
          <a:p>
            <a:pPr marL="12700" marR="5080" algn="just">
              <a:lnSpc>
                <a:spcPct val="100000"/>
              </a:lnSpc>
            </a:pPr>
            <a:r>
              <a:rPr sz="2400" spc="-5" dirty="0">
                <a:latin typeface="Arial"/>
                <a:cs typeface="Arial"/>
              </a:rPr>
              <a:t>For instance, in </a:t>
            </a:r>
            <a:r>
              <a:rPr sz="2400" dirty="0">
                <a:latin typeface="Arial"/>
                <a:cs typeface="Arial"/>
              </a:rPr>
              <a:t>the </a:t>
            </a:r>
            <a:r>
              <a:rPr sz="2400" spc="-5" dirty="0">
                <a:latin typeface="Arial"/>
                <a:cs typeface="Arial"/>
              </a:rPr>
              <a:t>batch preparation stage</a:t>
            </a:r>
            <a:r>
              <a:rPr lang="en-US" sz="2400" spc="-5" dirty="0">
                <a:latin typeface="Arial"/>
                <a:cs typeface="Arial"/>
              </a:rPr>
              <a:t>,</a:t>
            </a:r>
            <a:r>
              <a:rPr sz="2400" spc="-5" dirty="0">
                <a:latin typeface="Arial"/>
                <a:cs typeface="Arial"/>
              </a:rPr>
              <a:t> </a:t>
            </a:r>
            <a:r>
              <a:rPr sz="2400" dirty="0">
                <a:latin typeface="Arial"/>
                <a:cs typeface="Arial"/>
              </a:rPr>
              <a:t>the </a:t>
            </a:r>
            <a:r>
              <a:rPr sz="2400" spc="-5" dirty="0">
                <a:latin typeface="Arial"/>
                <a:cs typeface="Arial"/>
              </a:rPr>
              <a:t>raw material is mixed together </a:t>
            </a:r>
            <a:r>
              <a:rPr sz="2400" dirty="0">
                <a:latin typeface="Arial"/>
                <a:cs typeface="Arial"/>
              </a:rPr>
              <a:t>and</a:t>
            </a:r>
            <a:r>
              <a:rPr lang="en-US" sz="2400" dirty="0">
                <a:latin typeface="Arial"/>
                <a:cs typeface="Arial"/>
              </a:rPr>
              <a:t> </a:t>
            </a:r>
            <a:r>
              <a:rPr sz="2400" spc="-5" dirty="0">
                <a:latin typeface="Arial"/>
                <a:cs typeface="Arial"/>
              </a:rPr>
              <a:t>transformed </a:t>
            </a:r>
            <a:r>
              <a:rPr lang="en-US" sz="2400" dirty="0">
                <a:latin typeface="Arial"/>
                <a:cs typeface="Arial"/>
              </a:rPr>
              <a:t>into</a:t>
            </a:r>
            <a:r>
              <a:rPr sz="2400" dirty="0">
                <a:latin typeface="Arial"/>
                <a:cs typeface="Arial"/>
              </a:rPr>
              <a:t> </a:t>
            </a:r>
            <a:r>
              <a:rPr sz="2400" spc="-85" dirty="0">
                <a:latin typeface="Arial"/>
                <a:cs typeface="Arial"/>
              </a:rPr>
              <a:t>WIP. </a:t>
            </a:r>
            <a:r>
              <a:rPr sz="2400" spc="-5" dirty="0">
                <a:latin typeface="Arial"/>
                <a:cs typeface="Arial"/>
              </a:rPr>
              <a:t>Any work-in-process </a:t>
            </a:r>
            <a:r>
              <a:rPr sz="2400" dirty="0">
                <a:latin typeface="Arial"/>
                <a:cs typeface="Arial"/>
              </a:rPr>
              <a:t>items </a:t>
            </a:r>
            <a:r>
              <a:rPr sz="2400" spc="-5" dirty="0">
                <a:latin typeface="Arial"/>
                <a:cs typeface="Arial"/>
              </a:rPr>
              <a:t>waiting </a:t>
            </a:r>
            <a:r>
              <a:rPr sz="2400" dirty="0">
                <a:latin typeface="Arial"/>
                <a:cs typeface="Arial"/>
              </a:rPr>
              <a:t>to </a:t>
            </a:r>
            <a:r>
              <a:rPr sz="2400" spc="-5" dirty="0">
                <a:latin typeface="Arial"/>
                <a:cs typeface="Arial"/>
              </a:rPr>
              <a:t>get processed </a:t>
            </a:r>
            <a:r>
              <a:rPr sz="2400" dirty="0">
                <a:latin typeface="Arial"/>
                <a:cs typeface="Arial"/>
              </a:rPr>
              <a:t>in the </a:t>
            </a:r>
            <a:r>
              <a:rPr sz="2400" spc="-10" dirty="0">
                <a:latin typeface="Arial"/>
                <a:cs typeface="Arial"/>
              </a:rPr>
              <a:t>next</a:t>
            </a:r>
            <a:r>
              <a:rPr lang="en-US" sz="2400" spc="-10" dirty="0">
                <a:latin typeface="Arial"/>
                <a:cs typeface="Arial"/>
              </a:rPr>
              <a:t> </a:t>
            </a:r>
            <a:r>
              <a:rPr sz="2400" spc="-5" dirty="0">
                <a:latin typeface="Arial"/>
                <a:cs typeface="Arial"/>
              </a:rPr>
              <a:t>stage </a:t>
            </a:r>
            <a:r>
              <a:rPr lang="en-US" sz="2400" spc="-5" dirty="0">
                <a:latin typeface="Arial"/>
                <a:cs typeface="Arial"/>
              </a:rPr>
              <a:t>are</a:t>
            </a:r>
            <a:r>
              <a:rPr sz="2400" spc="-5" dirty="0">
                <a:latin typeface="Arial"/>
                <a:cs typeface="Arial"/>
              </a:rPr>
              <a:t> referred </a:t>
            </a:r>
            <a:r>
              <a:rPr sz="2400" dirty="0">
                <a:latin typeface="Arial"/>
                <a:cs typeface="Arial"/>
              </a:rPr>
              <a:t>to WIP</a:t>
            </a:r>
            <a:r>
              <a:rPr sz="2400" spc="-70" dirty="0">
                <a:latin typeface="Arial"/>
                <a:cs typeface="Arial"/>
              </a:rPr>
              <a:t> </a:t>
            </a:r>
            <a:r>
              <a:rPr sz="2400" spc="-25" dirty="0">
                <a:latin typeface="Arial"/>
                <a:cs typeface="Arial"/>
              </a:rPr>
              <a:t>inventory.</a:t>
            </a:r>
            <a:endParaRPr sz="2400" dirty="0">
              <a:latin typeface="Arial"/>
              <a:cs typeface="Arial"/>
            </a:endParaRPr>
          </a:p>
          <a:p>
            <a:pPr>
              <a:lnSpc>
                <a:spcPct val="100000"/>
              </a:lnSpc>
              <a:spcBef>
                <a:spcPts val="5"/>
              </a:spcBef>
            </a:pPr>
            <a:endParaRPr sz="2500" dirty="0">
              <a:solidFill>
                <a:schemeClr val="accent2"/>
              </a:solidFill>
              <a:latin typeface="Arial"/>
              <a:cs typeface="Arial"/>
            </a:endParaRPr>
          </a:p>
          <a:p>
            <a:pPr marL="12700" algn="just">
              <a:lnSpc>
                <a:spcPct val="100000"/>
              </a:lnSpc>
            </a:pPr>
            <a:r>
              <a:rPr sz="2400" b="1" spc="-5" dirty="0">
                <a:solidFill>
                  <a:schemeClr val="accent2"/>
                </a:solidFill>
                <a:latin typeface="Arial"/>
                <a:cs typeface="Arial"/>
              </a:rPr>
              <a:t>Finished</a:t>
            </a:r>
            <a:r>
              <a:rPr sz="2400" b="1" spc="-25" dirty="0">
                <a:solidFill>
                  <a:schemeClr val="accent2"/>
                </a:solidFill>
                <a:latin typeface="Arial"/>
                <a:cs typeface="Arial"/>
              </a:rPr>
              <a:t> </a:t>
            </a:r>
            <a:r>
              <a:rPr sz="2400" b="1" spc="-5" dirty="0">
                <a:solidFill>
                  <a:schemeClr val="accent2"/>
                </a:solidFill>
                <a:latin typeface="Arial"/>
                <a:cs typeface="Arial"/>
              </a:rPr>
              <a:t>product</a:t>
            </a:r>
            <a:endParaRPr sz="2400" dirty="0">
              <a:solidFill>
                <a:schemeClr val="accent2"/>
              </a:solidFill>
              <a:latin typeface="Arial"/>
              <a:cs typeface="Arial"/>
            </a:endParaRPr>
          </a:p>
          <a:p>
            <a:pPr marL="12700" marR="5080" algn="just">
              <a:lnSpc>
                <a:spcPct val="100000"/>
              </a:lnSpc>
            </a:pPr>
            <a:r>
              <a:rPr sz="2400" spc="-5" dirty="0">
                <a:latin typeface="Arial"/>
                <a:cs typeface="Arial"/>
              </a:rPr>
              <a:t>The completely processed </a:t>
            </a:r>
            <a:r>
              <a:rPr sz="2400" dirty="0">
                <a:latin typeface="Arial"/>
                <a:cs typeface="Arial"/>
              </a:rPr>
              <a:t>items </a:t>
            </a:r>
            <a:r>
              <a:rPr lang="en-US" sz="2400" spc="-5" dirty="0">
                <a:latin typeface="Arial"/>
                <a:cs typeface="Arial"/>
              </a:rPr>
              <a:t>result</a:t>
            </a:r>
            <a:r>
              <a:rPr sz="2400" spc="-5" dirty="0">
                <a:latin typeface="Arial"/>
                <a:cs typeface="Arial"/>
              </a:rPr>
              <a:t> in finished goods, which </a:t>
            </a:r>
            <a:r>
              <a:rPr lang="en-US" sz="2400" spc="-5" dirty="0">
                <a:latin typeface="Arial"/>
                <a:cs typeface="Arial"/>
              </a:rPr>
              <a:t>are</a:t>
            </a:r>
            <a:r>
              <a:rPr sz="2400" spc="-5" dirty="0">
                <a:latin typeface="Arial"/>
                <a:cs typeface="Arial"/>
              </a:rPr>
              <a:t> ready for</a:t>
            </a:r>
            <a:r>
              <a:rPr lang="en-US" sz="2400" spc="-5" dirty="0">
                <a:latin typeface="Arial"/>
                <a:cs typeface="Arial"/>
              </a:rPr>
              <a:t> </a:t>
            </a:r>
            <a:r>
              <a:rPr sz="2400" spc="-5" dirty="0">
                <a:latin typeface="Arial"/>
                <a:cs typeface="Arial"/>
              </a:rPr>
              <a:t>consumption or use by </a:t>
            </a:r>
            <a:r>
              <a:rPr sz="2400" dirty="0">
                <a:latin typeface="Arial"/>
                <a:cs typeface="Arial"/>
              </a:rPr>
              <a:t>the</a:t>
            </a:r>
            <a:r>
              <a:rPr sz="2400" spc="30" dirty="0">
                <a:latin typeface="Arial"/>
                <a:cs typeface="Arial"/>
              </a:rPr>
              <a:t> </a:t>
            </a:r>
            <a:r>
              <a:rPr sz="2400" spc="-5" dirty="0">
                <a:latin typeface="Arial"/>
                <a:cs typeface="Arial"/>
              </a:rPr>
              <a:t>customers.</a:t>
            </a:r>
            <a:endParaRPr sz="2400" dirty="0">
              <a:latin typeface="Arial"/>
              <a:cs typeface="Arial"/>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0C60-8234-4FF7-8F9E-01E1DC6DCDCE}"/>
              </a:ext>
            </a:extLst>
          </p:cNvPr>
          <p:cNvSpPr>
            <a:spLocks noGrp="1"/>
          </p:cNvSpPr>
          <p:nvPr>
            <p:ph type="title"/>
          </p:nvPr>
        </p:nvSpPr>
        <p:spPr>
          <a:xfrm>
            <a:off x="838200" y="365125"/>
            <a:ext cx="10515600" cy="740661"/>
          </a:xfrm>
        </p:spPr>
        <p:txBody>
          <a:bodyPr/>
          <a:lstStyle/>
          <a:p>
            <a:r>
              <a:rPr lang="en-US" b="1" dirty="0">
                <a:solidFill>
                  <a:schemeClr val="accent2"/>
                </a:solidFill>
              </a:rPr>
              <a:t>Process analysis at HR Anna Company</a:t>
            </a:r>
          </a:p>
        </p:txBody>
      </p:sp>
      <p:sp>
        <p:nvSpPr>
          <p:cNvPr id="3" name="Content Placeholder 2">
            <a:extLst>
              <a:ext uri="{FF2B5EF4-FFF2-40B4-BE49-F238E27FC236}">
                <a16:creationId xmlns:a16="http://schemas.microsoft.com/office/drawing/2014/main" id="{C21CD39E-D5F5-43DE-AFAF-682C7B43FAF7}"/>
              </a:ext>
            </a:extLst>
          </p:cNvPr>
          <p:cNvSpPr>
            <a:spLocks noGrp="1"/>
          </p:cNvSpPr>
          <p:nvPr>
            <p:ph idx="1"/>
          </p:nvPr>
        </p:nvSpPr>
        <p:spPr>
          <a:xfrm>
            <a:off x="838200" y="1456660"/>
            <a:ext cx="10515600" cy="597665"/>
          </a:xfrm>
        </p:spPr>
        <p:txBody>
          <a:bodyPr/>
          <a:lstStyle/>
          <a:p>
            <a:r>
              <a:rPr lang="en-US" dirty="0"/>
              <a:t>The Product- Window Boxes (See Figure)</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7F2208A-8C31-4599-B701-F9EA386CFD28}"/>
                  </a:ext>
                </a:extLst>
              </p14:cNvPr>
              <p14:cNvContentPartPr/>
              <p14:nvPr/>
            </p14:nvContentPartPr>
            <p14:xfrm>
              <a:off x="3748203" y="2571162"/>
              <a:ext cx="5040" cy="9000"/>
            </p14:xfrm>
          </p:contentPart>
        </mc:Choice>
        <mc:Fallback xmlns="">
          <p:pic>
            <p:nvPicPr>
              <p:cNvPr id="4" name="Ink 3">
                <a:extLst>
                  <a:ext uri="{FF2B5EF4-FFF2-40B4-BE49-F238E27FC236}">
                    <a16:creationId xmlns:a16="http://schemas.microsoft.com/office/drawing/2014/main" id="{87F2208A-8C31-4599-B701-F9EA386CFD28}"/>
                  </a:ext>
                </a:extLst>
              </p:cNvPr>
              <p:cNvPicPr/>
              <p:nvPr/>
            </p:nvPicPr>
            <p:blipFill>
              <a:blip r:embed="rId3"/>
              <a:stretch>
                <a:fillRect/>
              </a:stretch>
            </p:blipFill>
            <p:spPr>
              <a:xfrm>
                <a:off x="3743883" y="2566842"/>
                <a:ext cx="13680" cy="17640"/>
              </a:xfrm>
              <a:prstGeom prst="rect">
                <a:avLst/>
              </a:prstGeom>
            </p:spPr>
          </p:pic>
        </mc:Fallback>
      </mc:AlternateContent>
      <p:sp>
        <p:nvSpPr>
          <p:cNvPr id="53" name="Rectangle 52">
            <a:extLst>
              <a:ext uri="{FF2B5EF4-FFF2-40B4-BE49-F238E27FC236}">
                <a16:creationId xmlns:a16="http://schemas.microsoft.com/office/drawing/2014/main" id="{2087F524-D07A-4B53-B674-878489042EE3}"/>
              </a:ext>
            </a:extLst>
          </p:cNvPr>
          <p:cNvSpPr/>
          <p:nvPr/>
        </p:nvSpPr>
        <p:spPr>
          <a:xfrm>
            <a:off x="3880884" y="3428999"/>
            <a:ext cx="3775111" cy="5295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WINDOW BOX</a:t>
            </a:r>
          </a:p>
        </p:txBody>
      </p:sp>
      <p:cxnSp>
        <p:nvCxnSpPr>
          <p:cNvPr id="55" name="Straight Connector 54">
            <a:extLst>
              <a:ext uri="{FF2B5EF4-FFF2-40B4-BE49-F238E27FC236}">
                <a16:creationId xmlns:a16="http://schemas.microsoft.com/office/drawing/2014/main" id="{2FD4A77D-02E3-41E4-AE05-03EBB887F141}"/>
              </a:ext>
            </a:extLst>
          </p:cNvPr>
          <p:cNvCxnSpPr/>
          <p:nvPr/>
        </p:nvCxnSpPr>
        <p:spPr>
          <a:xfrm flipV="1">
            <a:off x="3880884" y="3147237"/>
            <a:ext cx="329609" cy="281762"/>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22B51C1-7181-42B3-B7EB-119331357DD0}"/>
              </a:ext>
            </a:extLst>
          </p:cNvPr>
          <p:cNvCxnSpPr>
            <a:cxnSpLocks/>
          </p:cNvCxnSpPr>
          <p:nvPr/>
        </p:nvCxnSpPr>
        <p:spPr>
          <a:xfrm flipV="1">
            <a:off x="7655995" y="3111795"/>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2CBBDD3-2052-4B18-89BB-AD174B138D85}"/>
              </a:ext>
            </a:extLst>
          </p:cNvPr>
          <p:cNvCxnSpPr>
            <a:cxnSpLocks/>
          </p:cNvCxnSpPr>
          <p:nvPr/>
        </p:nvCxnSpPr>
        <p:spPr>
          <a:xfrm flipV="1">
            <a:off x="7655995" y="3641372"/>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CD112C3-E0F3-4F9A-BACB-9F05827F4D43}"/>
              </a:ext>
            </a:extLst>
          </p:cNvPr>
          <p:cNvCxnSpPr>
            <a:cxnSpLocks/>
          </p:cNvCxnSpPr>
          <p:nvPr/>
        </p:nvCxnSpPr>
        <p:spPr>
          <a:xfrm>
            <a:off x="7971427" y="3147237"/>
            <a:ext cx="0" cy="494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D165339-AE6C-4F4E-A931-A3EBB2923A45}"/>
              </a:ext>
            </a:extLst>
          </p:cNvPr>
          <p:cNvCxnSpPr/>
          <p:nvPr/>
        </p:nvCxnSpPr>
        <p:spPr>
          <a:xfrm>
            <a:off x="4210493" y="3147237"/>
            <a:ext cx="3760934"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39F30F57-8377-47CC-82E5-A0D1F4770525}"/>
              </a:ext>
            </a:extLst>
          </p:cNvPr>
          <p:cNvSpPr/>
          <p:nvPr/>
        </p:nvSpPr>
        <p:spPr>
          <a:xfrm>
            <a:off x="3880884" y="4924089"/>
            <a:ext cx="3775111" cy="5295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PART A</a:t>
            </a:r>
          </a:p>
        </p:txBody>
      </p:sp>
      <p:cxnSp>
        <p:nvCxnSpPr>
          <p:cNvPr id="73" name="Straight Connector 72">
            <a:extLst>
              <a:ext uri="{FF2B5EF4-FFF2-40B4-BE49-F238E27FC236}">
                <a16:creationId xmlns:a16="http://schemas.microsoft.com/office/drawing/2014/main" id="{0353AFAE-1425-413F-BC00-B5683F54B822}"/>
              </a:ext>
            </a:extLst>
          </p:cNvPr>
          <p:cNvCxnSpPr>
            <a:cxnSpLocks/>
          </p:cNvCxnSpPr>
          <p:nvPr/>
        </p:nvCxnSpPr>
        <p:spPr>
          <a:xfrm flipV="1">
            <a:off x="7655995" y="5136462"/>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084B391-FFE0-4D78-84BD-095E175C0E9E}"/>
              </a:ext>
            </a:extLst>
          </p:cNvPr>
          <p:cNvCxnSpPr>
            <a:cxnSpLocks/>
          </p:cNvCxnSpPr>
          <p:nvPr/>
        </p:nvCxnSpPr>
        <p:spPr>
          <a:xfrm>
            <a:off x="7971427" y="4642327"/>
            <a:ext cx="0" cy="494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825E191-AA31-478C-BB3A-684F1678AC26}"/>
              </a:ext>
            </a:extLst>
          </p:cNvPr>
          <p:cNvCxnSpPr/>
          <p:nvPr/>
        </p:nvCxnSpPr>
        <p:spPr>
          <a:xfrm>
            <a:off x="4210493" y="4642327"/>
            <a:ext cx="37609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8BB6DBD-9377-416C-ACBF-49F67CDFBA51}"/>
              </a:ext>
            </a:extLst>
          </p:cNvPr>
          <p:cNvCxnSpPr/>
          <p:nvPr/>
        </p:nvCxnSpPr>
        <p:spPr>
          <a:xfrm>
            <a:off x="4210493" y="4642327"/>
            <a:ext cx="0" cy="28176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73A32B0-AD40-49AE-A9D2-8A249F7277CC}"/>
              </a:ext>
            </a:extLst>
          </p:cNvPr>
          <p:cNvCxnSpPr>
            <a:endCxn id="70" idx="3"/>
          </p:cNvCxnSpPr>
          <p:nvPr/>
        </p:nvCxnSpPr>
        <p:spPr>
          <a:xfrm flipH="1">
            <a:off x="7655995" y="5136462"/>
            <a:ext cx="315432" cy="52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7600210-6DB1-49A4-8DD3-4C2232038B84}"/>
              </a:ext>
            </a:extLst>
          </p:cNvPr>
          <p:cNvCxnSpPr>
            <a:cxnSpLocks/>
          </p:cNvCxnSpPr>
          <p:nvPr/>
        </p:nvCxnSpPr>
        <p:spPr>
          <a:xfrm flipV="1">
            <a:off x="7655995" y="6342515"/>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796D0C3-04FF-402C-8091-7D95C14ED252}"/>
              </a:ext>
            </a:extLst>
          </p:cNvPr>
          <p:cNvCxnSpPr>
            <a:cxnSpLocks/>
          </p:cNvCxnSpPr>
          <p:nvPr/>
        </p:nvCxnSpPr>
        <p:spPr>
          <a:xfrm flipV="1">
            <a:off x="7630519" y="5859759"/>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18CF99B-E328-4836-B8BD-EFE3530F6EC6}"/>
              </a:ext>
            </a:extLst>
          </p:cNvPr>
          <p:cNvCxnSpPr>
            <a:cxnSpLocks/>
          </p:cNvCxnSpPr>
          <p:nvPr/>
        </p:nvCxnSpPr>
        <p:spPr>
          <a:xfrm>
            <a:off x="7957803" y="5861530"/>
            <a:ext cx="0" cy="494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81B3A70-6C86-4B5F-AB50-06070798A2A2}"/>
              </a:ext>
            </a:extLst>
          </p:cNvPr>
          <p:cNvCxnSpPr>
            <a:cxnSpLocks/>
          </p:cNvCxnSpPr>
          <p:nvPr/>
        </p:nvCxnSpPr>
        <p:spPr>
          <a:xfrm>
            <a:off x="7655995" y="6165584"/>
            <a:ext cx="0" cy="494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C340BC0-BD01-4CA5-99CD-9D4DF24C76B0}"/>
              </a:ext>
            </a:extLst>
          </p:cNvPr>
          <p:cNvCxnSpPr>
            <a:cxnSpLocks/>
          </p:cNvCxnSpPr>
          <p:nvPr/>
        </p:nvCxnSpPr>
        <p:spPr>
          <a:xfrm flipV="1">
            <a:off x="3762537" y="6342515"/>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BE3CC28-C365-41D5-94D6-EAAAD29EFB99}"/>
              </a:ext>
            </a:extLst>
          </p:cNvPr>
          <p:cNvCxnSpPr>
            <a:cxnSpLocks/>
          </p:cNvCxnSpPr>
          <p:nvPr/>
        </p:nvCxnSpPr>
        <p:spPr>
          <a:xfrm flipV="1">
            <a:off x="3737061" y="5859759"/>
            <a:ext cx="315432" cy="317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DF6D108-6902-49B5-B611-FC6C13E00134}"/>
              </a:ext>
            </a:extLst>
          </p:cNvPr>
          <p:cNvCxnSpPr>
            <a:cxnSpLocks/>
          </p:cNvCxnSpPr>
          <p:nvPr/>
        </p:nvCxnSpPr>
        <p:spPr>
          <a:xfrm>
            <a:off x="4064345" y="5861530"/>
            <a:ext cx="0" cy="494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3EFC55D3-0EE2-459E-B644-B70FB45D0B5B}"/>
              </a:ext>
            </a:extLst>
          </p:cNvPr>
          <p:cNvCxnSpPr>
            <a:cxnSpLocks/>
          </p:cNvCxnSpPr>
          <p:nvPr/>
        </p:nvCxnSpPr>
        <p:spPr>
          <a:xfrm>
            <a:off x="3762537" y="6165584"/>
            <a:ext cx="0" cy="494135"/>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613ED53F-6427-4515-BF56-116BD905815C}"/>
              </a:ext>
            </a:extLst>
          </p:cNvPr>
          <p:cNvSpPr txBox="1"/>
          <p:nvPr/>
        </p:nvSpPr>
        <p:spPr>
          <a:xfrm>
            <a:off x="4918578" y="6165584"/>
            <a:ext cx="1816453" cy="369332"/>
          </a:xfrm>
          <a:prstGeom prst="rect">
            <a:avLst/>
          </a:prstGeom>
          <a:noFill/>
        </p:spPr>
        <p:txBody>
          <a:bodyPr wrap="square">
            <a:spAutoFit/>
          </a:bodyPr>
          <a:lstStyle/>
          <a:p>
            <a:pPr algn="ctr"/>
            <a:r>
              <a:rPr lang="en-US" dirty="0">
                <a:solidFill>
                  <a:schemeClr val="tx1"/>
                </a:solidFill>
              </a:rPr>
              <a:t>PART B</a:t>
            </a:r>
          </a:p>
        </p:txBody>
      </p: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EA243CC8-93A1-49A2-A0F3-9298BFCAD7D4}"/>
                  </a:ext>
                </a:extLst>
              </p14:cNvPr>
              <p14:cNvContentPartPr/>
              <p14:nvPr/>
            </p14:nvContentPartPr>
            <p14:xfrm>
              <a:off x="4688163" y="2806049"/>
              <a:ext cx="54360" cy="514800"/>
            </p14:xfrm>
          </p:contentPart>
        </mc:Choice>
        <mc:Fallback xmlns="">
          <p:pic>
            <p:nvPicPr>
              <p:cNvPr id="93" name="Ink 92">
                <a:extLst>
                  <a:ext uri="{FF2B5EF4-FFF2-40B4-BE49-F238E27FC236}">
                    <a16:creationId xmlns:a16="http://schemas.microsoft.com/office/drawing/2014/main" id="{EA243CC8-93A1-49A2-A0F3-9298BFCAD7D4}"/>
                  </a:ext>
                </a:extLst>
              </p:cNvPr>
              <p:cNvPicPr/>
              <p:nvPr/>
            </p:nvPicPr>
            <p:blipFill>
              <a:blip r:embed="rId5"/>
              <a:stretch>
                <a:fillRect/>
              </a:stretch>
            </p:blipFill>
            <p:spPr>
              <a:xfrm>
                <a:off x="4652163" y="2770049"/>
                <a:ext cx="126000" cy="586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8" name="Ink 97">
                <a:extLst>
                  <a:ext uri="{FF2B5EF4-FFF2-40B4-BE49-F238E27FC236}">
                    <a16:creationId xmlns:a16="http://schemas.microsoft.com/office/drawing/2014/main" id="{4AEC6C0E-25AF-4622-AA55-1F0DF9D4C378}"/>
                  </a:ext>
                </a:extLst>
              </p14:cNvPr>
              <p14:cNvContentPartPr/>
              <p14:nvPr/>
            </p14:nvContentPartPr>
            <p14:xfrm>
              <a:off x="4617603" y="2664929"/>
              <a:ext cx="118440" cy="102600"/>
            </p14:xfrm>
          </p:contentPart>
        </mc:Choice>
        <mc:Fallback xmlns="">
          <p:pic>
            <p:nvPicPr>
              <p:cNvPr id="98" name="Ink 97">
                <a:extLst>
                  <a:ext uri="{FF2B5EF4-FFF2-40B4-BE49-F238E27FC236}">
                    <a16:creationId xmlns:a16="http://schemas.microsoft.com/office/drawing/2014/main" id="{4AEC6C0E-25AF-4622-AA55-1F0DF9D4C378}"/>
                  </a:ext>
                </a:extLst>
              </p:cNvPr>
              <p:cNvPicPr/>
              <p:nvPr/>
            </p:nvPicPr>
            <p:blipFill>
              <a:blip r:embed="rId7"/>
              <a:stretch>
                <a:fillRect/>
              </a:stretch>
            </p:blipFill>
            <p:spPr>
              <a:xfrm>
                <a:off x="4563603" y="2557289"/>
                <a:ext cx="22608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1" name="Ink 120">
                <a:extLst>
                  <a:ext uri="{FF2B5EF4-FFF2-40B4-BE49-F238E27FC236}">
                    <a16:creationId xmlns:a16="http://schemas.microsoft.com/office/drawing/2014/main" id="{6EB31385-B717-4B70-9CB1-2001984B72FF}"/>
                  </a:ext>
                </a:extLst>
              </p14:cNvPr>
              <p14:cNvContentPartPr/>
              <p14:nvPr/>
            </p14:nvContentPartPr>
            <p14:xfrm>
              <a:off x="5714523" y="2788409"/>
              <a:ext cx="69480" cy="511200"/>
            </p14:xfrm>
          </p:contentPart>
        </mc:Choice>
        <mc:Fallback xmlns="">
          <p:pic>
            <p:nvPicPr>
              <p:cNvPr id="121" name="Ink 120">
                <a:extLst>
                  <a:ext uri="{FF2B5EF4-FFF2-40B4-BE49-F238E27FC236}">
                    <a16:creationId xmlns:a16="http://schemas.microsoft.com/office/drawing/2014/main" id="{6EB31385-B717-4B70-9CB1-2001984B72FF}"/>
                  </a:ext>
                </a:extLst>
              </p:cNvPr>
              <p:cNvPicPr/>
              <p:nvPr/>
            </p:nvPicPr>
            <p:blipFill>
              <a:blip r:embed="rId9"/>
              <a:stretch>
                <a:fillRect/>
              </a:stretch>
            </p:blipFill>
            <p:spPr>
              <a:xfrm>
                <a:off x="5678523" y="2752409"/>
                <a:ext cx="141120" cy="582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3" name="Ink 122">
                <a:extLst>
                  <a:ext uri="{FF2B5EF4-FFF2-40B4-BE49-F238E27FC236}">
                    <a16:creationId xmlns:a16="http://schemas.microsoft.com/office/drawing/2014/main" id="{DD3E642F-DC25-4995-B22F-263FF97104EE}"/>
                  </a:ext>
                </a:extLst>
              </p14:cNvPr>
              <p14:cNvContentPartPr/>
              <p14:nvPr/>
            </p14:nvContentPartPr>
            <p14:xfrm>
              <a:off x="7281243" y="2824049"/>
              <a:ext cx="48960" cy="469440"/>
            </p14:xfrm>
          </p:contentPart>
        </mc:Choice>
        <mc:Fallback xmlns="">
          <p:pic>
            <p:nvPicPr>
              <p:cNvPr id="123" name="Ink 122">
                <a:extLst>
                  <a:ext uri="{FF2B5EF4-FFF2-40B4-BE49-F238E27FC236}">
                    <a16:creationId xmlns:a16="http://schemas.microsoft.com/office/drawing/2014/main" id="{DD3E642F-DC25-4995-B22F-263FF97104EE}"/>
                  </a:ext>
                </a:extLst>
              </p:cNvPr>
              <p:cNvPicPr/>
              <p:nvPr/>
            </p:nvPicPr>
            <p:blipFill>
              <a:blip r:embed="rId11"/>
              <a:stretch>
                <a:fillRect/>
              </a:stretch>
            </p:blipFill>
            <p:spPr>
              <a:xfrm>
                <a:off x="7245603" y="2788409"/>
                <a:ext cx="120600" cy="541080"/>
              </a:xfrm>
              <a:prstGeom prst="rect">
                <a:avLst/>
              </a:prstGeom>
            </p:spPr>
          </p:pic>
        </mc:Fallback>
      </mc:AlternateContent>
      <p:grpSp>
        <p:nvGrpSpPr>
          <p:cNvPr id="125" name="Group 124">
            <a:extLst>
              <a:ext uri="{FF2B5EF4-FFF2-40B4-BE49-F238E27FC236}">
                <a16:creationId xmlns:a16="http://schemas.microsoft.com/office/drawing/2014/main" id="{6C95298F-47FC-4262-B79C-4B3859EE77D5}"/>
              </a:ext>
            </a:extLst>
          </p:cNvPr>
          <p:cNvGrpSpPr/>
          <p:nvPr/>
        </p:nvGrpSpPr>
        <p:grpSpPr>
          <a:xfrm>
            <a:off x="6483123" y="2815769"/>
            <a:ext cx="47160" cy="475200"/>
            <a:chOff x="6483123" y="2815769"/>
            <a:chExt cx="47160" cy="475200"/>
          </a:xfrm>
        </p:grpSpPr>
        <mc:AlternateContent xmlns:mc="http://schemas.openxmlformats.org/markup-compatibility/2006" xmlns:p14="http://schemas.microsoft.com/office/powerpoint/2010/main">
          <mc:Choice Requires="p14">
            <p:contentPart p14:bwMode="auto" r:id="rId12">
              <p14:nvContentPartPr>
                <p14:cNvPr id="122" name="Ink 121">
                  <a:extLst>
                    <a:ext uri="{FF2B5EF4-FFF2-40B4-BE49-F238E27FC236}">
                      <a16:creationId xmlns:a16="http://schemas.microsoft.com/office/drawing/2014/main" id="{4D7A817D-E6E7-47F9-B5EB-4F38F54DCB27}"/>
                    </a:ext>
                  </a:extLst>
                </p14:cNvPr>
                <p14:cNvContentPartPr/>
                <p14:nvPr/>
              </p14:nvContentPartPr>
              <p14:xfrm>
                <a:off x="6485643" y="2847809"/>
                <a:ext cx="44640" cy="407520"/>
              </p14:xfrm>
            </p:contentPart>
          </mc:Choice>
          <mc:Fallback xmlns="">
            <p:pic>
              <p:nvPicPr>
                <p:cNvPr id="122" name="Ink 121">
                  <a:extLst>
                    <a:ext uri="{FF2B5EF4-FFF2-40B4-BE49-F238E27FC236}">
                      <a16:creationId xmlns:a16="http://schemas.microsoft.com/office/drawing/2014/main" id="{4D7A817D-E6E7-47F9-B5EB-4F38F54DCB27}"/>
                    </a:ext>
                  </a:extLst>
                </p:cNvPr>
                <p:cNvPicPr/>
                <p:nvPr/>
              </p:nvPicPr>
              <p:blipFill>
                <a:blip r:embed="rId13"/>
                <a:stretch>
                  <a:fillRect/>
                </a:stretch>
              </p:blipFill>
              <p:spPr>
                <a:xfrm>
                  <a:off x="6450003" y="2811809"/>
                  <a:ext cx="116280" cy="479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4" name="Ink 123">
                  <a:extLst>
                    <a:ext uri="{FF2B5EF4-FFF2-40B4-BE49-F238E27FC236}">
                      <a16:creationId xmlns:a16="http://schemas.microsoft.com/office/drawing/2014/main" id="{16264904-8949-4C5C-8BC5-DB451A597BA8}"/>
                    </a:ext>
                  </a:extLst>
                </p14:cNvPr>
                <p14:cNvContentPartPr/>
                <p14:nvPr/>
              </p14:nvContentPartPr>
              <p14:xfrm>
                <a:off x="6483123" y="2815769"/>
                <a:ext cx="34560" cy="475200"/>
              </p14:xfrm>
            </p:contentPart>
          </mc:Choice>
          <mc:Fallback xmlns="">
            <p:pic>
              <p:nvPicPr>
                <p:cNvPr id="124" name="Ink 123">
                  <a:extLst>
                    <a:ext uri="{FF2B5EF4-FFF2-40B4-BE49-F238E27FC236}">
                      <a16:creationId xmlns:a16="http://schemas.microsoft.com/office/drawing/2014/main" id="{16264904-8949-4C5C-8BC5-DB451A597BA8}"/>
                    </a:ext>
                  </a:extLst>
                </p:cNvPr>
                <p:cNvPicPr/>
                <p:nvPr/>
              </p:nvPicPr>
              <p:blipFill>
                <a:blip r:embed="rId15"/>
                <a:stretch>
                  <a:fillRect/>
                </a:stretch>
              </p:blipFill>
              <p:spPr>
                <a:xfrm>
                  <a:off x="6447483" y="2779769"/>
                  <a:ext cx="106200" cy="546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26" name="Ink 125">
                <a:extLst>
                  <a:ext uri="{FF2B5EF4-FFF2-40B4-BE49-F238E27FC236}">
                    <a16:creationId xmlns:a16="http://schemas.microsoft.com/office/drawing/2014/main" id="{854CBED2-575D-44B6-8173-D837FEC1F553}"/>
                  </a:ext>
                </a:extLst>
              </p14:cNvPr>
              <p14:cNvContentPartPr/>
              <p14:nvPr/>
            </p14:nvContentPartPr>
            <p14:xfrm>
              <a:off x="4735323" y="2790929"/>
              <a:ext cx="362880" cy="280440"/>
            </p14:xfrm>
          </p:contentPart>
        </mc:Choice>
        <mc:Fallback xmlns="">
          <p:pic>
            <p:nvPicPr>
              <p:cNvPr id="126" name="Ink 125">
                <a:extLst>
                  <a:ext uri="{FF2B5EF4-FFF2-40B4-BE49-F238E27FC236}">
                    <a16:creationId xmlns:a16="http://schemas.microsoft.com/office/drawing/2014/main" id="{854CBED2-575D-44B6-8173-D837FEC1F553}"/>
                  </a:ext>
                </a:extLst>
              </p:cNvPr>
              <p:cNvPicPr/>
              <p:nvPr/>
            </p:nvPicPr>
            <p:blipFill>
              <a:blip r:embed="rId17"/>
              <a:stretch>
                <a:fillRect/>
              </a:stretch>
            </p:blipFill>
            <p:spPr>
              <a:xfrm>
                <a:off x="4699323" y="2754929"/>
                <a:ext cx="434520" cy="352080"/>
              </a:xfrm>
              <a:prstGeom prst="rect">
                <a:avLst/>
              </a:prstGeom>
            </p:spPr>
          </p:pic>
        </mc:Fallback>
      </mc:AlternateContent>
      <p:grpSp>
        <p:nvGrpSpPr>
          <p:cNvPr id="129" name="Group 128">
            <a:extLst>
              <a:ext uri="{FF2B5EF4-FFF2-40B4-BE49-F238E27FC236}">
                <a16:creationId xmlns:a16="http://schemas.microsoft.com/office/drawing/2014/main" id="{09F664AC-3B95-480D-A791-379A06A1281F}"/>
              </a:ext>
            </a:extLst>
          </p:cNvPr>
          <p:cNvGrpSpPr/>
          <p:nvPr/>
        </p:nvGrpSpPr>
        <p:grpSpPr>
          <a:xfrm>
            <a:off x="5374323" y="2904329"/>
            <a:ext cx="568080" cy="198720"/>
            <a:chOff x="5374323" y="2904329"/>
            <a:chExt cx="568080" cy="198720"/>
          </a:xfrm>
        </p:grpSpPr>
        <mc:AlternateContent xmlns:mc="http://schemas.openxmlformats.org/markup-compatibility/2006" xmlns:p14="http://schemas.microsoft.com/office/powerpoint/2010/main">
          <mc:Choice Requires="p14">
            <p:contentPart p14:bwMode="auto" r:id="rId18">
              <p14:nvContentPartPr>
                <p14:cNvPr id="127" name="Ink 126">
                  <a:extLst>
                    <a:ext uri="{FF2B5EF4-FFF2-40B4-BE49-F238E27FC236}">
                      <a16:creationId xmlns:a16="http://schemas.microsoft.com/office/drawing/2014/main" id="{024AE36F-190A-446C-ABE2-B0AB02F3F65B}"/>
                    </a:ext>
                  </a:extLst>
                </p14:cNvPr>
                <p14:cNvContentPartPr/>
                <p14:nvPr/>
              </p14:nvContentPartPr>
              <p14:xfrm>
                <a:off x="5374323" y="2904329"/>
                <a:ext cx="309960" cy="198720"/>
              </p14:xfrm>
            </p:contentPart>
          </mc:Choice>
          <mc:Fallback xmlns="">
            <p:pic>
              <p:nvPicPr>
                <p:cNvPr id="127" name="Ink 126">
                  <a:extLst>
                    <a:ext uri="{FF2B5EF4-FFF2-40B4-BE49-F238E27FC236}">
                      <a16:creationId xmlns:a16="http://schemas.microsoft.com/office/drawing/2014/main" id="{024AE36F-190A-446C-ABE2-B0AB02F3F65B}"/>
                    </a:ext>
                  </a:extLst>
                </p:cNvPr>
                <p:cNvPicPr/>
                <p:nvPr/>
              </p:nvPicPr>
              <p:blipFill>
                <a:blip r:embed="rId19"/>
                <a:stretch>
                  <a:fillRect/>
                </a:stretch>
              </p:blipFill>
              <p:spPr>
                <a:xfrm>
                  <a:off x="5338683" y="2868689"/>
                  <a:ext cx="38160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8" name="Ink 127">
                  <a:extLst>
                    <a:ext uri="{FF2B5EF4-FFF2-40B4-BE49-F238E27FC236}">
                      <a16:creationId xmlns:a16="http://schemas.microsoft.com/office/drawing/2014/main" id="{651B4474-E039-463A-A6B4-06B0BDB9244A}"/>
                    </a:ext>
                  </a:extLst>
                </p14:cNvPr>
                <p14:cNvContentPartPr/>
                <p14:nvPr/>
              </p14:nvContentPartPr>
              <p14:xfrm>
                <a:off x="5792643" y="2906129"/>
                <a:ext cx="149760" cy="180000"/>
              </p14:xfrm>
            </p:contentPart>
          </mc:Choice>
          <mc:Fallback xmlns="">
            <p:pic>
              <p:nvPicPr>
                <p:cNvPr id="128" name="Ink 127">
                  <a:extLst>
                    <a:ext uri="{FF2B5EF4-FFF2-40B4-BE49-F238E27FC236}">
                      <a16:creationId xmlns:a16="http://schemas.microsoft.com/office/drawing/2014/main" id="{651B4474-E039-463A-A6B4-06B0BDB9244A}"/>
                    </a:ext>
                  </a:extLst>
                </p:cNvPr>
                <p:cNvPicPr/>
                <p:nvPr/>
              </p:nvPicPr>
              <p:blipFill>
                <a:blip r:embed="rId21"/>
                <a:stretch>
                  <a:fillRect/>
                </a:stretch>
              </p:blipFill>
              <p:spPr>
                <a:xfrm>
                  <a:off x="5756643" y="2870489"/>
                  <a:ext cx="221400" cy="251640"/>
                </a:xfrm>
                <a:prstGeom prst="rect">
                  <a:avLst/>
                </a:prstGeom>
              </p:spPr>
            </p:pic>
          </mc:Fallback>
        </mc:AlternateContent>
      </p:grpSp>
      <p:grpSp>
        <p:nvGrpSpPr>
          <p:cNvPr id="134" name="Group 133">
            <a:extLst>
              <a:ext uri="{FF2B5EF4-FFF2-40B4-BE49-F238E27FC236}">
                <a16:creationId xmlns:a16="http://schemas.microsoft.com/office/drawing/2014/main" id="{5B02B080-A227-47A0-A4C2-F2EAC3B16636}"/>
              </a:ext>
            </a:extLst>
          </p:cNvPr>
          <p:cNvGrpSpPr/>
          <p:nvPr/>
        </p:nvGrpSpPr>
        <p:grpSpPr>
          <a:xfrm>
            <a:off x="6348123" y="2847089"/>
            <a:ext cx="1240920" cy="298800"/>
            <a:chOff x="6348123" y="2847089"/>
            <a:chExt cx="1240920" cy="298800"/>
          </a:xfrm>
        </p:grpSpPr>
        <mc:AlternateContent xmlns:mc="http://schemas.openxmlformats.org/markup-compatibility/2006" xmlns:p14="http://schemas.microsoft.com/office/powerpoint/2010/main">
          <mc:Choice Requires="p14">
            <p:contentPart p14:bwMode="auto" r:id="rId22">
              <p14:nvContentPartPr>
                <p14:cNvPr id="130" name="Ink 129">
                  <a:extLst>
                    <a:ext uri="{FF2B5EF4-FFF2-40B4-BE49-F238E27FC236}">
                      <a16:creationId xmlns:a16="http://schemas.microsoft.com/office/drawing/2014/main" id="{18AD95F8-0F39-4967-BF98-8F59AB6C88AE}"/>
                    </a:ext>
                  </a:extLst>
                </p14:cNvPr>
                <p14:cNvContentPartPr/>
                <p14:nvPr/>
              </p14:nvContentPartPr>
              <p14:xfrm>
                <a:off x="6548643" y="2847089"/>
                <a:ext cx="299160" cy="249840"/>
              </p14:xfrm>
            </p:contentPart>
          </mc:Choice>
          <mc:Fallback xmlns="">
            <p:pic>
              <p:nvPicPr>
                <p:cNvPr id="130" name="Ink 129">
                  <a:extLst>
                    <a:ext uri="{FF2B5EF4-FFF2-40B4-BE49-F238E27FC236}">
                      <a16:creationId xmlns:a16="http://schemas.microsoft.com/office/drawing/2014/main" id="{18AD95F8-0F39-4967-BF98-8F59AB6C88AE}"/>
                    </a:ext>
                  </a:extLst>
                </p:cNvPr>
                <p:cNvPicPr/>
                <p:nvPr/>
              </p:nvPicPr>
              <p:blipFill>
                <a:blip r:embed="rId23"/>
                <a:stretch>
                  <a:fillRect/>
                </a:stretch>
              </p:blipFill>
              <p:spPr>
                <a:xfrm>
                  <a:off x="6512643" y="2811089"/>
                  <a:ext cx="37080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1" name="Ink 130">
                  <a:extLst>
                    <a:ext uri="{FF2B5EF4-FFF2-40B4-BE49-F238E27FC236}">
                      <a16:creationId xmlns:a16="http://schemas.microsoft.com/office/drawing/2014/main" id="{0F0BC039-542E-4786-B66E-E7A316CCB944}"/>
                    </a:ext>
                  </a:extLst>
                </p14:cNvPr>
                <p14:cNvContentPartPr/>
                <p14:nvPr/>
              </p14:nvContentPartPr>
              <p14:xfrm>
                <a:off x="7362963" y="2872289"/>
                <a:ext cx="226080" cy="165240"/>
              </p14:xfrm>
            </p:contentPart>
          </mc:Choice>
          <mc:Fallback xmlns="">
            <p:pic>
              <p:nvPicPr>
                <p:cNvPr id="131" name="Ink 130">
                  <a:extLst>
                    <a:ext uri="{FF2B5EF4-FFF2-40B4-BE49-F238E27FC236}">
                      <a16:creationId xmlns:a16="http://schemas.microsoft.com/office/drawing/2014/main" id="{0F0BC039-542E-4786-B66E-E7A316CCB944}"/>
                    </a:ext>
                  </a:extLst>
                </p:cNvPr>
                <p:cNvPicPr/>
                <p:nvPr/>
              </p:nvPicPr>
              <p:blipFill>
                <a:blip r:embed="rId25"/>
                <a:stretch>
                  <a:fillRect/>
                </a:stretch>
              </p:blipFill>
              <p:spPr>
                <a:xfrm>
                  <a:off x="7326963" y="2836289"/>
                  <a:ext cx="2977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2" name="Ink 131">
                  <a:extLst>
                    <a:ext uri="{FF2B5EF4-FFF2-40B4-BE49-F238E27FC236}">
                      <a16:creationId xmlns:a16="http://schemas.microsoft.com/office/drawing/2014/main" id="{C11532A2-F84C-45C7-B6DF-1AB2D8C79A05}"/>
                    </a:ext>
                  </a:extLst>
                </p14:cNvPr>
                <p14:cNvContentPartPr/>
                <p14:nvPr/>
              </p14:nvContentPartPr>
              <p14:xfrm>
                <a:off x="6982443" y="3021329"/>
                <a:ext cx="239040" cy="124560"/>
              </p14:xfrm>
            </p:contentPart>
          </mc:Choice>
          <mc:Fallback xmlns="">
            <p:pic>
              <p:nvPicPr>
                <p:cNvPr id="132" name="Ink 131">
                  <a:extLst>
                    <a:ext uri="{FF2B5EF4-FFF2-40B4-BE49-F238E27FC236}">
                      <a16:creationId xmlns:a16="http://schemas.microsoft.com/office/drawing/2014/main" id="{C11532A2-F84C-45C7-B6DF-1AB2D8C79A05}"/>
                    </a:ext>
                  </a:extLst>
                </p:cNvPr>
                <p:cNvPicPr/>
                <p:nvPr/>
              </p:nvPicPr>
              <p:blipFill>
                <a:blip r:embed="rId27"/>
                <a:stretch>
                  <a:fillRect/>
                </a:stretch>
              </p:blipFill>
              <p:spPr>
                <a:xfrm>
                  <a:off x="6946803" y="2985329"/>
                  <a:ext cx="3106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3" name="Ink 132">
                  <a:extLst>
                    <a:ext uri="{FF2B5EF4-FFF2-40B4-BE49-F238E27FC236}">
                      <a16:creationId xmlns:a16="http://schemas.microsoft.com/office/drawing/2014/main" id="{8EA4CE4E-8D7D-4AA8-8C33-1CC8DDDD6E1C}"/>
                    </a:ext>
                  </a:extLst>
                </p14:cNvPr>
                <p14:cNvContentPartPr/>
                <p14:nvPr/>
              </p14:nvContentPartPr>
              <p14:xfrm>
                <a:off x="6348123" y="2895329"/>
                <a:ext cx="122400" cy="159120"/>
              </p14:xfrm>
            </p:contentPart>
          </mc:Choice>
          <mc:Fallback xmlns="">
            <p:pic>
              <p:nvPicPr>
                <p:cNvPr id="133" name="Ink 132">
                  <a:extLst>
                    <a:ext uri="{FF2B5EF4-FFF2-40B4-BE49-F238E27FC236}">
                      <a16:creationId xmlns:a16="http://schemas.microsoft.com/office/drawing/2014/main" id="{8EA4CE4E-8D7D-4AA8-8C33-1CC8DDDD6E1C}"/>
                    </a:ext>
                  </a:extLst>
                </p:cNvPr>
                <p:cNvPicPr/>
                <p:nvPr/>
              </p:nvPicPr>
              <p:blipFill>
                <a:blip r:embed="rId29"/>
                <a:stretch>
                  <a:fillRect/>
                </a:stretch>
              </p:blipFill>
              <p:spPr>
                <a:xfrm>
                  <a:off x="6312123" y="2859689"/>
                  <a:ext cx="194040" cy="230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135" name="Ink 134">
                <a:extLst>
                  <a:ext uri="{FF2B5EF4-FFF2-40B4-BE49-F238E27FC236}">
                    <a16:creationId xmlns:a16="http://schemas.microsoft.com/office/drawing/2014/main" id="{F7CB8679-2AC3-4B9C-BF23-7C533264CA39}"/>
                  </a:ext>
                </a:extLst>
              </p14:cNvPr>
              <p14:cNvContentPartPr/>
              <p14:nvPr/>
            </p14:nvContentPartPr>
            <p14:xfrm>
              <a:off x="4503123" y="3089369"/>
              <a:ext cx="218160" cy="109800"/>
            </p14:xfrm>
          </p:contentPart>
        </mc:Choice>
        <mc:Fallback xmlns="">
          <p:pic>
            <p:nvPicPr>
              <p:cNvPr id="135" name="Ink 134">
                <a:extLst>
                  <a:ext uri="{FF2B5EF4-FFF2-40B4-BE49-F238E27FC236}">
                    <a16:creationId xmlns:a16="http://schemas.microsoft.com/office/drawing/2014/main" id="{F7CB8679-2AC3-4B9C-BF23-7C533264CA39}"/>
                  </a:ext>
                </a:extLst>
              </p:cNvPr>
              <p:cNvPicPr/>
              <p:nvPr/>
            </p:nvPicPr>
            <p:blipFill>
              <a:blip r:embed="rId31"/>
              <a:stretch>
                <a:fillRect/>
              </a:stretch>
            </p:blipFill>
            <p:spPr>
              <a:xfrm>
                <a:off x="4467483" y="3053369"/>
                <a:ext cx="28980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36" name="Ink 135">
                <a:extLst>
                  <a:ext uri="{FF2B5EF4-FFF2-40B4-BE49-F238E27FC236}">
                    <a16:creationId xmlns:a16="http://schemas.microsoft.com/office/drawing/2014/main" id="{7EFD099B-F071-4600-80C4-9C895C7470AE}"/>
                  </a:ext>
                </a:extLst>
              </p14:cNvPr>
              <p14:cNvContentPartPr/>
              <p14:nvPr/>
            </p14:nvContentPartPr>
            <p14:xfrm>
              <a:off x="5628483" y="2636489"/>
              <a:ext cx="142200" cy="120600"/>
            </p14:xfrm>
          </p:contentPart>
        </mc:Choice>
        <mc:Fallback xmlns="">
          <p:pic>
            <p:nvPicPr>
              <p:cNvPr id="136" name="Ink 135">
                <a:extLst>
                  <a:ext uri="{FF2B5EF4-FFF2-40B4-BE49-F238E27FC236}">
                    <a16:creationId xmlns:a16="http://schemas.microsoft.com/office/drawing/2014/main" id="{7EFD099B-F071-4600-80C4-9C895C7470AE}"/>
                  </a:ext>
                </a:extLst>
              </p:cNvPr>
              <p:cNvPicPr/>
              <p:nvPr/>
            </p:nvPicPr>
            <p:blipFill>
              <a:blip r:embed="rId33"/>
              <a:stretch>
                <a:fillRect/>
              </a:stretch>
            </p:blipFill>
            <p:spPr>
              <a:xfrm>
                <a:off x="5574483" y="2528849"/>
                <a:ext cx="24984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37" name="Ink 136">
                <a:extLst>
                  <a:ext uri="{FF2B5EF4-FFF2-40B4-BE49-F238E27FC236}">
                    <a16:creationId xmlns:a16="http://schemas.microsoft.com/office/drawing/2014/main" id="{592227F5-01BA-4444-B501-BCC2D1F5A0F8}"/>
                  </a:ext>
                </a:extLst>
              </p14:cNvPr>
              <p14:cNvContentPartPr/>
              <p14:nvPr/>
            </p14:nvContentPartPr>
            <p14:xfrm>
              <a:off x="6458643" y="2637929"/>
              <a:ext cx="61200" cy="134280"/>
            </p14:xfrm>
          </p:contentPart>
        </mc:Choice>
        <mc:Fallback xmlns="">
          <p:pic>
            <p:nvPicPr>
              <p:cNvPr id="137" name="Ink 136">
                <a:extLst>
                  <a:ext uri="{FF2B5EF4-FFF2-40B4-BE49-F238E27FC236}">
                    <a16:creationId xmlns:a16="http://schemas.microsoft.com/office/drawing/2014/main" id="{592227F5-01BA-4444-B501-BCC2D1F5A0F8}"/>
                  </a:ext>
                </a:extLst>
              </p:cNvPr>
              <p:cNvPicPr/>
              <p:nvPr/>
            </p:nvPicPr>
            <p:blipFill>
              <a:blip r:embed="rId35"/>
              <a:stretch>
                <a:fillRect/>
              </a:stretch>
            </p:blipFill>
            <p:spPr>
              <a:xfrm>
                <a:off x="6405003" y="2530289"/>
                <a:ext cx="16884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8" name="Ink 137">
                <a:extLst>
                  <a:ext uri="{FF2B5EF4-FFF2-40B4-BE49-F238E27FC236}">
                    <a16:creationId xmlns:a16="http://schemas.microsoft.com/office/drawing/2014/main" id="{8285E5F3-3CDE-430C-9AE4-4D9258BC6669}"/>
                  </a:ext>
                </a:extLst>
              </p14:cNvPr>
              <p14:cNvContentPartPr/>
              <p14:nvPr/>
            </p14:nvContentPartPr>
            <p14:xfrm>
              <a:off x="7211763" y="2618129"/>
              <a:ext cx="106200" cy="144720"/>
            </p14:xfrm>
          </p:contentPart>
        </mc:Choice>
        <mc:Fallback xmlns="">
          <p:pic>
            <p:nvPicPr>
              <p:cNvPr id="138" name="Ink 137">
                <a:extLst>
                  <a:ext uri="{FF2B5EF4-FFF2-40B4-BE49-F238E27FC236}">
                    <a16:creationId xmlns:a16="http://schemas.microsoft.com/office/drawing/2014/main" id="{8285E5F3-3CDE-430C-9AE4-4D9258BC6669}"/>
                  </a:ext>
                </a:extLst>
              </p:cNvPr>
              <p:cNvPicPr/>
              <p:nvPr/>
            </p:nvPicPr>
            <p:blipFill>
              <a:blip r:embed="rId37"/>
              <a:stretch>
                <a:fillRect/>
              </a:stretch>
            </p:blipFill>
            <p:spPr>
              <a:xfrm>
                <a:off x="7158123" y="2510129"/>
                <a:ext cx="21384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39" name="Ink 138">
                <a:extLst>
                  <a:ext uri="{FF2B5EF4-FFF2-40B4-BE49-F238E27FC236}">
                    <a16:creationId xmlns:a16="http://schemas.microsoft.com/office/drawing/2014/main" id="{ECC1B436-52F1-43AE-B367-ED575A012D6C}"/>
                  </a:ext>
                </a:extLst>
              </p14:cNvPr>
              <p14:cNvContentPartPr/>
              <p14:nvPr/>
            </p14:nvContentPartPr>
            <p14:xfrm>
              <a:off x="4443723" y="2417609"/>
              <a:ext cx="412200" cy="432720"/>
            </p14:xfrm>
          </p:contentPart>
        </mc:Choice>
        <mc:Fallback xmlns="">
          <p:pic>
            <p:nvPicPr>
              <p:cNvPr id="139" name="Ink 138">
                <a:extLst>
                  <a:ext uri="{FF2B5EF4-FFF2-40B4-BE49-F238E27FC236}">
                    <a16:creationId xmlns:a16="http://schemas.microsoft.com/office/drawing/2014/main" id="{ECC1B436-52F1-43AE-B367-ED575A012D6C}"/>
                  </a:ext>
                </a:extLst>
              </p:cNvPr>
              <p:cNvPicPr/>
              <p:nvPr/>
            </p:nvPicPr>
            <p:blipFill>
              <a:blip r:embed="rId39"/>
              <a:stretch>
                <a:fillRect/>
              </a:stretch>
            </p:blipFill>
            <p:spPr>
              <a:xfrm>
                <a:off x="4390083" y="2309969"/>
                <a:ext cx="519840" cy="648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40" name="Ink 139">
                <a:extLst>
                  <a:ext uri="{FF2B5EF4-FFF2-40B4-BE49-F238E27FC236}">
                    <a16:creationId xmlns:a16="http://schemas.microsoft.com/office/drawing/2014/main" id="{03443CD3-186D-43AD-B405-AC2641C2D9D0}"/>
                  </a:ext>
                </a:extLst>
              </p14:cNvPr>
              <p14:cNvContentPartPr/>
              <p14:nvPr/>
            </p14:nvContentPartPr>
            <p14:xfrm>
              <a:off x="5645763" y="2842409"/>
              <a:ext cx="17640" cy="4320"/>
            </p14:xfrm>
          </p:contentPart>
        </mc:Choice>
        <mc:Fallback xmlns="">
          <p:pic>
            <p:nvPicPr>
              <p:cNvPr id="140" name="Ink 139">
                <a:extLst>
                  <a:ext uri="{FF2B5EF4-FFF2-40B4-BE49-F238E27FC236}">
                    <a16:creationId xmlns:a16="http://schemas.microsoft.com/office/drawing/2014/main" id="{03443CD3-186D-43AD-B405-AC2641C2D9D0}"/>
                  </a:ext>
                </a:extLst>
              </p:cNvPr>
              <p:cNvPicPr/>
              <p:nvPr/>
            </p:nvPicPr>
            <p:blipFill>
              <a:blip r:embed="rId41"/>
              <a:stretch>
                <a:fillRect/>
              </a:stretch>
            </p:blipFill>
            <p:spPr>
              <a:xfrm>
                <a:off x="5591763" y="2734409"/>
                <a:ext cx="12528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41" name="Ink 140">
                <a:extLst>
                  <a:ext uri="{FF2B5EF4-FFF2-40B4-BE49-F238E27FC236}">
                    <a16:creationId xmlns:a16="http://schemas.microsoft.com/office/drawing/2014/main" id="{72BFB46B-91EC-4E83-BE54-C2B2568B53ED}"/>
                  </a:ext>
                </a:extLst>
              </p14:cNvPr>
              <p14:cNvContentPartPr/>
              <p14:nvPr/>
            </p14:nvContentPartPr>
            <p14:xfrm>
              <a:off x="5406363" y="2405729"/>
              <a:ext cx="529200" cy="443880"/>
            </p14:xfrm>
          </p:contentPart>
        </mc:Choice>
        <mc:Fallback xmlns="">
          <p:pic>
            <p:nvPicPr>
              <p:cNvPr id="141" name="Ink 140">
                <a:extLst>
                  <a:ext uri="{FF2B5EF4-FFF2-40B4-BE49-F238E27FC236}">
                    <a16:creationId xmlns:a16="http://schemas.microsoft.com/office/drawing/2014/main" id="{72BFB46B-91EC-4E83-BE54-C2B2568B53ED}"/>
                  </a:ext>
                </a:extLst>
              </p:cNvPr>
              <p:cNvPicPr/>
              <p:nvPr/>
            </p:nvPicPr>
            <p:blipFill>
              <a:blip r:embed="rId43"/>
              <a:stretch>
                <a:fillRect/>
              </a:stretch>
            </p:blipFill>
            <p:spPr>
              <a:xfrm>
                <a:off x="5352363" y="2297729"/>
                <a:ext cx="636840" cy="659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42" name="Ink 141">
                <a:extLst>
                  <a:ext uri="{FF2B5EF4-FFF2-40B4-BE49-F238E27FC236}">
                    <a16:creationId xmlns:a16="http://schemas.microsoft.com/office/drawing/2014/main" id="{F5A30BDC-34C6-4D0A-9F70-B40A7DC6FA26}"/>
                  </a:ext>
                </a:extLst>
              </p14:cNvPr>
              <p14:cNvContentPartPr/>
              <p14:nvPr/>
            </p14:nvContentPartPr>
            <p14:xfrm>
              <a:off x="6259563" y="2326529"/>
              <a:ext cx="436320" cy="433080"/>
            </p14:xfrm>
          </p:contentPart>
        </mc:Choice>
        <mc:Fallback xmlns="">
          <p:pic>
            <p:nvPicPr>
              <p:cNvPr id="142" name="Ink 141">
                <a:extLst>
                  <a:ext uri="{FF2B5EF4-FFF2-40B4-BE49-F238E27FC236}">
                    <a16:creationId xmlns:a16="http://schemas.microsoft.com/office/drawing/2014/main" id="{F5A30BDC-34C6-4D0A-9F70-B40A7DC6FA26}"/>
                  </a:ext>
                </a:extLst>
              </p:cNvPr>
              <p:cNvPicPr/>
              <p:nvPr/>
            </p:nvPicPr>
            <p:blipFill>
              <a:blip r:embed="rId45"/>
              <a:stretch>
                <a:fillRect/>
              </a:stretch>
            </p:blipFill>
            <p:spPr>
              <a:xfrm>
                <a:off x="6205563" y="2218889"/>
                <a:ext cx="543960" cy="648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3" name="Ink 142">
                <a:extLst>
                  <a:ext uri="{FF2B5EF4-FFF2-40B4-BE49-F238E27FC236}">
                    <a16:creationId xmlns:a16="http://schemas.microsoft.com/office/drawing/2014/main" id="{5ED8EE05-6998-43A0-B46E-F2F246A8B66D}"/>
                  </a:ext>
                </a:extLst>
              </p14:cNvPr>
              <p14:cNvContentPartPr/>
              <p14:nvPr/>
            </p14:nvContentPartPr>
            <p14:xfrm>
              <a:off x="7010883" y="2470169"/>
              <a:ext cx="452160" cy="357840"/>
            </p14:xfrm>
          </p:contentPart>
        </mc:Choice>
        <mc:Fallback xmlns="">
          <p:pic>
            <p:nvPicPr>
              <p:cNvPr id="143" name="Ink 142">
                <a:extLst>
                  <a:ext uri="{FF2B5EF4-FFF2-40B4-BE49-F238E27FC236}">
                    <a16:creationId xmlns:a16="http://schemas.microsoft.com/office/drawing/2014/main" id="{5ED8EE05-6998-43A0-B46E-F2F246A8B66D}"/>
                  </a:ext>
                </a:extLst>
              </p:cNvPr>
              <p:cNvPicPr/>
              <p:nvPr/>
            </p:nvPicPr>
            <p:blipFill>
              <a:blip r:embed="rId47"/>
              <a:stretch>
                <a:fillRect/>
              </a:stretch>
            </p:blipFill>
            <p:spPr>
              <a:xfrm>
                <a:off x="6956883" y="2362529"/>
                <a:ext cx="559800" cy="573480"/>
              </a:xfrm>
              <a:prstGeom prst="rect">
                <a:avLst/>
              </a:prstGeom>
            </p:spPr>
          </p:pic>
        </mc:Fallback>
      </mc:AlternateContent>
    </p:spTree>
    <p:extLst>
      <p:ext uri="{BB962C8B-B14F-4D97-AF65-F5344CB8AC3E}">
        <p14:creationId xmlns:p14="http://schemas.microsoft.com/office/powerpoint/2010/main" val="424748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0974-8D53-4E57-A1A8-4A45F90C5943}"/>
              </a:ext>
            </a:extLst>
          </p:cNvPr>
          <p:cNvSpPr>
            <a:spLocks noGrp="1"/>
          </p:cNvSpPr>
          <p:nvPr>
            <p:ph type="title"/>
          </p:nvPr>
        </p:nvSpPr>
        <p:spPr>
          <a:xfrm>
            <a:off x="361507" y="141842"/>
            <a:ext cx="10515600" cy="538642"/>
          </a:xfrm>
        </p:spPr>
        <p:txBody>
          <a:bodyPr>
            <a:normAutofit fontScale="90000"/>
          </a:bodyPr>
          <a:lstStyle/>
          <a:p>
            <a:r>
              <a:rPr lang="en-US" dirty="0">
                <a:solidFill>
                  <a:schemeClr val="accent2"/>
                </a:solidFill>
              </a:rPr>
              <a:t>The production process </a:t>
            </a:r>
          </a:p>
        </p:txBody>
      </p:sp>
      <p:sp>
        <p:nvSpPr>
          <p:cNvPr id="3" name="Content Placeholder 2">
            <a:extLst>
              <a:ext uri="{FF2B5EF4-FFF2-40B4-BE49-F238E27FC236}">
                <a16:creationId xmlns:a16="http://schemas.microsoft.com/office/drawing/2014/main" id="{81414AEE-2BF9-4986-BAE7-00FBF85FF7E9}"/>
              </a:ext>
            </a:extLst>
          </p:cNvPr>
          <p:cNvSpPr>
            <a:spLocks noGrp="1"/>
          </p:cNvSpPr>
          <p:nvPr>
            <p:ph idx="1"/>
          </p:nvPr>
        </p:nvSpPr>
        <p:spPr>
          <a:xfrm>
            <a:off x="361507" y="818708"/>
            <a:ext cx="11408735" cy="5784111"/>
          </a:xfrm>
        </p:spPr>
        <p:txBody>
          <a:bodyPr>
            <a:normAutofit fontScale="70000" lnSpcReduction="20000"/>
          </a:bodyPr>
          <a:lstStyle/>
          <a:p>
            <a:r>
              <a:rPr lang="en-US" dirty="0">
                <a:solidFill>
                  <a:schemeClr val="accent2"/>
                </a:solidFill>
              </a:rPr>
              <a:t>Stamping </a:t>
            </a:r>
          </a:p>
          <a:p>
            <a:pPr lvl="1"/>
            <a:r>
              <a:rPr lang="en-US" dirty="0"/>
              <a:t>Parts are fabricated using a stamping machine </a:t>
            </a:r>
          </a:p>
          <a:p>
            <a:pPr lvl="1"/>
            <a:r>
              <a:rPr lang="en-US" dirty="0"/>
              <a:t>Switching between the two parts A and B</a:t>
            </a:r>
          </a:p>
          <a:p>
            <a:pPr lvl="1"/>
            <a:r>
              <a:rPr lang="en-US" dirty="0"/>
              <a:t>Setup time 120 minutes</a:t>
            </a:r>
          </a:p>
          <a:p>
            <a:pPr lvl="1"/>
            <a:r>
              <a:rPr lang="en-US" dirty="0"/>
              <a:t>Run time for A: One minute per part</a:t>
            </a:r>
          </a:p>
          <a:p>
            <a:pPr lvl="1"/>
            <a:r>
              <a:rPr lang="en-US" dirty="0"/>
              <a:t>Run time for B: 30 seconds per part</a:t>
            </a:r>
          </a:p>
          <a:p>
            <a:pPr lvl="1"/>
            <a:r>
              <a:rPr lang="en-US" dirty="0"/>
              <a:t>Currently parts are switched after every 360 parts of A and 720 parts of B. </a:t>
            </a:r>
          </a:p>
          <a:p>
            <a:r>
              <a:rPr lang="en-US" dirty="0">
                <a:solidFill>
                  <a:schemeClr val="accent2"/>
                </a:solidFill>
              </a:rPr>
              <a:t>Painting</a:t>
            </a:r>
            <a:r>
              <a:rPr lang="en-US" dirty="0"/>
              <a:t> </a:t>
            </a:r>
          </a:p>
          <a:p>
            <a:pPr lvl="1"/>
            <a:r>
              <a:rPr lang="en-US" dirty="0"/>
              <a:t>A robot is used (can paint in 5 different colors)</a:t>
            </a:r>
          </a:p>
          <a:p>
            <a:pPr lvl="1"/>
            <a:r>
              <a:rPr lang="en-US" dirty="0"/>
              <a:t>30 seconds for one part A and 10 seconds for one part B</a:t>
            </a:r>
          </a:p>
          <a:p>
            <a:pPr lvl="1"/>
            <a:r>
              <a:rPr lang="en-US" dirty="0"/>
              <a:t>A switch in color requires 20 minutes of setup</a:t>
            </a:r>
          </a:p>
          <a:p>
            <a:pPr lvl="1"/>
            <a:r>
              <a:rPr lang="en-US" dirty="0"/>
              <a:t>120 minutes drying time is required after the part is colored</a:t>
            </a:r>
          </a:p>
          <a:p>
            <a:pPr lvl="1"/>
            <a:r>
              <a:rPr lang="en-US" dirty="0"/>
              <a:t>Present program: Change in color after 360 parts of A and 720 parts of B are finished. </a:t>
            </a:r>
          </a:p>
          <a:p>
            <a:pPr lvl="1"/>
            <a:endParaRPr lang="en-US" dirty="0"/>
          </a:p>
          <a:p>
            <a:r>
              <a:rPr lang="en-US" dirty="0">
                <a:solidFill>
                  <a:schemeClr val="accent2"/>
                </a:solidFill>
              </a:rPr>
              <a:t>Assembly</a:t>
            </a:r>
          </a:p>
          <a:p>
            <a:pPr lvl="1"/>
            <a:r>
              <a:rPr lang="en-US" dirty="0"/>
              <a:t>Manual assembly is done</a:t>
            </a:r>
          </a:p>
          <a:p>
            <a:pPr lvl="1"/>
            <a:r>
              <a:rPr lang="en-US" dirty="0"/>
              <a:t>It takes 27 minutes to assemble a single unit by a worker.</a:t>
            </a:r>
          </a:p>
          <a:p>
            <a:pPr lvl="1"/>
            <a:r>
              <a:rPr lang="en-US" dirty="0"/>
              <a:t>12 workers available for assembly. </a:t>
            </a:r>
          </a:p>
          <a:p>
            <a:pPr lvl="1"/>
            <a:endParaRPr lang="en-US" dirty="0"/>
          </a:p>
          <a:p>
            <a:r>
              <a:rPr lang="en-US" dirty="0">
                <a:solidFill>
                  <a:schemeClr val="accent2"/>
                </a:solidFill>
              </a:rPr>
              <a:t>General information </a:t>
            </a:r>
          </a:p>
          <a:p>
            <a:pPr lvl="1"/>
            <a:r>
              <a:rPr lang="en-US" dirty="0"/>
              <a:t>Works for 8 hours shift/day, five days a week. </a:t>
            </a:r>
          </a:p>
          <a:p>
            <a:pPr lvl="1"/>
            <a:r>
              <a:rPr lang="en-US" dirty="0"/>
              <a:t>Average demand per week: 800 window boxes. </a:t>
            </a:r>
          </a:p>
          <a:p>
            <a:pPr lvl="1"/>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33799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5A1A6-CB97-4954-A30F-AB517743CCD8}"/>
              </a:ext>
            </a:extLst>
          </p:cNvPr>
          <p:cNvSpPr>
            <a:spLocks noGrp="1"/>
          </p:cNvSpPr>
          <p:nvPr>
            <p:ph type="title"/>
          </p:nvPr>
        </p:nvSpPr>
        <p:spPr>
          <a:xfrm>
            <a:off x="838200" y="365125"/>
            <a:ext cx="10515600" cy="783191"/>
          </a:xfrm>
        </p:spPr>
        <p:txBody>
          <a:bodyPr/>
          <a:lstStyle/>
          <a:p>
            <a:r>
              <a:rPr lang="en-US" b="1" dirty="0">
                <a:solidFill>
                  <a:schemeClr val="accent2"/>
                </a:solidFill>
              </a:rPr>
              <a:t>Process analysis </a:t>
            </a:r>
          </a:p>
        </p:txBody>
      </p:sp>
      <p:sp>
        <p:nvSpPr>
          <p:cNvPr id="3" name="Content Placeholder 2">
            <a:extLst>
              <a:ext uri="{FF2B5EF4-FFF2-40B4-BE49-F238E27FC236}">
                <a16:creationId xmlns:a16="http://schemas.microsoft.com/office/drawing/2014/main" id="{09747728-EDDE-4284-B55E-2974817C5AD5}"/>
              </a:ext>
            </a:extLst>
          </p:cNvPr>
          <p:cNvSpPr>
            <a:spLocks noGrp="1"/>
          </p:cNvSpPr>
          <p:nvPr>
            <p:ph idx="1"/>
          </p:nvPr>
        </p:nvSpPr>
        <p:spPr>
          <a:xfrm>
            <a:off x="838200" y="1233377"/>
            <a:ext cx="10515600" cy="4943586"/>
          </a:xfrm>
        </p:spPr>
        <p:txBody>
          <a:bodyPr/>
          <a:lstStyle/>
          <a:p>
            <a:r>
              <a:rPr lang="en-US" dirty="0"/>
              <a:t>Draw the process flow for the production process</a:t>
            </a:r>
          </a:p>
        </p:txBody>
      </p:sp>
    </p:spTree>
    <p:extLst>
      <p:ext uri="{BB962C8B-B14F-4D97-AF65-F5344CB8AC3E}">
        <p14:creationId xmlns:p14="http://schemas.microsoft.com/office/powerpoint/2010/main" val="335249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38FC5-4E68-47E3-803C-854EDB173B1C}"/>
              </a:ext>
            </a:extLst>
          </p:cNvPr>
          <p:cNvSpPr>
            <a:spLocks noGrp="1"/>
          </p:cNvSpPr>
          <p:nvPr>
            <p:ph type="title"/>
          </p:nvPr>
        </p:nvSpPr>
        <p:spPr>
          <a:xfrm>
            <a:off x="838200" y="365126"/>
            <a:ext cx="10515600" cy="602438"/>
          </a:xfrm>
        </p:spPr>
        <p:txBody>
          <a:bodyPr>
            <a:normAutofit fontScale="90000"/>
          </a:bodyPr>
          <a:lstStyle/>
          <a:p>
            <a:r>
              <a:rPr lang="en-US" b="1" dirty="0">
                <a:solidFill>
                  <a:schemeClr val="accent2"/>
                </a:solidFill>
              </a:rPr>
              <a:t>Process analysis </a:t>
            </a:r>
          </a:p>
        </p:txBody>
      </p:sp>
      <p:sp>
        <p:nvSpPr>
          <p:cNvPr id="3" name="Content Placeholder 2">
            <a:extLst>
              <a:ext uri="{FF2B5EF4-FFF2-40B4-BE49-F238E27FC236}">
                <a16:creationId xmlns:a16="http://schemas.microsoft.com/office/drawing/2014/main" id="{5D397B98-0484-4706-B5D3-66F6A903ED55}"/>
              </a:ext>
            </a:extLst>
          </p:cNvPr>
          <p:cNvSpPr>
            <a:spLocks noGrp="1"/>
          </p:cNvSpPr>
          <p:nvPr>
            <p:ph idx="1"/>
          </p:nvPr>
        </p:nvSpPr>
        <p:spPr>
          <a:xfrm>
            <a:off x="838200" y="967564"/>
            <a:ext cx="10515600" cy="5209399"/>
          </a:xfrm>
        </p:spPr>
        <p:txBody>
          <a:bodyPr/>
          <a:lstStyle/>
          <a:p>
            <a:r>
              <a:rPr lang="en-US" dirty="0"/>
              <a:t>Identify the bottleneck for the current process and calculate the average weekly capacity in terms of the number of units of final product produced per week.</a:t>
            </a:r>
          </a:p>
        </p:txBody>
      </p:sp>
    </p:spTree>
    <p:extLst>
      <p:ext uri="{BB962C8B-B14F-4D97-AF65-F5344CB8AC3E}">
        <p14:creationId xmlns:p14="http://schemas.microsoft.com/office/powerpoint/2010/main" val="4051854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97D0-C816-4E50-B0F4-222462733AD3}"/>
              </a:ext>
            </a:extLst>
          </p:cNvPr>
          <p:cNvSpPr>
            <a:spLocks noGrp="1"/>
          </p:cNvSpPr>
          <p:nvPr>
            <p:ph type="title"/>
          </p:nvPr>
        </p:nvSpPr>
        <p:spPr>
          <a:xfrm>
            <a:off x="838200" y="365125"/>
            <a:ext cx="10515600" cy="623703"/>
          </a:xfrm>
        </p:spPr>
        <p:txBody>
          <a:bodyPr>
            <a:normAutofit fontScale="90000"/>
          </a:bodyPr>
          <a:lstStyle/>
          <a:p>
            <a:r>
              <a:rPr lang="en-US" b="1" dirty="0">
                <a:solidFill>
                  <a:schemeClr val="accent2"/>
                </a:solidFill>
              </a:rPr>
              <a:t>Process analysis </a:t>
            </a:r>
          </a:p>
        </p:txBody>
      </p:sp>
      <p:sp>
        <p:nvSpPr>
          <p:cNvPr id="3" name="Content Placeholder 2">
            <a:extLst>
              <a:ext uri="{FF2B5EF4-FFF2-40B4-BE49-F238E27FC236}">
                <a16:creationId xmlns:a16="http://schemas.microsoft.com/office/drawing/2014/main" id="{BB8C61C3-CF91-4419-ABC2-90EFA0A48532}"/>
              </a:ext>
            </a:extLst>
          </p:cNvPr>
          <p:cNvSpPr>
            <a:spLocks noGrp="1"/>
          </p:cNvSpPr>
          <p:nvPr>
            <p:ph idx="1"/>
          </p:nvPr>
        </p:nvSpPr>
        <p:spPr>
          <a:xfrm>
            <a:off x="838200" y="1095153"/>
            <a:ext cx="10515600" cy="5081810"/>
          </a:xfrm>
        </p:spPr>
        <p:txBody>
          <a:bodyPr/>
          <a:lstStyle/>
          <a:p>
            <a:r>
              <a:rPr lang="en-US" dirty="0"/>
              <a:t>What is the average utilization of the workers and the machines?</a:t>
            </a:r>
          </a:p>
          <a:p>
            <a:endParaRPr lang="en-US" dirty="0"/>
          </a:p>
        </p:txBody>
      </p:sp>
    </p:spTree>
    <p:extLst>
      <p:ext uri="{BB962C8B-B14F-4D97-AF65-F5344CB8AC3E}">
        <p14:creationId xmlns:p14="http://schemas.microsoft.com/office/powerpoint/2010/main" val="3299836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B3BB-1D7E-4F03-AAAB-0A275B53805B}"/>
              </a:ext>
            </a:extLst>
          </p:cNvPr>
          <p:cNvSpPr>
            <a:spLocks noGrp="1"/>
          </p:cNvSpPr>
          <p:nvPr>
            <p:ph type="title"/>
          </p:nvPr>
        </p:nvSpPr>
        <p:spPr>
          <a:xfrm>
            <a:off x="838200" y="365126"/>
            <a:ext cx="10515600" cy="761926"/>
          </a:xfrm>
        </p:spPr>
        <p:txBody>
          <a:bodyPr/>
          <a:lstStyle/>
          <a:p>
            <a:r>
              <a:rPr lang="en-US" b="1" dirty="0">
                <a:solidFill>
                  <a:schemeClr val="accent2"/>
                </a:solidFill>
              </a:rPr>
              <a:t>Process analysis </a:t>
            </a:r>
          </a:p>
        </p:txBody>
      </p:sp>
      <p:sp>
        <p:nvSpPr>
          <p:cNvPr id="3" name="Content Placeholder 2">
            <a:extLst>
              <a:ext uri="{FF2B5EF4-FFF2-40B4-BE49-F238E27FC236}">
                <a16:creationId xmlns:a16="http://schemas.microsoft.com/office/drawing/2014/main" id="{45135CF8-9EDE-4749-A9CB-D012DEE77CF7}"/>
              </a:ext>
            </a:extLst>
          </p:cNvPr>
          <p:cNvSpPr>
            <a:spLocks noGrp="1"/>
          </p:cNvSpPr>
          <p:nvPr>
            <p:ph idx="1"/>
          </p:nvPr>
        </p:nvSpPr>
        <p:spPr>
          <a:xfrm>
            <a:off x="838200" y="1244009"/>
            <a:ext cx="10515600" cy="4932954"/>
          </a:xfrm>
        </p:spPr>
        <p:txBody>
          <a:bodyPr/>
          <a:lstStyle/>
          <a:p>
            <a:pPr algn="just"/>
            <a:r>
              <a:rPr lang="en-US" dirty="0"/>
              <a:t>What impact would doubling the batch sizes at the stamping operation have on average daily capacity? Be number-specific. Explain qualitatively what other effects this change would have?</a:t>
            </a:r>
          </a:p>
          <a:p>
            <a:endParaRPr lang="en-US" dirty="0"/>
          </a:p>
        </p:txBody>
      </p:sp>
    </p:spTree>
    <p:extLst>
      <p:ext uri="{BB962C8B-B14F-4D97-AF65-F5344CB8AC3E}">
        <p14:creationId xmlns:p14="http://schemas.microsoft.com/office/powerpoint/2010/main" val="375524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4088-B0C8-470F-AA4F-45D5C84DB0E4}"/>
              </a:ext>
            </a:extLst>
          </p:cNvPr>
          <p:cNvSpPr>
            <a:spLocks noGrp="1"/>
          </p:cNvSpPr>
          <p:nvPr>
            <p:ph type="title"/>
          </p:nvPr>
        </p:nvSpPr>
        <p:spPr>
          <a:xfrm>
            <a:off x="838200" y="365125"/>
            <a:ext cx="10515600" cy="655601"/>
          </a:xfrm>
        </p:spPr>
        <p:txBody>
          <a:bodyPr>
            <a:normAutofit fontScale="90000"/>
          </a:bodyPr>
          <a:lstStyle/>
          <a:p>
            <a:r>
              <a:rPr lang="en-US" dirty="0"/>
              <a:t>Process analysis </a:t>
            </a:r>
          </a:p>
        </p:txBody>
      </p:sp>
      <p:sp>
        <p:nvSpPr>
          <p:cNvPr id="3" name="Content Placeholder 2">
            <a:extLst>
              <a:ext uri="{FF2B5EF4-FFF2-40B4-BE49-F238E27FC236}">
                <a16:creationId xmlns:a16="http://schemas.microsoft.com/office/drawing/2014/main" id="{1031D9BC-1630-43B3-8325-95951D3ECEEA}"/>
              </a:ext>
            </a:extLst>
          </p:cNvPr>
          <p:cNvSpPr>
            <a:spLocks noGrp="1"/>
          </p:cNvSpPr>
          <p:nvPr>
            <p:ph idx="1"/>
          </p:nvPr>
        </p:nvSpPr>
        <p:spPr>
          <a:xfrm>
            <a:off x="838200" y="1020726"/>
            <a:ext cx="10515600" cy="5156237"/>
          </a:xfrm>
        </p:spPr>
        <p:txBody>
          <a:bodyPr/>
          <a:lstStyle/>
          <a:p>
            <a:r>
              <a:rPr lang="en-US" dirty="0"/>
              <a:t>Management is considering investing in a setup reduction program for the stamping machine. Suppose the setup time could be reduced to 20 minutes, with some additional investment cost. What would happen to the average capacity if the batch size remained the same as in question 1?</a:t>
            </a:r>
          </a:p>
          <a:p>
            <a:endParaRPr lang="en-US" dirty="0"/>
          </a:p>
        </p:txBody>
      </p:sp>
    </p:spTree>
    <p:extLst>
      <p:ext uri="{BB962C8B-B14F-4D97-AF65-F5344CB8AC3E}">
        <p14:creationId xmlns:p14="http://schemas.microsoft.com/office/powerpoint/2010/main" val="117678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0608A-2BB8-4236-8EBC-5127CFBFF446}"/>
              </a:ext>
            </a:extLst>
          </p:cNvPr>
          <p:cNvSpPr>
            <a:spLocks noGrp="1"/>
          </p:cNvSpPr>
          <p:nvPr>
            <p:ph type="title"/>
          </p:nvPr>
        </p:nvSpPr>
        <p:spPr>
          <a:xfrm>
            <a:off x="838200" y="152475"/>
            <a:ext cx="10515600" cy="804456"/>
          </a:xfrm>
        </p:spPr>
        <p:txBody>
          <a:bodyPr/>
          <a:lstStyle/>
          <a:p>
            <a:r>
              <a:rPr lang="en-US" b="1" dirty="0">
                <a:solidFill>
                  <a:schemeClr val="accent2"/>
                </a:solidFill>
              </a:rPr>
              <a:t>Process analysis at Benihana of Tokyo</a:t>
            </a:r>
          </a:p>
        </p:txBody>
      </p:sp>
      <p:sp>
        <p:nvSpPr>
          <p:cNvPr id="3" name="Content Placeholder 2">
            <a:extLst>
              <a:ext uri="{FF2B5EF4-FFF2-40B4-BE49-F238E27FC236}">
                <a16:creationId xmlns:a16="http://schemas.microsoft.com/office/drawing/2014/main" id="{6D9A7C18-3852-49A5-8F80-8817FF37756C}"/>
              </a:ext>
            </a:extLst>
          </p:cNvPr>
          <p:cNvSpPr>
            <a:spLocks noGrp="1"/>
          </p:cNvSpPr>
          <p:nvPr>
            <p:ph idx="1"/>
          </p:nvPr>
        </p:nvSpPr>
        <p:spPr>
          <a:xfrm>
            <a:off x="1018953" y="1368425"/>
            <a:ext cx="10515600" cy="906942"/>
          </a:xfrm>
        </p:spPr>
        <p:txBody>
          <a:bodyPr/>
          <a:lstStyle/>
          <a:p>
            <a:pPr marL="0" indent="0">
              <a:buNone/>
            </a:pPr>
            <a:r>
              <a:rPr lang="en-US" dirty="0">
                <a:hlinkClick r:id="rId2"/>
              </a:rPr>
              <a:t>https://youtu.be/XOJVfxMVehA</a:t>
            </a:r>
            <a:endParaRPr lang="en-US" dirty="0"/>
          </a:p>
          <a:p>
            <a:endParaRPr lang="en-US" dirty="0"/>
          </a:p>
        </p:txBody>
      </p:sp>
    </p:spTree>
    <p:extLst>
      <p:ext uri="{BB962C8B-B14F-4D97-AF65-F5344CB8AC3E}">
        <p14:creationId xmlns:p14="http://schemas.microsoft.com/office/powerpoint/2010/main" val="46965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CA5B-6137-419B-840B-F0575865DB9D}"/>
              </a:ext>
            </a:extLst>
          </p:cNvPr>
          <p:cNvSpPr>
            <a:spLocks noGrp="1"/>
          </p:cNvSpPr>
          <p:nvPr>
            <p:ph type="title"/>
          </p:nvPr>
        </p:nvSpPr>
        <p:spPr>
          <a:xfrm>
            <a:off x="838200" y="365125"/>
            <a:ext cx="10515600" cy="698131"/>
          </a:xfrm>
        </p:spPr>
        <p:txBody>
          <a:bodyPr/>
          <a:lstStyle/>
          <a:p>
            <a:r>
              <a:rPr lang="en-US" b="1" dirty="0">
                <a:solidFill>
                  <a:schemeClr val="accent2"/>
                </a:solidFill>
              </a:rPr>
              <a:t>Process analysis at Benihana of Tokyo</a:t>
            </a:r>
          </a:p>
        </p:txBody>
      </p:sp>
      <p:sp>
        <p:nvSpPr>
          <p:cNvPr id="3" name="Content Placeholder 2">
            <a:extLst>
              <a:ext uri="{FF2B5EF4-FFF2-40B4-BE49-F238E27FC236}">
                <a16:creationId xmlns:a16="http://schemas.microsoft.com/office/drawing/2014/main" id="{5187EE66-3F33-4E23-AE8E-B419D765E43D}"/>
              </a:ext>
            </a:extLst>
          </p:cNvPr>
          <p:cNvSpPr>
            <a:spLocks noGrp="1"/>
          </p:cNvSpPr>
          <p:nvPr>
            <p:ph idx="1"/>
          </p:nvPr>
        </p:nvSpPr>
        <p:spPr>
          <a:xfrm>
            <a:off x="838200" y="1347160"/>
            <a:ext cx="10515600" cy="2693212"/>
          </a:xfrm>
        </p:spPr>
        <p:txBody>
          <a:bodyPr>
            <a:normAutofit fontScale="77500" lnSpcReduction="20000"/>
          </a:bodyPr>
          <a:lstStyle/>
          <a:p>
            <a:pPr marL="0" indent="0">
              <a:buNone/>
            </a:pPr>
            <a:r>
              <a:rPr lang="en-US" b="1" u="sng" dirty="0">
                <a:solidFill>
                  <a:schemeClr val="accent2"/>
                </a:solidFill>
              </a:rPr>
              <a:t>Process Details </a:t>
            </a:r>
          </a:p>
          <a:p>
            <a:r>
              <a:rPr lang="en-US" dirty="0"/>
              <a:t>Customer enters the bar area and spends the time until he gets the entry for the dining. </a:t>
            </a:r>
          </a:p>
          <a:p>
            <a:r>
              <a:rPr lang="en-US" dirty="0"/>
              <a:t>A batch of 8 people is made and allowed to enter the dining area. </a:t>
            </a:r>
          </a:p>
          <a:p>
            <a:r>
              <a:rPr lang="en-US" dirty="0"/>
              <a:t>The serving time each table is approximately 60 minutes. </a:t>
            </a:r>
          </a:p>
          <a:p>
            <a:r>
              <a:rPr lang="en-US" dirty="0"/>
              <a:t>The exit is through the bar area. </a:t>
            </a:r>
          </a:p>
          <a:p>
            <a:endParaRPr lang="en-US" dirty="0"/>
          </a:p>
          <a:p>
            <a:r>
              <a:rPr lang="en-US" dirty="0"/>
              <a:t>Can we draw a process for the above information?</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300441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4531-29D8-4219-943C-2D120EDFA6C9}"/>
              </a:ext>
            </a:extLst>
          </p:cNvPr>
          <p:cNvSpPr>
            <a:spLocks noGrp="1"/>
          </p:cNvSpPr>
          <p:nvPr>
            <p:ph type="title"/>
          </p:nvPr>
        </p:nvSpPr>
        <p:spPr>
          <a:xfrm>
            <a:off x="838200" y="365126"/>
            <a:ext cx="10515600" cy="799142"/>
          </a:xfrm>
        </p:spPr>
        <p:txBody>
          <a:bodyPr/>
          <a:lstStyle/>
          <a:p>
            <a:r>
              <a:rPr lang="en-US" b="1" dirty="0">
                <a:solidFill>
                  <a:schemeClr val="accent2"/>
                </a:solidFill>
              </a:rPr>
              <a:t>The Process for Benihana of Tokyo</a:t>
            </a:r>
          </a:p>
        </p:txBody>
      </p:sp>
      <p:sp>
        <p:nvSpPr>
          <p:cNvPr id="4" name="Rectangle 3">
            <a:extLst>
              <a:ext uri="{FF2B5EF4-FFF2-40B4-BE49-F238E27FC236}">
                <a16:creationId xmlns:a16="http://schemas.microsoft.com/office/drawing/2014/main" id="{28DDE3E3-D87F-4931-867E-C900D31E02BD}"/>
              </a:ext>
            </a:extLst>
          </p:cNvPr>
          <p:cNvSpPr/>
          <p:nvPr/>
        </p:nvSpPr>
        <p:spPr>
          <a:xfrm>
            <a:off x="1520456" y="2923952"/>
            <a:ext cx="2020186" cy="1222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Bar area</a:t>
            </a:r>
          </a:p>
        </p:txBody>
      </p:sp>
      <p:sp>
        <p:nvSpPr>
          <p:cNvPr id="6" name="Rectangle 5">
            <a:extLst>
              <a:ext uri="{FF2B5EF4-FFF2-40B4-BE49-F238E27FC236}">
                <a16:creationId xmlns:a16="http://schemas.microsoft.com/office/drawing/2014/main" id="{49E98E89-1A5E-47CE-8B44-EFB919C14492}"/>
              </a:ext>
            </a:extLst>
          </p:cNvPr>
          <p:cNvSpPr/>
          <p:nvPr/>
        </p:nvSpPr>
        <p:spPr>
          <a:xfrm>
            <a:off x="4533014" y="2923952"/>
            <a:ext cx="2020186" cy="1222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Dining area </a:t>
            </a:r>
          </a:p>
        </p:txBody>
      </p:sp>
      <p:cxnSp>
        <p:nvCxnSpPr>
          <p:cNvPr id="9" name="Straight Arrow Connector 8">
            <a:extLst>
              <a:ext uri="{FF2B5EF4-FFF2-40B4-BE49-F238E27FC236}">
                <a16:creationId xmlns:a16="http://schemas.microsoft.com/office/drawing/2014/main" id="{C9739D6D-91BF-4F82-AA1B-6E3BAC10D62A}"/>
              </a:ext>
            </a:extLst>
          </p:cNvPr>
          <p:cNvCxnSpPr>
            <a:stCxn id="4" idx="3"/>
            <a:endCxn id="6" idx="1"/>
          </p:cNvCxnSpPr>
          <p:nvPr/>
        </p:nvCxnSpPr>
        <p:spPr>
          <a:xfrm>
            <a:off x="3540642" y="3535325"/>
            <a:ext cx="9923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FDAEB21-47F4-4E6E-9EF7-706D676744C0}"/>
              </a:ext>
            </a:extLst>
          </p:cNvPr>
          <p:cNvCxnSpPr/>
          <p:nvPr/>
        </p:nvCxnSpPr>
        <p:spPr>
          <a:xfrm>
            <a:off x="1860698" y="1775637"/>
            <a:ext cx="0" cy="114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521CE67F-56F9-49EE-BF53-5500C1EB2F0B}"/>
              </a:ext>
            </a:extLst>
          </p:cNvPr>
          <p:cNvCxnSpPr>
            <a:cxnSpLocks/>
            <a:stCxn id="6" idx="2"/>
          </p:cNvCxnSpPr>
          <p:nvPr/>
        </p:nvCxnSpPr>
        <p:spPr>
          <a:xfrm rot="5400000">
            <a:off x="3420196" y="3257050"/>
            <a:ext cx="1233264" cy="30125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24CE654-DB74-4EE8-8006-5627F42339F2}"/>
              </a:ext>
            </a:extLst>
          </p:cNvPr>
          <p:cNvCxnSpPr/>
          <p:nvPr/>
        </p:nvCxnSpPr>
        <p:spPr>
          <a:xfrm flipV="1">
            <a:off x="2530549" y="4146697"/>
            <a:ext cx="0" cy="123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21FB86B-F7A0-4178-9C61-D0EBDDF49681}"/>
              </a:ext>
            </a:extLst>
          </p:cNvPr>
          <p:cNvCxnSpPr/>
          <p:nvPr/>
        </p:nvCxnSpPr>
        <p:spPr>
          <a:xfrm flipV="1">
            <a:off x="3030279" y="1775637"/>
            <a:ext cx="0" cy="114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7E98956-63E0-42E1-B638-8651D7C0EFE3}"/>
              </a:ext>
            </a:extLst>
          </p:cNvPr>
          <p:cNvSpPr txBox="1"/>
          <p:nvPr/>
        </p:nvSpPr>
        <p:spPr>
          <a:xfrm>
            <a:off x="1369828" y="1775637"/>
            <a:ext cx="788581" cy="382772"/>
          </a:xfrm>
          <a:prstGeom prst="rect">
            <a:avLst/>
          </a:prstGeom>
          <a:noFill/>
        </p:spPr>
        <p:txBody>
          <a:bodyPr wrap="square" rtlCol="0">
            <a:spAutoFit/>
          </a:bodyPr>
          <a:lstStyle/>
          <a:p>
            <a:r>
              <a:rPr lang="en-US" dirty="0"/>
              <a:t>IN</a:t>
            </a:r>
          </a:p>
        </p:txBody>
      </p:sp>
      <p:sp>
        <p:nvSpPr>
          <p:cNvPr id="21" name="TextBox 20">
            <a:extLst>
              <a:ext uri="{FF2B5EF4-FFF2-40B4-BE49-F238E27FC236}">
                <a16:creationId xmlns:a16="http://schemas.microsoft.com/office/drawing/2014/main" id="{2E1E8A56-7460-41FA-BFB7-8C166EE848C2}"/>
              </a:ext>
            </a:extLst>
          </p:cNvPr>
          <p:cNvSpPr txBox="1"/>
          <p:nvPr/>
        </p:nvSpPr>
        <p:spPr>
          <a:xfrm>
            <a:off x="3113569" y="1775637"/>
            <a:ext cx="788581" cy="382772"/>
          </a:xfrm>
          <a:prstGeom prst="rect">
            <a:avLst/>
          </a:prstGeom>
          <a:noFill/>
        </p:spPr>
        <p:txBody>
          <a:bodyPr wrap="square" rtlCol="0">
            <a:spAutoFit/>
          </a:bodyPr>
          <a:lstStyle/>
          <a:p>
            <a:r>
              <a:rPr lang="en-US" dirty="0"/>
              <a:t>OUT</a:t>
            </a:r>
          </a:p>
        </p:txBody>
      </p:sp>
      <p:sp>
        <p:nvSpPr>
          <p:cNvPr id="23" name="TextBox 22">
            <a:extLst>
              <a:ext uri="{FF2B5EF4-FFF2-40B4-BE49-F238E27FC236}">
                <a16:creationId xmlns:a16="http://schemas.microsoft.com/office/drawing/2014/main" id="{49917217-99F5-4792-AECB-E5BBB2A12525}"/>
              </a:ext>
            </a:extLst>
          </p:cNvPr>
          <p:cNvSpPr txBox="1"/>
          <p:nvPr/>
        </p:nvSpPr>
        <p:spPr>
          <a:xfrm>
            <a:off x="5030972" y="2554619"/>
            <a:ext cx="1401726" cy="369332"/>
          </a:xfrm>
          <a:prstGeom prst="rect">
            <a:avLst/>
          </a:prstGeom>
          <a:noFill/>
        </p:spPr>
        <p:txBody>
          <a:bodyPr wrap="square" rtlCol="0">
            <a:spAutoFit/>
          </a:bodyPr>
          <a:lstStyle/>
          <a:p>
            <a:r>
              <a:rPr lang="en-US" dirty="0"/>
              <a:t>60 minutes</a:t>
            </a:r>
          </a:p>
        </p:txBody>
      </p:sp>
      <p:sp>
        <p:nvSpPr>
          <p:cNvPr id="24" name="Rectangle 23">
            <a:extLst>
              <a:ext uri="{FF2B5EF4-FFF2-40B4-BE49-F238E27FC236}">
                <a16:creationId xmlns:a16="http://schemas.microsoft.com/office/drawing/2014/main" id="{1E43EDD8-7894-490A-A5ED-2A138E8EE4A7}"/>
              </a:ext>
            </a:extLst>
          </p:cNvPr>
          <p:cNvSpPr/>
          <p:nvPr/>
        </p:nvSpPr>
        <p:spPr>
          <a:xfrm>
            <a:off x="8144539" y="5050465"/>
            <a:ext cx="3498111" cy="1031358"/>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What are your observations? </a:t>
            </a:r>
          </a:p>
        </p:txBody>
      </p:sp>
    </p:spTree>
    <p:extLst>
      <p:ext uri="{BB962C8B-B14F-4D97-AF65-F5344CB8AC3E}">
        <p14:creationId xmlns:p14="http://schemas.microsoft.com/office/powerpoint/2010/main" val="287422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336B-C0C1-4B58-B717-C9B44A84A506}"/>
              </a:ext>
            </a:extLst>
          </p:cNvPr>
          <p:cNvSpPr>
            <a:spLocks noGrp="1"/>
          </p:cNvSpPr>
          <p:nvPr>
            <p:ph type="title"/>
          </p:nvPr>
        </p:nvSpPr>
        <p:spPr>
          <a:xfrm>
            <a:off x="838200" y="365126"/>
            <a:ext cx="10515600" cy="804456"/>
          </a:xfrm>
        </p:spPr>
        <p:txBody>
          <a:bodyPr/>
          <a:lstStyle/>
          <a:p>
            <a:r>
              <a:rPr lang="en-US" b="1" dirty="0">
                <a:solidFill>
                  <a:schemeClr val="accent2"/>
                </a:solidFill>
              </a:rPr>
              <a:t>Consider the additional information</a:t>
            </a:r>
          </a:p>
        </p:txBody>
      </p:sp>
      <p:sp>
        <p:nvSpPr>
          <p:cNvPr id="3" name="Content Placeholder 2">
            <a:extLst>
              <a:ext uri="{FF2B5EF4-FFF2-40B4-BE49-F238E27FC236}">
                <a16:creationId xmlns:a16="http://schemas.microsoft.com/office/drawing/2014/main" id="{BCC696B1-FFA7-4C6E-9805-79B6EAD380F2}"/>
              </a:ext>
            </a:extLst>
          </p:cNvPr>
          <p:cNvSpPr>
            <a:spLocks noGrp="1"/>
          </p:cNvSpPr>
          <p:nvPr>
            <p:ph idx="1"/>
          </p:nvPr>
        </p:nvSpPr>
        <p:spPr>
          <a:xfrm>
            <a:off x="838200" y="1446029"/>
            <a:ext cx="10515600" cy="2105246"/>
          </a:xfrm>
        </p:spPr>
        <p:txBody>
          <a:bodyPr/>
          <a:lstStyle/>
          <a:p>
            <a:r>
              <a:rPr lang="en-US" dirty="0"/>
              <a:t>There are 8 seats in the bar and 40 seats in the dining area (20%). </a:t>
            </a:r>
          </a:p>
          <a:p>
            <a:r>
              <a:rPr lang="en-US" dirty="0"/>
              <a:t>No. of tables =?</a:t>
            </a:r>
          </a:p>
          <a:p>
            <a:r>
              <a:rPr lang="en-US" dirty="0"/>
              <a:t>Dining area cycle time =?</a:t>
            </a:r>
          </a:p>
          <a:p>
            <a:r>
              <a:rPr lang="en-US" dirty="0"/>
              <a:t>Bar wait time =?</a:t>
            </a:r>
          </a:p>
          <a:p>
            <a:endParaRPr lang="en-US" dirty="0"/>
          </a:p>
        </p:txBody>
      </p:sp>
    </p:spTree>
    <p:extLst>
      <p:ext uri="{BB962C8B-B14F-4D97-AF65-F5344CB8AC3E}">
        <p14:creationId xmlns:p14="http://schemas.microsoft.com/office/powerpoint/2010/main" val="4074588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336B-C0C1-4B58-B717-C9B44A84A506}"/>
              </a:ext>
            </a:extLst>
          </p:cNvPr>
          <p:cNvSpPr>
            <a:spLocks noGrp="1"/>
          </p:cNvSpPr>
          <p:nvPr>
            <p:ph type="title"/>
          </p:nvPr>
        </p:nvSpPr>
        <p:spPr>
          <a:xfrm>
            <a:off x="838200" y="365126"/>
            <a:ext cx="10515600" cy="804456"/>
          </a:xfrm>
        </p:spPr>
        <p:txBody>
          <a:bodyPr/>
          <a:lstStyle/>
          <a:p>
            <a:r>
              <a:rPr lang="en-US" b="1" dirty="0">
                <a:solidFill>
                  <a:schemeClr val="accent2"/>
                </a:solidFill>
              </a:rPr>
              <a:t>Consider the additional information</a:t>
            </a:r>
          </a:p>
        </p:txBody>
      </p:sp>
      <p:sp>
        <p:nvSpPr>
          <p:cNvPr id="3" name="Content Placeholder 2">
            <a:extLst>
              <a:ext uri="{FF2B5EF4-FFF2-40B4-BE49-F238E27FC236}">
                <a16:creationId xmlns:a16="http://schemas.microsoft.com/office/drawing/2014/main" id="{BCC696B1-FFA7-4C6E-9805-79B6EAD380F2}"/>
              </a:ext>
            </a:extLst>
          </p:cNvPr>
          <p:cNvSpPr>
            <a:spLocks noGrp="1"/>
          </p:cNvSpPr>
          <p:nvPr>
            <p:ph idx="1"/>
          </p:nvPr>
        </p:nvSpPr>
        <p:spPr>
          <a:xfrm>
            <a:off x="838200" y="1446029"/>
            <a:ext cx="10515600" cy="2105246"/>
          </a:xfrm>
        </p:spPr>
        <p:txBody>
          <a:bodyPr/>
          <a:lstStyle/>
          <a:p>
            <a:r>
              <a:rPr lang="en-US" dirty="0"/>
              <a:t>There are 16 seats in the bar and 80 seats in the dining area (20%). </a:t>
            </a:r>
          </a:p>
          <a:p>
            <a:r>
              <a:rPr lang="en-US" dirty="0"/>
              <a:t>No. of tables =?</a:t>
            </a:r>
          </a:p>
          <a:p>
            <a:r>
              <a:rPr lang="en-US" dirty="0"/>
              <a:t>Dining area cycle time =?</a:t>
            </a:r>
          </a:p>
          <a:p>
            <a:r>
              <a:rPr lang="en-US" dirty="0"/>
              <a:t>Bar wait time =?</a:t>
            </a:r>
          </a:p>
          <a:p>
            <a:endParaRPr lang="en-US" dirty="0"/>
          </a:p>
        </p:txBody>
      </p:sp>
    </p:spTree>
    <p:extLst>
      <p:ext uri="{BB962C8B-B14F-4D97-AF65-F5344CB8AC3E}">
        <p14:creationId xmlns:p14="http://schemas.microsoft.com/office/powerpoint/2010/main" val="1618453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336B-C0C1-4B58-B717-C9B44A84A506}"/>
              </a:ext>
            </a:extLst>
          </p:cNvPr>
          <p:cNvSpPr>
            <a:spLocks noGrp="1"/>
          </p:cNvSpPr>
          <p:nvPr>
            <p:ph type="title"/>
          </p:nvPr>
        </p:nvSpPr>
        <p:spPr>
          <a:xfrm>
            <a:off x="838200" y="365126"/>
            <a:ext cx="10515600" cy="804456"/>
          </a:xfrm>
        </p:spPr>
        <p:txBody>
          <a:bodyPr/>
          <a:lstStyle/>
          <a:p>
            <a:r>
              <a:rPr lang="en-US" b="1" dirty="0">
                <a:solidFill>
                  <a:schemeClr val="accent2"/>
                </a:solidFill>
              </a:rPr>
              <a:t>Consider the additional information</a:t>
            </a:r>
          </a:p>
        </p:txBody>
      </p:sp>
      <p:sp>
        <p:nvSpPr>
          <p:cNvPr id="3" name="Content Placeholder 2">
            <a:extLst>
              <a:ext uri="{FF2B5EF4-FFF2-40B4-BE49-F238E27FC236}">
                <a16:creationId xmlns:a16="http://schemas.microsoft.com/office/drawing/2014/main" id="{BCC696B1-FFA7-4C6E-9805-79B6EAD380F2}"/>
              </a:ext>
            </a:extLst>
          </p:cNvPr>
          <p:cNvSpPr>
            <a:spLocks noGrp="1"/>
          </p:cNvSpPr>
          <p:nvPr>
            <p:ph idx="1"/>
          </p:nvPr>
        </p:nvSpPr>
        <p:spPr>
          <a:xfrm>
            <a:off x="838200" y="1446029"/>
            <a:ext cx="10515600" cy="2105246"/>
          </a:xfrm>
        </p:spPr>
        <p:txBody>
          <a:bodyPr/>
          <a:lstStyle/>
          <a:p>
            <a:r>
              <a:rPr lang="en-US" dirty="0"/>
              <a:t>There are 56 seats in the bar and 120 seats in the dining area (47%). </a:t>
            </a:r>
          </a:p>
          <a:p>
            <a:r>
              <a:rPr lang="en-US" dirty="0"/>
              <a:t>No. of tables =?</a:t>
            </a:r>
          </a:p>
          <a:p>
            <a:r>
              <a:rPr lang="en-US" dirty="0"/>
              <a:t>Dining area cycle time =?</a:t>
            </a:r>
          </a:p>
          <a:p>
            <a:r>
              <a:rPr lang="en-US" dirty="0"/>
              <a:t>Bar wait time =?</a:t>
            </a:r>
          </a:p>
          <a:p>
            <a:endParaRPr lang="en-US" dirty="0"/>
          </a:p>
        </p:txBody>
      </p:sp>
    </p:spTree>
    <p:extLst>
      <p:ext uri="{BB962C8B-B14F-4D97-AF65-F5344CB8AC3E}">
        <p14:creationId xmlns:p14="http://schemas.microsoft.com/office/powerpoint/2010/main" val="352004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FDF77-573C-4E1E-931B-D619DCFE91B3}"/>
              </a:ext>
            </a:extLst>
          </p:cNvPr>
          <p:cNvSpPr>
            <a:spLocks noGrp="1"/>
          </p:cNvSpPr>
          <p:nvPr>
            <p:ph type="title"/>
          </p:nvPr>
        </p:nvSpPr>
        <p:spPr/>
        <p:txBody>
          <a:bodyPr/>
          <a:lstStyle/>
          <a:p>
            <a:r>
              <a:rPr lang="en-US" b="1" dirty="0">
                <a:solidFill>
                  <a:schemeClr val="accent2"/>
                </a:solidFill>
              </a:rPr>
              <a:t>Value Stream Mapping </a:t>
            </a:r>
          </a:p>
        </p:txBody>
      </p:sp>
      <p:sp>
        <p:nvSpPr>
          <p:cNvPr id="3" name="Content Placeholder 2">
            <a:extLst>
              <a:ext uri="{FF2B5EF4-FFF2-40B4-BE49-F238E27FC236}">
                <a16:creationId xmlns:a16="http://schemas.microsoft.com/office/drawing/2014/main" id="{F84CBF0F-D406-4983-A150-BE9766D8BC33}"/>
              </a:ext>
            </a:extLst>
          </p:cNvPr>
          <p:cNvSpPr>
            <a:spLocks noGrp="1"/>
          </p:cNvSpPr>
          <p:nvPr>
            <p:ph idx="1"/>
          </p:nvPr>
        </p:nvSpPr>
        <p:spPr>
          <a:xfrm>
            <a:off x="838200" y="1573619"/>
            <a:ext cx="10515600" cy="4603344"/>
          </a:xfrm>
        </p:spPr>
        <p:txBody>
          <a:bodyPr>
            <a:normAutofit/>
          </a:bodyPr>
          <a:lstStyle/>
          <a:p>
            <a:pPr algn="just"/>
            <a:r>
              <a:rPr lang="en-US" b="0" i="0" dirty="0">
                <a:effectLst/>
                <a:latin typeface="-apple-system"/>
              </a:rPr>
              <a:t>Value stream mapping is a method for documenting business processes, allowing project managers and analysts to analyze the different states and identify areas of improvement. </a:t>
            </a:r>
          </a:p>
          <a:p>
            <a:pPr algn="just"/>
            <a:r>
              <a:rPr lang="en-US" b="0" i="0" dirty="0">
                <a:effectLst/>
                <a:latin typeface="-apple-system"/>
              </a:rPr>
              <a:t>Every business has processes for making and selling products and services. The more you know about those processes, the more effectively you can manage and improve them.</a:t>
            </a:r>
          </a:p>
        </p:txBody>
      </p:sp>
    </p:spTree>
    <p:extLst>
      <p:ext uri="{BB962C8B-B14F-4D97-AF65-F5344CB8AC3E}">
        <p14:creationId xmlns:p14="http://schemas.microsoft.com/office/powerpoint/2010/main" val="2184895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2E911-0EAE-4141-B8CA-2109807A15E7}"/>
              </a:ext>
            </a:extLst>
          </p:cNvPr>
          <p:cNvSpPr>
            <a:spLocks noGrp="1"/>
          </p:cNvSpPr>
          <p:nvPr>
            <p:ph type="title"/>
          </p:nvPr>
        </p:nvSpPr>
        <p:spPr>
          <a:xfrm>
            <a:off x="381000" y="124881"/>
            <a:ext cx="10515600" cy="836354"/>
          </a:xfrm>
        </p:spPr>
        <p:txBody>
          <a:bodyPr/>
          <a:lstStyle/>
          <a:p>
            <a:r>
              <a:rPr lang="en-US" b="1" dirty="0">
                <a:solidFill>
                  <a:schemeClr val="accent2"/>
                </a:solidFill>
              </a:rPr>
              <a:t>Value Stream Map Components </a:t>
            </a:r>
          </a:p>
        </p:txBody>
      </p:sp>
      <p:sp>
        <p:nvSpPr>
          <p:cNvPr id="3" name="Content Placeholder 2">
            <a:extLst>
              <a:ext uri="{FF2B5EF4-FFF2-40B4-BE49-F238E27FC236}">
                <a16:creationId xmlns:a16="http://schemas.microsoft.com/office/drawing/2014/main" id="{88047DEB-956A-4DEA-90DE-AF0EC9F6E9C7}"/>
              </a:ext>
            </a:extLst>
          </p:cNvPr>
          <p:cNvSpPr>
            <a:spLocks noGrp="1"/>
          </p:cNvSpPr>
          <p:nvPr>
            <p:ph idx="1"/>
          </p:nvPr>
        </p:nvSpPr>
        <p:spPr>
          <a:xfrm>
            <a:off x="838200" y="961235"/>
            <a:ext cx="10972800" cy="5771883"/>
          </a:xfrm>
        </p:spPr>
        <p:txBody>
          <a:bodyPr>
            <a:normAutofit/>
          </a:bodyPr>
          <a:lstStyle/>
          <a:p>
            <a:pPr marL="0" indent="0">
              <a:buNone/>
            </a:pPr>
            <a:r>
              <a:rPr lang="en-US" b="1" dirty="0">
                <a:solidFill>
                  <a:schemeClr val="accent2"/>
                </a:solidFill>
              </a:rPr>
              <a:t>Process Box   </a:t>
            </a:r>
            <a:r>
              <a:rPr lang="en-US" b="1" dirty="0"/>
              <a:t>		</a:t>
            </a:r>
            <a:r>
              <a:rPr lang="en-US" b="1" dirty="0">
                <a:solidFill>
                  <a:schemeClr val="accent2"/>
                </a:solidFill>
              </a:rPr>
              <a:t>Person</a:t>
            </a:r>
            <a:r>
              <a:rPr lang="en-US" b="1" dirty="0"/>
              <a:t>                     </a:t>
            </a:r>
            <a:r>
              <a:rPr lang="en-US" b="1" dirty="0">
                <a:solidFill>
                  <a:schemeClr val="accent2"/>
                </a:solidFill>
              </a:rPr>
              <a:t>Databox                  Order</a:t>
            </a:r>
          </a:p>
          <a:p>
            <a:pPr lvl="1"/>
            <a:endParaRPr lang="en-US" b="1" dirty="0"/>
          </a:p>
          <a:p>
            <a:pPr lvl="1"/>
            <a:endParaRPr lang="en-US" b="1" dirty="0"/>
          </a:p>
          <a:p>
            <a:pPr lvl="1"/>
            <a:endParaRPr lang="en-US" dirty="0"/>
          </a:p>
          <a:p>
            <a:pPr lvl="1"/>
            <a:endParaRPr lang="en-US" dirty="0"/>
          </a:p>
          <a:p>
            <a:pPr marL="457200" lvl="1" indent="0">
              <a:buNone/>
            </a:pPr>
            <a:endParaRPr lang="en-US" b="1" dirty="0"/>
          </a:p>
          <a:p>
            <a:pPr marL="457200" lvl="1" indent="0">
              <a:buNone/>
            </a:pPr>
            <a:endParaRPr lang="en-US" b="1" dirty="0"/>
          </a:p>
          <a:p>
            <a:pPr marL="0" indent="0">
              <a:buNone/>
            </a:pPr>
            <a:r>
              <a:rPr lang="en-US" b="1" dirty="0">
                <a:solidFill>
                  <a:schemeClr val="accent2"/>
                </a:solidFill>
              </a:rPr>
              <a:t>Inventory                         Workflow            Customer/supplier   Information</a:t>
            </a:r>
          </a:p>
          <a:p>
            <a:pPr marL="0" indent="0">
              <a:buNone/>
            </a:pPr>
            <a:r>
              <a:rPr lang="en-US" b="1" dirty="0"/>
              <a:t>                                 </a:t>
            </a:r>
          </a:p>
          <a:p>
            <a:pPr marL="457200" lvl="1" indent="0">
              <a:buNone/>
            </a:pPr>
            <a:endParaRPr lang="en-US" dirty="0"/>
          </a:p>
          <a:p>
            <a:pPr marL="457200" lvl="1" indent="0">
              <a:buNone/>
            </a:pPr>
            <a:endParaRPr lang="en-US" sz="1800" dirty="0"/>
          </a:p>
          <a:p>
            <a:pPr marL="457200" lvl="1" indent="0">
              <a:buNone/>
            </a:pPr>
            <a:r>
              <a:rPr lang="en-US" sz="1800" dirty="0"/>
              <a:t>10 days</a:t>
            </a:r>
          </a:p>
          <a:p>
            <a:pPr marL="457200" lvl="1" indent="0">
              <a:buNone/>
            </a:pPr>
            <a:r>
              <a:rPr lang="en-US" sz="1800" dirty="0"/>
              <a:t>RM: Raw Material</a:t>
            </a:r>
          </a:p>
          <a:p>
            <a:pPr marL="457200" lvl="1" indent="0">
              <a:buNone/>
            </a:pPr>
            <a:r>
              <a:rPr lang="en-US" sz="1800" dirty="0"/>
              <a:t>FG: Finished goods</a:t>
            </a:r>
          </a:p>
          <a:p>
            <a:pPr marL="457200" lvl="1" indent="0">
              <a:buNone/>
            </a:pPr>
            <a:endParaRPr lang="en-US" dirty="0"/>
          </a:p>
        </p:txBody>
      </p:sp>
      <p:pic>
        <p:nvPicPr>
          <p:cNvPr id="5" name="Picture 4">
            <a:extLst>
              <a:ext uri="{FF2B5EF4-FFF2-40B4-BE49-F238E27FC236}">
                <a16:creationId xmlns:a16="http://schemas.microsoft.com/office/drawing/2014/main" id="{A6185A02-D940-495D-8394-39909E7CE322}"/>
              </a:ext>
            </a:extLst>
          </p:cNvPr>
          <p:cNvPicPr>
            <a:picLocks noChangeAspect="1"/>
          </p:cNvPicPr>
          <p:nvPr/>
        </p:nvPicPr>
        <p:blipFill>
          <a:blip r:embed="rId2"/>
          <a:stretch>
            <a:fillRect/>
          </a:stretch>
        </p:blipFill>
        <p:spPr>
          <a:xfrm>
            <a:off x="4634963" y="1756396"/>
            <a:ext cx="882695" cy="590580"/>
          </a:xfrm>
          <a:prstGeom prst="rect">
            <a:avLst/>
          </a:prstGeom>
        </p:spPr>
      </p:pic>
      <p:graphicFrame>
        <p:nvGraphicFramePr>
          <p:cNvPr id="7" name="Table 7">
            <a:extLst>
              <a:ext uri="{FF2B5EF4-FFF2-40B4-BE49-F238E27FC236}">
                <a16:creationId xmlns:a16="http://schemas.microsoft.com/office/drawing/2014/main" id="{5679D9F6-81E5-4B69-8254-9A7B5F2C3821}"/>
              </a:ext>
            </a:extLst>
          </p:cNvPr>
          <p:cNvGraphicFramePr>
            <a:graphicFrameLocks noGrp="1"/>
          </p:cNvGraphicFramePr>
          <p:nvPr>
            <p:extLst>
              <p:ext uri="{D42A27DB-BD31-4B8C-83A1-F6EECF244321}">
                <p14:modId xmlns:p14="http://schemas.microsoft.com/office/powerpoint/2010/main" val="2168284983"/>
              </p:ext>
            </p:extLst>
          </p:nvPr>
        </p:nvGraphicFramePr>
        <p:xfrm>
          <a:off x="1230359" y="1756396"/>
          <a:ext cx="1734976" cy="1454636"/>
        </p:xfrm>
        <a:graphic>
          <a:graphicData uri="http://schemas.openxmlformats.org/drawingml/2006/table">
            <a:tbl>
              <a:tblPr firstRow="1" bandRow="1">
                <a:tableStyleId>{5C22544A-7EE6-4342-B048-85BDC9FD1C3A}</a:tableStyleId>
              </a:tblPr>
              <a:tblGrid>
                <a:gridCol w="1734976">
                  <a:extLst>
                    <a:ext uri="{9D8B030D-6E8A-4147-A177-3AD203B41FA5}">
                      <a16:colId xmlns:a16="http://schemas.microsoft.com/office/drawing/2014/main" val="2436931802"/>
                    </a:ext>
                  </a:extLst>
                </a:gridCol>
              </a:tblGrid>
              <a:tr h="540236">
                <a:tc>
                  <a:txBody>
                    <a:bodyPr/>
                    <a:lstStyle/>
                    <a:p>
                      <a:r>
                        <a:rPr lang="en-US" dirty="0"/>
                        <a:t>Assembly</a:t>
                      </a:r>
                    </a:p>
                  </a:txBody>
                  <a:tcPr/>
                </a:tc>
                <a:extLst>
                  <a:ext uri="{0D108BD9-81ED-4DB2-BD59-A6C34878D82A}">
                    <a16:rowId xmlns:a16="http://schemas.microsoft.com/office/drawing/2014/main" val="3909414346"/>
                  </a:ext>
                </a:extLst>
              </a:tr>
              <a:tr h="895159">
                <a:tc>
                  <a:txBody>
                    <a:bodyPr/>
                    <a:lstStyle/>
                    <a:p>
                      <a:r>
                        <a:rPr lang="en-US" dirty="0"/>
                        <a:t>                     </a:t>
                      </a:r>
                    </a:p>
                    <a:p>
                      <a:r>
                        <a:rPr lang="en-US" dirty="0"/>
                        <a:t>                    2FTE</a:t>
                      </a:r>
                    </a:p>
                    <a:p>
                      <a:r>
                        <a:rPr lang="en-US" dirty="0"/>
                        <a:t>            4 persons</a:t>
                      </a:r>
                    </a:p>
                  </a:txBody>
                  <a:tcPr/>
                </a:tc>
                <a:extLst>
                  <a:ext uri="{0D108BD9-81ED-4DB2-BD59-A6C34878D82A}">
                    <a16:rowId xmlns:a16="http://schemas.microsoft.com/office/drawing/2014/main" val="762537795"/>
                  </a:ext>
                </a:extLst>
              </a:tr>
            </a:tbl>
          </a:graphicData>
        </a:graphic>
      </p:graphicFrame>
      <p:pic>
        <p:nvPicPr>
          <p:cNvPr id="8" name="Picture 7">
            <a:extLst>
              <a:ext uri="{FF2B5EF4-FFF2-40B4-BE49-F238E27FC236}">
                <a16:creationId xmlns:a16="http://schemas.microsoft.com/office/drawing/2014/main" id="{DA904F01-63AF-4CF0-9111-91E58672A3E2}"/>
              </a:ext>
            </a:extLst>
          </p:cNvPr>
          <p:cNvPicPr>
            <a:picLocks noChangeAspect="1"/>
          </p:cNvPicPr>
          <p:nvPr/>
        </p:nvPicPr>
        <p:blipFill>
          <a:blip r:embed="rId2"/>
          <a:stretch>
            <a:fillRect/>
          </a:stretch>
        </p:blipFill>
        <p:spPr>
          <a:xfrm>
            <a:off x="1494122" y="2424074"/>
            <a:ext cx="587021" cy="392755"/>
          </a:xfrm>
          <a:prstGeom prst="rect">
            <a:avLst/>
          </a:prstGeom>
        </p:spPr>
      </p:pic>
      <p:graphicFrame>
        <p:nvGraphicFramePr>
          <p:cNvPr id="9" name="Table 9">
            <a:extLst>
              <a:ext uri="{FF2B5EF4-FFF2-40B4-BE49-F238E27FC236}">
                <a16:creationId xmlns:a16="http://schemas.microsoft.com/office/drawing/2014/main" id="{3BB4F164-728E-4085-AE1F-040994D8F6F1}"/>
              </a:ext>
            </a:extLst>
          </p:cNvPr>
          <p:cNvGraphicFramePr>
            <a:graphicFrameLocks noGrp="1"/>
          </p:cNvGraphicFramePr>
          <p:nvPr>
            <p:extLst>
              <p:ext uri="{D42A27DB-BD31-4B8C-83A1-F6EECF244321}">
                <p14:modId xmlns:p14="http://schemas.microsoft.com/office/powerpoint/2010/main" val="1451262218"/>
              </p:ext>
            </p:extLst>
          </p:nvPr>
        </p:nvGraphicFramePr>
        <p:xfrm>
          <a:off x="7110096" y="1574800"/>
          <a:ext cx="1734976" cy="1854200"/>
        </p:xfrm>
        <a:graphic>
          <a:graphicData uri="http://schemas.openxmlformats.org/drawingml/2006/table">
            <a:tbl>
              <a:tblPr firstRow="1" bandRow="1">
                <a:tableStyleId>{5C22544A-7EE6-4342-B048-85BDC9FD1C3A}</a:tableStyleId>
              </a:tblPr>
              <a:tblGrid>
                <a:gridCol w="1734976">
                  <a:extLst>
                    <a:ext uri="{9D8B030D-6E8A-4147-A177-3AD203B41FA5}">
                      <a16:colId xmlns:a16="http://schemas.microsoft.com/office/drawing/2014/main" val="382188328"/>
                    </a:ext>
                  </a:extLst>
                </a:gridCol>
              </a:tblGrid>
              <a:tr h="370840">
                <a:tc>
                  <a:txBody>
                    <a:bodyPr/>
                    <a:lstStyle/>
                    <a:p>
                      <a:r>
                        <a:rPr lang="en-US" dirty="0"/>
                        <a:t>P/T = 275 secs</a:t>
                      </a:r>
                    </a:p>
                  </a:txBody>
                  <a:tcPr/>
                </a:tc>
                <a:extLst>
                  <a:ext uri="{0D108BD9-81ED-4DB2-BD59-A6C34878D82A}">
                    <a16:rowId xmlns:a16="http://schemas.microsoft.com/office/drawing/2014/main" val="3873825564"/>
                  </a:ext>
                </a:extLst>
              </a:tr>
              <a:tr h="370840">
                <a:tc>
                  <a:txBody>
                    <a:bodyPr/>
                    <a:lstStyle/>
                    <a:p>
                      <a:r>
                        <a:rPr lang="en-US" dirty="0"/>
                        <a:t>C/T = 275 secs</a:t>
                      </a:r>
                    </a:p>
                  </a:txBody>
                  <a:tcPr/>
                </a:tc>
                <a:extLst>
                  <a:ext uri="{0D108BD9-81ED-4DB2-BD59-A6C34878D82A}">
                    <a16:rowId xmlns:a16="http://schemas.microsoft.com/office/drawing/2014/main" val="3560870539"/>
                  </a:ext>
                </a:extLst>
              </a:tr>
              <a:tr h="370840">
                <a:tc>
                  <a:txBody>
                    <a:bodyPr/>
                    <a:lstStyle/>
                    <a:p>
                      <a:endParaRPr lang="en-US" dirty="0"/>
                    </a:p>
                  </a:txBody>
                  <a:tcPr/>
                </a:tc>
                <a:extLst>
                  <a:ext uri="{0D108BD9-81ED-4DB2-BD59-A6C34878D82A}">
                    <a16:rowId xmlns:a16="http://schemas.microsoft.com/office/drawing/2014/main" val="920938083"/>
                  </a:ext>
                </a:extLst>
              </a:tr>
              <a:tr h="370840">
                <a:tc>
                  <a:txBody>
                    <a:bodyPr/>
                    <a:lstStyle/>
                    <a:p>
                      <a:endParaRPr lang="en-US" dirty="0"/>
                    </a:p>
                  </a:txBody>
                  <a:tcPr/>
                </a:tc>
                <a:extLst>
                  <a:ext uri="{0D108BD9-81ED-4DB2-BD59-A6C34878D82A}">
                    <a16:rowId xmlns:a16="http://schemas.microsoft.com/office/drawing/2014/main" val="2265842697"/>
                  </a:ext>
                </a:extLst>
              </a:tr>
              <a:tr h="370840">
                <a:tc>
                  <a:txBody>
                    <a:bodyPr/>
                    <a:lstStyle/>
                    <a:p>
                      <a:r>
                        <a:rPr lang="en-US" dirty="0"/>
                        <a:t>Utilization: 82%</a:t>
                      </a:r>
                    </a:p>
                  </a:txBody>
                  <a:tcPr/>
                </a:tc>
                <a:extLst>
                  <a:ext uri="{0D108BD9-81ED-4DB2-BD59-A6C34878D82A}">
                    <a16:rowId xmlns:a16="http://schemas.microsoft.com/office/drawing/2014/main" val="1498924996"/>
                  </a:ext>
                </a:extLst>
              </a:tr>
            </a:tbl>
          </a:graphicData>
        </a:graphic>
      </p:graphicFrame>
      <p:sp>
        <p:nvSpPr>
          <p:cNvPr id="10" name="Isosceles Triangle 9">
            <a:extLst>
              <a:ext uri="{FF2B5EF4-FFF2-40B4-BE49-F238E27FC236}">
                <a16:creationId xmlns:a16="http://schemas.microsoft.com/office/drawing/2014/main" id="{C057A191-2196-4749-B5A8-0770D8D70A0D}"/>
              </a:ext>
            </a:extLst>
          </p:cNvPr>
          <p:cNvSpPr/>
          <p:nvPr/>
        </p:nvSpPr>
        <p:spPr>
          <a:xfrm>
            <a:off x="1207977" y="4298387"/>
            <a:ext cx="1159309" cy="1020078"/>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RM</a:t>
            </a:r>
          </a:p>
        </p:txBody>
      </p:sp>
      <p:sp>
        <p:nvSpPr>
          <p:cNvPr id="11" name="Arrow: Right 10">
            <a:extLst>
              <a:ext uri="{FF2B5EF4-FFF2-40B4-BE49-F238E27FC236}">
                <a16:creationId xmlns:a16="http://schemas.microsoft.com/office/drawing/2014/main" id="{FC6917C8-DCCB-4620-8629-5B3B133C1578}"/>
              </a:ext>
            </a:extLst>
          </p:cNvPr>
          <p:cNvSpPr/>
          <p:nvPr/>
        </p:nvSpPr>
        <p:spPr>
          <a:xfrm>
            <a:off x="4539250" y="474212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749E04E-9AF2-4931-BF50-1A6C5251E032}"/>
              </a:ext>
            </a:extLst>
          </p:cNvPr>
          <p:cNvPicPr>
            <a:picLocks noChangeAspect="1"/>
          </p:cNvPicPr>
          <p:nvPr/>
        </p:nvPicPr>
        <p:blipFill rotWithShape="1">
          <a:blip r:embed="rId3"/>
          <a:srcRect l="17583" t="16771" r="16855" b="16769"/>
          <a:stretch/>
        </p:blipFill>
        <p:spPr>
          <a:xfrm>
            <a:off x="7307626" y="4392663"/>
            <a:ext cx="1339915" cy="1183547"/>
          </a:xfrm>
          <a:prstGeom prst="rect">
            <a:avLst/>
          </a:prstGeom>
        </p:spPr>
      </p:pic>
      <p:cxnSp>
        <p:nvCxnSpPr>
          <p:cNvPr id="15" name="Straight Arrow Connector 14">
            <a:extLst>
              <a:ext uri="{FF2B5EF4-FFF2-40B4-BE49-F238E27FC236}">
                <a16:creationId xmlns:a16="http://schemas.microsoft.com/office/drawing/2014/main" id="{B7276199-AAFE-4A5E-A41B-20627127926B}"/>
              </a:ext>
            </a:extLst>
          </p:cNvPr>
          <p:cNvCxnSpPr/>
          <p:nvPr/>
        </p:nvCxnSpPr>
        <p:spPr>
          <a:xfrm>
            <a:off x="9983972" y="2346976"/>
            <a:ext cx="1201479" cy="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40048298-7FFE-4AAB-96BA-FA4D34BA7173}"/>
              </a:ext>
            </a:extLst>
          </p:cNvPr>
          <p:cNvCxnSpPr/>
          <p:nvPr/>
        </p:nvCxnSpPr>
        <p:spPr>
          <a:xfrm>
            <a:off x="9856381" y="4603898"/>
            <a:ext cx="1446028" cy="380538"/>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710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5B00-84B1-42DE-AD9B-4E7C267589B3}"/>
              </a:ext>
            </a:extLst>
          </p:cNvPr>
          <p:cNvSpPr>
            <a:spLocks noGrp="1"/>
          </p:cNvSpPr>
          <p:nvPr>
            <p:ph type="title"/>
          </p:nvPr>
        </p:nvSpPr>
        <p:spPr>
          <a:xfrm>
            <a:off x="242776" y="195005"/>
            <a:ext cx="10515600" cy="719396"/>
          </a:xfrm>
        </p:spPr>
        <p:txBody>
          <a:bodyPr/>
          <a:lstStyle/>
          <a:p>
            <a:r>
              <a:rPr lang="en-US" b="1" dirty="0">
                <a:solidFill>
                  <a:schemeClr val="accent2"/>
                </a:solidFill>
              </a:rPr>
              <a:t>Read a Value Stream Map</a:t>
            </a:r>
          </a:p>
        </p:txBody>
      </p:sp>
      <p:pic>
        <p:nvPicPr>
          <p:cNvPr id="5" name="Picture 4">
            <a:extLst>
              <a:ext uri="{FF2B5EF4-FFF2-40B4-BE49-F238E27FC236}">
                <a16:creationId xmlns:a16="http://schemas.microsoft.com/office/drawing/2014/main" id="{A8B6A6B5-6AAA-4BA1-A264-3926E2139BAB}"/>
              </a:ext>
            </a:extLst>
          </p:cNvPr>
          <p:cNvPicPr>
            <a:picLocks noChangeAspect="1"/>
          </p:cNvPicPr>
          <p:nvPr/>
        </p:nvPicPr>
        <p:blipFill>
          <a:blip r:embed="rId2"/>
          <a:stretch>
            <a:fillRect/>
          </a:stretch>
        </p:blipFill>
        <p:spPr>
          <a:xfrm>
            <a:off x="478465" y="914401"/>
            <a:ext cx="11334307" cy="5667152"/>
          </a:xfrm>
          <a:prstGeom prst="rect">
            <a:avLst/>
          </a:prstGeom>
        </p:spPr>
      </p:pic>
      <p:sp>
        <p:nvSpPr>
          <p:cNvPr id="6" name="Rectangle 5">
            <a:extLst>
              <a:ext uri="{FF2B5EF4-FFF2-40B4-BE49-F238E27FC236}">
                <a16:creationId xmlns:a16="http://schemas.microsoft.com/office/drawing/2014/main" id="{1A5F715B-0AB6-41C7-A33B-E4A7F231865D}"/>
              </a:ext>
            </a:extLst>
          </p:cNvPr>
          <p:cNvSpPr/>
          <p:nvPr/>
        </p:nvSpPr>
        <p:spPr>
          <a:xfrm>
            <a:off x="5380075" y="3965944"/>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Painting</a:t>
            </a:r>
          </a:p>
        </p:txBody>
      </p:sp>
      <p:sp>
        <p:nvSpPr>
          <p:cNvPr id="7" name="Rectangle 6">
            <a:extLst>
              <a:ext uri="{FF2B5EF4-FFF2-40B4-BE49-F238E27FC236}">
                <a16:creationId xmlns:a16="http://schemas.microsoft.com/office/drawing/2014/main" id="{120B7525-E3DB-4EFD-9AA1-8C3BFD7E7FAC}"/>
              </a:ext>
            </a:extLst>
          </p:cNvPr>
          <p:cNvSpPr/>
          <p:nvPr/>
        </p:nvSpPr>
        <p:spPr>
          <a:xfrm>
            <a:off x="2268280" y="3949996"/>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Stamping</a:t>
            </a:r>
          </a:p>
        </p:txBody>
      </p:sp>
      <p:sp>
        <p:nvSpPr>
          <p:cNvPr id="8" name="Rectangle 7">
            <a:extLst>
              <a:ext uri="{FF2B5EF4-FFF2-40B4-BE49-F238E27FC236}">
                <a16:creationId xmlns:a16="http://schemas.microsoft.com/office/drawing/2014/main" id="{9E3B2B99-4FD3-47E7-A389-C7259D23881D}"/>
              </a:ext>
            </a:extLst>
          </p:cNvPr>
          <p:cNvSpPr/>
          <p:nvPr/>
        </p:nvSpPr>
        <p:spPr>
          <a:xfrm>
            <a:off x="8640726" y="3949996"/>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Assembly</a:t>
            </a:r>
          </a:p>
        </p:txBody>
      </p:sp>
    </p:spTree>
    <p:extLst>
      <p:ext uri="{BB962C8B-B14F-4D97-AF65-F5344CB8AC3E}">
        <p14:creationId xmlns:p14="http://schemas.microsoft.com/office/powerpoint/2010/main" val="919412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D07C-0C69-4EB7-A728-38A66BD8EC7F}"/>
              </a:ext>
            </a:extLst>
          </p:cNvPr>
          <p:cNvSpPr>
            <a:spLocks noGrp="1"/>
          </p:cNvSpPr>
          <p:nvPr>
            <p:ph type="title"/>
          </p:nvPr>
        </p:nvSpPr>
        <p:spPr>
          <a:xfrm>
            <a:off x="838200" y="365126"/>
            <a:ext cx="10515600" cy="761926"/>
          </a:xfrm>
        </p:spPr>
        <p:txBody>
          <a:bodyPr/>
          <a:lstStyle/>
          <a:p>
            <a:r>
              <a:rPr lang="en-US" b="1" dirty="0">
                <a:solidFill>
                  <a:schemeClr val="accent2"/>
                </a:solidFill>
              </a:rPr>
              <a:t>Total lead time and processing time</a:t>
            </a:r>
          </a:p>
        </p:txBody>
      </p:sp>
      <p:pic>
        <p:nvPicPr>
          <p:cNvPr id="5" name="Picture 4">
            <a:extLst>
              <a:ext uri="{FF2B5EF4-FFF2-40B4-BE49-F238E27FC236}">
                <a16:creationId xmlns:a16="http://schemas.microsoft.com/office/drawing/2014/main" id="{BACF1FBD-3ECB-46EA-BD78-95D94C55010B}"/>
              </a:ext>
            </a:extLst>
          </p:cNvPr>
          <p:cNvPicPr>
            <a:picLocks noChangeAspect="1"/>
          </p:cNvPicPr>
          <p:nvPr/>
        </p:nvPicPr>
        <p:blipFill>
          <a:blip r:embed="rId2"/>
          <a:stretch>
            <a:fillRect/>
          </a:stretch>
        </p:blipFill>
        <p:spPr>
          <a:xfrm>
            <a:off x="1052623" y="1193684"/>
            <a:ext cx="10388009" cy="5299189"/>
          </a:xfrm>
          <a:prstGeom prst="rect">
            <a:avLst/>
          </a:prstGeom>
        </p:spPr>
      </p:pic>
      <p:sp>
        <p:nvSpPr>
          <p:cNvPr id="6" name="Rectangle 5">
            <a:extLst>
              <a:ext uri="{FF2B5EF4-FFF2-40B4-BE49-F238E27FC236}">
                <a16:creationId xmlns:a16="http://schemas.microsoft.com/office/drawing/2014/main" id="{27FA91AD-B2C8-4DF8-A500-609DCAEC5FE0}"/>
              </a:ext>
            </a:extLst>
          </p:cNvPr>
          <p:cNvSpPr/>
          <p:nvPr/>
        </p:nvSpPr>
        <p:spPr>
          <a:xfrm>
            <a:off x="2693583" y="3651892"/>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Stamping</a:t>
            </a:r>
          </a:p>
        </p:txBody>
      </p:sp>
      <p:sp>
        <p:nvSpPr>
          <p:cNvPr id="7" name="Rectangle 6">
            <a:extLst>
              <a:ext uri="{FF2B5EF4-FFF2-40B4-BE49-F238E27FC236}">
                <a16:creationId xmlns:a16="http://schemas.microsoft.com/office/drawing/2014/main" id="{862DB8CD-E193-42FA-86B8-C3A097FFA406}"/>
              </a:ext>
            </a:extLst>
          </p:cNvPr>
          <p:cNvSpPr/>
          <p:nvPr/>
        </p:nvSpPr>
        <p:spPr>
          <a:xfrm>
            <a:off x="5532474" y="3651892"/>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Painting</a:t>
            </a:r>
          </a:p>
        </p:txBody>
      </p:sp>
      <p:sp>
        <p:nvSpPr>
          <p:cNvPr id="8" name="Rectangle 7">
            <a:extLst>
              <a:ext uri="{FF2B5EF4-FFF2-40B4-BE49-F238E27FC236}">
                <a16:creationId xmlns:a16="http://schemas.microsoft.com/office/drawing/2014/main" id="{07E3C021-0FDD-45C9-AD92-8371D34B6731}"/>
              </a:ext>
            </a:extLst>
          </p:cNvPr>
          <p:cNvSpPr/>
          <p:nvPr/>
        </p:nvSpPr>
        <p:spPr>
          <a:xfrm>
            <a:off x="8486553" y="3651892"/>
            <a:ext cx="1127051" cy="38277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Assembly</a:t>
            </a:r>
          </a:p>
        </p:txBody>
      </p:sp>
    </p:spTree>
    <p:extLst>
      <p:ext uri="{BB962C8B-B14F-4D97-AF65-F5344CB8AC3E}">
        <p14:creationId xmlns:p14="http://schemas.microsoft.com/office/powerpoint/2010/main" val="4025983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5002-868B-435C-8698-73B636EAD066}"/>
              </a:ext>
            </a:extLst>
          </p:cNvPr>
          <p:cNvSpPr>
            <a:spLocks noGrp="1"/>
          </p:cNvSpPr>
          <p:nvPr>
            <p:ph type="title"/>
          </p:nvPr>
        </p:nvSpPr>
        <p:spPr>
          <a:xfrm>
            <a:off x="838200" y="365126"/>
            <a:ext cx="10515600" cy="687497"/>
          </a:xfrm>
        </p:spPr>
        <p:txBody>
          <a:bodyPr>
            <a:normAutofit fontScale="90000"/>
          </a:bodyPr>
          <a:lstStyle/>
          <a:p>
            <a:r>
              <a:rPr lang="en-US" b="1" dirty="0">
                <a:solidFill>
                  <a:schemeClr val="accent2"/>
                </a:solidFill>
              </a:rPr>
              <a:t>A case study</a:t>
            </a:r>
          </a:p>
        </p:txBody>
      </p:sp>
      <p:sp>
        <p:nvSpPr>
          <p:cNvPr id="3" name="Content Placeholder 2">
            <a:extLst>
              <a:ext uri="{FF2B5EF4-FFF2-40B4-BE49-F238E27FC236}">
                <a16:creationId xmlns:a16="http://schemas.microsoft.com/office/drawing/2014/main" id="{44458981-BAD1-483F-B6C8-08811C397630}"/>
              </a:ext>
            </a:extLst>
          </p:cNvPr>
          <p:cNvSpPr>
            <a:spLocks noGrp="1"/>
          </p:cNvSpPr>
          <p:nvPr>
            <p:ph idx="1"/>
          </p:nvPr>
        </p:nvSpPr>
        <p:spPr>
          <a:xfrm>
            <a:off x="838200" y="1424763"/>
            <a:ext cx="10515600" cy="4752200"/>
          </a:xfrm>
        </p:spPr>
        <p:txBody>
          <a:bodyPr/>
          <a:lstStyle/>
          <a:p>
            <a:r>
              <a:rPr lang="en-US" b="1" dirty="0"/>
              <a:t>Ribbons Cake Company</a:t>
            </a:r>
          </a:p>
        </p:txBody>
      </p:sp>
    </p:spTree>
    <p:extLst>
      <p:ext uri="{BB962C8B-B14F-4D97-AF65-F5344CB8AC3E}">
        <p14:creationId xmlns:p14="http://schemas.microsoft.com/office/powerpoint/2010/main" val="3251439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EE9DA7-0F72-409B-A6EF-C1BC50EBD906}"/>
              </a:ext>
            </a:extLst>
          </p:cNvPr>
          <p:cNvSpPr txBox="1"/>
          <p:nvPr/>
        </p:nvSpPr>
        <p:spPr>
          <a:xfrm>
            <a:off x="3048886" y="3244334"/>
            <a:ext cx="6097772" cy="707886"/>
          </a:xfrm>
          <a:prstGeom prst="rect">
            <a:avLst/>
          </a:prstGeom>
          <a:noFill/>
        </p:spPr>
        <p:txBody>
          <a:bodyPr wrap="square">
            <a:spAutoFit/>
          </a:bodyPr>
          <a:lstStyle/>
          <a:p>
            <a:r>
              <a:rPr lang="en-US" sz="4000" b="1" dirty="0">
                <a:solidFill>
                  <a:schemeClr val="accent2"/>
                </a:solidFill>
              </a:rPr>
              <a:t>THANK YOU &amp; BEST WISHES</a:t>
            </a:r>
          </a:p>
        </p:txBody>
      </p:sp>
    </p:spTree>
    <p:extLst>
      <p:ext uri="{BB962C8B-B14F-4D97-AF65-F5344CB8AC3E}">
        <p14:creationId xmlns:p14="http://schemas.microsoft.com/office/powerpoint/2010/main" val="2966512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45D999D12B03408D3E7511D9333564" ma:contentTypeVersion="7" ma:contentTypeDescription="Create a new document." ma:contentTypeScope="" ma:versionID="0a89d8de440c83352a8736c5ee87dcff">
  <xsd:schema xmlns:xsd="http://www.w3.org/2001/XMLSchema" xmlns:xs="http://www.w3.org/2001/XMLSchema" xmlns:p="http://schemas.microsoft.com/office/2006/metadata/properties" xmlns:ns3="2c75c3c9-fddb-4d5d-b3ff-59e409a3d6f1" xmlns:ns4="0e01caa5-bd57-45ac-bd48-149968ffe9ee" targetNamespace="http://schemas.microsoft.com/office/2006/metadata/properties" ma:root="true" ma:fieldsID="f343a9c78f9c9f2835c40c7bfd5d93a1" ns3:_="" ns4:_="">
    <xsd:import namespace="2c75c3c9-fddb-4d5d-b3ff-59e409a3d6f1"/>
    <xsd:import namespace="0e01caa5-bd57-45ac-bd48-149968ffe9e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5c3c9-fddb-4d5d-b3ff-59e409a3d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01caa5-bd57-45ac-bd48-149968ffe9e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C8B318-0AEF-4479-ADB3-6BCB8C758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5c3c9-fddb-4d5d-b3ff-59e409a3d6f1"/>
    <ds:schemaRef ds:uri="0e01caa5-bd57-45ac-bd48-149968ffe9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8919DA-2B2D-4566-AFAA-7FB43797CCD6}">
  <ds:schemaRefs>
    <ds:schemaRef ds:uri="http://schemas.microsoft.com/office/infopath/2007/PartnerControls"/>
    <ds:schemaRef ds:uri="http://purl.org/dc/terms/"/>
    <ds:schemaRef ds:uri="http://purl.org/dc/elements/1.1/"/>
    <ds:schemaRef ds:uri="http://purl.org/dc/dcmitype/"/>
    <ds:schemaRef ds:uri="http://schemas.microsoft.com/office/2006/documentManagement/types"/>
    <ds:schemaRef ds:uri="http://www.w3.org/XML/1998/namespace"/>
    <ds:schemaRef ds:uri="2c75c3c9-fddb-4d5d-b3ff-59e409a3d6f1"/>
    <ds:schemaRef ds:uri="http://schemas.openxmlformats.org/package/2006/metadata/core-properties"/>
    <ds:schemaRef ds:uri="0e01caa5-bd57-45ac-bd48-149968ffe9ee"/>
    <ds:schemaRef ds:uri="http://schemas.microsoft.com/office/2006/metadata/properties"/>
  </ds:schemaRefs>
</ds:datastoreItem>
</file>

<file path=customXml/itemProps3.xml><?xml version="1.0" encoding="utf-8"?>
<ds:datastoreItem xmlns:ds="http://schemas.openxmlformats.org/officeDocument/2006/customXml" ds:itemID="{C3781B56-BE94-48A0-9B51-CBAA3F46BB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200</TotalTime>
  <Words>1491</Words>
  <Application>Microsoft Office PowerPoint</Application>
  <PresentationFormat>Widescreen</PresentationFormat>
  <Paragraphs>175</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-apple-system</vt:lpstr>
      <vt:lpstr>Arial</vt:lpstr>
      <vt:lpstr>Calibri</vt:lpstr>
      <vt:lpstr>Calibri Light</vt:lpstr>
      <vt:lpstr>Office Theme</vt:lpstr>
      <vt:lpstr>Process Analysis and Value Stream Mapping </vt:lpstr>
      <vt:lpstr>Process Terminologies</vt:lpstr>
      <vt:lpstr>Process Terminologies</vt:lpstr>
      <vt:lpstr>Process Terminologies</vt:lpstr>
      <vt:lpstr>Process Terminologies</vt:lpstr>
      <vt:lpstr>Process Terminologies</vt:lpstr>
      <vt:lpstr>Process Terminologies </vt:lpstr>
      <vt:lpstr>Process Terminologies</vt:lpstr>
      <vt:lpstr>Process analysis at HR Anna Company</vt:lpstr>
      <vt:lpstr>The production process </vt:lpstr>
      <vt:lpstr>Process analysis </vt:lpstr>
      <vt:lpstr>Process analysis </vt:lpstr>
      <vt:lpstr>Process analysis </vt:lpstr>
      <vt:lpstr>Process analysis </vt:lpstr>
      <vt:lpstr>Process analysis </vt:lpstr>
      <vt:lpstr>Process analysis at Benihana of Tokyo</vt:lpstr>
      <vt:lpstr>Process analysis at Benihana of Tokyo</vt:lpstr>
      <vt:lpstr>The Process for Benihana of Tokyo</vt:lpstr>
      <vt:lpstr>Consider the additional information</vt:lpstr>
      <vt:lpstr>Consider the additional information</vt:lpstr>
      <vt:lpstr>Consider the additional information</vt:lpstr>
      <vt:lpstr>Value Stream Mapping </vt:lpstr>
      <vt:lpstr>Value Stream Map Components </vt:lpstr>
      <vt:lpstr>Read a Value Stream Map</vt:lpstr>
      <vt:lpstr>Total lead time and processing time</vt:lpstr>
      <vt:lpstr>A case study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Analysis and Value Stream Mapping </dc:title>
  <dc:creator>KAMBLE Sachin</dc:creator>
  <cp:lastModifiedBy>KAMBLE Sachin</cp:lastModifiedBy>
  <cp:revision>1</cp:revision>
  <dcterms:created xsi:type="dcterms:W3CDTF">2022-01-27T05:29:57Z</dcterms:created>
  <dcterms:modified xsi:type="dcterms:W3CDTF">2022-01-29T07:59:02Z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0x0101001345D999D12B03408D3E7511D9333564</vt:lpwstr>
  </property>
</Properties>
</file>