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260" r:id="rId3"/>
    <p:sldId id="261" r:id="rId4"/>
    <p:sldId id="262" r:id="rId5"/>
    <p:sldId id="367" r:id="rId6"/>
    <p:sldId id="368" r:id="rId7"/>
    <p:sldId id="265" r:id="rId8"/>
    <p:sldId id="380" r:id="rId9"/>
    <p:sldId id="381" r:id="rId10"/>
    <p:sldId id="382" r:id="rId11"/>
    <p:sldId id="383" r:id="rId12"/>
    <p:sldId id="384" r:id="rId13"/>
    <p:sldId id="282" r:id="rId14"/>
    <p:sldId id="283" r:id="rId15"/>
    <p:sldId id="284" r:id="rId16"/>
    <p:sldId id="1353" r:id="rId17"/>
    <p:sldId id="285" r:id="rId18"/>
    <p:sldId id="385" r:id="rId19"/>
    <p:sldId id="386" r:id="rId20"/>
    <p:sldId id="288" r:id="rId21"/>
    <p:sldId id="387" r:id="rId22"/>
    <p:sldId id="1340" r:id="rId23"/>
    <p:sldId id="1332" r:id="rId24"/>
    <p:sldId id="1333" r:id="rId25"/>
    <p:sldId id="1352" r:id="rId26"/>
    <p:sldId id="1303" r:id="rId27"/>
    <p:sldId id="1335" r:id="rId28"/>
    <p:sldId id="1351" r:id="rId29"/>
    <p:sldId id="1337" r:id="rId30"/>
    <p:sldId id="1338" r:id="rId31"/>
    <p:sldId id="1339" r:id="rId32"/>
    <p:sldId id="1341" r:id="rId33"/>
    <p:sldId id="1342" r:id="rId34"/>
    <p:sldId id="1343" r:id="rId35"/>
    <p:sldId id="1344" r:id="rId36"/>
    <p:sldId id="1345" r:id="rId37"/>
    <p:sldId id="1346" r:id="rId38"/>
    <p:sldId id="1347" r:id="rId39"/>
    <p:sldId id="290" r:id="rId40"/>
    <p:sldId id="291" r:id="rId41"/>
    <p:sldId id="292" r:id="rId42"/>
    <p:sldId id="388" r:id="rId43"/>
    <p:sldId id="389" r:id="rId44"/>
    <p:sldId id="390" r:id="rId45"/>
    <p:sldId id="296" r:id="rId46"/>
    <p:sldId id="297" r:id="rId47"/>
    <p:sldId id="298" r:id="rId48"/>
    <p:sldId id="299" r:id="rId49"/>
    <p:sldId id="300" r:id="rId50"/>
    <p:sldId id="301" r:id="rId51"/>
    <p:sldId id="302" r:id="rId52"/>
    <p:sldId id="303" r:id="rId53"/>
    <p:sldId id="304" r:id="rId54"/>
    <p:sldId id="305" r:id="rId55"/>
    <p:sldId id="259" r:id="rId56"/>
    <p:sldId id="258" r:id="rId57"/>
    <p:sldId id="369" r:id="rId58"/>
    <p:sldId id="370" r:id="rId59"/>
    <p:sldId id="371" r:id="rId60"/>
    <p:sldId id="372" r:id="rId61"/>
    <p:sldId id="373" r:id="rId62"/>
    <p:sldId id="374" r:id="rId63"/>
    <p:sldId id="1358" r:id="rId64"/>
    <p:sldId id="1357" r:id="rId65"/>
    <p:sldId id="375" r:id="rId66"/>
    <p:sldId id="1355" r:id="rId67"/>
    <p:sldId id="1354" r:id="rId68"/>
    <p:sldId id="376" r:id="rId69"/>
    <p:sldId id="377" r:id="rId70"/>
    <p:sldId id="378" r:id="rId71"/>
    <p:sldId id="379" r:id="rId72"/>
    <p:sldId id="1356" r:id="rId73"/>
    <p:sldId id="1359"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6" autoAdjust="0"/>
    <p:restoredTop sz="93580" autoAdjust="0"/>
  </p:normalViewPr>
  <p:slideViewPr>
    <p:cSldViewPr snapToGrid="0">
      <p:cViewPr varScale="1">
        <p:scale>
          <a:sx n="61" d="100"/>
          <a:sy n="61" d="100"/>
        </p:scale>
        <p:origin x="996" y="6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11.375" units="1/deg"/>
          <inkml:channelProperty channel="T" name="resolution" value="1" units="1/dev"/>
        </inkml:channelProperties>
      </inkml:inkSource>
      <inkml:timestamp xml:id="ts0" timeString="2025-03-02T06:47:58.273"/>
    </inkml:context>
    <inkml:brush xml:id="br0">
      <inkml:brushProperty name="width" value="0.05292" units="cm"/>
      <inkml:brushProperty name="height" value="0.05292" units="cm"/>
      <inkml:brushProperty name="color" value="#FF0000"/>
    </inkml:brush>
  </inkml:definitions>
  <inkml:trace contextRef="#ctx0" brushRef="#br0">29001 4683 599 0,'0'0'87'16,"0"0"-48"-16,0 0 45 15,0 0 47-15,0 0-2 16,0 0-28-16,0 0-21 16,0 10-21-16,0-9-13 15,0-1-2-15,0 2-11 16,0 1-9-16,0 2 12 15,0 0-1-15,0 1-13 16,0 2 5-16,0 1-2 16,0 3-12-16,0 1 3 15,-2 5 10-15,-1 7-4 0,-4 5 3 16,1 4 4 0,1 7-3-16,0 4-14 0,-2 3 1 15,5 2-12-15,-2-1 0 16,3 0 9-16,1-8-9 15,0-3 0-15,0-7 0 16,0-5 0-16,0-8 0 16,0-6-1-16,0-6 0 15,0-4-25-15,0-2-25 16,0-2-44-16,31-37-116 0,1 0-130 16,4-6-243-16</inkml:trace>
  <inkml:trace contextRef="#ctx0" brushRef="#br0" timeOffset="801.31">29597 4688 1020 0,'0'0'140'16,"0"0"-104"-16,0 0 23 16,0 0 53-16,0 0-74 0,0 0-38 15,0 0-13-15,-56 40 13 16,31-3 18-16,7 2-10 16,2 2-7-16,6-2 0 15,6-4-1-15,4-3 0 16,0-3-1-16,11-5-9 15,10-4 1-15,4-7-7 16,-1-4-1-16,-1-7-5 16,2-2-22-16,2-2-11 15,-3-13 54-15,-1-9-7 16,-5-5 8-16,-7-6 26 16,-9-6-8-16,-2-1 8 15,0-2-13-15,0 5 3 16,-6 5-6-16,-1 6 7 15,2 7-7-15,5 8 9 0,0 4 4 16,0 3-23-16,0 2-43 16,0-1 27-16,16 0 16 15,10 0 2-15,6 0-2 16,4 2-2-16,1 3 1 16,-2 0 1-16,-1 0 1 15,-4 3-1-15,0 9 15 16,-7 4-15-16,0 7 8 15,-11 4 0-15,-1 6-8 16,-8 2 0-16,-3 2-1 16,0-1 2-16,2-1-2 15,2-4 2-15,6-2-1 16,1-5 0-16,5-4-10 16,5-4 9-16,0-5-14 0,4-5 7 15,2-5-8-15,3-1 16 16,3-1 11-16,3-15 15 15,1-8 6-15,-4-5 22 16,-6-10 23-16,-11-5 10 16,-11-7-24-16,-5-2-22 15,-11-1 10-15,-20 4-29 16,-10 7-22-16,-7 8 0 16,-3 11-39-16,-6 9 37 15,-1 11-43-15,-8 4-32 16,-27 32-72-16,15 5-101 0,11 5-358 0</inkml:trace>
  <inkml:trace contextRef="#ctx0" brushRef="#br0" timeOffset="5697.94">29098 5879 905 0,'0'0'248'0,"0"0"-227"15,0 0 10-15,0 0-11 16,0 0 77-16,0 0-14 16,0 0-68-16,0 3-14 15,-3 18-1-15,-34 28 10 0,-32 32 62 16,-45 35-7-16,-16 15-8 15,-5-1 2-15,27-27-32 16,39-37 3-16,18-18-15 16,7-12-5-16,1 4-3 15,1 2-5-15,1-1 4 16,13-11-5-16,8-11-1 16,12-7-1-16,6-7-16 15,2-5-26-15,0 0-27 16,0-6-13-16,0-17-21 15,0-10-144-15,5-9-53 16,-5-1 115-16,0 2 186 0,0 8 16 16,-5 8-16-16,-9 8 48 15,3 7 51-15,4 5 8 16,3 2-21-16,3 3-52 16,1 0-18-16,-4 0-5 15,4 9-10-15,-2 14 62 16,-1 8 49-16,1 8-30 15,-2 5-28-15,4 2-19 16,0-1 11-16,0 1 8 16,16-4-12-16,4-3-21 15,1-8-10-15,0-3-2 16,-1-11 1-16,-3-3-9 16,-1-8-1-16,-2-1-16 0,-3-5 7 15,-2 0 9-15,-4 0 12 16,6 0 5-16,-1-7-17 15,13-17-17-15,-3 1-191 16,-1 1-362-16</inkml:trace>
  <inkml:trace contextRef="#ctx0" brushRef="#br0" timeOffset="6421.91">30485 5525 1053 0,'0'0'252'16,"0"0"-202"-16,0 0-16 15,0 0 11-15,0 0 100 16,0 0-66-16,0 0-79 0,14-1-41 16,4 21 5-16,14 11 36 15,28 27 64 1,28 25 5-16,36 23-40 0,-3-9-15 15,-17-17-2-15,-26-25-5 16,-22-17-7-16,3 2 1 16,-3-1-1-16,-4-3-3 15,-17-10-38-15,-19-11-38 16,-14-7-34-16,-2-8 18 16,-7 0 63-16,-25 0 6 15,-12-15-101-15,-6-5 4 16,0-4 63-16,4-2 46 0,13 2 14 15,8 5 10 1,9 4-9-16,6 6 47 0,6 5 2 16,4 0-22-16,0 4-23 15,0 0-5-15,0 5 0 16,9 12 5-16,7 5 28 16,9 9 6-16,1 4-7 15,1 3 0-15,3-2 0 16,-4-1-11-16,-1-6 1 15,-4-6-7-15,-5-10-7 16,-5-5-6-16,-6-5 20 16,0-3 36-16,1 0 10 15,1-5-21-15,10-16 23 16,5-12-2-16,6-9-44 16,2-6-8-16,-5 3-16 0,-4 6 0 15,-5 10-31-15,-2 11-36 16,7 15-45-16,-3 3-145 15,-7 0-357-15</inkml:trace>
  <inkml:trace contextRef="#ctx0" brushRef="#br0" timeOffset="7243.27">31161 7054 614 0,'0'0'214'15,"0"0"-119"-15,0 0-70 16,0 0 8-16,0 0 96 16,0 0-12-16,0 0-78 0,-2-37-30 15,2 37-9-15,0 0 0 16,0 0 3-16,0 0-2 16,-3 0 0-16,1 0 7 15,-2 0 1-15,2 0-9 16,-1 0 2-16,1 0-1 15,2 0 2-15,0 0 3 16,0 0-4-16,0 0-1 16,0 0-1-16,0 0 1 15,0 0 0-15,0 0 5 16,0 0-6-16,0 0 0 16,0 0 0-16,0 0 4 15,0 0-4-15,0 0-2 0,0 0 1 16,0 0 1-16,0 0-6 15,0 0 6-15,0 0 6 16,0 0-6-16,0 0-1 16,0 0-26-16,0 0-50 15,0 0-165-15,0 0-292 0</inkml:trace>
  <inkml:trace contextRef="#ctx0" brushRef="#br0" timeOffset="10233.27">31355 7008 234 0,'0'0'239'0,"0"0"-96"15,0 0-45-15,0 0 41 0,0 0-8 16,0 0-24-16,0 0-15 15,6-17-14-15,-4 15-10 16,-2 0 26-16,0 1 12 16,3-1-29-16,-3 2-26 15,0 0 5-15,0 0-43 16,0 0 20-16,0 3-32 16,0 15 0-16,-16 14 9 15,-7 16 32-15,-5 12 17 16,-4 6-17-16,2 0-33 15,5-4-8-15,7-9 12 16,4-10-7-16,5-9-4 16,4-11-1-16,0-8 8 15,5-6-8-15,0-6 7 16,0-3-2-16,0 0 8 0,0 0 1 16,0-12 19-16,0-12-34 15,3-12-6-15,10-10-4 16,6-10 9-16,6-4-22 15,2-2 8-15,3 3-1 16,-4 6 3-16,-3 6 13 16,0 6-1-16,-5 8-13 15,-2 6 12-15,0 5 1 16,0 5 0-16,-4 4 0 16,-1 2 0-16,-4 5 0 15,-2 3-1-15,-2 2-7 16,-3-1 8-16,2 2-11 15,-2 0-8-15,6 0-17 16,2 9 28-16,8 11-2 16,6 8 11-16,-1 11 8 0,0 10 8 15,4 3 6-15,-4 6 8 16,0 1-13-16,0 0-2 16,2-2-8-16,-5-4 11 15,-2-7-11-15,0-7 1 16,-2-6-7-16,-3-7 0 15,-2-8 1-15,-4-4-1 16,-3-8-1-16,1-3 0 16,-3-3-1-16,0 0-24 15,0-5-42-15,0-34-74 0,-3 3-373 16,-13-3-252-16</inkml:trace>
  <inkml:trace contextRef="#ctx0" brushRef="#br0" timeOffset="10529.75">31129 7314 208 0,'0'0'858'0,"0"0"-761"15,0 0-80-15,0 0-17 16,0 0 148-16,170-10-47 15,-91 3-47-15,3-2-20 16,-8 1 28-16,-8-1-11 0,-19 3-25 16,-17 0-7-16,-12 2-10 15,-9 3-9-15,-7-2 1 16,-2 3-1-16,0-1-49 16,-16 1-79-16,-13-1-211 15,-11-1-680-15</inkml:trace>
  <inkml:trace contextRef="#ctx0" brushRef="#br0" timeOffset="13440.42">27644 7444 692 0,'0'0'201'16,"0"0"-142"-16,0 0-23 16,0 0 96-16,0 0 39 15,0 0-55-15,0 0-41 16,16-21-33-16,-16 21-13 15,0 0 3-15,6 8-17 16,-1 13-15-16,2 13 76 0,4 25 17 16,-3 1-29-1,-1 9-14-15,1-1-19 0,-7-16-21 16,3 2-9-16,-4-7 9 16,0-9-10-16,0-7 1 15,0-5-1-15,0-8-15 16,0-4-43-16,0-4-42 15,0-7-66-15,12-3-94 16,4-14-73-16,5-7-223 0</inkml:trace>
  <inkml:trace contextRef="#ctx0" brushRef="#br0" timeOffset="14164.19">28164 7530 922 0,'0'0'175'0,"0"0"-128"0,0 0-36 16,0 0 19-16,0 0 29 15,0 0 18-15,-86 115-35 16,68-68-27-16,7-1-5 16,11-6-9-16,0-5-1 15,6-9-5-15,15-5-14 16,2-7-20-16,2-8-15 15,1-6 27-15,1 0 21 0,-2-12 6 16,-4-14 0 0,-2-7-22-16,-12-6 5 0,-7-6-3 15,0-3-9-15,0 5 28 16,-10 4 1-16,-3 7 5 16,-1 11 2-16,4 6 12 15,4 6 17-15,4 5-19 16,2 2-17-16,0 0-21 15,0 2-43-15,8 0 43 16,16 0 20-16,5 0 1 16,9 0 1-16,1 0 6 15,0 0-6-15,-7 0-1 16,-2 8 0-16,-7 2 2 16,-2 7 5-16,-1 4 2 15,-9 6 41-15,-3 6-6 0,-6 3 5 16,-2 2-32-16,0-2 4 15,4-3-13-15,1-5-7 16,2-2 5-16,4-5-5 16,-1-6-1-16,4-3-5 15,-3-6-10-15,0-3 14 16,-2-3 1-16,1 0 6 16,2-9 31-16,4-12-5 15,-1-9-9-15,-5-7-12 16,-5-6-6-16,-5-5-5 15,0 0-8-15,-19 3-2 16,-9 3-2-16,-8 7 12 16,1 8 32-16,-4 6-3 15,0 6-18-15,6 6-11 16,-3 3-1-16,4 6-17 0,2 0-14 16,4 5-52-16,4 22-39 15,7-2-104-15,6-2-130 0</inkml:trace>
  <inkml:trace contextRef="#ctx0" brushRef="#br0" timeOffset="14500.64">29012 7582 234 0,'0'0'792'16,"0"0"-739"-16,0 0-53 15,0 0 0-15,0 0 26 16,0 0 19-16,164-46-30 16,-123 38-7-16,-4 1 1 15,-2 1 0-15,-8 0 2 16,-4 1-2-16,-2-2 3 15,-7 4-4-15,-5 0 4 16,-4 1 1-16,-5 2 4 16,0 0-5-16,0 0-12 15,0 0-1-15,0 0-28 0,0 0-74 16,-8 0-18-16,-8 0-113 16,0 3-330-16</inkml:trace>
  <inkml:trace contextRef="#ctx0" brushRef="#br0" timeOffset="16219.92">29656 7303 575 0,'0'0'195'0,"0"0"-97"15,0 0-35-15,0 0 62 16,0 0 38-16,0 0-74 15,0 0-62-15,3-21-27 16,-3 21-21-16,0 14 21 16,0 9 3-16,0 13 104 15,-9 12 22-15,-3 12-27 0,-8 5-42 16,1 2-28-16,3-6-1 16,4-7-9-16,1-9-13 15,0-10 1-15,6-9-9 16,2-10 5-16,1-6 1 15,2-5-6-15,0-5 0 16,0 0 12-16,0 0 3 16,0-12 12-16,0-12-28 15,0-15-34-15,0-23 15 16,10-1 18-16,6-7-42 16,2-2-3-16,1 16 8 15,1 0 32-15,-8 11 6 16,-1 11 4-16,-2 9-3 0,-2 11-1 15,-4 4 0-15,-1 6-1 16,2 2-13-16,-3 2 12 16,5 0-15-16,6 0-10 15,4 9 0-15,7 12 5 16,7 10 22-16,2 12 0 16,3 8 33-16,-3 8 23 15,0 3-30-15,-2-2-10 16,-3-5-9-16,-1-5-5 15,-5-10-2-15,-1-8-5 16,-6-8 4-16,-3-7-24 16,-10-9-70-16,-1-8-79 15,-1 0-2-15,-19-8-55 0</inkml:trace>
  <inkml:trace contextRef="#ctx0" brushRef="#br0" timeOffset="16473.41">29712 7569 355 0,'0'0'294'0,"0"0"-168"15,0 0-39-15,0 0 27 16,0 0 45-16,0 0-65 16,0 0-68-16,21-3-25 15,4 3 17-15,5 0 38 0,2-2-21 16,3-1-7-16,-8 0-21 15,-6 1 9-15,-8-1-16 16,-5-1-22-16,-8-2-39 16,0 2-157-16,-16 0-312 0</inkml:trace>
  <inkml:trace contextRef="#ctx0" brushRef="#br0" timeOffset="20108.87">32001 7915 1060 0,'0'0'191'16,"0"0"-109"-16,0 0-35 15,0 0 101-15,0 0 0 16,0 0-75-16,0 0-55 16,-2-13-18-16,2 13-15 15,0 0 15-15,0 5 3 16,0 10-3-16,0 7 31 16,0 12 14-16,0 9 8 0,0 10 7 15,-5 8 0 1,-9 7-15-16,0 0-4 0,1-1 5 15,-1-5-20-15,4-5-12 16,2-6-14-16,3-4 1 16,0-6 8-16,1-6-7 15,4-5-2-15,0-6-2 16,0-4 2-16,0-5 3 16,0-4-3-16,0-6 0 15,0-3-1-15,0-1-6 16,0-1 0-16,0 0-5 15,0 0-9-15,0 0-10 16,0-6 3-16,0-4-23 16,0-3-28-16,0-4-21 15,9-2-40-15,9-10-87 0,-2 3-131 16,-2 5-602-16</inkml:trace>
  <inkml:trace contextRef="#ctx0" brushRef="#br0" timeOffset="24738.83">31865 8518 409 0,'0'0'566'16,"0"0"-445"-16,0 0-41 15,0 0-24-15,0 0 67 16,0 0 31-16,0-23-82 16,0 23-57-16,0 0-15 15,0 0-25-15,5 1 6 16,8 11 19-16,4 4 33 0,4 5 15 16,2 4 5-1,2 3-9-15,0 2 4 0,-4 2-22 16,0-3-2-1,-5-3-13-15,0-2-9 0,-5-6 9 16,-2-4-9-16,-7-5-2 16,3-3 1-16,-2-4-1 15,-3-2 1-15,2 0 13 16,2 0-14-16,6-2 12 16,6-10 2-16,14-9 0 15,9-9 5-15,7-8-19 16,9-2 5-16,-5-1-5 15,-1 2-8-15,-10 6-7 16,-4 4 6-16,-5 7-1 16,-5 4-19-16,-7 5-34 15,1 5-83-15,-3 3-98 0,-5 5-292 16</inkml:trace>
  <inkml:trace contextRef="#ctx0" brushRef="#br0" timeOffset="25288.75">31688 9372 1279 0,'0'0'252'0,"0"0"-143"15,0 0-83-15,0 0 43 16,0 0 79-16,0 0-35 16,0 0-65-16,2-17-41 15,-2 17-7-15,3 0-10 16,3 3 8-16,1 12 2 0,9 9 3 16,1 11 31-16,1 6-8 15,1 3-3-15,-6 5-23 16,-3 0 22-16,-1 1 4 15,0-1-17-15,-4-2 15 16,3-2-24-16,0-3 12 16,3-5-6-16,-4-10-6 15,2-2 6-15,-2-9 4 16,-2-5-10-16,1-5-1 16,-3-5-19-16,-1-1-31 15,5-14-70-15,-2-11-79 16,-5-8-442-16</inkml:trace>
  <inkml:trace contextRef="#ctx0" brushRef="#br0" timeOffset="26335.75">28716 8597 576 0,'0'0'267'0,"0"0"-106"16,0 0-80-16,0 0-12 15,0 0 83-15,0 0-40 16,0 0-12-16,4-63-1 15,-2 60-22-15,1 1-14 16,-3 2-25-16,0 0-21 16,0 0-17-16,2 13-14 15,3 15 14-15,4 24 47 16,0 28 13-16,-4-1-20 16,-3-4-26-16,1-12-14 15,-3-16-8-15,0 0-13 16,0-1-17-16,0-10-15 15,-10-9-36-15,-4-12-4 16,-2-8 16-16,-4-7 56 0,-3-2 21 16,-1-18-42-16,-1-4-30 15,7-4 53-15,4 1 19 16,3 4 29-16,10 7 24 16,-3 5 7-16,4 7 1 15,0 3-28-15,0 1-33 16,0 0-26-16,0 10 24 15,16 8 2-15,5 7 34 16,0 4-6-16,4 1-15 16,-5-1-6-16,-3-7-6 15,-3-4 1-15,-6-8-1 16,0-3 0-16,-2-6-1 16,-1-1-1-16,6-1 1 15,10-19 8-15,11-9 14 0,8-10-22 16,3-5-12-16,-2 4-23 15,-15 7 14-15,-6 14 7 16,-12 10-54-16,-8 10-98 16,-5 15-233-16,-20 4-385 0</inkml:trace>
  <inkml:trace contextRef="#ctx0" brushRef="#br0" timeOffset="26679.03">28055 9784 129 0,'0'0'1332'15,"0"0"-1157"-15,0 0-142 16,0 0-33-16,0 0 0 15,0 0 10-15,0 0-9 16,69 84 14-16,-39-33-14 16,-4 7 1-16,-4 2 14 15,-7 0-5-15,0-2-3 16,-8-5-7-16,-4-9-1 16,-1-5-21-16,-2-7-26 0,0-8-8 15,0-7-64-15,0-16-57 16,0-1-84-16,0-3-109 0</inkml:trace>
  <inkml:trace contextRef="#ctx0" brushRef="#br0" timeOffset="26955.71">28041 9738 895 0,'0'0'200'0,"0"0"-99"16,0 0-55-16,0 0 38 15,3-88 46-15,15 74-37 16,3 3-75-16,7 1-18 0,-1 4-2 16,-4 5 1-1,2 1-5-15,-6 0-4 0,-3 17 0 16,-5 7 10-16,-6 7 52 16,-5 9 24-16,0 5-16 15,-4 2-18-15,-13 1-14 16,-8-4-3-16,0-3-25 15,2-6 0-15,-2-3-28 16,9-8-38-16,2-7-81 16,9-7-85-16,5-8-168 0</inkml:trace>
  <inkml:trace contextRef="#ctx0" brushRef="#br0" timeOffset="27264.94">28647 10140 1179 0,'0'0'268'0,"0"0"-150"16,0 0 1-16,0 0 28 15,0 0 12-15,36 96-36 16,-24-63-61-16,2 3-28 15,-1 3 3-15,1-1-12 16,0-2-12-16,-2-3-4 16,-1-3-9-16,-2-6 1 0,-4-7 0 15,0-6 0-15,-3-3-1 16,2-5-14-16,1-3-57 16,16-8-84-16,4-10-95 15,-2-9-396-15</inkml:trace>
  <inkml:trace contextRef="#ctx0" brushRef="#br0" timeOffset="28586.35">31736 9478 666 0,'0'0'300'16,"0"0"-187"-16,0 0-70 15,0 0-27-15,0 0 94 0,-4-88 12 16,13 67-67 0,12 0-33-16,4 0-21 0,5 3 11 15,-2 1 13-15,4 4-14 16,4 4-9-16,-5 1-2 15,0 5 1-15,-7 3 18 16,-8 0-19-16,-5 3 2 16,-4 12-1-16,-4 9 16 15,-3 8 19-15,0 6-1 16,-14 2-4-16,-12-1 7 16,-4-3-22-16,-2-6-8 15,5-6 6-15,3-4-7 16,2-6-4-16,5-5-3 15,6-1-19-15,2-5-31 0,9-3-73 16,4 0-108-16,13-3-273 16</inkml:trace>
  <inkml:trace contextRef="#ctx0" brushRef="#br0" timeOffset="29034.46">32144 9927 1139 0,'0'0'271'16,"0"0"-181"-16,0 0-67 15,0 0 95-15,-19-93-26 0,19 67-49 16,19 5-43-1,4 1 0-15,2 4-9 0,-4 7 8 16,1 2-9-16,-3 7 2 16,-3 0 2-16,-4 0-6 15,1 17-1-15,-8 8 1 16,-5 13 12-16,0 14 66 16,-19 6-2-16,-12 9-21 15,-2-4-30-15,-6-1 6 16,7-5-6-16,2-8-12 15,9-9 7-15,5-7-6 16,11-7 4-16,5-7-6 16,0-4-12-16,24-6 12 0,17-4 2 15,17-5 5-15,20 0 2 16,16-13-9-16,10-4-1 16,-1-1-26-16,12-2-59 15,-28 5-203-15,-27 3-491 0</inkml:trace>
  <inkml:trace contextRef="#ctx0" brushRef="#br0" timeOffset="59649.56">16744 4170 849 0,'0'0'113'0,"0"0"-113"16,0 0-41-16,0 0 27 15,0 0 14-15,0 0-15 16,0 7 7-16,-3-2-4 16,3 1 11-16,-2 3 1 15,-3 2 0-15,-8 8 23 16,-3 7 18-16,-5 7 14 15,-5 10 1-15,-10 22-24 16,-8 25-5-16,-11 29 18 0,-1 6-20 16,6 2 10-1,4-8-12-15,5-15-15 0,4 0 7 16,5-9-1 0,4-17 5-16,10-19-7 0,4-18-12 15,2-7 0-15,-6 4 10 16,6 1-8-16,-4 0-2 15,2-9 0-15,7-8 0 16,-2-7 13-16,4-4-13 16,3-4 6-16,-2-2-6 15,4-3-16-15,0-2-19 16,0 0-33-16,-2 0-6 16,-10 0-30-16,5 0-46 0,-9 0-112 15</inkml:trace>
  <inkml:trace contextRef="#ctx0" brushRef="#br0" timeOffset="60002.02">15775 5659 588 0,'0'0'127'0,"0"0"-88"16,0 0-39-16,0 0 0 15,0 0-2-15,0 0-6 16,0 0 8-16,0 59 10 16,0-27 6-16,5 9 0 0,6 4-5 15,5 1 22-15,5-4-15 16,9-5-4-16,6-7-13 16,2-7 16-16,8-7 5 15,9-8 12-15,0-6 24 16,5-2 16-16,4-2 5 15,-4-13-29-15,-2-3-33 16,-4-5 8-16,-8-1-2 16,-9-2-19-16,-9 4-4 15,-7 3-16-15,-8 3-20 16,-8 7-12-16,-2 9-70 16,-3 0-124-16,0 0-288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45.545"/>
    </inkml:context>
    <inkml:brush xml:id="br0">
      <inkml:brushProperty name="width" value="0.05" units="cm"/>
      <inkml:brushProperty name="height" value="0.05" units="cm"/>
    </inkml:brush>
  </inkml:definitions>
  <inkml:trace contextRef="#ctx0" brushRef="#br0">4 3230 2865,'0'0'5988,"-3"0"-5142,5 0-131,47-4-191,0-2 1,0-2-1,56-16 0,0 0-231,2709-673 969,-1580 273-1028,-270-16-59,-820 367-200,59-18-28,240-72 0,-427 157 45,36-12-25,-2-3 0,0-1 0,73-46 0,-90 46 27,-1-2-1,-1-1 0,-1-1 1,-1-2-1,40-49 0,-29 25 12,-3-1 0,-1-2 0,-3-1 0,-3-2 0,35-93 0,-38 80-26,8-22-9,-3-2 1,23-123-1,-50 198 410,-4 4-1839,-23 28-68,6 0 335,-1-1 0,-29 16 0,13-13-1789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11.910"/>
    </inkml:context>
    <inkml:brush xml:id="br0">
      <inkml:brushProperty name="width" value="0.05" units="cm"/>
      <inkml:brushProperty name="height" value="0.05" units="cm"/>
    </inkml:brush>
  </inkml:definitions>
  <inkml:trace contextRef="#ctx0" brushRef="#br0">806 30 6305,'0'0'4349,"-7"-8"-4146,1 3-174,5 3-32,0 1 0,1 0-1,-1 0 1,0 0 0,0 0 0,-1 0 0,1 0 0,0 0 0,0 0 0,0 0-1,-1 1 1,1-1 0,0 0 0,-1 1 0,1-1 0,0 1 0,-3-1-1,2 3-1,1 0 0,0 0 0,0 0 0,0 1-1,0-1 1,0 0 0,0 1 0,1-1 0,-1 0-1,1 1 1,-1-1 0,1 1 0,0-1 0,0 1 0,1 4-1,-17 140 405,-6-1 1,-50 180-1,-25 143 84,57-124-237,5 358 1,36-335 16,-3 411 109,-34-212-304,12-400 65,-89 322 1,-19-121-55,-11 38-20,134-364-63,1-1-1,3 1 0,1 1 0,1 46 0,3-88 5,1-1 0,-1 1 0,0 0-1,0 0 1,1-1 0,-1 1-1,0 0 1,1-1 0,-1 1 0,1 0-1,-1-1 1,1 1 0,-1-1 0,1 1-1,-1-1 1,1 1 0,0-1 0,-1 1-1,1-1 1,0 1 0,-1-1-1,1 0 1,0 0 0,0 1 0,-1-1-1,3 0 1,26 6 4,-21-5-7,58 6 77,125-2 1,-98-6-68,2555 8 209,-1099-61-215,-969 27 12,-218 11-3,2030-61 336,-2235 77-258,229-9 242,-363 6-90,-13-2-60,-11-1-100,-45-31-5461,17 9-3280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46.619"/>
    </inkml:context>
    <inkml:brush xml:id="br0">
      <inkml:brushProperty name="width" value="0.05" units="cm"/>
      <inkml:brushProperty name="height" value="0.05" units="cm"/>
    </inkml:brush>
  </inkml:definitions>
  <inkml:trace contextRef="#ctx0" brushRef="#br0">117 136 4609,'0'0'6551,"-18"-19"-6015,-58-62 72,74 79-506,-1-1-1,1 1 1,0 0 0,0-1 0,0 0-1,0 1 1,0-1 0,1 0 0,-3-6 0,4 9-88,0 0 1,1-1-1,-1 1 1,0 0-1,1 0 1,-1-1-1,0 1 1,1 0-1,-1 0 1,0-1 0,1 1-1,-1 0 1,1 0-1,-1 0 1,0 0-1,1 0 1,-1 0-1,1-1 1,-1 1-1,0 0 1,1 0 0,-1 0-1,1 0 1,-1 1-1,1-1 1,-1 0-1,0 0 1,1 0-1,-1 0 1,1 0-1,0 1 1,3-1-127,25 6 95,0 2-1,-1 0 1,0 2 0,0 1-1,46 26 1,-22-11 114,542 288 665,73 34-1293,-641-338-296,-37-20 26,-40-19-336,17 14 645,-1 2-1,0 1 1,-1 1-1,0 3 1,-66-9-1,-189 5 217,269 8 907,16-1-21,17-1-89,21-1-396,1 2 0,-1 0 1,1 2-1,0 2 1,1 1-1,-1 1 0,0 2 1,-1 1-1,60 16 0,20 13 13,156 69 0,-137-48 84,-49-22-211,143 51 3,-224-82 30,0-1 0,-1 0 0,1 0-1,-1 1 1,1-1 0,-1 0 0,1 0-1,0 0 1,-1 0 0,1 0 0,0 0 0,-1 0-1,1 0 1,-1 0 0,1 0 0,0 0 0,-1 0-1,1 0 1,-1-1 0,1 1 0,0 0 0,-1 0-1,1-1 1,-1 1 0,1 0 0,-1-1 0,1 1-1,-1-1 1,1 1 0,-1-1 0,0 1 0,1-1-1,-1 1 1,0-1 0,1 1 0,-1-1 0,0 1-1,1-1 1,-1 1 0,0-1 0,0 0 0,0 1-1,0-1 1,0 1 0,1-1 0,-1 0 0,0 1-1,0-1 1,-1 1 0,1-1 0,0 0 0,0 1-1,0-1 1,0 0 0,-10-39 305,-5 4-239,-28-50 0,1 3-95,19 33-11,-20-43 123,-43-138 0,83 223-72,1-1-1,0 1 1,1 0-1,-1-17 1,1 29-610,1-1 1,0 1 0,-1-1 0,1 1 0,0 0 0,1-1 0,-1 1 0,1-1-1,1 7 1,13 15-1819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00.913"/>
    </inkml:context>
    <inkml:brush xml:id="br0">
      <inkml:brushProperty name="width" value="0.05" units="cm"/>
      <inkml:brushProperty name="height" value="0.05" units="cm"/>
    </inkml:brush>
  </inkml:definitions>
  <inkml:trace contextRef="#ctx0" brushRef="#br0">3973 49 328,'0'0'2246,"-17"-35"114,8 28 1975,-12 3-3553,-19 1-1199,-430 24 601,95-7 140,164-4-253,-280 49 1,472-56-65,-526 41 63,-4-42 300,280-4 104,-687-7 143,956 16-1498,0-5 821,0 7-432,0-1-1,1 1 1,0 0 0,3 14-1,11 8-2014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28.212"/>
    </inkml:context>
    <inkml:brush xml:id="br0">
      <inkml:brushProperty name="width" value="0.05" units="cm"/>
      <inkml:brushProperty name="height" value="0.05" units="cm"/>
    </inkml:brush>
  </inkml:definitions>
  <inkml:trace contextRef="#ctx0" brushRef="#br0">602 91 4993,'0'0'3087,"0"-14"-2562,0-63 1178,-11 77-1474,0 2-229,0 1 0,0 0 0,0 1 0,0 0 0,0 1 0,1 0 0,0 0 0,0 1 0,0 0 0,-11 11-1,5-6 2,-15 10-7,-53 49-1,74-60-3,0 0 0,0 1-1,1 0 1,1 0-1,0 1 1,0 0-1,2 0 1,-8 18-1,12-27 8,1 0 0,0 0-1,0 0 1,0 0 0,1 1-1,-1-1 1,1 0 0,0 0 0,0 1-1,0-1 1,0 0 0,0 0-1,1 1 1,-1-1 0,1 0 0,0 0-1,0 0 1,0 0 0,1 0-1,-1 0 1,1 0 0,-1 0-1,4 4 1,3 0-12,-1 0 0,1-1 0,0 1 0,0-2 0,1 1 0,11 4 0,34 25-21,-47-29 36,0 1-1,0-1 1,-1 1-1,0 1 1,0-1-1,-1 1 1,0 0 0,0 0-1,-1 1 1,0-1-1,0 1 1,-1 0-1,2 11 1,-1 3-2,-1 0 1,-1 0-1,-1 1 0,-2 28 1,-1-39 6,0 1 0,-1 0 0,0-1 1,-1 0-1,-1 0 0,0 0 1,-1 0-1,0-1 0,-1 0 0,0 0 1,-1-1-1,0 0 0,-1 0 1,0-1-1,-1 0 0,-20 17 0,-6 1 101,-1-2 0,-1-1 0,-74 36 0,102-57-7,5 0-17,0-1-1,0-1 1,0 1-1,-1-1 1,1 0-1,-1 0 1,0 0-1,1-1 1,-1 0-1,0 0 1,0 0-1,0-1 1,0 0-1,-8-1 1,12 0-64,1-1 0,0 0 1,-1 0-1,1 0 1,0 0-1,0 0 0,0 0 1,0 0-1,0 0 1,0-1-1,1 1 1,-1 0-1,1-1 0,0 1 1,-1 0-1,1-1 1,0 1-1,1-4 0,-1-1-24,0 0-1,0 0 0,0 0 0,1 0 1,3-11-1,-2 14-5,1 1 0,-1-1-1,1 0 1,0 1 0,0-1 0,1 1-1,-1 0 1,1 0 0,-1 0 0,1 0-1,0 1 1,0-1 0,0 1 0,1 0 0,-1 1-1,0-1 1,1 1 0,8-2 0,-3 0-44,1 1 1,-1 1 0,1 0 0,0 0 0,-1 1 0,1 0 0,14 3-1,-20-2 31,0 1-1,1 0 0,-1 1 0,-1-1 0,1 1 1,0 0-1,-1 0 0,1 1 0,-1-1 1,0 1-1,0 0 0,0 0 0,-1 0 0,1 1 1,-1-1-1,0 1 0,0 0 0,-1 0 0,4 9 1,3 7 10,-1 1 0,-2 0 0,7 32 1,-3 17 25,-3 1 0,-3 80 0,4 51 17,-7-197-28,10 58 24,-10-62-23,-1 0 0,0 0 0,1 0 0,0 0 0,-1-1 0,1 1 0,0 0 0,0 0 0,0-1 0,0 1 0,1 0 0,-1-1-1,0 1 1,1-1 0,-1 0 0,1 1 0,-1-1 0,1 0 0,-1 0 0,1 0 0,0 0 0,0 0 0,0-1 0,-1 1 0,1 0 0,0-1 0,4 1 0,21-3 268,0 0 0,0-3-1,0 0 1,40-14 0,37-7-94,-104 26-200,0 0 0,0 0 0,0 0 1,-1 0-1,1 1 0,0-1 0,0 0 1,0 0-1,0 1 0,-1-1 0,1 0 0,0 0 1,0 1-1,0-1 0,0 0 0,0 0 1,0 1-1,0-1 0,0 0 0,0 1 0,0-1 1,0 0-1,0 0 0,0 1 0,0-1 1,0 0-1,0 0 0,0 1 0,0-1 0,0 0 1,0 1-1,0-1 0,1 0 0,-1 0 1,0 1-1,0-1 0,0 0 0,0 0 0,1 0 1,-1 1-1,0-1 0,0 0 0,0 0 1,1 0-1,-1 0 0,0 1 0,0-1 0,1 0 1,-1 0-1,0 0 0,0 0 0,1 0 1,-1 0-1,0 0 0,1 0 0,-1 0 0,0 0 1,0 0-1,1 0 0,-1 0 0,0 0 1,1 0-1,-1 0 0,0 0 0,0 0 0,1 0 1,-19 22-667,-25 16-946,-9 4-1321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05.727"/>
    </inkml:context>
    <inkml:brush xml:id="br0">
      <inkml:brushProperty name="width" value="0.05" units="cm"/>
      <inkml:brushProperty name="height" value="0.05" units="cm"/>
    </inkml:brush>
  </inkml:definitions>
  <inkml:trace contextRef="#ctx0" brushRef="#br0">492 22 3409,'0'0'5321,"-3"-17"-3980,1 13 2598,0 4-3837,0 1 0,0 0 1,0 0-1,0 0 0,0 0 1,1 0-1,-1 1 0,0-1 1,0 1-1,1-1 1,-1 1-1,1-1 0,-1 1 1,1 0-1,0 0 0,0-1 1,0 1-1,0 0 0,0 0 1,0 0-1,0 0 0,0 1 1,1-1-1,-1 3 1,-16 72-318,13-56 477,-9 61-248,4 1 0,2 114 0,5-108-4,1 305 18,-1 16-20,-32-2-34,-123 416 124,-21 153-160,157-732 59,15 322 0,8-449 5,19 272 64,-1-58-117,18 554 104,-2-81 5,-25-559-61,3 244 31,-39 138-5,13-339-174,12-289 144,1 1 1,-1 0 0,0 0-1,1-1 1,-1 1-1,1-1 1,-1 1-1,1 0 1,-1-1-1,1 1 1,0-1-1,-1 1 1,1-1-1,0 0 1,-1 1 0,1-1-1,0 1 1,0-1-1,-1 0 1,1 0-1,0 0 1,0 1-1,-1-1 1,1 0-1,0 0 1,0 0-1,0 0 1,-1 0 0,2 0-1,35-1-39,-26 1 21,83-5 83,-1-4 1,119-28 0,-45 7-22,2245-187-417,28 194-462,-1675 25 812,920 21-295,-162 0 242,1131 9 145,-2449-29 413,-204-3-212,-4 0-41,-80 1-166,-200-5-1937,120-4-1783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07.827"/>
    </inkml:context>
    <inkml:brush xml:id="br0">
      <inkml:brushProperty name="width" value="0.05" units="cm"/>
      <inkml:brushProperty name="height" value="0.05" units="cm"/>
    </inkml:brush>
  </inkml:definitions>
  <inkml:trace contextRef="#ctx0" brushRef="#br0">12 6996 2841,'0'0'6706,"-12"-14"-5084,15 11-1590,0 0 1,0 1-1,0-1 0,0 1 1,1 0-1,-1 0 0,1 0 1,-1 0-1,1 1 0,0-1 1,-1 1-1,7-1 0,7-4 108,64-33-11,-1-3-1,-3-4 1,-2-3-1,-2-3 1,-2-3 0,-3-3-1,-2-3 1,-3-3-1,60-80 1,-19 13-69,212-242 132,589-450-138,-375 358 1,-27-29-7,-134 79 204,186-194-68,-438 487-133,-5-6-1,-6-4 0,147-239 1,-163 217 21,161-257 165,-175 299-216,139-158 1,-117 165 26,4 5 1,5 4-1,150-103 1,-169 140-74,2 5 1,3 3-1,1 4 1,3 5-1,116-35 0,340-55-6,9 39-2,-505 85 32,1272-176-83,9 102 0,-653 115 52,318 129-48,-658-101 68,-124-20-1979,-215-41-1059,-10-3 1680,3 2 565,-23-15-5770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09.909"/>
    </inkml:context>
    <inkml:brush xml:id="br0">
      <inkml:brushProperty name="width" value="0.05" units="cm"/>
      <inkml:brushProperty name="height" value="0.05" units="cm"/>
    </inkml:brush>
  </inkml:definitions>
  <inkml:trace contextRef="#ctx0" brushRef="#br0">0 6228 176,'1'0'9275,"17"-1"-9207,86-9 466,1-6-1,164-46 0,-196 44-420,1493-452 1191,-1054 288-1096,433-171 594,-719 258-612,449-196-59,-21-45 30,117-160 46,-599 366-165,-5-7 0,185-198-1,-178 151-72,322-262 0,76 59 152,-94 72-8,-246 152-111,7 11-1,474-222 0,-77 75 50,474-195 72,-876 415-118,413-84 0,257 34 6,-502 93-13,110-11 12,-325 30-1509,-137 14-308,-3-5-472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11.936"/>
    </inkml:context>
    <inkml:brush xml:id="br0">
      <inkml:brushProperty name="width" value="0.05" units="cm"/>
      <inkml:brushProperty name="height" value="0.05" units="cm"/>
    </inkml:brush>
  </inkml:definitions>
  <inkml:trace contextRef="#ctx0" brushRef="#br0">15 7606 2985,'0'0'5393,"-14"0"-4352,60-5-568,0-1-1,0-2 0,-1-3 1,66-24-1,-75 24-346,44-15-70,-1-4 1,-2-3-1,-2-3 1,97-62-1,-117 61-27,-3-3 0,-1-1 0,-2-3-1,-2-2 1,-2-2 0,45-62 0,277-481 183,-191 289-191,-10 43 18,306-362-1,-49 58 82,-114 140 176,616-690 171,-653 790-498,229-242 205,-341 416-206,6 8 0,5 7 0,350-205 0,352-166 127,-688 409-103,3 8 1,4 8-1,4 9 1,222-51-1,828-119-14,-461 137-42,1259-6 1,-980 128 70,-67-5-462,-769-14-2809</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14.342"/>
    </inkml:context>
    <inkml:brush xml:id="br0">
      <inkml:brushProperty name="width" value="0.05" units="cm"/>
      <inkml:brushProperty name="height" value="0.05" units="cm"/>
    </inkml:brush>
  </inkml:definitions>
  <inkml:trace contextRef="#ctx0" brushRef="#br0">80 7254 1408,'0'0'2970,"-7"5"-2752,3-2-216,-1-1-1,1 0 0,0 0 0,-1 1 1,1-1-1,0 1 0,1 0 1,-1 0-1,0 1 0,1-1 1,0 1-1,0 0 0,0 0 1,0 0-1,1 0 0,0 0 0,-1 0 1,1 1-1,1-1 0,-1 1 1,1 0-1,-2 7 0,3 19-832,-1-8 349,2 1 1,3 25-1,-2-41 453,-1 0-1,2 0 1,-1 0 0,1 0 0,0 0 0,1 0-1,0-1 1,0 1 0,8 9 0,-4-5-53,-3-6 235,0 1 0,0-1 1,1 1-1,-1-2 1,1 1-1,7 5 0,-9-9 20,1 0-1,-1 0 1,0-1-1,1 1 1,-1-1-1,1 0 1,-1 0-1,1 0 1,0-1-1,-1 0 0,1 1 1,0-2-1,5 0 1,26-5 440,-1-1 1,0-2-1,0-2 1,62-27-1,-27 10-245,1904-724 4191,-901 293-4484,-25-52 59,-1020 497-122,405-211-127,726-504 1,-1006 611 21,220-217 1,92-189-186,-246 253 121,500-471 0,-432 504 265,10 13 0,609-347-1,-253 231 15,-479 253-107,782-331 72,37 86-75,355 11 105,32 126-64,27 78 172,-1247 115-883,-159 3 540,0 1 0,0 0-1,0-1 1,0 1 0,0 0-1,0 0 1,0 0-1,0 0 1,-1 0 0,1 0-1,0 0 1,-1 0-1,1 0 1,-1 0 0,1 0-1,-1 0 1,1 0 0,-1 0-1,0 1 1,0-1-1,1 0 1,-1 0 0,0 0-1,0 1 1,0-1-1,0 0 1,-1 0 0,1 0-1,0 0 1,-1 3 0,1 0-1048,0 4-3143</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16.121"/>
    </inkml:context>
    <inkml:brush xml:id="br0">
      <inkml:brushProperty name="width" value="0.05" units="cm"/>
      <inkml:brushProperty name="height" value="0.05" units="cm"/>
    </inkml:brush>
  </inkml:definitions>
  <inkml:trace contextRef="#ctx0" brushRef="#br0">0 180 1856,'0'0'3201,"48"-2"-2715,159-9-222,204-17 1268,506-17 403,-253 45-1211,777-21-336,-1379 18-365,790-61 1617,-846 61-2166,-25 2-105,-34 0-1789,-4 1-3003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17.391"/>
    </inkml:context>
    <inkml:brush xml:id="br0">
      <inkml:brushProperty name="width" value="0.05" units="cm"/>
      <inkml:brushProperty name="height" value="0.05" units="cm"/>
    </inkml:brush>
  </inkml:definitions>
  <inkml:trace contextRef="#ctx0" brushRef="#br0">146 19 1064,'0'0'6374,"0"-4"-5568,1-10 553,4 29-97,1 8-1517,3 11 413,-2 0 1,-1 1-1,1 49 0,-6 107 303,-2-99-349,-1-24-34,-2-1 0,-4 0 0,-2 0 0,-32 109 1,-42 158 347,70-258-528,3 1 1,-1 116 0,16-198-480,5-5 49,-1 0 0,-1-1 0,1 0 0,5-13 1,5-24-3829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18.142"/>
    </inkml:context>
    <inkml:brush xml:id="br0">
      <inkml:brushProperty name="width" value="0.05" units="cm"/>
      <inkml:brushProperty name="height" value="0.05" units="cm"/>
    </inkml:brush>
  </inkml:definitions>
  <inkml:trace contextRef="#ctx0" brushRef="#br0">42 47 968,'0'0'5444,"-12"7"-5252,-1 10-187,11-16 53,1 1 0,-1-1 0,1 1-1,0-1 1,0 1 0,-1 0 0,1-1 0,0 1 0,0 0 0,1 0 0,-1 0 0,0 0 0,1 0 0,-1 3 0,24-5 758,839-28 2136,-392 7-2403,1704-29 801,-2042 49-2610,-128 1-215,-30 0-565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18.862"/>
    </inkml:context>
    <inkml:brush xml:id="br0">
      <inkml:brushProperty name="width" value="0.05" units="cm"/>
      <inkml:brushProperty name="height" value="0.05" units="cm"/>
    </inkml:brush>
  </inkml:definitions>
  <inkml:trace contextRef="#ctx0" brushRef="#br0">50 1 7098,'0'0'2985,"0"16"-2839,-24 416 584,-2 33-3357,26-443 48</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19.594"/>
    </inkml:context>
    <inkml:brush xml:id="br0">
      <inkml:brushProperty name="width" value="0.05" units="cm"/>
      <inkml:brushProperty name="height" value="0.05" units="cm"/>
    </inkml:brush>
  </inkml:definitions>
  <inkml:trace contextRef="#ctx0" brushRef="#br0">89 276 8362,'0'0'2559,"-14"17"-2551,5-7-7,3-3-1,-1 1 0,1-1 0,0 1 0,1 0 0,0 1 0,0-1 0,1 1 0,0 0 0,1 0 0,-1 1 0,2-1 0,0 0 0,0 1 0,-1 11 0,3-11 0,-1 11 2,1 0-1,3 28 1,-2-42-4,1-1 0,-1 1 0,1 0 0,1-1 1,-1 0-1,1 0 0,0 0 0,0 0 0,1 0 1,0 0-1,5 6 0,3 0-12,0 1 1,1-2-1,0 0 0,1 0 0,0-1 1,1-1-1,16 8 0,-21-11-7,1-2 0,1 1 0,-1-2 0,0 1 0,1-1 0,0-1 0,0 0 1,0-1-1,0 0 0,0-1 0,12-1 0,-22 0 20,1 0 0,0 1 1,0-1-1,-1 0 1,1 0-1,-1-1 1,1 1-1,-1-1 0,0 1 1,1-1-1,-1 0 1,0 1-1,0-1 0,0 0 1,0-1-1,-1 1 1,1 0-1,-1 0 0,1-1 1,-1 1-1,0-1 1,1 1-1,-1-1 1,-1 0-1,1 1 0,0-1 1,0-3-1,2-8-9,-1-1 0,-1 0 0,0-25-1,-1 40 11,1-14-14,-1 0-1,-1 0 1,-1 0 0,0 1-1,0-1 1,-1 1 0,-1-1-1,0 1 1,-1 0-1,-1 0 1,0 1 0,0 0-1,-13-17 1,-12-13 76,-2 2 1,-2 2-1,-51-45 0,85 82-34,-9-10-111,28 8-459,300 4 328,-314-2 208,1 2 0,-1-1 0,0 0-1,0 1 1,0 0 0,0 0 0,0 0-1,0 0 1,0 1 0,-1 0 0,1-1-1,0 1 1,-1 1 0,1-1 0,-1 0-1,0 1 1,0 0 0,0 0 0,0 0-1,0 0 1,-1 0 0,1 0 0,-1 1-1,0-1 1,0 1 0,0 0 0,1 4-1,3 9 14,-2 1-1,-1-1 0,0 1 0,-1 0 1,0 21-1,5 35 71,-5-66-72,1 0-1,-1 1 1,1-1-1,1 0 1,0 0 0,0-1-1,0 1 1,1-1-1,0 0 1,1 0-1,-1-1 1,1 1-1,1-1 1,-1-1-1,1 1 1,0-1-1,0 0 1,0-1-1,1 1 1,0-1-1,0-1 1,0 0-1,0 0 1,0 0-1,14 1 1,-11-2 20,0 0-1,0-1 1,-1 0 0,1-1 0,0 0-1,0-1 1,0 0 0,0 0 0,-1-2-1,1 1 1,-1-1 0,1-1 0,-1 0 0,0 0-1,0-1 1,-1 0 0,1-1 0,-1 0-1,-1 0 1,10-9 0,-11 7-6,1 0 1,-1 0-1,-1-1 0,0 0 1,0-1-1,-1 1 1,0-1-1,0 0 0,-1 0 1,-1 0-1,3-12 0,-1-4 17,-1-1 0,-2 0-1,-1-36 1,-1 55-33,-1 0 0,1 0 1,-2 1-1,1-1 0,-1 0 1,0 0-1,-1 1 1,0-1-1,0 1 0,-1 0 1,1 0-1,-11-13 0,6 9-2,-2 1 0,1 0 0,-1 1 0,-1 0 0,0 0 0,0 1 0,-13-6 0,-3-1 14,-1 2 0,-1 1 0,-1 1 0,1 1 1,-1 2-1,-33-5 0,15 7-85,-1 2 0,-91 4 1,133 1 8,0-1 1,-1 1 0,1 1 0,0-1 0,0 1 0,-11 5 0,16-6-100,-1 0 0,0 1 1,1-1-1,-1 1 1,1-1-1,0 1 0,-1 0 1,1 0-1,0 0 0,0 0 1,1 1-1,-1-1 0,0 0 1,1 1-1,-1-1 0,1 1 1,0 0-1,-2 3 1,2 7-3522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1.167"/>
    </inkml:context>
    <inkml:brush xml:id="br0">
      <inkml:brushProperty name="width" value="0.05" units="cm"/>
      <inkml:brushProperty name="height" value="0.05" units="cm"/>
    </inkml:brush>
  </inkml:definitions>
  <inkml:trace contextRef="#ctx0" brushRef="#br0">740 374 6185,'0'0'1459,"-23"-21"-1115,-74-65 302,83 73-482,1 0-1,1-1 1,0 0-1,1-1 1,-10-18 0,16 24-172,-1 0 1,0 0 0,0 0 0,-1 1-1,0 0 1,-11-8 0,-10-7-188,-2 1-1,-47-26 1,76 47 208,1 1-1,-1 0 0,1-1 1,-1 1-1,1 0 0,-1 0 1,1-1-1,-1 1 0,0 0 1,1 0-1,-1 0 0,1 0 1,-1 0-1,0 0 0,1 0 1,-1 0-1,1 0 0,-1 0 1,0 0-1,1 0 1,-1 0-1,1 0 0,-1 1 1,0-1-1,1 0 0,-1 0 1,1 1-1,-1-1 0,1 0 1,-1 1-1,1-1 0,-1 1 1,1-1-1,0 0 0,-1 1 1,1-1-1,0 1 0,-1-1 1,1 1-1,0-1 0,-1 1 1,1 0-1,0-1 0,0 1 1,0-1-1,-1 1 1,1 0-1,0-1 0,0 1 1,0 0-1,-3 48-312,2-23 337,-112 668 171,98-624-191,11-49-14,-42 205 163,-87 257 0,133-483-169,0 0 1,0 0-1,0 0 0,0 0 1,-1-1-1,1 1 0,0 0 0,0 0 1,0 0-1,0 0 0,0 0 0,0 0 1,0 0-1,0 0 0,0 0 1,-1 0-1,1 0 0,0 0 0,0 0 1,0-1-1,0 1 0,0 0 1,0 0-1,0 0 0,-1 0 0,1 0 1,0 0-1,0 0 0,0 0 1,0 0-1,0 0 0,0 0 0,0 1 1,-1-1-1,1 0 0,0 0 1,0 0-1,0 0 0,-1-21-504,1 11-83,-3-26-1792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1.594"/>
    </inkml:context>
    <inkml:brush xml:id="br0">
      <inkml:brushProperty name="width" value="0.05" units="cm"/>
      <inkml:brushProperty name="height" value="0.05" units="cm"/>
    </inkml:brush>
  </inkml:definitions>
  <inkml:trace contextRef="#ctx0" brushRef="#br0">20 4 4153,'0'0'3982,"-1"0"-3983,1-1 0,-1 1 1,1 0-1,-1-1 0,0 1 0,1 0 0,-1 0 1,1-1-1,-1 1 0,0 0 0,1 0 0,-1 0 0,1 0 1,-1 0-1,0 0 0,1 0 0,-1 0 0,0 0 0,1 0 1,-1 0-1,1 0 0,-1 0 0,0 1 0,1-1 1,-2 1-1,2 10-35,-1-5-1,0-1 0,1 0 0,-1 1 0,1-1 0,1 0 0,-1 1 0,1-1 0,0 0 0,0 0 0,2 6 0,-2-11 59,-1 0 1,0 0-1,0 0 0,1 0 0,-1 1 1,0-1-1,1 0 0,-1 0 1,0 0-1,0 0 0,1 0 0,-1 0 1,0 0-1,1 0 0,-1 0 1,0 0-1,1 0 0,-1 0 1,0 0-1,1 0 0,-1 0 0,0 0 1,0 0-1,1-1 0,-1 1 1,0 0-1,1 0 0,-1 0 0,0 0 1,0-1-1,1 1 0,-1 0 1,0 0-1,0 0 0,0-1 1,1 1-1,-1 0 0,0 0 0,0-1 1,0 1-1,0 0 0,1-1 1,-1 1-1,0-1 0,4-18 735,-1 6-1381,-3 13 576,0-1 0,0 1 1,0 0-1,0 0 1,0 0-1,0 0 0,1 0 1,-1 0-1,0 0 1,0 0-1,0 0 0,0 0 1,0 0-1,1 0 1,-1-1-1,0 1 0,0 0 1,0 0-1,0 0 0,1 0 1,-1 0-1,0 0 1,0 1-1,0-1 0,0 0 1,1 0-1,-1 0 1,0 0-1,0 0 0,0 0 1,0 0-1,1 0 1,-1 0-1,0 0 0,0 0 1,0 1-1,0-1 0,0 0 1,0 0-1,1 0 1,-1 0-1,0 0 0,0 0 1,0 1-1,0-1 1,0 0-1,0 0 0,0 0 1,0 0-1,0 1 1,0-1-1,0 0 0,0 0 1,0 0-1,0 0 0,0 1 1,0-1-1,9 19-2262,-1 6-209</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2.061"/>
    </inkml:context>
    <inkml:brush xml:id="br0">
      <inkml:brushProperty name="width" value="0.05" units="cm"/>
      <inkml:brushProperty name="height" value="0.05" units="cm"/>
    </inkml:brush>
  </inkml:definitions>
  <inkml:trace contextRef="#ctx0" brushRef="#br0">408 251 7882,'0'0'3288,"-16"-20"-3158,-45-60-70,40 51-296,9 12 176,0 1 1,-1 1-1,-28-27 0,36 39 60,0-1 0,-1 1 1,0-1-1,1 2 0,-1-1 0,0 1 1,-1-1-1,1 2 0,0-1 1,-1 1-1,1 0 0,0 0 0,-1 1 1,-8 0-1,-4-1-174,9 1 218,0 0 0,0 0-1,0 1 1,0 0 0,-16 4 0,24-5-118,0 1 0,0 0 0,0 0 0,-1 0-1,2 0 1,-1 0 0,0 1 0,0-1 0,0 1 0,0-1 0,1 1 0,-1-1 0,1 1 0,-1 0 0,1 0-1,0 0 1,0 0 0,0 0 0,0 0 0,0 0 0,0 0 0,0 0 0,1 1 0,-1-1 0,1 0 0,0 0-1,-1 1 1,1-1 0,0 4 0,0 0-2200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3.293"/>
    </inkml:context>
    <inkml:brush xml:id="br0">
      <inkml:brushProperty name="width" value="0.05" units="cm"/>
      <inkml:brushProperty name="height" value="0.05" units="cm"/>
    </inkml:brush>
  </inkml:definitions>
  <inkml:trace contextRef="#ctx0" brushRef="#br0">158 26 1824,'0'0'6708,"3"-4"-5581,15-17 532,-18 23-1651,1 0 0,-1 0 0,1 0-1,-1 0 1,0 0 0,0 0 0,0 0 0,0 0-1,0 1 1,0-1 0,-1 2 0,0 6 6,-1 94 231,-4-1 0,-20 106 0,-8-17-57,-60 375 539,84-455-411,3 125 0,8-242-319,0 0 0,0 1 0,1-1 0,-1 1 0,1 0 0,0 0 0,1-1 0,-1 1 0,1 0 0,-1 1 0,7-7 0,13-25-658,-15 13-649,-1 0 1,7-45-1,-11 23-3427</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4.478"/>
    </inkml:context>
    <inkml:brush xml:id="br0">
      <inkml:brushProperty name="width" value="0.05" units="cm"/>
      <inkml:brushProperty name="height" value="0.05" units="cm"/>
    </inkml:brush>
  </inkml:definitions>
  <inkml:trace contextRef="#ctx0" brushRef="#br0">5 1 7242,'0'0'4416,"0"0"-4412,0 0 0,0 0 0,0 0 0,-1 0-1,1 0 1,0 1 0,0-1 0,0 0 0,0 0-1,0 0 1,0 0 0,0 0 0,-1 0 0,1 0-1,0 0 1,0 0 0,0 0 0,0 0 0,0 0-1,-1 0 1,1 0 0,0 0 0,0 0 0,0 0-1,0 0 1,0 0 0,-1 0 0,1 0-1,0 0 1,0 0 0,0 0 0,2 24-7,1 0-1,1-1 1,1 1 0,8 24 0,10 40 91,-7 18 74,4 147 1,-18 111 272,-3-189-359,1-175-92,0-27-713,0-9-926,0-5-2088</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5.959"/>
    </inkml:context>
    <inkml:brush xml:id="br0">
      <inkml:brushProperty name="width" value="0.05" units="cm"/>
      <inkml:brushProperty name="height" value="0.05" units="cm"/>
    </inkml:brush>
  </inkml:definitions>
  <inkml:trace contextRef="#ctx0" brushRef="#br0">1 292 6769,'0'0'2452,"9"-21"-1930,-5 12-468,-1-1-35,1 0 0,0 1 0,1-1 0,0 1-1,1 0 1,-1 1 0,2-1 0,-1 1 0,1 1-1,1-1 1,-1 1 0,1 0 0,0 1 0,1 0-1,9-6 1,31-11 69,1 1-1,102-29 1,-115 42-39,0 1 0,0 2-1,1 1 1,-1 3 0,43 1 0,-77 1-48,1 0 0,-1 0 0,1 1 0,-1-1 0,0 1-1,1 0 1,-1-1 0,0 1 0,1 1 0,-1-1 0,0 0 0,0 1-1,0 0 1,0 0 0,-1 0 0,1 0 0,0 0 0,-1 0 0,1 1-1,-1-1 1,0 1 0,0 0 0,0-1 0,0 1 0,0 0 0,-1 0-1,1 0 1,-1 1 0,0-1 0,0 0 0,0 0 0,0 1 0,-1-1-1,1 1 1,-1-1 0,0 0 0,0 1 0,0-1 0,-1 6 0,-1 7 23,-1 0 0,-1 1 0,0-1 0,-1-1 1,-1 1-1,0-1 0,-13 23 0,-13 14 58,-1-2-1,-65 74 0,-96 86 49,186-202-122,-70 68 7,-40 43 44,104-103-39,1 0 0,1 1 0,0 0-1,1 0 1,-12 30 0,22-46-23,0-1 1,1 1-1,0 0 0,-1 0 0,1-1 0,-1 1 1,1 0-1,0 0 0,0 0 0,-1-1 0,1 1 1,0 0-1,0 0 0,0 0 0,0 0 0,0-1 1,0 1-1,0 0 0,0 0 0,0 0 0,0 0 1,1 0-1,-1-1 0,0 1 0,0 0 1,1 0-1,-1-1 0,1 1 0,-1 0 0,1 0 1,-1-1-1,1 1 0,-1 0 0,1-1 0,0 1 1,-1-1-1,1 1 0,0-1 0,-1 1 0,1-1 1,0 1-1,0-1 0,-1 0 0,1 0 0,0 1 1,0-1-1,0 0 0,1 0 0,48-3-21,-36 1 45,36-6 3,-1-3 1,0-1-1,64-27 0,132-67-701,-101 34-1067,-26 5-1936</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6.266"/>
    </inkml:context>
    <inkml:brush xml:id="br0">
      <inkml:brushProperty name="width" value="0.05" units="cm"/>
      <inkml:brushProperty name="height" value="0.05" units="cm"/>
    </inkml:brush>
  </inkml:definitions>
  <inkml:trace contextRef="#ctx0" brushRef="#br0">233 0 1072,'0'0'10332,"-2"2"-10312,0 2-20,0 0 1,0 0-1,0 0 1,0 0-1,1 0 0,-1 0 1,1 0-1,0 0 1,1 1-1,-1-1 1,1 0-1,-1 6 1,3 63 0,-1-51-8,1-14 1,-1 1 1,1 0-1,0 0 1,1-1-1,0 0 0,0 1 1,1-1-1,0 0 1,1 0-1,0-1 1,0 0-1,0 0 1,1 0-1,0 0 0,0-1 1,10 8-1,16 12-1,2-1 0,46 26-1,-20-13 15,-40-26-6,26 20 7,-44-30-6,0-1 1,0 1 0,0 0-1,0 0 1,-1 0 0,1 0-1,-1 0 1,1 0 0,-1 1-1,0-1 1,0 0 0,0 1-1,0-1 1,0 0-1,-1 1 1,1-1 0,0 4-1,-2-4-1,1 0 0,-1-1-1,0 1 1,0 0-1,0-1 1,0 1-1,0-1 1,0 1-1,0-1 1,0 1-1,0-1 1,-1 0-1,1 1 1,0-1 0,-1 0-1,1 0 1,-1 0-1,0 0 1,1 0-1,-1-1 1,0 1-1,1 0 1,-3 0-1,-53 16-12,42-13-10,-71 17-964,-2-4-1,-109 8 1,82-17-1659</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6.481"/>
    </inkml:context>
    <inkml:brush xml:id="br0">
      <inkml:brushProperty name="width" value="0.05" units="cm"/>
      <inkml:brushProperty name="height" value="0.05" units="cm"/>
    </inkml:brush>
  </inkml:definitions>
  <inkml:trace contextRef="#ctx0" brushRef="#br0">0 152 6001,'0'0'4433,"216"-98"-4073,-157 82-16,-1 4-344,-4 1-48,-4 4-264,-5 0-232,-11 7-808,-14 0-569,-16 0-967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6.896"/>
    </inkml:context>
    <inkml:brush xml:id="br0">
      <inkml:brushProperty name="width" value="0.05" units="cm"/>
      <inkml:brushProperty name="height" value="0.05" units="cm"/>
    </inkml:brush>
  </inkml:definitions>
  <inkml:trace contextRef="#ctx0" brushRef="#br0">1 0 1768,'0'0'1769</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8.179"/>
    </inkml:context>
    <inkml:brush xml:id="br0">
      <inkml:brushProperty name="width" value="0.05" units="cm"/>
      <inkml:brushProperty name="height" value="0.05" units="cm"/>
    </inkml:brush>
  </inkml:definitions>
  <inkml:trace contextRef="#ctx0" brushRef="#br0">1 14 3265,'0'0'3540,"0"-3"-3309,0-8-193,25 40 830,-14-8-652,-1 1 1,-1 0-1,-1 0 1,-2 1-1,0-1 1,-1 1-1,3 35 1,-3 171 281,-7-139-374,2-86-123,1 77 72,-18 143-1,-3-123-62,-9 70-90,29-167 25,-1-1-126,0 0 0,1 0-1,0 1 1,-1-1-1,1 1 1,1-1-1,-1 0 1,0 1 0,1-1-1,1 4 1,8-4-2468</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8.660"/>
    </inkml:context>
    <inkml:brush xml:id="br0">
      <inkml:brushProperty name="width" value="0.05" units="cm"/>
      <inkml:brushProperty name="height" value="0.05" units="cm"/>
    </inkml:brush>
  </inkml:definitions>
  <inkml:trace contextRef="#ctx0" brushRef="#br0">1 0 6465,'0'0'3513,"9"20"-3432,-4-10-69,5 11 10,-1 0 1,0 1-1,-2 0 0,-1 1 1,5 26-1,-4 39 24,-4 128 1,-4-118-60,-8 107-3001,9-188 152</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8.988"/>
    </inkml:context>
    <inkml:brush xml:id="br0">
      <inkml:brushProperty name="width" value="0.05" units="cm"/>
      <inkml:brushProperty name="height" value="0.05" units="cm"/>
    </inkml:brush>
  </inkml:definitions>
  <inkml:trace contextRef="#ctx0" brushRef="#br0">258 271 7402,'0'0'1547,"-12"22"-1442,-1-1-88,6-10-7,0 0 0,1 0 0,0 1 0,1 0 0,0-1 0,1 2 0,1-1 0,-1 0 0,2 1 0,-2 16 0,3-16-3,0-1 1,1 1 0,1 0 0,0 0 0,0 0-1,1-1 1,1 1 0,7 21 0,-7-28-6,0 0 1,1 0 0,-1 0-1,1-1 1,0 0-1,0 0 1,1 0-1,0 0 1,0 0-1,0-1 1,0 0-1,0 0 1,1-1 0,0 0-1,0 1 1,0-2-1,0 1 1,12 3-1,-9-4 15,-1 1 0,0-1-1,1 0 1,0-1 0,-1 0 0,1-1-1,0 1 1,-1-2 0,1 1-1,0-1 1,-1 0 0,1-1 0,-1 0-1,1-1 1,-1 0 0,0 0-1,0 0 1,0-1 0,0 0 0,-1-1-1,8-6 1,-7 4 48,0-1 0,0 0 0,-1-1 1,-1 1-1,1-2 0,-1 1 0,-1-1 0,0 1 0,0-1 0,-1-1 0,0 1 1,-1-1-1,0 1 0,-1-1 0,0 0 0,1-15 0,-1 8-36,-1 0-1,0 0 0,-1 0 1,-1-1-1,-1 1 0,0 0 1,-1 0-1,-1 1 0,-1-1 1,-1 1-1,-14-31 0,8 26-11,-1 0-1,-2 0 1,0 1-1,-1 1 0,-1 0 1,-36-30-1,47 44-56,-1 1 0,0 0-1,0 0 1,0 0 0,-1 1 0,1 0-1,-1 1 1,0 0 0,0 0-1,-1 0 1,1 1 0,0 1 0,-1-1-1,1 1 1,-1 1 0,0 0-1,1 0 1,-1 0 0,1 1 0,-1 0-1,1 1 1,-1 0 0,1 0-1,-14 7 1,1 3-435,0 2-1,2 0 0,0 2 1,1 0-1,-17 19 0,-14 18-2115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9.312"/>
    </inkml:context>
    <inkml:brush xml:id="br0">
      <inkml:brushProperty name="width" value="0.05" units="cm"/>
      <inkml:brushProperty name="height" value="0.05" units="cm"/>
    </inkml:brush>
  </inkml:definitions>
  <inkml:trace contextRef="#ctx0" brushRef="#br0">51 1 8810,'0'0'2096,"-42"172"-2192,34-79 104,8 12 48,0 20-56,25 19-96,25 24-576,0-31-736,-17-30-1369</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29.928"/>
    </inkml:context>
    <inkml:brush xml:id="br0">
      <inkml:brushProperty name="width" value="0.05" units="cm"/>
      <inkml:brushProperty name="height" value="0.05" units="cm"/>
    </inkml:brush>
  </inkml:definitions>
  <inkml:trace contextRef="#ctx0" brushRef="#br0">0 316 6969,'0'0'5328,"37"-22"-5132,4-3-167,-10 5-19,1 1-1,2 1 1,-1 2-1,2 2 0,39-12 1,72-11-14,-125 33-40,-1 1-1,1 1 1,0 0 0,0 2 0,24 2-1,-44-1 33,1-1 0,0 0 0,-1 1 0,1-1 0,-1 1 0,1 0 0,-1-1 0,1 1 0,-1 0 0,0 0 0,1 0 0,-1 0 0,0 0 0,0 0 0,0 0 0,1 1 0,-1-1 0,-1 0 0,1 1 0,0-1 0,1 3 0,0 1-3,0-1-1,-1 1 1,1 0-1,-1 0 1,0 1-1,0 9 0,-1 5 12,0 1 0,-6 31 0,-1-21 17,-1 0-1,-1 0 1,-17 37 0,15-45-18,2 1 0,1 0 0,1 0 1,1 0-1,1 1 0,-4 46 0,9-70 1,0 1-1,0 0 1,0-1-1,1 1 1,-1-1 0,0 1-1,1 0 1,-1-1-1,1 1 1,-1-1-1,1 1 1,0-1 0,0 1-1,0-1 1,0 1-1,0-1 1,0 0-1,0 0 1,0 1 0,0-1-1,0 0 1,1 0-1,-1 0 1,0 0-1,1 0 1,-1-1-1,1 1 1,-1 0 0,1-1-1,2 2 1,5-1-6,0 1 0,0-1 0,0-1 0,17 0 0,-9-1 4,15 0-38,-1-2-1,1-1 1,-1-2 0,0 0-1,54-21 1,-20 1-94,99-54-1,-129 61 96,-1-2 0,-1-1 1,-1-2-1,0-1 0,49-52 0,-69 64 116,-1-2-1,0 1 1,0-1-1,-2-1 0,0 1 1,-1-2-1,0 1 1,-1-1-1,-1 0 1,-1-1-1,-1 1 0,0-1 1,-1 0-1,1-36 1,-24 81 111,12-11-204,1 1 0,1 0 0,1 0 0,0 0 0,1 1 0,1-1 0,1 1 0,0 0 0,2 0 0,1 27 0,0-39 8,1 0 1,-1 0 0,1 0-1,0 0 1,0-1 0,1 1-1,0 0 1,0-1 0,0 0-1,0 0 1,1 0 0,0 0-1,0-1 1,0 1 0,1-1-1,-1 0 1,1 0 0,0 0-1,0-1 1,1 0 0,-1 0-1,1 0 1,-1-1 0,1 0-1,0 0 1,9 2 0,-6-2 49,-1 1 0,1-2 0,-1 1 0,1-1 0,0-1 0,-1 0 0,1 0 0,0 0 0,0-1 0,-1-1 0,1 1 0,-1-1 0,1-1 0,-1 0 0,0 0 0,0 0 0,0-1 0,9-6 0,-10 5 23,-1-1 0,-1 1 0,1-1 0,-1 0 0,0 0 0,0 0 0,-1-1 0,0 0 0,0 0 1,0 0-1,-1 0 0,3-11 0,-2 4 9,-1-1 0,-1 0 0,0 0 0,-1 1 0,-1-25 1,-1 31-69,1 1-1,-1 0 1,0 0 0,-1 0 0,0 0 0,0 0 0,-1 0 0,1 0 0,-1 1 0,-1-1 0,1 1 0,-1 0 0,0 0 0,-7-7 0,3 5-29,0 1 1,-1-1-1,1 1 1,-2 1-1,1 0 1,-1 0 0,0 1-1,-17-7 1,6 4-121,-1 2 0,1 1 0,-1 0 0,0 2 0,-1 0 0,1 2 1,0 0-1,-1 2 0,-28 3 0,14 4-423,1 1 1,1 1 0,0 2-1,-53 26 1,4 7-1807</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0.295"/>
    </inkml:context>
    <inkml:brush xml:id="br0">
      <inkml:brushProperty name="width" value="0.05" units="cm"/>
      <inkml:brushProperty name="height" value="0.05" units="cm"/>
    </inkml:brush>
  </inkml:definitions>
  <inkml:trace contextRef="#ctx0" brushRef="#br0">1 1 9554,'0'0'2225,"0"105"-2330,0-8 113,0 36 0,0 30-8,0 7-160,0-10-376,0-20-416,0-47-872,0-24-1297</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0.981"/>
    </inkml:context>
    <inkml:brush xml:id="br0">
      <inkml:brushProperty name="width" value="0.05" units="cm"/>
      <inkml:brushProperty name="height" value="0.05" units="cm"/>
    </inkml:brush>
  </inkml:definitions>
  <inkml:trace contextRef="#ctx0" brushRef="#br0">1 156 1584,'0'0'5470,"0"1"-5416,0-1 1,0 0-1,0 1 1,-1-1 0,1 0-1,0 1 1,0-1-1,1 0 1,-1 1 0,0-1-1,0 0 1,0 1 0,0-1-1,0 0 1,0 1-1,0-1 1,0 0 0,1 1-1,-1-1 1,0 0-1,0 0 1,0 1 0,1-1-1,-1 0 1,0 0 0,0 1-1,1-1 1,-1 0-1,0 0 1,1 0 0,-1 1-1,0-1 1,0 0-1,1 0 1,-1 0 0,0 0-1,1 0 1,-1 0 0,0 0-1,1 0 1,-1 0-1,1 0 1,6-1 114,0 0 0,0 0 0,0-1 1,0 0-1,0 0 0,-1-1 0,1 0 0,9-6 0,18-7 211,39-12 67,1 3 0,1 4 0,1 3 0,114-13 0,-179 31-427,39-2-7,-49 2-20,1 0 0,-1 0 0,1 0 0,-1 0 1,1 0-1,-1 0 0,1 0 0,-1 1 0,1-1 1,-1 1-1,1-1 0,-1 1 0,1 0 0,-1-1 0,0 1 1,0 0-1,1 0 0,-1 0 0,0 0 0,0 0 1,0 0-1,0 0 0,2 3 0,-2 3-1,1-1-1,-1 1 0,-1 0 0,1 0 1,-1 0-1,-1 0 0,1 0 1,-1-1-1,0 1 0,0 0 1,-1 0-1,0-1 0,0 1 1,-1-1-1,0 0 0,0 0 1,0 0-1,-1 0 0,0 0 0,0-1 1,0 1-1,-7 5 0,-11 12 26,-2-2 0,0 0 0,-39 25 0,47-35-46,-99 62-114,69-46-180,-53 41-1,99-68 302,-1 0 0,1 0 0,0 0 0,0 1-1,-1-1 1,1 0 0,0 0 0,0 0-1,-1 0 1,1 0 0,0 0 0,0 1 0,0-1-1,-1 0 1,1 0 0,0 0 0,0 1 0,0-1-1,0 0 1,-1 0 0,1 0 0,0 1 0,0-1-1,0 0 1,0 0 0,0 1 0,0-1 0,0 0-1,0 1 1,0-1 0,0 0 0,0 0 0,0 1-1,0-1 1,0 0 0,0 0 0,0 1 0,0-1-1,0 0 1,0 0 0,0 1 0,0-1 0,0 0-1,0 0 1,1 1 0,15 2-153,24-7 329,-40 4-179,86-13 203,-46 5-12,0 2 0,0 2 0,65 2 0,-100 3-169,0-1 1,0 1-1,0 0 0,0 0 1,0 1-1,-1-1 1,1 1-1,-1 0 0,1 0 1,-1 1-1,0-1 0,0 1 1,0 0-1,0 0 1,0 1-1,-1-1 0,1 1 1,-1 0-1,0-1 0,0 1 1,0 1-1,-1-1 1,0 0-1,1 1 0,1 5 1,0 3 17,0 1 1,-1 0 0,0 0-1,-1 0 1,0 0 0,-1 0 0,-2 23-1,0-28-3,-1-1 0,0 0 0,-1 0 0,0 0 1,0 0-1,-1 0 0,1-1 0,-2 0 0,1 0 0,-1 0 0,0 0 0,-1-1 0,1 1 0,-1-1 0,-1-1 0,1 1 0,-13 7 0,-15 10 31,-1-1 0,-46 20 0,76-39-42,-12 5-15,-30 16-328,0-2 0,-56 16 0,103-37 309,0-1-1,-1 0 1,1 0 0,0 1 0,-1-1-1,1 0 1,0 0 0,-1 1-1,1-1 1,-1 0 0,1 0 0,0 0-1,-1 0 1,1 0 0,-1 0 0,1 0-1,-1 1 1,1-1 0,-1 0 0,1-1-1,0 1 1,-1 0 0,1 0 0,-1 0-1,1 0 1,-1 0 0,1 0 0,0 0-1,-1-1 1,1 1 0,-1 0-1,1 0 1,0-1 0,-1 1 0,1 0-1,0-1 1,-1 1 0,1 0 0,0-1-1,0 1 1,-1 0 0,1-1 0,0 1-1,0 0 1,-1-1 0,1 1 0,0-1-1,0 0 1,11-22-2102,18-10-2391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1.595"/>
    </inkml:context>
    <inkml:brush xml:id="br0">
      <inkml:brushProperty name="width" value="0.05" units="cm"/>
      <inkml:brushProperty name="height" value="0.05" units="cm"/>
    </inkml:brush>
  </inkml:definitions>
  <inkml:trace contextRef="#ctx0" brushRef="#br0">288 132 960,'0'0'7719,"0"-7"-7517,-1-21-185,0 27-19,0 1 1,0-1 0,0 0-1,0 0 1,-1 0-1,1 1 1,0-1-1,0 1 1,-1-1-1,1 1 1,0-1 0,-1 1-1,1 0 1,0-1-1,-1 1 1,1 0-1,0 0 1,-1 0-1,1 0 1,0 0 0,-1 1-1,1-1 1,-3 1-1,0-1 5,-3 0 2,1 0-1,0 0 1,-1 0 0,1 1 0,0-1 0,0 2 0,-1-1-1,1 1 1,0-1 0,0 2 0,1-1 0,-1 1-1,0 0 1,1 0 0,0 0 0,0 1 0,0 0-1,0 0 1,0 0 0,1 1 0,-1-1 0,1 1-1,1 0 1,-5 7 0,-1 4 29,2-1 0,0 1 0,1 1-1,0-1 1,2 1 0,0 0 0,0 0 0,2 1 0,0-1 0,1 0 0,1 1-1,1-1 1,0 1 0,5 23 0,-5-36-18,0-1-1,1 1 1,0 0 0,0 0-1,0-1 1,0 0 0,1 1-1,-1-1 1,1 0-1,0 0 1,0 0 0,1-1-1,-1 1 1,1-1 0,0 1-1,0-1 1,0-1 0,0 1-1,1 0 1,-1-1 0,0 0-1,1 0 1,0 0-1,9 1 1,4 1 211,0-1-1,1-1 1,-1-1 0,0 0-1,27-3 1,-35 1-150,0 0 0,0-1-1,0-1 1,0 1 0,0-1 0,0-1-1,-1 0 1,0 0 0,0-1 0,0 0 0,0-1-1,-1 0 1,0 0 0,0-1 0,0 0-1,-1 0 1,0-1 0,-1 1 0,1-2-1,-2 1 1,1-1 0,-1 0 0,0 0-1,-1 0 1,4-14 0,-4 13-64,-1-1 0,0 1 0,-1-1 0,0 0 0,-1 0 0,0 0 0,-1 0 0,0 0 0,-1 0 0,0 0 0,0 0 0,-1 0 0,-1 1 0,0-1 0,0 1 0,-1-1 0,-1 1 0,1 0 0,-2 1 0,1-1 0,-1 1 1,-1 0-1,-9-10 0,6 8-173,-1 1 1,0 0 0,-1 0 0,0 2 0,0-1-1,-1 1 1,0 1 0,0 0 0,-1 1 0,0 1-1,0 0 1,0 1 0,-1 0 0,1 1 0,-1 1-1,0 0 1,0 1 0,0 1 0,0 0 0,0 1-1,0 1 1,1 0 0,-1 1 0,0 0 0,1 1 0,-22 10-1,-20 14-2302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2.580"/>
    </inkml:context>
    <inkml:brush xml:id="br0">
      <inkml:brushProperty name="width" value="0.05" units="cm"/>
      <inkml:brushProperty name="height" value="0.05" units="cm"/>
    </inkml:brush>
  </inkml:definitions>
  <inkml:trace contextRef="#ctx0" brushRef="#br0">1162 116 7346,'0'0'4651,"-39"18"-4572,-126 67-20,154-78-59,1 0 0,-1 1 0,2 0 1,-1 1-1,1 0 0,0 0 0,1 1 1,0 0-1,1 0 0,0 1 0,0 0 1,1 1-1,1-1 0,0 1 0,0 0 1,1 0-1,1 0 0,0 1 0,1-1 1,-2 20-1,3-24 0,1 0-1,-1 0 1,1 0 0,1 0-1,-1-1 1,2 1 0,-1 0-1,1 0 1,0-1 0,0 1-1,1-1 1,0 0 0,0 0-1,1 0 1,0 0 0,0 0-1,0-1 1,7 7 0,-2-4-7,1 0 0,0-1 0,1 0 0,0 0 0,0-1 0,1-1 0,0 0 0,0 0 0,0-1 0,14 3 0,14 3 38,1-2-1,0-2 0,0-2 1,1-2-1,0-1 1,-1-2-1,1-2 0,0-2 1,-1-1-1,0-3 1,0-1-1,-1-2 0,42-17 1,-60 19 32,0-2 1,-1 0 0,0-1-1,31-25 1,-43 31-37,-1-2 0,0 1 0,-1-1 1,0 0-1,0-1 0,-1 0 0,0 0 1,0 0-1,-1 0 0,-1-1 0,1 0 1,4-17-1,-6 16-18,-1 0-1,0 0 1,0 0 0,-1 0 0,-1-1 0,1 1 0,-2-1-1,0 1 1,0 0 0,-1-1 0,-1 1 0,0 0 0,0 0-1,-1 1 1,0-1 0,-1 1 0,-11-19 0,5 14-17,-1 1 0,0 1 0,-1 0 0,0 1 0,-1 0 0,-1 1 0,1 0 0,-2 1 0,1 1-1,-34-14 1,5 6-35,0 3 0,0 1 0,-1 2 0,-1 2 0,-85-6-1,22 11-23,-146 14-1,161-2 54,-133 30 1,174-25 33,1 2 0,1 2 0,-97 48 0,126-52-19,0 0 0,1 2 1,0 0-1,2 1 0,-1 1 0,2 1 0,1 0 1,0 2-1,-17 25 0,25-32-6,1 0 1,0 1-1,1 0 1,1 0-1,0 0 0,1 1 1,1-1-1,0 1 1,1 1-1,0-1 1,1 0-1,1 1 0,1-1 1,0 1-1,4 25 1,-2-31-4,0-1-1,1 1 1,1 0 0,0-1 0,0 1 0,1-1-1,0 0 1,0-1 0,1 1 0,12 13 0,-5-10 1,-1 0 1,1-1-1,1 0 1,0-2-1,29 17 1,-5-9 24,0-1 0,1-2 0,0-2 0,67 12 0,-53-15 101,-1-2-1,1-3 1,1-1-1,-1-3 1,0-3-1,0-2 1,79-17 0,-107 16-7,0-2 0,0-1 0,-1 0 0,0-2 0,-1-1 0,-1-1 0,32-23 0,-40 24-67,1 0 0,-2-2-1,0 1 1,0-2-1,-2 1 1,1-2 0,-2 0-1,0 0 1,-1-1-1,-1 0 1,8-22 0,-9 18-35,-1 0 1,-1 0-1,-1-1 1,-1 0 0,0 0-1,-2 0 1,-1 0 0,0 0-1,-2 1 1,0-1-1,-2 0 1,-8-30 0,7 36-41,-1 0 1,0 0-1,-1 1 1,-1 0-1,-1 0 1,0 0-1,0 2 1,-2-1 0,0 1-1,0 0 1,-1 1-1,-1 1 1,0 0-1,0 0 1,-1 2-1,-20-12 1,24 16-92,-1 0 1,0 1-1,0 0 1,-1 1-1,1 0 1,-1 0-1,0 2 1,0-1-1,1 1 1,-1 1-1,0 0 1,0 1-1,-17 3 1,13 0-148,0 0 0,0 1-1,0 1 1,0 0 0,1 1 0,0 1-1,1 0 1,-19 14 0,-48 44-1955,16 1-830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3.236"/>
    </inkml:context>
    <inkml:brush xml:id="br0">
      <inkml:brushProperty name="width" value="0.05" units="cm"/>
      <inkml:brushProperty name="height" value="0.05" units="cm"/>
    </inkml:brush>
  </inkml:definitions>
  <inkml:trace contextRef="#ctx0" brushRef="#br0">0 303 7346,'0'0'2444,"10"-24"-2101,-1 1-208,-5 11-39,0 0 1,0 1 0,2-1 0,-1 1 0,1 0-1,1 0 1,0 1 0,1 0 0,0 0 0,0 1-1,20-17 1,-4 8 123,2 0 1,39-19-1,-53 31-218,0 0 1,0 1 0,1 0-1,0 1 1,0 1-1,0 0 1,0 1 0,16-1-1,-28 4-19,0-1 0,0 1 0,0 0 0,0-1 0,0 1 0,-1 0 0,1 0 0,0 0 0,-1-1 0,1 1 0,0 0 0,-1 0 0,1 0 0,-1 0 0,0 0 0,1 0 0,-1 0-1,0 1 1,1-1 0,-1 0 0,0 0 0,0 0 0,0 0 0,0 0 0,0 0 0,0 0 0,-1 0 0,1 1 0,0-1 0,-1 1 0,1 3-24,-2 29-10,-7 45 0,4-55-6,2 0 0,1 0 0,1 0 0,3 40 0,0-59 55,0-1 1,-1 1-1,1 0 0,1-1 1,-1 0-1,1 0 0,-1 1 1,1-1-1,0-1 0,1 1 1,-1 0-1,1-1 0,-1 0 1,1 0-1,7 5 0,76 42 105,-57-35 29,-19-9-74,0 1 0,-1-1 0,0 2 0,0-1 0,15 16 0,-23-20-47,1 0 0,-1 0 0,0 0 0,1 0 0,-2 1 0,1-1 0,0 1 0,-1-1 0,1 1 0,-1 0 0,0 0 0,0-1 0,-1 1 0,1 0 0,-1 0 0,0 0 0,0 0 0,0 0 0,0 0 0,-1-1 0,0 1 1,-1 4-1,0-4-9,0 0 1,0 0 0,0 0 0,-1 0 0,0 0 0,0-1-1,0 1 1,0-1 0,0 0 0,-1 0 0,0 0 0,1-1 0,-1 1-1,0-1 1,0 0 0,0 0 0,-7 2 0,1 1-16,-35 16-567,-1-3 0,0-1 0,-2-2 0,0-3 0,-53 7-1,39-12-2342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3.463"/>
    </inkml:context>
    <inkml:brush xml:id="br0">
      <inkml:brushProperty name="width" value="0.05" units="cm"/>
      <inkml:brushProperty name="height" value="0.05" units="cm"/>
    </inkml:brush>
  </inkml:definitions>
  <inkml:trace contextRef="#ctx0" brushRef="#br0">59 1 8786,'0'0'3071,"0"20"-3012,0 9-54,1 99 5,1-113-11,1-1 0,0 1 1,1 0-1,0-1 0,1 0 0,1 0 1,0 0-1,1-1 0,0 0 1,1 0-1,1-1 0,17 20 1,11 7-7,2-1 1,53 39 0,-7-5 2,-79-67-1,-1 0 0,-1 0 0,1 1 0,-1 0 0,7 10 0,-11-15 3,1 0-1,0 0 1,-1 0 0,1 0 0,-1 0-1,1 0 1,-1 0 0,0 0 0,1 0-1,-1 0 1,0 0 0,0 0 0,0 0-1,0 0 1,0 0 0,0 1 0,0-1-1,0 0 1,0 0 0,0 0 0,-1 0 0,1 0-1,0 0 1,-1 0 0,1 0 0,-1 0-1,1 0 1,-1 0 0,0 0 0,1 0-1,-1 0 1,0 0 0,1-1 0,-1 1-1,0 0 1,0 0 0,0-1 0,0 1-1,0-1 1,0 1 0,0-1 0,0 1-1,0-1 1,0 0 0,0 1 0,0-1-1,-2 0 1,-34 7-432,-1-2 0,1-2 1,-1-1-1,-52-5 0,8 1-924,-15 2-1075</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4.043"/>
    </inkml:context>
    <inkml:brush xml:id="br0">
      <inkml:brushProperty name="width" value="0.05" units="cm"/>
      <inkml:brushProperty name="height" value="0.05" units="cm"/>
    </inkml:brush>
  </inkml:definitions>
  <inkml:trace contextRef="#ctx0" brushRef="#br0">1 181 5905,'812'-34'2018,"-14"-42"273,-587 55-1308,100-24 1218,-306 44-1888,-6-1-222,-17 1-380,-38 1-752,-160 14-2860,115-6-597</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6.999"/>
    </inkml:context>
    <inkml:brush xml:id="br0">
      <inkml:brushProperty name="width" value="0.05" units="cm"/>
      <inkml:brushProperty name="height" value="0.05" units="cm"/>
    </inkml:brush>
  </inkml:definitions>
  <inkml:trace contextRef="#ctx0" brushRef="#br0">1 6167 4257,'0'0'4177,"3"-4"-4040,1-1-119,0 1-1,1 0 1,-1 0 0,1 1-1,0-1 1,-1 1-1,2 0 1,-1 0 0,10-3-1,63-21 397,-11 5-68,98-52-225,-2-7 0,-5-8 0,-3-6 0,187-151-1,85-138-1031,-35-31 396,124-121-16,41 52-820,160-159-64,-169 81 1698,196-305-247,-562 625 91,-79 100 506,185-195 0,-124 155-476,-140 151-72,-2-2 0,-1-1 0,-2 0 0,18-44 0,-20 45-32,1 0 1,2 0 0,1 2-1,35-40 1,37-55-12,-73 95-56,-14 23 65,0 0 0,0-1 0,0 0 0,-1 0 0,-1 0 0,1-1 1,-2 1-1,1-1 0,-1 0 0,-1 0 0,3-16 0,-5 25-247,-13 4-379,-3 1 284,11 6-2897,5-8 1776</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0:38.478"/>
    </inkml:context>
    <inkml:brush xml:id="br0">
      <inkml:brushProperty name="width" value="0.05" units="cm"/>
      <inkml:brushProperty name="height" value="0.05" units="cm"/>
    </inkml:brush>
  </inkml:definitions>
  <inkml:trace contextRef="#ctx0" brushRef="#br0">1147 18 1272,'0'0'7791,"-2"-4"-7636,1 3-144,0 0-1,1 0 1,-1 0-1,0 0 1,0 1-1,0-1 1,0 0-1,0 0 1,0 1 0,0-1-1,0 0 1,0 1-1,0-1 1,0 1-1,0-1 1,0 1 0,0 0-1,-1-1 1,1 1-1,0 0 1,0 0-1,0 0 1,-1 0 0,1 0-1,-1 0 1,-1 1 42,1 0 1,-1 0 0,1 0 0,0 1-1,0-1 1,-1 1 0,1-1-1,0 1 1,0 0 0,1 0 0,-1 0-1,0 0 1,-1 2 0,-18 26 458,-27 51 1,31-50-329,-34 47-1,38-61-116,2 0 0,0 1-1,1 1 1,1 0 0,1 0-1,1 1 1,0 0 0,1 0-1,2 0 1,0 1 0,1 0-1,-1 34 1,-37 451 342,-8 105-239,41 135 317,11-440-217,-3-260-200,-16 720 572,10-538-536,-2 23 46,4-195-130,-3 1 0,-19 74 1,4-62 49,-56 118 1,52-132-42,2 2 0,3 0 0,-19 79 0,6 17 22,-65 178-1,72-256 25,3 2-1,3 0 0,-20 154 1,28-127 160,-5-1-1,-4-1 1,-4 0 0,-68 167 0,80-232-173,3 1-1,1 1 1,1 0-1,3 0 1,1 1 0,1 72-1,4-112-4,4-7-1243,18-11-866,10-8-2111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05.928"/>
    </inkml:context>
    <inkml:brush xml:id="br0">
      <inkml:brushProperty name="width" value="0.05" units="cm"/>
      <inkml:brushProperty name="height" value="0.05" units="cm"/>
    </inkml:brush>
  </inkml:definitions>
  <inkml:trace contextRef="#ctx0" brushRef="#br0">303 131 4185,'0'0'3330,"-2"-19"-2835,-3-5-326,2 10 106,0 0-1,1 0 0,1 0 1,1-17-1,9 36-27,32 66-236,-4 1 1,44 125-1,5 8 100,92 135-79,-84-167-22,-91-166-12,49 99 5,-47-93-7,0 0-1,-1 0 0,-1 0 1,0 0-1,-1 1 1,1 21-1,-23-35-174,-23-3-140,1-3 0,0-2 0,0-1 0,-76-29 0,34 12 5,-411-101-138,489 126 486,29 17-87,139 85 354,4-8 0,5-6 0,258 92 0,-426-178-212,-1 0-1,1 0 1,-1 0-1,1 0 1,0 0-1,-1-1 1,1 1-1,0-1 1,0 1-1,-1-1 1,1 0-1,0 0 1,0 0-1,-1-1 1,1 1-1,0-1 1,0 1-1,-1-1 1,1 0-1,3-2 1,-2 0 80,-1-1 0,0 0 0,0 0 1,0 0-1,0 0 0,-1 0 1,1-1-1,-1 1 0,2-8 1,1 2-373,43-110 443,48-183 1,-79 241-251,-16 58-27,0 0 0,0 0 0,1 0 0,-1 0 0,1 0-1,0 0 1,0 1 0,0-1 0,0 1 0,1-1 0,-1 1 0,1 0 0,4-4 0,-4 5-200,0 1-1,0 0 1,0 0-1,0 0 1,0 0-1,0 1 0,0-1 1,0 1-1,0 0 1,0-1-1,0 1 1,0 1-1,0-1 1,0 0-1,0 1 1,0 0-1,0-1 0,4 3 1,23 9-3765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07.707"/>
    </inkml:context>
    <inkml:brush xml:id="br0">
      <inkml:brushProperty name="width" value="0.05" units="cm"/>
      <inkml:brushProperty name="height" value="0.05" units="cm"/>
    </inkml:brush>
  </inkml:definitions>
  <inkml:trace contextRef="#ctx0" brushRef="#br0">914 1199 1504,'8'5'10223,"-13"-11"-10163,0 0 1,0 0 0,0 0-1,-1 1 1,0 0 0,0 1-1,0-1 1,-1 1 0,-12-6 0,-7-7-16,-95-72-27,4-5 0,4-5 0,-185-213 0,275 287-14,2-1 0,1-1 0,1 0 0,1-2 0,2 0 1,0-1-1,-10-32 0,26 68-853,13 56 651,70 150 157,122 334 134,-205-545-91,11 27 47,-2 1 0,-1 0 0,-1 1 0,5 58 0,-13-93-26,0 1 0,0 0 1,-1 0-1,1 1 0,-1-1 1,0 0-1,0 0 0,0 1 0,0-1 1,-1 1-1,0 0 0,-4-4 1,-6-10-3,-11-22-21,1-1 0,2-1 0,1-1 0,-24-78 0,-34-186-139,65 248 141,-75-389-41,83 409 68,-3-73-1,8 111-82,4 4-276,0 0 313,0-1 0,1 1 0,-1-1 0,1 0 0,0 0 0,0 0 0,0-1 0,0 1 0,0-1 0,0 0 0,7 1 0,2 2-4,142 47 22,209 42 0,85 27 5,-436-116 5,8 2-2912,-43-7-3092</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18.397"/>
    </inkml:context>
    <inkml:brush xml:id="br0">
      <inkml:brushProperty name="width" value="0.05" units="cm"/>
      <inkml:brushProperty name="height" value="0.05" units="cm"/>
    </inkml:brush>
  </inkml:definitions>
  <inkml:trace contextRef="#ctx0" brushRef="#br0">690 94 1640,'0'0'3094,"-2"-3"-2447,0 0-156,-4-6-538,4-2 5302,-19-23-3532,1 13-1749,19 21 22,1-1 10,0 0-1,0 0-20,-30-6-185,10 6 172,0 0 0,0 1 0,0 1 0,0 0 0,0 2 0,1 1-1,-1 0 1,1 1 0,0 1 0,0 1 0,1 1 0,0 0 0,-34 22 0,21-9 11,1 1 1,0 2 0,2 1-1,1 1 1,1 1 0,-34 46-1,49-58 10,0 1 1,2 0-1,-15 30 0,21-39-1,1 0 1,-1 1-1,1-1 1,1 1-1,-1-1 1,1 1-1,1-1 1,-1 1-1,1 0 1,1-1-1,2 15 1,-2-18 3,0 0 1,1-1 0,-1 0-1,1 1 1,0-1-1,0 0 1,0 0-1,0 0 1,1 0-1,-1 0 1,1 0 0,0-1-1,0 1 1,0-1-1,0 0 1,0 0-1,1 0 1,-1 0 0,5 1-1,9 4 3,0-1-1,32 7 1,-35-10-2,83 16 27,152 10 1,-29-6-2,-209-22-24,0 1-1,0 0 1,0 1-1,0 0 1,17 8 0,-25-10-1,-1 1 1,1 0 0,-1 0 0,1-1 0,-1 1-1,0 1 1,0-1 0,0 0 0,0 0-1,0 1 1,0-1 0,-1 1 0,1 0 0,-1-1-1,0 1 1,0 0 0,0 0 0,0 0 0,0 0-1,-1 0 1,1 0 0,-1 0 0,0 0-1,0 5 1,-1-1 2,0 0 0,0 0 1,0-1-1,-1 1 0,0 0 0,-1-1 0,1 1 0,-1-1 0,-1 0 1,1 0-1,-1 0 0,0 0 0,0-1 0,-1 1 0,0-1 0,0 0 0,0-1 1,0 1-1,-11 6 0,-13 8 37,0-2 1,-58 25-1,62-30-2,-50 22-18,-2-2 0,-1-5 0,-126 29 0,193-56-156,17-4-263,28-12-317,169-66-3577,-96 38 341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18.811"/>
    </inkml:context>
    <inkml:brush xml:id="br0">
      <inkml:brushProperty name="width" value="0.05" units="cm"/>
      <inkml:brushProperty name="height" value="0.05" units="cm"/>
    </inkml:brush>
  </inkml:definitions>
  <inkml:trace contextRef="#ctx0" brushRef="#br0">1 126 6001,'0'0'5281,"203"-67"-5201,-90 48 32,11 3 32,-12 2-15,-16 7-57,-29 5-72,-22 2-353,-24 0-327,-21 4-344,-25 10-872,-21-2-233</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19.124"/>
    </inkml:context>
    <inkml:brush xml:id="br0">
      <inkml:brushProperty name="width" value="0.05" units="cm"/>
      <inkml:brushProperty name="height" value="0.05" units="cm"/>
    </inkml:brush>
  </inkml:definitions>
  <inkml:trace contextRef="#ctx0" brushRef="#br0">42 0 6953,'0'0'3657,"-7"30"-3609,4-20-37,-7 32 99,2 1 0,2 0 0,-2 66 0,32 520 1014,-20-563-1103,5 34-60,-8-99 1,-1 1 0,1 0 0,-1-1 1,1 1-1,-1-1 0,1 0 0,0 1 1,0-1-1,-1 1 0,1-1 0,0 0 1,0 0-1,1 1 0,-1-1 0,0 0 1,0 0-1,1 0 0,-1 0 0,0 0 1,1-1-1,-1 1 0,1 0 0,-1-1 1,1 1-1,-1-1 0,1 1 0,2-1 1,45 0-882,-40-1 723,60-12-1839,4-14-1052</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19.922"/>
    </inkml:context>
    <inkml:brush xml:id="br0">
      <inkml:brushProperty name="width" value="0.05" units="cm"/>
      <inkml:brushProperty name="height" value="0.05" units="cm"/>
    </inkml:brush>
  </inkml:definitions>
  <inkml:trace contextRef="#ctx0" brushRef="#br0">155 231 7282,'0'0'2157,"-7"20"-2031,-1 9-55,0-1 0,2 1 0,1 1 1,-2 35-1,7 114 177,-2 58-128,2-233-113,0 0 0,-1 0 0,1 0 0,-1 0 0,0 0 0,0-1 0,0 1 0,-1 0 0,0-1 0,1 1 0,-1-1 0,-4 6 0,5-8 4,1-1-1,-1 1 1,0-1 0,1 1 0,-1-1-1,0 1 1,1-1 0,-1 0 0,0 1 0,1-1-1,-1 0 1,0 1 0,0-1 0,0 0-1,1 0 1,-1 0 0,0 0 0,0 0 0,0 1-1,1-2 1,-1 1 0,0 0 0,-1 0-1,0-1 12,0 0 0,0 0 0,0 0 0,1 0 0,-1 0 0,0-1 0,1 1 0,-1-1 0,1 1-1,-1-1 1,1 1 0,0-1 0,-2-3 0,-4-7-11,0-1 1,1 0-1,0 0 1,1-1-1,1 1 1,0-1-1,1 0 1,-2-26-1,1-12-50,4-57 0,1 51 55,-1 26-18,2 1 1,0-1-1,3 0 0,0 1 0,2 0 0,2 1 0,0-1 0,19-38 0,-21 55 23,0 1-1,1 0 1,0 0-1,1 1 1,0 0-1,1 0 1,0 1-1,1 1 0,0 0 1,1 0-1,0 1 1,1 0-1,-1 1 1,2 1-1,-1 0 1,1 1-1,0 0 1,0 1-1,26-5 0,-35 8-23,0 1 0,-1 1 0,1-1 0,0 1 0,0-1 0,0 1 0,0 1-1,0-1 1,0 1 0,-1-1 0,1 2 0,0-1 0,0 0 0,7 4 0,-9-2-1,0-1 0,0 0 1,0 1-1,-1 0 0,1 0 1,-1 0-1,0 0 0,0 0 1,0 0-1,0 0 0,0 1 1,-1-1-1,0 1 0,1-1 1,-1 1-1,-1 0 0,1-1 1,0 1-1,-1 4 0,3 21 0,-1 0 0,-2 0 0,-1 1 0,-1-1 0,-2 0-1,-1 0 1,-14 48 0,17-70 7,-2 4-29,1 0 0,0 0 0,1 1 0,0-1 0,1 0 0,0 1 0,1 21 0,1-32 22,0 0 1,0 0 0,0-1-1,0 1 1,0 0-1,0 0 1,0-1 0,0 1-1,0-1 1,0 1-1,0-1 1,0 1 0,1-1-1,-1 0 1,0 1-1,0-1 1,1 0 0,-1 0-1,0 0 1,0 0-1,1 0 1,-1 0 0,0 0-1,0-1 1,3 0 0,2 1-7,248-18-7,-253 18 18,8-1-3,0 0 0,0 0 0,0 1 1,0 0-1,0 0 0,13 3 0,-20-2 0,1 0 0,-1 0 0,0 0 0,1 1 0,-1-1 0,0 1 0,0-1 1,0 1-1,0-1 0,-1 1 0,1 0 0,0 0 0,-1 0 0,1 0 0,-1 0 0,0 0 0,1 1 0,-1-1 0,0 0 0,-1 1 0,1-1 0,0 1 0,-1-1 0,1 1 0,-1-1 0,1 4 0,1 4 3,0 1 0,-1 0 0,0 0 0,-1 0 0,0 0 0,-1 0 0,0 0 0,0 0 1,-1 0-1,-1 0 0,0 0 0,0-1 0,-1 0 0,0 1 0,-1-1 0,-12 18 0,-5-3 15,-2-1 0,-1-1 0,-1-2-1,0 0 1,-2-1 0,0-2 0,-58 28-1,12-13 118,-2-4 1,-86 22-1,151-48-93,-38 7 255,48-10-45,8 25-4059,-5-11 82</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21.228"/>
    </inkml:context>
    <inkml:brush xml:id="br0">
      <inkml:brushProperty name="width" value="0.05" units="cm"/>
      <inkml:brushProperty name="height" value="0.05" units="cm"/>
    </inkml:brush>
  </inkml:definitions>
  <inkml:trace contextRef="#ctx0" brushRef="#br0">85 114 1344,'0'0'3668,"-14"0"-3205,-41 0 38,40-3 2549,20-1-1634,54-12-1139,0 3-1,72-7 1,-51 9 48,234-35 507,-310 47-2099,-10 2-548,-16 4-1099</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23.294"/>
    </inkml:context>
    <inkml:brush xml:id="br0">
      <inkml:brushProperty name="width" value="0.05" units="cm"/>
      <inkml:brushProperty name="height" value="0.05" units="cm"/>
    </inkml:brush>
  </inkml:definitions>
  <inkml:trace contextRef="#ctx0" brushRef="#br0">110 40 24,'0'0'2721,"0"-3"-2375,4-17 1584,-4 20-1769,-38-12 2224,-36 8-1772,74 4-646,-1 7-4030,1-6 3935,0 0 1,0 0-1,-1 1 0,1-1 0,0 0 0,1 0 0,-1 0 0,0 1 0,0-1 0,0 0 0,1 0 0,-1 0 0,0 0 0,1 1 0,-1-1 0,1 0 1,0 0-1,0 1 0,7 5-1222</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23.524"/>
    </inkml:context>
    <inkml:brush xml:id="br0">
      <inkml:brushProperty name="width" value="0.05" units="cm"/>
      <inkml:brushProperty name="height" value="0.05" units="cm"/>
    </inkml:brush>
  </inkml:definitions>
  <inkml:trace contextRef="#ctx0" brushRef="#br0">0 0 120,'0'0'1848,"0"5"-2088,0-3-96,0 1-552</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23.878"/>
    </inkml:context>
    <inkml:brush xml:id="br0">
      <inkml:brushProperty name="width" value="0.05" units="cm"/>
      <inkml:brushProperty name="height" value="0.05" units="cm"/>
    </inkml:brush>
  </inkml:definitions>
  <inkml:trace contextRef="#ctx0" brushRef="#br0">9 0 800,'0'1'145,"0"-1"0,0 1 0,0-1 0,0 0-1,0 1 1,-1-1 0,1 1 0,0-1 0,0 0 0,0 1-1,-1-1 1,1 1 0,0-1 0,0 0 0,-1 1 0,1-1-1,0 0 1,-1 1 0,1-1 0,-1 0 0,1 0 0,0 0 0,-1 1-1,1-1 1,-1 0 0,1 0 0,-1 1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26.663"/>
    </inkml:context>
    <inkml:brush xml:id="br0">
      <inkml:brushProperty name="width" value="0.05" units="cm"/>
      <inkml:brushProperty name="height" value="0.05" units="cm"/>
    </inkml:brush>
  </inkml:definitions>
  <inkml:trace contextRef="#ctx0" brushRef="#br0">0 5395 280,'0'0'5720,"7"-7"-5275,-1-1-309,-4 5-68,0 0 0,1 0 0,-1 0 0,1 0 0,0 0 0,0 1 0,0 0-1,0-1 1,5-2 0,123-56 4107,80-13-3925,-36 14-187,54-37 66,-4-11 1,317-203-1,-229 102-2,-81 53-115,-80 46 2,188-176 1,-301 250-14,9-9 0,-3-2 0,-2-2 0,-3-1 0,-1-3 0,50-90 0,125-306-97,-63 119 5,-95 218 105,109-206-140,-111 225 30,87-115 0,-46 93 29,5 5 0,220-189 1,254-138-73,-322 261 116,73-48-31,-237 170 59,173-78 0,-143 84-17,2 6-1,2 5 0,1 5 1,1 5-1,143-11 0,-104 23-3,789-44 32,-47 22 332,-578 19-272,249-22 1101,-571 39-702,-15 1-1291,-8 0-1273,-17-4-3491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28.044"/>
    </inkml:context>
    <inkml:brush xml:id="br0">
      <inkml:brushProperty name="width" value="0.05" units="cm"/>
      <inkml:brushProperty name="height" value="0.05" units="cm"/>
    </inkml:brush>
  </inkml:definitions>
  <inkml:trace contextRef="#ctx0" brushRef="#br0">125 75 2921,'0'0'2890,"0"-12"-2484,0-51 53,1 122 644,-7 213-382,-96 806 397,85-746 118,17-408-3439,0 35-551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28.887"/>
    </inkml:context>
    <inkml:brush xml:id="br0">
      <inkml:brushProperty name="width" value="0.05" units="cm"/>
      <inkml:brushProperty name="height" value="0.05" units="cm"/>
    </inkml:brush>
  </inkml:definitions>
  <inkml:trace contextRef="#ctx0" brushRef="#br0">499 173 2529,'0'0'1945,"-4"-20"-1438,-15-62-214,19 78-152,-1 1 0,0 0 0,0-1 0,0 1 0,0 0 0,-1-1 0,1 1 0,-1 0 0,0 0 0,0 0 0,0 0 0,0 0 0,0 1 0,-1-1 0,1 1 0,-1-1 0,1 1 0,-1 0 0,0 0 0,0 0 0,0 1 0,0-1 0,-1 1 0,1-1 0,0 1 0,-1 0 0,1 0 0,-1 1 0,1-1 0,-1 1 0,1-1 0,-6 1 0,8 1-139,-1 0-1,1-1 0,-1 1 0,1 0 0,-1 0 0,1 0 1,0 0-1,-1 0 0,1 0 0,0 1 0,0-1 1,0 0-1,0 1 0,0-1 0,0 0 0,1 1 0,-1-1 1,0 1-1,1-1 0,-1 1 0,0 2 0,-8 37 1,9-40-7,0 1 0,0 0 0,0-1-1,0 1 1,0-1 0,0 1 0,-1-1-1,1 1 1,0 0 0,-1-1-1,1 1 1,-1-1 0,0 0 0,1 1-1,-1-1 1,0 1 0,0-1 0,0 0-1,0 0 1,0 1 0,0-1-1,0 0 1,-1 0 0,1 0 0,0 0-1,-1-1 1,1 1 0,-3 1-1,-1-1-110,-1 1-1,0-2 1,1 1-1,-1-1 1,0 1-1,-9-2 1,-4 0-94,-247-8-1871,318 9 795,-42 0-523</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29.388"/>
    </inkml:context>
    <inkml:brush xml:id="br0">
      <inkml:brushProperty name="width" value="0.05" units="cm"/>
      <inkml:brushProperty name="height" value="0.05" units="cm"/>
    </inkml:brush>
  </inkml:definitions>
  <inkml:trace contextRef="#ctx0" brushRef="#br0">1 247 5065,'0'0'3113,"1"-14"-2821,2-3-162,-1 11 126,-1 0-1,0 0 0,0 0 0,-1 0 0,0 0 0,0-1 0,-1-10 0,584-24-193,-317 15 195,684-23 464,17 39-490,-966 10 296,-5 0-681,0-2 1,1 1 0,-1 0 0,0-1 0,1 0-1,-1 1 1,1-1 0,-6-5 0,-3 0-3095,4 2-1459</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37.807"/>
    </inkml:context>
    <inkml:brush xml:id="br0">
      <inkml:brushProperty name="width" value="0.05" units="cm"/>
      <inkml:brushProperty name="height" value="0.05" units="cm"/>
    </inkml:brush>
  </inkml:definitions>
  <inkml:trace contextRef="#ctx0" brushRef="#br0">221 0 696,'0'0'1611,"-11"19"-1581,-30 59 52,37-72-32,2 1 0,-1 0-1,1 0 1,0 0 0,0 0 0,-1 11 0,-7 17 223,-1-17-111,-1 0 0,0-1 0,-25 25 0,-23 32-944,51-59-37</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38.226"/>
    </inkml:context>
    <inkml:brush xml:id="br0">
      <inkml:brushProperty name="width" value="0.05" units="cm"/>
      <inkml:brushProperty name="height" value="0.05" units="cm"/>
    </inkml:brush>
  </inkml:definitions>
  <inkml:trace contextRef="#ctx0" brushRef="#br0">0 266 5281,'0'0'4414,"49"-20"-3948,160-64-229,-182 74-193,1 1 1,-1 1-1,2 1 0,54-6 0,-46 9 3,253-19 571,305 16 0,-353 8-80,-161-1-327,143 1 440,295-36 1,-458 23-605,-40 7-195,0 2 0,37-3 1,-147-5-4434,24 1-27</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39.562"/>
    </inkml:context>
    <inkml:brush xml:id="br0">
      <inkml:brushProperty name="width" value="0.05" units="cm"/>
      <inkml:brushProperty name="height" value="0.05" units="cm"/>
    </inkml:brush>
  </inkml:definitions>
  <inkml:trace contextRef="#ctx0" brushRef="#br0">107 0 3649,'0'0'2450,"-11"25"-2162,-39 85 32,40-85-169,2 1 0,0 0 0,2 0 0,1 1 0,1 0 0,1-1 0,2 1 0,3 51 0,-1-18 89,4 24-53,3 0 0,5-1 1,33 121-1,4 26 77,46 642 854,-36-235-363,-6 91-74,-51-431-375,-7 303 652,-20-353-662,-1 58 281,23-212-470,0-31 111,7 68 1,-2-111-129,1-1 0,1 0 1,0-1-1,15 31 0,1 4 114,-16-47-185,0-14-57,-4 5-18,33-72-3039,-17 37-1182</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40.553"/>
    </inkml:context>
    <inkml:brush xml:id="br0">
      <inkml:brushProperty name="width" value="0.05" units="cm"/>
      <inkml:brushProperty name="height" value="0.05" units="cm"/>
    </inkml:brush>
  </inkml:definitions>
  <inkml:trace contextRef="#ctx0" brushRef="#br0">719 226 3409,'0'0'5878,"-18"-10"-5234,-6-3-460,-50-31 661,72 42-778,1 0 1,-1 0-1,1 0 1,0 0-1,0 0 1,0 0-1,0 0 1,0 0-1,0 0 1,0 0-1,1-1 1,-1 1-1,1 0 1,0-1-1,0 1 1,0 0-1,0 0 1,0-1-1,0 1 1,0 0-1,1-1 1,-1 1-1,1 0 1,0 0-1,-1 0 1,1-1-1,0 1 1,0 0-1,1 0 1,-1 0-1,0 0 1,1 1-1,-1-1 1,1 0-1,-1 1 1,1-1-1,0 1 1,3-3-1,19-8-72,0 0 0,0 2 0,2 1 0,-1 1 0,1 1 0,0 1 0,0 1 0,1 1 1,0 2-1,34 1 0,-58 1-13,1 0 1,0 1 0,0-1 0,-1 1-1,1 0 1,0 0 0,-1 0 0,1 0 0,-1 1-1,1 0 1,-1-1 0,0 1 0,0 0 0,0 1-1,0-1 1,0 1 0,0-1 0,0 1 0,-1 0-1,1 0 1,-1 0 0,0 0 0,0 0-1,0 1 1,-1-1 0,1 0 0,-1 1 0,0 0-1,2 5 1,-1 1 7,0 0 1,0-1-1,-1 1 0,-1 0 1,0 0-1,0 0 0,-1 0 1,0 0-1,0-1 0,-6 19 1,3-17 8,-1 0 0,-1 0 1,1-1-1,-2 0 0,1 0 0,-2 0 1,1-1-1,-15 14 0,-8 5-34,-41 29 1,-10 3 43,-3-4-1,-2-3 1,-2-4 0,-2-4 0,-2-4-1,-141 42 1,222-80-18,-38 6 38,48-9-34,0 0 0,0 0 0,0 0 0,0 0 0,0-1 0,0 1 0,0 0 0,0 0 0,0-1 1,0 1-1,0-1 0,0 1 0,0-1 0,0 1 0,0-1 0,0 0 0,0 1 0,1-1 0,-1 0 0,0 0 0,0 0 0,1 0 0,-1 1 1,1-1-1,-1 0 0,0 0 0,1 0 0,0 0 0,-1 0 0,1 0 0,0 0 0,-1 0 0,1-1 0,0 1 0,0 0 0,0-1 0,0-6-13,-1 1-1,1 0 1,1-1-1,0 1 1,0 0-1,0 0 1,1 0-1,0 0 1,0 0-1,0 0 1,1 0-1,1 1 0,-1-1 1,7-8-1,-1 4 22,0 1 0,0 0 0,1 1 0,1 0 0,-1 1 0,2 0 0,13-8 0,-3 3 91,1 1 1,1 2-1,0 0 0,0 1 1,0 2-1,1 0 1,0 2-1,38-4 1,-47 8-96,1 0 0,0 1 0,-1 1 0,1 0 0,-1 1 1,1 1-1,-1 1 0,0 0 0,0 1 0,0 1 1,-1 1-1,0 0 0,0 0 0,14 11 0,-5 2-4,0 0 0,-1 2 0,28 34 0,-2-2 21,-46-51-27,0 0-1,0-1 1,1 1 0,-1-1-1,1 0 1,-1 0-1,1-1 1,0 1-1,0-1 1,0 0 0,0 1-1,0-2 1,0 1-1,0 0 1,0-1 0,0 0-1,0 0 1,1 0-1,-1-1 1,0 1 0,0-1-1,4-1 1,5-2-234,1 0 1,-1-1-1,0 0 1,-1-1-1,19-11 0,117-85-4990,-85 52-788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40.936"/>
    </inkml:context>
    <inkml:brush xml:id="br0">
      <inkml:brushProperty name="width" value="0.05" units="cm"/>
      <inkml:brushProperty name="height" value="0.05" units="cm"/>
    </inkml:brush>
  </inkml:definitions>
  <inkml:trace contextRef="#ctx0" brushRef="#br0">400 10 5737,'0'0'5974,"-15"-3"-5713,7 2-247,3-1-13,1 1 1,-1 0-1,1 0 0,-1 1 1,1-1-1,-1 1 0,1 0 1,-1 1-1,1-1 0,-1 1 1,1-1-1,-1 1 1,1 1-1,0-1 0,-1 1 1,1-1-1,0 1 0,0 0 1,0 1-1,0-1 0,1 1 1,-1 0-1,-4 3 1,-6 9 18,1 0 0,0 0 0,1 1 0,0 0 0,1 1 0,1 1 0,1 0 0,1 0 0,0 0 0,1 1 1,1 0-1,1 1 0,1-1 0,1 1 0,-2 33 0,5-48-16,-1 3 8,1 0 0,0 0 1,1 0-1,0 0 0,0 0 0,4 12 0,-3-17-9,-1-1-1,1 1 1,-1 0 0,1-1 0,0 1-1,0-1 1,1 0 0,-1 1 0,0-1-1,1 0 1,-1 0 0,1-1 0,0 1-1,-1 0 1,1-1 0,0 0 0,0 0-1,0 0 1,6 2 0,8 0 32,0 0-1,0 0 1,0-2-1,0 0 1,0-1 0,1-1-1,-1 0 1,0-1 0,0-1-1,0-1 1,-1 0-1,1-1 1,-1-1 0,0-1-1,-1 0 1,1-1-1,-1 0 1,18-15 0,-22 15-12,1 0 1,-1-1 0,0-1-1,-1 0 1,0-1 0,0 1 0,-1-2-1,-1 1 1,0-2 0,0 1-1,-1-1 1,-1 0 0,0 0-1,-1 0 1,-1-1 0,0 0-1,0 0 1,-2 0 0,0 0 0,0-1-1,-1-28 1,-2 39 3,0 0 1,0 0-1,-1 0 1,1 0-1,-1 0 1,0 0 0,0 1-1,0-1 1,0 0-1,-1 1 1,1 0-1,-1 0 1,0 0-1,0 0 1,0 0-1,0 0 1,-1 1-1,1-1 1,-1 1-1,1 0 1,-1 0-1,0 1 1,0-1-1,0 1 1,0 0-1,-6-2 1,-12-2-13,-1 1 0,0 0 0,-34 0 0,20 4-333,0 1 0,0 2 1,0 2-1,0 1 0,1 2 0,0 1 1,-67 27-1,-4 6-2404</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49.954"/>
    </inkml:context>
    <inkml:brush xml:id="br0">
      <inkml:brushProperty name="width" value="0.05" units="cm"/>
      <inkml:brushProperty name="height" value="0.05" units="cm"/>
    </inkml:brush>
  </inkml:definitions>
  <inkml:trace contextRef="#ctx0" brushRef="#br0">0 158 304,'0'0'2266,"1"-3"-1951,2-21 2052,-2-1 0,-1-39 0,-1 23-421,1 40-1617,0 8-779,0 507 482,3-472-9,1 1 0,16 68 1,3 21 86,-8-12-64,-2-23 12,1 103 0,-11-122-6,18 96-1,1 23-8,-16 472 254,-9-370 110,2-213-192,0-18 25,8 92 1,5 121 284,-12-279-526,4 417 270,-2-391-243,2 0 0,0 0 0,15 47 0,-10-41 76,-6-24-119,-1-1 34,1-1 1,-2 1-1,0-1 1,1 16-1,2 57 82,-4-80-103,0-1 0,0 1 0,-1-1 0,1 1 0,0-1 0,0 1 0,0-1 0,0 1 0,0-1 0,0 1 0,0-1 0,0 1 0,0 0 0,0-1 0,0 1 0,0-1 0,0 1 0,0-1 0,0 1 0,1-1 0,-1 1 0,0-1 0,0 1 0,1-1 0,-1 1 0,0-1 0,1 1 0,-1-1 0,0 0 0,1 1 0,-1-1 0,1 0 0,-1 1 0,1-1 0,-1 0 0,1 1 0,-1-1 0,1 0 0,-1 0 0,1 0 0,-1 1 0,1-1 0,-1 0 0,1 0 0,-1 0 0,1 0 0,-1 0 0,1 0 0,-1 0 0,1 0 0,0 0 0,-1 0 0,1 0 0,-1-1 0,1 1 0,-1 0 0,1 0 0,-1-1 0,1 1 0,-1 0 0,1 0 0,-1-1 0,0 1 0,1-1 0,33-26-4029,-13 4-2764</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50.577"/>
    </inkml:context>
    <inkml:brush xml:id="br0">
      <inkml:brushProperty name="width" value="0.05" units="cm"/>
      <inkml:brushProperty name="height" value="0.05" units="cm"/>
    </inkml:brush>
  </inkml:definitions>
  <inkml:trace contextRef="#ctx0" brushRef="#br0">36 9 5633,'0'0'5379,"-3"-2"-5219,3 1-161,0 1-1,0-1 1,0 1 0,-1 0 0,1-1 0,0 1 0,0 0 0,-1 0-1,1-1 1,0 1 0,-1 0 0,1-1 0,0 1 0,-1 0 0,1 0-1,0 0 1,-1-1 0,1 1 0,0 0 0,-1 0 0,1 0 0,-1 0-1,1 0 1,0 0 0,-1 0 0,1 0 0,-1 0 0,1 0 0,-1 0-1,1 0 1,0 0 0,-1 0 0,1 0 0,-1 0 0,1 0 0,0 1-1,-1-1 1,1 0 0,-1 1 0,-3 23 17,4-22-1,-10 97 510,5 1 0,16 191 0,-7-178-1375,-4-110-769,0-8-918,0-25-1868</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50.952"/>
    </inkml:context>
    <inkml:brush xml:id="br0">
      <inkml:brushProperty name="width" value="0.05" units="cm"/>
      <inkml:brushProperty name="height" value="0.05" units="cm"/>
    </inkml:brush>
  </inkml:definitions>
  <inkml:trace contextRef="#ctx0" brushRef="#br0">14 123 5737,'0'0'1855,"-3"26"-1520,-7 89 12,10-107-296,0 0 0,0 1 0,1-1 0,0 0 1,0 0-1,1 0 0,0 0 0,0 0 0,1 0 1,0-1-1,1 1 0,0-1 0,0 0 0,0 0 0,11 13 1,-1-5 10,1 0 1,1-1-1,1-1 1,22 15 0,-35-25-55,12 7 34,1 0 0,0 0 1,0-2-1,1 0 0,0-1 0,0-1 0,0-1 1,1 0-1,0-2 0,0 0 0,0-1 0,36-1 1,-45-1 0,0-1 0,0 0 1,0-1-1,0 0 1,-1-1-1,1 1 0,-1-2 1,0 0-1,0 0 1,0 0-1,0-1 0,-1-1 1,0 1-1,0-1 1,0-1-1,-1 0 0,0 0 1,0 0-1,-1 0 1,0-1-1,0 0 0,0-1 1,-1 1-1,-1-1 1,0 0-1,5-13 0,-5 11-11,0-1 0,-1 0 0,0 0 0,-1 0 0,0 0 0,-1 0 0,0 0 0,-1 0 0,-1-1 0,0 1 0,0 0 0,-1 0 0,-1 0 0,0 0 0,0 1 0,-1-1 0,-1 1 0,0 0 0,0 0 0,-1 0-1,-1 1 1,0 0 0,0 0 0,-1 1 0,0-1 0,-10-7 0,3 6 32,0 0-1,-1 0 1,0 2-1,-1 0 1,0 1-1,0 1 1,-1 0 0,1 1-1,-2 1 1,1 1-1,0 1 1,-1 0-1,0 1 1,0 1-1,1 1 1,-26 3-1,37-2-178,1 0-1,0 0 0,-1 0 0,1 1 0,0 0 0,0 0 0,0 1 0,0 0 0,1 0 0,-1 0 0,1 1 0,0 0 0,0 0 0,0 0 0,0 0 0,1 1 1,0 0-1,-1 0 0,2 0 0,-1 0 0,1 1 0,0-1 0,0 1 0,0 0 0,1 0 0,0 0 0,0 0 0,0 0 0,1 1 0,-1 7 0,-1 31-2638</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52.101"/>
    </inkml:context>
    <inkml:brush xml:id="br0">
      <inkml:brushProperty name="width" value="0.05" units="cm"/>
      <inkml:brushProperty name="height" value="0.05" units="cm"/>
    </inkml:brush>
  </inkml:definitions>
  <inkml:trace contextRef="#ctx0" brushRef="#br0">204 9 3273,'0'0'5225,"-17"-8"-4809,14 8-388,-1-1-1,1 1 1,0 0-1,-1 1 1,1-1 0,-1 0-1,1 1 1,0 0-1,-1 0 1,1 0 0,0 0-1,0 1 1,0-1 0,0 1-1,0-1 1,0 1-1,-5 5 1,-47 43 407,45-40-340,5-6-139,-1 1 1,1 0 0,1 0 0,-1 1-1,1-1 1,0 1 0,0 0-1,0 0 1,1 0 0,0 1 0,0-1-1,1 1 1,0 0 0,-3 11-1,10-16-1002,1-2 690,-1 0-1,0 0 1,0 0-1,0 0 1,0-1-1,0 0 0,7-2 1,-11 3 300,28-10-2496</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1:52.692"/>
    </inkml:context>
    <inkml:brush xml:id="br0">
      <inkml:brushProperty name="width" value="0.05" units="cm"/>
      <inkml:brushProperty name="height" value="0.05" units="cm"/>
    </inkml:brush>
  </inkml:definitions>
  <inkml:trace contextRef="#ctx0" brushRef="#br0">283 1 3441,'0'0'4962,"29"5"-5761,-29-4 762,-1 0-1,1 0 1,-1 0 0,1 0-1,-1 0 1,1-1-1,-1 1 1,0 0 0,0 0-1,1 0 1,-1-1-1,0 1 1,0 0 0,0-1-1,0 1 1,0-1-1,0 1 1,0-1-1,0 1 1,0-1 0,0 0-1,-1 1 1,-32 8-452,24-6 198,-238 64 354,341-69 2281,103-41-728,-145 29-1849,0 2 0,1 3 0,93-7 0,-144 16 107,0 0-1,-1 0 0,1 0 0,0 0 1,-1 0-1,1 1 0,0-1 0,-1 0 1,1 0-1,0 0 0,-1 0 0,1 1 1,0-1-1,-1 0 0,1 1 0,-1-1 1,1 0-1,0 1 0,-1-1 0,1 1 1,-1-1-1,1 1 0,-1-1 0,0 1 1,1-1-1,-1 1 0,1 0 1,0 7-4261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3.614"/>
    </inkml:context>
    <inkml:brush xml:id="br0">
      <inkml:brushProperty name="width" value="0.05" units="cm"/>
      <inkml:brushProperty name="height" value="0.05" units="cm"/>
    </inkml:brush>
  </inkml:definitions>
  <inkml:trace contextRef="#ctx0" brushRef="#br0">0 220 4673,'0'0'3010,"11"-9"-2998,3-3-15,0 1-1,1 0 1,0 1 0,1 1-1,26-12 1,30-7 5,4-1 155,92-49 0,-167 78-144,-1-1-1,0 1 1,1 0-1,-1 0 1,1 0-1,-1 0 1,0 0-1,1 0 1,-1 0-1,1 0 1,-1 0-1,0 0 1,1 0-1,-1 0 1,0 0-1,1 0 1,-1 0-1,1 0 1,-1 0 0,0 1-1,1-1 1,-1 0-1,0 0 1,1 0-1,-1 1 1,0-1-1,0 0 1,1 0-1,-1 1 1,0-1-1,1 0 1,-1 0-1,0 1 1,0 0-1,10 19 65,3 41-255,-9-41 249,47 191 134,18 93-72,-64-263-708,-1 1 0,-5 81 0,-5-94-780,-12-12-677</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4.060"/>
    </inkml:context>
    <inkml:brush xml:id="br0">
      <inkml:brushProperty name="width" value="0.05" units="cm"/>
      <inkml:brushProperty name="height" value="0.05" units="cm"/>
    </inkml:brush>
  </inkml:definitions>
  <inkml:trace contextRef="#ctx0" brushRef="#br0">0 433 3441,'0'0'3216,"14"-20"-2821,48-65-160,-55 77-212,0 0 0,0 0 0,1 1 0,0 0 0,0 1 0,1 0 0,0 0-1,13-6 1,16-11 75,-31 18-59,55-44 230,-57 45-200,-1 0 0,0 0 0,0 0 1,0-1-1,0 1 0,-1-1 0,0 0 1,0 0-1,0 0 0,3-11 1,29 113 4,-30-84-71,0 1-1,2-1 1,-1 0-1,2-1 1,0 0-1,0 0 1,1 0-1,0-1 1,20 18-1,-25-26 33,1 1 1,-1 0-1,1-1 1,0 0-1,0 0 1,0 0-1,0-1 1,0 0-1,1 0 1,-1 0-1,1 0 0,0-1 1,-1 0-1,1 0 1,0-1-1,0 0 1,-1 1-1,1-2 1,0 1-1,0-1 1,-1 0-1,1 0 0,-1-1 1,1 1-1,-1-1 1,1-1-1,7-3 1,-8 3 18,-1 0 1,1 0-1,-1-1 0,0 1 1,0-1-1,0 0 1,-1 0-1,1-1 1,-1 1-1,0-1 1,0 1-1,0-1 0,-1 0 1,0 0-1,0 0 1,0 0-1,0-1 1,0-5-1,1-8 18,-1 0 0,-1 0 0,-2-35-1,0 45-69,0 1 0,-1 0 0,-1 0 0,1 0 0,-1 1 0,0-1 0,-1 0 0,0 1 0,0 0 0,-1 0 0,0 0 0,0 1 0,0 0 0,-1 0 0,0 0 0,0 0 0,-1 1 0,1 0 0,-1 0 0,0 1 0,0 0 0,-1 0 0,1 1 0,-12-4 0,9 3-118,0 0-1,0 1 1,0 0 0,0 1-1,-1 0 1,1 1-1,-1 0 1,0 0 0,1 1-1,-1 0 1,0 1-1,1 1 1,-1-1 0,1 2-1,0-1 1,0 1-1,0 1 1,-18 9 0,22-10-64,1 0 0,0 0 0,0 0 0,0 1 0,0 0 0,0 0 0,1 1 0,0-1 0,0 1 0,0 0 0,0 0 1,1 0-1,0 0 0,0 1 0,0-1 0,1 1 0,0 0 0,0 0 0,0 0 0,1 0 0,0 0 0,-1 10 0,2 6-1601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4.493"/>
    </inkml:context>
    <inkml:brush xml:id="br0">
      <inkml:brushProperty name="width" value="0.05" units="cm"/>
      <inkml:brushProperty name="height" value="0.05" units="cm"/>
    </inkml:brush>
  </inkml:definitions>
  <inkml:trace contextRef="#ctx0" brushRef="#br0">1 1 6385,'0'0'2978,"0"14"-3091,2 65 7,4 0 1,4 0-1,30 122 0,-32-156-1037,-8-24-2324</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4.701"/>
    </inkml:context>
    <inkml:brush xml:id="br0">
      <inkml:brushProperty name="width" value="0.05" units="cm"/>
      <inkml:brushProperty name="height" value="0.05" units="cm"/>
    </inkml:brush>
  </inkml:definitions>
  <inkml:trace contextRef="#ctx0" brushRef="#br0">5 1 5025,'0'0'2185,"-4"25"-7931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4.981"/>
    </inkml:context>
    <inkml:brush xml:id="br0">
      <inkml:brushProperty name="width" value="0.05" units="cm"/>
      <inkml:brushProperty name="height" value="0.05" units="cm"/>
    </inkml:brush>
  </inkml:definitions>
  <inkml:trace contextRef="#ctx0" brushRef="#br0">0 1 6977,'0'0'1745</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5.924"/>
    </inkml:context>
    <inkml:brush xml:id="br0">
      <inkml:brushProperty name="width" value="0.05" units="cm"/>
      <inkml:brushProperty name="height" value="0.05" units="cm"/>
    </inkml:brush>
  </inkml:definitions>
  <inkml:trace contextRef="#ctx0" brushRef="#br0">1 8 824,'0'0'6667,"0"-1"-6432,0 1-238,0-1 0,1 1 1,-1-1-1,1 1 0,-1-1 0,1 1 1,-1 0-1,1-1 0,-1 1 1,1 0-1,-1-1 0,1 1 1,0 0-1,-1 0 0,1-1 0,-1 1 1,1 0-1,0 0 0,-1 0 1,1 0-1,0 0 0,-1 0 0,1 0 1,-1 0-1,1 0 0,0 0 1,-1 0-1,1 0 0,0 1 1,-1-1-1,1 0 0,-1 0 0,1 1 1,-1-1-1,1 0 0,0 1 1,12 9 31,-1 1 1,-1 0-1,0 0 1,0 2 0,-1-1-1,0 1 1,9 19-1,-8-16 7,3 5 11,59 85 221,112 221 1,-181-318-322,-1 0 1,0 0-1,-1 1 1,0-1-1,0 1 1,-1-1-1,0 13 1,-6-20-87,0-1 0,0 1 0,0-1 0,0 0 0,0 0 0,0 0 0,-1-1 0,1 0 0,-8 0 0,9 0-54,-37 1-726,18 2 811,1-2 1,-1-1-1,0-1 1,0-1 0,1-1-1,-24-6 1,40 6 2343,15 3-1847,17 5-559,1 8 200,0 2 1,0 0 0,42 34-1,-43-29 0,2-1 0,54 27 0,-81-45 46,0-1-1,0 0 1,0 1-1,0-1 1,0 0 0,0 0-1,0 0 1,0 0 0,0 0-1,0 0 1,0 0 0,0 0-1,0 0 1,0 0-1,0-1 1,0 1 0,0 0-1,0-1 1,0 1 0,0 0-1,0-1 1,0 1-1,-1-1 1,1 0 0,0 1-1,0-1 1,0 0 0,-1 1-1,1-1 1,0 0 0,0-1-1,18-33 407,-13 21-370,2-3-42,-1 1 0,-1-1 0,0 0-1,-2-1 1,0 1 0,3-27 0,-4 1-248,-4-72 0,0 101-331,-1 0-1,0 1 1,-1-1 0,-8-21-1,-2-5-2500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6.479"/>
    </inkml:context>
    <inkml:brush xml:id="br0">
      <inkml:brushProperty name="width" value="0.05" units="cm"/>
      <inkml:brushProperty name="height" value="0.05" units="cm"/>
    </inkml:brush>
  </inkml:definitions>
  <inkml:trace contextRef="#ctx0" brushRef="#br0">1 340 4217,'0'0'3017,"9"-26"-2465,-5 12-492,-1 3-23,0 0-1,1 0 1,0 0 0,1 0-1,0 1 1,1-1-1,0 1 1,1 1-1,0-1 1,0 1-1,1 0 1,0 1-1,0 0 1,1 0-1,0 1 1,15-9-1,14-5 1,0 2 0,1 2-1,1 1 1,0 3 0,1 1 0,1 1-1,0 3 1,51-4 0,-91 12-42,1 0-1,0-1 1,0 1 0,-1 1-1,1-1 1,0 0 0,-1 1 0,1-1-1,-1 1 1,1 0 0,0-1-1,-1 1 1,0 1 0,1-1-1,-1 0 1,0 1 0,1-1 0,-1 1-1,0-1 1,0 1 0,0 0-1,0 0 1,1 2 0,0 1-7,-1 1 0,0-1 1,0 1-1,-1 0 0,1-1 1,-1 1-1,-1 0 0,1 0 1,-1 9-1,2 21 29,-2-1 0,-1 1 0,-2 0 0,-2-1 0,-11 47 1,12-69-56,1 0 0,0 1 1,2 0-1,-1 21 0,6-34 29,0 0 0,0 0-1,1-1 1,-1 1 0,0-1-1,1 0 1,6-1 0,-6 1 6,46-2 22,-22 1 15,0 0 1,0 2-1,47 8 1,-70-8-31,1 0 0,-1 0 0,0 1 0,0 0 0,0 1 0,0-1 0,-1 1 1,1 0-1,-1 0 0,0 1 0,1 0 0,-2 0 0,1 0 0,0 0 0,-1 1 0,0 0 0,0-1 0,0 2 1,0-1-1,-1 0 0,0 1 0,3 6 0,-4-4 0,0-1-1,0 1 1,0-1 0,-1 1 0,0 0 0,-1-1-1,1 1 1,-2 0 0,1 0 0,-1 0 0,0-1-1,0 1 1,-1-1 0,0 1 0,-1-1 0,0 1-1,0-1 1,0 0 0,-1 0 0,0-1 0,0 1-1,-1-1 1,0 0 0,0 0 0,-8 7 0,-43 34-645,15-25-2549,35-21 785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6.893"/>
    </inkml:context>
    <inkml:brush xml:id="br0">
      <inkml:brushProperty name="width" value="0.05" units="cm"/>
      <inkml:brushProperty name="height" value="0.05" units="cm"/>
    </inkml:brush>
  </inkml:definitions>
  <inkml:trace contextRef="#ctx0" brushRef="#br0">117 68 4297,'0'0'4097,"-10"9"-4144,5-5 46,-1 0 0,1 1 0,0-1 0,1 1 0,-1 1 0,1-1-1,0 0 1,0 1 0,1 0 0,0 0 0,0 0 0,0 0 0,1 1 0,0-1 0,0 1 0,-1 7-1,0 5-1,1 1-1,0 0 0,2 0 0,0 0 1,1 0-1,7 36 0,-6-48 3,1 0-1,0 0 1,0 0-1,1-1 1,0 0 0,0 1-1,1-1 1,-1-1-1,1 1 1,1-1 0,0 0-1,0 0 1,0 0-1,0-1 1,1 0-1,0 0 1,0-1 0,0 0-1,8 3 1,-3-2 53,0 0 0,0-1 0,0 0 0,0-1 1,1-1-1,-1 0 0,1 0 0,-1-2 0,1 1 1,0-2-1,-1 1 0,1-2 0,0 0 0,-1 0 0,17-6 1,-21 5-16,0 0 1,-1 0-1,0-1 1,1 0-1,-1 0 1,-1 0-1,1-1 1,-1 0 0,1-1-1,-1 1 1,-1-1-1,1 0 1,-1-1-1,0 1 1,-1-1-1,0 0 1,0 0 0,0 0-1,-1-1 1,0 0-1,0 1 1,-1-1-1,0 0 1,2-14-1,-3 12-15,0 0 0,-1-1-1,0 1 1,0 0 0,-1 0-1,0 0 1,-1-1 0,0 1-1,-1 1 1,0-1 0,0 0-1,-1 1 1,-8-14 0,4 10-21,-1 1 1,-1 1 0,0 0-1,0 0 1,-1 1-1,-1 0 1,0 1-1,-22-14 1,19 13-62,-1 1 0,0 1 0,-1 0-1,1 1 1,-1 0 0,-1 2 0,1 0 0,-1 1 0,0 1 0,0 0 0,0 1 0,0 1 0,0 1-1,-30 4 1,45-4-50,0 0 0,0 1-1,-1 0 1,1-1 0,0 1-1,0 0 1,1 0 0,-1 1-1,0-1 1,0 1 0,0-1-1,1 1 1,-1 0 0,1 0-1,0 0 1,-1 0-1,1 1 1,0-1 0,0 0-1,0 1 1,1 0 0,-1-1-1,1 1 1,-1 0 0,1 0-1,0 0 1,0 0 0,0 0-1,0 0 1,0 5 0,1-7 8,0 0 0,0 1 0,0-1 1,0 0-1,0 0 0,0 0 0,0 0 1,0 0-1,1 0 0,-1 0 0,0 0 1,1 0-1,-1 0 0,0 0 0,1 0 1,0-1-1,-1 1 0,1 0 0,0 1 1,30 11-2387</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7.183"/>
    </inkml:context>
    <inkml:brush xml:id="br0">
      <inkml:brushProperty name="width" value="0.05" units="cm"/>
      <inkml:brushProperty name="height" value="0.05" units="cm"/>
    </inkml:brush>
  </inkml:definitions>
  <inkml:trace contextRef="#ctx0" brushRef="#br0">320 0 6913,'0'0'1953,"-10"20"-2162,-15 32 173,2 2 1,-27 98 0,4 101 278,-3 10-25,39-221-507,-2-1-1,-3 0 1,0-1 0,-23 41 0,24-57-1473,1-14-777</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7.547"/>
    </inkml:context>
    <inkml:brush xml:id="br0">
      <inkml:brushProperty name="width" value="0.05" units="cm"/>
      <inkml:brushProperty name="height" value="0.05" units="cm"/>
    </inkml:brush>
  </inkml:definitions>
  <inkml:trace contextRef="#ctx0" brushRef="#br0">73 50 6209,'0'0'1881,"-12"14"-2061,-35 48 118,45-59 62,1-1-1,-1 0 0,1 0 0,0 0 1,0 1-1,0-1 0,0 1 0,0-1 1,0 1-1,1-1 0,-1 1 0,1-1 1,0 1-1,0 0 0,0-1 0,0 1 1,0-1-1,0 1 0,1 0 0,0 3 1,0-4-3,1 0 1,-1 0-1,1 0 1,-1-1-1,1 1 1,0 0-1,-1 0 1,1-1-1,0 1 1,0-1 0,0 0-1,0 0 1,1 0-1,-1 0 1,0 0-1,0 0 1,4 1-1,7 1 33,0-1-1,0 0 1,1-1 0,-1-1-1,21-1 1,-28 1 8,0 0 0,1-1 0,-1 0 1,0 0-1,0-1 0,0 0 0,0 0 1,-1 0-1,1 0 0,0-1 0,-1 0 1,0-1-1,1 1 0,-1-1 1,-1 0-1,1 0 0,0 0 0,-1-1 1,0 1-1,0-1 0,-1 0 0,1-1 1,-1 1-1,0 0 0,0-1 0,-1 0 1,0 0-1,0 1 0,0-1 0,-1 0 1,1-1-1,-2 1 0,1 0 0,-1 0 1,0 0-1,0-1 0,-2-11 0,1 16-48,1-1-1,-1 0 1,-1 1-1,1-1 0,0 1 1,0 0-1,-1-1 1,0 1-1,1 0 0,-1 0 1,0 0-1,0 0 1,0 0-1,0 1 0,0-1 1,-1 0-1,1 1 1,0 0-1,-1-1 0,1 1 1,-1 0-1,1 0 1,-1 1-1,0-1 0,1 0 1,-1 1-1,-5-1 1,5 1-56,1 0 0,-1-1 0,0 1 0,0 0 0,1 1 1,-1-1-1,0 0 0,0 1 0,1-1 0,-1 1 0,0 0 0,1 0 1,-1 0-1,1 0 0,-1 1 0,1-1 0,0 1 0,-1-1 1,1 1-1,0 0 0,0 0 0,0 0 0,0 0 0,0 0 0,1 0 1,-1 0-1,-2 5 0,0 9-478,1 0 0,0 0 0,1 0 0,0 24 1,1 12-1480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7.876"/>
    </inkml:context>
    <inkml:brush xml:id="br0">
      <inkml:brushProperty name="width" value="0.05" units="cm"/>
      <inkml:brushProperty name="height" value="0.05" units="cm"/>
    </inkml:brush>
  </inkml:definitions>
  <inkml:trace contextRef="#ctx0" brushRef="#br0">30 96 6617,'0'0'1265,"-16"-4"1237,18-8-2251,-1 0 0,0 0 0,-1-20 0,-1 12-262,0 16-499,-3 11-195,-3 14-906,4 18-849,2 6-38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12.193"/>
    </inkml:context>
    <inkml:brush xml:id="br0">
      <inkml:brushProperty name="width" value="0.05" units="cm"/>
      <inkml:brushProperty name="height" value="0.05" units="cm"/>
    </inkml:brush>
  </inkml:definitions>
  <inkml:trace contextRef="#ctx0" brushRef="#br0">1679 2 7378,'0'0'3546,"-9"-1"-3296,-52 1 187,-1 2 0,-79 14-1,-132 35 770,162-28-1026,-771 178 617,851-192-825,11-5-55,1 2 0,-1 1-1,-28 14 1,47-21-428,27 0-3375,6 0 1179</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12.671"/>
    </inkml:context>
    <inkml:brush xml:id="br0">
      <inkml:brushProperty name="width" value="0.05" units="cm"/>
      <inkml:brushProperty name="height" value="0.05" units="cm"/>
    </inkml:brush>
  </inkml:definitions>
  <inkml:trace contextRef="#ctx0" brushRef="#br0">317 1 7826,'0'0'2384,"-34"14"-2364,-110 54 35,138-65-54,0 1-1,0-1 1,1 1 0,0 0 0,0 0 0,0 1-1,0 0 1,1 0 0,-1 0 0,1 0 0,1 1-1,-1-1 1,1 1 0,0 0 0,0 0 0,0 0-1,-2 11 1,-3 4-2,-4 16 32,2 0 1,1 1-1,2 0 0,1 0 1,2 0-1,2 1 0,2-1 0,7 63 1,-5-82-26,2 0 0,0 0 0,1 0 0,1-1 1,0 0-1,2 0 0,0-1 0,1 0 0,0 0 1,2-1-1,0-1 0,14 16 0,-14-18-6,1 0 0,1-1 0,0 0 0,0-1 0,1-1-1,1 0 1,-1-1 0,2-1 0,-1 0 0,1-1 0,0-1 0,1 0-1,25 5 1,11-5 16,1-2 0,61-3 0,-60-2 226,-55 1 140,0 3-493,0-1 0,0 0 0,-1 1 0,1-1 0,-1 0-1,0 1 1,1-1 0,-1 0 0,0 0 0,0 0 0,-1 1-1,1-1 1,0 0 0,-1-1 0,1 1 0,-1 0 0,0 0-1,-1 1 1,2-2 51,-23 24-2601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8.921"/>
    </inkml:context>
    <inkml:brush xml:id="br0">
      <inkml:brushProperty name="width" value="0.05" units="cm"/>
      <inkml:brushProperty name="height" value="0.05" units="cm"/>
    </inkml:brush>
  </inkml:definitions>
  <inkml:trace contextRef="#ctx0" brushRef="#br0">2103 158 7890,'0'0'7677,"-15"-20"-7050,-45-59-159,59 77-448,-1-1 0,0 1 0,1-1 0,-1 1 0,0 0 0,0-1 0,0 1 0,-1 0 0,1 0 0,0 1 0,-1-1 0,0 0 0,1 1 0,-1 0 0,0-1 0,1 1 0,-1 0 0,0 0 0,0 1 0,0-1 0,0 1 0,-5-1 0,-9-1 7,-69-9 20,-1 4 0,-152 5 0,123 4-36,-1065 23 700,940-18-818,241-7-296,16 0-6482,54-5 2625,-36-6 1656</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2T07:32:39.356"/>
    </inkml:context>
    <inkml:brush xml:id="br0">
      <inkml:brushProperty name="width" value="0.05" units="cm"/>
      <inkml:brushProperty name="height" value="0.05" units="cm"/>
    </inkml:brush>
  </inkml:definitions>
  <inkml:trace contextRef="#ctx0" brushRef="#br0">1183 219 4121,'0'0'4640,"-6"-22"-3664,-20-69-241,24 86-634,0-1 0,-1 1 1,0 0-1,0 0 1,0 1-1,0-1 1,-1 0-1,1 1 1,-1 0-1,-1 0 0,1 0 1,0 1-1,-1-1 1,0 1-1,0 0 1,0 0-1,-9-3 1,0 1 59,-1 1 0,0 0 1,1 1-1,-25-1 1,35 3-163,-55-3 63,0 2-1,0 2 1,0 3 0,1 3 0,-1 2-1,1 3 1,1 2 0,0 2-1,1 4 1,0 1 0,-88 48-1,125-57-24,0 1 0,1 1 0,0 0 0,-28 29 0,39-34-31,0 0 1,1 0 0,0 0-1,0 1 1,0 0 0,1 0-1,1 1 1,0 0-1,0-1 1,1 1 0,0 0-1,-2 14 1,3-11 0,0 0 1,1 0-1,1 0 0,0 0 0,1 0 1,0 0-1,1 0 0,1 0 0,0 0 1,1 0-1,0-1 0,0 1 1,2-1-1,-1-1 0,2 1 0,-1-1 1,2 0-1,-1 0 0,12 11 0,13 11 15,2-2-1,1 0 1,2-3-1,1-1 0,1-2 1,0-1-1,63 26 1,-27-19 36,0-3-1,2-3 1,116 20 0,-174-43-64,-16-2-1,1 0 0,-1 0 0,0 1 0,1-1 0,-1 0 0,0 1 0,1 0 0,-1 0 0,0 0 0,0 0 0,0 1 0,0-1 0,0 1 0,0 0 0,0-1 0,-1 1 0,5 4 0,-1 4-655,0 0 0,0 0 0,-1 1 0,5 13 0,-4 11-3341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88AAB1-0932-4F97-99B0-DBADFBACFDB2}" type="datetimeFigureOut">
              <a:rPr lang="en-IN" smtClean="0"/>
              <a:t>22-03-2025</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169D52-2CBB-4730-B074-4A4F44A49671}" type="slidenum">
              <a:rPr lang="en-IN" smtClean="0"/>
              <a:t>‹#›</a:t>
            </a:fld>
            <a:endParaRPr lang="en-IN" dirty="0"/>
          </a:p>
        </p:txBody>
      </p:sp>
    </p:spTree>
    <p:extLst>
      <p:ext uri="{BB962C8B-B14F-4D97-AF65-F5344CB8AC3E}">
        <p14:creationId xmlns:p14="http://schemas.microsoft.com/office/powerpoint/2010/main" val="3996408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2</a:t>
            </a:fld>
            <a:endParaRPr lang="en-US"/>
          </a:p>
        </p:txBody>
      </p:sp>
    </p:spTree>
    <p:extLst>
      <p:ext uri="{BB962C8B-B14F-4D97-AF65-F5344CB8AC3E}">
        <p14:creationId xmlns:p14="http://schemas.microsoft.com/office/powerpoint/2010/main" val="1432932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3</a:t>
            </a:fld>
            <a:endParaRPr lang="en-US"/>
          </a:p>
        </p:txBody>
      </p:sp>
    </p:spTree>
    <p:extLst>
      <p:ext uri="{BB962C8B-B14F-4D97-AF65-F5344CB8AC3E}">
        <p14:creationId xmlns:p14="http://schemas.microsoft.com/office/powerpoint/2010/main" val="2239848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4</a:t>
            </a:fld>
            <a:endParaRPr lang="en-US"/>
          </a:p>
        </p:txBody>
      </p:sp>
    </p:spTree>
    <p:extLst>
      <p:ext uri="{BB962C8B-B14F-4D97-AF65-F5344CB8AC3E}">
        <p14:creationId xmlns:p14="http://schemas.microsoft.com/office/powerpoint/2010/main" val="2970177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5</a:t>
            </a:fld>
            <a:endParaRPr lang="en-US"/>
          </a:p>
        </p:txBody>
      </p:sp>
    </p:spTree>
    <p:extLst>
      <p:ext uri="{BB962C8B-B14F-4D97-AF65-F5344CB8AC3E}">
        <p14:creationId xmlns:p14="http://schemas.microsoft.com/office/powerpoint/2010/main" val="3669979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9</a:t>
            </a:fld>
            <a:endParaRPr lang="en-US"/>
          </a:p>
        </p:txBody>
      </p:sp>
    </p:spTree>
    <p:extLst>
      <p:ext uri="{BB962C8B-B14F-4D97-AF65-F5344CB8AC3E}">
        <p14:creationId xmlns:p14="http://schemas.microsoft.com/office/powerpoint/2010/main" val="377974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11</a:t>
            </a:fld>
            <a:endParaRPr lang="en-US"/>
          </a:p>
        </p:txBody>
      </p:sp>
    </p:spTree>
    <p:extLst>
      <p:ext uri="{BB962C8B-B14F-4D97-AF65-F5344CB8AC3E}">
        <p14:creationId xmlns:p14="http://schemas.microsoft.com/office/powerpoint/2010/main" val="249391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13</a:t>
            </a:fld>
            <a:endParaRPr lang="en-US"/>
          </a:p>
        </p:txBody>
      </p:sp>
    </p:spTree>
    <p:extLst>
      <p:ext uri="{BB962C8B-B14F-4D97-AF65-F5344CB8AC3E}">
        <p14:creationId xmlns:p14="http://schemas.microsoft.com/office/powerpoint/2010/main" val="2774819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19</a:t>
            </a:fld>
            <a:endParaRPr lang="en-US"/>
          </a:p>
        </p:txBody>
      </p:sp>
    </p:spTree>
    <p:extLst>
      <p:ext uri="{BB962C8B-B14F-4D97-AF65-F5344CB8AC3E}">
        <p14:creationId xmlns:p14="http://schemas.microsoft.com/office/powerpoint/2010/main" val="105333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20</a:t>
            </a:fld>
            <a:endParaRPr lang="en-US"/>
          </a:p>
        </p:txBody>
      </p:sp>
    </p:spTree>
    <p:extLst>
      <p:ext uri="{BB962C8B-B14F-4D97-AF65-F5344CB8AC3E}">
        <p14:creationId xmlns:p14="http://schemas.microsoft.com/office/powerpoint/2010/main" val="3192568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21</a:t>
            </a:fld>
            <a:endParaRPr lang="en-US"/>
          </a:p>
        </p:txBody>
      </p:sp>
    </p:spTree>
    <p:extLst>
      <p:ext uri="{BB962C8B-B14F-4D97-AF65-F5344CB8AC3E}">
        <p14:creationId xmlns:p14="http://schemas.microsoft.com/office/powerpoint/2010/main" val="2446299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Introduction</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22</a:t>
            </a:fld>
            <a:endParaRPr lang="en-US"/>
          </a:p>
        </p:txBody>
      </p:sp>
    </p:spTree>
    <p:extLst>
      <p:ext uri="{BB962C8B-B14F-4D97-AF65-F5344CB8AC3E}">
        <p14:creationId xmlns:p14="http://schemas.microsoft.com/office/powerpoint/2010/main" val="9565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18.1 Revenue Management and Margin Arithmetic</a:t>
            </a:r>
          </a:p>
          <a:p>
            <a:pPr eaLnBrk="1" hangingPunct="1"/>
            <a:r>
              <a:rPr lang="en-US" altLang="en-US" dirty="0"/>
              <a:t>Table 18.1 in text.</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23</a:t>
            </a:fld>
            <a:endParaRPr lang="en-US"/>
          </a:p>
        </p:txBody>
      </p:sp>
    </p:spTree>
    <p:extLst>
      <p:ext uri="{BB962C8B-B14F-4D97-AF65-F5344CB8AC3E}">
        <p14:creationId xmlns:p14="http://schemas.microsoft.com/office/powerpoint/2010/main" val="2386396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18.1 Revenue Management and Margin Arithmetic</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24</a:t>
            </a:fld>
            <a:endParaRPr lang="en-US"/>
          </a:p>
        </p:txBody>
      </p:sp>
    </p:spTree>
    <p:extLst>
      <p:ext uri="{BB962C8B-B14F-4D97-AF65-F5344CB8AC3E}">
        <p14:creationId xmlns:p14="http://schemas.microsoft.com/office/powerpoint/2010/main" val="400783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18.2 Protection Levels and Booking Limits</a:t>
            </a:r>
          </a:p>
        </p:txBody>
      </p:sp>
      <p:sp>
        <p:nvSpPr>
          <p:cNvPr id="4" name="Slide Number Placeholder 3"/>
          <p:cNvSpPr>
            <a:spLocks noGrp="1"/>
          </p:cNvSpPr>
          <p:nvPr>
            <p:ph type="sldNum" sz="quarter" idx="5"/>
          </p:nvPr>
        </p:nvSpPr>
        <p:spPr/>
        <p:txBody>
          <a:bodyPr/>
          <a:lstStyle/>
          <a:p>
            <a:fld id="{969E8D09-9492-4554-9C8F-456CB81F32A8}" type="slidenum">
              <a:rPr lang="en-US" smtClean="0"/>
              <a:t>26</a:t>
            </a:fld>
            <a:endParaRPr lang="en-US"/>
          </a:p>
        </p:txBody>
      </p:sp>
    </p:spTree>
    <p:extLst>
      <p:ext uri="{BB962C8B-B14F-4D97-AF65-F5344CB8AC3E}">
        <p14:creationId xmlns:p14="http://schemas.microsoft.com/office/powerpoint/2010/main" val="748619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noProof="0" dirty="0"/>
              <a:t>Choose </a:t>
            </a:r>
            <a:r>
              <a:rPr lang="en-US" altLang="en-US" sz="1200" i="1" noProof="0" dirty="0"/>
              <a:t>Q</a:t>
            </a:r>
            <a:r>
              <a:rPr lang="en-US" altLang="en-US" sz="1200" noProof="0" dirty="0"/>
              <a:t> to balance the overage and underage costs.</a:t>
            </a:r>
            <a:endParaRPr lang="en-US" sz="1200" noProof="0" dirty="0"/>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27</a:t>
            </a:fld>
            <a:endParaRPr lang="en-US"/>
          </a:p>
        </p:txBody>
      </p:sp>
    </p:spTree>
    <p:extLst>
      <p:ext uri="{BB962C8B-B14F-4D97-AF65-F5344CB8AC3E}">
        <p14:creationId xmlns:p14="http://schemas.microsoft.com/office/powerpoint/2010/main" val="3959568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18.2 Protection Levels and Booking Limits</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28</a:t>
            </a:fld>
            <a:endParaRPr lang="en-US"/>
          </a:p>
        </p:txBody>
      </p:sp>
    </p:spTree>
    <p:extLst>
      <p:ext uri="{BB962C8B-B14F-4D97-AF65-F5344CB8AC3E}">
        <p14:creationId xmlns:p14="http://schemas.microsoft.com/office/powerpoint/2010/main" val="643985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18.2 Protection Levels and Booking Limits</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29</a:t>
            </a:fld>
            <a:endParaRPr lang="en-US"/>
          </a:p>
        </p:txBody>
      </p:sp>
    </p:spTree>
    <p:extLst>
      <p:ext uri="{BB962C8B-B14F-4D97-AF65-F5344CB8AC3E}">
        <p14:creationId xmlns:p14="http://schemas.microsoft.com/office/powerpoint/2010/main" val="1204176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18.2 Protection Levels and Booking Limits</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30</a:t>
            </a:fld>
            <a:endParaRPr lang="en-US"/>
          </a:p>
        </p:txBody>
      </p:sp>
    </p:spTree>
    <p:extLst>
      <p:ext uri="{BB962C8B-B14F-4D97-AF65-F5344CB8AC3E}">
        <p14:creationId xmlns:p14="http://schemas.microsoft.com/office/powerpoint/2010/main" val="2750473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18.2 Protection Levels and Booking Limits</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31</a:t>
            </a:fld>
            <a:endParaRPr lang="en-US"/>
          </a:p>
        </p:txBody>
      </p:sp>
    </p:spTree>
    <p:extLst>
      <p:ext uri="{BB962C8B-B14F-4D97-AF65-F5344CB8AC3E}">
        <p14:creationId xmlns:p14="http://schemas.microsoft.com/office/powerpoint/2010/main" val="3325138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18.4 Implementation of Revenue Management</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32</a:t>
            </a:fld>
            <a:endParaRPr lang="en-US"/>
          </a:p>
        </p:txBody>
      </p:sp>
    </p:spTree>
    <p:extLst>
      <p:ext uri="{BB962C8B-B14F-4D97-AF65-F5344CB8AC3E}">
        <p14:creationId xmlns:p14="http://schemas.microsoft.com/office/powerpoint/2010/main" val="1102460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18.4 Implementation of Revenue Management</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33</a:t>
            </a:fld>
            <a:endParaRPr lang="en-US"/>
          </a:p>
        </p:txBody>
      </p:sp>
    </p:spTree>
    <p:extLst>
      <p:ext uri="{BB962C8B-B14F-4D97-AF65-F5344CB8AC3E}">
        <p14:creationId xmlns:p14="http://schemas.microsoft.com/office/powerpoint/2010/main" val="3235394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18.4 Implementation of Revenue Management</a:t>
            </a:r>
          </a:p>
        </p:txBody>
      </p:sp>
      <p:sp>
        <p:nvSpPr>
          <p:cNvPr id="4" name="Slide Number Placeholder 3"/>
          <p:cNvSpPr>
            <a:spLocks noGrp="1"/>
          </p:cNvSpPr>
          <p:nvPr>
            <p:ph type="sldNum" sz="quarter" idx="5"/>
          </p:nvPr>
        </p:nvSpPr>
        <p:spPr/>
        <p:txBody>
          <a:bodyPr/>
          <a:lstStyle/>
          <a:p>
            <a:fld id="{969E8D09-9492-4554-9C8F-456CB81F32A8}" type="slidenum">
              <a:rPr lang="en-US" smtClean="0"/>
              <a:t>34</a:t>
            </a:fld>
            <a:endParaRPr lang="en-US"/>
          </a:p>
        </p:txBody>
      </p:sp>
    </p:spTree>
    <p:extLst>
      <p:ext uri="{BB962C8B-B14F-4D97-AF65-F5344CB8AC3E}">
        <p14:creationId xmlns:p14="http://schemas.microsoft.com/office/powerpoint/2010/main" val="294741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18.3 Overbooking</a:t>
            </a:r>
          </a:p>
        </p:txBody>
      </p:sp>
      <p:sp>
        <p:nvSpPr>
          <p:cNvPr id="4" name="Slide Number Placeholder 3"/>
          <p:cNvSpPr>
            <a:spLocks noGrp="1"/>
          </p:cNvSpPr>
          <p:nvPr>
            <p:ph type="sldNum" sz="quarter" idx="5"/>
          </p:nvPr>
        </p:nvSpPr>
        <p:spPr/>
        <p:txBody>
          <a:bodyPr/>
          <a:lstStyle/>
          <a:p>
            <a:fld id="{969E8D09-9492-4554-9C8F-456CB81F32A8}" type="slidenum">
              <a:rPr lang="en-US" smtClean="0"/>
              <a:t>35</a:t>
            </a:fld>
            <a:endParaRPr lang="en-US"/>
          </a:p>
        </p:txBody>
      </p:sp>
    </p:spTree>
    <p:extLst>
      <p:ext uri="{BB962C8B-B14F-4D97-AF65-F5344CB8AC3E}">
        <p14:creationId xmlns:p14="http://schemas.microsoft.com/office/powerpoint/2010/main" val="1119574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18.3 Overbooking</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36</a:t>
            </a:fld>
            <a:endParaRPr lang="en-US"/>
          </a:p>
        </p:txBody>
      </p:sp>
    </p:spTree>
    <p:extLst>
      <p:ext uri="{BB962C8B-B14F-4D97-AF65-F5344CB8AC3E}">
        <p14:creationId xmlns:p14="http://schemas.microsoft.com/office/powerpoint/2010/main" val="4243961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37</a:t>
            </a:fld>
            <a:endParaRPr lang="en-US"/>
          </a:p>
        </p:txBody>
      </p:sp>
    </p:spTree>
    <p:extLst>
      <p:ext uri="{BB962C8B-B14F-4D97-AF65-F5344CB8AC3E}">
        <p14:creationId xmlns:p14="http://schemas.microsoft.com/office/powerpoint/2010/main" val="1105329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18.3 Overbooking</a:t>
            </a:r>
          </a:p>
          <a:p>
            <a:endParaRPr lang="en-US" dirty="0"/>
          </a:p>
        </p:txBody>
      </p:sp>
      <p:sp>
        <p:nvSpPr>
          <p:cNvPr id="4" name="Slide Number Placeholder 3"/>
          <p:cNvSpPr>
            <a:spLocks noGrp="1"/>
          </p:cNvSpPr>
          <p:nvPr>
            <p:ph type="sldNum" sz="quarter" idx="5"/>
          </p:nvPr>
        </p:nvSpPr>
        <p:spPr/>
        <p:txBody>
          <a:bodyPr/>
          <a:lstStyle/>
          <a:p>
            <a:fld id="{969E8D09-9492-4554-9C8F-456CB81F32A8}" type="slidenum">
              <a:rPr lang="en-US" smtClean="0"/>
              <a:t>38</a:t>
            </a:fld>
            <a:endParaRPr lang="en-US"/>
          </a:p>
        </p:txBody>
      </p:sp>
    </p:spTree>
    <p:extLst>
      <p:ext uri="{BB962C8B-B14F-4D97-AF65-F5344CB8AC3E}">
        <p14:creationId xmlns:p14="http://schemas.microsoft.com/office/powerpoint/2010/main" val="23585621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39</a:t>
            </a:fld>
            <a:endParaRPr lang="en-US"/>
          </a:p>
        </p:txBody>
      </p:sp>
    </p:spTree>
    <p:extLst>
      <p:ext uri="{BB962C8B-B14F-4D97-AF65-F5344CB8AC3E}">
        <p14:creationId xmlns:p14="http://schemas.microsoft.com/office/powerpoint/2010/main" val="30537489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49</a:t>
            </a:fld>
            <a:endParaRPr lang="en-US"/>
          </a:p>
        </p:txBody>
      </p:sp>
    </p:spTree>
    <p:extLst>
      <p:ext uri="{BB962C8B-B14F-4D97-AF65-F5344CB8AC3E}">
        <p14:creationId xmlns:p14="http://schemas.microsoft.com/office/powerpoint/2010/main" val="2813209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52</a:t>
            </a:fld>
            <a:endParaRPr lang="en-US"/>
          </a:p>
        </p:txBody>
      </p:sp>
    </p:spTree>
    <p:extLst>
      <p:ext uri="{BB962C8B-B14F-4D97-AF65-F5344CB8AC3E}">
        <p14:creationId xmlns:p14="http://schemas.microsoft.com/office/powerpoint/2010/main" val="1320459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53</a:t>
            </a:fld>
            <a:endParaRPr lang="en-US"/>
          </a:p>
        </p:txBody>
      </p:sp>
    </p:spTree>
    <p:extLst>
      <p:ext uri="{BB962C8B-B14F-4D97-AF65-F5344CB8AC3E}">
        <p14:creationId xmlns:p14="http://schemas.microsoft.com/office/powerpoint/2010/main" val="15773299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54</a:t>
            </a:fld>
            <a:endParaRPr lang="en-US"/>
          </a:p>
        </p:txBody>
      </p:sp>
    </p:spTree>
    <p:extLst>
      <p:ext uri="{BB962C8B-B14F-4D97-AF65-F5344CB8AC3E}">
        <p14:creationId xmlns:p14="http://schemas.microsoft.com/office/powerpoint/2010/main" val="3126778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45AC4C-D583-4524-8C40-B80284E2CF17}" type="slidenum">
              <a:rPr lang="en-US" smtClean="0"/>
              <a:t>57</a:t>
            </a:fld>
            <a:endParaRPr lang="en-US"/>
          </a:p>
        </p:txBody>
      </p:sp>
    </p:spTree>
    <p:extLst>
      <p:ext uri="{BB962C8B-B14F-4D97-AF65-F5344CB8AC3E}">
        <p14:creationId xmlns:p14="http://schemas.microsoft.com/office/powerpoint/2010/main" val="2923558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9169D52-2CBB-4730-B074-4A4F44A49671}" type="slidenum">
              <a:rPr lang="en-IN" smtClean="0"/>
              <a:t>67</a:t>
            </a:fld>
            <a:endParaRPr lang="en-IN" dirty="0"/>
          </a:p>
        </p:txBody>
      </p:sp>
    </p:spTree>
    <p:extLst>
      <p:ext uri="{BB962C8B-B14F-4D97-AF65-F5344CB8AC3E}">
        <p14:creationId xmlns:p14="http://schemas.microsoft.com/office/powerpoint/2010/main" val="38905906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5BD1-B2B0-E0CC-F368-3B0E3E750F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9A255C9-91E3-97C2-EE8F-BEEEA95BBB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7BF3DD5-DBB7-9E3B-BCBF-6DDAA1A0E812}"/>
              </a:ext>
            </a:extLst>
          </p:cNvPr>
          <p:cNvSpPr>
            <a:spLocks noGrp="1"/>
          </p:cNvSpPr>
          <p:nvPr>
            <p:ph type="dt" sz="half" idx="10"/>
          </p:nvPr>
        </p:nvSpPr>
        <p:spPr/>
        <p:txBody>
          <a:bodyPr/>
          <a:lstStyle/>
          <a:p>
            <a:fld id="{D357071C-44CD-42EE-A57B-8A3F85A9C67B}" type="datetime1">
              <a:rPr lang="en-IN" smtClean="0"/>
              <a:t>22-03-2025</a:t>
            </a:fld>
            <a:endParaRPr lang="en-IN" dirty="0"/>
          </a:p>
        </p:txBody>
      </p:sp>
      <p:sp>
        <p:nvSpPr>
          <p:cNvPr id="5" name="Footer Placeholder 4">
            <a:extLst>
              <a:ext uri="{FF2B5EF4-FFF2-40B4-BE49-F238E27FC236}">
                <a16:creationId xmlns:a16="http://schemas.microsoft.com/office/drawing/2014/main" id="{5020929C-083A-85DA-6E3B-786F74E50728}"/>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DEBE89D3-E605-D912-7DD4-FF470B17A8F0}"/>
              </a:ext>
            </a:extLst>
          </p:cNvPr>
          <p:cNvSpPr>
            <a:spLocks noGrp="1"/>
          </p:cNvSpPr>
          <p:nvPr>
            <p:ph type="sldNum" sz="quarter" idx="12"/>
          </p:nvPr>
        </p:nvSpPr>
        <p:spPr/>
        <p:txBody>
          <a:bodyPr/>
          <a:lstStyle/>
          <a:p>
            <a:fld id="{43BC3966-76C3-4019-8943-2183668DBB58}" type="slidenum">
              <a:rPr lang="en-IN" smtClean="0"/>
              <a:t>‹#›</a:t>
            </a:fld>
            <a:endParaRPr lang="en-IN" dirty="0"/>
          </a:p>
        </p:txBody>
      </p:sp>
      <p:pic>
        <p:nvPicPr>
          <p:cNvPr id="8" name="Picture 7" descr="A black and white logo">
            <a:extLst>
              <a:ext uri="{FF2B5EF4-FFF2-40B4-BE49-F238E27FC236}">
                <a16:creationId xmlns:a16="http://schemas.microsoft.com/office/drawing/2014/main" id="{339249DD-87FF-D90B-5DE8-68B7606A3CC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02181" y="0"/>
            <a:ext cx="4587638" cy="1165961"/>
          </a:xfrm>
          <a:prstGeom prst="rect">
            <a:avLst/>
          </a:prstGeom>
        </p:spPr>
      </p:pic>
    </p:spTree>
    <p:extLst>
      <p:ext uri="{BB962C8B-B14F-4D97-AF65-F5344CB8AC3E}">
        <p14:creationId xmlns:p14="http://schemas.microsoft.com/office/powerpoint/2010/main" val="2542502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472A-3C3E-B5D9-FBAD-05DF9D486E1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AA5B1AB-D3D6-905C-3E8F-45E6F6406B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47244C0-A05D-0848-7E85-A2F1F1766DFA}"/>
              </a:ext>
            </a:extLst>
          </p:cNvPr>
          <p:cNvSpPr>
            <a:spLocks noGrp="1"/>
          </p:cNvSpPr>
          <p:nvPr>
            <p:ph type="dt" sz="half" idx="10"/>
          </p:nvPr>
        </p:nvSpPr>
        <p:spPr/>
        <p:txBody>
          <a:bodyPr/>
          <a:lstStyle/>
          <a:p>
            <a:fld id="{B31C0D60-07B0-4DD9-88F0-328439AC4631}" type="datetime1">
              <a:rPr lang="en-IN" smtClean="0"/>
              <a:t>22-03-2025</a:t>
            </a:fld>
            <a:endParaRPr lang="en-IN" dirty="0"/>
          </a:p>
        </p:txBody>
      </p:sp>
      <p:sp>
        <p:nvSpPr>
          <p:cNvPr id="5" name="Footer Placeholder 4">
            <a:extLst>
              <a:ext uri="{FF2B5EF4-FFF2-40B4-BE49-F238E27FC236}">
                <a16:creationId xmlns:a16="http://schemas.microsoft.com/office/drawing/2014/main" id="{DCB5F821-E071-00E5-8C17-F296FFC59C82}"/>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1EEF5BA1-6251-297B-8F1E-71F1D4185E22}"/>
              </a:ext>
            </a:extLst>
          </p:cNvPr>
          <p:cNvSpPr>
            <a:spLocks noGrp="1"/>
          </p:cNvSpPr>
          <p:nvPr>
            <p:ph type="sldNum" sz="quarter" idx="12"/>
          </p:nvPr>
        </p:nvSpPr>
        <p:spPr/>
        <p:txBody>
          <a:bodyPr/>
          <a:lstStyle/>
          <a:p>
            <a:fld id="{43BC3966-76C3-4019-8943-2183668DBB58}" type="slidenum">
              <a:rPr lang="en-IN" smtClean="0"/>
              <a:t>‹#›</a:t>
            </a:fld>
            <a:endParaRPr lang="en-IN" dirty="0"/>
          </a:p>
        </p:txBody>
      </p:sp>
      <p:pic>
        <p:nvPicPr>
          <p:cNvPr id="7" name="Picture 6" descr="A black and white logo">
            <a:extLst>
              <a:ext uri="{FF2B5EF4-FFF2-40B4-BE49-F238E27FC236}">
                <a16:creationId xmlns:a16="http://schemas.microsoft.com/office/drawing/2014/main" id="{BD5A346A-DBEF-6839-96CF-5984878743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64914" y="31440"/>
            <a:ext cx="2627086" cy="667681"/>
          </a:xfrm>
          <a:prstGeom prst="rect">
            <a:avLst/>
          </a:prstGeom>
        </p:spPr>
      </p:pic>
    </p:spTree>
    <p:extLst>
      <p:ext uri="{BB962C8B-B14F-4D97-AF65-F5344CB8AC3E}">
        <p14:creationId xmlns:p14="http://schemas.microsoft.com/office/powerpoint/2010/main" val="200726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89BC2-5F5E-D50B-F972-7AB6410399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B9797FC-0C2B-7821-308C-8ACE875FA7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EBE950-F082-E6E0-B28A-4234E6BB8F0B}"/>
              </a:ext>
            </a:extLst>
          </p:cNvPr>
          <p:cNvSpPr>
            <a:spLocks noGrp="1"/>
          </p:cNvSpPr>
          <p:nvPr>
            <p:ph type="dt" sz="half" idx="10"/>
          </p:nvPr>
        </p:nvSpPr>
        <p:spPr/>
        <p:txBody>
          <a:bodyPr/>
          <a:lstStyle/>
          <a:p>
            <a:fld id="{48518231-EAC6-4C2C-8AF2-2B4FAAE07A95}" type="datetime1">
              <a:rPr lang="en-IN" smtClean="0"/>
              <a:t>22-03-2025</a:t>
            </a:fld>
            <a:endParaRPr lang="en-IN" dirty="0"/>
          </a:p>
        </p:txBody>
      </p:sp>
      <p:sp>
        <p:nvSpPr>
          <p:cNvPr id="5" name="Footer Placeholder 4">
            <a:extLst>
              <a:ext uri="{FF2B5EF4-FFF2-40B4-BE49-F238E27FC236}">
                <a16:creationId xmlns:a16="http://schemas.microsoft.com/office/drawing/2014/main" id="{CE059CD0-B838-E45A-33AD-73C8DA95C2F6}"/>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6B225CB0-29BF-AD15-AE72-FC7B6D0202D5}"/>
              </a:ext>
            </a:extLst>
          </p:cNvPr>
          <p:cNvSpPr>
            <a:spLocks noGrp="1"/>
          </p:cNvSpPr>
          <p:nvPr>
            <p:ph type="sldNum" sz="quarter" idx="12"/>
          </p:nvPr>
        </p:nvSpPr>
        <p:spPr/>
        <p:txBody>
          <a:bodyPr/>
          <a:lstStyle/>
          <a:p>
            <a:fld id="{43BC3966-76C3-4019-8943-2183668DBB58}" type="slidenum">
              <a:rPr lang="en-IN" smtClean="0"/>
              <a:t>‹#›</a:t>
            </a:fld>
            <a:endParaRPr lang="en-IN" dirty="0"/>
          </a:p>
        </p:txBody>
      </p:sp>
    </p:spTree>
    <p:extLst>
      <p:ext uri="{BB962C8B-B14F-4D97-AF65-F5344CB8AC3E}">
        <p14:creationId xmlns:p14="http://schemas.microsoft.com/office/powerpoint/2010/main" val="109987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2CBF-B949-EC2B-688A-E052DFED6D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0ECA32E-4849-0319-A7A8-59304DC9D2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9825070-97B5-7A5B-B61F-2DC8A2039E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3C5801C-3131-F21C-6AFE-EACB047A217B}"/>
              </a:ext>
            </a:extLst>
          </p:cNvPr>
          <p:cNvSpPr>
            <a:spLocks noGrp="1"/>
          </p:cNvSpPr>
          <p:nvPr>
            <p:ph type="dt" sz="half" idx="10"/>
          </p:nvPr>
        </p:nvSpPr>
        <p:spPr/>
        <p:txBody>
          <a:bodyPr/>
          <a:lstStyle/>
          <a:p>
            <a:fld id="{EC8387D6-FD26-42EA-A1DE-5B7B17B6748F}" type="datetime1">
              <a:rPr lang="en-IN" smtClean="0"/>
              <a:t>22-03-2025</a:t>
            </a:fld>
            <a:endParaRPr lang="en-IN" dirty="0"/>
          </a:p>
        </p:txBody>
      </p:sp>
      <p:sp>
        <p:nvSpPr>
          <p:cNvPr id="6" name="Footer Placeholder 5">
            <a:extLst>
              <a:ext uri="{FF2B5EF4-FFF2-40B4-BE49-F238E27FC236}">
                <a16:creationId xmlns:a16="http://schemas.microsoft.com/office/drawing/2014/main" id="{7285F998-50A7-BEDB-BF96-0D6E17AD4206}"/>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2AE98B7C-F225-D800-2CD1-FC05B604176E}"/>
              </a:ext>
            </a:extLst>
          </p:cNvPr>
          <p:cNvSpPr>
            <a:spLocks noGrp="1"/>
          </p:cNvSpPr>
          <p:nvPr>
            <p:ph type="sldNum" sz="quarter" idx="12"/>
          </p:nvPr>
        </p:nvSpPr>
        <p:spPr/>
        <p:txBody>
          <a:bodyPr/>
          <a:lstStyle/>
          <a:p>
            <a:fld id="{43BC3966-76C3-4019-8943-2183668DBB58}" type="slidenum">
              <a:rPr lang="en-IN" smtClean="0"/>
              <a:t>‹#›</a:t>
            </a:fld>
            <a:endParaRPr lang="en-IN" dirty="0"/>
          </a:p>
        </p:txBody>
      </p:sp>
    </p:spTree>
    <p:extLst>
      <p:ext uri="{BB962C8B-B14F-4D97-AF65-F5344CB8AC3E}">
        <p14:creationId xmlns:p14="http://schemas.microsoft.com/office/powerpoint/2010/main" val="4167592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763EB-4920-7789-1FEF-178EE6CA5B9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10F5272-3C02-600B-146B-0CE66C8F35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E42480-8B84-898F-E367-92D958E932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B20FA23-76F2-1A03-942B-F442FD31D0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628E4D-7F19-2184-01F0-5E821BA6BD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599F3A0-BD50-2FEB-A93B-EDCF2A96925A}"/>
              </a:ext>
            </a:extLst>
          </p:cNvPr>
          <p:cNvSpPr>
            <a:spLocks noGrp="1"/>
          </p:cNvSpPr>
          <p:nvPr>
            <p:ph type="dt" sz="half" idx="10"/>
          </p:nvPr>
        </p:nvSpPr>
        <p:spPr/>
        <p:txBody>
          <a:bodyPr/>
          <a:lstStyle/>
          <a:p>
            <a:fld id="{D87E79D1-5340-42A7-80F3-5D7AF2F30667}" type="datetime1">
              <a:rPr lang="en-IN" smtClean="0"/>
              <a:t>22-03-2025</a:t>
            </a:fld>
            <a:endParaRPr lang="en-IN" dirty="0"/>
          </a:p>
        </p:txBody>
      </p:sp>
      <p:sp>
        <p:nvSpPr>
          <p:cNvPr id="8" name="Footer Placeholder 7">
            <a:extLst>
              <a:ext uri="{FF2B5EF4-FFF2-40B4-BE49-F238E27FC236}">
                <a16:creationId xmlns:a16="http://schemas.microsoft.com/office/drawing/2014/main" id="{DAD02D75-9350-1AEB-7D3C-86A776CAD807}"/>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CFCE8758-9BC3-AB0B-F489-6C4EFB84A492}"/>
              </a:ext>
            </a:extLst>
          </p:cNvPr>
          <p:cNvSpPr>
            <a:spLocks noGrp="1"/>
          </p:cNvSpPr>
          <p:nvPr>
            <p:ph type="sldNum" sz="quarter" idx="12"/>
          </p:nvPr>
        </p:nvSpPr>
        <p:spPr/>
        <p:txBody>
          <a:bodyPr/>
          <a:lstStyle/>
          <a:p>
            <a:fld id="{43BC3966-76C3-4019-8943-2183668DBB58}" type="slidenum">
              <a:rPr lang="en-IN" smtClean="0"/>
              <a:t>‹#›</a:t>
            </a:fld>
            <a:endParaRPr lang="en-IN" dirty="0"/>
          </a:p>
        </p:txBody>
      </p:sp>
    </p:spTree>
    <p:extLst>
      <p:ext uri="{BB962C8B-B14F-4D97-AF65-F5344CB8AC3E}">
        <p14:creationId xmlns:p14="http://schemas.microsoft.com/office/powerpoint/2010/main" val="1157110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FBD7-03C4-8564-5C88-666EAF0FDCB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D795B2D-3940-C0BF-3427-419540179281}"/>
              </a:ext>
            </a:extLst>
          </p:cNvPr>
          <p:cNvSpPr>
            <a:spLocks noGrp="1"/>
          </p:cNvSpPr>
          <p:nvPr>
            <p:ph type="dt" sz="half" idx="10"/>
          </p:nvPr>
        </p:nvSpPr>
        <p:spPr/>
        <p:txBody>
          <a:bodyPr/>
          <a:lstStyle/>
          <a:p>
            <a:fld id="{754BA99F-880D-4BB7-B5F9-49DEA47E6816}" type="datetime1">
              <a:rPr lang="en-IN" smtClean="0"/>
              <a:t>22-03-2025</a:t>
            </a:fld>
            <a:endParaRPr lang="en-IN" dirty="0"/>
          </a:p>
        </p:txBody>
      </p:sp>
      <p:sp>
        <p:nvSpPr>
          <p:cNvPr id="4" name="Footer Placeholder 3">
            <a:extLst>
              <a:ext uri="{FF2B5EF4-FFF2-40B4-BE49-F238E27FC236}">
                <a16:creationId xmlns:a16="http://schemas.microsoft.com/office/drawing/2014/main" id="{A14A09C0-BF3E-A743-AF64-69BAA5183552}"/>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1129401C-6A74-86E6-876A-6D2EDC57989C}"/>
              </a:ext>
            </a:extLst>
          </p:cNvPr>
          <p:cNvSpPr>
            <a:spLocks noGrp="1"/>
          </p:cNvSpPr>
          <p:nvPr>
            <p:ph type="sldNum" sz="quarter" idx="12"/>
          </p:nvPr>
        </p:nvSpPr>
        <p:spPr/>
        <p:txBody>
          <a:bodyPr/>
          <a:lstStyle/>
          <a:p>
            <a:fld id="{43BC3966-76C3-4019-8943-2183668DBB58}" type="slidenum">
              <a:rPr lang="en-IN" smtClean="0"/>
              <a:t>‹#›</a:t>
            </a:fld>
            <a:endParaRPr lang="en-IN" dirty="0"/>
          </a:p>
        </p:txBody>
      </p:sp>
      <p:pic>
        <p:nvPicPr>
          <p:cNvPr id="6" name="Picture 5" descr="A black and white logo">
            <a:extLst>
              <a:ext uri="{FF2B5EF4-FFF2-40B4-BE49-F238E27FC236}">
                <a16:creationId xmlns:a16="http://schemas.microsoft.com/office/drawing/2014/main" id="{62E5A3AF-DF3F-9140-BFE3-8F9038F227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23849" y="63383"/>
            <a:ext cx="2768151" cy="703533"/>
          </a:xfrm>
          <a:prstGeom prst="rect">
            <a:avLst/>
          </a:prstGeom>
        </p:spPr>
      </p:pic>
    </p:spTree>
    <p:extLst>
      <p:ext uri="{BB962C8B-B14F-4D97-AF65-F5344CB8AC3E}">
        <p14:creationId xmlns:p14="http://schemas.microsoft.com/office/powerpoint/2010/main" val="1977752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BD346E-8E0E-4A33-3A34-24ED5C99A379}"/>
              </a:ext>
            </a:extLst>
          </p:cNvPr>
          <p:cNvSpPr>
            <a:spLocks noGrp="1"/>
          </p:cNvSpPr>
          <p:nvPr>
            <p:ph type="dt" sz="half" idx="10"/>
          </p:nvPr>
        </p:nvSpPr>
        <p:spPr/>
        <p:txBody>
          <a:bodyPr/>
          <a:lstStyle/>
          <a:p>
            <a:fld id="{0BC23163-9C71-4F33-A759-6053806659E1}" type="datetime1">
              <a:rPr lang="en-IN" smtClean="0"/>
              <a:t>22-03-2025</a:t>
            </a:fld>
            <a:endParaRPr lang="en-IN" dirty="0"/>
          </a:p>
        </p:txBody>
      </p:sp>
      <p:sp>
        <p:nvSpPr>
          <p:cNvPr id="3" name="Footer Placeholder 2">
            <a:extLst>
              <a:ext uri="{FF2B5EF4-FFF2-40B4-BE49-F238E27FC236}">
                <a16:creationId xmlns:a16="http://schemas.microsoft.com/office/drawing/2014/main" id="{8E6B3255-F29C-6C88-1A83-4361B3FE1FF1}"/>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73ECA2D3-6F3A-80E0-F923-B65441418FDD}"/>
              </a:ext>
            </a:extLst>
          </p:cNvPr>
          <p:cNvSpPr>
            <a:spLocks noGrp="1"/>
          </p:cNvSpPr>
          <p:nvPr>
            <p:ph type="sldNum" sz="quarter" idx="12"/>
          </p:nvPr>
        </p:nvSpPr>
        <p:spPr/>
        <p:txBody>
          <a:bodyPr/>
          <a:lstStyle/>
          <a:p>
            <a:fld id="{43BC3966-76C3-4019-8943-2183668DBB58}" type="slidenum">
              <a:rPr lang="en-IN" smtClean="0"/>
              <a:t>‹#›</a:t>
            </a:fld>
            <a:endParaRPr lang="en-IN" dirty="0"/>
          </a:p>
        </p:txBody>
      </p:sp>
      <p:pic>
        <p:nvPicPr>
          <p:cNvPr id="5" name="Picture 4" descr="A black and white logo">
            <a:extLst>
              <a:ext uri="{FF2B5EF4-FFF2-40B4-BE49-F238E27FC236}">
                <a16:creationId xmlns:a16="http://schemas.microsoft.com/office/drawing/2014/main" id="{DC1FEEC6-CAF5-44E9-1CC8-8A9660E7AC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3" y="6161036"/>
            <a:ext cx="2742303" cy="696964"/>
          </a:xfrm>
          <a:prstGeom prst="rect">
            <a:avLst/>
          </a:prstGeom>
        </p:spPr>
      </p:pic>
    </p:spTree>
    <p:extLst>
      <p:ext uri="{BB962C8B-B14F-4D97-AF65-F5344CB8AC3E}">
        <p14:creationId xmlns:p14="http://schemas.microsoft.com/office/powerpoint/2010/main" val="2119081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B8CCA-4598-E870-B758-F5E21E42DA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DD2EE20-EF63-E82C-CE87-4E7A0A99D8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0D3F6F2-C9BE-0071-E9B2-2668B9AD69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E5D9BE-5E1C-EB68-5920-166ACB65DD7F}"/>
              </a:ext>
            </a:extLst>
          </p:cNvPr>
          <p:cNvSpPr>
            <a:spLocks noGrp="1"/>
          </p:cNvSpPr>
          <p:nvPr>
            <p:ph type="dt" sz="half" idx="10"/>
          </p:nvPr>
        </p:nvSpPr>
        <p:spPr/>
        <p:txBody>
          <a:bodyPr/>
          <a:lstStyle/>
          <a:p>
            <a:fld id="{6692CCD2-4BBD-4454-BCD9-81F89DA1FE01}" type="datetime1">
              <a:rPr lang="en-IN" smtClean="0"/>
              <a:t>22-03-2025</a:t>
            </a:fld>
            <a:endParaRPr lang="en-IN" dirty="0"/>
          </a:p>
        </p:txBody>
      </p:sp>
      <p:sp>
        <p:nvSpPr>
          <p:cNvPr id="6" name="Footer Placeholder 5">
            <a:extLst>
              <a:ext uri="{FF2B5EF4-FFF2-40B4-BE49-F238E27FC236}">
                <a16:creationId xmlns:a16="http://schemas.microsoft.com/office/drawing/2014/main" id="{EAF9BF0F-0739-42B6-779D-945BB30D83F7}"/>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2FDF5ABB-1DDC-EEEE-B65C-1EE25083E1B6}"/>
              </a:ext>
            </a:extLst>
          </p:cNvPr>
          <p:cNvSpPr>
            <a:spLocks noGrp="1"/>
          </p:cNvSpPr>
          <p:nvPr>
            <p:ph type="sldNum" sz="quarter" idx="12"/>
          </p:nvPr>
        </p:nvSpPr>
        <p:spPr/>
        <p:txBody>
          <a:bodyPr/>
          <a:lstStyle/>
          <a:p>
            <a:fld id="{43BC3966-76C3-4019-8943-2183668DBB58}" type="slidenum">
              <a:rPr lang="en-IN" smtClean="0"/>
              <a:t>‹#›</a:t>
            </a:fld>
            <a:endParaRPr lang="en-IN" dirty="0"/>
          </a:p>
        </p:txBody>
      </p:sp>
    </p:spTree>
    <p:extLst>
      <p:ext uri="{BB962C8B-B14F-4D97-AF65-F5344CB8AC3E}">
        <p14:creationId xmlns:p14="http://schemas.microsoft.com/office/powerpoint/2010/main" val="1042967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B0D9-B46C-8CC5-3B8D-BFC059D474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3D6733E-4E2C-B5F9-DA3F-F1C1E2347A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5F5BF288-B5AE-AD23-99FF-FA1798178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C2FD13-96F1-4016-FB05-402719A7F572}"/>
              </a:ext>
            </a:extLst>
          </p:cNvPr>
          <p:cNvSpPr>
            <a:spLocks noGrp="1"/>
          </p:cNvSpPr>
          <p:nvPr>
            <p:ph type="dt" sz="half" idx="10"/>
          </p:nvPr>
        </p:nvSpPr>
        <p:spPr/>
        <p:txBody>
          <a:bodyPr/>
          <a:lstStyle/>
          <a:p>
            <a:fld id="{E85BD533-BA78-4395-9B5D-1D306780A74F}" type="datetime1">
              <a:rPr lang="en-IN" smtClean="0"/>
              <a:t>22-03-2025</a:t>
            </a:fld>
            <a:endParaRPr lang="en-IN" dirty="0"/>
          </a:p>
        </p:txBody>
      </p:sp>
      <p:sp>
        <p:nvSpPr>
          <p:cNvPr id="6" name="Footer Placeholder 5">
            <a:extLst>
              <a:ext uri="{FF2B5EF4-FFF2-40B4-BE49-F238E27FC236}">
                <a16:creationId xmlns:a16="http://schemas.microsoft.com/office/drawing/2014/main" id="{1E5BB272-A268-CC0B-AC5B-93EAB356D967}"/>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42CF2E49-3032-97E7-FCE0-854CA281A9FA}"/>
              </a:ext>
            </a:extLst>
          </p:cNvPr>
          <p:cNvSpPr>
            <a:spLocks noGrp="1"/>
          </p:cNvSpPr>
          <p:nvPr>
            <p:ph type="sldNum" sz="quarter" idx="12"/>
          </p:nvPr>
        </p:nvSpPr>
        <p:spPr/>
        <p:txBody>
          <a:bodyPr/>
          <a:lstStyle/>
          <a:p>
            <a:fld id="{43BC3966-76C3-4019-8943-2183668DBB58}" type="slidenum">
              <a:rPr lang="en-IN" smtClean="0"/>
              <a:t>‹#›</a:t>
            </a:fld>
            <a:endParaRPr lang="en-IN" dirty="0"/>
          </a:p>
        </p:txBody>
      </p:sp>
    </p:spTree>
    <p:extLst>
      <p:ext uri="{BB962C8B-B14F-4D97-AF65-F5344CB8AC3E}">
        <p14:creationId xmlns:p14="http://schemas.microsoft.com/office/powerpoint/2010/main" val="1479665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538B8-492F-4E4F-B53C-9ED5EB98F58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3A455E6-4879-5656-7D8F-7E11381D0B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5279066-B6C4-EFAA-4D48-68AFEE15ADBB}"/>
              </a:ext>
            </a:extLst>
          </p:cNvPr>
          <p:cNvSpPr>
            <a:spLocks noGrp="1"/>
          </p:cNvSpPr>
          <p:nvPr>
            <p:ph type="dt" sz="half" idx="10"/>
          </p:nvPr>
        </p:nvSpPr>
        <p:spPr/>
        <p:txBody>
          <a:bodyPr/>
          <a:lstStyle/>
          <a:p>
            <a:fld id="{6A4E89A3-DD8D-4FBC-869D-9BAF3C7FA420}" type="datetime1">
              <a:rPr lang="en-IN" smtClean="0"/>
              <a:t>22-03-2025</a:t>
            </a:fld>
            <a:endParaRPr lang="en-IN" dirty="0"/>
          </a:p>
        </p:txBody>
      </p:sp>
      <p:sp>
        <p:nvSpPr>
          <p:cNvPr id="5" name="Footer Placeholder 4">
            <a:extLst>
              <a:ext uri="{FF2B5EF4-FFF2-40B4-BE49-F238E27FC236}">
                <a16:creationId xmlns:a16="http://schemas.microsoft.com/office/drawing/2014/main" id="{0BB2DF9B-5C65-9EB2-3E05-65848846D7E4}"/>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B7CB5761-64C4-1270-AB66-AC6A2FA09FB9}"/>
              </a:ext>
            </a:extLst>
          </p:cNvPr>
          <p:cNvSpPr>
            <a:spLocks noGrp="1"/>
          </p:cNvSpPr>
          <p:nvPr>
            <p:ph type="sldNum" sz="quarter" idx="12"/>
          </p:nvPr>
        </p:nvSpPr>
        <p:spPr/>
        <p:txBody>
          <a:bodyPr/>
          <a:lstStyle/>
          <a:p>
            <a:fld id="{43BC3966-76C3-4019-8943-2183668DBB58}" type="slidenum">
              <a:rPr lang="en-IN" smtClean="0"/>
              <a:t>‹#›</a:t>
            </a:fld>
            <a:endParaRPr lang="en-IN" dirty="0"/>
          </a:p>
        </p:txBody>
      </p:sp>
    </p:spTree>
    <p:extLst>
      <p:ext uri="{BB962C8B-B14F-4D97-AF65-F5344CB8AC3E}">
        <p14:creationId xmlns:p14="http://schemas.microsoft.com/office/powerpoint/2010/main" val="866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803422-D9CD-D2AE-14CE-316D02262A4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B85E55B-6D6D-A2EC-224C-2BFDCACDCE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4050E91-CA40-A1CA-E12F-A066A70AE805}"/>
              </a:ext>
            </a:extLst>
          </p:cNvPr>
          <p:cNvSpPr>
            <a:spLocks noGrp="1"/>
          </p:cNvSpPr>
          <p:nvPr>
            <p:ph type="dt" sz="half" idx="10"/>
          </p:nvPr>
        </p:nvSpPr>
        <p:spPr/>
        <p:txBody>
          <a:bodyPr/>
          <a:lstStyle/>
          <a:p>
            <a:fld id="{CAA5C093-BEB7-4CE4-9143-C8E4D35EA0E6}" type="datetime1">
              <a:rPr lang="en-IN" smtClean="0"/>
              <a:t>22-03-2025</a:t>
            </a:fld>
            <a:endParaRPr lang="en-IN" dirty="0"/>
          </a:p>
        </p:txBody>
      </p:sp>
      <p:sp>
        <p:nvSpPr>
          <p:cNvPr id="5" name="Footer Placeholder 4">
            <a:extLst>
              <a:ext uri="{FF2B5EF4-FFF2-40B4-BE49-F238E27FC236}">
                <a16:creationId xmlns:a16="http://schemas.microsoft.com/office/drawing/2014/main" id="{29840942-8510-8DFE-2D79-6E4C19963744}"/>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D74145AB-6BCC-8C89-EBB9-DD6EAA949494}"/>
              </a:ext>
            </a:extLst>
          </p:cNvPr>
          <p:cNvSpPr>
            <a:spLocks noGrp="1"/>
          </p:cNvSpPr>
          <p:nvPr>
            <p:ph type="sldNum" sz="quarter" idx="12"/>
          </p:nvPr>
        </p:nvSpPr>
        <p:spPr/>
        <p:txBody>
          <a:bodyPr/>
          <a:lstStyle/>
          <a:p>
            <a:fld id="{43BC3966-76C3-4019-8943-2183668DBB58}" type="slidenum">
              <a:rPr lang="en-IN" smtClean="0"/>
              <a:t>‹#›</a:t>
            </a:fld>
            <a:endParaRPr lang="en-IN" dirty="0"/>
          </a:p>
        </p:txBody>
      </p:sp>
    </p:spTree>
    <p:extLst>
      <p:ext uri="{BB962C8B-B14F-4D97-AF65-F5344CB8AC3E}">
        <p14:creationId xmlns:p14="http://schemas.microsoft.com/office/powerpoint/2010/main" val="279708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Slide">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lstStyle>
            <a:lvl1pPr>
              <a:spcBef>
                <a:spcPts val="800"/>
              </a:spcBef>
              <a:defRPr/>
            </a:lvl1pPr>
            <a:lvl2pPr marL="694944">
              <a:defRPr sz="1600"/>
            </a:lvl2pPr>
            <a:lvl4pPr marL="1042416">
              <a:defRPr sz="1400"/>
            </a:lvl4pPr>
          </a:lstStyle>
          <a:p>
            <a:pPr lvl="0"/>
            <a:r>
              <a:rPr lang="en-US" dirty="0"/>
              <a:t>Slide Content</a:t>
            </a:r>
          </a:p>
          <a:p>
            <a:pPr lvl="1"/>
            <a:r>
              <a:rPr lang="en-US" dirty="0"/>
              <a:t>Second level</a:t>
            </a:r>
          </a:p>
          <a:p>
            <a:pPr lvl="3"/>
            <a:r>
              <a:rPr lang="en-US" dirty="0"/>
              <a:t>Third level</a:t>
            </a:r>
          </a:p>
        </p:txBody>
      </p:sp>
      <p:sp>
        <p:nvSpPr>
          <p:cNvPr id="8" name="Slide Number Placeholder 5"/>
          <p:cNvSpPr>
            <a:spLocks noGrp="1"/>
          </p:cNvSpPr>
          <p:nvPr>
            <p:ph type="sldNum" sz="quarter" idx="4"/>
          </p:nvPr>
        </p:nvSpPr>
        <p:spPr>
          <a:xfrm>
            <a:off x="11497056" y="6675120"/>
            <a:ext cx="475488" cy="164592"/>
          </a:xfrm>
          <a:prstGeom prst="rect">
            <a:avLst/>
          </a:prstGeom>
        </p:spPr>
        <p:txBody>
          <a:bodyPr vert="horz" lIns="45720" tIns="45720" rIns="45720" bIns="45720" rtlCol="0" anchor="ctr"/>
          <a:lstStyle>
            <a:lvl1pPr algn="r">
              <a:defRPr sz="800">
                <a:solidFill>
                  <a:schemeClr val="tx1">
                    <a:tint val="75000"/>
                  </a:schemeClr>
                </a:solidFill>
              </a:defRPr>
            </a:lvl1pPr>
          </a:lstStyle>
          <a:p>
            <a:fld id="{66FD9BFC-CB93-4276-8AF8-7B27EEF15A94}" type="slidenum">
              <a:rPr lang="en-US" smtClean="0"/>
              <a:pPr/>
              <a:t>‹#›</a:t>
            </a:fld>
            <a:endParaRPr lang="en-US"/>
          </a:p>
        </p:txBody>
      </p:sp>
    </p:spTree>
    <p:extLst>
      <p:ext uri="{BB962C8B-B14F-4D97-AF65-F5344CB8AC3E}">
        <p14:creationId xmlns:p14="http://schemas.microsoft.com/office/powerpoint/2010/main" val="3485216810"/>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192491"/>
            <a:ext cx="11277600" cy="90323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2838091"/>
          </a:xfrm>
          <a:prstGeom prst="rect">
            <a:avLst/>
          </a:prstGeom>
        </p:spPr>
        <p:txBody>
          <a:bodyPr/>
          <a:lstStyle>
            <a:lvl1pPr>
              <a:defRPr sz="2400"/>
            </a:lvl1pPr>
            <a:lvl2pPr marL="292608" indent="-292608">
              <a:spcBef>
                <a:spcPts val="1000"/>
              </a:spcBef>
              <a:spcAft>
                <a:spcPts val="0"/>
              </a:spcAft>
              <a:defRPr/>
            </a:lvl2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4343400"/>
            <a:ext cx="11277600" cy="1905000"/>
          </a:xfrm>
        </p:spPr>
        <p:txBody>
          <a:bodyPr/>
          <a:lstStyle>
            <a:lvl1pPr>
              <a:defRPr sz="2400"/>
            </a:lvl1pPr>
            <a:lvl2pPr marL="292608" indent="-292608">
              <a:spcBef>
                <a:spcPts val="1000"/>
              </a:spcBef>
              <a:spcAft>
                <a:spcPts val="0"/>
              </a:spcAft>
              <a:defRPr/>
            </a:lvl2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4492752" y="6324600"/>
            <a:ext cx="3206496"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2082800" y="6684964"/>
            <a:ext cx="92964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11501883" y="6673531"/>
            <a:ext cx="474453" cy="161396"/>
          </a:xfrm>
          <a:prstGeom prst="rect">
            <a:avLst/>
          </a:prstGeom>
        </p:spPr>
        <p:txBody>
          <a:bodyPr/>
          <a:lstStyle/>
          <a:p>
            <a:fld id="{68151E55-6873-49E2-B8D5-2F265E6F1973}" type="slidenum">
              <a:rPr lang="en-US" smtClean="0"/>
              <a:t>‹#›</a:t>
            </a:fld>
            <a:endParaRPr lang="en-US"/>
          </a:p>
        </p:txBody>
      </p:sp>
    </p:spTree>
    <p:extLst>
      <p:ext uri="{BB962C8B-B14F-4D97-AF65-F5344CB8AC3E}">
        <p14:creationId xmlns:p14="http://schemas.microsoft.com/office/powerpoint/2010/main" val="194030054"/>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192491"/>
            <a:ext cx="11277600" cy="903231"/>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noAutofit/>
          </a:bodyPr>
          <a:lstStyle>
            <a:lvl1pPr>
              <a:spcBef>
                <a:spcPts val="1000"/>
              </a:spcBef>
              <a:spcAft>
                <a:spcPts val="0"/>
              </a:spcAft>
              <a:defRPr/>
            </a:lvl1pPr>
            <a:lvl2pPr marL="292608" indent="-292608">
              <a:spcBef>
                <a:spcPts val="1000"/>
              </a:spcBef>
              <a:spcAft>
                <a:spcPts val="0"/>
              </a:spcAft>
              <a:defRPr/>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4492463" y="6324600"/>
            <a:ext cx="3207076"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2082800" y="6684964"/>
            <a:ext cx="92964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8" name="Slide Number Placeholder">
            <a:extLst>
              <a:ext uri="{FF2B5EF4-FFF2-40B4-BE49-F238E27FC236}">
                <a16:creationId xmlns:a16="http://schemas.microsoft.com/office/drawing/2014/main" id="{EF8D8291-5BF4-41AC-87CE-ED5DE4CB1B61}"/>
              </a:ext>
            </a:extLst>
          </p:cNvPr>
          <p:cNvSpPr>
            <a:spLocks noGrp="1"/>
          </p:cNvSpPr>
          <p:nvPr>
            <p:ph type="sldNum" sz="quarter" idx="4"/>
          </p:nvPr>
        </p:nvSpPr>
        <p:spPr>
          <a:xfrm>
            <a:off x="11501883" y="6673531"/>
            <a:ext cx="474453" cy="161396"/>
          </a:xfrm>
          <a:prstGeom prst="rect">
            <a:avLst/>
          </a:prstGeom>
        </p:spPr>
        <p:txBody>
          <a:bodyPr/>
          <a:lstStyle>
            <a:lvl1pPr>
              <a:defRPr sz="800"/>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1318790967"/>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192491"/>
            <a:ext cx="11277600" cy="90323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1" y="1276710"/>
            <a:ext cx="5220268" cy="612476"/>
          </a:xfrm>
          <a:prstGeom prst="rect">
            <a:avLst/>
          </a:prstGeom>
        </p:spPr>
        <p:txBody>
          <a:bodyPr/>
          <a:lstStyle>
            <a:lvl1pPr>
              <a:spcBef>
                <a:spcPts val="1000"/>
              </a:spcBef>
              <a:spcAft>
                <a:spcPts val="0"/>
              </a:spcAft>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1" y="2070496"/>
            <a:ext cx="5220268" cy="649138"/>
          </a:xfrm>
        </p:spPr>
        <p:txBody>
          <a:bodyPr/>
          <a:lstStyle>
            <a:lvl1pPr>
              <a:spcBef>
                <a:spcPts val="1000"/>
              </a:spcBef>
              <a:spcAft>
                <a:spcPts val="0"/>
              </a:spcAft>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457201" y="2900944"/>
            <a:ext cx="5220268" cy="673100"/>
          </a:xfrm>
        </p:spPr>
        <p:txBody>
          <a:bodyPr/>
          <a:lstStyle>
            <a:lvl1pPr>
              <a:spcBef>
                <a:spcPts val="1000"/>
              </a:spcBef>
              <a:spcAft>
                <a:spcPts val="0"/>
              </a:spcAft>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457201" y="3755354"/>
            <a:ext cx="5220268" cy="698500"/>
          </a:xfrm>
        </p:spPr>
        <p:txBody>
          <a:bodyPr/>
          <a:lstStyle>
            <a:lvl1pPr>
              <a:spcBef>
                <a:spcPts val="1000"/>
              </a:spcBef>
              <a:spcAft>
                <a:spcPts val="0"/>
              </a:spcAft>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457201" y="4635164"/>
            <a:ext cx="5220268" cy="698500"/>
          </a:xfrm>
        </p:spPr>
        <p:txBody>
          <a:bodyPr/>
          <a:lstStyle>
            <a:lvl1pPr>
              <a:spcBef>
                <a:spcPts val="1000"/>
              </a:spcBef>
              <a:spcAft>
                <a:spcPts val="0"/>
              </a:spcAft>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457201" y="5514976"/>
            <a:ext cx="5220268" cy="733425"/>
          </a:xfrm>
        </p:spPr>
        <p:txBody>
          <a:bodyPr/>
          <a:lstStyle>
            <a:lvl1pPr>
              <a:spcBef>
                <a:spcPts val="1000"/>
              </a:spcBef>
              <a:spcAft>
                <a:spcPts val="0"/>
              </a:spcAft>
              <a:defRPr/>
            </a:lvl1pPr>
          </a:lstStyle>
          <a:p>
            <a:pPr lvl="0"/>
            <a:r>
              <a:rPr lang="en-US"/>
              <a:t>Slide Content 6</a:t>
            </a:r>
          </a:p>
          <a:p>
            <a:pPr lvl="1"/>
            <a:r>
              <a:rPr lang="en-US"/>
              <a:t>Second level</a:t>
            </a:r>
          </a:p>
          <a:p>
            <a:pPr lvl="2"/>
            <a:r>
              <a:rPr lang="en-US"/>
              <a:t>Third level</a:t>
            </a:r>
            <a:endParaRPr lang="en-US" dirty="0"/>
          </a:p>
        </p:txBody>
      </p:sp>
      <p:sp>
        <p:nvSpPr>
          <p:cNvPr id="12" name="Content Placeholder 6">
            <a:extLst>
              <a:ext uri="{FF2B5EF4-FFF2-40B4-BE49-F238E27FC236}">
                <a16:creationId xmlns:a16="http://schemas.microsoft.com/office/drawing/2014/main" id="{DB5446E9-DDFC-4F9F-AEF5-5E6061E5BD1A}"/>
              </a:ext>
            </a:extLst>
          </p:cNvPr>
          <p:cNvSpPr>
            <a:spLocks noGrp="1"/>
          </p:cNvSpPr>
          <p:nvPr>
            <p:ph sz="quarter" idx="19" hasCustomPrompt="1"/>
          </p:nvPr>
        </p:nvSpPr>
        <p:spPr>
          <a:xfrm>
            <a:off x="6158933" y="1255491"/>
            <a:ext cx="5220268" cy="612477"/>
          </a:xfrm>
        </p:spPr>
        <p:txBody>
          <a:bodyPr/>
          <a:lstStyle>
            <a:lvl1pPr>
              <a:spcBef>
                <a:spcPts val="1000"/>
              </a:spcBef>
              <a:spcAft>
                <a:spcPts val="0"/>
              </a:spcAft>
              <a:defRPr/>
            </a:lvl1pPr>
          </a:lstStyle>
          <a:p>
            <a:pPr lvl="0"/>
            <a:r>
              <a:rPr lang="en-US"/>
              <a:t>Slide Content 6</a:t>
            </a:r>
          </a:p>
          <a:p>
            <a:pPr lvl="1"/>
            <a:r>
              <a:rPr lang="en-US"/>
              <a:t>Second level</a:t>
            </a:r>
          </a:p>
          <a:p>
            <a:pPr lvl="2"/>
            <a:r>
              <a:rPr lang="en-US"/>
              <a:t>Third level</a:t>
            </a:r>
            <a:endParaRPr lang="en-US" dirty="0"/>
          </a:p>
        </p:txBody>
      </p:sp>
      <p:sp>
        <p:nvSpPr>
          <p:cNvPr id="14" name="Content Placeholder 6">
            <a:extLst>
              <a:ext uri="{FF2B5EF4-FFF2-40B4-BE49-F238E27FC236}">
                <a16:creationId xmlns:a16="http://schemas.microsoft.com/office/drawing/2014/main" id="{9BC59DB4-A285-4104-8DAD-21B49267AAD3}"/>
              </a:ext>
            </a:extLst>
          </p:cNvPr>
          <p:cNvSpPr>
            <a:spLocks noGrp="1"/>
          </p:cNvSpPr>
          <p:nvPr>
            <p:ph sz="quarter" idx="20" hasCustomPrompt="1"/>
          </p:nvPr>
        </p:nvSpPr>
        <p:spPr>
          <a:xfrm>
            <a:off x="6158933" y="1998292"/>
            <a:ext cx="5220268" cy="612477"/>
          </a:xfrm>
        </p:spPr>
        <p:txBody>
          <a:bodyPr/>
          <a:lstStyle>
            <a:lvl1pPr>
              <a:spcBef>
                <a:spcPts val="1000"/>
              </a:spcBef>
              <a:spcAft>
                <a:spcPts val="0"/>
              </a:spcAft>
              <a:defRPr/>
            </a:lvl1pPr>
          </a:lstStyle>
          <a:p>
            <a:pPr lvl="0"/>
            <a:r>
              <a:rPr lang="en-US"/>
              <a:t>Slide Content 6</a:t>
            </a:r>
          </a:p>
          <a:p>
            <a:pPr lvl="1"/>
            <a:r>
              <a:rPr lang="en-US"/>
              <a:t>Second level</a:t>
            </a:r>
          </a:p>
          <a:p>
            <a:pPr lvl="2"/>
            <a:r>
              <a:rPr lang="en-US"/>
              <a:t>Third level</a:t>
            </a:r>
            <a:endParaRPr lang="en-US" dirty="0"/>
          </a:p>
        </p:txBody>
      </p:sp>
      <p:sp>
        <p:nvSpPr>
          <p:cNvPr id="16" name="Content Placeholder 6">
            <a:extLst>
              <a:ext uri="{FF2B5EF4-FFF2-40B4-BE49-F238E27FC236}">
                <a16:creationId xmlns:a16="http://schemas.microsoft.com/office/drawing/2014/main" id="{FF319E46-D027-404B-8292-60A07B8E3C98}"/>
              </a:ext>
            </a:extLst>
          </p:cNvPr>
          <p:cNvSpPr>
            <a:spLocks noGrp="1"/>
          </p:cNvSpPr>
          <p:nvPr>
            <p:ph sz="quarter" idx="21" hasCustomPrompt="1"/>
          </p:nvPr>
        </p:nvSpPr>
        <p:spPr>
          <a:xfrm>
            <a:off x="6158931" y="2723531"/>
            <a:ext cx="5220268" cy="612477"/>
          </a:xfrm>
        </p:spPr>
        <p:txBody>
          <a:bodyPr/>
          <a:lstStyle>
            <a:lvl1pPr>
              <a:spcBef>
                <a:spcPts val="1000"/>
              </a:spcBef>
              <a:spcAft>
                <a:spcPts val="0"/>
              </a:spcAft>
              <a:defRPr/>
            </a:lvl1pPr>
          </a:lstStyle>
          <a:p>
            <a:pPr lvl="0"/>
            <a:r>
              <a:rPr lang="en-US"/>
              <a:t>Slide Content 6</a:t>
            </a:r>
          </a:p>
          <a:p>
            <a:pPr lvl="1"/>
            <a:r>
              <a:rPr lang="en-US"/>
              <a:t>Second level</a:t>
            </a:r>
          </a:p>
          <a:p>
            <a:pPr lvl="2"/>
            <a:r>
              <a:rPr lang="en-US"/>
              <a:t>Third level</a:t>
            </a:r>
            <a:endParaRPr lang="en-US" dirty="0"/>
          </a:p>
        </p:txBody>
      </p:sp>
      <p:sp>
        <p:nvSpPr>
          <p:cNvPr id="17" name="Content Placeholder 6">
            <a:extLst>
              <a:ext uri="{FF2B5EF4-FFF2-40B4-BE49-F238E27FC236}">
                <a16:creationId xmlns:a16="http://schemas.microsoft.com/office/drawing/2014/main" id="{E1FA65FE-4DFA-484E-A01C-9BF08B32C20A}"/>
              </a:ext>
            </a:extLst>
          </p:cNvPr>
          <p:cNvSpPr>
            <a:spLocks noGrp="1"/>
          </p:cNvSpPr>
          <p:nvPr>
            <p:ph sz="quarter" idx="22" hasCustomPrompt="1"/>
          </p:nvPr>
        </p:nvSpPr>
        <p:spPr>
          <a:xfrm>
            <a:off x="6158930" y="3528195"/>
            <a:ext cx="5220268" cy="612477"/>
          </a:xfrm>
        </p:spPr>
        <p:txBody>
          <a:bodyPr/>
          <a:lstStyle>
            <a:lvl1pPr>
              <a:spcBef>
                <a:spcPts val="1000"/>
              </a:spcBef>
              <a:spcAft>
                <a:spcPts val="0"/>
              </a:spcAft>
              <a:defRPr/>
            </a:lvl1pPr>
          </a:lstStyle>
          <a:p>
            <a:pPr lvl="0"/>
            <a:r>
              <a:rPr lang="en-US"/>
              <a:t>Slide Content 6</a:t>
            </a:r>
          </a:p>
          <a:p>
            <a:pPr lvl="1"/>
            <a:r>
              <a:rPr lang="en-US"/>
              <a:t>Second level</a:t>
            </a:r>
          </a:p>
          <a:p>
            <a:pPr lvl="2"/>
            <a:r>
              <a:rPr lang="en-US"/>
              <a:t>Third level</a:t>
            </a:r>
            <a:endParaRPr lang="en-US" dirty="0"/>
          </a:p>
        </p:txBody>
      </p:sp>
      <p:sp>
        <p:nvSpPr>
          <p:cNvPr id="18" name="Content Placeholder 6">
            <a:extLst>
              <a:ext uri="{FF2B5EF4-FFF2-40B4-BE49-F238E27FC236}">
                <a16:creationId xmlns:a16="http://schemas.microsoft.com/office/drawing/2014/main" id="{6FE7E90B-1DE9-4A55-9F1D-9EF5F50C09A3}"/>
              </a:ext>
            </a:extLst>
          </p:cNvPr>
          <p:cNvSpPr>
            <a:spLocks noGrp="1"/>
          </p:cNvSpPr>
          <p:nvPr>
            <p:ph sz="quarter" idx="23" hasCustomPrompt="1"/>
          </p:nvPr>
        </p:nvSpPr>
        <p:spPr>
          <a:xfrm>
            <a:off x="6158933" y="4351337"/>
            <a:ext cx="5220268" cy="612477"/>
          </a:xfrm>
        </p:spPr>
        <p:txBody>
          <a:bodyPr/>
          <a:lstStyle>
            <a:lvl1pPr>
              <a:spcBef>
                <a:spcPts val="1000"/>
              </a:spcBef>
              <a:spcAft>
                <a:spcPts val="0"/>
              </a:spcAft>
              <a:defRPr/>
            </a:lvl1pPr>
          </a:lstStyle>
          <a:p>
            <a:pPr lvl="0"/>
            <a:r>
              <a:rPr lang="en-US"/>
              <a:t>Slide Content 6</a:t>
            </a:r>
          </a:p>
          <a:p>
            <a:pPr lvl="1"/>
            <a:r>
              <a:rPr lang="en-US"/>
              <a:t>Second level</a:t>
            </a:r>
          </a:p>
          <a:p>
            <a:pPr lvl="2"/>
            <a:r>
              <a:rPr lang="en-US"/>
              <a:t>Third level</a:t>
            </a:r>
            <a:endParaRPr lang="en-US" dirty="0"/>
          </a:p>
        </p:txBody>
      </p:sp>
      <p:sp>
        <p:nvSpPr>
          <p:cNvPr id="19" name="Content Placeholder 6">
            <a:extLst>
              <a:ext uri="{FF2B5EF4-FFF2-40B4-BE49-F238E27FC236}">
                <a16:creationId xmlns:a16="http://schemas.microsoft.com/office/drawing/2014/main" id="{78067368-CA9E-4B15-AE6A-F50A1D1FEE7F}"/>
              </a:ext>
            </a:extLst>
          </p:cNvPr>
          <p:cNvSpPr>
            <a:spLocks noGrp="1"/>
          </p:cNvSpPr>
          <p:nvPr>
            <p:ph sz="quarter" idx="24" hasCustomPrompt="1"/>
          </p:nvPr>
        </p:nvSpPr>
        <p:spPr>
          <a:xfrm>
            <a:off x="6158933" y="5142673"/>
            <a:ext cx="5220268" cy="612477"/>
          </a:xfrm>
        </p:spPr>
        <p:txBody>
          <a:bodyPr/>
          <a:lstStyle>
            <a:lvl1pPr>
              <a:spcBef>
                <a:spcPts val="1000"/>
              </a:spcBef>
              <a:spcAft>
                <a:spcPts val="0"/>
              </a:spcAft>
              <a:defRPr/>
            </a:lvl1pPr>
          </a:lstStyle>
          <a:p>
            <a:pPr lvl="0"/>
            <a:r>
              <a:rPr lang="en-US"/>
              <a:t>Slide Content 6</a:t>
            </a:r>
          </a:p>
          <a:p>
            <a:pPr lvl="1"/>
            <a:r>
              <a:rPr lang="en-US"/>
              <a:t>Second level</a:t>
            </a:r>
          </a:p>
          <a:p>
            <a:pPr lvl="2"/>
            <a:r>
              <a:rPr lang="en-US"/>
              <a:t>Third level</a:t>
            </a:r>
            <a:endParaRPr lang="en-US" dirty="0"/>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4492752" y="6324600"/>
            <a:ext cx="3206496"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2082802" y="6684964"/>
            <a:ext cx="92963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11501883" y="6673531"/>
            <a:ext cx="474453" cy="161396"/>
          </a:xfrm>
          <a:prstGeom prst="rect">
            <a:avLst/>
          </a:prstGeom>
        </p:spPr>
        <p:txBody>
          <a:bodyPr/>
          <a:lstStyle/>
          <a:p>
            <a:fld id="{68151E55-6873-49E2-B8D5-2F265E6F1973}" type="slidenum">
              <a:rPr lang="en-US" smtClean="0"/>
              <a:t>‹#›</a:t>
            </a:fld>
            <a:endParaRPr lang="en-US"/>
          </a:p>
        </p:txBody>
      </p:sp>
    </p:spTree>
    <p:extLst>
      <p:ext uri="{BB962C8B-B14F-4D97-AF65-F5344CB8AC3E}">
        <p14:creationId xmlns:p14="http://schemas.microsoft.com/office/powerpoint/2010/main" val="236234299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192491"/>
            <a:ext cx="11277600" cy="90323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612476"/>
          </a:xfrm>
          <a:prstGeom prst="rect">
            <a:avLst/>
          </a:prstGeom>
        </p:spPr>
        <p:txBody>
          <a:bodyPr/>
          <a:lstStyle>
            <a:lvl1pPr>
              <a:spcBef>
                <a:spcPts val="1000"/>
              </a:spcBef>
              <a:spcAft>
                <a:spcPts val="0"/>
              </a:spcAft>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2070496"/>
            <a:ext cx="11277600" cy="649138"/>
          </a:xfrm>
        </p:spPr>
        <p:txBody>
          <a:bodyPr/>
          <a:lstStyle>
            <a:lvl1pPr>
              <a:spcBef>
                <a:spcPts val="1000"/>
              </a:spcBef>
              <a:spcAft>
                <a:spcPts val="0"/>
              </a:spcAft>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457200" y="2900944"/>
            <a:ext cx="11277600" cy="673100"/>
          </a:xfrm>
        </p:spPr>
        <p:txBody>
          <a:bodyPr/>
          <a:lstStyle>
            <a:lvl1pPr>
              <a:spcBef>
                <a:spcPts val="1000"/>
              </a:spcBef>
              <a:spcAft>
                <a:spcPts val="0"/>
              </a:spcAft>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457200" y="3755354"/>
            <a:ext cx="11277600" cy="698500"/>
          </a:xfrm>
        </p:spPr>
        <p:txBody>
          <a:bodyPr/>
          <a:lstStyle>
            <a:lvl1pPr>
              <a:spcBef>
                <a:spcPts val="1000"/>
              </a:spcBef>
              <a:spcAft>
                <a:spcPts val="0"/>
              </a:spcAft>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457200" y="4635164"/>
            <a:ext cx="11277600" cy="698500"/>
          </a:xfrm>
        </p:spPr>
        <p:txBody>
          <a:bodyPr/>
          <a:lstStyle>
            <a:lvl1pPr>
              <a:spcBef>
                <a:spcPts val="1000"/>
              </a:spcBef>
              <a:spcAft>
                <a:spcPts val="0"/>
              </a:spcAft>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457200" y="5514976"/>
            <a:ext cx="11277600" cy="733425"/>
          </a:xfrm>
        </p:spPr>
        <p:txBody>
          <a:bodyPr/>
          <a:lstStyle>
            <a:lvl1pPr>
              <a:spcBef>
                <a:spcPts val="1000"/>
              </a:spcBef>
              <a:spcAft>
                <a:spcPts val="0"/>
              </a:spcAft>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4492752" y="6324600"/>
            <a:ext cx="3206496"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2082802" y="6684964"/>
            <a:ext cx="92963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11501883" y="6673531"/>
            <a:ext cx="474453"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80018512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192491"/>
            <a:ext cx="11277600" cy="90323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1577327"/>
          </a:xfrm>
          <a:prstGeom prst="rect">
            <a:avLst/>
          </a:prstGeom>
        </p:spPr>
        <p:txBody>
          <a:bodyPr/>
          <a:lstStyle>
            <a:lvl1pPr>
              <a:defRPr/>
            </a:lvl1pPr>
            <a:lvl2pPr marL="292608" indent="-292608">
              <a:spcBef>
                <a:spcPts val="1000"/>
              </a:spcBef>
              <a:spcAft>
                <a:spcPts val="0"/>
              </a:spcAft>
              <a:defRPr/>
            </a:lvl2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2916384"/>
            <a:ext cx="11277600" cy="1577327"/>
          </a:xfrm>
        </p:spPr>
        <p:txBody>
          <a:bodyPr/>
          <a:lstStyle>
            <a:lvl1pPr>
              <a:defRPr/>
            </a:lvl1pPr>
            <a:lvl2pPr marL="292608" indent="-292608">
              <a:spcBef>
                <a:spcPts val="1000"/>
              </a:spcBef>
              <a:spcAft>
                <a:spcPts val="0"/>
              </a:spcAft>
              <a:defRPr/>
            </a:lvl2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4492752" y="6324600"/>
            <a:ext cx="3206496"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2082800" y="6684964"/>
            <a:ext cx="92964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11501883" y="6673531"/>
            <a:ext cx="474453" cy="161396"/>
          </a:xfrm>
          <a:prstGeom prst="rect">
            <a:avLst/>
          </a:prstGeom>
        </p:spPr>
        <p:txBody>
          <a:bodyPr/>
          <a:lstStyle/>
          <a:p>
            <a:fld id="{68151E55-6873-49E2-B8D5-2F265E6F1973}" type="slidenum">
              <a:rPr lang="en-US" smtClean="0"/>
              <a:t>‹#›</a:t>
            </a:fld>
            <a:endParaRPr lang="en-US"/>
          </a:p>
        </p:txBody>
      </p:sp>
      <p:sp>
        <p:nvSpPr>
          <p:cNvPr id="8" name="Content Placeholder 2">
            <a:extLst>
              <a:ext uri="{FF2B5EF4-FFF2-40B4-BE49-F238E27FC236}">
                <a16:creationId xmlns:a16="http://schemas.microsoft.com/office/drawing/2014/main" id="{7C02FDC4-9007-47FA-8867-BFB4513F337E}"/>
              </a:ext>
            </a:extLst>
          </p:cNvPr>
          <p:cNvSpPr>
            <a:spLocks noGrp="1"/>
          </p:cNvSpPr>
          <p:nvPr>
            <p:ph sz="quarter" idx="15" hasCustomPrompt="1"/>
          </p:nvPr>
        </p:nvSpPr>
        <p:spPr>
          <a:xfrm>
            <a:off x="475667" y="4648198"/>
            <a:ext cx="11277600" cy="1577327"/>
          </a:xfrm>
        </p:spPr>
        <p:txBody>
          <a:bodyPr/>
          <a:lstStyle>
            <a:lvl1pPr>
              <a:defRPr/>
            </a:lvl1pPr>
            <a:lvl2pPr marL="292608" indent="-292608">
              <a:spcBef>
                <a:spcPts val="1000"/>
              </a:spcBef>
              <a:spcAft>
                <a:spcPts val="0"/>
              </a:spcAft>
              <a:defRPr/>
            </a:lvl2pPr>
            <a:lvl4pPr marL="455613" indent="0">
              <a:buNone/>
              <a:defRPr/>
            </a:lvl4pPr>
          </a:lstStyle>
          <a:p>
            <a:pPr lvl="0"/>
            <a:r>
              <a:rPr lang="en-US" dirty="0"/>
              <a:t>Slide Content 2</a:t>
            </a:r>
          </a:p>
          <a:p>
            <a:pPr lvl="1"/>
            <a:r>
              <a:rPr lang="en-US" dirty="0"/>
              <a:t>Second level</a:t>
            </a:r>
          </a:p>
          <a:p>
            <a:pPr lvl="2"/>
            <a:r>
              <a:rPr lang="en-US" dirty="0"/>
              <a:t>Third level</a:t>
            </a:r>
          </a:p>
        </p:txBody>
      </p:sp>
    </p:spTree>
    <p:extLst>
      <p:ext uri="{BB962C8B-B14F-4D97-AF65-F5344CB8AC3E}">
        <p14:creationId xmlns:p14="http://schemas.microsoft.com/office/powerpoint/2010/main" val="317253752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BAF82D-9964-983B-14AD-F44A9C43E0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F2CCB6E-11E2-9C24-9212-48976BE9C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9E8F011-2371-2808-224A-846DC69436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04DF22-4CD0-4824-9227-CA8E333F4AC5}" type="datetime1">
              <a:rPr lang="en-IN" smtClean="0"/>
              <a:t>22-03-2025</a:t>
            </a:fld>
            <a:endParaRPr lang="en-IN" dirty="0"/>
          </a:p>
        </p:txBody>
      </p:sp>
      <p:sp>
        <p:nvSpPr>
          <p:cNvPr id="5" name="Footer Placeholder 4">
            <a:extLst>
              <a:ext uri="{FF2B5EF4-FFF2-40B4-BE49-F238E27FC236}">
                <a16:creationId xmlns:a16="http://schemas.microsoft.com/office/drawing/2014/main" id="{1FF1BBA6-4A31-4275-E378-CA9F37081B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dirty="0"/>
          </a:p>
        </p:txBody>
      </p:sp>
      <p:sp>
        <p:nvSpPr>
          <p:cNvPr id="6" name="Slide Number Placeholder 5">
            <a:extLst>
              <a:ext uri="{FF2B5EF4-FFF2-40B4-BE49-F238E27FC236}">
                <a16:creationId xmlns:a16="http://schemas.microsoft.com/office/drawing/2014/main" id="{228840C3-DF3C-9E15-243F-0E8666B42C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BC3966-76C3-4019-8943-2183668DBB58}" type="slidenum">
              <a:rPr lang="en-IN" smtClean="0"/>
              <a:t>‹#›</a:t>
            </a:fld>
            <a:endParaRPr lang="en-IN" dirty="0"/>
          </a:p>
        </p:txBody>
      </p:sp>
    </p:spTree>
    <p:extLst>
      <p:ext uri="{BB962C8B-B14F-4D97-AF65-F5344CB8AC3E}">
        <p14:creationId xmlns:p14="http://schemas.microsoft.com/office/powerpoint/2010/main" val="3165198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amazon.co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amazon.com/"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hotwire.com/"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17" Type="http://schemas.openxmlformats.org/officeDocument/2006/relationships/image" Target="../media/image68.png"/><Relationship Id="rId21" Type="http://schemas.openxmlformats.org/officeDocument/2006/relationships/image" Target="../media/image20.png"/><Relationship Id="rId42" Type="http://schemas.openxmlformats.org/officeDocument/2006/relationships/customXml" Target="../ink/ink22.xml"/><Relationship Id="rId63" Type="http://schemas.openxmlformats.org/officeDocument/2006/relationships/image" Target="../media/image42.png"/><Relationship Id="rId84" Type="http://schemas.openxmlformats.org/officeDocument/2006/relationships/customXml" Target="../ink/ink43.xml"/><Relationship Id="rId138" Type="http://schemas.openxmlformats.org/officeDocument/2006/relationships/image" Target="../media/image78.png"/><Relationship Id="rId107" Type="http://schemas.openxmlformats.org/officeDocument/2006/relationships/image" Target="../media/image63.png"/><Relationship Id="rId11" Type="http://schemas.openxmlformats.org/officeDocument/2006/relationships/image" Target="../media/image15.png"/><Relationship Id="rId32" Type="http://schemas.openxmlformats.org/officeDocument/2006/relationships/customXml" Target="../ink/ink17.xml"/><Relationship Id="rId53" Type="http://schemas.openxmlformats.org/officeDocument/2006/relationships/image" Target="../media/image37.png"/><Relationship Id="rId74" Type="http://schemas.openxmlformats.org/officeDocument/2006/relationships/customXml" Target="../ink/ink38.xml"/><Relationship Id="rId128" Type="http://schemas.openxmlformats.org/officeDocument/2006/relationships/customXml" Target="../ink/ink66.xml"/><Relationship Id="rId149" Type="http://schemas.openxmlformats.org/officeDocument/2006/relationships/customXml" Target="../ink/ink77.xml"/><Relationship Id="rId5" Type="http://schemas.openxmlformats.org/officeDocument/2006/relationships/image" Target="../media/image12.png"/><Relationship Id="rId95" Type="http://schemas.openxmlformats.org/officeDocument/2006/relationships/customXml" Target="../ink/ink49.xml"/><Relationship Id="rId22" Type="http://schemas.openxmlformats.org/officeDocument/2006/relationships/customXml" Target="../ink/ink12.xml"/><Relationship Id="rId27" Type="http://schemas.openxmlformats.org/officeDocument/2006/relationships/image" Target="../media/image23.png"/><Relationship Id="rId43" Type="http://schemas.openxmlformats.org/officeDocument/2006/relationships/image" Target="../media/image32.png"/><Relationship Id="rId48" Type="http://schemas.openxmlformats.org/officeDocument/2006/relationships/customXml" Target="../ink/ink25.xml"/><Relationship Id="rId64" Type="http://schemas.openxmlformats.org/officeDocument/2006/relationships/customXml" Target="../ink/ink33.xml"/><Relationship Id="rId69" Type="http://schemas.openxmlformats.org/officeDocument/2006/relationships/image" Target="../media/image45.png"/><Relationship Id="rId113" Type="http://schemas.openxmlformats.org/officeDocument/2006/relationships/image" Target="../media/image66.png"/><Relationship Id="rId118" Type="http://schemas.openxmlformats.org/officeDocument/2006/relationships/customXml" Target="../ink/ink61.xml"/><Relationship Id="rId134" Type="http://schemas.openxmlformats.org/officeDocument/2006/relationships/image" Target="../media/image76.png"/><Relationship Id="rId139" Type="http://schemas.openxmlformats.org/officeDocument/2006/relationships/customXml" Target="../ink/ink72.xml"/><Relationship Id="rId80" Type="http://schemas.openxmlformats.org/officeDocument/2006/relationships/customXml" Target="../ink/ink41.xml"/><Relationship Id="rId85" Type="http://schemas.openxmlformats.org/officeDocument/2006/relationships/image" Target="../media/image53.png"/><Relationship Id="rId150" Type="http://schemas.openxmlformats.org/officeDocument/2006/relationships/image" Target="../media/image84.png"/><Relationship Id="rId12" Type="http://schemas.openxmlformats.org/officeDocument/2006/relationships/customXml" Target="../ink/ink7.xml"/><Relationship Id="rId17" Type="http://schemas.openxmlformats.org/officeDocument/2006/relationships/image" Target="../media/image18.png"/><Relationship Id="rId33" Type="http://schemas.openxmlformats.org/officeDocument/2006/relationships/image" Target="../media/image26.png"/><Relationship Id="rId38" Type="http://schemas.openxmlformats.org/officeDocument/2006/relationships/customXml" Target="../ink/ink20.xml"/><Relationship Id="rId59" Type="http://schemas.openxmlformats.org/officeDocument/2006/relationships/image" Target="../media/image40.png"/><Relationship Id="rId103" Type="http://schemas.openxmlformats.org/officeDocument/2006/relationships/image" Target="../media/image61.png"/><Relationship Id="rId108" Type="http://schemas.openxmlformats.org/officeDocument/2006/relationships/customXml" Target="../ink/ink56.xml"/><Relationship Id="rId124" Type="http://schemas.openxmlformats.org/officeDocument/2006/relationships/customXml" Target="../ink/ink64.xml"/><Relationship Id="rId129" Type="http://schemas.openxmlformats.org/officeDocument/2006/relationships/image" Target="../media/image74.png"/><Relationship Id="rId54" Type="http://schemas.openxmlformats.org/officeDocument/2006/relationships/customXml" Target="../ink/ink28.xml"/><Relationship Id="rId70" Type="http://schemas.openxmlformats.org/officeDocument/2006/relationships/customXml" Target="../ink/ink36.xml"/><Relationship Id="rId75" Type="http://schemas.openxmlformats.org/officeDocument/2006/relationships/image" Target="../media/image48.png"/><Relationship Id="rId91" Type="http://schemas.openxmlformats.org/officeDocument/2006/relationships/image" Target="../media/image56.png"/><Relationship Id="rId96" Type="http://schemas.openxmlformats.org/officeDocument/2006/relationships/customXml" Target="../ink/ink50.xml"/><Relationship Id="rId140" Type="http://schemas.openxmlformats.org/officeDocument/2006/relationships/image" Target="../media/image79.png"/><Relationship Id="rId145" Type="http://schemas.openxmlformats.org/officeDocument/2006/relationships/customXml" Target="../ink/ink75.xml"/><Relationship Id="rId1" Type="http://schemas.openxmlformats.org/officeDocument/2006/relationships/slideLayout" Target="../slideLayouts/slideLayout7.xml"/><Relationship Id="rId6" Type="http://schemas.openxmlformats.org/officeDocument/2006/relationships/customXml" Target="../ink/ink4.xml"/><Relationship Id="rId23" Type="http://schemas.openxmlformats.org/officeDocument/2006/relationships/image" Target="../media/image21.png"/><Relationship Id="rId28" Type="http://schemas.openxmlformats.org/officeDocument/2006/relationships/customXml" Target="../ink/ink15.xml"/><Relationship Id="rId49" Type="http://schemas.openxmlformats.org/officeDocument/2006/relationships/image" Target="../media/image35.png"/><Relationship Id="rId114" Type="http://schemas.openxmlformats.org/officeDocument/2006/relationships/customXml" Target="../ink/ink59.xml"/><Relationship Id="rId119" Type="http://schemas.openxmlformats.org/officeDocument/2006/relationships/image" Target="../media/image69.png"/><Relationship Id="rId44" Type="http://schemas.openxmlformats.org/officeDocument/2006/relationships/customXml" Target="../ink/ink23.xml"/><Relationship Id="rId60" Type="http://schemas.openxmlformats.org/officeDocument/2006/relationships/customXml" Target="../ink/ink31.xml"/><Relationship Id="rId65" Type="http://schemas.openxmlformats.org/officeDocument/2006/relationships/image" Target="../media/image43.png"/><Relationship Id="rId81" Type="http://schemas.openxmlformats.org/officeDocument/2006/relationships/image" Target="../media/image51.png"/><Relationship Id="rId86" Type="http://schemas.openxmlformats.org/officeDocument/2006/relationships/customXml" Target="../ink/ink44.xml"/><Relationship Id="rId130" Type="http://schemas.openxmlformats.org/officeDocument/2006/relationships/customXml" Target="../ink/ink67.xml"/><Relationship Id="rId135" Type="http://schemas.openxmlformats.org/officeDocument/2006/relationships/customXml" Target="../ink/ink70.xml"/><Relationship Id="rId151" Type="http://schemas.openxmlformats.org/officeDocument/2006/relationships/customXml" Target="../ink/ink78.xml"/><Relationship Id="rId13" Type="http://schemas.openxmlformats.org/officeDocument/2006/relationships/image" Target="../media/image16.png"/><Relationship Id="rId18" Type="http://schemas.openxmlformats.org/officeDocument/2006/relationships/customXml" Target="../ink/ink10.xml"/><Relationship Id="rId39" Type="http://schemas.openxmlformats.org/officeDocument/2006/relationships/image" Target="../media/image29.png"/><Relationship Id="rId109" Type="http://schemas.openxmlformats.org/officeDocument/2006/relationships/image" Target="../media/image64.png"/><Relationship Id="rId34" Type="http://schemas.openxmlformats.org/officeDocument/2006/relationships/customXml" Target="../ink/ink18.xml"/><Relationship Id="rId50" Type="http://schemas.openxmlformats.org/officeDocument/2006/relationships/customXml" Target="../ink/ink26.xml"/><Relationship Id="rId55" Type="http://schemas.openxmlformats.org/officeDocument/2006/relationships/image" Target="../media/image38.png"/><Relationship Id="rId76" Type="http://schemas.openxmlformats.org/officeDocument/2006/relationships/customXml" Target="../ink/ink39.xml"/><Relationship Id="rId97" Type="http://schemas.openxmlformats.org/officeDocument/2006/relationships/image" Target="../media/image58.png"/><Relationship Id="rId104" Type="http://schemas.openxmlformats.org/officeDocument/2006/relationships/customXml" Target="../ink/ink54.xml"/><Relationship Id="rId120" Type="http://schemas.openxmlformats.org/officeDocument/2006/relationships/customXml" Target="../ink/ink62.xml"/><Relationship Id="rId125" Type="http://schemas.openxmlformats.org/officeDocument/2006/relationships/image" Target="../media/image72.png"/><Relationship Id="rId141" Type="http://schemas.openxmlformats.org/officeDocument/2006/relationships/customXml" Target="../ink/ink73.xml"/><Relationship Id="rId146" Type="http://schemas.openxmlformats.org/officeDocument/2006/relationships/image" Target="../media/image82.png"/><Relationship Id="rId7" Type="http://schemas.openxmlformats.org/officeDocument/2006/relationships/image" Target="../media/image13.png"/><Relationship Id="rId71" Type="http://schemas.openxmlformats.org/officeDocument/2006/relationships/image" Target="../media/image46.png"/><Relationship Id="rId92" Type="http://schemas.openxmlformats.org/officeDocument/2006/relationships/customXml" Target="../ink/ink47.xml"/><Relationship Id="rId2" Type="http://schemas.openxmlformats.org/officeDocument/2006/relationships/customXml" Target="../ink/ink2.xml"/><Relationship Id="rId29" Type="http://schemas.openxmlformats.org/officeDocument/2006/relationships/image" Target="../media/image24.png"/><Relationship Id="rId24" Type="http://schemas.openxmlformats.org/officeDocument/2006/relationships/customXml" Target="../ink/ink13.xml"/><Relationship Id="rId40" Type="http://schemas.openxmlformats.org/officeDocument/2006/relationships/customXml" Target="../ink/ink21.xml"/><Relationship Id="rId45" Type="http://schemas.openxmlformats.org/officeDocument/2006/relationships/image" Target="../media/image33.png"/><Relationship Id="rId66" Type="http://schemas.openxmlformats.org/officeDocument/2006/relationships/customXml" Target="../ink/ink34.xml"/><Relationship Id="rId87" Type="http://schemas.openxmlformats.org/officeDocument/2006/relationships/image" Target="../media/image54.png"/><Relationship Id="rId110" Type="http://schemas.openxmlformats.org/officeDocument/2006/relationships/customXml" Target="../ink/ink57.xml"/><Relationship Id="rId115" Type="http://schemas.openxmlformats.org/officeDocument/2006/relationships/image" Target="../media/image67.png"/><Relationship Id="rId131" Type="http://schemas.openxmlformats.org/officeDocument/2006/relationships/image" Target="../media/image75.png"/><Relationship Id="rId136" Type="http://schemas.openxmlformats.org/officeDocument/2006/relationships/image" Target="../media/image77.png"/><Relationship Id="rId61" Type="http://schemas.openxmlformats.org/officeDocument/2006/relationships/image" Target="../media/image41.png"/><Relationship Id="rId82" Type="http://schemas.openxmlformats.org/officeDocument/2006/relationships/customXml" Target="../ink/ink42.xml"/><Relationship Id="rId152" Type="http://schemas.openxmlformats.org/officeDocument/2006/relationships/image" Target="../media/image85.png"/><Relationship Id="rId19" Type="http://schemas.openxmlformats.org/officeDocument/2006/relationships/image" Target="../media/image19.png"/><Relationship Id="rId14" Type="http://schemas.openxmlformats.org/officeDocument/2006/relationships/customXml" Target="../ink/ink8.xml"/><Relationship Id="rId30" Type="http://schemas.openxmlformats.org/officeDocument/2006/relationships/customXml" Target="../ink/ink16.xml"/><Relationship Id="rId35" Type="http://schemas.openxmlformats.org/officeDocument/2006/relationships/image" Target="../media/image27.png"/><Relationship Id="rId56" Type="http://schemas.openxmlformats.org/officeDocument/2006/relationships/customXml" Target="../ink/ink29.xml"/><Relationship Id="rId77" Type="http://schemas.openxmlformats.org/officeDocument/2006/relationships/image" Target="../media/image49.png"/><Relationship Id="rId100" Type="http://schemas.openxmlformats.org/officeDocument/2006/relationships/customXml" Target="../ink/ink52.xml"/><Relationship Id="rId105" Type="http://schemas.openxmlformats.org/officeDocument/2006/relationships/image" Target="../media/image62.png"/><Relationship Id="rId126" Type="http://schemas.openxmlformats.org/officeDocument/2006/relationships/customXml" Target="../ink/ink65.xml"/><Relationship Id="rId147" Type="http://schemas.openxmlformats.org/officeDocument/2006/relationships/customXml" Target="../ink/ink76.xml"/><Relationship Id="rId8" Type="http://schemas.openxmlformats.org/officeDocument/2006/relationships/customXml" Target="../ink/ink5.xml"/><Relationship Id="rId51" Type="http://schemas.openxmlformats.org/officeDocument/2006/relationships/image" Target="../media/image36.png"/><Relationship Id="rId72" Type="http://schemas.openxmlformats.org/officeDocument/2006/relationships/customXml" Target="../ink/ink37.xml"/><Relationship Id="rId93" Type="http://schemas.openxmlformats.org/officeDocument/2006/relationships/image" Target="../media/image57.png"/><Relationship Id="rId98" Type="http://schemas.openxmlformats.org/officeDocument/2006/relationships/customXml" Target="../ink/ink51.xml"/><Relationship Id="rId121" Type="http://schemas.openxmlformats.org/officeDocument/2006/relationships/image" Target="../media/image70.png"/><Relationship Id="rId142" Type="http://schemas.openxmlformats.org/officeDocument/2006/relationships/image" Target="../media/image80.png"/><Relationship Id="rId3" Type="http://schemas.openxmlformats.org/officeDocument/2006/relationships/image" Target="../media/image11.png"/><Relationship Id="rId25" Type="http://schemas.openxmlformats.org/officeDocument/2006/relationships/image" Target="../media/image22.png"/><Relationship Id="rId46" Type="http://schemas.openxmlformats.org/officeDocument/2006/relationships/customXml" Target="../ink/ink24.xml"/><Relationship Id="rId67" Type="http://schemas.openxmlformats.org/officeDocument/2006/relationships/image" Target="../media/image44.png"/><Relationship Id="rId116" Type="http://schemas.openxmlformats.org/officeDocument/2006/relationships/customXml" Target="../ink/ink60.xml"/><Relationship Id="rId137" Type="http://schemas.openxmlformats.org/officeDocument/2006/relationships/customXml" Target="../ink/ink71.xml"/><Relationship Id="rId20" Type="http://schemas.openxmlformats.org/officeDocument/2006/relationships/customXml" Target="../ink/ink11.xml"/><Relationship Id="rId41" Type="http://schemas.openxmlformats.org/officeDocument/2006/relationships/image" Target="../media/image31.png"/><Relationship Id="rId62" Type="http://schemas.openxmlformats.org/officeDocument/2006/relationships/customXml" Target="../ink/ink32.xml"/><Relationship Id="rId83" Type="http://schemas.openxmlformats.org/officeDocument/2006/relationships/image" Target="../media/image52.png"/><Relationship Id="rId88" Type="http://schemas.openxmlformats.org/officeDocument/2006/relationships/customXml" Target="../ink/ink45.xml"/><Relationship Id="rId111" Type="http://schemas.openxmlformats.org/officeDocument/2006/relationships/image" Target="../media/image65.png"/><Relationship Id="rId132" Type="http://schemas.openxmlformats.org/officeDocument/2006/relationships/customXml" Target="../ink/ink68.xml"/><Relationship Id="rId15" Type="http://schemas.openxmlformats.org/officeDocument/2006/relationships/image" Target="../media/image17.png"/><Relationship Id="rId36" Type="http://schemas.openxmlformats.org/officeDocument/2006/relationships/customXml" Target="../ink/ink19.xml"/><Relationship Id="rId57" Type="http://schemas.openxmlformats.org/officeDocument/2006/relationships/image" Target="../media/image39.png"/><Relationship Id="rId106" Type="http://schemas.openxmlformats.org/officeDocument/2006/relationships/customXml" Target="../ink/ink55.xml"/><Relationship Id="rId127" Type="http://schemas.openxmlformats.org/officeDocument/2006/relationships/image" Target="../media/image73.png"/><Relationship Id="rId10" Type="http://schemas.openxmlformats.org/officeDocument/2006/relationships/customXml" Target="../ink/ink6.xml"/><Relationship Id="rId31" Type="http://schemas.openxmlformats.org/officeDocument/2006/relationships/image" Target="../media/image25.png"/><Relationship Id="rId52" Type="http://schemas.openxmlformats.org/officeDocument/2006/relationships/customXml" Target="../ink/ink27.xml"/><Relationship Id="rId73" Type="http://schemas.openxmlformats.org/officeDocument/2006/relationships/image" Target="../media/image47.png"/><Relationship Id="rId78" Type="http://schemas.openxmlformats.org/officeDocument/2006/relationships/customXml" Target="../ink/ink40.xml"/><Relationship Id="rId94" Type="http://schemas.openxmlformats.org/officeDocument/2006/relationships/customXml" Target="../ink/ink48.xml"/><Relationship Id="rId99" Type="http://schemas.openxmlformats.org/officeDocument/2006/relationships/image" Target="../media/image59.png"/><Relationship Id="rId101" Type="http://schemas.openxmlformats.org/officeDocument/2006/relationships/image" Target="../media/image60.png"/><Relationship Id="rId122" Type="http://schemas.openxmlformats.org/officeDocument/2006/relationships/customXml" Target="../ink/ink63.xml"/><Relationship Id="rId143" Type="http://schemas.openxmlformats.org/officeDocument/2006/relationships/customXml" Target="../ink/ink74.xml"/><Relationship Id="rId148" Type="http://schemas.openxmlformats.org/officeDocument/2006/relationships/image" Target="../media/image83.png"/><Relationship Id="rId4" Type="http://schemas.openxmlformats.org/officeDocument/2006/relationships/customXml" Target="../ink/ink3.xml"/><Relationship Id="rId9" Type="http://schemas.openxmlformats.org/officeDocument/2006/relationships/image" Target="../media/image14.png"/><Relationship Id="rId26" Type="http://schemas.openxmlformats.org/officeDocument/2006/relationships/customXml" Target="../ink/ink14.xml"/><Relationship Id="rId47" Type="http://schemas.openxmlformats.org/officeDocument/2006/relationships/image" Target="../media/image34.png"/><Relationship Id="rId68" Type="http://schemas.openxmlformats.org/officeDocument/2006/relationships/customXml" Target="../ink/ink35.xml"/><Relationship Id="rId89" Type="http://schemas.openxmlformats.org/officeDocument/2006/relationships/image" Target="../media/image55.png"/><Relationship Id="rId112" Type="http://schemas.openxmlformats.org/officeDocument/2006/relationships/customXml" Target="../ink/ink58.xml"/><Relationship Id="rId133" Type="http://schemas.openxmlformats.org/officeDocument/2006/relationships/customXml" Target="../ink/ink69.xml"/><Relationship Id="rId16" Type="http://schemas.openxmlformats.org/officeDocument/2006/relationships/customXml" Target="../ink/ink9.xml"/><Relationship Id="rId37" Type="http://schemas.openxmlformats.org/officeDocument/2006/relationships/image" Target="../media/image28.png"/><Relationship Id="rId58" Type="http://schemas.openxmlformats.org/officeDocument/2006/relationships/customXml" Target="../ink/ink30.xml"/><Relationship Id="rId79" Type="http://schemas.openxmlformats.org/officeDocument/2006/relationships/image" Target="../media/image50.png"/><Relationship Id="rId102" Type="http://schemas.openxmlformats.org/officeDocument/2006/relationships/customXml" Target="../ink/ink53.xml"/><Relationship Id="rId123" Type="http://schemas.openxmlformats.org/officeDocument/2006/relationships/image" Target="../media/image71.png"/><Relationship Id="rId144" Type="http://schemas.openxmlformats.org/officeDocument/2006/relationships/image" Target="../media/image81.png"/><Relationship Id="rId90" Type="http://schemas.openxmlformats.org/officeDocument/2006/relationships/customXml" Target="../ink/ink4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2E46-A00E-9564-57CE-772B54BADA9A}"/>
              </a:ext>
            </a:extLst>
          </p:cNvPr>
          <p:cNvSpPr>
            <a:spLocks noGrp="1"/>
          </p:cNvSpPr>
          <p:nvPr>
            <p:ph type="ctrTitle"/>
          </p:nvPr>
        </p:nvSpPr>
        <p:spPr/>
        <p:txBody>
          <a:bodyPr/>
          <a:lstStyle/>
          <a:p>
            <a:r>
              <a:rPr lang="en-IN" dirty="0"/>
              <a:t>Pricing and Revenue Management</a:t>
            </a:r>
          </a:p>
        </p:txBody>
      </p:sp>
      <p:sp>
        <p:nvSpPr>
          <p:cNvPr id="3" name="Subtitle 2">
            <a:extLst>
              <a:ext uri="{FF2B5EF4-FFF2-40B4-BE49-F238E27FC236}">
                <a16:creationId xmlns:a16="http://schemas.microsoft.com/office/drawing/2014/main" id="{5388223C-2B10-E968-EBCD-DAFCDF5F42DD}"/>
              </a:ext>
            </a:extLst>
          </p:cNvPr>
          <p:cNvSpPr>
            <a:spLocks noGrp="1"/>
          </p:cNvSpPr>
          <p:nvPr>
            <p:ph type="subTitle" idx="1"/>
          </p:nvPr>
        </p:nvSpPr>
        <p:spPr/>
        <p:txBody>
          <a:bodyPr/>
          <a:lstStyle/>
          <a:p>
            <a:r>
              <a:rPr lang="en-IN" dirty="0"/>
              <a:t>Milan Kumar</a:t>
            </a:r>
          </a:p>
          <a:p>
            <a:r>
              <a:rPr lang="en-IN" dirty="0"/>
              <a:t>IIM Visakhapatnam</a:t>
            </a:r>
          </a:p>
        </p:txBody>
      </p:sp>
      <p:sp>
        <p:nvSpPr>
          <p:cNvPr id="5" name="Slide Number Placeholder 4">
            <a:extLst>
              <a:ext uri="{FF2B5EF4-FFF2-40B4-BE49-F238E27FC236}">
                <a16:creationId xmlns:a16="http://schemas.microsoft.com/office/drawing/2014/main" id="{4F987DF1-15F0-0393-D194-E17C90F8B21A}"/>
              </a:ext>
            </a:extLst>
          </p:cNvPr>
          <p:cNvSpPr>
            <a:spLocks noGrp="1"/>
          </p:cNvSpPr>
          <p:nvPr>
            <p:ph type="sldNum" sz="quarter" idx="12"/>
          </p:nvPr>
        </p:nvSpPr>
        <p:spPr/>
        <p:txBody>
          <a:bodyPr/>
          <a:lstStyle/>
          <a:p>
            <a:fld id="{43BC3966-76C3-4019-8943-2183668DBB58}" type="slidenum">
              <a:rPr lang="en-IN" smtClean="0"/>
              <a:t>1</a:t>
            </a:fld>
            <a:endParaRPr lang="en-IN" dirty="0"/>
          </a:p>
        </p:txBody>
      </p:sp>
    </p:spTree>
    <p:extLst>
      <p:ext uri="{BB962C8B-B14F-4D97-AF65-F5344CB8AC3E}">
        <p14:creationId xmlns:p14="http://schemas.microsoft.com/office/powerpoint/2010/main" val="57749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a:t>Introduction</a:t>
            </a:r>
            <a:endParaRPr lang="en-US" altLang="en-US" dirty="0"/>
          </a:p>
        </p:txBody>
      </p:sp>
      <p:sp>
        <p:nvSpPr>
          <p:cNvPr id="7171" name="Rectangle 3"/>
          <p:cNvSpPr>
            <a:spLocks noGrp="1" noChangeArrowheads="1"/>
          </p:cNvSpPr>
          <p:nvPr>
            <p:ph idx="1"/>
          </p:nvPr>
        </p:nvSpPr>
        <p:spPr/>
        <p:txBody>
          <a:bodyPr/>
          <a:lstStyle/>
          <a:p>
            <a:r>
              <a:rPr lang="en-US" altLang="en-US" dirty="0"/>
              <a:t>Implicit assumption so far has been that demand cannot be influenced</a:t>
            </a:r>
          </a:p>
          <a:p>
            <a:r>
              <a:rPr lang="en-US" altLang="en-US" dirty="0"/>
              <a:t>In reality, this is not true</a:t>
            </a:r>
          </a:p>
          <a:p>
            <a:r>
              <a:rPr lang="en-US" altLang="ko-KR" dirty="0"/>
              <a:t>Demand level changes can be made through:</a:t>
            </a:r>
          </a:p>
          <a:p>
            <a:pPr lvl="1"/>
            <a:r>
              <a:rPr lang="en-US" altLang="ko-KR" dirty="0"/>
              <a:t>Advertising, displays, and promotional tools </a:t>
            </a:r>
          </a:p>
          <a:p>
            <a:pPr lvl="1"/>
            <a:r>
              <a:rPr lang="en-US" altLang="ko-KR" dirty="0"/>
              <a:t>Pricing</a:t>
            </a:r>
            <a:endParaRPr lang="en-US" altLang="en-US" dirty="0"/>
          </a:p>
        </p:txBody>
      </p:sp>
      <p:sp>
        <p:nvSpPr>
          <p:cNvPr id="4" name="Slide Number Placeholder 3"/>
          <p:cNvSpPr>
            <a:spLocks noGrp="1"/>
          </p:cNvSpPr>
          <p:nvPr>
            <p:ph type="sldNum" sz="quarter" idx="12"/>
          </p:nvPr>
        </p:nvSpPr>
        <p:spPr/>
        <p:txBody>
          <a:bodyPr/>
          <a:lstStyle/>
          <a:p>
            <a:fld id="{66FD9BFC-CB93-4276-8AF8-7B27EEF15A94}" type="slidenum">
              <a:rPr lang="en-US" smtClean="0"/>
              <a:pPr/>
              <a:t>2</a:t>
            </a:fld>
            <a:endParaRPr lang="en-US"/>
          </a:p>
        </p:txBody>
      </p:sp>
    </p:spTree>
    <p:extLst>
      <p:ext uri="{BB962C8B-B14F-4D97-AF65-F5344CB8AC3E}">
        <p14:creationId xmlns:p14="http://schemas.microsoft.com/office/powerpoint/2010/main" val="3536019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t>Dell’s Pricing Strategy</a:t>
            </a:r>
          </a:p>
        </p:txBody>
      </p:sp>
      <p:sp>
        <p:nvSpPr>
          <p:cNvPr id="8195" name="Rectangle 3"/>
          <p:cNvSpPr>
            <a:spLocks noGrp="1" noChangeArrowheads="1"/>
          </p:cNvSpPr>
          <p:nvPr>
            <p:ph idx="1"/>
          </p:nvPr>
        </p:nvSpPr>
        <p:spPr/>
        <p:txBody>
          <a:bodyPr/>
          <a:lstStyle/>
          <a:p>
            <a:r>
              <a:rPr lang="en-US" altLang="en-US"/>
              <a:t>Product price different based on type of customer</a:t>
            </a:r>
          </a:p>
          <a:p>
            <a:r>
              <a:rPr lang="en-US" altLang="en-US"/>
              <a:t>Product price varies over time</a:t>
            </a:r>
          </a:p>
          <a:p>
            <a:r>
              <a:rPr lang="en-US" altLang="en-US"/>
              <a:t>Prices of options offered also vary over time</a:t>
            </a:r>
          </a:p>
        </p:txBody>
      </p:sp>
      <p:sp>
        <p:nvSpPr>
          <p:cNvPr id="2" name="Slide Number Placeholder 1"/>
          <p:cNvSpPr>
            <a:spLocks noGrp="1"/>
          </p:cNvSpPr>
          <p:nvPr>
            <p:ph type="sldNum" sz="quarter" idx="12"/>
          </p:nvPr>
        </p:nvSpPr>
        <p:spPr/>
        <p:txBody>
          <a:bodyPr/>
          <a:lstStyle/>
          <a:p>
            <a:fld id="{66FD9BFC-CB93-4276-8AF8-7B27EEF15A94}" type="slidenum">
              <a:rPr lang="en-US" smtClean="0"/>
              <a:pPr/>
              <a:t>3</a:t>
            </a:fld>
            <a:endParaRPr lang="en-US"/>
          </a:p>
        </p:txBody>
      </p:sp>
    </p:spTree>
    <p:extLst>
      <p:ext uri="{BB962C8B-B14F-4D97-AF65-F5344CB8AC3E}">
        <p14:creationId xmlns:p14="http://schemas.microsoft.com/office/powerpoint/2010/main" val="284911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a:t>Other Examples</a:t>
            </a:r>
          </a:p>
        </p:txBody>
      </p:sp>
      <p:sp>
        <p:nvSpPr>
          <p:cNvPr id="9219" name="Rectangle 3"/>
          <p:cNvSpPr>
            <a:spLocks noGrp="1" noChangeArrowheads="1"/>
          </p:cNvSpPr>
          <p:nvPr>
            <p:ph idx="1"/>
          </p:nvPr>
        </p:nvSpPr>
        <p:spPr/>
        <p:txBody>
          <a:bodyPr/>
          <a:lstStyle/>
          <a:p>
            <a:r>
              <a:rPr lang="en-US" altLang="en-US" dirty="0"/>
              <a:t>IBM is investigating software that will allow it to adjust prices according to demand</a:t>
            </a:r>
          </a:p>
          <a:p>
            <a:r>
              <a:rPr lang="en-US" altLang="en-US" dirty="0"/>
              <a:t>Nikon Coolpix Digital Camera sold for about $600</a:t>
            </a:r>
          </a:p>
          <a:p>
            <a:pPr lvl="1"/>
            <a:r>
              <a:rPr lang="en-US" altLang="en-US" dirty="0"/>
              <a:t>Manufacturer provides a rebate of $100 independently of where the camera is purchased</a:t>
            </a:r>
          </a:p>
          <a:p>
            <a:r>
              <a:rPr lang="en-US" altLang="en-US" dirty="0"/>
              <a:t>Boise Cascade Office Products sells many products on-line</a:t>
            </a:r>
          </a:p>
          <a:p>
            <a:pPr lvl="1"/>
            <a:r>
              <a:rPr lang="en-US" altLang="en-US" dirty="0"/>
              <a:t>Prices for the 12,000 items ordered most frequently on-line might change as often as daily</a:t>
            </a:r>
          </a:p>
        </p:txBody>
      </p:sp>
      <p:sp>
        <p:nvSpPr>
          <p:cNvPr id="4" name="Slide Number Placeholder 3"/>
          <p:cNvSpPr>
            <a:spLocks noGrp="1"/>
          </p:cNvSpPr>
          <p:nvPr>
            <p:ph type="sldNum" sz="quarter" idx="12"/>
          </p:nvPr>
        </p:nvSpPr>
        <p:spPr/>
        <p:txBody>
          <a:bodyPr/>
          <a:lstStyle/>
          <a:p>
            <a:fld id="{66FD9BFC-CB93-4276-8AF8-7B27EEF15A94}" type="slidenum">
              <a:rPr lang="en-US" smtClean="0"/>
              <a:pPr/>
              <a:t>4</a:t>
            </a:fld>
            <a:endParaRPr lang="en-US"/>
          </a:p>
        </p:txBody>
      </p:sp>
    </p:spTree>
    <p:extLst>
      <p:ext uri="{BB962C8B-B14F-4D97-AF65-F5344CB8AC3E}">
        <p14:creationId xmlns:p14="http://schemas.microsoft.com/office/powerpoint/2010/main" val="3761481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a:t>Questions Related to Pricing</a:t>
            </a:r>
          </a:p>
        </p:txBody>
      </p:sp>
      <p:sp>
        <p:nvSpPr>
          <p:cNvPr id="10243" name="Rectangle 3"/>
          <p:cNvSpPr>
            <a:spLocks noGrp="1" noChangeArrowheads="1"/>
          </p:cNvSpPr>
          <p:nvPr>
            <p:ph idx="1"/>
          </p:nvPr>
        </p:nvSpPr>
        <p:spPr/>
        <p:txBody>
          <a:bodyPr/>
          <a:lstStyle/>
          <a:p>
            <a:r>
              <a:rPr lang="en-US" altLang="en-US"/>
              <a:t>What are these companies doing? </a:t>
            </a:r>
          </a:p>
          <a:p>
            <a:r>
              <a:rPr lang="en-US" altLang="en-US"/>
              <a:t>Why does Dell charge a different price for different consumers? At different times? </a:t>
            </a:r>
          </a:p>
          <a:p>
            <a:r>
              <a:rPr lang="en-US" altLang="en-US"/>
              <a:t>If Dell can do it, can it work for other companies? </a:t>
            </a:r>
          </a:p>
          <a:p>
            <a:r>
              <a:rPr lang="en-US" altLang="en-US"/>
              <a:t>What is the impact of the mail-in rebate? </a:t>
            </a:r>
          </a:p>
          <a:p>
            <a:r>
              <a:rPr lang="en-US" altLang="en-US"/>
              <a:t>Should not Nikon and Sharp just reduce the wholesale price paid by the retailers instead of asking the consumer to mail in the coupon? </a:t>
            </a:r>
          </a:p>
          <a:p>
            <a:r>
              <a:rPr lang="en-US" altLang="en-US"/>
              <a:t>What is wrong with a traditional fixed-price policy? </a:t>
            </a:r>
            <a:endParaRPr lang="en-US" altLang="en-US" dirty="0"/>
          </a:p>
        </p:txBody>
      </p:sp>
      <p:sp>
        <p:nvSpPr>
          <p:cNvPr id="2" name="Slide Number Placeholder 1"/>
          <p:cNvSpPr>
            <a:spLocks noGrp="1"/>
          </p:cNvSpPr>
          <p:nvPr>
            <p:ph type="sldNum" sz="quarter" idx="12"/>
          </p:nvPr>
        </p:nvSpPr>
        <p:spPr/>
        <p:txBody>
          <a:bodyPr/>
          <a:lstStyle/>
          <a:p>
            <a:fld id="{66FD9BFC-CB93-4276-8AF8-7B27EEF15A94}" type="slidenum">
              <a:rPr lang="en-US" smtClean="0"/>
              <a:pPr/>
              <a:t>5</a:t>
            </a:fld>
            <a:endParaRPr lang="en-US"/>
          </a:p>
        </p:txBody>
      </p:sp>
    </p:spTree>
    <p:extLst>
      <p:ext uri="{BB962C8B-B14F-4D97-AF65-F5344CB8AC3E}">
        <p14:creationId xmlns:p14="http://schemas.microsoft.com/office/powerpoint/2010/main" val="322762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a:t>Revenue Management Principles</a:t>
            </a:r>
          </a:p>
        </p:txBody>
      </p:sp>
      <p:sp>
        <p:nvSpPr>
          <p:cNvPr id="11267" name="Rectangle 3"/>
          <p:cNvSpPr>
            <a:spLocks noGrp="1" noChangeArrowheads="1"/>
          </p:cNvSpPr>
          <p:nvPr>
            <p:ph idx="1"/>
          </p:nvPr>
        </p:nvSpPr>
        <p:spPr/>
        <p:txBody>
          <a:bodyPr/>
          <a:lstStyle/>
          <a:p>
            <a:r>
              <a:rPr lang="en-US" altLang="ko-KR" dirty="0"/>
              <a:t>All companies trying to boost profit by using what are know as smart pricing or revenue management techniques</a:t>
            </a:r>
          </a:p>
          <a:p>
            <a:r>
              <a:rPr lang="en-US" altLang="ko-KR" dirty="0"/>
              <a:t>Techniques first pioneered by the  airline, hotel, and rental car industries</a:t>
            </a:r>
          </a:p>
          <a:p>
            <a:r>
              <a:rPr lang="en-US" altLang="ko-KR" dirty="0"/>
              <a:t>Airline industry…</a:t>
            </a:r>
          </a:p>
          <a:p>
            <a:pPr lvl="1"/>
            <a:r>
              <a:rPr lang="en-US" altLang="ko-KR" dirty="0"/>
              <a:t>Revenue management has increased revenue significantly</a:t>
            </a:r>
          </a:p>
          <a:p>
            <a:pPr lvl="1"/>
            <a:r>
              <a:rPr lang="en-US" altLang="ko-KR" dirty="0"/>
              <a:t>American Airlines’ estimates of annual incremental revenue of $1 billion through revenue management</a:t>
            </a:r>
            <a:endParaRPr lang="en-US" altLang="en-US" dirty="0"/>
          </a:p>
        </p:txBody>
      </p:sp>
      <p:sp>
        <p:nvSpPr>
          <p:cNvPr id="4" name="Slide Number Placeholder 3"/>
          <p:cNvSpPr>
            <a:spLocks noGrp="1"/>
          </p:cNvSpPr>
          <p:nvPr>
            <p:ph type="sldNum" sz="quarter" idx="12"/>
          </p:nvPr>
        </p:nvSpPr>
        <p:spPr/>
        <p:txBody>
          <a:bodyPr/>
          <a:lstStyle/>
          <a:p>
            <a:fld id="{66FD9BFC-CB93-4276-8AF8-7B27EEF15A94}" type="slidenum">
              <a:rPr lang="en-US" smtClean="0"/>
              <a:pPr/>
              <a:t>6</a:t>
            </a:fld>
            <a:endParaRPr lang="en-US"/>
          </a:p>
        </p:txBody>
      </p:sp>
    </p:spTree>
    <p:extLst>
      <p:ext uri="{BB962C8B-B14F-4D97-AF65-F5344CB8AC3E}">
        <p14:creationId xmlns:p14="http://schemas.microsoft.com/office/powerpoint/2010/main" val="2313670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dirty="0"/>
              <a:t>Price and Demand</a:t>
            </a:r>
          </a:p>
        </p:txBody>
      </p:sp>
      <p:sp>
        <p:nvSpPr>
          <p:cNvPr id="12291" name="Rectangle 3"/>
          <p:cNvSpPr>
            <a:spLocks noGrp="1" noChangeArrowheads="1"/>
          </p:cNvSpPr>
          <p:nvPr>
            <p:ph idx="1"/>
          </p:nvPr>
        </p:nvSpPr>
        <p:spPr/>
        <p:txBody>
          <a:bodyPr/>
          <a:lstStyle/>
          <a:p>
            <a:r>
              <a:rPr lang="en-US" altLang="ko-KR" dirty="0"/>
              <a:t>Demand for a product will typically go up as the product’s price goes down</a:t>
            </a:r>
          </a:p>
          <a:p>
            <a:r>
              <a:rPr lang="en-US" altLang="ko-KR" dirty="0"/>
              <a:t>Certain products more or less sensitive to price changes</a:t>
            </a:r>
          </a:p>
          <a:p>
            <a:r>
              <a:rPr lang="en-US" altLang="ko-KR" dirty="0"/>
              <a:t>To find the best price, a manager needs to be able to characterize the relationship between pricing and demand for each product</a:t>
            </a:r>
          </a:p>
        </p:txBody>
      </p:sp>
      <p:sp>
        <p:nvSpPr>
          <p:cNvPr id="6" name="Slide Number Placeholder 5"/>
          <p:cNvSpPr>
            <a:spLocks noGrp="1"/>
          </p:cNvSpPr>
          <p:nvPr>
            <p:ph type="sldNum" sz="quarter" idx="12"/>
          </p:nvPr>
        </p:nvSpPr>
        <p:spPr/>
        <p:txBody>
          <a:bodyPr/>
          <a:lstStyle/>
          <a:p>
            <a:fld id="{66FD9BFC-CB93-4276-8AF8-7B27EEF15A94}" type="slidenum">
              <a:rPr lang="en-US" smtClean="0"/>
              <a:pPr/>
              <a:t>7</a:t>
            </a:fld>
            <a:endParaRPr lang="en-US"/>
          </a:p>
        </p:txBody>
      </p:sp>
    </p:spTree>
    <p:extLst>
      <p:ext uri="{BB962C8B-B14F-4D97-AF65-F5344CB8AC3E}">
        <p14:creationId xmlns:p14="http://schemas.microsoft.com/office/powerpoint/2010/main" val="2485259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a:t>Markdowns</a:t>
            </a:r>
          </a:p>
        </p:txBody>
      </p:sp>
      <p:sp>
        <p:nvSpPr>
          <p:cNvPr id="20483" name="Rectangle 3"/>
          <p:cNvSpPr>
            <a:spLocks noGrp="1" noChangeArrowheads="1"/>
          </p:cNvSpPr>
          <p:nvPr>
            <p:ph idx="1"/>
          </p:nvPr>
        </p:nvSpPr>
        <p:spPr/>
        <p:txBody>
          <a:bodyPr/>
          <a:lstStyle/>
          <a:p>
            <a:r>
              <a:rPr lang="en-US" altLang="en-US" dirty="0"/>
              <a:t>Assumption in example: demand is deterministic based on price</a:t>
            </a:r>
          </a:p>
          <a:p>
            <a:r>
              <a:rPr lang="en-US" altLang="en-US" dirty="0"/>
              <a:t>Realistic picture</a:t>
            </a:r>
          </a:p>
          <a:p>
            <a:pPr lvl="1"/>
            <a:r>
              <a:rPr lang="en-US" altLang="en-US" dirty="0"/>
              <a:t>Demand is random</a:t>
            </a:r>
          </a:p>
          <a:p>
            <a:pPr lvl="1"/>
            <a:r>
              <a:rPr lang="en-US" altLang="ko-KR" dirty="0"/>
              <a:t>At the end of a selling season, there may be remaining inventory</a:t>
            </a:r>
          </a:p>
          <a:p>
            <a:pPr lvl="3"/>
            <a:r>
              <a:rPr lang="en-US" altLang="ko-KR" dirty="0"/>
              <a:t>Firms frequently employ a markdown or sale to dispose excess inventory </a:t>
            </a:r>
          </a:p>
          <a:p>
            <a:r>
              <a:rPr lang="en-US" altLang="en-US" dirty="0"/>
              <a:t>Think about demand from the customer’s perspective:</a:t>
            </a:r>
          </a:p>
          <a:p>
            <a:pPr lvl="1"/>
            <a:r>
              <a:rPr lang="en-US" altLang="en-US" dirty="0"/>
              <a:t>Each customer has a maximum price that he or she is willing to pay for the product </a:t>
            </a:r>
          </a:p>
          <a:p>
            <a:pPr lvl="3"/>
            <a:r>
              <a:rPr lang="en-US" altLang="en-US" dirty="0"/>
              <a:t>Reservation price </a:t>
            </a:r>
          </a:p>
        </p:txBody>
      </p:sp>
      <p:sp>
        <p:nvSpPr>
          <p:cNvPr id="6" name="Slide Number Placeholder 5"/>
          <p:cNvSpPr>
            <a:spLocks noGrp="1"/>
          </p:cNvSpPr>
          <p:nvPr>
            <p:ph type="sldNum" sz="quarter" idx="12"/>
          </p:nvPr>
        </p:nvSpPr>
        <p:spPr/>
        <p:txBody>
          <a:bodyPr/>
          <a:lstStyle/>
          <a:p>
            <a:fld id="{66FD9BFC-CB93-4276-8AF8-7B27EEF15A94}" type="slidenum">
              <a:rPr lang="en-US" smtClean="0"/>
              <a:pPr/>
              <a:t>8</a:t>
            </a:fld>
            <a:endParaRPr lang="en-US"/>
          </a:p>
        </p:txBody>
      </p:sp>
    </p:spTree>
    <p:extLst>
      <p:ext uri="{BB962C8B-B14F-4D97-AF65-F5344CB8AC3E}">
        <p14:creationId xmlns:p14="http://schemas.microsoft.com/office/powerpoint/2010/main" val="235761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48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48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a:t>Markdown Concept</a:t>
            </a:r>
          </a:p>
        </p:txBody>
      </p:sp>
      <mc:AlternateContent xmlns:mc="http://schemas.openxmlformats.org/markup-compatibility/2006" xmlns:a14="http://schemas.microsoft.com/office/drawing/2010/main">
        <mc:Choice Requires="a14">
          <p:sp>
            <p:nvSpPr>
              <p:cNvPr id="21507" name="Rectangle 3"/>
              <p:cNvSpPr>
                <a:spLocks noGrp="1" noChangeArrowheads="1"/>
              </p:cNvSpPr>
              <p:nvPr>
                <p:ph idx="1"/>
              </p:nvPr>
            </p:nvSpPr>
            <p:spPr/>
            <p:txBody>
              <a:bodyPr>
                <a:normAutofit fontScale="85000" lnSpcReduction="20000"/>
              </a:bodyPr>
              <a:lstStyle/>
              <a:p>
                <a:endParaRPr lang="en-US" altLang="ko-KR" dirty="0"/>
              </a:p>
              <a:p>
                <a:r>
                  <a:rPr lang="en-US" altLang="ko-KR" dirty="0"/>
                  <a:t>Let the customer demand based on price is expressed by </a:t>
                </a:r>
                <a14:m>
                  <m:oMath xmlns:m="http://schemas.openxmlformats.org/officeDocument/2006/math">
                    <m:r>
                      <a:rPr lang="en-IN" altLang="ko-KR" b="0" i="1" smtClean="0">
                        <a:latin typeface="Cambria Math" panose="02040503050406030204" pitchFamily="18" charset="0"/>
                      </a:rPr>
                      <m:t>𝐷</m:t>
                    </m:r>
                    <m:r>
                      <a:rPr lang="en-IN" altLang="ko-KR" b="0" i="1" smtClean="0">
                        <a:latin typeface="Cambria Math" panose="02040503050406030204" pitchFamily="18" charset="0"/>
                      </a:rPr>
                      <m:t>=1000−0.5</m:t>
                    </m:r>
                    <m:r>
                      <a:rPr lang="en-IN" altLang="ko-KR" b="0" i="1" smtClean="0">
                        <a:latin typeface="Cambria Math" panose="02040503050406030204" pitchFamily="18" charset="0"/>
                      </a:rPr>
                      <m:t>𝑝</m:t>
                    </m:r>
                    <m:r>
                      <a:rPr lang="en-IN" altLang="ko-KR" b="0" i="1" smtClean="0">
                        <a:latin typeface="Cambria Math" panose="02040503050406030204" pitchFamily="18" charset="0"/>
                      </a:rPr>
                      <m:t>.</m:t>
                    </m:r>
                  </m:oMath>
                </a14:m>
                <a:endParaRPr lang="en-US" altLang="ko-KR" dirty="0"/>
              </a:p>
              <a:p>
                <a:r>
                  <a:rPr lang="en-US" altLang="ko-KR" dirty="0"/>
                  <a:t>When the p=$1,200, D=400</a:t>
                </a:r>
              </a:p>
              <a:p>
                <a:pPr lvl="1"/>
                <a:r>
                  <a:rPr lang="en-US" altLang="en-US" dirty="0"/>
                  <a:t>400 customers have a reservation price at or above $1,200</a:t>
                </a:r>
              </a:p>
              <a:p>
                <a:pPr lvl="1"/>
                <a:r>
                  <a:rPr lang="en-US" altLang="en-US" dirty="0"/>
                  <a:t>When the price is below their reservation price, they will buy</a:t>
                </a:r>
              </a:p>
              <a:p>
                <a:r>
                  <a:rPr lang="en-US" altLang="en-US" dirty="0"/>
                  <a:t>The lower the price, the more customers with a reservation price at or above that price</a:t>
                </a:r>
              </a:p>
              <a:p>
                <a:r>
                  <a:rPr lang="en-US" altLang="en-US" dirty="0"/>
                  <a:t>Sell product to customers whose reservation prices were below the original price, but above the sale price</a:t>
                </a:r>
              </a:p>
              <a:p>
                <a:r>
                  <a:rPr lang="en-US" altLang="en-US" dirty="0"/>
                  <a:t>Traditionally, retailers have tried to avoid markdowns</a:t>
                </a:r>
              </a:p>
              <a:p>
                <a:pPr lvl="1"/>
                <a:r>
                  <a:rPr lang="en-US" altLang="en-US" dirty="0"/>
                  <a:t>Evidence of mistakes in purchasing, pricing, or marketing </a:t>
                </a:r>
              </a:p>
              <a:p>
                <a:pPr lvl="1"/>
                <a:r>
                  <a:rPr lang="en-US" altLang="en-US" dirty="0"/>
                  <a:t>Low reservation price customers seen as:</a:t>
                </a:r>
              </a:p>
              <a:p>
                <a:pPr lvl="3"/>
                <a:r>
                  <a:rPr lang="en-US" altLang="en-US" dirty="0"/>
                  <a:t>Less desirable or profitable, </a:t>
                </a:r>
              </a:p>
              <a:p>
                <a:pPr lvl="3"/>
                <a:r>
                  <a:rPr lang="en-US" altLang="en-US" dirty="0"/>
                  <a:t>Useful to get rid of the excess inventory</a:t>
                </a:r>
              </a:p>
            </p:txBody>
          </p:sp>
        </mc:Choice>
        <mc:Fallback xmlns="">
          <p:sp>
            <p:nvSpPr>
              <p:cNvPr id="21507" name="Rectangle 3"/>
              <p:cNvSpPr>
                <a:spLocks noGrp="1" noRot="1" noChangeAspect="1" noMove="1" noResize="1" noEditPoints="1" noAdjustHandles="1" noChangeArrowheads="1" noChangeShapeType="1" noTextEdit="1"/>
              </p:cNvSpPr>
              <p:nvPr>
                <p:ph idx="1"/>
              </p:nvPr>
            </p:nvSpPr>
            <p:spPr>
              <a:blipFill>
                <a:blip r:embed="rId3"/>
                <a:stretch>
                  <a:fillRect l="-812" b="-1541"/>
                </a:stretch>
              </a:blipFill>
            </p:spPr>
            <p:txBody>
              <a:bodyPr/>
              <a:lstStyle/>
              <a:p>
                <a:r>
                  <a:rPr lang="en-IN">
                    <a:noFill/>
                  </a:rPr>
                  <a:t> </a:t>
                </a:r>
              </a:p>
            </p:txBody>
          </p:sp>
        </mc:Fallback>
      </mc:AlternateContent>
      <p:sp>
        <p:nvSpPr>
          <p:cNvPr id="2" name="Slide Number Placeholder 1"/>
          <p:cNvSpPr>
            <a:spLocks noGrp="1"/>
          </p:cNvSpPr>
          <p:nvPr>
            <p:ph type="sldNum" sz="quarter" idx="12"/>
          </p:nvPr>
        </p:nvSpPr>
        <p:spPr/>
        <p:txBody>
          <a:bodyPr/>
          <a:lstStyle/>
          <a:p>
            <a:fld id="{66FD9BFC-CB93-4276-8AF8-7B27EEF15A94}" type="slidenum">
              <a:rPr lang="en-US" smtClean="0"/>
              <a:pPr/>
              <a:t>9</a:t>
            </a:fld>
            <a:endParaRPr lang="en-US"/>
          </a:p>
        </p:txBody>
      </p:sp>
    </p:spTree>
    <p:extLst>
      <p:ext uri="{BB962C8B-B14F-4D97-AF65-F5344CB8AC3E}">
        <p14:creationId xmlns:p14="http://schemas.microsoft.com/office/powerpoint/2010/main" val="4022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50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5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507">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507">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507">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50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a:t>Price Differentiation</a:t>
            </a:r>
          </a:p>
        </p:txBody>
      </p:sp>
      <p:sp>
        <p:nvSpPr>
          <p:cNvPr id="22531" name="Rectangle 3"/>
          <p:cNvSpPr>
            <a:spLocks noGrp="1" noChangeArrowheads="1"/>
          </p:cNvSpPr>
          <p:nvPr>
            <p:ph idx="1"/>
          </p:nvPr>
        </p:nvSpPr>
        <p:spPr/>
        <p:txBody>
          <a:bodyPr>
            <a:normAutofit fontScale="92500" lnSpcReduction="10000"/>
          </a:bodyPr>
          <a:lstStyle/>
          <a:p>
            <a:r>
              <a:rPr lang="en-US" altLang="ko-KR" dirty="0"/>
              <a:t>Customers who were willing to buy at the sales price were different from the customers who were willing to buy at the original price</a:t>
            </a:r>
          </a:p>
          <a:p>
            <a:r>
              <a:rPr lang="en-US" altLang="ko-KR" dirty="0"/>
              <a:t>In fashion, some customers are very fashion-conscious</a:t>
            </a:r>
          </a:p>
          <a:p>
            <a:pPr lvl="1"/>
            <a:r>
              <a:rPr lang="en-US" altLang="ko-KR" dirty="0"/>
              <a:t>Eager to buy at the start of the selling season</a:t>
            </a:r>
          </a:p>
          <a:p>
            <a:pPr lvl="1"/>
            <a:r>
              <a:rPr lang="en-US" altLang="ko-KR" dirty="0"/>
              <a:t>Willing to pay more to have fashionable items first</a:t>
            </a:r>
          </a:p>
          <a:p>
            <a:r>
              <a:rPr lang="en-US" altLang="ko-KR" dirty="0"/>
              <a:t>Other customers are value-conscious</a:t>
            </a:r>
          </a:p>
          <a:p>
            <a:pPr lvl="1"/>
            <a:r>
              <a:rPr lang="en-US" altLang="ko-KR" dirty="0"/>
              <a:t>Willing to wait until the end of the sales season</a:t>
            </a:r>
          </a:p>
          <a:p>
            <a:pPr lvl="1"/>
            <a:r>
              <a:rPr lang="en-US" altLang="ko-KR" dirty="0"/>
              <a:t>Unwilling to pay the same high prices as the fashionable customers</a:t>
            </a:r>
          </a:p>
          <a:p>
            <a:r>
              <a:rPr lang="en-US" altLang="ko-KR" dirty="0"/>
              <a:t>Different customers charged different prices can result in higher revenue</a:t>
            </a:r>
          </a:p>
          <a:p>
            <a:pPr lvl="1"/>
            <a:r>
              <a:rPr lang="en-US" altLang="en-US" dirty="0"/>
              <a:t>Known as price differentiation</a:t>
            </a:r>
          </a:p>
        </p:txBody>
      </p:sp>
      <p:sp>
        <p:nvSpPr>
          <p:cNvPr id="4" name="Slide Number Placeholder 3"/>
          <p:cNvSpPr>
            <a:spLocks noGrp="1"/>
          </p:cNvSpPr>
          <p:nvPr>
            <p:ph type="sldNum" sz="quarter" idx="12"/>
          </p:nvPr>
        </p:nvSpPr>
        <p:spPr/>
        <p:txBody>
          <a:bodyPr/>
          <a:lstStyle/>
          <a:p>
            <a:fld id="{66FD9BFC-CB93-4276-8AF8-7B27EEF15A94}" type="slidenum">
              <a:rPr lang="en-US" smtClean="0"/>
              <a:pPr/>
              <a:t>10</a:t>
            </a:fld>
            <a:endParaRPr lang="en-US"/>
          </a:p>
        </p:txBody>
      </p:sp>
    </p:spTree>
    <p:extLst>
      <p:ext uri="{BB962C8B-B14F-4D97-AF65-F5344CB8AC3E}">
        <p14:creationId xmlns:p14="http://schemas.microsoft.com/office/powerpoint/2010/main" val="408512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53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531">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5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a:t>Price Differentiation Example</a:t>
            </a:r>
          </a:p>
        </p:txBody>
      </p:sp>
      <p:sp>
        <p:nvSpPr>
          <p:cNvPr id="23555" name="Rectangle 3"/>
          <p:cNvSpPr>
            <a:spLocks noGrp="1" noChangeArrowheads="1"/>
          </p:cNvSpPr>
          <p:nvPr>
            <p:ph idx="1"/>
          </p:nvPr>
        </p:nvSpPr>
        <p:spPr/>
        <p:txBody>
          <a:bodyPr/>
          <a:lstStyle/>
          <a:p>
            <a:r>
              <a:rPr lang="en-US" altLang="ko-KR" dirty="0"/>
              <a:t>According to the demand–price curve, the retailer charges many customers who are willing to pay a higher price only $1000</a:t>
            </a:r>
          </a:p>
          <a:p>
            <a:r>
              <a:rPr lang="en-US" altLang="ko-KR" dirty="0"/>
              <a:t>About 200 customers willing to pay $1,600</a:t>
            </a:r>
          </a:p>
          <a:p>
            <a:r>
              <a:rPr lang="en-US" altLang="ko-KR" dirty="0"/>
              <a:t>About 100 willing to pay $1,800</a:t>
            </a:r>
          </a:p>
          <a:p>
            <a:r>
              <a:rPr lang="en-US" altLang="en-US" dirty="0"/>
              <a:t>By charging a single price, management is leaving a large amount of money on the table</a:t>
            </a:r>
          </a:p>
        </p:txBody>
      </p:sp>
      <p:sp>
        <p:nvSpPr>
          <p:cNvPr id="4" name="Slide Number Placeholder 3"/>
          <p:cNvSpPr>
            <a:spLocks noGrp="1"/>
          </p:cNvSpPr>
          <p:nvPr>
            <p:ph type="sldNum" sz="quarter" idx="12"/>
          </p:nvPr>
        </p:nvSpPr>
        <p:spPr/>
        <p:txBody>
          <a:bodyPr/>
          <a:lstStyle/>
          <a:p>
            <a:fld id="{66FD9BFC-CB93-4276-8AF8-7B27EEF15A94}" type="slidenum">
              <a:rPr lang="en-US" smtClean="0"/>
              <a:pPr/>
              <a:t>11</a:t>
            </a:fld>
            <a:endParaRPr lang="en-US"/>
          </a:p>
        </p:txBody>
      </p:sp>
    </p:spTree>
    <p:extLst>
      <p:ext uri="{BB962C8B-B14F-4D97-AF65-F5344CB8AC3E}">
        <p14:creationId xmlns:p14="http://schemas.microsoft.com/office/powerpoint/2010/main" val="3538261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t>Multi-tiered Pricing Strategy</a:t>
            </a:r>
          </a:p>
        </p:txBody>
      </p:sp>
      <p:sp>
        <p:nvSpPr>
          <p:cNvPr id="24579" name="Rectangle 3"/>
          <p:cNvSpPr>
            <a:spLocks noGrp="1" noChangeArrowheads="1"/>
          </p:cNvSpPr>
          <p:nvPr>
            <p:ph idx="1"/>
          </p:nvPr>
        </p:nvSpPr>
        <p:spPr/>
        <p:txBody>
          <a:bodyPr>
            <a:normAutofit fontScale="85000" lnSpcReduction="10000"/>
          </a:bodyPr>
          <a:lstStyle/>
          <a:p>
            <a:r>
              <a:rPr lang="en-US" altLang="en-US" dirty="0"/>
              <a:t>Money left on the table = (2,000 - 1,000) • 500/2 = 250,000</a:t>
            </a:r>
          </a:p>
          <a:p>
            <a:r>
              <a:rPr lang="en-US" altLang="en-US" dirty="0"/>
              <a:t>Consider a differential or customized pricing strategy that tailors pricing to different market segments</a:t>
            </a:r>
          </a:p>
          <a:p>
            <a:r>
              <a:rPr lang="en-US" altLang="en-US" dirty="0"/>
              <a:t>Consider a two-price strategy in which the firm introduces two prices, $1,600 and $1,000</a:t>
            </a:r>
          </a:p>
          <a:p>
            <a:pPr lvl="1"/>
            <a:r>
              <a:rPr lang="en-US" altLang="en-US" dirty="0"/>
              <a:t>At p=$1,600, there is demand for 200 items</a:t>
            </a:r>
          </a:p>
          <a:p>
            <a:pPr lvl="1"/>
            <a:r>
              <a:rPr lang="en-US" altLang="en-US" dirty="0"/>
              <a:t>At p= $1,000, there is demand for 500 items</a:t>
            </a:r>
          </a:p>
          <a:p>
            <a:pPr lvl="1"/>
            <a:r>
              <a:rPr lang="en-US" altLang="en-US" dirty="0"/>
              <a:t>Total revenue in this case is 1,600 • 200 + 1,000 • (500 - 200) = 620,000</a:t>
            </a:r>
          </a:p>
          <a:p>
            <a:pPr lvl="3"/>
            <a:r>
              <a:rPr lang="en-US" altLang="en-US" dirty="0"/>
              <a:t>$120,000 more than in the single-tier strategy</a:t>
            </a:r>
          </a:p>
          <a:p>
            <a:r>
              <a:rPr lang="en-US" altLang="en-US" dirty="0"/>
              <a:t>A three-tier pricing strategy can do even better</a:t>
            </a:r>
          </a:p>
          <a:p>
            <a:pPr lvl="1"/>
            <a:r>
              <a:rPr lang="en-US" altLang="en-US" dirty="0"/>
              <a:t>At p=$1,800, D=100; p=$1,600, D=200; p=$1,000, D=500 </a:t>
            </a:r>
          </a:p>
          <a:p>
            <a:pPr lvl="1"/>
            <a:r>
              <a:rPr lang="en-US" altLang="en-US" dirty="0"/>
              <a:t>Total revenue equals </a:t>
            </a:r>
            <a:r>
              <a:rPr lang="en-US" altLang="ko-KR" dirty="0"/>
              <a:t>1,800 • 100 + 1,600 • (200 - 100) + 1,000 • (500 - 200) = 640,000</a:t>
            </a:r>
          </a:p>
          <a:p>
            <a:pPr lvl="3"/>
            <a:r>
              <a:rPr lang="en-US" altLang="ko-KR" dirty="0"/>
              <a:t>$20,000 more than in two-tier strategy</a:t>
            </a:r>
            <a:endParaRPr lang="en-US" altLang="en-US" dirty="0"/>
          </a:p>
        </p:txBody>
      </p:sp>
      <p:sp>
        <p:nvSpPr>
          <p:cNvPr id="4" name="Slide Number Placeholder 3"/>
          <p:cNvSpPr>
            <a:spLocks noGrp="1"/>
          </p:cNvSpPr>
          <p:nvPr>
            <p:ph type="sldNum" sz="quarter" idx="12"/>
          </p:nvPr>
        </p:nvSpPr>
        <p:spPr/>
        <p:txBody>
          <a:bodyPr/>
          <a:lstStyle/>
          <a:p>
            <a:fld id="{66FD9BFC-CB93-4276-8AF8-7B27EEF15A94}" type="slidenum">
              <a:rPr lang="en-US" smtClean="0"/>
              <a:pPr/>
              <a:t>12</a:t>
            </a:fld>
            <a:endParaRPr lang="en-US"/>
          </a:p>
        </p:txBody>
      </p:sp>
    </p:spTree>
    <p:extLst>
      <p:ext uri="{BB962C8B-B14F-4D97-AF65-F5344CB8AC3E}">
        <p14:creationId xmlns:p14="http://schemas.microsoft.com/office/powerpoint/2010/main" val="197853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57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57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5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7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57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579">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57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dirty="0"/>
              <a:t>Revenue Management</a:t>
            </a:r>
          </a:p>
        </p:txBody>
      </p:sp>
      <p:sp>
        <p:nvSpPr>
          <p:cNvPr id="27651" name="Rectangle 3"/>
          <p:cNvSpPr>
            <a:spLocks noGrp="1" noChangeArrowheads="1"/>
          </p:cNvSpPr>
          <p:nvPr>
            <p:ph idx="1"/>
          </p:nvPr>
        </p:nvSpPr>
        <p:spPr/>
        <p:txBody>
          <a:bodyPr>
            <a:normAutofit fontScale="92500" lnSpcReduction="10000"/>
          </a:bodyPr>
          <a:lstStyle/>
          <a:p>
            <a:r>
              <a:rPr lang="en-US" altLang="en-US" dirty="0"/>
              <a:t>Selling the right inventory unit to the right type of customer, at the right time, and for the right price</a:t>
            </a:r>
          </a:p>
          <a:p>
            <a:pPr lvl="1"/>
            <a:r>
              <a:rPr lang="en-US" altLang="en-US" dirty="0"/>
              <a:t>Integrates pricing and inventory strategies to influence market demand</a:t>
            </a:r>
          </a:p>
          <a:p>
            <a:pPr lvl="1"/>
            <a:r>
              <a:rPr lang="en-US" altLang="en-US" dirty="0"/>
              <a:t>Provides controls for companies to improve the bottom line</a:t>
            </a:r>
          </a:p>
          <a:p>
            <a:r>
              <a:rPr lang="en-US" altLang="en-US" dirty="0"/>
              <a:t>Revenue management techniques have been traditionally applied in the airline, hotel, and rental car industries</a:t>
            </a:r>
          </a:p>
          <a:p>
            <a:r>
              <a:rPr lang="en-US" altLang="en-US" dirty="0"/>
              <a:t>Common characteristics of such industries:</a:t>
            </a:r>
          </a:p>
          <a:p>
            <a:pPr lvl="1">
              <a:buFont typeface="+mj-lt"/>
              <a:buAutoNum type="arabicPeriod"/>
            </a:pPr>
            <a:r>
              <a:rPr lang="en-US" altLang="en-US" dirty="0"/>
              <a:t>Existence of perishable products</a:t>
            </a:r>
          </a:p>
          <a:p>
            <a:pPr lvl="1">
              <a:buFont typeface="+mj-lt"/>
              <a:buAutoNum type="arabicPeriod"/>
            </a:pPr>
            <a:r>
              <a:rPr lang="en-US" altLang="en-US" dirty="0"/>
              <a:t>Fluctuating demand</a:t>
            </a:r>
          </a:p>
          <a:p>
            <a:pPr lvl="1">
              <a:buFont typeface="+mj-lt"/>
              <a:buAutoNum type="arabicPeriod"/>
            </a:pPr>
            <a:r>
              <a:rPr lang="en-US" altLang="en-US" dirty="0"/>
              <a:t>Fixed capacity of the system</a:t>
            </a:r>
          </a:p>
          <a:p>
            <a:pPr lvl="1">
              <a:buFont typeface="+mj-lt"/>
              <a:buAutoNum type="arabicPeriod"/>
            </a:pPr>
            <a:r>
              <a:rPr lang="en-US" altLang="en-US" dirty="0"/>
              <a:t>Segmentation of the market based on sensitivity to price or service time</a:t>
            </a:r>
          </a:p>
          <a:p>
            <a:pPr lvl="1">
              <a:buFont typeface="+mj-lt"/>
              <a:buAutoNum type="arabicPeriod"/>
            </a:pPr>
            <a:r>
              <a:rPr lang="en-US" altLang="en-US" dirty="0"/>
              <a:t>Products sold in advance</a:t>
            </a:r>
          </a:p>
        </p:txBody>
      </p:sp>
      <p:sp>
        <p:nvSpPr>
          <p:cNvPr id="4" name="Slide Number Placeholder 3"/>
          <p:cNvSpPr>
            <a:spLocks noGrp="1"/>
          </p:cNvSpPr>
          <p:nvPr>
            <p:ph type="sldNum" sz="quarter" idx="12"/>
          </p:nvPr>
        </p:nvSpPr>
        <p:spPr/>
        <p:txBody>
          <a:bodyPr/>
          <a:lstStyle/>
          <a:p>
            <a:fld id="{66FD9BFC-CB93-4276-8AF8-7B27EEF15A94}" type="slidenum">
              <a:rPr lang="en-US" smtClean="0"/>
              <a:pPr/>
              <a:t>13</a:t>
            </a:fld>
            <a:endParaRPr lang="en-US"/>
          </a:p>
        </p:txBody>
      </p:sp>
    </p:spTree>
    <p:extLst>
      <p:ext uri="{BB962C8B-B14F-4D97-AF65-F5344CB8AC3E}">
        <p14:creationId xmlns:p14="http://schemas.microsoft.com/office/powerpoint/2010/main" val="325799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65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65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65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65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651">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651">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65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a:t>History of Revenue Management</a:t>
            </a:r>
          </a:p>
        </p:txBody>
      </p:sp>
      <p:sp>
        <p:nvSpPr>
          <p:cNvPr id="28675" name="Rectangle 3"/>
          <p:cNvSpPr>
            <a:spLocks noGrp="1" noChangeArrowheads="1"/>
          </p:cNvSpPr>
          <p:nvPr>
            <p:ph idx="1"/>
          </p:nvPr>
        </p:nvSpPr>
        <p:spPr/>
        <p:txBody>
          <a:bodyPr/>
          <a:lstStyle/>
          <a:p>
            <a:r>
              <a:rPr lang="en-US" altLang="en-US" dirty="0"/>
              <a:t>Pioneered by American Airlines in the 1980s</a:t>
            </a:r>
          </a:p>
          <a:p>
            <a:r>
              <a:rPr lang="en-US" altLang="en-US" dirty="0"/>
              <a:t>As a counter to new airlines like </a:t>
            </a:r>
            <a:r>
              <a:rPr lang="en-US" altLang="en-US" dirty="0" err="1"/>
              <a:t>PeopleExpress</a:t>
            </a:r>
            <a:endParaRPr lang="en-US" altLang="en-US" dirty="0"/>
          </a:p>
          <a:p>
            <a:r>
              <a:rPr lang="en-US" altLang="en-US" dirty="0"/>
              <a:t>Techniques employed differentiated pricing</a:t>
            </a:r>
          </a:p>
          <a:p>
            <a:r>
              <a:rPr lang="en-US" altLang="en-US" dirty="0"/>
              <a:t>Widely successful</a:t>
            </a:r>
          </a:p>
          <a:p>
            <a:pPr lvl="1"/>
            <a:r>
              <a:rPr lang="en-US" altLang="en-US" dirty="0" err="1"/>
              <a:t>PeopleExpress</a:t>
            </a:r>
            <a:r>
              <a:rPr lang="en-US" altLang="en-US" dirty="0"/>
              <a:t> went out of business</a:t>
            </a:r>
          </a:p>
          <a:p>
            <a:pPr lvl="1"/>
            <a:r>
              <a:rPr lang="en-US" altLang="en-US" dirty="0"/>
              <a:t>Other airlines started adopting</a:t>
            </a:r>
          </a:p>
          <a:p>
            <a:pPr lvl="1"/>
            <a:r>
              <a:rPr lang="en-US" altLang="en-US" dirty="0"/>
              <a:t>Hotels and rental companies adopted later</a:t>
            </a:r>
          </a:p>
        </p:txBody>
      </p:sp>
      <p:sp>
        <p:nvSpPr>
          <p:cNvPr id="4" name="Slide Number Placeholder 3"/>
          <p:cNvSpPr>
            <a:spLocks noGrp="1"/>
          </p:cNvSpPr>
          <p:nvPr>
            <p:ph type="sldNum" sz="quarter" idx="12"/>
          </p:nvPr>
        </p:nvSpPr>
        <p:spPr/>
        <p:txBody>
          <a:bodyPr/>
          <a:lstStyle/>
          <a:p>
            <a:fld id="{66FD9BFC-CB93-4276-8AF8-7B27EEF15A94}" type="slidenum">
              <a:rPr lang="en-US" smtClean="0"/>
              <a:pPr/>
              <a:t>14</a:t>
            </a:fld>
            <a:endParaRPr lang="en-US"/>
          </a:p>
        </p:txBody>
      </p:sp>
    </p:spTree>
    <p:extLst>
      <p:ext uri="{BB962C8B-B14F-4D97-AF65-F5344CB8AC3E}">
        <p14:creationId xmlns:p14="http://schemas.microsoft.com/office/powerpoint/2010/main" val="429171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67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67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6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a:t>Customer Segments in Airline Industry</a:t>
            </a:r>
          </a:p>
        </p:txBody>
      </p:sp>
      <p:sp>
        <p:nvSpPr>
          <p:cNvPr id="29699" name="Rectangle 3"/>
          <p:cNvSpPr>
            <a:spLocks noGrp="1" noChangeArrowheads="1"/>
          </p:cNvSpPr>
          <p:nvPr>
            <p:ph idx="1"/>
          </p:nvPr>
        </p:nvSpPr>
        <p:spPr/>
        <p:txBody>
          <a:bodyPr/>
          <a:lstStyle/>
          <a:p>
            <a:r>
              <a:rPr lang="en-US" altLang="ko-KR" dirty="0"/>
              <a:t>Leisure travelers</a:t>
            </a:r>
          </a:p>
          <a:p>
            <a:pPr lvl="1"/>
            <a:r>
              <a:rPr lang="en-US" altLang="ko-KR" dirty="0"/>
              <a:t>Highly sensitive to price</a:t>
            </a:r>
          </a:p>
          <a:p>
            <a:pPr lvl="1"/>
            <a:r>
              <a:rPr lang="en-US" altLang="ko-KR" dirty="0"/>
              <a:t>Not generally sensitive to the duration of the trip</a:t>
            </a:r>
          </a:p>
          <a:p>
            <a:pPr lvl="1"/>
            <a:r>
              <a:rPr lang="en-US" altLang="ko-KR" dirty="0"/>
              <a:t>Willing to book non-refundable tickets far ahead of time</a:t>
            </a:r>
          </a:p>
          <a:p>
            <a:r>
              <a:rPr lang="en-US" altLang="ko-KR" dirty="0"/>
              <a:t>Business travelers</a:t>
            </a:r>
          </a:p>
          <a:p>
            <a:pPr lvl="1"/>
            <a:r>
              <a:rPr lang="en-US" altLang="ko-KR" dirty="0"/>
              <a:t>Not particularly price-sensitive</a:t>
            </a:r>
          </a:p>
          <a:p>
            <a:pPr lvl="1"/>
            <a:r>
              <a:rPr lang="en-US" altLang="ko-KR" dirty="0"/>
              <a:t>Highly sensitive to trip duration</a:t>
            </a:r>
          </a:p>
          <a:p>
            <a:pPr lvl="1"/>
            <a:r>
              <a:rPr lang="en-US" altLang="ko-KR" dirty="0"/>
              <a:t>Need high flexibility to adjust their travel plans as needed</a:t>
            </a:r>
            <a:endParaRPr lang="en-US" altLang="en-US" dirty="0"/>
          </a:p>
        </p:txBody>
      </p:sp>
      <p:sp>
        <p:nvSpPr>
          <p:cNvPr id="6" name="Slide Number Placeholder 5"/>
          <p:cNvSpPr>
            <a:spLocks noGrp="1"/>
          </p:cNvSpPr>
          <p:nvPr>
            <p:ph type="sldNum" sz="quarter" idx="12"/>
          </p:nvPr>
        </p:nvSpPr>
        <p:spPr/>
        <p:txBody>
          <a:bodyPr/>
          <a:lstStyle/>
          <a:p>
            <a:fld id="{66FD9BFC-CB93-4276-8AF8-7B27EEF15A94}" type="slidenum">
              <a:rPr lang="en-US" smtClean="0"/>
              <a:pPr/>
              <a:t>15</a:t>
            </a:fld>
            <a:endParaRPr lang="en-US"/>
          </a:p>
        </p:txBody>
      </p:sp>
    </p:spTree>
    <p:extLst>
      <p:ext uri="{BB962C8B-B14F-4D97-AF65-F5344CB8AC3E}">
        <p14:creationId xmlns:p14="http://schemas.microsoft.com/office/powerpoint/2010/main" val="249110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69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69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69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69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6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6222-47E2-4395-E8CA-B166CF122A4C}"/>
              </a:ext>
            </a:extLst>
          </p:cNvPr>
          <p:cNvSpPr>
            <a:spLocks noGrp="1"/>
          </p:cNvSpPr>
          <p:nvPr>
            <p:ph type="title"/>
          </p:nvPr>
        </p:nvSpPr>
        <p:spPr/>
        <p:txBody>
          <a:bodyPr/>
          <a:lstStyle/>
          <a:p>
            <a:r>
              <a:rPr lang="en-IN" dirty="0"/>
              <a:t>Customer Differentiation in the airline industry</a:t>
            </a:r>
          </a:p>
        </p:txBody>
      </p:sp>
      <p:sp>
        <p:nvSpPr>
          <p:cNvPr id="4" name="Slide Number Placeholder 3">
            <a:extLst>
              <a:ext uri="{FF2B5EF4-FFF2-40B4-BE49-F238E27FC236}">
                <a16:creationId xmlns:a16="http://schemas.microsoft.com/office/drawing/2014/main" id="{AD78CF14-3232-28B0-18EA-5F5AC6FE3C38}"/>
              </a:ext>
            </a:extLst>
          </p:cNvPr>
          <p:cNvSpPr>
            <a:spLocks noGrp="1"/>
          </p:cNvSpPr>
          <p:nvPr>
            <p:ph type="sldNum" sz="quarter" idx="12"/>
          </p:nvPr>
        </p:nvSpPr>
        <p:spPr/>
        <p:txBody>
          <a:bodyPr/>
          <a:lstStyle/>
          <a:p>
            <a:fld id="{43BC3966-76C3-4019-8943-2183668DBB58}" type="slidenum">
              <a:rPr lang="en-IN" smtClean="0"/>
              <a:t>16</a:t>
            </a:fld>
            <a:endParaRPr lang="en-IN" dirty="0"/>
          </a:p>
        </p:txBody>
      </p:sp>
      <p:pic>
        <p:nvPicPr>
          <p:cNvPr id="9" name="Picture 8" descr="A white rectangular grid with black text&#10;&#10;Description automatically generated">
            <a:extLst>
              <a:ext uri="{FF2B5EF4-FFF2-40B4-BE49-F238E27FC236}">
                <a16:creationId xmlns:a16="http://schemas.microsoft.com/office/drawing/2014/main" id="{1A6431EA-3539-6315-0FB8-1D54753665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0661" y="1690688"/>
            <a:ext cx="7610678" cy="5030787"/>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829C5241-B02A-72B0-EA9D-3ED6F823C8D6}"/>
                  </a:ext>
                </a:extLst>
              </p14:cNvPr>
              <p14:cNvContentPartPr/>
              <p14:nvPr/>
            </p14:nvContentPartPr>
            <p14:xfrm>
              <a:off x="5679000" y="1501200"/>
              <a:ext cx="6143040" cy="2295000"/>
            </p14:xfrm>
          </p:contentPart>
        </mc:Choice>
        <mc:Fallback xmlns="">
          <p:pic>
            <p:nvPicPr>
              <p:cNvPr id="3" name="Ink 2">
                <a:extLst>
                  <a:ext uri="{FF2B5EF4-FFF2-40B4-BE49-F238E27FC236}">
                    <a16:creationId xmlns:a16="http://schemas.microsoft.com/office/drawing/2014/main" id="{829C5241-B02A-72B0-EA9D-3ED6F823C8D6}"/>
                  </a:ext>
                </a:extLst>
              </p:cNvPr>
              <p:cNvPicPr/>
              <p:nvPr/>
            </p:nvPicPr>
            <p:blipFill>
              <a:blip r:embed="rId4"/>
              <a:stretch>
                <a:fillRect/>
              </a:stretch>
            </p:blipFill>
            <p:spPr>
              <a:xfrm>
                <a:off x="5669640" y="1491840"/>
                <a:ext cx="6161760" cy="2313720"/>
              </a:xfrm>
              <a:prstGeom prst="rect">
                <a:avLst/>
              </a:prstGeom>
            </p:spPr>
          </p:pic>
        </mc:Fallback>
      </mc:AlternateContent>
    </p:spTree>
    <p:extLst>
      <p:ext uri="{BB962C8B-B14F-4D97-AF65-F5344CB8AC3E}">
        <p14:creationId xmlns:p14="http://schemas.microsoft.com/office/powerpoint/2010/main" val="2879723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a:t>Differential Pricing</a:t>
            </a:r>
          </a:p>
        </p:txBody>
      </p:sp>
      <p:sp>
        <p:nvSpPr>
          <p:cNvPr id="32771" name="Rectangle 3"/>
          <p:cNvSpPr>
            <a:spLocks noGrp="1" noChangeArrowheads="1"/>
          </p:cNvSpPr>
          <p:nvPr>
            <p:ph idx="1"/>
          </p:nvPr>
        </p:nvSpPr>
        <p:spPr/>
        <p:txBody>
          <a:bodyPr/>
          <a:lstStyle/>
          <a:p>
            <a:r>
              <a:rPr lang="en-US" altLang="en-US" dirty="0"/>
              <a:t>“Build fences” to prevent business travelers from moving from the top-left box to the bottom-right box</a:t>
            </a:r>
          </a:p>
          <a:p>
            <a:pPr lvl="1"/>
            <a:r>
              <a:rPr lang="en-US" altLang="en-US" dirty="0"/>
              <a:t>Require weekend stays and early booking</a:t>
            </a:r>
          </a:p>
          <a:p>
            <a:r>
              <a:rPr lang="en-US" altLang="en-US" dirty="0"/>
              <a:t>The more fare classes, the more fences required</a:t>
            </a:r>
          </a:p>
          <a:p>
            <a:r>
              <a:rPr lang="en-US" altLang="en-US" dirty="0"/>
              <a:t>Other factors:</a:t>
            </a:r>
          </a:p>
          <a:p>
            <a:pPr lvl="1"/>
            <a:r>
              <a:rPr lang="en-US" altLang="en-US" dirty="0"/>
              <a:t>How many of each type of ticket to offer</a:t>
            </a:r>
          </a:p>
          <a:p>
            <a:pPr lvl="1"/>
            <a:r>
              <a:rPr lang="en-US" altLang="en-US" dirty="0"/>
              <a:t>How much to price for each ticket</a:t>
            </a:r>
          </a:p>
        </p:txBody>
      </p:sp>
      <p:sp>
        <p:nvSpPr>
          <p:cNvPr id="4" name="Slide Number Placeholder 3"/>
          <p:cNvSpPr>
            <a:spLocks noGrp="1"/>
          </p:cNvSpPr>
          <p:nvPr>
            <p:ph type="sldNum" sz="quarter" idx="12"/>
          </p:nvPr>
        </p:nvSpPr>
        <p:spPr/>
        <p:txBody>
          <a:bodyPr/>
          <a:lstStyle/>
          <a:p>
            <a:fld id="{66FD9BFC-CB93-4276-8AF8-7B27EEF15A94}" type="slidenum">
              <a:rPr lang="en-US" smtClean="0"/>
              <a:pPr/>
              <a:t>17</a:t>
            </a:fld>
            <a:endParaRPr lang="en-US"/>
          </a:p>
        </p:txBody>
      </p:sp>
    </p:spTree>
    <p:extLst>
      <p:ext uri="{BB962C8B-B14F-4D97-AF65-F5344CB8AC3E}">
        <p14:creationId xmlns:p14="http://schemas.microsoft.com/office/powerpoint/2010/main" val="154864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77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77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7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a:t>Revenue Management Systems</a:t>
            </a:r>
          </a:p>
        </p:txBody>
      </p:sp>
      <p:sp>
        <p:nvSpPr>
          <p:cNvPr id="33795" name="Rectangle 3"/>
          <p:cNvSpPr>
            <a:spLocks noGrp="1" noChangeArrowheads="1"/>
          </p:cNvSpPr>
          <p:nvPr>
            <p:ph idx="1"/>
          </p:nvPr>
        </p:nvSpPr>
        <p:spPr/>
        <p:txBody>
          <a:bodyPr>
            <a:normAutofit fontScale="92500" lnSpcReduction="10000"/>
          </a:bodyPr>
          <a:lstStyle/>
          <a:p>
            <a:r>
              <a:rPr lang="en-US" altLang="en-US" dirty="0"/>
              <a:t>Market segmentation</a:t>
            </a:r>
          </a:p>
          <a:p>
            <a:pPr lvl="1"/>
            <a:r>
              <a:rPr lang="en-US" altLang="en-US" dirty="0"/>
              <a:t>For a specific time and flight (origin to destination)</a:t>
            </a:r>
          </a:p>
          <a:p>
            <a:pPr lvl="1"/>
            <a:r>
              <a:rPr lang="en-US" altLang="en-US" dirty="0"/>
              <a:t>Different products designed and priced to target different market segments</a:t>
            </a:r>
          </a:p>
          <a:p>
            <a:pPr lvl="1"/>
            <a:r>
              <a:rPr lang="en-US" altLang="en-US" dirty="0"/>
              <a:t>Products feature different restrictions</a:t>
            </a:r>
          </a:p>
          <a:p>
            <a:pPr lvl="3"/>
            <a:r>
              <a:rPr lang="en-US" altLang="en-US" dirty="0"/>
              <a:t>Non-refundable</a:t>
            </a:r>
          </a:p>
          <a:p>
            <a:pPr lvl="3"/>
            <a:r>
              <a:rPr lang="en-US" altLang="en-US" dirty="0"/>
              <a:t>Available up to 21 days before the flight</a:t>
            </a:r>
          </a:p>
          <a:p>
            <a:r>
              <a:rPr lang="en-US" altLang="en-US" dirty="0"/>
              <a:t>Booking control</a:t>
            </a:r>
          </a:p>
          <a:p>
            <a:pPr lvl="1"/>
            <a:r>
              <a:rPr lang="en-US" altLang="en-US" dirty="0"/>
              <a:t>Allocates available seats to fare classes</a:t>
            </a:r>
          </a:p>
          <a:p>
            <a:pPr lvl="1"/>
            <a:r>
              <a:rPr lang="en-US" altLang="en-US" dirty="0"/>
              <a:t>Setting limits on the number of seats that can be allocated to lower fare classes</a:t>
            </a:r>
          </a:p>
          <a:p>
            <a:r>
              <a:rPr lang="en-US" altLang="en-US" dirty="0"/>
              <a:t>Requires:</a:t>
            </a:r>
          </a:p>
          <a:p>
            <a:pPr lvl="1"/>
            <a:r>
              <a:rPr lang="en-US" altLang="en-US" dirty="0"/>
              <a:t>Sophisticated algorithms</a:t>
            </a:r>
          </a:p>
          <a:p>
            <a:pPr lvl="1"/>
            <a:r>
              <a:rPr lang="en-US" altLang="en-US" dirty="0"/>
              <a:t>Basic criterion: Equal marginal revenues in each class</a:t>
            </a:r>
          </a:p>
        </p:txBody>
      </p:sp>
      <p:sp>
        <p:nvSpPr>
          <p:cNvPr id="6" name="Slide Number Placeholder 5"/>
          <p:cNvSpPr>
            <a:spLocks noGrp="1"/>
          </p:cNvSpPr>
          <p:nvPr>
            <p:ph type="sldNum" sz="quarter" idx="12"/>
          </p:nvPr>
        </p:nvSpPr>
        <p:spPr/>
        <p:txBody>
          <a:bodyPr/>
          <a:lstStyle/>
          <a:p>
            <a:fld id="{66FD9BFC-CB93-4276-8AF8-7B27EEF15A94}" type="slidenum">
              <a:rPr lang="en-US" smtClean="0"/>
              <a:pPr/>
              <a:t>18</a:t>
            </a:fld>
            <a:endParaRPr lang="en-US"/>
          </a:p>
        </p:txBody>
      </p:sp>
    </p:spTree>
    <p:extLst>
      <p:ext uri="{BB962C8B-B14F-4D97-AF65-F5344CB8AC3E}">
        <p14:creationId xmlns:p14="http://schemas.microsoft.com/office/powerpoint/2010/main" val="3189518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a:t>Optimal Allocation of Flights</a:t>
            </a:r>
          </a:p>
        </p:txBody>
      </p:sp>
      <p:sp>
        <p:nvSpPr>
          <p:cNvPr id="34819" name="Rectangle 3"/>
          <p:cNvSpPr>
            <a:spLocks noGrp="1" noChangeArrowheads="1"/>
          </p:cNvSpPr>
          <p:nvPr>
            <p:ph idx="1"/>
          </p:nvPr>
        </p:nvSpPr>
        <p:spPr/>
        <p:txBody>
          <a:bodyPr/>
          <a:lstStyle/>
          <a:p>
            <a:r>
              <a:rPr lang="en-US" altLang="ko-KR"/>
              <a:t>Leisure fare is $100 per ticket</a:t>
            </a:r>
          </a:p>
          <a:p>
            <a:r>
              <a:rPr lang="en-US" altLang="ko-KR"/>
              <a:t>Business fare is $250 per ticket</a:t>
            </a:r>
          </a:p>
          <a:p>
            <a:r>
              <a:rPr lang="en-US" altLang="ko-KR"/>
              <a:t>80 seats on the plane</a:t>
            </a:r>
          </a:p>
          <a:p>
            <a:r>
              <a:rPr lang="en-US" altLang="ko-KR"/>
              <a:t>Company can sell as many seats as they make available at the leisure fare</a:t>
            </a:r>
          </a:p>
          <a:p>
            <a:r>
              <a:rPr lang="en-US" altLang="ko-KR"/>
              <a:t>Business fare is random</a:t>
            </a:r>
            <a:endParaRPr lang="en-US" altLang="en-US"/>
          </a:p>
        </p:txBody>
      </p:sp>
      <p:sp>
        <p:nvSpPr>
          <p:cNvPr id="6" name="Slide Number Placeholder 5"/>
          <p:cNvSpPr>
            <a:spLocks noGrp="1"/>
          </p:cNvSpPr>
          <p:nvPr>
            <p:ph type="sldNum" sz="quarter" idx="12"/>
          </p:nvPr>
        </p:nvSpPr>
        <p:spPr/>
        <p:txBody>
          <a:bodyPr/>
          <a:lstStyle/>
          <a:p>
            <a:fld id="{66FD9BFC-CB93-4276-8AF8-7B27EEF15A94}" type="slidenum">
              <a:rPr lang="en-US" smtClean="0"/>
              <a:pPr/>
              <a:t>19</a:t>
            </a:fld>
            <a:endParaRPr lang="en-US"/>
          </a:p>
        </p:txBody>
      </p:sp>
    </p:spTree>
    <p:extLst>
      <p:ext uri="{BB962C8B-B14F-4D97-AF65-F5344CB8AC3E}">
        <p14:creationId xmlns:p14="http://schemas.microsoft.com/office/powerpoint/2010/main" val="328334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a:t>Marginal Revenues</a:t>
            </a:r>
          </a:p>
        </p:txBody>
      </p:sp>
      <p:sp>
        <p:nvSpPr>
          <p:cNvPr id="39939" name="Rectangle 3"/>
          <p:cNvSpPr>
            <a:spLocks noGrp="1" noChangeArrowheads="1"/>
          </p:cNvSpPr>
          <p:nvPr>
            <p:ph idx="1"/>
          </p:nvPr>
        </p:nvSpPr>
        <p:spPr/>
        <p:txBody>
          <a:bodyPr/>
          <a:lstStyle/>
          <a:p>
            <a:r>
              <a:rPr lang="en-US" altLang="en-US"/>
              <a:t>Determine expected revenue for each number of allocated seats </a:t>
            </a:r>
          </a:p>
          <a:p>
            <a:r>
              <a:rPr lang="en-US" altLang="en-US"/>
              <a:t>Determine expected marginal revenue of business class</a:t>
            </a:r>
          </a:p>
          <a:p>
            <a:pPr lvl="1"/>
            <a:r>
              <a:rPr lang="en-US" altLang="en-US"/>
              <a:t>revenue associated with allocating one additional seat can also be calculated</a:t>
            </a:r>
          </a:p>
          <a:p>
            <a:pPr lvl="1"/>
            <a:r>
              <a:rPr lang="en-US" altLang="en-US"/>
              <a:t>this decreases as the number of allocated seats increases</a:t>
            </a:r>
          </a:p>
          <a:p>
            <a:r>
              <a:rPr lang="en-US" altLang="en-US"/>
              <a:t>Marginal revenue associated with leisure class seats </a:t>
            </a:r>
          </a:p>
          <a:p>
            <a:pPr lvl="1"/>
            <a:r>
              <a:rPr lang="en-US" altLang="en-US"/>
              <a:t>unlimited demand for seats implies marginal revenue is constant</a:t>
            </a:r>
          </a:p>
          <a:p>
            <a:r>
              <a:rPr lang="en-US" altLang="en-US"/>
              <a:t>Marginal revenue of the two is equal at 18 seats </a:t>
            </a:r>
          </a:p>
          <a:p>
            <a:pPr lvl="1"/>
            <a:r>
              <a:rPr lang="en-US" altLang="en-US"/>
              <a:t>18 seats should be allocated to business class</a:t>
            </a:r>
          </a:p>
        </p:txBody>
      </p:sp>
      <p:sp>
        <p:nvSpPr>
          <p:cNvPr id="4" name="Slide Number Placeholder 3"/>
          <p:cNvSpPr>
            <a:spLocks noGrp="1"/>
          </p:cNvSpPr>
          <p:nvPr>
            <p:ph type="sldNum" sz="quarter" idx="12"/>
          </p:nvPr>
        </p:nvSpPr>
        <p:spPr/>
        <p:txBody>
          <a:bodyPr/>
          <a:lstStyle/>
          <a:p>
            <a:fld id="{66FD9BFC-CB93-4276-8AF8-7B27EEF15A94}" type="slidenum">
              <a:rPr lang="en-US" smtClean="0"/>
              <a:pPr/>
              <a:t>20</a:t>
            </a:fld>
            <a:endParaRPr lang="en-US"/>
          </a:p>
        </p:txBody>
      </p:sp>
    </p:spTree>
    <p:extLst>
      <p:ext uri="{BB962C8B-B14F-4D97-AF65-F5344CB8AC3E}">
        <p14:creationId xmlns:p14="http://schemas.microsoft.com/office/powerpoint/2010/main" val="909966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a:t>Complexities of the Real Systems</a:t>
            </a:r>
          </a:p>
        </p:txBody>
      </p:sp>
      <p:sp>
        <p:nvSpPr>
          <p:cNvPr id="40963" name="Rectangle 3"/>
          <p:cNvSpPr>
            <a:spLocks noGrp="1" noChangeArrowheads="1"/>
          </p:cNvSpPr>
          <p:nvPr>
            <p:ph idx="1"/>
          </p:nvPr>
        </p:nvSpPr>
        <p:spPr/>
        <p:txBody>
          <a:bodyPr>
            <a:normAutofit lnSpcReduction="10000"/>
          </a:bodyPr>
          <a:lstStyle/>
          <a:p>
            <a:r>
              <a:rPr lang="en-US" altLang="en-US"/>
              <a:t>Variety of flight classes</a:t>
            </a:r>
          </a:p>
          <a:p>
            <a:r>
              <a:rPr lang="en-US" altLang="en-US"/>
              <a:t>Different hierarchies of classes</a:t>
            </a:r>
          </a:p>
          <a:p>
            <a:r>
              <a:rPr lang="en-US" altLang="en-US"/>
              <a:t>More complex demand information</a:t>
            </a:r>
          </a:p>
          <a:p>
            <a:r>
              <a:rPr lang="en-US" altLang="en-US"/>
              <a:t>Network management</a:t>
            </a:r>
          </a:p>
          <a:p>
            <a:pPr lvl="1"/>
            <a:r>
              <a:rPr lang="en-US" altLang="en-US"/>
              <a:t>A flight can be part of many ultimate origin-destination pairs</a:t>
            </a:r>
          </a:p>
          <a:p>
            <a:pPr lvl="1"/>
            <a:r>
              <a:rPr lang="en-US" altLang="en-US"/>
              <a:t>System needs to account for this by allocating seats to particular flights </a:t>
            </a:r>
          </a:p>
          <a:p>
            <a:r>
              <a:rPr lang="en-US" altLang="en-US"/>
              <a:t>Prices change over time</a:t>
            </a:r>
          </a:p>
          <a:p>
            <a:pPr lvl="1"/>
            <a:r>
              <a:rPr lang="en-US" altLang="en-US"/>
              <a:t>Flight may be expensive on some days and times</a:t>
            </a:r>
          </a:p>
          <a:p>
            <a:pPr lvl="1"/>
            <a:r>
              <a:rPr lang="en-US" altLang="en-US"/>
              <a:t>If a plane is not filling up, the airline might increase the allocation of lower price fares to that flight over time</a:t>
            </a:r>
          </a:p>
        </p:txBody>
      </p:sp>
      <p:sp>
        <p:nvSpPr>
          <p:cNvPr id="4" name="Slide Number Placeholder 3"/>
          <p:cNvSpPr>
            <a:spLocks noGrp="1"/>
          </p:cNvSpPr>
          <p:nvPr>
            <p:ph type="sldNum" sz="quarter" idx="12"/>
          </p:nvPr>
        </p:nvSpPr>
        <p:spPr/>
        <p:txBody>
          <a:bodyPr/>
          <a:lstStyle/>
          <a:p>
            <a:fld id="{66FD9BFC-CB93-4276-8AF8-7B27EEF15A94}" type="slidenum">
              <a:rPr lang="en-US" smtClean="0"/>
              <a:pPr/>
              <a:t>21</a:t>
            </a:fld>
            <a:endParaRPr lang="en-US"/>
          </a:p>
        </p:txBody>
      </p:sp>
    </p:spTree>
    <p:extLst>
      <p:ext uri="{BB962C8B-B14F-4D97-AF65-F5344CB8AC3E}">
        <p14:creationId xmlns:p14="http://schemas.microsoft.com/office/powerpoint/2010/main" val="2935896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2094-4A80-4C1F-9FD6-6D21BD60DFC2}"/>
              </a:ext>
            </a:extLst>
          </p:cNvPr>
          <p:cNvSpPr>
            <a:spLocks noGrp="1"/>
          </p:cNvSpPr>
          <p:nvPr>
            <p:ph type="title"/>
          </p:nvPr>
        </p:nvSpPr>
        <p:spPr/>
        <p:txBody>
          <a:bodyPr>
            <a:noAutofit/>
          </a:bodyPr>
          <a:lstStyle/>
          <a:p>
            <a:r>
              <a:rPr lang="en-US" sz="3200" dirty="0"/>
              <a:t>Matching Supply to Demand When Supply Is Fixed</a:t>
            </a:r>
          </a:p>
        </p:txBody>
      </p:sp>
      <p:sp>
        <p:nvSpPr>
          <p:cNvPr id="3" name="Content Placeholder 2">
            <a:extLst>
              <a:ext uri="{FF2B5EF4-FFF2-40B4-BE49-F238E27FC236}">
                <a16:creationId xmlns:a16="http://schemas.microsoft.com/office/drawing/2014/main" id="{2AA4F808-C02C-484A-89B6-F4A8A7EB739A}"/>
              </a:ext>
            </a:extLst>
          </p:cNvPr>
          <p:cNvSpPr>
            <a:spLocks noGrp="1"/>
          </p:cNvSpPr>
          <p:nvPr>
            <p:ph idx="1"/>
          </p:nvPr>
        </p:nvSpPr>
        <p:spPr/>
        <p:txBody>
          <a:bodyPr>
            <a:normAutofit/>
          </a:bodyPr>
          <a:lstStyle/>
          <a:p>
            <a:r>
              <a:rPr lang="en-US" altLang="en-US" sz="2400" dirty="0"/>
              <a:t>Examples of fixed supply:</a:t>
            </a:r>
          </a:p>
          <a:p>
            <a:pPr marL="291600" lvl="1" indent="-291600"/>
            <a:r>
              <a:rPr lang="en-US" altLang="en-US" dirty="0"/>
              <a:t>Travel industries (fixed number of seats, rooms, cars, etcetera).</a:t>
            </a:r>
          </a:p>
          <a:p>
            <a:pPr marL="291600" lvl="1" indent="-291600"/>
            <a:r>
              <a:rPr lang="en-US" altLang="en-US" dirty="0"/>
              <a:t>Advertising time (limited number of time slots).</a:t>
            </a:r>
          </a:p>
          <a:p>
            <a:pPr marL="291600" lvl="1" indent="-291600"/>
            <a:r>
              <a:rPr lang="en-US" altLang="en-US" dirty="0"/>
              <a:t>Telecommunications bandwidth.</a:t>
            </a:r>
          </a:p>
          <a:p>
            <a:pPr marL="290513" lvl="1" indent="-290513"/>
            <a:r>
              <a:rPr lang="en-US" altLang="en-US" dirty="0"/>
              <a:t>Size of the M</a:t>
            </a:r>
            <a:r>
              <a:rPr lang="en-US" altLang="en-US" sz="300" dirty="0"/>
              <a:t> </a:t>
            </a:r>
            <a:r>
              <a:rPr lang="en-US" altLang="en-US" dirty="0"/>
              <a:t>B</a:t>
            </a:r>
            <a:r>
              <a:rPr lang="en-US" altLang="en-US" sz="300" dirty="0"/>
              <a:t> </a:t>
            </a:r>
            <a:r>
              <a:rPr lang="en-US" altLang="en-US" dirty="0"/>
              <a:t>A program.</a:t>
            </a:r>
          </a:p>
          <a:p>
            <a:pPr marL="291600" lvl="1" indent="-291600"/>
            <a:r>
              <a:rPr lang="en-US" altLang="en-US" dirty="0"/>
              <a:t>Doctor’s availability for appointments.</a:t>
            </a:r>
          </a:p>
          <a:p>
            <a:r>
              <a:rPr lang="en-US" altLang="en-US" sz="2400" dirty="0"/>
              <a:t>Revenue management is a solution:</a:t>
            </a:r>
          </a:p>
          <a:p>
            <a:pPr marL="748800" lvl="2" indent="-291600"/>
            <a:r>
              <a:rPr lang="en-US" altLang="en-US" dirty="0"/>
              <a:t>If adjusting supply is impossible – adjust the demand!</a:t>
            </a:r>
          </a:p>
          <a:p>
            <a:pPr marL="748800" lvl="2" indent="-291600"/>
            <a:r>
              <a:rPr lang="en-US" altLang="en-US" dirty="0"/>
              <a:t>Segment customers into high willingness to pay and low willingness to pay.</a:t>
            </a:r>
          </a:p>
          <a:p>
            <a:pPr marL="748800" lvl="2" indent="-291600"/>
            <a:r>
              <a:rPr lang="en-US" altLang="en-US" dirty="0"/>
              <a:t>Limit the number of tickets sold at a low price, that is, control the average price by changing the mix of customers.</a:t>
            </a:r>
          </a:p>
          <a:p>
            <a:pPr marL="291600" lvl="1" indent="-291600"/>
            <a:endParaRPr lang="en-US" altLang="en-US" dirty="0"/>
          </a:p>
        </p:txBody>
      </p:sp>
      <p:sp>
        <p:nvSpPr>
          <p:cNvPr id="7" name="Slide Number Placeholder 6">
            <a:extLst>
              <a:ext uri="{FF2B5EF4-FFF2-40B4-BE49-F238E27FC236}">
                <a16:creationId xmlns:a16="http://schemas.microsoft.com/office/drawing/2014/main" id="{C641562C-7DF6-4E30-987B-E92DF7D84B2E}"/>
              </a:ext>
            </a:extLst>
          </p:cNvPr>
          <p:cNvSpPr>
            <a:spLocks noGrp="1"/>
          </p:cNvSpPr>
          <p:nvPr>
            <p:ph type="sldNum" sz="quarter" idx="12"/>
          </p:nvPr>
        </p:nvSpPr>
        <p:spPr/>
        <p:txBody>
          <a:bodyPr/>
          <a:lstStyle/>
          <a:p>
            <a:fld id="{68151E55-6873-49E2-B8D5-2F265E6F1973}" type="slidenum">
              <a:rPr lang="en-US" smtClean="0"/>
              <a:t>22</a:t>
            </a:fld>
            <a:endParaRPr lang="en-US"/>
          </a:p>
        </p:txBody>
      </p:sp>
    </p:spTree>
    <p:extLst>
      <p:ext uri="{BB962C8B-B14F-4D97-AF65-F5344CB8AC3E}">
        <p14:creationId xmlns:p14="http://schemas.microsoft.com/office/powerpoint/2010/main" val="1924578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F7DEB-D752-4570-85F9-D6A1496CEF30}"/>
              </a:ext>
            </a:extLst>
          </p:cNvPr>
          <p:cNvSpPr>
            <a:spLocks noGrp="1"/>
          </p:cNvSpPr>
          <p:nvPr>
            <p:ph type="title"/>
          </p:nvPr>
        </p:nvSpPr>
        <p:spPr/>
        <p:txBody>
          <a:bodyPr>
            <a:noAutofit/>
          </a:bodyPr>
          <a:lstStyle/>
          <a:p>
            <a:r>
              <a:rPr lang="en-US" sz="3200" dirty="0"/>
              <a:t>Revenue Management and Margin Arithmetic</a:t>
            </a:r>
          </a:p>
        </p:txBody>
      </p:sp>
      <p:sp>
        <p:nvSpPr>
          <p:cNvPr id="3" name="Content Placeholder 2">
            <a:extLst>
              <a:ext uri="{FF2B5EF4-FFF2-40B4-BE49-F238E27FC236}">
                <a16:creationId xmlns:a16="http://schemas.microsoft.com/office/drawing/2014/main" id="{D05BAAB6-0462-425D-B8D7-4A75662A2D71}"/>
              </a:ext>
            </a:extLst>
          </p:cNvPr>
          <p:cNvSpPr>
            <a:spLocks noGrp="1"/>
          </p:cNvSpPr>
          <p:nvPr>
            <p:ph idx="1"/>
          </p:nvPr>
        </p:nvSpPr>
        <p:spPr/>
        <p:txBody>
          <a:bodyPr/>
          <a:lstStyle/>
          <a:p>
            <a:r>
              <a:rPr lang="en-US" altLang="en-US" sz="2000" dirty="0"/>
              <a:t>Small changes in revenue can have a big impact on profit, especially for high gross margin and low net profit % industries:</a:t>
            </a:r>
          </a:p>
          <a:p>
            <a:r>
              <a:rPr lang="en-IN" sz="2000" dirty="0"/>
              <a:t>Percentage change in profit for different gross margins, revenue increases and net profits as a percentage of revenue.</a:t>
            </a:r>
            <a:endParaRPr lang="en-US" sz="2000" dirty="0"/>
          </a:p>
          <a:p>
            <a:endParaRPr lang="en-US" altLang="en-US" sz="2000" dirty="0"/>
          </a:p>
        </p:txBody>
      </p:sp>
      <p:sp>
        <p:nvSpPr>
          <p:cNvPr id="7" name="Slide Number Placeholder 6">
            <a:extLst>
              <a:ext uri="{FF2B5EF4-FFF2-40B4-BE49-F238E27FC236}">
                <a16:creationId xmlns:a16="http://schemas.microsoft.com/office/drawing/2014/main" id="{22C42F2C-CCBA-4E7D-98DD-22FB57CC9C90}"/>
              </a:ext>
            </a:extLst>
          </p:cNvPr>
          <p:cNvSpPr>
            <a:spLocks noGrp="1"/>
          </p:cNvSpPr>
          <p:nvPr>
            <p:ph type="sldNum" sz="quarter" idx="12"/>
          </p:nvPr>
        </p:nvSpPr>
        <p:spPr/>
        <p:txBody>
          <a:bodyPr/>
          <a:lstStyle/>
          <a:p>
            <a:fld id="{68151E55-6873-49E2-B8D5-2F265E6F1973}" type="slidenum">
              <a:rPr lang="en-US" smtClean="0"/>
              <a:t>23</a:t>
            </a:fld>
            <a:endParaRPr lang="en-US"/>
          </a:p>
        </p:txBody>
      </p:sp>
      <p:sp>
        <p:nvSpPr>
          <p:cNvPr id="8" name="Text Placeholder 7">
            <a:extLst>
              <a:ext uri="{FF2B5EF4-FFF2-40B4-BE49-F238E27FC236}">
                <a16:creationId xmlns:a16="http://schemas.microsoft.com/office/drawing/2014/main" id="{B8CF1A4B-CF24-416C-AE30-BA75189D117D}"/>
              </a:ext>
            </a:extLst>
          </p:cNvPr>
          <p:cNvSpPr>
            <a:spLocks noGrp="1"/>
          </p:cNvSpPr>
          <p:nvPr>
            <p:ph type="body" sz="quarter" idx="4294967295"/>
          </p:nvPr>
        </p:nvSpPr>
        <p:spPr>
          <a:xfrm>
            <a:off x="0" y="6324600"/>
            <a:ext cx="3200400" cy="190500"/>
          </a:xfrm>
        </p:spPr>
        <p:txBody>
          <a:bodyPr>
            <a:normAutofit fontScale="70000" lnSpcReduction="20000"/>
          </a:bodyPr>
          <a:lstStyle/>
          <a:p>
            <a:r>
              <a:rPr lang="en-US" sz="1200" dirty="0">
                <a:hlinkClick r:id="rId3" action="ppaction://hlinksldjump"/>
              </a:rPr>
              <a:t>Access the text alternative for this image.</a:t>
            </a:r>
          </a:p>
        </p:txBody>
      </p:sp>
      <p:pic>
        <p:nvPicPr>
          <p:cNvPr id="11" name="Picture 10" descr="Two tables show percentage change in profit for different gross margins, revenue increases, and net profits as a percentage of revenue.">
            <a:extLst>
              <a:ext uri="{FF2B5EF4-FFF2-40B4-BE49-F238E27FC236}">
                <a16:creationId xmlns:a16="http://schemas.microsoft.com/office/drawing/2014/main" id="{56EEA732-8BAC-4EFF-9D40-84551F4671BA}"/>
              </a:ext>
            </a:extLst>
          </p:cNvPr>
          <p:cNvPicPr>
            <a:picLocks noChangeAspect="1"/>
          </p:cNvPicPr>
          <p:nvPr/>
        </p:nvPicPr>
        <p:blipFill>
          <a:blip r:embed="rId4"/>
          <a:stretch>
            <a:fillRect/>
          </a:stretch>
        </p:blipFill>
        <p:spPr>
          <a:xfrm>
            <a:off x="2937547" y="3281507"/>
            <a:ext cx="6345932" cy="2638135"/>
          </a:xfrm>
          <a:prstGeom prst="rect">
            <a:avLst/>
          </a:prstGeom>
        </p:spPr>
      </p:pic>
    </p:spTree>
    <p:extLst>
      <p:ext uri="{BB962C8B-B14F-4D97-AF65-F5344CB8AC3E}">
        <p14:creationId xmlns:p14="http://schemas.microsoft.com/office/powerpoint/2010/main" val="2640919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0593-D645-41AA-845A-B917A6EDD6B0}"/>
              </a:ext>
            </a:extLst>
          </p:cNvPr>
          <p:cNvSpPr>
            <a:spLocks noGrp="1"/>
          </p:cNvSpPr>
          <p:nvPr>
            <p:ph type="title"/>
          </p:nvPr>
        </p:nvSpPr>
        <p:spPr/>
        <p:txBody>
          <a:bodyPr>
            <a:normAutofit/>
          </a:bodyPr>
          <a:lstStyle/>
          <a:p>
            <a:r>
              <a:rPr lang="en-US" altLang="en-US" dirty="0"/>
              <a:t>Environments Suitable for Revenue Management</a:t>
            </a:r>
            <a:endParaRPr lang="en-US" dirty="0"/>
          </a:p>
        </p:txBody>
      </p:sp>
      <p:sp>
        <p:nvSpPr>
          <p:cNvPr id="3" name="Content Placeholder 2">
            <a:extLst>
              <a:ext uri="{FF2B5EF4-FFF2-40B4-BE49-F238E27FC236}">
                <a16:creationId xmlns:a16="http://schemas.microsoft.com/office/drawing/2014/main" id="{D48CC2FE-4E78-4B00-8517-6175FCF8F35D}"/>
              </a:ext>
            </a:extLst>
          </p:cNvPr>
          <p:cNvSpPr>
            <a:spLocks noGrp="1"/>
          </p:cNvSpPr>
          <p:nvPr>
            <p:ph idx="1"/>
          </p:nvPr>
        </p:nvSpPr>
        <p:spPr/>
        <p:txBody>
          <a:bodyPr/>
          <a:lstStyle/>
          <a:p>
            <a:pPr marL="292608" indent="-292608"/>
            <a:r>
              <a:rPr lang="en-US" altLang="en-US" sz="2200" dirty="0"/>
              <a:t>The same unit of capacity (for example: airline seat) can be used to deliver services to different customer segments (for example: business and leisure customers) at different prices.</a:t>
            </a:r>
          </a:p>
          <a:p>
            <a:pPr marL="292608" indent="-292608"/>
            <a:r>
              <a:rPr lang="en-US" altLang="en-US" sz="2200" dirty="0"/>
              <a:t>High gross margins (so that the variable cost of additional sales is low).</a:t>
            </a:r>
          </a:p>
          <a:p>
            <a:pPr marL="292608" indent="-292608"/>
            <a:r>
              <a:rPr lang="en-US" altLang="en-US" sz="2200" dirty="0"/>
              <a:t>Perishable capacity (it cannot be stored) and limited capacity (all possible customers cannot always be served).</a:t>
            </a:r>
          </a:p>
          <a:p>
            <a:pPr marL="292608" indent="-292608"/>
            <a:r>
              <a:rPr lang="en-US" altLang="en-US" sz="2200" dirty="0"/>
              <a:t>Capacity is sold in advance of demand.</a:t>
            </a:r>
          </a:p>
          <a:p>
            <a:pPr marL="292608" indent="-292608"/>
            <a:r>
              <a:rPr lang="en-US" altLang="en-US" sz="2200" dirty="0"/>
              <a:t>There is an opportunity to segment customers (so that different prices can be charged) and different segments are willing to pay different prices.</a:t>
            </a:r>
          </a:p>
          <a:p>
            <a:pPr marL="292608" indent="-292608"/>
            <a:r>
              <a:rPr lang="en-US" altLang="en-US" sz="2200" dirty="0"/>
              <a:t>It is not illegal or morally irresponsible to discriminate among customers.</a:t>
            </a:r>
          </a:p>
        </p:txBody>
      </p:sp>
      <p:sp>
        <p:nvSpPr>
          <p:cNvPr id="6" name="Slide Number Placeholder 5">
            <a:extLst>
              <a:ext uri="{FF2B5EF4-FFF2-40B4-BE49-F238E27FC236}">
                <a16:creationId xmlns:a16="http://schemas.microsoft.com/office/drawing/2014/main" id="{91EBDBED-70E6-4C46-B122-4E19F7CCD8E5}"/>
              </a:ext>
            </a:extLst>
          </p:cNvPr>
          <p:cNvSpPr>
            <a:spLocks noGrp="1"/>
          </p:cNvSpPr>
          <p:nvPr>
            <p:ph type="sldNum" sz="quarter" idx="12"/>
          </p:nvPr>
        </p:nvSpPr>
        <p:spPr/>
        <p:txBody>
          <a:bodyPr/>
          <a:lstStyle/>
          <a:p>
            <a:fld id="{68151E55-6873-49E2-B8D5-2F265E6F1973}" type="slidenum">
              <a:rPr lang="en-US" smtClean="0"/>
              <a:pPr/>
              <a:t>24</a:t>
            </a:fld>
            <a:endParaRPr lang="en-US" dirty="0"/>
          </a:p>
        </p:txBody>
      </p:sp>
    </p:spTree>
    <p:extLst>
      <p:ext uri="{BB962C8B-B14F-4D97-AF65-F5344CB8AC3E}">
        <p14:creationId xmlns:p14="http://schemas.microsoft.com/office/powerpoint/2010/main" val="3468953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CD88A-22DC-1F06-DD30-2681FD27E79C}"/>
              </a:ext>
            </a:extLst>
          </p:cNvPr>
          <p:cNvSpPr>
            <a:spLocks noGrp="1"/>
          </p:cNvSpPr>
          <p:nvPr>
            <p:ph type="title"/>
          </p:nvPr>
        </p:nvSpPr>
        <p:spPr/>
        <p:txBody>
          <a:bodyPr/>
          <a:lstStyle/>
          <a:p>
            <a:r>
              <a:rPr lang="en-US" sz="4400" dirty="0"/>
              <a:t>Practical Problem</a:t>
            </a: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F96C85E-5CF1-B893-F15D-C07B608BE033}"/>
                  </a:ext>
                </a:extLst>
              </p:cNvPr>
              <p:cNvSpPr>
                <a:spLocks noGrp="1"/>
              </p:cNvSpPr>
              <p:nvPr>
                <p:ph idx="1"/>
              </p:nvPr>
            </p:nvSpPr>
            <p:spPr/>
            <p:txBody>
              <a:bodyPr>
                <a:normAutofit fontScale="92500" lnSpcReduction="10000"/>
              </a:bodyPr>
              <a:lstStyle/>
              <a:p>
                <a:r>
                  <a:rPr lang="en-US" dirty="0"/>
                  <a:t>The Park Hyatt Philadelphia at the Bellevue:</a:t>
                </a:r>
              </a:p>
              <a:p>
                <a:pPr lvl="1"/>
                <a:r>
                  <a:rPr lang="en-US" dirty="0"/>
                  <a:t>118 King/Queen rooms.</a:t>
                </a:r>
              </a:p>
              <a:p>
                <a:pPr lvl="1"/>
                <a:r>
                  <a:rPr lang="en-US" dirty="0"/>
                  <a:t>Hyatt offers a </a:t>
                </a:r>
                <a14:m>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𝐿</m:t>
                        </m:r>
                      </m:sub>
                    </m:sSub>
                    <m:r>
                      <a:rPr lang="en-IN" i="1">
                        <a:solidFill>
                          <a:srgbClr val="000000"/>
                        </a:solidFill>
                        <a:latin typeface="Cambria Math" panose="02040503050406030204" pitchFamily="18" charset="0"/>
                      </a:rPr>
                      <m:t>=$159</m:t>
                    </m:r>
                  </m:oMath>
                </a14:m>
                <a:r>
                  <a:rPr lang="en-US" dirty="0"/>
                  <a:t> (low fare) discount fare for a mid-week stay targeting leisure travelers.</a:t>
                </a:r>
              </a:p>
              <a:p>
                <a:pPr lvl="1"/>
                <a:r>
                  <a:rPr lang="en-US" dirty="0"/>
                  <a:t>Regular fare: </a:t>
                </a:r>
                <a14:m>
                  <m:oMath xmlns:m="http://schemas.openxmlformats.org/officeDocument/2006/math">
                    <m:r>
                      <a:rPr lang="en-IN" i="1" smtClean="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𝐻</m:t>
                        </m:r>
                      </m:sub>
                    </m:sSub>
                    <m:r>
                      <a:rPr lang="en-IN" i="1">
                        <a:solidFill>
                          <a:srgbClr val="000000"/>
                        </a:solidFill>
                        <a:latin typeface="Cambria Math" panose="02040503050406030204" pitchFamily="18" charset="0"/>
                      </a:rPr>
                      <m:t>=$225</m:t>
                    </m:r>
                  </m:oMath>
                </a14:m>
                <a:r>
                  <a:rPr lang="en-US" dirty="0"/>
                  <a:t> (high fare) targeting business travelers.</a:t>
                </a:r>
              </a:p>
              <a:p>
                <a:pPr lvl="1"/>
                <a:r>
                  <a:rPr lang="en-US" dirty="0"/>
                  <a:t>Demand for low-fare rooms is abundant.</a:t>
                </a:r>
              </a:p>
              <a:p>
                <a:r>
                  <a:rPr lang="en-US" dirty="0"/>
                  <a:t>Problem Setup:</a:t>
                </a:r>
              </a:p>
              <a:p>
                <a:pPr lvl="1"/>
                <a:r>
                  <a:rPr lang="en-US" dirty="0"/>
                  <a:t>Let D be the uncertain demand for high-fare rooms.</a:t>
                </a:r>
              </a:p>
              <a:p>
                <a:pPr lvl="1"/>
                <a:r>
                  <a:rPr lang="en-US" dirty="0"/>
                  <a:t>Assume D follows a Poisson distribution with a mean of 27.3.</a:t>
                </a:r>
              </a:p>
              <a:p>
                <a:pPr lvl="1"/>
                <a:r>
                  <a:rPr lang="en-US" dirty="0"/>
                  <a:t>Most high-fare (business) demand occurs only a few days before the stay.</a:t>
                </a:r>
              </a:p>
              <a:p>
                <a:r>
                  <a:rPr lang="en-US" dirty="0"/>
                  <a:t>Objective:</a:t>
                </a:r>
              </a:p>
              <a:p>
                <a:pPr lvl="1"/>
                <a:r>
                  <a:rPr lang="en-US" dirty="0"/>
                  <a:t>Maximize expected revenues by controlling the number of low-fare rooms sold.</a:t>
                </a:r>
              </a:p>
              <a:p>
                <a:endParaRPr lang="en-IN" dirty="0"/>
              </a:p>
            </p:txBody>
          </p:sp>
        </mc:Choice>
        <mc:Fallback xmlns="">
          <p:sp>
            <p:nvSpPr>
              <p:cNvPr id="3" name="Content Placeholder 2">
                <a:extLst>
                  <a:ext uri="{FF2B5EF4-FFF2-40B4-BE49-F238E27FC236}">
                    <a16:creationId xmlns:a16="http://schemas.microsoft.com/office/drawing/2014/main" id="{BF96C85E-5CF1-B893-F15D-C07B608BE033}"/>
                  </a:ext>
                </a:extLst>
              </p:cNvPr>
              <p:cNvSpPr>
                <a:spLocks noGrp="1" noRot="1" noChangeAspect="1" noMove="1" noResize="1" noEditPoints="1" noAdjustHandles="1" noChangeArrowheads="1" noChangeShapeType="1" noTextEdit="1"/>
              </p:cNvSpPr>
              <p:nvPr>
                <p:ph idx="1"/>
              </p:nvPr>
            </p:nvSpPr>
            <p:spPr>
              <a:blipFill>
                <a:blip r:embed="rId2"/>
                <a:stretch>
                  <a:fillRect l="-928" t="-2801" b="-140"/>
                </a:stretch>
              </a:blipFill>
            </p:spPr>
            <p:txBody>
              <a:bodyPr/>
              <a:lstStyle/>
              <a:p>
                <a:r>
                  <a:rPr lang="en-IN">
                    <a:noFill/>
                  </a:rPr>
                  <a:t> </a:t>
                </a:r>
              </a:p>
            </p:txBody>
          </p:sp>
        </mc:Fallback>
      </mc:AlternateContent>
      <p:sp>
        <p:nvSpPr>
          <p:cNvPr id="4" name="Slide Number Placeholder 3">
            <a:extLst>
              <a:ext uri="{FF2B5EF4-FFF2-40B4-BE49-F238E27FC236}">
                <a16:creationId xmlns:a16="http://schemas.microsoft.com/office/drawing/2014/main" id="{EC29386D-D1A3-A148-4D4A-7AD8C7897995}"/>
              </a:ext>
            </a:extLst>
          </p:cNvPr>
          <p:cNvSpPr>
            <a:spLocks noGrp="1"/>
          </p:cNvSpPr>
          <p:nvPr>
            <p:ph type="sldNum" sz="quarter" idx="12"/>
          </p:nvPr>
        </p:nvSpPr>
        <p:spPr/>
        <p:txBody>
          <a:bodyPr/>
          <a:lstStyle/>
          <a:p>
            <a:fld id="{43BC3966-76C3-4019-8943-2183668DBB58}" type="slidenum">
              <a:rPr lang="en-IN" smtClean="0"/>
              <a:t>25</a:t>
            </a:fld>
            <a:endParaRPr lang="en-IN" dirty="0"/>
          </a:p>
        </p:txBody>
      </p:sp>
    </p:spTree>
    <p:extLst>
      <p:ext uri="{BB962C8B-B14F-4D97-AF65-F5344CB8AC3E}">
        <p14:creationId xmlns:p14="http://schemas.microsoft.com/office/powerpoint/2010/main" val="3774644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DAED8-3954-491D-B735-1C9243ED716B}"/>
              </a:ext>
            </a:extLst>
          </p:cNvPr>
          <p:cNvSpPr>
            <a:spLocks noGrp="1"/>
          </p:cNvSpPr>
          <p:nvPr>
            <p:ph type="title"/>
          </p:nvPr>
        </p:nvSpPr>
        <p:spPr/>
        <p:txBody>
          <a:bodyPr>
            <a:normAutofit/>
          </a:bodyPr>
          <a:lstStyle/>
          <a:p>
            <a:r>
              <a:rPr lang="en-US" altLang="en-US" sz="3200" dirty="0"/>
              <a:t>Yield Management Decisions</a:t>
            </a:r>
            <a:endParaRPr lang="en-US" sz="1100" dirty="0"/>
          </a:p>
        </p:txBody>
      </p:sp>
      <p:sp>
        <p:nvSpPr>
          <p:cNvPr id="3" name="Content Placeholder 2">
            <a:extLst>
              <a:ext uri="{FF2B5EF4-FFF2-40B4-BE49-F238E27FC236}">
                <a16:creationId xmlns:a16="http://schemas.microsoft.com/office/drawing/2014/main" id="{87FB9681-127B-4443-8069-F856265BB4E9}"/>
              </a:ext>
            </a:extLst>
          </p:cNvPr>
          <p:cNvSpPr>
            <a:spLocks noGrp="1"/>
          </p:cNvSpPr>
          <p:nvPr>
            <p:ph idx="1"/>
          </p:nvPr>
        </p:nvSpPr>
        <p:spPr>
          <a:xfrm>
            <a:off x="838200" y="1825625"/>
            <a:ext cx="10515600" cy="2746375"/>
          </a:xfrm>
        </p:spPr>
        <p:txBody>
          <a:bodyPr/>
          <a:lstStyle/>
          <a:p>
            <a:r>
              <a:rPr lang="en-US" altLang="en-US" sz="1800" dirty="0"/>
              <a:t>The booking limit is the number of rooms you are willing to sell in a fare class or lower.</a:t>
            </a:r>
          </a:p>
          <a:p>
            <a:r>
              <a:rPr lang="en-US" altLang="en-US" sz="1800" dirty="0"/>
              <a:t>The protection level is the number of rooms you reserve for a fare class or higher.</a:t>
            </a:r>
          </a:p>
          <a:p>
            <a:r>
              <a:rPr lang="en-US" altLang="en-US" sz="1800" dirty="0"/>
              <a:t>Let Q be the protection level for the high-fare class.</a:t>
            </a:r>
          </a:p>
          <a:p>
            <a:r>
              <a:rPr lang="en-US" altLang="en-US" sz="1800" dirty="0"/>
              <a:t>Q is in effect while you sell low-fare tickets.</a:t>
            </a:r>
          </a:p>
          <a:p>
            <a:r>
              <a:rPr lang="en-US" altLang="en-US" sz="1800" dirty="0"/>
              <a:t>Since there are only two fare classes, the booking limit on the low fare class is 118−𝑄.</a:t>
            </a:r>
          </a:p>
          <a:p>
            <a:r>
              <a:rPr lang="en-US" altLang="en-US" sz="1800" dirty="0"/>
              <a:t>You will sell no more than low-fare rooms because you are protecting (or reserving) Q rooms for high-fare passengers.</a:t>
            </a:r>
          </a:p>
          <a:p>
            <a:endParaRPr lang="en-US" altLang="en-US" sz="1800" dirty="0"/>
          </a:p>
        </p:txBody>
      </p:sp>
      <p:sp>
        <p:nvSpPr>
          <p:cNvPr id="7" name="Slide Number Placeholder 6">
            <a:extLst>
              <a:ext uri="{FF2B5EF4-FFF2-40B4-BE49-F238E27FC236}">
                <a16:creationId xmlns:a16="http://schemas.microsoft.com/office/drawing/2014/main" id="{3FB4BC73-BA57-48F6-9AD6-97824E002CF5}"/>
              </a:ext>
            </a:extLst>
          </p:cNvPr>
          <p:cNvSpPr>
            <a:spLocks noGrp="1"/>
          </p:cNvSpPr>
          <p:nvPr>
            <p:ph type="sldNum" sz="quarter" idx="12"/>
          </p:nvPr>
        </p:nvSpPr>
        <p:spPr/>
        <p:txBody>
          <a:bodyPr/>
          <a:lstStyle/>
          <a:p>
            <a:fld id="{68151E55-6873-49E2-B8D5-2F265E6F1973}" type="slidenum">
              <a:rPr lang="en-US" smtClean="0"/>
              <a:t>26</a:t>
            </a:fld>
            <a:endParaRPr lang="en-US"/>
          </a:p>
        </p:txBody>
      </p:sp>
      <p:sp>
        <p:nvSpPr>
          <p:cNvPr id="5" name="Text Placeholder 4">
            <a:extLst>
              <a:ext uri="{FF2B5EF4-FFF2-40B4-BE49-F238E27FC236}">
                <a16:creationId xmlns:a16="http://schemas.microsoft.com/office/drawing/2014/main" id="{67338046-57EC-40C4-8D85-E8A2975C493F}"/>
              </a:ext>
            </a:extLst>
          </p:cNvPr>
          <p:cNvSpPr>
            <a:spLocks noGrp="1"/>
          </p:cNvSpPr>
          <p:nvPr>
            <p:ph type="body" sz="quarter" idx="4294967295"/>
          </p:nvPr>
        </p:nvSpPr>
        <p:spPr>
          <a:xfrm>
            <a:off x="0" y="6278563"/>
            <a:ext cx="3003550" cy="236537"/>
          </a:xfrm>
        </p:spPr>
        <p:txBody>
          <a:bodyPr>
            <a:normAutofit fontScale="92500" lnSpcReduction="10000"/>
          </a:bodyPr>
          <a:lstStyle/>
          <a:p>
            <a:r>
              <a:rPr lang="en-US" sz="1200" dirty="0">
                <a:hlinkClick r:id="rId3" action="ppaction://hlinksldjump"/>
              </a:rPr>
              <a:t>Access the text alternative for this image.</a:t>
            </a:r>
          </a:p>
        </p:txBody>
      </p:sp>
      <p:pic>
        <p:nvPicPr>
          <p:cNvPr id="10" name="Picture 9" descr="A horizontal bar ranges from 0 to 118.">
            <a:extLst>
              <a:ext uri="{FF2B5EF4-FFF2-40B4-BE49-F238E27FC236}">
                <a16:creationId xmlns:a16="http://schemas.microsoft.com/office/drawing/2014/main" id="{27FCA7B5-2530-47E2-99F5-46E0F6A52775}"/>
              </a:ext>
            </a:extLst>
          </p:cNvPr>
          <p:cNvPicPr>
            <a:picLocks noChangeAspect="1"/>
          </p:cNvPicPr>
          <p:nvPr/>
        </p:nvPicPr>
        <p:blipFill>
          <a:blip r:embed="rId4"/>
          <a:stretch>
            <a:fillRect/>
          </a:stretch>
        </p:blipFill>
        <p:spPr>
          <a:xfrm>
            <a:off x="3177968" y="4404977"/>
            <a:ext cx="5836063" cy="1759730"/>
          </a:xfrm>
          <a:prstGeom prst="rect">
            <a:avLst/>
          </a:prstGeom>
        </p:spPr>
      </p:pic>
    </p:spTree>
    <p:extLst>
      <p:ext uri="{BB962C8B-B14F-4D97-AF65-F5344CB8AC3E}">
        <p14:creationId xmlns:p14="http://schemas.microsoft.com/office/powerpoint/2010/main" val="3126564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8200-A938-4782-B434-121FC089FEC5}"/>
              </a:ext>
            </a:extLst>
          </p:cNvPr>
          <p:cNvSpPr>
            <a:spLocks noGrp="1"/>
          </p:cNvSpPr>
          <p:nvPr>
            <p:ph type="title"/>
          </p:nvPr>
        </p:nvSpPr>
        <p:spPr/>
        <p:txBody>
          <a:bodyPr>
            <a:normAutofit/>
          </a:bodyPr>
          <a:lstStyle/>
          <a:p>
            <a:r>
              <a:rPr lang="en-US" dirty="0"/>
              <a:t>The Connection to the Newsvendor</a:t>
            </a:r>
          </a:p>
        </p:txBody>
      </p:sp>
      <p:sp>
        <p:nvSpPr>
          <p:cNvPr id="3" name="Content Placeholder 2">
            <a:extLst>
              <a:ext uri="{FF2B5EF4-FFF2-40B4-BE49-F238E27FC236}">
                <a16:creationId xmlns:a16="http://schemas.microsoft.com/office/drawing/2014/main" id="{B98C72DF-713A-4BB8-A52A-650321F1E941}"/>
              </a:ext>
            </a:extLst>
          </p:cNvPr>
          <p:cNvSpPr>
            <a:spLocks noGrp="1"/>
          </p:cNvSpPr>
          <p:nvPr>
            <p:ph idx="1"/>
          </p:nvPr>
        </p:nvSpPr>
        <p:spPr/>
        <p:txBody>
          <a:bodyPr>
            <a:normAutofit/>
          </a:bodyPr>
          <a:lstStyle/>
          <a:p>
            <a:r>
              <a:rPr lang="en-US" altLang="en-US" dirty="0"/>
              <a:t>A single decision is made before uncertain demand is realized.</a:t>
            </a:r>
          </a:p>
          <a:p>
            <a:r>
              <a:rPr lang="en-US" altLang="en-US" dirty="0"/>
              <a:t>There is an overage cost:</a:t>
            </a:r>
          </a:p>
          <a:p>
            <a:pPr marL="748800" lvl="2" indent="-291600"/>
            <a:r>
              <a:rPr lang="en-US" altLang="en-US" sz="2400" dirty="0"/>
              <a:t>If </a:t>
            </a:r>
            <a:r>
              <a:rPr lang="en-US" altLang="en-US" sz="2400" i="1" dirty="0"/>
              <a:t>D &lt; Q</a:t>
            </a:r>
            <a:r>
              <a:rPr lang="en-US" altLang="en-US" sz="2400" dirty="0"/>
              <a:t>, then you protected too many rooms (you over-protected)</a:t>
            </a:r>
            <a:r>
              <a:rPr lang="en-US" altLang="en-US" sz="100" dirty="0"/>
              <a:t> </a:t>
            </a:r>
            <a:r>
              <a:rPr lang="en-US" altLang="en-US" sz="2400" dirty="0"/>
              <a:t>.</a:t>
            </a:r>
            <a:r>
              <a:rPr lang="en-US" altLang="en-US" sz="100" dirty="0"/>
              <a:t> </a:t>
            </a:r>
            <a:r>
              <a:rPr lang="en-US" altLang="en-US" sz="2400" dirty="0"/>
              <a:t>.</a:t>
            </a:r>
            <a:r>
              <a:rPr lang="en-US" altLang="en-US" sz="100" dirty="0"/>
              <a:t> </a:t>
            </a:r>
            <a:r>
              <a:rPr lang="en-US" altLang="en-US" sz="2400" dirty="0"/>
              <a:t>.</a:t>
            </a:r>
          </a:p>
          <a:p>
            <a:pPr marL="748800" lvl="2" indent="-291600"/>
            <a:r>
              <a:rPr lang="en-US" altLang="en-US" sz="2400" dirty="0"/>
              <a:t>.</a:t>
            </a:r>
            <a:r>
              <a:rPr lang="en-US" altLang="en-US" sz="100" dirty="0"/>
              <a:t> </a:t>
            </a:r>
            <a:r>
              <a:rPr lang="en-US" altLang="en-US" sz="2400" dirty="0"/>
              <a:t>.</a:t>
            </a:r>
            <a:r>
              <a:rPr lang="en-US" altLang="en-US" sz="100" dirty="0"/>
              <a:t> </a:t>
            </a:r>
            <a:r>
              <a:rPr lang="en-US" altLang="en-US" sz="2400" dirty="0"/>
              <a:t>.</a:t>
            </a:r>
            <a:r>
              <a:rPr lang="en-US" altLang="en-US" sz="100" dirty="0"/>
              <a:t> </a:t>
            </a:r>
            <a:r>
              <a:rPr lang="en-US" altLang="en-US" sz="2400" dirty="0"/>
              <a:t>so some rooms are empty, which could have been sold to a low-fare traveler.</a:t>
            </a:r>
          </a:p>
          <a:p>
            <a:r>
              <a:rPr lang="en-US" altLang="en-US" dirty="0"/>
              <a:t>There is an underage cost:</a:t>
            </a:r>
          </a:p>
          <a:p>
            <a:pPr marL="748800" lvl="2" indent="-291600"/>
            <a:r>
              <a:rPr lang="en-US" altLang="en-US" sz="2400" dirty="0"/>
              <a:t>If D &gt; Q, then you protected too few rooms (you under-protected)</a:t>
            </a:r>
            <a:r>
              <a:rPr lang="en-US" altLang="en-US" sz="100" dirty="0"/>
              <a:t> </a:t>
            </a:r>
            <a:r>
              <a:rPr lang="en-US" altLang="en-US" sz="2400" dirty="0"/>
              <a:t>.</a:t>
            </a:r>
            <a:r>
              <a:rPr lang="en-US" altLang="en-US" sz="100" dirty="0"/>
              <a:t> </a:t>
            </a:r>
            <a:r>
              <a:rPr lang="en-US" altLang="en-US" sz="2400" dirty="0"/>
              <a:t>.</a:t>
            </a:r>
            <a:r>
              <a:rPr lang="en-US" altLang="en-US" sz="100" dirty="0"/>
              <a:t> </a:t>
            </a:r>
            <a:r>
              <a:rPr lang="en-US" altLang="en-US" sz="2400" dirty="0"/>
              <a:t>.</a:t>
            </a:r>
          </a:p>
          <a:p>
            <a:pPr marL="748800" lvl="2" indent="-291600"/>
            <a:r>
              <a:rPr lang="en-US" altLang="en-US" sz="2400" dirty="0"/>
              <a:t>.</a:t>
            </a:r>
            <a:r>
              <a:rPr lang="en-US" altLang="en-US" sz="100" dirty="0"/>
              <a:t> </a:t>
            </a:r>
            <a:r>
              <a:rPr lang="en-US" altLang="en-US" sz="2400" dirty="0"/>
              <a:t>.</a:t>
            </a:r>
            <a:r>
              <a:rPr lang="en-US" altLang="en-US" sz="100" dirty="0"/>
              <a:t> </a:t>
            </a:r>
            <a:r>
              <a:rPr lang="en-US" altLang="en-US" sz="2400" dirty="0"/>
              <a:t>.</a:t>
            </a:r>
            <a:r>
              <a:rPr lang="en-US" altLang="en-US" sz="100" dirty="0"/>
              <a:t> </a:t>
            </a:r>
            <a:r>
              <a:rPr lang="en-US" altLang="en-US" sz="2400" dirty="0"/>
              <a:t>so some rooms could have been sold at the high fare instead of the low fare.</a:t>
            </a:r>
          </a:p>
          <a:p>
            <a:pPr marL="291600" lvl="1" indent="-291600"/>
            <a:r>
              <a:rPr lang="en-US" altLang="en-US" sz="2800" dirty="0"/>
              <a:t>Choose </a:t>
            </a:r>
            <a:r>
              <a:rPr lang="en-US" altLang="en-US" sz="2800" i="1" dirty="0"/>
              <a:t>Q</a:t>
            </a:r>
            <a:r>
              <a:rPr lang="en-US" altLang="en-US" sz="2800" dirty="0"/>
              <a:t> to balance the overage and underage costs.</a:t>
            </a:r>
          </a:p>
        </p:txBody>
      </p:sp>
      <p:sp>
        <p:nvSpPr>
          <p:cNvPr id="7" name="Slide Number Placeholder 6">
            <a:extLst>
              <a:ext uri="{FF2B5EF4-FFF2-40B4-BE49-F238E27FC236}">
                <a16:creationId xmlns:a16="http://schemas.microsoft.com/office/drawing/2014/main" id="{85C3AF95-A559-441A-BC09-260947E3765D}"/>
              </a:ext>
            </a:extLst>
          </p:cNvPr>
          <p:cNvSpPr>
            <a:spLocks noGrp="1"/>
          </p:cNvSpPr>
          <p:nvPr>
            <p:ph type="sldNum" sz="quarter" idx="12"/>
          </p:nvPr>
        </p:nvSpPr>
        <p:spPr/>
        <p:txBody>
          <a:bodyPr/>
          <a:lstStyle/>
          <a:p>
            <a:fld id="{68151E55-6873-49E2-B8D5-2F265E6F1973}" type="slidenum">
              <a:rPr lang="en-US" smtClean="0"/>
              <a:t>27</a:t>
            </a:fld>
            <a:endParaRPr lang="en-US"/>
          </a:p>
        </p:txBody>
      </p:sp>
    </p:spTree>
    <p:extLst>
      <p:ext uri="{BB962C8B-B14F-4D97-AF65-F5344CB8AC3E}">
        <p14:creationId xmlns:p14="http://schemas.microsoft.com/office/powerpoint/2010/main" val="1222261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DBC8-EFF7-408A-9AA3-B9D5C5F63E19}"/>
              </a:ext>
            </a:extLst>
          </p:cNvPr>
          <p:cNvSpPr>
            <a:spLocks noGrp="1"/>
          </p:cNvSpPr>
          <p:nvPr>
            <p:ph type="title"/>
          </p:nvPr>
        </p:nvSpPr>
        <p:spPr/>
        <p:txBody>
          <a:bodyPr>
            <a:normAutofit/>
          </a:bodyPr>
          <a:lstStyle/>
          <a:p>
            <a:r>
              <a:rPr lang="en-US" sz="3600" dirty="0"/>
              <a:t>Optimal Protect Level</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7AF627FF-E9EF-E795-3895-3F7B9175F395}"/>
                  </a:ext>
                </a:extLst>
              </p:cNvPr>
              <p:cNvSpPr>
                <a:spLocks noGrp="1"/>
              </p:cNvSpPr>
              <p:nvPr>
                <p:ph idx="1"/>
              </p:nvPr>
            </p:nvSpPr>
            <p:spPr/>
            <p:txBody>
              <a:bodyPr/>
              <a:lstStyle/>
              <a:p>
                <a:r>
                  <a:rPr lang="en-US" altLang="en-US" sz="2000" b="1" dirty="0"/>
                  <a:t>Overage cost:</a:t>
                </a:r>
              </a:p>
              <a:p>
                <a:pPr marL="291600" lvl="1" indent="-291600">
                  <a:lnSpc>
                    <a:spcPct val="90000"/>
                  </a:lnSpc>
                </a:pPr>
                <a:r>
                  <a:rPr lang="en-US" altLang="en-US" sz="2000" dirty="0"/>
                  <a:t>If </a:t>
                </a:r>
                <a:r>
                  <a:rPr lang="en-US" altLang="en-US" sz="2000" i="1" dirty="0"/>
                  <a:t>D &lt; Q</a:t>
                </a:r>
                <a:r>
                  <a:rPr lang="en-US" altLang="en-US" sz="2000" dirty="0"/>
                  <a:t> we protected too many rooms and earn nothing on </a:t>
                </a:r>
                <a14:m>
                  <m:oMath xmlns:m="http://schemas.openxmlformats.org/officeDocument/2006/math">
                    <m:r>
                      <a:rPr lang="en-IN" sz="1600" i="1" smtClean="0">
                        <a:solidFill>
                          <a:srgbClr val="000000"/>
                        </a:solidFill>
                        <a:latin typeface="Cambria Math" panose="02040503050406030204" pitchFamily="18" charset="0"/>
                      </a:rPr>
                      <m:t>𝑄</m:t>
                    </m:r>
                    <m:r>
                      <a:rPr lang="en-IN" sz="1600" i="1" smtClean="0">
                        <a:solidFill>
                          <a:srgbClr val="000000"/>
                        </a:solidFill>
                        <a:latin typeface="Cambria Math" panose="02040503050406030204" pitchFamily="18" charset="0"/>
                      </a:rPr>
                      <m:t>−</m:t>
                    </m:r>
                    <m:r>
                      <a:rPr lang="en-IN" sz="1600" i="1" smtClean="0">
                        <a:solidFill>
                          <a:srgbClr val="000000"/>
                        </a:solidFill>
                        <a:latin typeface="Cambria Math" panose="02040503050406030204" pitchFamily="18" charset="0"/>
                      </a:rPr>
                      <m:t>𝐷</m:t>
                    </m:r>
                    <m:r>
                      <m:rPr>
                        <m:nor/>
                      </m:rPr>
                      <a:rPr lang="en-IN" sz="1600" i="0">
                        <a:solidFill>
                          <a:srgbClr val="000000"/>
                        </a:solidFill>
                        <a:latin typeface="Cambria Math" panose="02040503050406030204" pitchFamily="18" charset="0"/>
                      </a:rPr>
                      <m:t> </m:t>
                    </m:r>
                  </m:oMath>
                </a14:m>
                <a:r>
                  <a:rPr lang="en-US" altLang="en-US" sz="2000" dirty="0"/>
                  <a:t> rooms.</a:t>
                </a:r>
              </a:p>
              <a:p>
                <a:pPr marL="291600" indent="-291600">
                  <a:buFont typeface="Arial" panose="020B0604020202020204" pitchFamily="34" charset="0"/>
                  <a:buChar char="•"/>
                </a:pPr>
                <a:r>
                  <a:rPr lang="en-US" altLang="en-US" sz="2000" dirty="0"/>
                  <a:t>We could have sold those empty rooms at the low fare, so </a:t>
                </a:r>
                <a14:m>
                  <m:oMath xmlns:m="http://schemas.openxmlformats.org/officeDocument/2006/math">
                    <m:sSub>
                      <m:sSubPr>
                        <m:ctrlPr>
                          <a:rPr lang="en-IN" sz="1600" i="1" smtClean="0">
                            <a:solidFill>
                              <a:srgbClr val="000000"/>
                            </a:solidFill>
                            <a:latin typeface="Cambria Math" panose="02040503050406030204" pitchFamily="18" charset="0"/>
                          </a:rPr>
                        </m:ctrlPr>
                      </m:sSubPr>
                      <m:e>
                        <m:r>
                          <a:rPr lang="en-IN" sz="1600" i="1">
                            <a:solidFill>
                              <a:srgbClr val="000000"/>
                            </a:solidFill>
                            <a:latin typeface="Cambria Math" panose="02040503050406030204" pitchFamily="18" charset="0"/>
                          </a:rPr>
                          <m:t>𝐶</m:t>
                        </m:r>
                      </m:e>
                      <m:sub>
                        <m:r>
                          <a:rPr lang="en-IN" sz="1600" i="1">
                            <a:solidFill>
                              <a:srgbClr val="000000"/>
                            </a:solidFill>
                            <a:latin typeface="Cambria Math" panose="02040503050406030204" pitchFamily="18" charset="0"/>
                          </a:rPr>
                          <m:t>𝑜</m:t>
                        </m:r>
                      </m:sub>
                    </m:sSub>
                    <m:r>
                      <a:rPr lang="en-IN" sz="1600" i="1">
                        <a:solidFill>
                          <a:srgbClr val="000000"/>
                        </a:solidFill>
                        <a:latin typeface="Cambria Math" panose="02040503050406030204" pitchFamily="18" charset="0"/>
                      </a:rPr>
                      <m:t>=</m:t>
                    </m:r>
                    <m:r>
                      <a:rPr lang="en-IN" sz="1600" i="0">
                        <a:solidFill>
                          <a:srgbClr val="000000"/>
                        </a:solidFill>
                        <a:latin typeface="Cambria Math" panose="02040503050406030204" pitchFamily="18" charset="0"/>
                      </a:rPr>
                      <m:t> </m:t>
                    </m:r>
                    <m:sSub>
                      <m:sSubPr>
                        <m:ctrlPr>
                          <a:rPr lang="en-IN" sz="1600" i="1">
                            <a:solidFill>
                              <a:srgbClr val="000000"/>
                            </a:solidFill>
                            <a:latin typeface="Cambria Math" panose="02040503050406030204" pitchFamily="18" charset="0"/>
                          </a:rPr>
                        </m:ctrlPr>
                      </m:sSubPr>
                      <m:e>
                        <m:r>
                          <a:rPr lang="en-IN" sz="1600" i="1">
                            <a:solidFill>
                              <a:srgbClr val="000000"/>
                            </a:solidFill>
                            <a:latin typeface="Cambria Math" panose="02040503050406030204" pitchFamily="18" charset="0"/>
                          </a:rPr>
                          <m:t>𝑟</m:t>
                        </m:r>
                      </m:e>
                      <m:sub>
                        <m:r>
                          <a:rPr lang="en-IN" sz="1600" i="1">
                            <a:solidFill>
                              <a:srgbClr val="000000"/>
                            </a:solidFill>
                            <a:latin typeface="Cambria Math" panose="02040503050406030204" pitchFamily="18" charset="0"/>
                          </a:rPr>
                          <m:t>𝐿</m:t>
                        </m:r>
                      </m:sub>
                    </m:sSub>
                    <m:r>
                      <a:rPr lang="en-IN" sz="1600" i="1">
                        <a:solidFill>
                          <a:srgbClr val="000000"/>
                        </a:solidFill>
                        <a:latin typeface="Cambria Math" panose="02040503050406030204" pitchFamily="18" charset="0"/>
                      </a:rPr>
                      <m:t>.</m:t>
                    </m:r>
                  </m:oMath>
                </a14:m>
                <a:endParaRPr lang="en-IN" sz="1600" dirty="0">
                  <a:solidFill>
                    <a:srgbClr val="000000"/>
                  </a:solidFill>
                </a:endParaRPr>
              </a:p>
              <a:p>
                <a:r>
                  <a:rPr lang="en-US" altLang="en-US" sz="2000" b="1" dirty="0"/>
                  <a:t>Underage cost:</a:t>
                </a:r>
              </a:p>
              <a:p>
                <a:pPr marL="291600" lvl="1" indent="-291600">
                  <a:lnSpc>
                    <a:spcPct val="90000"/>
                  </a:lnSpc>
                </a:pPr>
                <a:r>
                  <a:rPr lang="en-US" altLang="en-US" sz="2000" dirty="0"/>
                  <a:t>If </a:t>
                </a:r>
                <a:r>
                  <a:rPr lang="en-US" altLang="en-US" sz="2000" i="1" dirty="0"/>
                  <a:t>D &gt; Q</a:t>
                </a:r>
                <a:r>
                  <a:rPr lang="en-US" altLang="en-US" sz="2000" dirty="0"/>
                  <a:t> we protected too few rooms.</a:t>
                </a:r>
              </a:p>
              <a:p>
                <a:pPr marL="291600" lvl="1" indent="-291600">
                  <a:lnSpc>
                    <a:spcPct val="90000"/>
                  </a:lnSpc>
                </a:pPr>
                <a14:m>
                  <m:oMath xmlns:m="http://schemas.openxmlformats.org/officeDocument/2006/math">
                    <m:r>
                      <a:rPr lang="en-IN" sz="2000" i="1" smtClean="0">
                        <a:solidFill>
                          <a:srgbClr val="000000"/>
                        </a:solidFill>
                        <a:latin typeface="Cambria Math" panose="02040503050406030204" pitchFamily="18" charset="0"/>
                      </a:rPr>
                      <m:t>𝐷</m:t>
                    </m:r>
                    <m:r>
                      <a:rPr lang="en-IN" sz="2000" i="1" smtClean="0">
                        <a:solidFill>
                          <a:srgbClr val="000000"/>
                        </a:solidFill>
                        <a:latin typeface="Cambria Math" panose="02040503050406030204" pitchFamily="18" charset="0"/>
                      </a:rPr>
                      <m:t>−</m:t>
                    </m:r>
                    <m:r>
                      <a:rPr lang="en-IN" sz="2000" i="1" smtClean="0">
                        <a:solidFill>
                          <a:srgbClr val="000000"/>
                        </a:solidFill>
                        <a:latin typeface="Cambria Math" panose="02040503050406030204" pitchFamily="18" charset="0"/>
                      </a:rPr>
                      <m:t>𝑄</m:t>
                    </m:r>
                  </m:oMath>
                </a14:m>
                <a:r>
                  <a:rPr lang="en-US" altLang="en-US" sz="2000" dirty="0"/>
                  <a:t> rooms could have been sold at the high fare but were sold instead at the low fare, so </a:t>
                </a:r>
                <a14:m>
                  <m:oMath xmlns:m="http://schemas.openxmlformats.org/officeDocument/2006/math">
                    <m:sSub>
                      <m:sSubPr>
                        <m:ctrlPr>
                          <a:rPr lang="en-IN" sz="1600" i="1" smtClean="0">
                            <a:solidFill>
                              <a:srgbClr val="000000"/>
                            </a:solidFill>
                            <a:latin typeface="Cambria Math" panose="02040503050406030204" pitchFamily="18" charset="0"/>
                          </a:rPr>
                        </m:ctrlPr>
                      </m:sSubPr>
                      <m:e>
                        <m:r>
                          <a:rPr lang="en-IN" sz="1600" i="1">
                            <a:solidFill>
                              <a:srgbClr val="000000"/>
                            </a:solidFill>
                            <a:latin typeface="Cambria Math" panose="02040503050406030204" pitchFamily="18" charset="0"/>
                          </a:rPr>
                          <m:t>𝐶</m:t>
                        </m:r>
                      </m:e>
                      <m:sub>
                        <m:r>
                          <a:rPr lang="en-IN" sz="1600" i="1">
                            <a:solidFill>
                              <a:srgbClr val="000000"/>
                            </a:solidFill>
                            <a:latin typeface="Cambria Math" panose="02040503050406030204" pitchFamily="18" charset="0"/>
                          </a:rPr>
                          <m:t>𝑢</m:t>
                        </m:r>
                      </m:sub>
                    </m:sSub>
                    <m:r>
                      <a:rPr lang="en-IN" sz="1600" i="1">
                        <a:solidFill>
                          <a:srgbClr val="000000"/>
                        </a:solidFill>
                        <a:latin typeface="Cambria Math" panose="02040503050406030204" pitchFamily="18" charset="0"/>
                      </a:rPr>
                      <m:t>=</m:t>
                    </m:r>
                    <m:sSub>
                      <m:sSubPr>
                        <m:ctrlPr>
                          <a:rPr lang="en-IN" sz="1600" i="1">
                            <a:solidFill>
                              <a:srgbClr val="000000"/>
                            </a:solidFill>
                            <a:latin typeface="Cambria Math" panose="02040503050406030204" pitchFamily="18" charset="0"/>
                          </a:rPr>
                        </m:ctrlPr>
                      </m:sSubPr>
                      <m:e>
                        <m:r>
                          <a:rPr lang="en-IN" sz="1600" i="1">
                            <a:solidFill>
                              <a:srgbClr val="000000"/>
                            </a:solidFill>
                            <a:latin typeface="Cambria Math" panose="02040503050406030204" pitchFamily="18" charset="0"/>
                          </a:rPr>
                          <m:t>𝑟</m:t>
                        </m:r>
                      </m:e>
                      <m:sub>
                        <m:r>
                          <a:rPr lang="en-IN" sz="1600" i="1">
                            <a:solidFill>
                              <a:srgbClr val="000000"/>
                            </a:solidFill>
                            <a:latin typeface="Cambria Math" panose="02040503050406030204" pitchFamily="18" charset="0"/>
                          </a:rPr>
                          <m:t>𝐻</m:t>
                        </m:r>
                      </m:sub>
                    </m:sSub>
                    <m:r>
                      <a:rPr lang="en-IN" sz="1600" i="1">
                        <a:solidFill>
                          <a:srgbClr val="000000"/>
                        </a:solidFill>
                        <a:latin typeface="Cambria Math" panose="02040503050406030204" pitchFamily="18" charset="0"/>
                      </a:rPr>
                      <m:t>−</m:t>
                    </m:r>
                    <m:sSub>
                      <m:sSubPr>
                        <m:ctrlPr>
                          <a:rPr lang="en-IN" sz="1600" i="1">
                            <a:solidFill>
                              <a:srgbClr val="000000"/>
                            </a:solidFill>
                            <a:latin typeface="Cambria Math" panose="02040503050406030204" pitchFamily="18" charset="0"/>
                          </a:rPr>
                        </m:ctrlPr>
                      </m:sSubPr>
                      <m:e>
                        <m:r>
                          <a:rPr lang="en-IN" sz="1600" i="1">
                            <a:solidFill>
                              <a:srgbClr val="000000"/>
                            </a:solidFill>
                            <a:latin typeface="Cambria Math" panose="02040503050406030204" pitchFamily="18" charset="0"/>
                          </a:rPr>
                          <m:t>𝑟</m:t>
                        </m:r>
                      </m:e>
                      <m:sub>
                        <m:r>
                          <a:rPr lang="en-IN" sz="1600" i="1">
                            <a:solidFill>
                              <a:srgbClr val="000000"/>
                            </a:solidFill>
                            <a:latin typeface="Cambria Math" panose="02040503050406030204" pitchFamily="18" charset="0"/>
                          </a:rPr>
                          <m:t>𝐿</m:t>
                        </m:r>
                      </m:sub>
                    </m:sSub>
                    <m:r>
                      <a:rPr lang="en-IN" sz="1600" i="1">
                        <a:solidFill>
                          <a:srgbClr val="000000"/>
                        </a:solidFill>
                        <a:latin typeface="Cambria Math" panose="02040503050406030204" pitchFamily="18" charset="0"/>
                      </a:rPr>
                      <m:t>.</m:t>
                    </m:r>
                  </m:oMath>
                </a14:m>
                <a:endParaRPr lang="en-IN" sz="1600" dirty="0"/>
              </a:p>
              <a:p>
                <a:pPr marL="0" lvl="1" indent="0">
                  <a:lnSpc>
                    <a:spcPct val="90000"/>
                  </a:lnSpc>
                  <a:buNone/>
                </a:pPr>
                <a:r>
                  <a:rPr lang="en-US" dirty="0"/>
                  <a:t>Optimal high fare protection level: </a:t>
                </a:r>
                <a14:m>
                  <m:oMath xmlns:m="http://schemas.openxmlformats.org/officeDocument/2006/math">
                    <m:r>
                      <a:rPr lang="en-IN" b="0" i="1" smtClean="0">
                        <a:latin typeface="Cambria Math" panose="02040503050406030204" pitchFamily="18" charset="0"/>
                      </a:rPr>
                      <m:t>𝐹</m:t>
                    </m:r>
                    <m:d>
                      <m:dPr>
                        <m:ctrlPr>
                          <a:rPr lang="en-IN" b="0" i="1" smtClean="0">
                            <a:latin typeface="Cambria Math" panose="02040503050406030204" pitchFamily="18" charset="0"/>
                          </a:rPr>
                        </m:ctrlPr>
                      </m:dPr>
                      <m:e>
                        <m:sSup>
                          <m:sSupPr>
                            <m:ctrlPr>
                              <a:rPr lang="en-IN" b="0" i="1" smtClean="0">
                                <a:latin typeface="Cambria Math" panose="02040503050406030204" pitchFamily="18" charset="0"/>
                              </a:rPr>
                            </m:ctrlPr>
                          </m:sSupPr>
                          <m:e>
                            <m:r>
                              <a:rPr lang="en-IN" b="0" i="1" smtClean="0">
                                <a:latin typeface="Cambria Math" panose="02040503050406030204" pitchFamily="18" charset="0"/>
                              </a:rPr>
                              <m:t>𝑄</m:t>
                            </m:r>
                          </m:e>
                          <m:sup>
                            <m:r>
                              <a:rPr lang="en-IN" b="0" i="1" smtClean="0">
                                <a:latin typeface="Cambria Math" panose="02040503050406030204" pitchFamily="18" charset="0"/>
                              </a:rPr>
                              <m:t>∗</m:t>
                            </m:r>
                          </m:sup>
                        </m:sSup>
                      </m:e>
                    </m:d>
                    <m:r>
                      <a:rPr lang="en-IN" b="0" i="1" smtClean="0">
                        <a:latin typeface="Cambria Math" panose="02040503050406030204" pitchFamily="18" charset="0"/>
                      </a:rPr>
                      <m:t>=</m:t>
                    </m:r>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𝐶</m:t>
                            </m:r>
                          </m:e>
                          <m:sub>
                            <m:r>
                              <a:rPr lang="en-IN" b="0" i="1" smtClean="0">
                                <a:latin typeface="Cambria Math" panose="02040503050406030204" pitchFamily="18" charset="0"/>
                              </a:rPr>
                              <m:t>𝑢</m:t>
                            </m:r>
                          </m:sub>
                        </m:sSub>
                      </m:num>
                      <m:den>
                        <m:sSub>
                          <m:sSubPr>
                            <m:ctrlPr>
                              <a:rPr lang="en-IN" b="0" i="1" smtClean="0">
                                <a:latin typeface="Cambria Math" panose="02040503050406030204" pitchFamily="18" charset="0"/>
                              </a:rPr>
                            </m:ctrlPr>
                          </m:sSubPr>
                          <m:e>
                            <m:r>
                              <a:rPr lang="en-IN" b="0" i="1" smtClean="0">
                                <a:latin typeface="Cambria Math" panose="02040503050406030204" pitchFamily="18" charset="0"/>
                              </a:rPr>
                              <m:t>𝐶</m:t>
                            </m:r>
                          </m:e>
                          <m:sub>
                            <m:r>
                              <a:rPr lang="en-IN" b="0" i="1" smtClean="0">
                                <a:latin typeface="Cambria Math" panose="02040503050406030204" pitchFamily="18" charset="0"/>
                              </a:rPr>
                              <m:t>𝑢</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𝐶</m:t>
                            </m:r>
                          </m:e>
                          <m:sub>
                            <m:r>
                              <a:rPr lang="en-IN" b="0" i="1" smtClean="0">
                                <a:latin typeface="Cambria Math" panose="02040503050406030204" pitchFamily="18" charset="0"/>
                              </a:rPr>
                              <m:t>𝑜</m:t>
                            </m:r>
                          </m:sub>
                        </m:sSub>
                      </m:den>
                    </m:f>
                    <m:r>
                      <a:rPr lang="en-IN" b="0" i="1" smtClean="0">
                        <a:latin typeface="Cambria Math" panose="02040503050406030204" pitchFamily="18" charset="0"/>
                      </a:rPr>
                      <m:t>=</m:t>
                    </m:r>
                  </m:oMath>
                </a14:m>
                <a:r>
                  <a:rPr lang="en-IN" dirty="0"/>
                  <a:t> </a:t>
                </a:r>
                <a14:m>
                  <m:oMath xmlns:m="http://schemas.openxmlformats.org/officeDocument/2006/math">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b="0" i="1" smtClean="0">
                                <a:latin typeface="Cambria Math" panose="02040503050406030204" pitchFamily="18" charset="0"/>
                              </a:rPr>
                              <m:t>𝑟</m:t>
                            </m:r>
                          </m:e>
                          <m:sub>
                            <m:r>
                              <a:rPr lang="en-IN" b="0" i="1" smtClean="0">
                                <a:latin typeface="Cambria Math" panose="02040503050406030204" pitchFamily="18" charset="0"/>
                              </a:rPr>
                              <m:t>𝐻</m:t>
                            </m:r>
                          </m:sub>
                        </m:sSub>
                        <m:r>
                          <a:rPr lang="en-IN" b="0" i="1" smtClean="0">
                            <a:latin typeface="Cambria Math" panose="02040503050406030204" pitchFamily="18" charset="0"/>
                          </a:rPr>
                          <m:t>−</m:t>
                        </m:r>
                        <m:sSub>
                          <m:sSubPr>
                            <m:ctrlPr>
                              <a:rPr lang="en-IN" i="1">
                                <a:latin typeface="Cambria Math" panose="02040503050406030204" pitchFamily="18" charset="0"/>
                              </a:rPr>
                            </m:ctrlPr>
                          </m:sSubPr>
                          <m:e>
                            <m:r>
                              <a:rPr lang="en-IN" b="0" i="1" smtClean="0">
                                <a:latin typeface="Cambria Math" panose="02040503050406030204" pitchFamily="18" charset="0"/>
                              </a:rPr>
                              <m:t>𝑟</m:t>
                            </m:r>
                          </m:e>
                          <m:sub>
                            <m:r>
                              <a:rPr lang="en-IN" b="0" i="1" smtClean="0">
                                <a:latin typeface="Cambria Math" panose="02040503050406030204" pitchFamily="18" charset="0"/>
                              </a:rPr>
                              <m:t>𝐿</m:t>
                            </m:r>
                          </m:sub>
                        </m:sSub>
                      </m:num>
                      <m:den>
                        <m:sSub>
                          <m:sSubPr>
                            <m:ctrlPr>
                              <a:rPr lang="en-IN" i="1" smtClean="0">
                                <a:latin typeface="Cambria Math" panose="02040503050406030204" pitchFamily="18" charset="0"/>
                              </a:rPr>
                            </m:ctrlPr>
                          </m:sSubPr>
                          <m:e>
                            <m:r>
                              <a:rPr lang="en-IN" b="0" i="1" smtClean="0">
                                <a:latin typeface="Cambria Math" panose="02040503050406030204" pitchFamily="18" charset="0"/>
                              </a:rPr>
                              <m:t>𝑟</m:t>
                            </m:r>
                          </m:e>
                          <m:sub>
                            <m:r>
                              <a:rPr lang="en-IN" b="0" i="1" smtClean="0">
                                <a:latin typeface="Cambria Math" panose="02040503050406030204" pitchFamily="18" charset="0"/>
                              </a:rPr>
                              <m:t>𝐻</m:t>
                            </m:r>
                          </m:sub>
                        </m:sSub>
                      </m:den>
                    </m:f>
                  </m:oMath>
                </a14:m>
                <a:endParaRPr lang="en-US" dirty="0"/>
              </a:p>
              <a:p>
                <a:pPr marL="0" lvl="1" indent="0">
                  <a:lnSpc>
                    <a:spcPct val="90000"/>
                  </a:lnSpc>
                  <a:buNone/>
                </a:pPr>
                <a:r>
                  <a:rPr lang="en-US" altLang="en-US" dirty="0"/>
                  <a:t>Optimal low fare booking limit </a:t>
                </a:r>
                <a14:m>
                  <m:oMath xmlns:m="http://schemas.openxmlformats.org/officeDocument/2006/math">
                    <m:r>
                      <a:rPr lang="en-IN" altLang="en-US" b="0" i="1" smtClean="0">
                        <a:latin typeface="Cambria Math" panose="02040503050406030204" pitchFamily="18" charset="0"/>
                      </a:rPr>
                      <m:t>=118</m:t>
                    </m:r>
                  </m:oMath>
                </a14:m>
                <a:r>
                  <a:rPr lang="en-US" dirty="0"/>
                  <a:t>-</a:t>
                </a:r>
                <a:r>
                  <a:rPr lang="en-IN" dirty="0"/>
                  <a:t> </a:t>
                </a:r>
                <a14:m>
                  <m:oMath xmlns:m="http://schemas.openxmlformats.org/officeDocument/2006/math">
                    <m:sSup>
                      <m:sSupPr>
                        <m:ctrlPr>
                          <a:rPr lang="en-IN" i="1">
                            <a:latin typeface="Cambria Math" panose="02040503050406030204" pitchFamily="18" charset="0"/>
                          </a:rPr>
                        </m:ctrlPr>
                      </m:sSupPr>
                      <m:e>
                        <m:r>
                          <a:rPr lang="en-IN" i="1">
                            <a:latin typeface="Cambria Math" panose="02040503050406030204" pitchFamily="18" charset="0"/>
                          </a:rPr>
                          <m:t>𝑄</m:t>
                        </m:r>
                      </m:e>
                      <m:sup>
                        <m:r>
                          <a:rPr lang="en-IN" i="1">
                            <a:latin typeface="Cambria Math" panose="02040503050406030204" pitchFamily="18" charset="0"/>
                          </a:rPr>
                          <m:t>∗</m:t>
                        </m:r>
                      </m:sup>
                    </m:sSup>
                  </m:oMath>
                </a14:m>
                <a:endParaRPr lang="en-US" dirty="0"/>
              </a:p>
              <a:p>
                <a:pPr marL="0" lvl="1" indent="0">
                  <a:lnSpc>
                    <a:spcPct val="90000"/>
                  </a:lnSpc>
                  <a:buNone/>
                </a:pPr>
                <a:r>
                  <a:rPr lang="en-US" altLang="en-US" dirty="0"/>
                  <a:t>Choosing the optimal high fare protection level is a Newsvendor problem with properly chosen underage and overage costs.</a:t>
                </a:r>
                <a:endParaRPr lang="en-US" dirty="0"/>
              </a:p>
            </p:txBody>
          </p:sp>
        </mc:Choice>
        <mc:Fallback xmlns="">
          <p:sp>
            <p:nvSpPr>
              <p:cNvPr id="9" name="Content Placeholder 8">
                <a:extLst>
                  <a:ext uri="{FF2B5EF4-FFF2-40B4-BE49-F238E27FC236}">
                    <a16:creationId xmlns:a16="http://schemas.microsoft.com/office/drawing/2014/main" id="{7AF627FF-E9EF-E795-3895-3F7B9175F395}"/>
                  </a:ext>
                </a:extLst>
              </p:cNvPr>
              <p:cNvSpPr>
                <a:spLocks noGrp="1" noRot="1" noChangeAspect="1" noMove="1" noResize="1" noEditPoints="1" noAdjustHandles="1" noChangeArrowheads="1" noChangeShapeType="1" noTextEdit="1"/>
              </p:cNvSpPr>
              <p:nvPr>
                <p:ph idx="1"/>
              </p:nvPr>
            </p:nvSpPr>
            <p:spPr>
              <a:blipFill>
                <a:blip r:embed="rId3"/>
                <a:stretch>
                  <a:fillRect l="-928" t="-1261"/>
                </a:stretch>
              </a:blipFill>
            </p:spPr>
            <p:txBody>
              <a:bodyPr/>
              <a:lstStyle/>
              <a:p>
                <a:r>
                  <a:rPr lang="en-IN">
                    <a:noFill/>
                  </a:rPr>
                  <a:t> </a:t>
                </a:r>
              </a:p>
            </p:txBody>
          </p:sp>
        </mc:Fallback>
      </mc:AlternateContent>
    </p:spTree>
    <p:extLst>
      <p:ext uri="{BB962C8B-B14F-4D97-AF65-F5344CB8AC3E}">
        <p14:creationId xmlns:p14="http://schemas.microsoft.com/office/powerpoint/2010/main" val="1271339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ADB17-59E4-40E0-893D-167B2B526519}"/>
              </a:ext>
            </a:extLst>
          </p:cNvPr>
          <p:cNvSpPr>
            <a:spLocks noGrp="1"/>
          </p:cNvSpPr>
          <p:nvPr>
            <p:ph type="title"/>
          </p:nvPr>
        </p:nvSpPr>
        <p:spPr/>
        <p:txBody>
          <a:bodyPr>
            <a:normAutofit/>
          </a:bodyPr>
          <a:lstStyle/>
          <a:p>
            <a:r>
              <a:rPr lang="en-US" altLang="en-US" sz="3600" dirty="0"/>
              <a:t>Hyatt Example</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C3B630-4443-47AF-A43F-D34CF211E65F}"/>
                  </a:ext>
                </a:extLst>
              </p:cNvPr>
              <p:cNvSpPr>
                <a:spLocks noGrp="1"/>
              </p:cNvSpPr>
              <p:nvPr>
                <p:ph idx="1"/>
              </p:nvPr>
            </p:nvSpPr>
            <p:spPr>
              <a:xfrm>
                <a:off x="792451" y="1728131"/>
                <a:ext cx="5303549" cy="4351338"/>
              </a:xfrm>
            </p:spPr>
            <p:txBody>
              <a:bodyPr>
                <a:noAutofit/>
              </a:bodyPr>
              <a:lstStyle/>
              <a:p>
                <a:r>
                  <a:rPr lang="en-US" altLang="en-US" dirty="0"/>
                  <a:t>Critical ratio</a:t>
                </a:r>
                <a:r>
                  <a:rPr lang="en-US" altLang="en-US" sz="3600" dirty="0"/>
                  <a:t>: </a:t>
                </a:r>
                <a14:m>
                  <m:oMath xmlns:m="http://schemas.openxmlformats.org/officeDocument/2006/math">
                    <m:f>
                      <m:fPr>
                        <m:ctrlPr>
                          <a:rPr lang="en-IN" sz="2400" i="1" smtClean="0">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𝑢</m:t>
                            </m:r>
                          </m:sub>
                        </m:sSub>
                      </m:num>
                      <m:den>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𝑜</m:t>
                            </m:r>
                          </m:sub>
                        </m:sSub>
                        <m:r>
                          <a:rPr lang="en-IN" sz="2400" i="1">
                            <a:solidFill>
                              <a:srgbClr val="000000"/>
                            </a:solidFill>
                            <a:latin typeface="Cambria Math" panose="02040503050406030204" pitchFamily="18" charset="0"/>
                          </a:rPr>
                          <m:t>+</m:t>
                        </m:r>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𝑢</m:t>
                            </m:r>
                          </m:sub>
                        </m:sSub>
                      </m:den>
                    </m:f>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𝑟</m:t>
                            </m:r>
                          </m:e>
                          <m:sub>
                            <m:r>
                              <a:rPr lang="en-IN" sz="2400" i="1">
                                <a:solidFill>
                                  <a:srgbClr val="000000"/>
                                </a:solidFill>
                                <a:latin typeface="Cambria Math" panose="02040503050406030204" pitchFamily="18" charset="0"/>
                              </a:rPr>
                              <m:t>h</m:t>
                            </m:r>
                          </m:sub>
                        </m:sSub>
                        <m:r>
                          <a:rPr lang="en-IN" sz="2400" i="1">
                            <a:solidFill>
                              <a:srgbClr val="000000"/>
                            </a:solidFill>
                            <a:latin typeface="Cambria Math" panose="02040503050406030204" pitchFamily="18" charset="0"/>
                          </a:rPr>
                          <m:t>−</m:t>
                        </m:r>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𝑟</m:t>
                            </m:r>
                          </m:e>
                          <m:sub>
                            <m:r>
                              <a:rPr lang="en-IN" sz="2400" i="1">
                                <a:solidFill>
                                  <a:srgbClr val="000000"/>
                                </a:solidFill>
                                <a:latin typeface="Cambria Math" panose="02040503050406030204" pitchFamily="18" charset="0"/>
                              </a:rPr>
                              <m:t>𝑙</m:t>
                            </m:r>
                          </m:sub>
                        </m:sSub>
                      </m:num>
                      <m:den>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𝑟</m:t>
                            </m:r>
                          </m:e>
                          <m:sub>
                            <m:r>
                              <a:rPr lang="en-IN" sz="2400" i="1">
                                <a:solidFill>
                                  <a:srgbClr val="000000"/>
                                </a:solidFill>
                                <a:latin typeface="Cambria Math" panose="02040503050406030204" pitchFamily="18" charset="0"/>
                              </a:rPr>
                              <m:t>h</m:t>
                            </m:r>
                          </m:sub>
                        </m:sSub>
                      </m:den>
                    </m:f>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225−159</m:t>
                        </m:r>
                      </m:num>
                      <m:den>
                        <m:r>
                          <a:rPr lang="en-IN" sz="2400" i="1">
                            <a:solidFill>
                              <a:srgbClr val="000000"/>
                            </a:solidFill>
                            <a:latin typeface="Cambria Math" panose="02040503050406030204" pitchFamily="18" charset="0"/>
                          </a:rPr>
                          <m:t>225</m:t>
                        </m:r>
                      </m:den>
                    </m:f>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66</m:t>
                        </m:r>
                      </m:num>
                      <m:den>
                        <m:r>
                          <a:rPr lang="en-IN" sz="2400" i="1">
                            <a:solidFill>
                              <a:srgbClr val="000000"/>
                            </a:solidFill>
                            <a:latin typeface="Cambria Math" panose="02040503050406030204" pitchFamily="18" charset="0"/>
                          </a:rPr>
                          <m:t>225</m:t>
                        </m:r>
                      </m:den>
                    </m:f>
                    <m:r>
                      <a:rPr lang="en-IN" sz="2400" i="1">
                        <a:solidFill>
                          <a:srgbClr val="000000"/>
                        </a:solidFill>
                        <a:latin typeface="Cambria Math" panose="02040503050406030204" pitchFamily="18" charset="0"/>
                      </a:rPr>
                      <m:t>=0.2933</m:t>
                    </m:r>
                  </m:oMath>
                </a14:m>
                <a:endParaRPr lang="en-IN" sz="1800" dirty="0">
                  <a:solidFill>
                    <a:srgbClr val="000000"/>
                  </a:solidFill>
                </a:endParaRPr>
              </a:p>
              <a:p>
                <a:r>
                  <a:rPr lang="en-US" altLang="en-US" dirty="0"/>
                  <a:t>Poisson distribution with mean 27.3.</a:t>
                </a:r>
              </a:p>
              <a:p>
                <a:r>
                  <a:rPr lang="en-US" altLang="en-US" dirty="0"/>
                  <a:t>Answer: 24 rooms should be protected for high fare travelers. Similarly, a booking limit of 118 − 24 = 94 rooms should be applied to low fare reservations.</a:t>
                </a:r>
              </a:p>
              <a:p>
                <a:endParaRPr lang="en-US" altLang="en-US" dirty="0"/>
              </a:p>
              <a:p>
                <a:endParaRPr lang="en-IN" sz="1800" dirty="0">
                  <a:solidFill>
                    <a:srgbClr val="000000"/>
                  </a:solidFill>
                </a:endParaRPr>
              </a:p>
              <a:p>
                <a:endParaRPr lang="en-IN" sz="1800" dirty="0"/>
              </a:p>
              <a:p>
                <a:endParaRPr lang="en-US" altLang="en-US" dirty="0"/>
              </a:p>
            </p:txBody>
          </p:sp>
        </mc:Choice>
        <mc:Fallback xmlns="">
          <p:sp>
            <p:nvSpPr>
              <p:cNvPr id="3" name="Content Placeholder 2">
                <a:extLst>
                  <a:ext uri="{FF2B5EF4-FFF2-40B4-BE49-F238E27FC236}">
                    <a16:creationId xmlns:a16="http://schemas.microsoft.com/office/drawing/2014/main" id="{59C3B630-4443-47AF-A43F-D34CF211E65F}"/>
                  </a:ext>
                </a:extLst>
              </p:cNvPr>
              <p:cNvSpPr>
                <a:spLocks noGrp="1" noRot="1" noChangeAspect="1" noMove="1" noResize="1" noEditPoints="1" noAdjustHandles="1" noChangeArrowheads="1" noChangeShapeType="1" noTextEdit="1"/>
              </p:cNvSpPr>
              <p:nvPr>
                <p:ph idx="1"/>
              </p:nvPr>
            </p:nvSpPr>
            <p:spPr>
              <a:xfrm>
                <a:off x="792451" y="1728131"/>
                <a:ext cx="5303549" cy="4351338"/>
              </a:xfrm>
              <a:blipFill>
                <a:blip r:embed="rId3"/>
                <a:stretch>
                  <a:fillRect l="-2069" t="-3922" r="-3218"/>
                </a:stretch>
              </a:blipFill>
            </p:spPr>
            <p:txBody>
              <a:bodyPr/>
              <a:lstStyle/>
              <a:p>
                <a:r>
                  <a:rPr lang="en-IN">
                    <a:noFill/>
                  </a:rPr>
                  <a:t> </a:t>
                </a:r>
              </a:p>
            </p:txBody>
          </p:sp>
        </mc:Fallback>
      </mc:AlternateContent>
      <p:sp>
        <p:nvSpPr>
          <p:cNvPr id="11" name="Slide Number Placeholder 10">
            <a:extLst>
              <a:ext uri="{FF2B5EF4-FFF2-40B4-BE49-F238E27FC236}">
                <a16:creationId xmlns:a16="http://schemas.microsoft.com/office/drawing/2014/main" id="{F2E2A797-0285-428F-BFBA-2571FD048EB7}"/>
              </a:ext>
            </a:extLst>
          </p:cNvPr>
          <p:cNvSpPr>
            <a:spLocks noGrp="1"/>
          </p:cNvSpPr>
          <p:nvPr>
            <p:ph type="sldNum" sz="quarter" idx="12"/>
          </p:nvPr>
        </p:nvSpPr>
        <p:spPr/>
        <p:txBody>
          <a:bodyPr/>
          <a:lstStyle/>
          <a:p>
            <a:fld id="{68151E55-6873-49E2-B8D5-2F265E6F1973}" type="slidenum">
              <a:rPr lang="en-US" smtClean="0"/>
              <a:t>29</a:t>
            </a:fld>
            <a:endParaRPr lang="en-US" dirty="0"/>
          </a:p>
        </p:txBody>
      </p:sp>
      <p:sp>
        <p:nvSpPr>
          <p:cNvPr id="12" name="Object 11">
            <a:extLst>
              <a:ext uri="{FF2B5EF4-FFF2-40B4-BE49-F238E27FC236}">
                <a16:creationId xmlns:a16="http://schemas.microsoft.com/office/drawing/2014/main" id="{425552FC-13C5-4A01-AA6E-5E58D1CF9B3B}"/>
              </a:ext>
            </a:extLst>
          </p:cNvPr>
          <p:cNvSpPr txBox="1"/>
          <p:nvPr/>
        </p:nvSpPr>
        <p:spPr>
          <a:xfrm>
            <a:off x="3344863" y="1174750"/>
            <a:ext cx="4184650" cy="655638"/>
          </a:xfrm>
          <a:prstGeom prst="rect">
            <a:avLst/>
          </a:prstGeom>
        </p:spPr>
        <p:txBody>
          <a:bodyPr>
            <a:normAutofit/>
          </a:bodyPr>
          <a:lstStyle/>
          <a:p>
            <a:endParaRPr lang="en-IN" dirty="0"/>
          </a:p>
        </p:txBody>
      </p:sp>
      <p:graphicFrame>
        <p:nvGraphicFramePr>
          <p:cNvPr id="14" name="Table 13">
            <a:extLst>
              <a:ext uri="{FF2B5EF4-FFF2-40B4-BE49-F238E27FC236}">
                <a16:creationId xmlns:a16="http://schemas.microsoft.com/office/drawing/2014/main" id="{1EE16181-6610-4F02-B0F6-387D54A98273}"/>
              </a:ext>
            </a:extLst>
          </p:cNvPr>
          <p:cNvGraphicFramePr>
            <a:graphicFrameLocks noGrp="1"/>
          </p:cNvGraphicFramePr>
          <p:nvPr>
            <p:extLst>
              <p:ext uri="{D42A27DB-BD31-4B8C-83A1-F6EECF244321}">
                <p14:modId xmlns:p14="http://schemas.microsoft.com/office/powerpoint/2010/main" val="1988442221"/>
              </p:ext>
            </p:extLst>
          </p:nvPr>
        </p:nvGraphicFramePr>
        <p:xfrm>
          <a:off x="6383668" y="1902987"/>
          <a:ext cx="1708657" cy="4023360"/>
        </p:xfrm>
        <a:graphic>
          <a:graphicData uri="http://schemas.openxmlformats.org/drawingml/2006/table">
            <a:tbl>
              <a:tblPr firstRow="1" bandRow="1">
                <a:tableStyleId>{5C22544A-7EE6-4342-B048-85BDC9FD1C3A}</a:tableStyleId>
              </a:tblPr>
              <a:tblGrid>
                <a:gridCol w="539576">
                  <a:extLst>
                    <a:ext uri="{9D8B030D-6E8A-4147-A177-3AD203B41FA5}">
                      <a16:colId xmlns:a16="http://schemas.microsoft.com/office/drawing/2014/main" val="2504796444"/>
                    </a:ext>
                  </a:extLst>
                </a:gridCol>
                <a:gridCol w="1169081">
                  <a:extLst>
                    <a:ext uri="{9D8B030D-6E8A-4147-A177-3AD203B41FA5}">
                      <a16:colId xmlns:a16="http://schemas.microsoft.com/office/drawing/2014/main" val="1629551967"/>
                    </a:ext>
                  </a:extLst>
                </a:gridCol>
              </a:tblGrid>
              <a:tr h="314084">
                <a:tc>
                  <a:txBody>
                    <a:bodyPr/>
                    <a:lstStyle/>
                    <a:p>
                      <a:pPr algn="ctr"/>
                      <a:r>
                        <a:rPr lang="en-US" sz="1800" kern="1200" dirty="0">
                          <a:solidFill>
                            <a:schemeClr val="tx1"/>
                          </a:solidFill>
                          <a:latin typeface="+mn-lt"/>
                          <a:ea typeface="+mn-ea"/>
                          <a:cs typeface="+mn-cs"/>
                        </a:rPr>
                        <a:t>Q</a:t>
                      </a:r>
                    </a:p>
                  </a:txBody>
                  <a:tcPr/>
                </a:tc>
                <a:tc>
                  <a:txBody>
                    <a:bodyPr/>
                    <a:lstStyle/>
                    <a:p>
                      <a:pPr algn="ctr"/>
                      <a:r>
                        <a:rPr lang="en-US" sz="1800" kern="1200" dirty="0">
                          <a:solidFill>
                            <a:schemeClr val="tx1"/>
                          </a:solidFill>
                          <a:latin typeface="+mn-lt"/>
                          <a:ea typeface="+mn-ea"/>
                          <a:cs typeface="+mn-cs"/>
                        </a:rPr>
                        <a:t>F(Q)</a:t>
                      </a:r>
                    </a:p>
                  </a:txBody>
                  <a:tcPr/>
                </a:tc>
                <a:extLst>
                  <a:ext uri="{0D108BD9-81ED-4DB2-BD59-A6C34878D82A}">
                    <a16:rowId xmlns:a16="http://schemas.microsoft.com/office/drawing/2014/main" val="2857797246"/>
                  </a:ext>
                </a:extLst>
              </a:tr>
              <a:tr h="314084">
                <a:tc>
                  <a:txBody>
                    <a:bodyPr/>
                    <a:lstStyle/>
                    <a:p>
                      <a:pPr algn="ctr"/>
                      <a:r>
                        <a:rPr lang="en-US" sz="1800" kern="1200" dirty="0">
                          <a:solidFill>
                            <a:schemeClr val="tx1"/>
                          </a:solidFill>
                          <a:latin typeface="+mn-lt"/>
                          <a:ea typeface="+mn-ea"/>
                          <a:cs typeface="+mn-cs"/>
                        </a:rPr>
                        <a:t>10</a:t>
                      </a:r>
                    </a:p>
                  </a:txBody>
                  <a:tcPr/>
                </a:tc>
                <a:tc>
                  <a:txBody>
                    <a:bodyPr/>
                    <a:lstStyle/>
                    <a:p>
                      <a:pPr algn="ctr"/>
                      <a:r>
                        <a:rPr lang="en-US" sz="1800" kern="1200" dirty="0">
                          <a:solidFill>
                            <a:schemeClr val="tx1"/>
                          </a:solidFill>
                          <a:latin typeface="+mn-lt"/>
                          <a:ea typeface="+mn-ea"/>
                          <a:cs typeface="+mn-cs"/>
                        </a:rPr>
                        <a:t>0.0001</a:t>
                      </a:r>
                    </a:p>
                  </a:txBody>
                  <a:tcPr/>
                </a:tc>
                <a:extLst>
                  <a:ext uri="{0D108BD9-81ED-4DB2-BD59-A6C34878D82A}">
                    <a16:rowId xmlns:a16="http://schemas.microsoft.com/office/drawing/2014/main" val="1076639880"/>
                  </a:ext>
                </a:extLst>
              </a:tr>
              <a:tr h="314084">
                <a:tc>
                  <a:txBody>
                    <a:bodyPr/>
                    <a:lstStyle/>
                    <a:p>
                      <a:pPr algn="ctr"/>
                      <a:r>
                        <a:rPr lang="en-US" sz="1800" kern="1200" dirty="0">
                          <a:solidFill>
                            <a:schemeClr val="tx1"/>
                          </a:solidFill>
                          <a:latin typeface="+mn-lt"/>
                          <a:ea typeface="+mn-ea"/>
                          <a:cs typeface="+mn-cs"/>
                        </a:rPr>
                        <a:t>11</a:t>
                      </a:r>
                    </a:p>
                  </a:txBody>
                  <a:tcPr/>
                </a:tc>
                <a:tc>
                  <a:txBody>
                    <a:bodyPr/>
                    <a:lstStyle/>
                    <a:p>
                      <a:pPr algn="ctr"/>
                      <a:r>
                        <a:rPr lang="en-US" sz="1800" kern="1200" dirty="0">
                          <a:solidFill>
                            <a:schemeClr val="tx1"/>
                          </a:solidFill>
                          <a:latin typeface="+mn-lt"/>
                          <a:ea typeface="+mn-ea"/>
                          <a:cs typeface="+mn-cs"/>
                        </a:rPr>
                        <a:t>0.0004</a:t>
                      </a:r>
                    </a:p>
                  </a:txBody>
                  <a:tcPr/>
                </a:tc>
                <a:extLst>
                  <a:ext uri="{0D108BD9-81ED-4DB2-BD59-A6C34878D82A}">
                    <a16:rowId xmlns:a16="http://schemas.microsoft.com/office/drawing/2014/main" val="3481990014"/>
                  </a:ext>
                </a:extLst>
              </a:tr>
              <a:tr h="314084">
                <a:tc>
                  <a:txBody>
                    <a:bodyPr/>
                    <a:lstStyle/>
                    <a:p>
                      <a:pPr algn="ctr"/>
                      <a:r>
                        <a:rPr lang="en-US" sz="1800" kern="1200" dirty="0">
                          <a:solidFill>
                            <a:schemeClr val="tx1"/>
                          </a:solidFill>
                          <a:latin typeface="+mn-lt"/>
                          <a:ea typeface="+mn-ea"/>
                          <a:cs typeface="+mn-cs"/>
                        </a:rPr>
                        <a:t>12</a:t>
                      </a:r>
                    </a:p>
                  </a:txBody>
                  <a:tcPr/>
                </a:tc>
                <a:tc>
                  <a:txBody>
                    <a:bodyPr/>
                    <a:lstStyle/>
                    <a:p>
                      <a:pPr algn="ctr"/>
                      <a:r>
                        <a:rPr lang="en-US" sz="1800" kern="1200" dirty="0">
                          <a:solidFill>
                            <a:schemeClr val="tx1"/>
                          </a:solidFill>
                          <a:latin typeface="+mn-lt"/>
                          <a:ea typeface="+mn-ea"/>
                          <a:cs typeface="+mn-cs"/>
                        </a:rPr>
                        <a:t>0.0009</a:t>
                      </a:r>
                    </a:p>
                  </a:txBody>
                  <a:tcPr/>
                </a:tc>
                <a:extLst>
                  <a:ext uri="{0D108BD9-81ED-4DB2-BD59-A6C34878D82A}">
                    <a16:rowId xmlns:a16="http://schemas.microsoft.com/office/drawing/2014/main" val="1202850085"/>
                  </a:ext>
                </a:extLst>
              </a:tr>
              <a:tr h="314084">
                <a:tc>
                  <a:txBody>
                    <a:bodyPr/>
                    <a:lstStyle/>
                    <a:p>
                      <a:pPr algn="ctr"/>
                      <a:r>
                        <a:rPr lang="en-US" sz="1800" kern="1200" dirty="0">
                          <a:solidFill>
                            <a:schemeClr val="tx1"/>
                          </a:solidFill>
                          <a:latin typeface="+mn-lt"/>
                          <a:ea typeface="+mn-ea"/>
                          <a:cs typeface="+mn-cs"/>
                        </a:rPr>
                        <a:t>13</a:t>
                      </a:r>
                    </a:p>
                  </a:txBody>
                  <a:tcPr/>
                </a:tc>
                <a:tc>
                  <a:txBody>
                    <a:bodyPr/>
                    <a:lstStyle/>
                    <a:p>
                      <a:pPr algn="ctr"/>
                      <a:r>
                        <a:rPr lang="en-US" sz="1800" kern="1200" dirty="0">
                          <a:solidFill>
                            <a:schemeClr val="tx1"/>
                          </a:solidFill>
                          <a:latin typeface="+mn-lt"/>
                          <a:ea typeface="+mn-ea"/>
                          <a:cs typeface="+mn-cs"/>
                        </a:rPr>
                        <a:t>0.0019</a:t>
                      </a:r>
                    </a:p>
                  </a:txBody>
                  <a:tcPr/>
                </a:tc>
                <a:extLst>
                  <a:ext uri="{0D108BD9-81ED-4DB2-BD59-A6C34878D82A}">
                    <a16:rowId xmlns:a16="http://schemas.microsoft.com/office/drawing/2014/main" val="1640072321"/>
                  </a:ext>
                </a:extLst>
              </a:tr>
              <a:tr h="314084">
                <a:tc>
                  <a:txBody>
                    <a:bodyPr/>
                    <a:lstStyle/>
                    <a:p>
                      <a:pPr algn="ctr"/>
                      <a:r>
                        <a:rPr lang="en-US" sz="1800" kern="1200" dirty="0">
                          <a:solidFill>
                            <a:schemeClr val="tx1"/>
                          </a:solidFill>
                          <a:latin typeface="+mn-lt"/>
                          <a:ea typeface="+mn-ea"/>
                          <a:cs typeface="+mn-cs"/>
                        </a:rPr>
                        <a:t>14</a:t>
                      </a:r>
                    </a:p>
                  </a:txBody>
                  <a:tcPr/>
                </a:tc>
                <a:tc>
                  <a:txBody>
                    <a:bodyPr/>
                    <a:lstStyle/>
                    <a:p>
                      <a:pPr algn="ctr"/>
                      <a:r>
                        <a:rPr lang="en-US" sz="1800" kern="1200" dirty="0">
                          <a:solidFill>
                            <a:schemeClr val="tx1"/>
                          </a:solidFill>
                          <a:latin typeface="+mn-lt"/>
                          <a:ea typeface="+mn-ea"/>
                          <a:cs typeface="+mn-cs"/>
                        </a:rPr>
                        <a:t>0.0039</a:t>
                      </a:r>
                    </a:p>
                  </a:txBody>
                  <a:tcPr/>
                </a:tc>
                <a:extLst>
                  <a:ext uri="{0D108BD9-81ED-4DB2-BD59-A6C34878D82A}">
                    <a16:rowId xmlns:a16="http://schemas.microsoft.com/office/drawing/2014/main" val="2960111881"/>
                  </a:ext>
                </a:extLst>
              </a:tr>
              <a:tr h="314084">
                <a:tc>
                  <a:txBody>
                    <a:bodyPr/>
                    <a:lstStyle/>
                    <a:p>
                      <a:pPr algn="ctr"/>
                      <a:r>
                        <a:rPr lang="en-US" sz="1800" kern="1200" dirty="0">
                          <a:solidFill>
                            <a:schemeClr val="tx1"/>
                          </a:solidFill>
                          <a:latin typeface="+mn-lt"/>
                          <a:ea typeface="+mn-ea"/>
                          <a:cs typeface="+mn-cs"/>
                        </a:rPr>
                        <a:t>15</a:t>
                      </a:r>
                    </a:p>
                  </a:txBody>
                  <a:tcPr/>
                </a:tc>
                <a:tc>
                  <a:txBody>
                    <a:bodyPr/>
                    <a:lstStyle/>
                    <a:p>
                      <a:pPr algn="ctr"/>
                      <a:r>
                        <a:rPr lang="en-US" sz="1800" kern="1200" dirty="0">
                          <a:solidFill>
                            <a:schemeClr val="tx1"/>
                          </a:solidFill>
                          <a:latin typeface="+mn-lt"/>
                          <a:ea typeface="+mn-ea"/>
                          <a:cs typeface="+mn-cs"/>
                        </a:rPr>
                        <a:t>0.0077</a:t>
                      </a:r>
                    </a:p>
                  </a:txBody>
                  <a:tcPr/>
                </a:tc>
                <a:extLst>
                  <a:ext uri="{0D108BD9-81ED-4DB2-BD59-A6C34878D82A}">
                    <a16:rowId xmlns:a16="http://schemas.microsoft.com/office/drawing/2014/main" val="3504896826"/>
                  </a:ext>
                </a:extLst>
              </a:tr>
              <a:tr h="314084">
                <a:tc>
                  <a:txBody>
                    <a:bodyPr/>
                    <a:lstStyle/>
                    <a:p>
                      <a:pPr algn="ctr"/>
                      <a:r>
                        <a:rPr lang="en-US" sz="1800" kern="1200" dirty="0">
                          <a:solidFill>
                            <a:schemeClr val="tx1"/>
                          </a:solidFill>
                          <a:latin typeface="+mn-lt"/>
                          <a:ea typeface="+mn-ea"/>
                          <a:cs typeface="+mn-cs"/>
                        </a:rPr>
                        <a:t>16</a:t>
                      </a:r>
                    </a:p>
                  </a:txBody>
                  <a:tcPr/>
                </a:tc>
                <a:tc>
                  <a:txBody>
                    <a:bodyPr/>
                    <a:lstStyle/>
                    <a:p>
                      <a:pPr algn="ctr"/>
                      <a:r>
                        <a:rPr lang="en-US" sz="1800" kern="1200" dirty="0">
                          <a:solidFill>
                            <a:schemeClr val="tx1"/>
                          </a:solidFill>
                          <a:latin typeface="+mn-lt"/>
                          <a:ea typeface="+mn-ea"/>
                          <a:cs typeface="+mn-cs"/>
                        </a:rPr>
                        <a:t>0.0140</a:t>
                      </a:r>
                    </a:p>
                  </a:txBody>
                  <a:tcPr/>
                </a:tc>
                <a:extLst>
                  <a:ext uri="{0D108BD9-81ED-4DB2-BD59-A6C34878D82A}">
                    <a16:rowId xmlns:a16="http://schemas.microsoft.com/office/drawing/2014/main" val="3183165232"/>
                  </a:ext>
                </a:extLst>
              </a:tr>
              <a:tr h="314084">
                <a:tc>
                  <a:txBody>
                    <a:bodyPr/>
                    <a:lstStyle/>
                    <a:p>
                      <a:pPr algn="ctr"/>
                      <a:r>
                        <a:rPr lang="en-US" sz="1800" kern="1200" dirty="0">
                          <a:solidFill>
                            <a:schemeClr val="tx1"/>
                          </a:solidFill>
                          <a:latin typeface="+mn-lt"/>
                          <a:ea typeface="+mn-ea"/>
                          <a:cs typeface="+mn-cs"/>
                        </a:rPr>
                        <a:t>17</a:t>
                      </a:r>
                    </a:p>
                  </a:txBody>
                  <a:tcPr/>
                </a:tc>
                <a:tc>
                  <a:txBody>
                    <a:bodyPr/>
                    <a:lstStyle/>
                    <a:p>
                      <a:pPr algn="ctr"/>
                      <a:r>
                        <a:rPr lang="en-US" sz="1800" kern="1200" dirty="0">
                          <a:solidFill>
                            <a:schemeClr val="tx1"/>
                          </a:solidFill>
                          <a:latin typeface="+mn-lt"/>
                          <a:ea typeface="+mn-ea"/>
                          <a:cs typeface="+mn-cs"/>
                        </a:rPr>
                        <a:t>0.0242</a:t>
                      </a:r>
                    </a:p>
                  </a:txBody>
                  <a:tcPr/>
                </a:tc>
                <a:extLst>
                  <a:ext uri="{0D108BD9-81ED-4DB2-BD59-A6C34878D82A}">
                    <a16:rowId xmlns:a16="http://schemas.microsoft.com/office/drawing/2014/main" val="149710411"/>
                  </a:ext>
                </a:extLst>
              </a:tr>
              <a:tr h="314084">
                <a:tc>
                  <a:txBody>
                    <a:bodyPr/>
                    <a:lstStyle/>
                    <a:p>
                      <a:pPr algn="ctr"/>
                      <a:r>
                        <a:rPr lang="en-US" sz="1800" kern="1200" dirty="0">
                          <a:solidFill>
                            <a:schemeClr val="tx1"/>
                          </a:solidFill>
                          <a:latin typeface="+mn-lt"/>
                          <a:ea typeface="+mn-ea"/>
                          <a:cs typeface="+mn-cs"/>
                        </a:rPr>
                        <a:t>18</a:t>
                      </a:r>
                    </a:p>
                  </a:txBody>
                  <a:tcPr/>
                </a:tc>
                <a:tc>
                  <a:txBody>
                    <a:bodyPr/>
                    <a:lstStyle/>
                    <a:p>
                      <a:pPr algn="ctr"/>
                      <a:r>
                        <a:rPr lang="en-US" sz="1800" kern="1200" dirty="0">
                          <a:solidFill>
                            <a:schemeClr val="tx1"/>
                          </a:solidFill>
                          <a:latin typeface="+mn-lt"/>
                          <a:ea typeface="+mn-ea"/>
                          <a:cs typeface="+mn-cs"/>
                        </a:rPr>
                        <a:t>0.0396</a:t>
                      </a:r>
                    </a:p>
                  </a:txBody>
                  <a:tcPr/>
                </a:tc>
                <a:extLst>
                  <a:ext uri="{0D108BD9-81ED-4DB2-BD59-A6C34878D82A}">
                    <a16:rowId xmlns:a16="http://schemas.microsoft.com/office/drawing/2014/main" val="1751535640"/>
                  </a:ext>
                </a:extLst>
              </a:tr>
              <a:tr h="314084">
                <a:tc>
                  <a:txBody>
                    <a:bodyPr/>
                    <a:lstStyle/>
                    <a:p>
                      <a:pPr algn="ctr"/>
                      <a:r>
                        <a:rPr lang="en-US" sz="1800" kern="1200" dirty="0">
                          <a:solidFill>
                            <a:schemeClr val="tx1"/>
                          </a:solidFill>
                          <a:latin typeface="+mn-lt"/>
                          <a:ea typeface="+mn-ea"/>
                          <a:cs typeface="+mn-cs"/>
                        </a:rPr>
                        <a:t>19</a:t>
                      </a:r>
                    </a:p>
                  </a:txBody>
                  <a:tcPr/>
                </a:tc>
                <a:tc>
                  <a:txBody>
                    <a:bodyPr/>
                    <a:lstStyle/>
                    <a:p>
                      <a:pPr algn="ctr"/>
                      <a:r>
                        <a:rPr lang="en-US" sz="1800" kern="1200" dirty="0">
                          <a:solidFill>
                            <a:schemeClr val="tx1"/>
                          </a:solidFill>
                          <a:latin typeface="+mn-lt"/>
                          <a:ea typeface="+mn-ea"/>
                          <a:cs typeface="+mn-cs"/>
                        </a:rPr>
                        <a:t>0.0618</a:t>
                      </a:r>
                    </a:p>
                  </a:txBody>
                  <a:tcPr/>
                </a:tc>
                <a:extLst>
                  <a:ext uri="{0D108BD9-81ED-4DB2-BD59-A6C34878D82A}">
                    <a16:rowId xmlns:a16="http://schemas.microsoft.com/office/drawing/2014/main" val="3370518078"/>
                  </a:ext>
                </a:extLst>
              </a:tr>
            </a:tbl>
          </a:graphicData>
        </a:graphic>
      </p:graphicFrame>
      <p:graphicFrame>
        <p:nvGraphicFramePr>
          <p:cNvPr id="15" name="Table 14">
            <a:extLst>
              <a:ext uri="{FF2B5EF4-FFF2-40B4-BE49-F238E27FC236}">
                <a16:creationId xmlns:a16="http://schemas.microsoft.com/office/drawing/2014/main" id="{7A88F6DF-786D-4AEF-BC3C-A527D0EBD0EF}"/>
              </a:ext>
            </a:extLst>
          </p:cNvPr>
          <p:cNvGraphicFramePr>
            <a:graphicFrameLocks noGrp="1"/>
          </p:cNvGraphicFramePr>
          <p:nvPr>
            <p:extLst>
              <p:ext uri="{D42A27DB-BD31-4B8C-83A1-F6EECF244321}">
                <p14:modId xmlns:p14="http://schemas.microsoft.com/office/powerpoint/2010/main" val="4154842978"/>
              </p:ext>
            </p:extLst>
          </p:nvPr>
        </p:nvGraphicFramePr>
        <p:xfrm>
          <a:off x="8390974" y="1902987"/>
          <a:ext cx="1465173" cy="4023360"/>
        </p:xfrm>
        <a:graphic>
          <a:graphicData uri="http://schemas.openxmlformats.org/drawingml/2006/table">
            <a:tbl>
              <a:tblPr firstRow="1" bandRow="1">
                <a:tableStyleId>{5C22544A-7EE6-4342-B048-85BDC9FD1C3A}</a:tableStyleId>
              </a:tblPr>
              <a:tblGrid>
                <a:gridCol w="462686">
                  <a:extLst>
                    <a:ext uri="{9D8B030D-6E8A-4147-A177-3AD203B41FA5}">
                      <a16:colId xmlns:a16="http://schemas.microsoft.com/office/drawing/2014/main" val="2504796444"/>
                    </a:ext>
                  </a:extLst>
                </a:gridCol>
                <a:gridCol w="1002487">
                  <a:extLst>
                    <a:ext uri="{9D8B030D-6E8A-4147-A177-3AD203B41FA5}">
                      <a16:colId xmlns:a16="http://schemas.microsoft.com/office/drawing/2014/main" val="1629551967"/>
                    </a:ext>
                  </a:extLst>
                </a:gridCol>
              </a:tblGrid>
              <a:tr h="299797">
                <a:tc>
                  <a:txBody>
                    <a:bodyPr/>
                    <a:lstStyle/>
                    <a:p>
                      <a:pPr algn="ctr"/>
                      <a:r>
                        <a:rPr lang="en-US" sz="1800" kern="1200" dirty="0">
                          <a:solidFill>
                            <a:schemeClr val="tx1"/>
                          </a:solidFill>
                          <a:latin typeface="+mn-lt"/>
                          <a:ea typeface="+mn-ea"/>
                          <a:cs typeface="+mn-cs"/>
                        </a:rPr>
                        <a:t>Q</a:t>
                      </a:r>
                    </a:p>
                  </a:txBody>
                  <a:tcPr/>
                </a:tc>
                <a:tc>
                  <a:txBody>
                    <a:bodyPr/>
                    <a:lstStyle/>
                    <a:p>
                      <a:pPr algn="ctr"/>
                      <a:r>
                        <a:rPr lang="en-US" sz="1800" kern="1200" dirty="0">
                          <a:solidFill>
                            <a:schemeClr val="tx1"/>
                          </a:solidFill>
                          <a:latin typeface="+mn-lt"/>
                          <a:ea typeface="+mn-ea"/>
                          <a:cs typeface="+mn-cs"/>
                        </a:rPr>
                        <a:t>F(Q)</a:t>
                      </a:r>
                    </a:p>
                  </a:txBody>
                  <a:tcPr/>
                </a:tc>
                <a:extLst>
                  <a:ext uri="{0D108BD9-81ED-4DB2-BD59-A6C34878D82A}">
                    <a16:rowId xmlns:a16="http://schemas.microsoft.com/office/drawing/2014/main" val="2857797246"/>
                  </a:ext>
                </a:extLst>
              </a:tr>
              <a:tr h="299797">
                <a:tc>
                  <a:txBody>
                    <a:bodyPr/>
                    <a:lstStyle/>
                    <a:p>
                      <a:pPr algn="ctr"/>
                      <a:r>
                        <a:rPr lang="en-US" sz="1800" kern="1200" dirty="0">
                          <a:solidFill>
                            <a:schemeClr val="tx1"/>
                          </a:solidFill>
                          <a:latin typeface="+mn-lt"/>
                          <a:ea typeface="+mn-ea"/>
                          <a:cs typeface="+mn-cs"/>
                        </a:rPr>
                        <a:t>20</a:t>
                      </a:r>
                    </a:p>
                  </a:txBody>
                  <a:tcPr/>
                </a:tc>
                <a:tc>
                  <a:txBody>
                    <a:bodyPr/>
                    <a:lstStyle/>
                    <a:p>
                      <a:pPr algn="ctr"/>
                      <a:r>
                        <a:rPr lang="en-US" sz="1800" kern="1200" dirty="0">
                          <a:solidFill>
                            <a:schemeClr val="tx1"/>
                          </a:solidFill>
                          <a:latin typeface="+mn-lt"/>
                          <a:ea typeface="+mn-ea"/>
                          <a:cs typeface="+mn-cs"/>
                        </a:rPr>
                        <a:t>0.0920</a:t>
                      </a:r>
                    </a:p>
                  </a:txBody>
                  <a:tcPr/>
                </a:tc>
                <a:extLst>
                  <a:ext uri="{0D108BD9-81ED-4DB2-BD59-A6C34878D82A}">
                    <a16:rowId xmlns:a16="http://schemas.microsoft.com/office/drawing/2014/main" val="1076639880"/>
                  </a:ext>
                </a:extLst>
              </a:tr>
              <a:tr h="299797">
                <a:tc>
                  <a:txBody>
                    <a:bodyPr/>
                    <a:lstStyle/>
                    <a:p>
                      <a:pPr algn="ctr"/>
                      <a:r>
                        <a:rPr lang="en-US" sz="1800" kern="1200" dirty="0">
                          <a:solidFill>
                            <a:schemeClr val="tx1"/>
                          </a:solidFill>
                          <a:latin typeface="+mn-lt"/>
                          <a:ea typeface="+mn-ea"/>
                          <a:cs typeface="+mn-cs"/>
                        </a:rPr>
                        <a:t>21</a:t>
                      </a:r>
                    </a:p>
                  </a:txBody>
                  <a:tcPr/>
                </a:tc>
                <a:tc>
                  <a:txBody>
                    <a:bodyPr/>
                    <a:lstStyle/>
                    <a:p>
                      <a:pPr algn="ctr"/>
                      <a:r>
                        <a:rPr lang="en-US" sz="1800" kern="1200" dirty="0">
                          <a:solidFill>
                            <a:schemeClr val="tx1"/>
                          </a:solidFill>
                          <a:latin typeface="+mn-lt"/>
                          <a:ea typeface="+mn-ea"/>
                          <a:cs typeface="+mn-cs"/>
                        </a:rPr>
                        <a:t>0.1314</a:t>
                      </a:r>
                    </a:p>
                  </a:txBody>
                  <a:tcPr/>
                </a:tc>
                <a:extLst>
                  <a:ext uri="{0D108BD9-81ED-4DB2-BD59-A6C34878D82A}">
                    <a16:rowId xmlns:a16="http://schemas.microsoft.com/office/drawing/2014/main" val="3481990014"/>
                  </a:ext>
                </a:extLst>
              </a:tr>
              <a:tr h="299797">
                <a:tc>
                  <a:txBody>
                    <a:bodyPr/>
                    <a:lstStyle/>
                    <a:p>
                      <a:pPr algn="ctr"/>
                      <a:r>
                        <a:rPr lang="en-US" sz="1800" kern="1200" dirty="0">
                          <a:solidFill>
                            <a:schemeClr val="tx1"/>
                          </a:solidFill>
                          <a:latin typeface="+mn-lt"/>
                          <a:ea typeface="+mn-ea"/>
                          <a:cs typeface="+mn-cs"/>
                        </a:rPr>
                        <a:t>22</a:t>
                      </a:r>
                    </a:p>
                  </a:txBody>
                  <a:tcPr/>
                </a:tc>
                <a:tc>
                  <a:txBody>
                    <a:bodyPr/>
                    <a:lstStyle/>
                    <a:p>
                      <a:pPr algn="ctr"/>
                      <a:r>
                        <a:rPr lang="en-US" sz="1800" kern="1200" dirty="0">
                          <a:solidFill>
                            <a:schemeClr val="tx1"/>
                          </a:solidFill>
                          <a:latin typeface="+mn-lt"/>
                          <a:ea typeface="+mn-ea"/>
                          <a:cs typeface="+mn-cs"/>
                        </a:rPr>
                        <a:t>0.1802</a:t>
                      </a:r>
                    </a:p>
                  </a:txBody>
                  <a:tcPr/>
                </a:tc>
                <a:extLst>
                  <a:ext uri="{0D108BD9-81ED-4DB2-BD59-A6C34878D82A}">
                    <a16:rowId xmlns:a16="http://schemas.microsoft.com/office/drawing/2014/main" val="1202850085"/>
                  </a:ext>
                </a:extLst>
              </a:tr>
              <a:tr h="299797">
                <a:tc>
                  <a:txBody>
                    <a:bodyPr/>
                    <a:lstStyle/>
                    <a:p>
                      <a:pPr algn="ctr"/>
                      <a:r>
                        <a:rPr lang="en-US" sz="1800" kern="1200" dirty="0">
                          <a:solidFill>
                            <a:schemeClr val="tx1"/>
                          </a:solidFill>
                          <a:latin typeface="+mn-lt"/>
                          <a:ea typeface="+mn-ea"/>
                          <a:cs typeface="+mn-cs"/>
                        </a:rPr>
                        <a:t>23</a:t>
                      </a:r>
                    </a:p>
                  </a:txBody>
                  <a:tcPr/>
                </a:tc>
                <a:tc>
                  <a:txBody>
                    <a:bodyPr/>
                    <a:lstStyle/>
                    <a:p>
                      <a:pPr algn="ctr"/>
                      <a:r>
                        <a:rPr lang="en-US" sz="1800" kern="1200" dirty="0">
                          <a:solidFill>
                            <a:schemeClr val="tx1"/>
                          </a:solidFill>
                          <a:latin typeface="+mn-lt"/>
                          <a:ea typeface="+mn-ea"/>
                          <a:cs typeface="+mn-cs"/>
                        </a:rPr>
                        <a:t>0.2381</a:t>
                      </a:r>
                    </a:p>
                  </a:txBody>
                  <a:tcPr/>
                </a:tc>
                <a:extLst>
                  <a:ext uri="{0D108BD9-81ED-4DB2-BD59-A6C34878D82A}">
                    <a16:rowId xmlns:a16="http://schemas.microsoft.com/office/drawing/2014/main" val="1640072321"/>
                  </a:ext>
                </a:extLst>
              </a:tr>
              <a:tr h="299797">
                <a:tc>
                  <a:txBody>
                    <a:bodyPr/>
                    <a:lstStyle/>
                    <a:p>
                      <a:pPr algn="ctr"/>
                      <a:r>
                        <a:rPr lang="en-US" sz="1800" kern="1200" dirty="0">
                          <a:solidFill>
                            <a:schemeClr val="tx1"/>
                          </a:solidFill>
                          <a:latin typeface="+mn-lt"/>
                          <a:ea typeface="+mn-ea"/>
                          <a:cs typeface="+mn-cs"/>
                        </a:rPr>
                        <a:t>24</a:t>
                      </a:r>
                    </a:p>
                  </a:txBody>
                  <a:tcPr/>
                </a:tc>
                <a:tc>
                  <a:txBody>
                    <a:bodyPr/>
                    <a:lstStyle/>
                    <a:p>
                      <a:pPr algn="ctr"/>
                      <a:r>
                        <a:rPr lang="en-US" sz="1800" kern="1200" dirty="0">
                          <a:solidFill>
                            <a:schemeClr val="tx1"/>
                          </a:solidFill>
                          <a:latin typeface="+mn-lt"/>
                          <a:ea typeface="+mn-ea"/>
                          <a:cs typeface="+mn-cs"/>
                        </a:rPr>
                        <a:t>0.3040</a:t>
                      </a:r>
                    </a:p>
                  </a:txBody>
                  <a:tcPr/>
                </a:tc>
                <a:extLst>
                  <a:ext uri="{0D108BD9-81ED-4DB2-BD59-A6C34878D82A}">
                    <a16:rowId xmlns:a16="http://schemas.microsoft.com/office/drawing/2014/main" val="2960111881"/>
                  </a:ext>
                </a:extLst>
              </a:tr>
              <a:tr h="299797">
                <a:tc>
                  <a:txBody>
                    <a:bodyPr/>
                    <a:lstStyle/>
                    <a:p>
                      <a:pPr algn="ctr"/>
                      <a:r>
                        <a:rPr lang="en-US" sz="1800" kern="1200" dirty="0">
                          <a:solidFill>
                            <a:schemeClr val="tx1"/>
                          </a:solidFill>
                          <a:latin typeface="+mn-lt"/>
                          <a:ea typeface="+mn-ea"/>
                          <a:cs typeface="+mn-cs"/>
                        </a:rPr>
                        <a:t>25</a:t>
                      </a:r>
                    </a:p>
                  </a:txBody>
                  <a:tcPr/>
                </a:tc>
                <a:tc>
                  <a:txBody>
                    <a:bodyPr/>
                    <a:lstStyle/>
                    <a:p>
                      <a:pPr algn="ctr"/>
                      <a:r>
                        <a:rPr lang="en-US" sz="1800" kern="1200" dirty="0">
                          <a:solidFill>
                            <a:schemeClr val="tx1"/>
                          </a:solidFill>
                          <a:latin typeface="+mn-lt"/>
                          <a:ea typeface="+mn-ea"/>
                          <a:cs typeface="+mn-cs"/>
                        </a:rPr>
                        <a:t>0.3760</a:t>
                      </a:r>
                    </a:p>
                  </a:txBody>
                  <a:tcPr/>
                </a:tc>
                <a:extLst>
                  <a:ext uri="{0D108BD9-81ED-4DB2-BD59-A6C34878D82A}">
                    <a16:rowId xmlns:a16="http://schemas.microsoft.com/office/drawing/2014/main" val="3504896826"/>
                  </a:ext>
                </a:extLst>
              </a:tr>
              <a:tr h="299797">
                <a:tc>
                  <a:txBody>
                    <a:bodyPr/>
                    <a:lstStyle/>
                    <a:p>
                      <a:pPr algn="ctr"/>
                      <a:r>
                        <a:rPr lang="en-US" sz="1800" kern="1200" dirty="0">
                          <a:solidFill>
                            <a:schemeClr val="tx1"/>
                          </a:solidFill>
                          <a:latin typeface="+mn-lt"/>
                          <a:ea typeface="+mn-ea"/>
                          <a:cs typeface="+mn-cs"/>
                        </a:rPr>
                        <a:t>26</a:t>
                      </a:r>
                    </a:p>
                  </a:txBody>
                  <a:tcPr/>
                </a:tc>
                <a:tc>
                  <a:txBody>
                    <a:bodyPr/>
                    <a:lstStyle/>
                    <a:p>
                      <a:pPr algn="ctr"/>
                      <a:r>
                        <a:rPr lang="en-US" sz="1800" kern="1200" dirty="0">
                          <a:solidFill>
                            <a:schemeClr val="tx1"/>
                          </a:solidFill>
                          <a:latin typeface="+mn-lt"/>
                          <a:ea typeface="+mn-ea"/>
                          <a:cs typeface="+mn-cs"/>
                        </a:rPr>
                        <a:t>0.4516</a:t>
                      </a:r>
                    </a:p>
                  </a:txBody>
                  <a:tcPr/>
                </a:tc>
                <a:extLst>
                  <a:ext uri="{0D108BD9-81ED-4DB2-BD59-A6C34878D82A}">
                    <a16:rowId xmlns:a16="http://schemas.microsoft.com/office/drawing/2014/main" val="3183165232"/>
                  </a:ext>
                </a:extLst>
              </a:tr>
              <a:tr h="299797">
                <a:tc>
                  <a:txBody>
                    <a:bodyPr/>
                    <a:lstStyle/>
                    <a:p>
                      <a:pPr algn="ctr"/>
                      <a:r>
                        <a:rPr lang="en-US" sz="1800" kern="1200" dirty="0">
                          <a:solidFill>
                            <a:schemeClr val="tx1"/>
                          </a:solidFill>
                          <a:latin typeface="+mn-lt"/>
                          <a:ea typeface="+mn-ea"/>
                          <a:cs typeface="+mn-cs"/>
                        </a:rPr>
                        <a:t>27</a:t>
                      </a:r>
                    </a:p>
                  </a:txBody>
                  <a:tcPr/>
                </a:tc>
                <a:tc>
                  <a:txBody>
                    <a:bodyPr/>
                    <a:lstStyle/>
                    <a:p>
                      <a:pPr algn="ctr"/>
                      <a:r>
                        <a:rPr lang="en-US" sz="1800" kern="1200" dirty="0">
                          <a:solidFill>
                            <a:schemeClr val="tx1"/>
                          </a:solidFill>
                          <a:latin typeface="+mn-lt"/>
                          <a:ea typeface="+mn-ea"/>
                          <a:cs typeface="+mn-cs"/>
                        </a:rPr>
                        <a:t>0.5280</a:t>
                      </a:r>
                    </a:p>
                  </a:txBody>
                  <a:tcPr/>
                </a:tc>
                <a:extLst>
                  <a:ext uri="{0D108BD9-81ED-4DB2-BD59-A6C34878D82A}">
                    <a16:rowId xmlns:a16="http://schemas.microsoft.com/office/drawing/2014/main" val="149710411"/>
                  </a:ext>
                </a:extLst>
              </a:tr>
              <a:tr h="299797">
                <a:tc>
                  <a:txBody>
                    <a:bodyPr/>
                    <a:lstStyle/>
                    <a:p>
                      <a:pPr algn="ctr"/>
                      <a:r>
                        <a:rPr lang="en-US" sz="1800" kern="1200" dirty="0">
                          <a:solidFill>
                            <a:schemeClr val="tx1"/>
                          </a:solidFill>
                          <a:latin typeface="+mn-lt"/>
                          <a:ea typeface="+mn-ea"/>
                          <a:cs typeface="+mn-cs"/>
                        </a:rPr>
                        <a:t>28</a:t>
                      </a:r>
                    </a:p>
                  </a:txBody>
                  <a:tcPr/>
                </a:tc>
                <a:tc>
                  <a:txBody>
                    <a:bodyPr/>
                    <a:lstStyle/>
                    <a:p>
                      <a:pPr algn="ctr"/>
                      <a:r>
                        <a:rPr lang="en-US" sz="1800" kern="1200" dirty="0">
                          <a:solidFill>
                            <a:schemeClr val="tx1"/>
                          </a:solidFill>
                          <a:latin typeface="+mn-lt"/>
                          <a:ea typeface="+mn-ea"/>
                          <a:cs typeface="+mn-cs"/>
                        </a:rPr>
                        <a:t>0.6025</a:t>
                      </a:r>
                    </a:p>
                  </a:txBody>
                  <a:tcPr/>
                </a:tc>
                <a:extLst>
                  <a:ext uri="{0D108BD9-81ED-4DB2-BD59-A6C34878D82A}">
                    <a16:rowId xmlns:a16="http://schemas.microsoft.com/office/drawing/2014/main" val="1751535640"/>
                  </a:ext>
                </a:extLst>
              </a:tr>
              <a:tr h="299797">
                <a:tc>
                  <a:txBody>
                    <a:bodyPr/>
                    <a:lstStyle/>
                    <a:p>
                      <a:pPr algn="ctr"/>
                      <a:r>
                        <a:rPr lang="en-US" sz="1800" kern="1200" dirty="0">
                          <a:solidFill>
                            <a:schemeClr val="tx1"/>
                          </a:solidFill>
                          <a:latin typeface="+mn-lt"/>
                          <a:ea typeface="+mn-ea"/>
                          <a:cs typeface="+mn-cs"/>
                        </a:rPr>
                        <a:t>29</a:t>
                      </a:r>
                    </a:p>
                  </a:txBody>
                  <a:tcPr/>
                </a:tc>
                <a:tc>
                  <a:txBody>
                    <a:bodyPr/>
                    <a:lstStyle/>
                    <a:p>
                      <a:pPr algn="ctr"/>
                      <a:r>
                        <a:rPr lang="en-US" sz="1800" kern="1200" dirty="0">
                          <a:solidFill>
                            <a:schemeClr val="tx1"/>
                          </a:solidFill>
                          <a:latin typeface="+mn-lt"/>
                          <a:ea typeface="+mn-ea"/>
                          <a:cs typeface="+mn-cs"/>
                        </a:rPr>
                        <a:t>0.6726</a:t>
                      </a:r>
                    </a:p>
                  </a:txBody>
                  <a:tcPr/>
                </a:tc>
                <a:extLst>
                  <a:ext uri="{0D108BD9-81ED-4DB2-BD59-A6C34878D82A}">
                    <a16:rowId xmlns:a16="http://schemas.microsoft.com/office/drawing/2014/main" val="3370518078"/>
                  </a:ext>
                </a:extLst>
              </a:tr>
            </a:tbl>
          </a:graphicData>
        </a:graphic>
      </p:graphicFrame>
      <p:graphicFrame>
        <p:nvGraphicFramePr>
          <p:cNvPr id="16" name="Table 15">
            <a:extLst>
              <a:ext uri="{FF2B5EF4-FFF2-40B4-BE49-F238E27FC236}">
                <a16:creationId xmlns:a16="http://schemas.microsoft.com/office/drawing/2014/main" id="{F5F26A32-BE93-421D-B75C-2C209FD7BF15}"/>
              </a:ext>
            </a:extLst>
          </p:cNvPr>
          <p:cNvGraphicFramePr>
            <a:graphicFrameLocks noGrp="1"/>
          </p:cNvGraphicFramePr>
          <p:nvPr>
            <p:extLst>
              <p:ext uri="{D42A27DB-BD31-4B8C-83A1-F6EECF244321}">
                <p14:modId xmlns:p14="http://schemas.microsoft.com/office/powerpoint/2010/main" val="3161896509"/>
              </p:ext>
            </p:extLst>
          </p:nvPr>
        </p:nvGraphicFramePr>
        <p:xfrm>
          <a:off x="10154796" y="1902987"/>
          <a:ext cx="1576236" cy="4023360"/>
        </p:xfrm>
        <a:graphic>
          <a:graphicData uri="http://schemas.openxmlformats.org/drawingml/2006/table">
            <a:tbl>
              <a:tblPr firstRow="1" bandRow="1">
                <a:tableStyleId>{5C22544A-7EE6-4342-B048-85BDC9FD1C3A}</a:tableStyleId>
              </a:tblPr>
              <a:tblGrid>
                <a:gridCol w="497759">
                  <a:extLst>
                    <a:ext uri="{9D8B030D-6E8A-4147-A177-3AD203B41FA5}">
                      <a16:colId xmlns:a16="http://schemas.microsoft.com/office/drawing/2014/main" val="2504796444"/>
                    </a:ext>
                  </a:extLst>
                </a:gridCol>
                <a:gridCol w="1078477">
                  <a:extLst>
                    <a:ext uri="{9D8B030D-6E8A-4147-A177-3AD203B41FA5}">
                      <a16:colId xmlns:a16="http://schemas.microsoft.com/office/drawing/2014/main" val="1629551967"/>
                    </a:ext>
                  </a:extLst>
                </a:gridCol>
              </a:tblGrid>
              <a:tr h="299797">
                <a:tc>
                  <a:txBody>
                    <a:bodyPr/>
                    <a:lstStyle/>
                    <a:p>
                      <a:pPr algn="ctr"/>
                      <a:r>
                        <a:rPr lang="en-US" sz="1800" kern="1200" dirty="0">
                          <a:solidFill>
                            <a:schemeClr val="tx1"/>
                          </a:solidFill>
                          <a:latin typeface="+mn-lt"/>
                          <a:ea typeface="+mn-ea"/>
                          <a:cs typeface="+mn-cs"/>
                        </a:rPr>
                        <a:t>Q</a:t>
                      </a:r>
                    </a:p>
                  </a:txBody>
                  <a:tcPr/>
                </a:tc>
                <a:tc>
                  <a:txBody>
                    <a:bodyPr/>
                    <a:lstStyle/>
                    <a:p>
                      <a:pPr algn="ctr"/>
                      <a:r>
                        <a:rPr lang="en-US" sz="1800" kern="1200" dirty="0">
                          <a:solidFill>
                            <a:schemeClr val="tx1"/>
                          </a:solidFill>
                          <a:latin typeface="+mn-lt"/>
                          <a:ea typeface="+mn-ea"/>
                          <a:cs typeface="+mn-cs"/>
                        </a:rPr>
                        <a:t>F(Q)</a:t>
                      </a:r>
                    </a:p>
                  </a:txBody>
                  <a:tcPr/>
                </a:tc>
                <a:extLst>
                  <a:ext uri="{0D108BD9-81ED-4DB2-BD59-A6C34878D82A}">
                    <a16:rowId xmlns:a16="http://schemas.microsoft.com/office/drawing/2014/main" val="2857797246"/>
                  </a:ext>
                </a:extLst>
              </a:tr>
              <a:tr h="299797">
                <a:tc>
                  <a:txBody>
                    <a:bodyPr/>
                    <a:lstStyle/>
                    <a:p>
                      <a:pPr algn="ctr"/>
                      <a:r>
                        <a:rPr lang="en-US" sz="1800" kern="1200" dirty="0">
                          <a:solidFill>
                            <a:schemeClr val="tx1"/>
                          </a:solidFill>
                          <a:latin typeface="+mn-lt"/>
                          <a:ea typeface="+mn-ea"/>
                          <a:cs typeface="+mn-cs"/>
                        </a:rPr>
                        <a:t>30</a:t>
                      </a:r>
                    </a:p>
                  </a:txBody>
                  <a:tcPr/>
                </a:tc>
                <a:tc>
                  <a:txBody>
                    <a:bodyPr/>
                    <a:lstStyle/>
                    <a:p>
                      <a:pPr algn="ctr"/>
                      <a:r>
                        <a:rPr lang="en-US" sz="1800" kern="1200" dirty="0">
                          <a:solidFill>
                            <a:schemeClr val="tx1"/>
                          </a:solidFill>
                          <a:latin typeface="+mn-lt"/>
                          <a:ea typeface="+mn-ea"/>
                          <a:cs typeface="+mn-cs"/>
                        </a:rPr>
                        <a:t>0.7365</a:t>
                      </a:r>
                    </a:p>
                  </a:txBody>
                  <a:tcPr/>
                </a:tc>
                <a:extLst>
                  <a:ext uri="{0D108BD9-81ED-4DB2-BD59-A6C34878D82A}">
                    <a16:rowId xmlns:a16="http://schemas.microsoft.com/office/drawing/2014/main" val="1076639880"/>
                  </a:ext>
                </a:extLst>
              </a:tr>
              <a:tr h="299797">
                <a:tc>
                  <a:txBody>
                    <a:bodyPr/>
                    <a:lstStyle/>
                    <a:p>
                      <a:pPr algn="ctr"/>
                      <a:r>
                        <a:rPr lang="en-US" sz="1800" kern="1200" dirty="0">
                          <a:solidFill>
                            <a:schemeClr val="tx1"/>
                          </a:solidFill>
                          <a:latin typeface="+mn-lt"/>
                          <a:ea typeface="+mn-ea"/>
                          <a:cs typeface="+mn-cs"/>
                        </a:rPr>
                        <a:t>31</a:t>
                      </a:r>
                    </a:p>
                  </a:txBody>
                  <a:tcPr/>
                </a:tc>
                <a:tc>
                  <a:txBody>
                    <a:bodyPr/>
                    <a:lstStyle/>
                    <a:p>
                      <a:pPr algn="ctr"/>
                      <a:r>
                        <a:rPr lang="en-US" sz="1800" kern="1200" dirty="0">
                          <a:solidFill>
                            <a:schemeClr val="tx1"/>
                          </a:solidFill>
                          <a:latin typeface="+mn-lt"/>
                          <a:ea typeface="+mn-ea"/>
                          <a:cs typeface="+mn-cs"/>
                        </a:rPr>
                        <a:t>0.7927</a:t>
                      </a:r>
                    </a:p>
                  </a:txBody>
                  <a:tcPr/>
                </a:tc>
                <a:extLst>
                  <a:ext uri="{0D108BD9-81ED-4DB2-BD59-A6C34878D82A}">
                    <a16:rowId xmlns:a16="http://schemas.microsoft.com/office/drawing/2014/main" val="3481990014"/>
                  </a:ext>
                </a:extLst>
              </a:tr>
              <a:tr h="299797">
                <a:tc>
                  <a:txBody>
                    <a:bodyPr/>
                    <a:lstStyle/>
                    <a:p>
                      <a:pPr algn="ctr"/>
                      <a:r>
                        <a:rPr lang="en-US" sz="1800" kern="1200" dirty="0">
                          <a:solidFill>
                            <a:schemeClr val="tx1"/>
                          </a:solidFill>
                          <a:latin typeface="+mn-lt"/>
                          <a:ea typeface="+mn-ea"/>
                          <a:cs typeface="+mn-cs"/>
                        </a:rPr>
                        <a:t>32</a:t>
                      </a:r>
                    </a:p>
                  </a:txBody>
                  <a:tcPr/>
                </a:tc>
                <a:tc>
                  <a:txBody>
                    <a:bodyPr/>
                    <a:lstStyle/>
                    <a:p>
                      <a:pPr algn="ctr"/>
                      <a:r>
                        <a:rPr lang="en-US" sz="1800" kern="1200" dirty="0">
                          <a:solidFill>
                            <a:schemeClr val="tx1"/>
                          </a:solidFill>
                          <a:latin typeface="+mn-lt"/>
                          <a:ea typeface="+mn-ea"/>
                          <a:cs typeface="+mn-cs"/>
                        </a:rPr>
                        <a:t>0.8406</a:t>
                      </a:r>
                    </a:p>
                  </a:txBody>
                  <a:tcPr/>
                </a:tc>
                <a:extLst>
                  <a:ext uri="{0D108BD9-81ED-4DB2-BD59-A6C34878D82A}">
                    <a16:rowId xmlns:a16="http://schemas.microsoft.com/office/drawing/2014/main" val="1202850085"/>
                  </a:ext>
                </a:extLst>
              </a:tr>
              <a:tr h="299797">
                <a:tc>
                  <a:txBody>
                    <a:bodyPr/>
                    <a:lstStyle/>
                    <a:p>
                      <a:pPr algn="ctr"/>
                      <a:r>
                        <a:rPr lang="en-US" sz="1800" kern="1200" dirty="0">
                          <a:solidFill>
                            <a:schemeClr val="tx1"/>
                          </a:solidFill>
                          <a:latin typeface="+mn-lt"/>
                          <a:ea typeface="+mn-ea"/>
                          <a:cs typeface="+mn-cs"/>
                        </a:rPr>
                        <a:t>33</a:t>
                      </a:r>
                    </a:p>
                  </a:txBody>
                  <a:tcPr/>
                </a:tc>
                <a:tc>
                  <a:txBody>
                    <a:bodyPr/>
                    <a:lstStyle/>
                    <a:p>
                      <a:pPr algn="ctr"/>
                      <a:r>
                        <a:rPr lang="en-US" sz="1800" kern="1200" dirty="0">
                          <a:solidFill>
                            <a:schemeClr val="tx1"/>
                          </a:solidFill>
                          <a:latin typeface="+mn-lt"/>
                          <a:ea typeface="+mn-ea"/>
                          <a:cs typeface="+mn-cs"/>
                        </a:rPr>
                        <a:t>0.8803</a:t>
                      </a:r>
                    </a:p>
                  </a:txBody>
                  <a:tcPr/>
                </a:tc>
                <a:extLst>
                  <a:ext uri="{0D108BD9-81ED-4DB2-BD59-A6C34878D82A}">
                    <a16:rowId xmlns:a16="http://schemas.microsoft.com/office/drawing/2014/main" val="1640072321"/>
                  </a:ext>
                </a:extLst>
              </a:tr>
              <a:tr h="299797">
                <a:tc>
                  <a:txBody>
                    <a:bodyPr/>
                    <a:lstStyle/>
                    <a:p>
                      <a:pPr algn="ctr"/>
                      <a:r>
                        <a:rPr lang="en-US" sz="1800" kern="1200" dirty="0">
                          <a:solidFill>
                            <a:schemeClr val="tx1"/>
                          </a:solidFill>
                          <a:latin typeface="+mn-lt"/>
                          <a:ea typeface="+mn-ea"/>
                          <a:cs typeface="+mn-cs"/>
                        </a:rPr>
                        <a:t>34</a:t>
                      </a:r>
                    </a:p>
                  </a:txBody>
                  <a:tcPr/>
                </a:tc>
                <a:tc>
                  <a:txBody>
                    <a:bodyPr/>
                    <a:lstStyle/>
                    <a:p>
                      <a:pPr algn="ctr"/>
                      <a:r>
                        <a:rPr lang="en-US" sz="1800" kern="1200" dirty="0">
                          <a:solidFill>
                            <a:schemeClr val="tx1"/>
                          </a:solidFill>
                          <a:latin typeface="+mn-lt"/>
                          <a:ea typeface="+mn-ea"/>
                          <a:cs typeface="+mn-cs"/>
                        </a:rPr>
                        <a:t>0.9121</a:t>
                      </a:r>
                    </a:p>
                  </a:txBody>
                  <a:tcPr/>
                </a:tc>
                <a:extLst>
                  <a:ext uri="{0D108BD9-81ED-4DB2-BD59-A6C34878D82A}">
                    <a16:rowId xmlns:a16="http://schemas.microsoft.com/office/drawing/2014/main" val="2960111881"/>
                  </a:ext>
                </a:extLst>
              </a:tr>
              <a:tr h="299797">
                <a:tc>
                  <a:txBody>
                    <a:bodyPr/>
                    <a:lstStyle/>
                    <a:p>
                      <a:pPr algn="ctr"/>
                      <a:r>
                        <a:rPr lang="en-US" sz="1800" kern="1200" dirty="0">
                          <a:solidFill>
                            <a:schemeClr val="tx1"/>
                          </a:solidFill>
                          <a:latin typeface="+mn-lt"/>
                          <a:ea typeface="+mn-ea"/>
                          <a:cs typeface="+mn-cs"/>
                        </a:rPr>
                        <a:t>35</a:t>
                      </a:r>
                    </a:p>
                  </a:txBody>
                  <a:tcPr/>
                </a:tc>
                <a:tc>
                  <a:txBody>
                    <a:bodyPr/>
                    <a:lstStyle/>
                    <a:p>
                      <a:pPr algn="ctr"/>
                      <a:r>
                        <a:rPr lang="en-US" sz="1800" kern="1200" dirty="0">
                          <a:solidFill>
                            <a:schemeClr val="tx1"/>
                          </a:solidFill>
                          <a:latin typeface="+mn-lt"/>
                          <a:ea typeface="+mn-ea"/>
                          <a:cs typeface="+mn-cs"/>
                        </a:rPr>
                        <a:t>0.9370</a:t>
                      </a:r>
                    </a:p>
                  </a:txBody>
                  <a:tcPr/>
                </a:tc>
                <a:extLst>
                  <a:ext uri="{0D108BD9-81ED-4DB2-BD59-A6C34878D82A}">
                    <a16:rowId xmlns:a16="http://schemas.microsoft.com/office/drawing/2014/main" val="3504896826"/>
                  </a:ext>
                </a:extLst>
              </a:tr>
              <a:tr h="299797">
                <a:tc>
                  <a:txBody>
                    <a:bodyPr/>
                    <a:lstStyle/>
                    <a:p>
                      <a:pPr algn="ctr"/>
                      <a:r>
                        <a:rPr lang="en-US" sz="1800" kern="1200" dirty="0">
                          <a:solidFill>
                            <a:schemeClr val="tx1"/>
                          </a:solidFill>
                          <a:latin typeface="+mn-lt"/>
                          <a:ea typeface="+mn-ea"/>
                          <a:cs typeface="+mn-cs"/>
                        </a:rPr>
                        <a:t>36</a:t>
                      </a:r>
                    </a:p>
                  </a:txBody>
                  <a:tcPr/>
                </a:tc>
                <a:tc>
                  <a:txBody>
                    <a:bodyPr/>
                    <a:lstStyle/>
                    <a:p>
                      <a:pPr algn="ctr"/>
                      <a:r>
                        <a:rPr lang="en-US" sz="1800" kern="1200" dirty="0">
                          <a:solidFill>
                            <a:schemeClr val="tx1"/>
                          </a:solidFill>
                          <a:latin typeface="+mn-lt"/>
                          <a:ea typeface="+mn-ea"/>
                          <a:cs typeface="+mn-cs"/>
                        </a:rPr>
                        <a:t>0.9558</a:t>
                      </a:r>
                    </a:p>
                  </a:txBody>
                  <a:tcPr/>
                </a:tc>
                <a:extLst>
                  <a:ext uri="{0D108BD9-81ED-4DB2-BD59-A6C34878D82A}">
                    <a16:rowId xmlns:a16="http://schemas.microsoft.com/office/drawing/2014/main" val="3183165232"/>
                  </a:ext>
                </a:extLst>
              </a:tr>
              <a:tr h="299797">
                <a:tc>
                  <a:txBody>
                    <a:bodyPr/>
                    <a:lstStyle/>
                    <a:p>
                      <a:pPr algn="ctr"/>
                      <a:r>
                        <a:rPr lang="en-US" sz="1800" kern="1200" dirty="0">
                          <a:solidFill>
                            <a:schemeClr val="tx1"/>
                          </a:solidFill>
                          <a:latin typeface="+mn-lt"/>
                          <a:ea typeface="+mn-ea"/>
                          <a:cs typeface="+mn-cs"/>
                        </a:rPr>
                        <a:t>37</a:t>
                      </a:r>
                    </a:p>
                  </a:txBody>
                  <a:tcPr/>
                </a:tc>
                <a:tc>
                  <a:txBody>
                    <a:bodyPr/>
                    <a:lstStyle/>
                    <a:p>
                      <a:pPr algn="ctr"/>
                      <a:r>
                        <a:rPr lang="en-US" sz="1800" kern="1200" dirty="0">
                          <a:solidFill>
                            <a:schemeClr val="tx1"/>
                          </a:solidFill>
                          <a:latin typeface="+mn-lt"/>
                          <a:ea typeface="+mn-ea"/>
                          <a:cs typeface="+mn-cs"/>
                        </a:rPr>
                        <a:t>0.9697</a:t>
                      </a:r>
                    </a:p>
                  </a:txBody>
                  <a:tcPr/>
                </a:tc>
                <a:extLst>
                  <a:ext uri="{0D108BD9-81ED-4DB2-BD59-A6C34878D82A}">
                    <a16:rowId xmlns:a16="http://schemas.microsoft.com/office/drawing/2014/main" val="149710411"/>
                  </a:ext>
                </a:extLst>
              </a:tr>
              <a:tr h="299797">
                <a:tc>
                  <a:txBody>
                    <a:bodyPr/>
                    <a:lstStyle/>
                    <a:p>
                      <a:pPr algn="ctr"/>
                      <a:r>
                        <a:rPr lang="en-US" sz="1800" kern="1200" dirty="0">
                          <a:solidFill>
                            <a:schemeClr val="tx1"/>
                          </a:solidFill>
                          <a:latin typeface="+mn-lt"/>
                          <a:ea typeface="+mn-ea"/>
                          <a:cs typeface="+mn-cs"/>
                        </a:rPr>
                        <a:t>38</a:t>
                      </a:r>
                    </a:p>
                  </a:txBody>
                  <a:tcPr/>
                </a:tc>
                <a:tc>
                  <a:txBody>
                    <a:bodyPr/>
                    <a:lstStyle/>
                    <a:p>
                      <a:pPr algn="ctr"/>
                      <a:r>
                        <a:rPr lang="en-US" sz="1800" kern="1200" dirty="0">
                          <a:solidFill>
                            <a:schemeClr val="tx1"/>
                          </a:solidFill>
                          <a:latin typeface="+mn-lt"/>
                          <a:ea typeface="+mn-ea"/>
                          <a:cs typeface="+mn-cs"/>
                        </a:rPr>
                        <a:t>0.9797</a:t>
                      </a:r>
                    </a:p>
                  </a:txBody>
                  <a:tcPr/>
                </a:tc>
                <a:extLst>
                  <a:ext uri="{0D108BD9-81ED-4DB2-BD59-A6C34878D82A}">
                    <a16:rowId xmlns:a16="http://schemas.microsoft.com/office/drawing/2014/main" val="1751535640"/>
                  </a:ext>
                </a:extLst>
              </a:tr>
              <a:tr h="299797">
                <a:tc>
                  <a:txBody>
                    <a:bodyPr/>
                    <a:lstStyle/>
                    <a:p>
                      <a:pPr algn="ctr"/>
                      <a:r>
                        <a:rPr lang="en-US" sz="1800" kern="1200" dirty="0">
                          <a:solidFill>
                            <a:schemeClr val="tx1"/>
                          </a:solidFill>
                          <a:latin typeface="+mn-lt"/>
                          <a:ea typeface="+mn-ea"/>
                          <a:cs typeface="+mn-cs"/>
                        </a:rPr>
                        <a:t>39</a:t>
                      </a:r>
                    </a:p>
                  </a:txBody>
                  <a:tcPr/>
                </a:tc>
                <a:tc>
                  <a:txBody>
                    <a:bodyPr/>
                    <a:lstStyle/>
                    <a:p>
                      <a:pPr algn="ctr"/>
                      <a:r>
                        <a:rPr lang="en-US" sz="1800" kern="1200" dirty="0">
                          <a:solidFill>
                            <a:schemeClr val="tx1"/>
                          </a:solidFill>
                          <a:latin typeface="+mn-lt"/>
                          <a:ea typeface="+mn-ea"/>
                          <a:cs typeface="+mn-cs"/>
                        </a:rPr>
                        <a:t>0.9867</a:t>
                      </a:r>
                    </a:p>
                  </a:txBody>
                  <a:tcPr/>
                </a:tc>
                <a:extLst>
                  <a:ext uri="{0D108BD9-81ED-4DB2-BD59-A6C34878D82A}">
                    <a16:rowId xmlns:a16="http://schemas.microsoft.com/office/drawing/2014/main" val="3370518078"/>
                  </a:ext>
                </a:extLst>
              </a:tr>
            </a:tbl>
          </a:graphicData>
        </a:graphic>
      </p:graphicFrame>
    </p:spTree>
    <p:extLst>
      <p:ext uri="{BB962C8B-B14F-4D97-AF65-F5344CB8AC3E}">
        <p14:creationId xmlns:p14="http://schemas.microsoft.com/office/powerpoint/2010/main" val="362102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F216-429D-438A-A37E-18CF63BC447E}"/>
              </a:ext>
            </a:extLst>
          </p:cNvPr>
          <p:cNvSpPr>
            <a:spLocks noGrp="1"/>
          </p:cNvSpPr>
          <p:nvPr>
            <p:ph type="title"/>
          </p:nvPr>
        </p:nvSpPr>
        <p:spPr/>
        <p:txBody>
          <a:bodyPr>
            <a:normAutofit/>
          </a:bodyPr>
          <a:lstStyle/>
          <a:p>
            <a:r>
              <a:rPr lang="en-US" sz="3600" dirty="0"/>
              <a:t>Related Calculations</a:t>
            </a:r>
          </a:p>
        </p:txBody>
      </p:sp>
      <p:sp>
        <p:nvSpPr>
          <p:cNvPr id="3" name="Content Placeholder 2">
            <a:extLst>
              <a:ext uri="{FF2B5EF4-FFF2-40B4-BE49-F238E27FC236}">
                <a16:creationId xmlns:a16="http://schemas.microsoft.com/office/drawing/2014/main" id="{D55B2680-CDBE-4FCE-B8D1-141573C1CC5B}"/>
              </a:ext>
            </a:extLst>
          </p:cNvPr>
          <p:cNvSpPr>
            <a:spLocks noGrp="1"/>
          </p:cNvSpPr>
          <p:nvPr>
            <p:ph idx="1"/>
          </p:nvPr>
        </p:nvSpPr>
        <p:spPr/>
        <p:txBody>
          <a:bodyPr>
            <a:normAutofit fontScale="92500" lnSpcReduction="10000"/>
          </a:bodyPr>
          <a:lstStyle/>
          <a:p>
            <a:r>
              <a:rPr lang="en-US" altLang="en-US" dirty="0"/>
              <a:t>How many high-fare travelers will be refused a reservation?</a:t>
            </a:r>
          </a:p>
          <a:p>
            <a:pPr marL="748800" lvl="2" indent="-291600"/>
            <a:r>
              <a:rPr lang="en-US" altLang="en-US" i="1" dirty="0">
                <a:cs typeface="Times New Roman" panose="02020603050405020304" pitchFamily="18" charset="0"/>
              </a:rPr>
              <a:t>Expected lost sales</a:t>
            </a:r>
            <a:r>
              <a:rPr lang="en-US" altLang="en-US" dirty="0">
                <a:cs typeface="Times New Roman" panose="02020603050405020304" pitchFamily="18" charset="0"/>
              </a:rPr>
              <a:t> = 4.10.</a:t>
            </a:r>
          </a:p>
          <a:p>
            <a:pPr marL="748800" lvl="2" indent="-291600"/>
            <a:r>
              <a:rPr lang="en-US" altLang="en-US" dirty="0">
                <a:cs typeface="Times New Roman" panose="02020603050405020304" pitchFamily="18" charset="0"/>
              </a:rPr>
              <a:t>(Look this up in a Poisson Loss function table with mean 27.3).</a:t>
            </a:r>
          </a:p>
          <a:p>
            <a:r>
              <a:rPr lang="en-US" altLang="en-US" dirty="0"/>
              <a:t>How many high-fare travelers will be accommodated?</a:t>
            </a:r>
          </a:p>
          <a:p>
            <a:pPr marL="748800" lvl="2" indent="-291600"/>
            <a:r>
              <a:rPr lang="en-US" altLang="en-US" i="1" dirty="0">
                <a:cs typeface="Times New Roman" panose="02020603050405020304" pitchFamily="18" charset="0"/>
              </a:rPr>
              <a:t>Expected sales = Expected demand </a:t>
            </a:r>
            <a:r>
              <a:rPr lang="en-US" altLang="en-US" dirty="0">
                <a:cs typeface="Arial" panose="020B0604020202020204" pitchFamily="34" charset="0"/>
              </a:rPr>
              <a:t>−</a:t>
            </a:r>
            <a:r>
              <a:rPr lang="en-US" altLang="en-US" i="1" dirty="0">
                <a:cs typeface="Times New Roman" panose="02020603050405020304" pitchFamily="18" charset="0"/>
              </a:rPr>
              <a:t> Lost sales = </a:t>
            </a:r>
            <a:r>
              <a:rPr lang="en-US" altLang="en-US" dirty="0">
                <a:cs typeface="Times New Roman" panose="02020603050405020304" pitchFamily="18" charset="0"/>
              </a:rPr>
              <a:t>27.3 </a:t>
            </a:r>
            <a:r>
              <a:rPr lang="en-US" altLang="en-US" dirty="0">
                <a:cs typeface="Arial" panose="020B0604020202020204" pitchFamily="34" charset="0"/>
              </a:rPr>
              <a:t>−</a:t>
            </a:r>
            <a:r>
              <a:rPr lang="en-US" altLang="en-US" dirty="0">
                <a:cs typeface="Times New Roman" panose="02020603050405020304" pitchFamily="18" charset="0"/>
              </a:rPr>
              <a:t> 4.1 = 23.2.</a:t>
            </a:r>
          </a:p>
          <a:p>
            <a:r>
              <a:rPr lang="en-US" altLang="en-US" dirty="0"/>
              <a:t>How many rooms will remain empty?</a:t>
            </a:r>
          </a:p>
          <a:p>
            <a:pPr marL="748800" lvl="2" indent="-291600"/>
            <a:r>
              <a:rPr lang="en-US" altLang="en-US" i="1" dirty="0">
                <a:cs typeface="Times New Roman" panose="02020603050405020304" pitchFamily="18" charset="0"/>
              </a:rPr>
              <a:t>Expected left over inventory = Q </a:t>
            </a:r>
            <a:r>
              <a:rPr lang="en-US" altLang="en-US" dirty="0">
                <a:cs typeface="Arial" panose="020B0604020202020204" pitchFamily="34" charset="0"/>
              </a:rPr>
              <a:t>−</a:t>
            </a:r>
            <a:r>
              <a:rPr lang="en-US" altLang="en-US" i="1" dirty="0">
                <a:cs typeface="Times New Roman" panose="02020603050405020304" pitchFamily="18" charset="0"/>
              </a:rPr>
              <a:t> Expected sales = </a:t>
            </a:r>
            <a:r>
              <a:rPr lang="en-US" altLang="en-US" dirty="0">
                <a:cs typeface="Times New Roman" panose="02020603050405020304" pitchFamily="18" charset="0"/>
              </a:rPr>
              <a:t>24 </a:t>
            </a:r>
            <a:r>
              <a:rPr lang="en-US" altLang="en-US" dirty="0">
                <a:cs typeface="Arial" panose="020B0604020202020204" pitchFamily="34" charset="0"/>
              </a:rPr>
              <a:t>−</a:t>
            </a:r>
            <a:r>
              <a:rPr lang="en-US" altLang="en-US" dirty="0">
                <a:cs typeface="Times New Roman" panose="02020603050405020304" pitchFamily="18" charset="0"/>
              </a:rPr>
              <a:t> 23.2 = 0.8.</a:t>
            </a:r>
            <a:endParaRPr lang="en-US" dirty="0">
              <a:cs typeface="Times New Roman" panose="02020603050405020304" pitchFamily="18" charset="0"/>
            </a:endParaRPr>
          </a:p>
          <a:p>
            <a:r>
              <a:rPr lang="en-US" altLang="en-US" dirty="0"/>
              <a:t>What is the expected revenue?</a:t>
            </a:r>
          </a:p>
          <a:p>
            <a:pPr marL="748800" lvl="2" indent="-291600"/>
            <a:r>
              <a:rPr lang="en-US" altLang="en-US" dirty="0">
                <a:cs typeface="Times New Roman" panose="02020603050405020304" pitchFamily="18" charset="0"/>
              </a:rPr>
              <a:t>$225×</a:t>
            </a:r>
            <a:r>
              <a:rPr lang="en-US" altLang="en-US" i="1" dirty="0">
                <a:cs typeface="Times New Roman" panose="02020603050405020304" pitchFamily="18" charset="0"/>
              </a:rPr>
              <a:t>Exp. sales</a:t>
            </a:r>
            <a:r>
              <a:rPr lang="en-US" altLang="en-US" dirty="0">
                <a:cs typeface="Times New Roman" panose="02020603050405020304" pitchFamily="18" charset="0"/>
              </a:rPr>
              <a:t> + $159×</a:t>
            </a:r>
            <a:r>
              <a:rPr lang="en-US" altLang="en-US" i="1" dirty="0">
                <a:cs typeface="Times New Roman" panose="02020603050405020304" pitchFamily="18" charset="0"/>
              </a:rPr>
              <a:t>Booking limit</a:t>
            </a:r>
            <a:r>
              <a:rPr lang="en-US" altLang="en-US" dirty="0">
                <a:cs typeface="Times New Roman" panose="02020603050405020304" pitchFamily="18" charset="0"/>
              </a:rPr>
              <a:t> = $20,166.</a:t>
            </a:r>
          </a:p>
          <a:p>
            <a:pPr marL="291600" lvl="1" indent="-291600"/>
            <a:r>
              <a:rPr lang="en-US" altLang="en-US" sz="2800" dirty="0">
                <a:cs typeface="Times New Roman" panose="02020603050405020304" pitchFamily="18" charset="0"/>
              </a:rPr>
              <a:t>Note: without yield management the worst-case scenario (all rooms are sold at the discounted price) generates revenue $159×118 = $18,762.</a:t>
            </a:r>
            <a:endParaRPr lang="en-US" sz="2800" dirty="0">
              <a:cs typeface="Times New Roman" panose="02020603050405020304" pitchFamily="18" charset="0"/>
            </a:endParaRPr>
          </a:p>
          <a:p>
            <a:pPr marL="291600" lvl="1" indent="-291600"/>
            <a:endParaRPr lang="en-US" sz="2800" dirty="0">
              <a:cs typeface="Times New Roman" panose="02020603050405020304" pitchFamily="18" charset="0"/>
            </a:endParaRPr>
          </a:p>
          <a:p>
            <a:pPr marL="291600" lvl="1" indent="-291600"/>
            <a:endParaRPr lang="en-US" altLang="en-US" sz="2800" dirty="0">
              <a:cs typeface="Times New Roman" panose="02020603050405020304" pitchFamily="18" charset="0"/>
            </a:endParaRPr>
          </a:p>
        </p:txBody>
      </p:sp>
      <p:sp>
        <p:nvSpPr>
          <p:cNvPr id="11" name="Slide Number Placeholder 10">
            <a:extLst>
              <a:ext uri="{FF2B5EF4-FFF2-40B4-BE49-F238E27FC236}">
                <a16:creationId xmlns:a16="http://schemas.microsoft.com/office/drawing/2014/main" id="{88C348F8-E3E1-4465-A2EB-4FA375B2CB8E}"/>
              </a:ext>
            </a:extLst>
          </p:cNvPr>
          <p:cNvSpPr>
            <a:spLocks noGrp="1"/>
          </p:cNvSpPr>
          <p:nvPr>
            <p:ph type="sldNum" sz="quarter" idx="12"/>
          </p:nvPr>
        </p:nvSpPr>
        <p:spPr/>
        <p:txBody>
          <a:bodyPr/>
          <a:lstStyle/>
          <a:p>
            <a:fld id="{68151E55-6873-49E2-B8D5-2F265E6F1973}" type="slidenum">
              <a:rPr lang="en-US" smtClean="0"/>
              <a:t>30</a:t>
            </a:fld>
            <a:endParaRPr lang="en-US" dirty="0"/>
          </a:p>
        </p:txBody>
      </p:sp>
    </p:spTree>
    <p:extLst>
      <p:ext uri="{BB962C8B-B14F-4D97-AF65-F5344CB8AC3E}">
        <p14:creationId xmlns:p14="http://schemas.microsoft.com/office/powerpoint/2010/main" val="112594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6243-D642-45D2-A20F-2F0E15579387}"/>
              </a:ext>
            </a:extLst>
          </p:cNvPr>
          <p:cNvSpPr>
            <a:spLocks noGrp="1"/>
          </p:cNvSpPr>
          <p:nvPr>
            <p:ph type="title"/>
          </p:nvPr>
        </p:nvSpPr>
        <p:spPr/>
        <p:txBody>
          <a:bodyPr>
            <a:normAutofit/>
          </a:bodyPr>
          <a:lstStyle/>
          <a:p>
            <a:r>
              <a:rPr lang="en-US" altLang="en-US" sz="3200" dirty="0"/>
              <a:t>Example</a:t>
            </a:r>
            <a:endParaRPr lang="en-US" sz="32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BCC046-7030-4CC6-BD4F-C5C79154DD70}"/>
                  </a:ext>
                </a:extLst>
              </p:cNvPr>
              <p:cNvSpPr>
                <a:spLocks noGrp="1"/>
              </p:cNvSpPr>
              <p:nvPr>
                <p:ph idx="1"/>
              </p:nvPr>
            </p:nvSpPr>
            <p:spPr>
              <a:xfrm>
                <a:off x="838200" y="1324303"/>
                <a:ext cx="6808076" cy="4852660"/>
              </a:xfrm>
            </p:spPr>
            <p:txBody>
              <a:bodyPr>
                <a:noAutofit/>
              </a:bodyPr>
              <a:lstStyle/>
              <a:p>
                <a:r>
                  <a:rPr lang="en-US" altLang="en-US" sz="2400" dirty="0"/>
                  <a:t>A </a:t>
                </a:r>
                <a:r>
                  <a:rPr lang="en-US" altLang="en-US" sz="2400" dirty="0" err="1"/>
                  <a:t>BigJet</a:t>
                </a:r>
                <a:r>
                  <a:rPr lang="en-US" altLang="en-US" sz="2400" dirty="0"/>
                  <a:t> flight from Philadelphia to Boston has 60 seats. The high fare is $400, and the low fare is $100. There is ample demand for the low fare class, and they buy well in advance before high fare customers. Demand for the high fare is Poisson with a mean of 10.</a:t>
                </a:r>
              </a:p>
              <a:p>
                <a:r>
                  <a:rPr lang="en-US" altLang="en-US" sz="2400" i="1" dirty="0"/>
                  <a:t>To choose a protection level . . .</a:t>
                </a:r>
              </a:p>
              <a:p>
                <a:pPr lvl="1"/>
                <a:r>
                  <a:rPr lang="en-US" altLang="en-US" sz="1800" i="1" dirty="0"/>
                  <a:t>What is </a:t>
                </a:r>
                <a14:m>
                  <m:oMath xmlns:m="http://schemas.openxmlformats.org/officeDocument/2006/math">
                    <m:sSub>
                      <m:sSubPr>
                        <m:ctrlPr>
                          <a:rPr lang="en-IN" sz="1800" i="1" smtClean="0">
                            <a:solidFill>
                              <a:srgbClr val="000000"/>
                            </a:solidFill>
                            <a:latin typeface="Cambria Math" panose="02040503050406030204" pitchFamily="18" charset="0"/>
                          </a:rPr>
                        </m:ctrlPr>
                      </m:sSubPr>
                      <m:e>
                        <m:r>
                          <a:rPr lang="en-IN" sz="1800" i="1">
                            <a:solidFill>
                              <a:srgbClr val="000000"/>
                            </a:solidFill>
                            <a:latin typeface="Cambria Math" panose="02040503050406030204" pitchFamily="18" charset="0"/>
                          </a:rPr>
                          <m:t>𝐶</m:t>
                        </m:r>
                      </m:e>
                      <m:sub>
                        <m:r>
                          <a:rPr lang="en-IN" sz="1800" i="1">
                            <a:solidFill>
                              <a:srgbClr val="000000"/>
                            </a:solidFill>
                            <a:latin typeface="Cambria Math" panose="02040503050406030204" pitchFamily="18" charset="0"/>
                          </a:rPr>
                          <m:t>𝑜</m:t>
                        </m:r>
                      </m:sub>
                    </m:sSub>
                    <m:r>
                      <a:rPr lang="en-IN" sz="1800" i="1">
                        <a:solidFill>
                          <a:srgbClr val="000000"/>
                        </a:solidFill>
                        <a:latin typeface="Cambria Math" panose="02040503050406030204" pitchFamily="18" charset="0"/>
                      </a:rPr>
                      <m:t>?</m:t>
                    </m:r>
                  </m:oMath>
                </a14:m>
                <a:endParaRPr lang="en-IN" sz="1800" dirty="0"/>
              </a:p>
              <a:p>
                <a:pPr lvl="1"/>
                <a:r>
                  <a:rPr lang="en-US" altLang="en-US" sz="1800" i="1" dirty="0"/>
                  <a:t>What is </a:t>
                </a:r>
                <a14:m>
                  <m:oMath xmlns:m="http://schemas.openxmlformats.org/officeDocument/2006/math">
                    <m:sSub>
                      <m:sSubPr>
                        <m:ctrlPr>
                          <a:rPr lang="en-IN" sz="1800" i="1" smtClean="0">
                            <a:solidFill>
                              <a:srgbClr val="000000"/>
                            </a:solidFill>
                            <a:latin typeface="Cambria Math" panose="02040503050406030204" pitchFamily="18" charset="0"/>
                          </a:rPr>
                        </m:ctrlPr>
                      </m:sSubPr>
                      <m:e>
                        <m:r>
                          <a:rPr lang="en-IN" sz="1800" i="1">
                            <a:solidFill>
                              <a:srgbClr val="000000"/>
                            </a:solidFill>
                            <a:latin typeface="Cambria Math" panose="02040503050406030204" pitchFamily="18" charset="0"/>
                          </a:rPr>
                          <m:t>𝐶</m:t>
                        </m:r>
                      </m:e>
                      <m:sub>
                        <m:r>
                          <a:rPr lang="en-IN" sz="1800" i="1">
                            <a:solidFill>
                              <a:srgbClr val="000000"/>
                            </a:solidFill>
                            <a:latin typeface="Cambria Math" panose="02040503050406030204" pitchFamily="18" charset="0"/>
                          </a:rPr>
                          <m:t>𝑢</m:t>
                        </m:r>
                      </m:sub>
                    </m:sSub>
                    <m:r>
                      <a:rPr lang="en-IN" sz="1800" i="1">
                        <a:solidFill>
                          <a:srgbClr val="000000"/>
                        </a:solidFill>
                        <a:latin typeface="Cambria Math" panose="02040503050406030204" pitchFamily="18" charset="0"/>
                      </a:rPr>
                      <m:t>?</m:t>
                    </m:r>
                  </m:oMath>
                </a14:m>
                <a:endParaRPr lang="en-IN" sz="1800" dirty="0"/>
              </a:p>
              <a:p>
                <a:pPr lvl="1"/>
                <a:r>
                  <a:rPr lang="en-US" altLang="en-US" sz="1800" i="1" dirty="0"/>
                  <a:t>What is the optimal booking limit?</a:t>
                </a:r>
                <a:endParaRPr lang="en-US" sz="1800" dirty="0"/>
              </a:p>
              <a:p>
                <a:pPr marL="690563" lvl="1" indent="-233363"/>
                <a:r>
                  <a:rPr lang="en-US" altLang="en-US" sz="1800" i="1" dirty="0"/>
                  <a:t>What is the optimal protection level?</a:t>
                </a:r>
              </a:p>
              <a:p>
                <a:pPr marL="690563" lvl="1" indent="-233363"/>
                <a:r>
                  <a:rPr lang="en-US" altLang="en-US" sz="1800" i="1" dirty="0"/>
                  <a:t>With the optimal protection level . . .</a:t>
                </a:r>
              </a:p>
              <a:p>
                <a:pPr marL="727075" lvl="1" indent="-269875"/>
                <a:r>
                  <a:rPr lang="en-US" altLang="en-US" sz="1800" i="1" dirty="0"/>
                  <a:t>How many high fare seats can then expect to sell?</a:t>
                </a:r>
              </a:p>
              <a:p>
                <a:pPr marL="727075" lvl="1" indent="-269875"/>
                <a:r>
                  <a:rPr lang="en-US" altLang="en-US" sz="1800" i="1" dirty="0"/>
                  <a:t>What is the probability of a full flight?</a:t>
                </a:r>
                <a:endParaRPr lang="en-US" sz="1800" dirty="0"/>
              </a:p>
              <a:p>
                <a:endParaRPr lang="en-IN" sz="2400" dirty="0"/>
              </a:p>
              <a:p>
                <a:endParaRPr lang="en-US" sz="2400" dirty="0"/>
              </a:p>
              <a:p>
                <a:endParaRPr lang="en-IN" sz="2400" dirty="0"/>
              </a:p>
              <a:p>
                <a:endParaRPr lang="en-US" sz="2400" dirty="0"/>
              </a:p>
              <a:p>
                <a:endParaRPr lang="en-US" altLang="en-US" sz="2400" i="1" dirty="0"/>
              </a:p>
            </p:txBody>
          </p:sp>
        </mc:Choice>
        <mc:Fallback xmlns="">
          <p:sp>
            <p:nvSpPr>
              <p:cNvPr id="3" name="Content Placeholder 2">
                <a:extLst>
                  <a:ext uri="{FF2B5EF4-FFF2-40B4-BE49-F238E27FC236}">
                    <a16:creationId xmlns:a16="http://schemas.microsoft.com/office/drawing/2014/main" id="{93BCC046-7030-4CC6-BD4F-C5C79154DD70}"/>
                  </a:ext>
                </a:extLst>
              </p:cNvPr>
              <p:cNvSpPr>
                <a:spLocks noGrp="1" noRot="1" noChangeAspect="1" noMove="1" noResize="1" noEditPoints="1" noAdjustHandles="1" noChangeArrowheads="1" noChangeShapeType="1" noTextEdit="1"/>
              </p:cNvSpPr>
              <p:nvPr>
                <p:ph idx="1"/>
              </p:nvPr>
            </p:nvSpPr>
            <p:spPr>
              <a:xfrm>
                <a:off x="838200" y="1324303"/>
                <a:ext cx="6808076" cy="4852660"/>
              </a:xfrm>
              <a:blipFill>
                <a:blip r:embed="rId3"/>
                <a:stretch>
                  <a:fillRect l="-1254" t="-1633" r="-1882"/>
                </a:stretch>
              </a:blipFill>
            </p:spPr>
            <p:txBody>
              <a:bodyPr/>
              <a:lstStyle/>
              <a:p>
                <a:r>
                  <a:rPr lang="en-IN">
                    <a:noFill/>
                  </a:rPr>
                  <a:t> </a:t>
                </a:r>
              </a:p>
            </p:txBody>
          </p:sp>
        </mc:Fallback>
      </mc:AlternateContent>
      <p:sp>
        <p:nvSpPr>
          <p:cNvPr id="11" name="Slide Number Placeholder 10">
            <a:extLst>
              <a:ext uri="{FF2B5EF4-FFF2-40B4-BE49-F238E27FC236}">
                <a16:creationId xmlns:a16="http://schemas.microsoft.com/office/drawing/2014/main" id="{9769316F-8CD9-45FC-B339-D1F8233FEAF9}"/>
              </a:ext>
            </a:extLst>
          </p:cNvPr>
          <p:cNvSpPr>
            <a:spLocks noGrp="1"/>
          </p:cNvSpPr>
          <p:nvPr>
            <p:ph type="sldNum" sz="quarter" idx="12"/>
          </p:nvPr>
        </p:nvSpPr>
        <p:spPr/>
        <p:txBody>
          <a:bodyPr/>
          <a:lstStyle/>
          <a:p>
            <a:fld id="{68151E55-6873-49E2-B8D5-2F265E6F1973}" type="slidenum">
              <a:rPr lang="en-US" smtClean="0"/>
              <a:t>31</a:t>
            </a:fld>
            <a:endParaRPr lang="en-US" dirty="0"/>
          </a:p>
        </p:txBody>
      </p:sp>
      <p:sp>
        <p:nvSpPr>
          <p:cNvPr id="12" name="Object 11">
            <a:extLst>
              <a:ext uri="{FF2B5EF4-FFF2-40B4-BE49-F238E27FC236}">
                <a16:creationId xmlns:a16="http://schemas.microsoft.com/office/drawing/2014/main" id="{D55FE265-0AAE-453B-B3B8-B5D9BC71ED17}"/>
              </a:ext>
            </a:extLst>
          </p:cNvPr>
          <p:cNvSpPr txBox="1"/>
          <p:nvPr/>
        </p:nvSpPr>
        <p:spPr>
          <a:xfrm>
            <a:off x="2827338" y="3678238"/>
            <a:ext cx="431800" cy="330200"/>
          </a:xfrm>
          <a:prstGeom prst="rect">
            <a:avLst/>
          </a:prstGeom>
        </p:spPr>
        <p:txBody>
          <a:bodyPr>
            <a:normAutofit fontScale="92500" lnSpcReduction="10000"/>
          </a:bodyPr>
          <a:lstStyle/>
          <a:p>
            <a:endParaRPr lang="en-IN" dirty="0"/>
          </a:p>
        </p:txBody>
      </p:sp>
      <p:sp>
        <p:nvSpPr>
          <p:cNvPr id="13" name="Object 12">
            <a:extLst>
              <a:ext uri="{FF2B5EF4-FFF2-40B4-BE49-F238E27FC236}">
                <a16:creationId xmlns:a16="http://schemas.microsoft.com/office/drawing/2014/main" id="{D565AA0A-01B1-44CA-8581-B1822F801A03}"/>
              </a:ext>
            </a:extLst>
          </p:cNvPr>
          <p:cNvSpPr txBox="1"/>
          <p:nvPr/>
        </p:nvSpPr>
        <p:spPr>
          <a:xfrm>
            <a:off x="2832100" y="4084638"/>
            <a:ext cx="444500" cy="330200"/>
          </a:xfrm>
          <a:prstGeom prst="rect">
            <a:avLst/>
          </a:prstGeom>
        </p:spPr>
        <p:txBody>
          <a:bodyPr>
            <a:normAutofit fontScale="92500" lnSpcReduction="10000"/>
          </a:bodyPr>
          <a:lstStyle/>
          <a:p>
            <a:endParaRPr lang="en-IN" dirty="0"/>
          </a:p>
        </p:txBody>
      </p:sp>
      <p:graphicFrame>
        <p:nvGraphicFramePr>
          <p:cNvPr id="16" name="Table 15">
            <a:extLst>
              <a:ext uri="{FF2B5EF4-FFF2-40B4-BE49-F238E27FC236}">
                <a16:creationId xmlns:a16="http://schemas.microsoft.com/office/drawing/2014/main" id="{909828AC-E020-4D26-9CFF-E179CFB16911}"/>
              </a:ext>
            </a:extLst>
          </p:cNvPr>
          <p:cNvGraphicFramePr>
            <a:graphicFrameLocks noGrp="1"/>
          </p:cNvGraphicFramePr>
          <p:nvPr>
            <p:extLst>
              <p:ext uri="{D42A27DB-BD31-4B8C-83A1-F6EECF244321}">
                <p14:modId xmlns:p14="http://schemas.microsoft.com/office/powerpoint/2010/main" val="2450975781"/>
              </p:ext>
            </p:extLst>
          </p:nvPr>
        </p:nvGraphicFramePr>
        <p:xfrm>
          <a:off x="8026400" y="1174750"/>
          <a:ext cx="2667000" cy="5181600"/>
        </p:xfrm>
        <a:graphic>
          <a:graphicData uri="http://schemas.openxmlformats.org/drawingml/2006/table">
            <a:tbl>
              <a:tblPr firstRow="1" bandRow="1">
                <a:tableStyleId>{5C22544A-7EE6-4342-B048-85BDC9FD1C3A}</a:tableStyleId>
              </a:tblPr>
              <a:tblGrid>
                <a:gridCol w="457200">
                  <a:extLst>
                    <a:ext uri="{9D8B030D-6E8A-4147-A177-3AD203B41FA5}">
                      <a16:colId xmlns:a16="http://schemas.microsoft.com/office/drawing/2014/main" val="962023143"/>
                    </a:ext>
                  </a:extLst>
                </a:gridCol>
                <a:gridCol w="838200">
                  <a:extLst>
                    <a:ext uri="{9D8B030D-6E8A-4147-A177-3AD203B41FA5}">
                      <a16:colId xmlns:a16="http://schemas.microsoft.com/office/drawing/2014/main" val="4115171004"/>
                    </a:ext>
                  </a:extLst>
                </a:gridCol>
                <a:gridCol w="762000">
                  <a:extLst>
                    <a:ext uri="{9D8B030D-6E8A-4147-A177-3AD203B41FA5}">
                      <a16:colId xmlns:a16="http://schemas.microsoft.com/office/drawing/2014/main" val="3675025945"/>
                    </a:ext>
                  </a:extLst>
                </a:gridCol>
                <a:gridCol w="609600">
                  <a:extLst>
                    <a:ext uri="{9D8B030D-6E8A-4147-A177-3AD203B41FA5}">
                      <a16:colId xmlns:a16="http://schemas.microsoft.com/office/drawing/2014/main" val="3502601271"/>
                    </a:ext>
                  </a:extLst>
                </a:gridCol>
              </a:tblGrid>
              <a:tr h="224504">
                <a:tc>
                  <a:txBody>
                    <a:bodyPr/>
                    <a:lstStyle/>
                    <a:p>
                      <a:pPr algn="ctr"/>
                      <a:r>
                        <a:rPr lang="en-US" sz="1400" i="1" dirty="0"/>
                        <a:t>q</a:t>
                      </a:r>
                      <a:endParaRPr lang="en-US" sz="1400" i="1" dirty="0">
                        <a:solidFill>
                          <a:schemeClr val="bg1"/>
                        </a:solidFill>
                      </a:endParaRPr>
                    </a:p>
                  </a:txBody>
                  <a:tcPr/>
                </a:tc>
                <a:tc>
                  <a:txBody>
                    <a:bodyPr/>
                    <a:lstStyle/>
                    <a:p>
                      <a:pPr algn="ctr"/>
                      <a:r>
                        <a:rPr lang="en-US" sz="1400" i="1" dirty="0"/>
                        <a:t>f</a:t>
                      </a:r>
                      <a:r>
                        <a:rPr lang="en-US" sz="1400" dirty="0"/>
                        <a:t>(</a:t>
                      </a:r>
                      <a:r>
                        <a:rPr lang="en-US" sz="1400" i="1" dirty="0"/>
                        <a:t>q</a:t>
                      </a:r>
                      <a:r>
                        <a:rPr lang="en-US" sz="1400" dirty="0"/>
                        <a:t>)</a:t>
                      </a:r>
                      <a:endParaRPr lang="en-US" sz="1400" dirty="0">
                        <a:solidFill>
                          <a:schemeClr val="bg1"/>
                        </a:solidFill>
                      </a:endParaRPr>
                    </a:p>
                  </a:txBody>
                  <a:tcPr/>
                </a:tc>
                <a:tc>
                  <a:txBody>
                    <a:bodyPr/>
                    <a:lstStyle/>
                    <a:p>
                      <a:pPr algn="ctr"/>
                      <a:r>
                        <a:rPr lang="en-US" sz="1400" i="1" dirty="0"/>
                        <a:t>F</a:t>
                      </a:r>
                      <a:r>
                        <a:rPr lang="en-US" sz="1400" dirty="0"/>
                        <a:t>(</a:t>
                      </a:r>
                      <a:r>
                        <a:rPr lang="en-US" sz="1400" i="1" dirty="0"/>
                        <a:t>q</a:t>
                      </a:r>
                      <a:r>
                        <a:rPr lang="en-US" sz="1400" dirty="0"/>
                        <a:t>)</a:t>
                      </a:r>
                      <a:endParaRPr lang="en-US" sz="1400" dirty="0">
                        <a:solidFill>
                          <a:schemeClr val="bg1"/>
                        </a:solidFill>
                      </a:endParaRPr>
                    </a:p>
                  </a:txBody>
                  <a:tcPr/>
                </a:tc>
                <a:tc>
                  <a:txBody>
                    <a:bodyPr/>
                    <a:lstStyle/>
                    <a:p>
                      <a:pPr algn="ctr"/>
                      <a:r>
                        <a:rPr lang="en-US" sz="1400" i="1" dirty="0"/>
                        <a:t>L</a:t>
                      </a:r>
                      <a:r>
                        <a:rPr lang="en-US" sz="1400" dirty="0"/>
                        <a:t>(</a:t>
                      </a:r>
                      <a:r>
                        <a:rPr lang="en-US" sz="1400" i="1" dirty="0"/>
                        <a:t>q</a:t>
                      </a:r>
                      <a:r>
                        <a:rPr lang="en-US" sz="1400" dirty="0"/>
                        <a:t>)</a:t>
                      </a:r>
                      <a:endParaRPr lang="en-US" sz="1400" dirty="0">
                        <a:solidFill>
                          <a:schemeClr val="bg1"/>
                        </a:solidFill>
                      </a:endParaRPr>
                    </a:p>
                  </a:txBody>
                  <a:tcPr/>
                </a:tc>
                <a:extLst>
                  <a:ext uri="{0D108BD9-81ED-4DB2-BD59-A6C34878D82A}">
                    <a16:rowId xmlns:a16="http://schemas.microsoft.com/office/drawing/2014/main" val="654379996"/>
                  </a:ext>
                </a:extLst>
              </a:tr>
              <a:tr h="224504">
                <a:tc>
                  <a:txBody>
                    <a:bodyPr/>
                    <a:lstStyle/>
                    <a:p>
                      <a:pPr algn="ctr"/>
                      <a:r>
                        <a:rPr lang="en-US" sz="1400" dirty="0"/>
                        <a:t>0</a:t>
                      </a:r>
                      <a:endParaRPr lang="en-US" sz="1400" dirty="0">
                        <a:solidFill>
                          <a:schemeClr val="tx1"/>
                        </a:solidFill>
                      </a:endParaRPr>
                    </a:p>
                  </a:txBody>
                  <a:tcPr/>
                </a:tc>
                <a:tc>
                  <a:txBody>
                    <a:bodyPr/>
                    <a:lstStyle/>
                    <a:p>
                      <a:pPr algn="ctr"/>
                      <a:r>
                        <a:rPr lang="en-US" sz="1400" dirty="0"/>
                        <a:t>0.000</a:t>
                      </a:r>
                      <a:endParaRPr lang="en-US" sz="1400" dirty="0">
                        <a:solidFill>
                          <a:schemeClr val="tx1"/>
                        </a:solidFill>
                      </a:endParaRPr>
                    </a:p>
                  </a:txBody>
                  <a:tcPr/>
                </a:tc>
                <a:tc>
                  <a:txBody>
                    <a:bodyPr/>
                    <a:lstStyle/>
                    <a:p>
                      <a:pPr algn="ctr"/>
                      <a:r>
                        <a:rPr lang="en-US" sz="1400" dirty="0"/>
                        <a:t>0.000</a:t>
                      </a:r>
                      <a:endParaRPr lang="en-US" sz="1400" dirty="0">
                        <a:solidFill>
                          <a:schemeClr val="tx1"/>
                        </a:solidFill>
                      </a:endParaRPr>
                    </a:p>
                  </a:txBody>
                  <a:tcPr/>
                </a:tc>
                <a:tc>
                  <a:txBody>
                    <a:bodyPr/>
                    <a:lstStyle/>
                    <a:p>
                      <a:pPr algn="ctr"/>
                      <a:r>
                        <a:rPr lang="en-US" sz="1400" dirty="0"/>
                        <a:t>10.0</a:t>
                      </a:r>
                      <a:endParaRPr lang="en-US" sz="1400" dirty="0">
                        <a:solidFill>
                          <a:schemeClr val="tx1"/>
                        </a:solidFill>
                      </a:endParaRPr>
                    </a:p>
                  </a:txBody>
                  <a:tcPr/>
                </a:tc>
                <a:extLst>
                  <a:ext uri="{0D108BD9-81ED-4DB2-BD59-A6C34878D82A}">
                    <a16:rowId xmlns:a16="http://schemas.microsoft.com/office/drawing/2014/main" val="821680287"/>
                  </a:ext>
                </a:extLst>
              </a:tr>
              <a:tr h="224504">
                <a:tc>
                  <a:txBody>
                    <a:bodyPr/>
                    <a:lstStyle/>
                    <a:p>
                      <a:pPr algn="ctr"/>
                      <a:r>
                        <a:rPr lang="en-US" sz="1400" dirty="0"/>
                        <a:t>1</a:t>
                      </a:r>
                      <a:endParaRPr lang="en-US" sz="1400" dirty="0">
                        <a:solidFill>
                          <a:schemeClr val="tx1"/>
                        </a:solidFill>
                      </a:endParaRPr>
                    </a:p>
                  </a:txBody>
                  <a:tcPr/>
                </a:tc>
                <a:tc>
                  <a:txBody>
                    <a:bodyPr/>
                    <a:lstStyle/>
                    <a:p>
                      <a:pPr algn="ctr"/>
                      <a:r>
                        <a:rPr lang="en-US" sz="1400" dirty="0"/>
                        <a:t>0.000</a:t>
                      </a:r>
                      <a:endParaRPr lang="en-US" sz="1400" dirty="0">
                        <a:solidFill>
                          <a:schemeClr val="tx1"/>
                        </a:solidFill>
                      </a:endParaRPr>
                    </a:p>
                  </a:txBody>
                  <a:tcPr/>
                </a:tc>
                <a:tc>
                  <a:txBody>
                    <a:bodyPr/>
                    <a:lstStyle/>
                    <a:p>
                      <a:pPr algn="ctr"/>
                      <a:r>
                        <a:rPr lang="en-US" sz="1400" dirty="0"/>
                        <a:t>0.000</a:t>
                      </a:r>
                      <a:endParaRPr lang="en-US" sz="1400" dirty="0">
                        <a:solidFill>
                          <a:schemeClr val="tx1"/>
                        </a:solidFill>
                      </a:endParaRPr>
                    </a:p>
                  </a:txBody>
                  <a:tcPr/>
                </a:tc>
                <a:tc>
                  <a:txBody>
                    <a:bodyPr/>
                    <a:lstStyle/>
                    <a:p>
                      <a:pPr algn="ctr"/>
                      <a:r>
                        <a:rPr lang="en-US" sz="1400" dirty="0"/>
                        <a:t> 9.0</a:t>
                      </a:r>
                      <a:endParaRPr lang="en-US" sz="1400" dirty="0">
                        <a:solidFill>
                          <a:schemeClr val="tx1"/>
                        </a:solidFill>
                      </a:endParaRPr>
                    </a:p>
                  </a:txBody>
                  <a:tcPr/>
                </a:tc>
                <a:extLst>
                  <a:ext uri="{0D108BD9-81ED-4DB2-BD59-A6C34878D82A}">
                    <a16:rowId xmlns:a16="http://schemas.microsoft.com/office/drawing/2014/main" val="134709805"/>
                  </a:ext>
                </a:extLst>
              </a:tr>
              <a:tr h="224504">
                <a:tc>
                  <a:txBody>
                    <a:bodyPr/>
                    <a:lstStyle/>
                    <a:p>
                      <a:pPr algn="ctr"/>
                      <a:r>
                        <a:rPr lang="en-US" sz="1400" dirty="0"/>
                        <a:t>2</a:t>
                      </a:r>
                      <a:endParaRPr lang="en-US" sz="1400" dirty="0">
                        <a:solidFill>
                          <a:schemeClr val="tx1"/>
                        </a:solidFill>
                      </a:endParaRPr>
                    </a:p>
                  </a:txBody>
                  <a:tcPr/>
                </a:tc>
                <a:tc>
                  <a:txBody>
                    <a:bodyPr/>
                    <a:lstStyle/>
                    <a:p>
                      <a:pPr algn="ctr"/>
                      <a:r>
                        <a:rPr lang="en-US" sz="1400" dirty="0"/>
                        <a:t>0.002</a:t>
                      </a:r>
                      <a:endParaRPr lang="en-US" sz="1400" dirty="0">
                        <a:solidFill>
                          <a:schemeClr val="tx1"/>
                        </a:solidFill>
                      </a:endParaRPr>
                    </a:p>
                  </a:txBody>
                  <a:tcPr/>
                </a:tc>
                <a:tc>
                  <a:txBody>
                    <a:bodyPr/>
                    <a:lstStyle/>
                    <a:p>
                      <a:pPr algn="ctr"/>
                      <a:r>
                        <a:rPr lang="en-US" sz="1400" dirty="0"/>
                        <a:t>0.003</a:t>
                      </a:r>
                      <a:endParaRPr lang="en-US" sz="1400" dirty="0">
                        <a:solidFill>
                          <a:schemeClr val="tx1"/>
                        </a:solidFill>
                      </a:endParaRPr>
                    </a:p>
                  </a:txBody>
                  <a:tcPr/>
                </a:tc>
                <a:tc>
                  <a:txBody>
                    <a:bodyPr/>
                    <a:lstStyle/>
                    <a:p>
                      <a:pPr algn="ctr"/>
                      <a:r>
                        <a:rPr lang="en-US" sz="1400" dirty="0"/>
                        <a:t> 8.0</a:t>
                      </a:r>
                      <a:endParaRPr lang="en-US" sz="1400" dirty="0">
                        <a:solidFill>
                          <a:schemeClr val="tx1"/>
                        </a:solidFill>
                      </a:endParaRPr>
                    </a:p>
                  </a:txBody>
                  <a:tcPr/>
                </a:tc>
                <a:extLst>
                  <a:ext uri="{0D108BD9-81ED-4DB2-BD59-A6C34878D82A}">
                    <a16:rowId xmlns:a16="http://schemas.microsoft.com/office/drawing/2014/main" val="1673883730"/>
                  </a:ext>
                </a:extLst>
              </a:tr>
              <a:tr h="224504">
                <a:tc>
                  <a:txBody>
                    <a:bodyPr/>
                    <a:lstStyle/>
                    <a:p>
                      <a:pPr algn="ctr"/>
                      <a:r>
                        <a:rPr lang="en-US" sz="1400" dirty="0"/>
                        <a:t>3</a:t>
                      </a:r>
                      <a:endParaRPr lang="en-US" sz="1400" dirty="0">
                        <a:solidFill>
                          <a:schemeClr val="tx1"/>
                        </a:solidFill>
                      </a:endParaRPr>
                    </a:p>
                  </a:txBody>
                  <a:tcPr/>
                </a:tc>
                <a:tc>
                  <a:txBody>
                    <a:bodyPr/>
                    <a:lstStyle/>
                    <a:p>
                      <a:pPr algn="ctr"/>
                      <a:r>
                        <a:rPr lang="en-US" sz="1400" dirty="0"/>
                        <a:t>0.008</a:t>
                      </a:r>
                      <a:endParaRPr lang="en-US" sz="1400" dirty="0">
                        <a:solidFill>
                          <a:schemeClr val="tx1"/>
                        </a:solidFill>
                      </a:endParaRPr>
                    </a:p>
                  </a:txBody>
                  <a:tcPr/>
                </a:tc>
                <a:tc>
                  <a:txBody>
                    <a:bodyPr/>
                    <a:lstStyle/>
                    <a:p>
                      <a:pPr algn="ctr"/>
                      <a:r>
                        <a:rPr lang="en-US" sz="1400" dirty="0"/>
                        <a:t>0.010</a:t>
                      </a:r>
                      <a:endParaRPr lang="en-US" sz="1400" dirty="0">
                        <a:solidFill>
                          <a:schemeClr val="tx1"/>
                        </a:solidFill>
                      </a:endParaRPr>
                    </a:p>
                  </a:txBody>
                  <a:tcPr/>
                </a:tc>
                <a:tc>
                  <a:txBody>
                    <a:bodyPr/>
                    <a:lstStyle/>
                    <a:p>
                      <a:pPr algn="ctr"/>
                      <a:r>
                        <a:rPr lang="en-US" sz="1400" dirty="0"/>
                        <a:t> 7.0</a:t>
                      </a:r>
                      <a:endParaRPr lang="en-US" sz="1400" dirty="0">
                        <a:solidFill>
                          <a:schemeClr val="tx1"/>
                        </a:solidFill>
                      </a:endParaRPr>
                    </a:p>
                  </a:txBody>
                  <a:tcPr/>
                </a:tc>
                <a:extLst>
                  <a:ext uri="{0D108BD9-81ED-4DB2-BD59-A6C34878D82A}">
                    <a16:rowId xmlns:a16="http://schemas.microsoft.com/office/drawing/2014/main" val="382551633"/>
                  </a:ext>
                </a:extLst>
              </a:tr>
              <a:tr h="224504">
                <a:tc>
                  <a:txBody>
                    <a:bodyPr/>
                    <a:lstStyle/>
                    <a:p>
                      <a:pPr algn="ctr"/>
                      <a:r>
                        <a:rPr lang="en-US" sz="1400" dirty="0"/>
                        <a:t>4</a:t>
                      </a:r>
                      <a:endParaRPr lang="en-US" sz="1400" dirty="0">
                        <a:solidFill>
                          <a:schemeClr val="tx1"/>
                        </a:solidFill>
                      </a:endParaRPr>
                    </a:p>
                  </a:txBody>
                  <a:tcPr/>
                </a:tc>
                <a:tc>
                  <a:txBody>
                    <a:bodyPr/>
                    <a:lstStyle/>
                    <a:p>
                      <a:pPr algn="ctr"/>
                      <a:r>
                        <a:rPr lang="en-US" sz="1400" dirty="0"/>
                        <a:t>0.019</a:t>
                      </a:r>
                      <a:endParaRPr lang="en-US" sz="1400" dirty="0">
                        <a:solidFill>
                          <a:schemeClr val="tx1"/>
                        </a:solidFill>
                      </a:endParaRPr>
                    </a:p>
                  </a:txBody>
                  <a:tcPr/>
                </a:tc>
                <a:tc>
                  <a:txBody>
                    <a:bodyPr/>
                    <a:lstStyle/>
                    <a:p>
                      <a:pPr algn="ctr"/>
                      <a:r>
                        <a:rPr lang="en-US" sz="1400" dirty="0"/>
                        <a:t>0.029</a:t>
                      </a:r>
                      <a:endParaRPr lang="en-US" sz="1400" dirty="0">
                        <a:solidFill>
                          <a:schemeClr val="tx1"/>
                        </a:solidFill>
                      </a:endParaRPr>
                    </a:p>
                  </a:txBody>
                  <a:tcPr/>
                </a:tc>
                <a:tc>
                  <a:txBody>
                    <a:bodyPr/>
                    <a:lstStyle/>
                    <a:p>
                      <a:pPr algn="ctr"/>
                      <a:r>
                        <a:rPr lang="en-US" sz="1400" dirty="0"/>
                        <a:t> 6.0</a:t>
                      </a:r>
                      <a:endParaRPr lang="en-US" sz="1400" dirty="0">
                        <a:solidFill>
                          <a:schemeClr val="tx1"/>
                        </a:solidFill>
                      </a:endParaRPr>
                    </a:p>
                  </a:txBody>
                  <a:tcPr/>
                </a:tc>
                <a:extLst>
                  <a:ext uri="{0D108BD9-81ED-4DB2-BD59-A6C34878D82A}">
                    <a16:rowId xmlns:a16="http://schemas.microsoft.com/office/drawing/2014/main" val="2069155469"/>
                  </a:ext>
                </a:extLst>
              </a:tr>
              <a:tr h="224504">
                <a:tc>
                  <a:txBody>
                    <a:bodyPr/>
                    <a:lstStyle/>
                    <a:p>
                      <a:pPr algn="ctr"/>
                      <a:r>
                        <a:rPr lang="en-US" sz="1400" dirty="0"/>
                        <a:t>5</a:t>
                      </a:r>
                      <a:endParaRPr lang="en-US" sz="1400" dirty="0">
                        <a:solidFill>
                          <a:schemeClr val="tx1"/>
                        </a:solidFill>
                      </a:endParaRPr>
                    </a:p>
                  </a:txBody>
                  <a:tcPr/>
                </a:tc>
                <a:tc>
                  <a:txBody>
                    <a:bodyPr/>
                    <a:lstStyle/>
                    <a:p>
                      <a:pPr algn="ctr"/>
                      <a:r>
                        <a:rPr lang="en-US" sz="1400" dirty="0"/>
                        <a:t>0.038</a:t>
                      </a:r>
                      <a:endParaRPr lang="en-US" sz="1400" dirty="0">
                        <a:solidFill>
                          <a:schemeClr val="tx1"/>
                        </a:solidFill>
                      </a:endParaRPr>
                    </a:p>
                  </a:txBody>
                  <a:tcPr/>
                </a:tc>
                <a:tc>
                  <a:txBody>
                    <a:bodyPr/>
                    <a:lstStyle/>
                    <a:p>
                      <a:pPr algn="ctr"/>
                      <a:r>
                        <a:rPr lang="en-US" sz="1400" dirty="0"/>
                        <a:t>0.067</a:t>
                      </a:r>
                      <a:endParaRPr lang="en-US" sz="1400" dirty="0">
                        <a:solidFill>
                          <a:schemeClr val="tx1"/>
                        </a:solidFill>
                      </a:endParaRPr>
                    </a:p>
                  </a:txBody>
                  <a:tcPr/>
                </a:tc>
                <a:tc>
                  <a:txBody>
                    <a:bodyPr/>
                    <a:lstStyle/>
                    <a:p>
                      <a:pPr algn="ctr"/>
                      <a:r>
                        <a:rPr lang="en-US" sz="1400" dirty="0"/>
                        <a:t> 5.0</a:t>
                      </a:r>
                      <a:endParaRPr lang="en-US" sz="1400" dirty="0">
                        <a:solidFill>
                          <a:schemeClr val="tx1"/>
                        </a:solidFill>
                      </a:endParaRPr>
                    </a:p>
                  </a:txBody>
                  <a:tcPr/>
                </a:tc>
                <a:extLst>
                  <a:ext uri="{0D108BD9-81ED-4DB2-BD59-A6C34878D82A}">
                    <a16:rowId xmlns:a16="http://schemas.microsoft.com/office/drawing/2014/main" val="2227036360"/>
                  </a:ext>
                </a:extLst>
              </a:tr>
              <a:tr h="224504">
                <a:tc>
                  <a:txBody>
                    <a:bodyPr/>
                    <a:lstStyle/>
                    <a:p>
                      <a:pPr algn="ctr"/>
                      <a:r>
                        <a:rPr lang="en-US" sz="1400" dirty="0"/>
                        <a:t>6</a:t>
                      </a:r>
                      <a:endParaRPr lang="en-US" sz="1400" dirty="0">
                        <a:solidFill>
                          <a:schemeClr val="tx1"/>
                        </a:solidFill>
                      </a:endParaRPr>
                    </a:p>
                  </a:txBody>
                  <a:tcPr/>
                </a:tc>
                <a:tc>
                  <a:txBody>
                    <a:bodyPr/>
                    <a:lstStyle/>
                    <a:p>
                      <a:pPr algn="ctr"/>
                      <a:r>
                        <a:rPr lang="en-US" sz="1400" dirty="0"/>
                        <a:t>0.063</a:t>
                      </a:r>
                      <a:endParaRPr lang="en-US" sz="1400" dirty="0">
                        <a:solidFill>
                          <a:schemeClr val="tx1"/>
                        </a:solidFill>
                      </a:endParaRPr>
                    </a:p>
                  </a:txBody>
                  <a:tcPr/>
                </a:tc>
                <a:tc>
                  <a:txBody>
                    <a:bodyPr/>
                    <a:lstStyle/>
                    <a:p>
                      <a:pPr algn="ctr"/>
                      <a:r>
                        <a:rPr lang="en-US" sz="1400" dirty="0"/>
                        <a:t>0.130</a:t>
                      </a:r>
                      <a:endParaRPr lang="en-US" sz="1400" dirty="0">
                        <a:solidFill>
                          <a:schemeClr val="tx1"/>
                        </a:solidFill>
                      </a:endParaRPr>
                    </a:p>
                  </a:txBody>
                  <a:tcPr/>
                </a:tc>
                <a:tc>
                  <a:txBody>
                    <a:bodyPr/>
                    <a:lstStyle/>
                    <a:p>
                      <a:pPr algn="ctr"/>
                      <a:r>
                        <a:rPr lang="en-US" sz="1400" dirty="0"/>
                        <a:t> 4.1</a:t>
                      </a:r>
                      <a:endParaRPr lang="en-US" sz="1400" dirty="0">
                        <a:solidFill>
                          <a:schemeClr val="tx1"/>
                        </a:solidFill>
                      </a:endParaRPr>
                    </a:p>
                  </a:txBody>
                  <a:tcPr/>
                </a:tc>
                <a:extLst>
                  <a:ext uri="{0D108BD9-81ED-4DB2-BD59-A6C34878D82A}">
                    <a16:rowId xmlns:a16="http://schemas.microsoft.com/office/drawing/2014/main" val="2714132232"/>
                  </a:ext>
                </a:extLst>
              </a:tr>
              <a:tr h="224504">
                <a:tc>
                  <a:txBody>
                    <a:bodyPr/>
                    <a:lstStyle/>
                    <a:p>
                      <a:pPr algn="ctr"/>
                      <a:r>
                        <a:rPr lang="en-US" sz="1400" dirty="0"/>
                        <a:t>7</a:t>
                      </a:r>
                      <a:endParaRPr lang="en-US" sz="1400" dirty="0">
                        <a:solidFill>
                          <a:schemeClr val="tx1"/>
                        </a:solidFill>
                      </a:endParaRPr>
                    </a:p>
                  </a:txBody>
                  <a:tcPr/>
                </a:tc>
                <a:tc>
                  <a:txBody>
                    <a:bodyPr/>
                    <a:lstStyle/>
                    <a:p>
                      <a:pPr algn="ctr"/>
                      <a:r>
                        <a:rPr lang="en-US" sz="1400" dirty="0"/>
                        <a:t>0.090</a:t>
                      </a:r>
                      <a:endParaRPr lang="en-US" sz="1400" dirty="0">
                        <a:solidFill>
                          <a:schemeClr val="tx1"/>
                        </a:solidFill>
                      </a:endParaRPr>
                    </a:p>
                  </a:txBody>
                  <a:tcPr/>
                </a:tc>
                <a:tc>
                  <a:txBody>
                    <a:bodyPr/>
                    <a:lstStyle/>
                    <a:p>
                      <a:pPr algn="ctr"/>
                      <a:r>
                        <a:rPr lang="en-US" sz="1400" dirty="0"/>
                        <a:t>0.220</a:t>
                      </a:r>
                      <a:endParaRPr lang="en-US" sz="1400" dirty="0">
                        <a:solidFill>
                          <a:schemeClr val="tx1"/>
                        </a:solidFill>
                      </a:endParaRPr>
                    </a:p>
                  </a:txBody>
                  <a:tcPr/>
                </a:tc>
                <a:tc>
                  <a:txBody>
                    <a:bodyPr/>
                    <a:lstStyle/>
                    <a:p>
                      <a:pPr algn="ctr"/>
                      <a:r>
                        <a:rPr lang="en-US" sz="1400" dirty="0"/>
                        <a:t> 3.2</a:t>
                      </a:r>
                      <a:endParaRPr lang="en-US" sz="1400" dirty="0">
                        <a:solidFill>
                          <a:schemeClr val="tx1"/>
                        </a:solidFill>
                      </a:endParaRPr>
                    </a:p>
                  </a:txBody>
                  <a:tcPr/>
                </a:tc>
                <a:extLst>
                  <a:ext uri="{0D108BD9-81ED-4DB2-BD59-A6C34878D82A}">
                    <a16:rowId xmlns:a16="http://schemas.microsoft.com/office/drawing/2014/main" val="2115572733"/>
                  </a:ext>
                </a:extLst>
              </a:tr>
              <a:tr h="224504">
                <a:tc>
                  <a:txBody>
                    <a:bodyPr/>
                    <a:lstStyle/>
                    <a:p>
                      <a:pPr algn="ctr"/>
                      <a:r>
                        <a:rPr lang="en-US" sz="1400" dirty="0"/>
                        <a:t>8</a:t>
                      </a:r>
                      <a:endParaRPr lang="en-US" sz="1400" dirty="0">
                        <a:solidFill>
                          <a:schemeClr val="tx1"/>
                        </a:solidFill>
                      </a:endParaRPr>
                    </a:p>
                  </a:txBody>
                  <a:tcPr/>
                </a:tc>
                <a:tc>
                  <a:txBody>
                    <a:bodyPr/>
                    <a:lstStyle/>
                    <a:p>
                      <a:pPr algn="ctr"/>
                      <a:r>
                        <a:rPr lang="en-US" sz="1400" dirty="0"/>
                        <a:t>0.113</a:t>
                      </a:r>
                      <a:endParaRPr lang="en-US" sz="1400" dirty="0">
                        <a:solidFill>
                          <a:schemeClr val="tx1"/>
                        </a:solidFill>
                      </a:endParaRPr>
                    </a:p>
                  </a:txBody>
                  <a:tcPr/>
                </a:tc>
                <a:tc>
                  <a:txBody>
                    <a:bodyPr/>
                    <a:lstStyle/>
                    <a:p>
                      <a:pPr algn="ctr"/>
                      <a:r>
                        <a:rPr lang="en-US" sz="1400" dirty="0"/>
                        <a:t>0.333</a:t>
                      </a:r>
                      <a:endParaRPr lang="en-US" sz="1400" dirty="0">
                        <a:solidFill>
                          <a:schemeClr val="tx1"/>
                        </a:solidFill>
                      </a:endParaRPr>
                    </a:p>
                  </a:txBody>
                  <a:tcPr/>
                </a:tc>
                <a:tc>
                  <a:txBody>
                    <a:bodyPr/>
                    <a:lstStyle/>
                    <a:p>
                      <a:pPr algn="ctr"/>
                      <a:r>
                        <a:rPr lang="en-US" sz="1400" dirty="0"/>
                        <a:t> 2.5</a:t>
                      </a:r>
                      <a:endParaRPr lang="en-US" sz="1400" dirty="0">
                        <a:solidFill>
                          <a:schemeClr val="tx1"/>
                        </a:solidFill>
                      </a:endParaRPr>
                    </a:p>
                  </a:txBody>
                  <a:tcPr/>
                </a:tc>
                <a:extLst>
                  <a:ext uri="{0D108BD9-81ED-4DB2-BD59-A6C34878D82A}">
                    <a16:rowId xmlns:a16="http://schemas.microsoft.com/office/drawing/2014/main" val="3895159480"/>
                  </a:ext>
                </a:extLst>
              </a:tr>
              <a:tr h="224504">
                <a:tc>
                  <a:txBody>
                    <a:bodyPr/>
                    <a:lstStyle/>
                    <a:p>
                      <a:pPr algn="ctr"/>
                      <a:r>
                        <a:rPr lang="en-US" sz="1400" dirty="0"/>
                        <a:t>9</a:t>
                      </a:r>
                      <a:endParaRPr lang="en-US" sz="1400" dirty="0">
                        <a:solidFill>
                          <a:schemeClr val="tx1"/>
                        </a:solidFill>
                      </a:endParaRPr>
                    </a:p>
                  </a:txBody>
                  <a:tcPr/>
                </a:tc>
                <a:tc>
                  <a:txBody>
                    <a:bodyPr/>
                    <a:lstStyle/>
                    <a:p>
                      <a:pPr algn="ctr"/>
                      <a:r>
                        <a:rPr lang="en-US" sz="1400" dirty="0"/>
                        <a:t>0.125</a:t>
                      </a:r>
                      <a:endParaRPr lang="en-US" sz="1400" dirty="0">
                        <a:solidFill>
                          <a:schemeClr val="tx1"/>
                        </a:solidFill>
                      </a:endParaRPr>
                    </a:p>
                  </a:txBody>
                  <a:tcPr/>
                </a:tc>
                <a:tc>
                  <a:txBody>
                    <a:bodyPr/>
                    <a:lstStyle/>
                    <a:p>
                      <a:pPr algn="ctr"/>
                      <a:r>
                        <a:rPr lang="en-US" sz="1400" dirty="0"/>
                        <a:t>0.458</a:t>
                      </a:r>
                      <a:endParaRPr lang="en-US" sz="1400" dirty="0">
                        <a:solidFill>
                          <a:schemeClr val="tx1"/>
                        </a:solidFill>
                      </a:endParaRPr>
                    </a:p>
                  </a:txBody>
                  <a:tcPr/>
                </a:tc>
                <a:tc>
                  <a:txBody>
                    <a:bodyPr/>
                    <a:lstStyle/>
                    <a:p>
                      <a:pPr algn="ctr"/>
                      <a:r>
                        <a:rPr lang="en-US" sz="1400" dirty="0"/>
                        <a:t> 1.8</a:t>
                      </a:r>
                      <a:endParaRPr lang="en-US" sz="1400" dirty="0">
                        <a:solidFill>
                          <a:schemeClr val="tx1"/>
                        </a:solidFill>
                      </a:endParaRPr>
                    </a:p>
                  </a:txBody>
                  <a:tcPr/>
                </a:tc>
                <a:extLst>
                  <a:ext uri="{0D108BD9-81ED-4DB2-BD59-A6C34878D82A}">
                    <a16:rowId xmlns:a16="http://schemas.microsoft.com/office/drawing/2014/main" val="1111991337"/>
                  </a:ext>
                </a:extLst>
              </a:tr>
              <a:tr h="224504">
                <a:tc>
                  <a:txBody>
                    <a:bodyPr/>
                    <a:lstStyle/>
                    <a:p>
                      <a:pPr algn="ctr"/>
                      <a:r>
                        <a:rPr lang="en-US" sz="1400" dirty="0"/>
                        <a:t>10</a:t>
                      </a:r>
                      <a:endParaRPr lang="en-US" sz="1400" dirty="0">
                        <a:solidFill>
                          <a:schemeClr val="tx1"/>
                        </a:solidFill>
                      </a:endParaRPr>
                    </a:p>
                  </a:txBody>
                  <a:tcPr/>
                </a:tc>
                <a:tc>
                  <a:txBody>
                    <a:bodyPr/>
                    <a:lstStyle/>
                    <a:p>
                      <a:pPr algn="ctr"/>
                      <a:r>
                        <a:rPr lang="en-US" sz="1400" dirty="0"/>
                        <a:t>0.125</a:t>
                      </a:r>
                      <a:endParaRPr lang="en-US" sz="1400" dirty="0">
                        <a:solidFill>
                          <a:schemeClr val="tx1"/>
                        </a:solidFill>
                      </a:endParaRPr>
                    </a:p>
                  </a:txBody>
                  <a:tcPr/>
                </a:tc>
                <a:tc>
                  <a:txBody>
                    <a:bodyPr/>
                    <a:lstStyle/>
                    <a:p>
                      <a:pPr algn="ctr"/>
                      <a:r>
                        <a:rPr lang="en-US" sz="1400" dirty="0"/>
                        <a:t>0.583</a:t>
                      </a:r>
                      <a:endParaRPr lang="en-US" sz="1400" dirty="0">
                        <a:solidFill>
                          <a:schemeClr val="tx1"/>
                        </a:solidFill>
                      </a:endParaRPr>
                    </a:p>
                  </a:txBody>
                  <a:tcPr/>
                </a:tc>
                <a:tc>
                  <a:txBody>
                    <a:bodyPr/>
                    <a:lstStyle/>
                    <a:p>
                      <a:pPr algn="ctr"/>
                      <a:r>
                        <a:rPr lang="en-US" sz="1400" dirty="0"/>
                        <a:t> 1.3</a:t>
                      </a:r>
                      <a:endParaRPr lang="en-US" sz="1400" dirty="0">
                        <a:solidFill>
                          <a:schemeClr val="tx1"/>
                        </a:solidFill>
                      </a:endParaRPr>
                    </a:p>
                  </a:txBody>
                  <a:tcPr/>
                </a:tc>
                <a:extLst>
                  <a:ext uri="{0D108BD9-81ED-4DB2-BD59-A6C34878D82A}">
                    <a16:rowId xmlns:a16="http://schemas.microsoft.com/office/drawing/2014/main" val="1796386739"/>
                  </a:ext>
                </a:extLst>
              </a:tr>
              <a:tr h="224504">
                <a:tc>
                  <a:txBody>
                    <a:bodyPr/>
                    <a:lstStyle/>
                    <a:p>
                      <a:pPr algn="ctr"/>
                      <a:r>
                        <a:rPr lang="en-US" sz="1400" dirty="0"/>
                        <a:t>11</a:t>
                      </a:r>
                      <a:endParaRPr lang="en-US" sz="1400" dirty="0">
                        <a:solidFill>
                          <a:schemeClr val="tx1"/>
                        </a:solidFill>
                      </a:endParaRPr>
                    </a:p>
                  </a:txBody>
                  <a:tcPr/>
                </a:tc>
                <a:tc>
                  <a:txBody>
                    <a:bodyPr/>
                    <a:lstStyle/>
                    <a:p>
                      <a:pPr algn="ctr"/>
                      <a:r>
                        <a:rPr lang="en-US" sz="1400" dirty="0"/>
                        <a:t>0.114</a:t>
                      </a:r>
                      <a:endParaRPr lang="en-US" sz="1400" dirty="0">
                        <a:solidFill>
                          <a:schemeClr val="tx1"/>
                        </a:solidFill>
                      </a:endParaRPr>
                    </a:p>
                  </a:txBody>
                  <a:tcPr/>
                </a:tc>
                <a:tc>
                  <a:txBody>
                    <a:bodyPr/>
                    <a:lstStyle/>
                    <a:p>
                      <a:pPr algn="ctr"/>
                      <a:r>
                        <a:rPr lang="en-US" sz="1400" dirty="0"/>
                        <a:t>0.697</a:t>
                      </a:r>
                      <a:endParaRPr lang="en-US" sz="1400" dirty="0">
                        <a:solidFill>
                          <a:schemeClr val="tx1"/>
                        </a:solidFill>
                      </a:endParaRPr>
                    </a:p>
                  </a:txBody>
                  <a:tcPr/>
                </a:tc>
                <a:tc>
                  <a:txBody>
                    <a:bodyPr/>
                    <a:lstStyle/>
                    <a:p>
                      <a:pPr algn="ctr"/>
                      <a:r>
                        <a:rPr lang="en-US" sz="1400" dirty="0"/>
                        <a:t> 0.8</a:t>
                      </a:r>
                      <a:endParaRPr lang="en-US" sz="1400" dirty="0">
                        <a:solidFill>
                          <a:schemeClr val="tx1"/>
                        </a:solidFill>
                      </a:endParaRPr>
                    </a:p>
                  </a:txBody>
                  <a:tcPr/>
                </a:tc>
                <a:extLst>
                  <a:ext uri="{0D108BD9-81ED-4DB2-BD59-A6C34878D82A}">
                    <a16:rowId xmlns:a16="http://schemas.microsoft.com/office/drawing/2014/main" val="888295206"/>
                  </a:ext>
                </a:extLst>
              </a:tr>
              <a:tr h="224504">
                <a:tc>
                  <a:txBody>
                    <a:bodyPr/>
                    <a:lstStyle/>
                    <a:p>
                      <a:pPr algn="ctr"/>
                      <a:r>
                        <a:rPr lang="en-US" sz="1400" dirty="0"/>
                        <a:t>12</a:t>
                      </a:r>
                      <a:endParaRPr lang="en-US" sz="1400" dirty="0">
                        <a:solidFill>
                          <a:schemeClr val="tx1"/>
                        </a:solidFill>
                      </a:endParaRPr>
                    </a:p>
                  </a:txBody>
                  <a:tcPr/>
                </a:tc>
                <a:tc>
                  <a:txBody>
                    <a:bodyPr/>
                    <a:lstStyle/>
                    <a:p>
                      <a:pPr algn="ctr"/>
                      <a:r>
                        <a:rPr lang="en-US" sz="1400" dirty="0"/>
                        <a:t>0.095</a:t>
                      </a:r>
                      <a:endParaRPr lang="en-US" sz="1400" dirty="0">
                        <a:solidFill>
                          <a:schemeClr val="tx1"/>
                        </a:solidFill>
                      </a:endParaRPr>
                    </a:p>
                  </a:txBody>
                  <a:tcPr/>
                </a:tc>
                <a:tc>
                  <a:txBody>
                    <a:bodyPr/>
                    <a:lstStyle/>
                    <a:p>
                      <a:pPr algn="ctr"/>
                      <a:r>
                        <a:rPr lang="en-US" sz="1400" dirty="0"/>
                        <a:t>0.792</a:t>
                      </a:r>
                      <a:endParaRPr lang="en-US" sz="1400" dirty="0">
                        <a:solidFill>
                          <a:schemeClr val="tx1"/>
                        </a:solidFill>
                      </a:endParaRPr>
                    </a:p>
                  </a:txBody>
                  <a:tcPr/>
                </a:tc>
                <a:tc>
                  <a:txBody>
                    <a:bodyPr/>
                    <a:lstStyle/>
                    <a:p>
                      <a:pPr algn="ctr"/>
                      <a:r>
                        <a:rPr lang="en-US" sz="1400" dirty="0"/>
                        <a:t> 0.5</a:t>
                      </a:r>
                      <a:endParaRPr lang="en-US" sz="1400" dirty="0">
                        <a:solidFill>
                          <a:schemeClr val="tx1"/>
                        </a:solidFill>
                      </a:endParaRPr>
                    </a:p>
                  </a:txBody>
                  <a:tcPr/>
                </a:tc>
                <a:extLst>
                  <a:ext uri="{0D108BD9-81ED-4DB2-BD59-A6C34878D82A}">
                    <a16:rowId xmlns:a16="http://schemas.microsoft.com/office/drawing/2014/main" val="4179090568"/>
                  </a:ext>
                </a:extLst>
              </a:tr>
              <a:tr h="224504">
                <a:tc>
                  <a:txBody>
                    <a:bodyPr/>
                    <a:lstStyle/>
                    <a:p>
                      <a:pPr algn="ctr"/>
                      <a:r>
                        <a:rPr lang="en-US" sz="1400" dirty="0"/>
                        <a:t>13</a:t>
                      </a:r>
                      <a:endParaRPr lang="en-US" sz="1400" dirty="0">
                        <a:solidFill>
                          <a:schemeClr val="tx1"/>
                        </a:solidFill>
                      </a:endParaRPr>
                    </a:p>
                  </a:txBody>
                  <a:tcPr/>
                </a:tc>
                <a:tc>
                  <a:txBody>
                    <a:bodyPr/>
                    <a:lstStyle/>
                    <a:p>
                      <a:pPr algn="ctr"/>
                      <a:r>
                        <a:rPr lang="en-US" sz="1400" dirty="0"/>
                        <a:t>0.073</a:t>
                      </a:r>
                      <a:endParaRPr lang="en-US" sz="1400" dirty="0">
                        <a:solidFill>
                          <a:schemeClr val="tx1"/>
                        </a:solidFill>
                      </a:endParaRPr>
                    </a:p>
                  </a:txBody>
                  <a:tcPr/>
                </a:tc>
                <a:tc>
                  <a:txBody>
                    <a:bodyPr/>
                    <a:lstStyle/>
                    <a:p>
                      <a:pPr algn="ctr"/>
                      <a:r>
                        <a:rPr lang="en-US" sz="1400" dirty="0"/>
                        <a:t>0.864</a:t>
                      </a:r>
                      <a:endParaRPr lang="en-US" sz="1400" dirty="0">
                        <a:solidFill>
                          <a:schemeClr val="tx1"/>
                        </a:solidFill>
                      </a:endParaRPr>
                    </a:p>
                  </a:txBody>
                  <a:tcPr/>
                </a:tc>
                <a:tc>
                  <a:txBody>
                    <a:bodyPr/>
                    <a:lstStyle/>
                    <a:p>
                      <a:pPr algn="ctr"/>
                      <a:r>
                        <a:rPr lang="en-US" sz="1400" dirty="0"/>
                        <a:t> 0.3</a:t>
                      </a:r>
                      <a:endParaRPr lang="en-US" sz="1400" dirty="0">
                        <a:solidFill>
                          <a:schemeClr val="tx1"/>
                        </a:solidFill>
                      </a:endParaRPr>
                    </a:p>
                  </a:txBody>
                  <a:tcPr/>
                </a:tc>
                <a:extLst>
                  <a:ext uri="{0D108BD9-81ED-4DB2-BD59-A6C34878D82A}">
                    <a16:rowId xmlns:a16="http://schemas.microsoft.com/office/drawing/2014/main" val="3360629416"/>
                  </a:ext>
                </a:extLst>
              </a:tr>
              <a:tr h="224504">
                <a:tc>
                  <a:txBody>
                    <a:bodyPr/>
                    <a:lstStyle/>
                    <a:p>
                      <a:pPr algn="ctr"/>
                      <a:r>
                        <a:rPr lang="en-US" sz="1400" dirty="0"/>
                        <a:t>14</a:t>
                      </a:r>
                      <a:endParaRPr lang="en-US" sz="1400" dirty="0">
                        <a:solidFill>
                          <a:schemeClr val="tx1"/>
                        </a:solidFill>
                      </a:endParaRPr>
                    </a:p>
                  </a:txBody>
                  <a:tcPr/>
                </a:tc>
                <a:tc>
                  <a:txBody>
                    <a:bodyPr/>
                    <a:lstStyle/>
                    <a:p>
                      <a:pPr algn="ctr"/>
                      <a:r>
                        <a:rPr lang="en-US" sz="1400" dirty="0"/>
                        <a:t>0.052</a:t>
                      </a:r>
                      <a:endParaRPr lang="en-US" sz="1400" dirty="0">
                        <a:solidFill>
                          <a:schemeClr val="tx1"/>
                        </a:solidFill>
                      </a:endParaRPr>
                    </a:p>
                  </a:txBody>
                  <a:tcPr/>
                </a:tc>
                <a:tc>
                  <a:txBody>
                    <a:bodyPr/>
                    <a:lstStyle/>
                    <a:p>
                      <a:pPr algn="ctr"/>
                      <a:r>
                        <a:rPr lang="en-US" sz="1400" dirty="0"/>
                        <a:t>0.917</a:t>
                      </a:r>
                      <a:endParaRPr lang="en-US" sz="1400" dirty="0">
                        <a:solidFill>
                          <a:schemeClr val="tx1"/>
                        </a:solidFill>
                      </a:endParaRPr>
                    </a:p>
                  </a:txBody>
                  <a:tcPr/>
                </a:tc>
                <a:tc>
                  <a:txBody>
                    <a:bodyPr/>
                    <a:lstStyle/>
                    <a:p>
                      <a:pPr algn="ctr"/>
                      <a:r>
                        <a:rPr lang="en-US" sz="1400" dirty="0"/>
                        <a:t> 0.2</a:t>
                      </a:r>
                      <a:endParaRPr lang="en-US" sz="1400" dirty="0">
                        <a:solidFill>
                          <a:schemeClr val="tx1"/>
                        </a:solidFill>
                      </a:endParaRPr>
                    </a:p>
                  </a:txBody>
                  <a:tcPr/>
                </a:tc>
                <a:extLst>
                  <a:ext uri="{0D108BD9-81ED-4DB2-BD59-A6C34878D82A}">
                    <a16:rowId xmlns:a16="http://schemas.microsoft.com/office/drawing/2014/main" val="1345976939"/>
                  </a:ext>
                </a:extLst>
              </a:tr>
              <a:tr h="224504">
                <a:tc>
                  <a:txBody>
                    <a:bodyPr/>
                    <a:lstStyle/>
                    <a:p>
                      <a:pPr algn="ctr"/>
                      <a:r>
                        <a:rPr lang="en-US" sz="1400" dirty="0"/>
                        <a:t>15</a:t>
                      </a:r>
                      <a:endParaRPr lang="en-US" sz="1400" dirty="0">
                        <a:solidFill>
                          <a:schemeClr val="tx1"/>
                        </a:solidFill>
                      </a:endParaRPr>
                    </a:p>
                  </a:txBody>
                  <a:tcPr/>
                </a:tc>
                <a:tc>
                  <a:txBody>
                    <a:bodyPr/>
                    <a:lstStyle/>
                    <a:p>
                      <a:pPr algn="ctr"/>
                      <a:r>
                        <a:rPr lang="en-US" sz="1400" dirty="0"/>
                        <a:t>0.035</a:t>
                      </a:r>
                      <a:endParaRPr lang="en-US" sz="1400" dirty="0">
                        <a:solidFill>
                          <a:schemeClr val="tx1"/>
                        </a:solidFill>
                      </a:endParaRPr>
                    </a:p>
                  </a:txBody>
                  <a:tcPr/>
                </a:tc>
                <a:tc>
                  <a:txBody>
                    <a:bodyPr/>
                    <a:lstStyle/>
                    <a:p>
                      <a:pPr algn="ctr"/>
                      <a:r>
                        <a:rPr lang="en-US" sz="1400" dirty="0"/>
                        <a:t>0.951</a:t>
                      </a:r>
                      <a:endParaRPr lang="en-US" sz="1400" dirty="0">
                        <a:solidFill>
                          <a:schemeClr val="tx1"/>
                        </a:solidFill>
                      </a:endParaRPr>
                    </a:p>
                  </a:txBody>
                  <a:tcPr/>
                </a:tc>
                <a:tc>
                  <a:txBody>
                    <a:bodyPr/>
                    <a:lstStyle/>
                    <a:p>
                      <a:pPr algn="ctr"/>
                      <a:r>
                        <a:rPr lang="en-US" sz="1400" dirty="0"/>
                        <a:t> 0.1</a:t>
                      </a:r>
                      <a:endParaRPr lang="en-US" sz="1400" dirty="0">
                        <a:solidFill>
                          <a:schemeClr val="tx1"/>
                        </a:solidFill>
                      </a:endParaRPr>
                    </a:p>
                  </a:txBody>
                  <a:tcPr/>
                </a:tc>
                <a:extLst>
                  <a:ext uri="{0D108BD9-81ED-4DB2-BD59-A6C34878D82A}">
                    <a16:rowId xmlns:a16="http://schemas.microsoft.com/office/drawing/2014/main" val="2216470795"/>
                  </a:ext>
                </a:extLst>
              </a:tr>
            </a:tbl>
          </a:graphicData>
        </a:graphic>
      </p:graphicFrame>
      <p:sp>
        <p:nvSpPr>
          <p:cNvPr id="18" name="TextBox 17">
            <a:extLst>
              <a:ext uri="{FF2B5EF4-FFF2-40B4-BE49-F238E27FC236}">
                <a16:creationId xmlns:a16="http://schemas.microsoft.com/office/drawing/2014/main" id="{8834BC60-5AA8-CEF8-0B61-7F7E5FD18B14}"/>
              </a:ext>
            </a:extLst>
          </p:cNvPr>
          <p:cNvSpPr txBox="1"/>
          <p:nvPr/>
        </p:nvSpPr>
        <p:spPr>
          <a:xfrm>
            <a:off x="7646276" y="6398309"/>
            <a:ext cx="3421117" cy="646331"/>
          </a:xfrm>
          <a:prstGeom prst="rect">
            <a:avLst/>
          </a:prstGeom>
          <a:noFill/>
        </p:spPr>
        <p:txBody>
          <a:bodyPr wrap="square">
            <a:spAutoFit/>
          </a:bodyPr>
          <a:lstStyle/>
          <a:p>
            <a:r>
              <a:rPr lang="en-US" sz="1800" dirty="0"/>
              <a:t>Data for a Poisson with mean 10.</a:t>
            </a:r>
          </a:p>
          <a:p>
            <a:endParaRPr lang="en-US" sz="1800" dirty="0"/>
          </a:p>
        </p:txBody>
      </p:sp>
    </p:spTree>
    <p:extLst>
      <p:ext uri="{BB962C8B-B14F-4D97-AF65-F5344CB8AC3E}">
        <p14:creationId xmlns:p14="http://schemas.microsoft.com/office/powerpoint/2010/main" val="2727204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1931-D7BA-4997-984F-EE4941D0F3D6}"/>
              </a:ext>
            </a:extLst>
          </p:cNvPr>
          <p:cNvSpPr>
            <a:spLocks noGrp="1"/>
          </p:cNvSpPr>
          <p:nvPr>
            <p:ph type="title"/>
          </p:nvPr>
        </p:nvSpPr>
        <p:spPr/>
        <p:txBody>
          <a:bodyPr>
            <a:normAutofit/>
          </a:bodyPr>
          <a:lstStyle/>
          <a:p>
            <a:r>
              <a:rPr lang="en-US" sz="3600" dirty="0"/>
              <a:t>Revenue Management Challenges</a:t>
            </a:r>
          </a:p>
        </p:txBody>
      </p:sp>
      <p:sp>
        <p:nvSpPr>
          <p:cNvPr id="3" name="Content Placeholder 2">
            <a:extLst>
              <a:ext uri="{FF2B5EF4-FFF2-40B4-BE49-F238E27FC236}">
                <a16:creationId xmlns:a16="http://schemas.microsoft.com/office/drawing/2014/main" id="{F006360D-0F7E-4DBB-A821-C7A1E1A1BD54}"/>
              </a:ext>
            </a:extLst>
          </p:cNvPr>
          <p:cNvSpPr>
            <a:spLocks noGrp="1"/>
          </p:cNvSpPr>
          <p:nvPr>
            <p:ph idx="1"/>
          </p:nvPr>
        </p:nvSpPr>
        <p:spPr>
          <a:xfrm>
            <a:off x="838200" y="1560786"/>
            <a:ext cx="10515600" cy="4616177"/>
          </a:xfrm>
        </p:spPr>
        <p:txBody>
          <a:bodyPr>
            <a:noAutofit/>
          </a:bodyPr>
          <a:lstStyle/>
          <a:p>
            <a:pPr>
              <a:spcBef>
                <a:spcPts val="500"/>
              </a:spcBef>
            </a:pPr>
            <a:r>
              <a:rPr lang="en-US" altLang="en-US" sz="2000" b="1" dirty="0"/>
              <a:t>Demand forecasting.</a:t>
            </a:r>
          </a:p>
          <a:p>
            <a:pPr marL="748800" lvl="2" indent="-291600"/>
            <a:r>
              <a:rPr lang="en-US" altLang="en-US" sz="1600" dirty="0"/>
              <a:t>Wealth of information from reservation systems but there is seasonality, special events, changing fares and truncation of demand data.</a:t>
            </a:r>
          </a:p>
          <a:p>
            <a:pPr>
              <a:spcBef>
                <a:spcPts val="500"/>
              </a:spcBef>
            </a:pPr>
            <a:r>
              <a:rPr lang="en-US" altLang="en-US" sz="2000" b="1" dirty="0"/>
              <a:t>Dynamic decisions.</a:t>
            </a:r>
          </a:p>
          <a:p>
            <a:pPr>
              <a:spcBef>
                <a:spcPts val="500"/>
              </a:spcBef>
            </a:pPr>
            <a:r>
              <a:rPr lang="en-US" altLang="en-US" sz="2000" dirty="0"/>
              <a:t>Variable capacity:</a:t>
            </a:r>
          </a:p>
          <a:p>
            <a:pPr marL="748800" lvl="2" indent="-291600"/>
            <a:r>
              <a:rPr lang="en-US" altLang="en-US" sz="1600" dirty="0"/>
              <a:t>Different aircrafts, ability to move rental cars around.</a:t>
            </a:r>
          </a:p>
          <a:p>
            <a:pPr>
              <a:spcBef>
                <a:spcPts val="500"/>
              </a:spcBef>
            </a:pPr>
            <a:r>
              <a:rPr lang="en-US" altLang="en-US" sz="2000" dirty="0"/>
              <a:t>Group reservations.</a:t>
            </a:r>
          </a:p>
          <a:p>
            <a:pPr>
              <a:spcBef>
                <a:spcPts val="500"/>
              </a:spcBef>
            </a:pPr>
            <a:r>
              <a:rPr lang="en-US" altLang="en-US" sz="2000" dirty="0"/>
              <a:t>How to construct good “fences” to differentiate among customers?</a:t>
            </a:r>
          </a:p>
          <a:p>
            <a:pPr marL="748800" lvl="2" indent="-291600"/>
            <a:r>
              <a:rPr lang="en-US" altLang="en-US" sz="1600" dirty="0"/>
              <a:t>Non-refundability.</a:t>
            </a:r>
          </a:p>
          <a:p>
            <a:pPr marL="748800" lvl="2" indent="-291600"/>
            <a:r>
              <a:rPr lang="en-US" altLang="en-US" sz="1600" dirty="0"/>
              <a:t>One-way vs round-trip tickets.</a:t>
            </a:r>
          </a:p>
          <a:p>
            <a:pPr marL="748800" lvl="2" indent="-291600"/>
            <a:r>
              <a:rPr lang="en-US" altLang="en-US" sz="1600" dirty="0"/>
              <a:t>Non-stop v</a:t>
            </a:r>
            <a:r>
              <a:rPr lang="en-US" altLang="en-US" sz="200" dirty="0"/>
              <a:t>ersu</a:t>
            </a:r>
            <a:r>
              <a:rPr lang="en-US" altLang="en-US" sz="1600" dirty="0"/>
              <a:t>s. connecting flights.</a:t>
            </a:r>
          </a:p>
          <a:p>
            <a:pPr marL="748800" lvl="2" indent="-291600"/>
            <a:r>
              <a:rPr lang="en-US" altLang="en-US" sz="1600" dirty="0"/>
              <a:t>Saturday-night stay requirement.</a:t>
            </a:r>
          </a:p>
          <a:p>
            <a:pPr>
              <a:spcBef>
                <a:spcPts val="500"/>
              </a:spcBef>
            </a:pPr>
            <a:r>
              <a:rPr lang="en-US" altLang="en-US" sz="2000" dirty="0"/>
              <a:t>Multi-leg passengers/multi-day reservations for cars and hotels:</a:t>
            </a:r>
          </a:p>
          <a:p>
            <a:pPr marL="748800" lvl="2" indent="-291600"/>
            <a:r>
              <a:rPr lang="en-US" altLang="en-US" sz="1600" dirty="0"/>
              <a:t>Not all customers using a given piece of capacity (a seat on a flight leg, a room for one night) are equally valuable.</a:t>
            </a:r>
            <a:endParaRPr lang="en-US" sz="1600" dirty="0"/>
          </a:p>
          <a:p>
            <a:pPr marL="291600" lvl="1" indent="-291600"/>
            <a:endParaRPr lang="en-US" altLang="en-US" sz="2000" dirty="0"/>
          </a:p>
          <a:p>
            <a:pPr marL="291600" lvl="1" indent="-291600"/>
            <a:endParaRPr lang="en-US" altLang="en-US" sz="2000" dirty="0"/>
          </a:p>
          <a:p>
            <a:pPr marL="291600" lvl="1" indent="-291600"/>
            <a:endParaRPr lang="en-US" altLang="en-US" sz="2000" dirty="0"/>
          </a:p>
        </p:txBody>
      </p:sp>
      <p:sp>
        <p:nvSpPr>
          <p:cNvPr id="11" name="Slide Number Placeholder 10">
            <a:extLst>
              <a:ext uri="{FF2B5EF4-FFF2-40B4-BE49-F238E27FC236}">
                <a16:creationId xmlns:a16="http://schemas.microsoft.com/office/drawing/2014/main" id="{ED3FD4E0-2AE2-4A3F-A28A-728CF9042CEE}"/>
              </a:ext>
            </a:extLst>
          </p:cNvPr>
          <p:cNvSpPr>
            <a:spLocks noGrp="1"/>
          </p:cNvSpPr>
          <p:nvPr>
            <p:ph type="sldNum" sz="quarter" idx="12"/>
          </p:nvPr>
        </p:nvSpPr>
        <p:spPr/>
        <p:txBody>
          <a:bodyPr/>
          <a:lstStyle/>
          <a:p>
            <a:fld id="{68151E55-6873-49E2-B8D5-2F265E6F1973}" type="slidenum">
              <a:rPr lang="en-US" smtClean="0"/>
              <a:t>32</a:t>
            </a:fld>
            <a:endParaRPr lang="en-US" dirty="0"/>
          </a:p>
        </p:txBody>
      </p:sp>
    </p:spTree>
    <p:extLst>
      <p:ext uri="{BB962C8B-B14F-4D97-AF65-F5344CB8AC3E}">
        <p14:creationId xmlns:p14="http://schemas.microsoft.com/office/powerpoint/2010/main" val="1174932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083B7-54BF-4727-AFEF-E4E38A22F73D}"/>
              </a:ext>
            </a:extLst>
          </p:cNvPr>
          <p:cNvSpPr>
            <a:spLocks noGrp="1"/>
          </p:cNvSpPr>
          <p:nvPr>
            <p:ph type="title"/>
          </p:nvPr>
        </p:nvSpPr>
        <p:spPr/>
        <p:txBody>
          <a:bodyPr>
            <a:normAutofit/>
          </a:bodyPr>
          <a:lstStyle/>
          <a:p>
            <a:r>
              <a:rPr lang="en-US" dirty="0"/>
              <a:t>A Solution to the Multi Leg Customer: Buckets</a:t>
            </a:r>
          </a:p>
        </p:txBody>
      </p:sp>
      <p:pic>
        <p:nvPicPr>
          <p:cNvPr id="7" name="Picture 6" descr="On the map of the United States, an arrow from O Hare is pointing toward J F K and another arrow from J F K is pointing toward Heathrow to the east.">
            <a:extLst>
              <a:ext uri="{FF2B5EF4-FFF2-40B4-BE49-F238E27FC236}">
                <a16:creationId xmlns:a16="http://schemas.microsoft.com/office/drawing/2014/main" id="{1BB1B0D5-C076-4835-94AA-B7C03A99A08A}"/>
              </a:ext>
            </a:extLst>
          </p:cNvPr>
          <p:cNvPicPr>
            <a:picLocks noChangeAspect="1"/>
          </p:cNvPicPr>
          <p:nvPr/>
        </p:nvPicPr>
        <p:blipFill>
          <a:blip r:embed="rId3"/>
          <a:stretch>
            <a:fillRect/>
          </a:stretch>
        </p:blipFill>
        <p:spPr>
          <a:xfrm>
            <a:off x="2063824" y="1475345"/>
            <a:ext cx="4228774" cy="1784620"/>
          </a:xfrm>
          <a:prstGeom prst="rect">
            <a:avLst/>
          </a:prstGeom>
        </p:spPr>
      </p:pic>
      <p:sp>
        <p:nvSpPr>
          <p:cNvPr id="3" name="Content Placeholder 2">
            <a:extLst>
              <a:ext uri="{FF2B5EF4-FFF2-40B4-BE49-F238E27FC236}">
                <a16:creationId xmlns:a16="http://schemas.microsoft.com/office/drawing/2014/main" id="{28654EEC-F93A-466C-91F8-440DA6EC39F2}"/>
              </a:ext>
            </a:extLst>
          </p:cNvPr>
          <p:cNvSpPr>
            <a:spLocks noGrp="1"/>
          </p:cNvSpPr>
          <p:nvPr>
            <p:ph sz="quarter" idx="11"/>
          </p:nvPr>
        </p:nvSpPr>
        <p:spPr>
          <a:xfrm>
            <a:off x="1866901" y="3643087"/>
            <a:ext cx="4229100" cy="2511651"/>
          </a:xfrm>
        </p:spPr>
        <p:txBody>
          <a:bodyPr/>
          <a:lstStyle/>
          <a:p>
            <a:pPr marL="292608" indent="-292608"/>
            <a:r>
              <a:rPr lang="en-US" altLang="en-US" sz="1600" dirty="0"/>
              <a:t>With segment control there are only three booking limits for the O’Hare-J</a:t>
            </a:r>
            <a:r>
              <a:rPr lang="en-US" altLang="en-US" sz="100" dirty="0"/>
              <a:t> </a:t>
            </a:r>
            <a:r>
              <a:rPr lang="en-US" altLang="en-US" sz="1600" dirty="0"/>
              <a:t>F</a:t>
            </a:r>
            <a:r>
              <a:rPr lang="en-US" altLang="en-US" sz="100" dirty="0"/>
              <a:t> </a:t>
            </a:r>
            <a:r>
              <a:rPr lang="en-US" altLang="en-US" sz="1600" dirty="0"/>
              <a:t>K leg, one for each fare class.</a:t>
            </a:r>
          </a:p>
          <a:p>
            <a:pPr marL="292608" indent="-292608"/>
            <a:r>
              <a:rPr lang="en-US" altLang="en-US" sz="1600" dirty="0"/>
              <a:t>But an O’Hare-Heathrow customer may be more valuable, so you could have six booking limits, one for each fare-itinerary combination.</a:t>
            </a:r>
          </a:p>
          <a:p>
            <a:pPr marL="292608" indent="-292608"/>
            <a:r>
              <a:rPr lang="en-US" altLang="en-US" sz="1600" dirty="0"/>
              <a:t>But that leads to many booking limits, so group similar fare-itineraries into buckets:</a:t>
            </a:r>
          </a:p>
        </p:txBody>
      </p:sp>
      <p:graphicFrame>
        <p:nvGraphicFramePr>
          <p:cNvPr id="8" name="Table 7">
            <a:extLst>
              <a:ext uri="{FF2B5EF4-FFF2-40B4-BE49-F238E27FC236}">
                <a16:creationId xmlns:a16="http://schemas.microsoft.com/office/drawing/2014/main" id="{BE56AB55-F347-4EE7-9BE9-01929306EA94}"/>
              </a:ext>
            </a:extLst>
          </p:cNvPr>
          <p:cNvGraphicFramePr>
            <a:graphicFrameLocks noGrp="1"/>
          </p:cNvGraphicFramePr>
          <p:nvPr/>
        </p:nvGraphicFramePr>
        <p:xfrm>
          <a:off x="6781800" y="1600200"/>
          <a:ext cx="3657600" cy="1630680"/>
        </p:xfrm>
        <a:graphic>
          <a:graphicData uri="http://schemas.openxmlformats.org/drawingml/2006/table">
            <a:tbl>
              <a:tblPr firstRow="1" bandRow="1">
                <a:tableStyleId>{5C22544A-7EE6-4342-B048-85BDC9FD1C3A}</a:tableStyleId>
              </a:tblPr>
              <a:tblGrid>
                <a:gridCol w="1025179">
                  <a:extLst>
                    <a:ext uri="{9D8B030D-6E8A-4147-A177-3AD203B41FA5}">
                      <a16:colId xmlns:a16="http://schemas.microsoft.com/office/drawing/2014/main" val="967460290"/>
                    </a:ext>
                  </a:extLst>
                </a:gridCol>
                <a:gridCol w="1366906">
                  <a:extLst>
                    <a:ext uri="{9D8B030D-6E8A-4147-A177-3AD203B41FA5}">
                      <a16:colId xmlns:a16="http://schemas.microsoft.com/office/drawing/2014/main" val="805875653"/>
                    </a:ext>
                  </a:extLst>
                </a:gridCol>
                <a:gridCol w="1265515">
                  <a:extLst>
                    <a:ext uri="{9D8B030D-6E8A-4147-A177-3AD203B41FA5}">
                      <a16:colId xmlns:a16="http://schemas.microsoft.com/office/drawing/2014/main" val="2465146264"/>
                    </a:ext>
                  </a:extLst>
                </a:gridCol>
              </a:tblGrid>
              <a:tr h="370840">
                <a:tc>
                  <a:txBody>
                    <a:bodyPr/>
                    <a:lstStyle/>
                    <a:p>
                      <a:r>
                        <a:rPr lang="en-US" sz="1400" dirty="0"/>
                        <a:t>Fare class</a:t>
                      </a:r>
                      <a:endParaRPr lang="en-US" sz="1400" dirty="0">
                        <a:solidFill>
                          <a:schemeClr val="bg1"/>
                        </a:solidFill>
                      </a:endParaRPr>
                    </a:p>
                  </a:txBody>
                  <a:tcPr anchor="b"/>
                </a:tc>
                <a:tc>
                  <a:txBody>
                    <a:bodyPr/>
                    <a:lstStyle/>
                    <a:p>
                      <a:r>
                        <a:rPr lang="en-US" sz="1400" dirty="0"/>
                        <a:t>O’Hare to JFK</a:t>
                      </a:r>
                      <a:endParaRPr lang="en-US" sz="1400" dirty="0">
                        <a:solidFill>
                          <a:schemeClr val="bg1"/>
                        </a:solidFill>
                      </a:endParaRPr>
                    </a:p>
                  </a:txBody>
                  <a:tcPr anchor="b"/>
                </a:tc>
                <a:tc>
                  <a:txBody>
                    <a:bodyPr/>
                    <a:lstStyle/>
                    <a:p>
                      <a:r>
                        <a:rPr lang="en-US" sz="1400" dirty="0"/>
                        <a:t>O’Hare to Heathrow</a:t>
                      </a:r>
                      <a:endParaRPr lang="en-US" sz="1400" dirty="0">
                        <a:solidFill>
                          <a:schemeClr val="bg1"/>
                        </a:solidFill>
                      </a:endParaRPr>
                    </a:p>
                  </a:txBody>
                  <a:tcPr anchor="b"/>
                </a:tc>
                <a:extLst>
                  <a:ext uri="{0D108BD9-81ED-4DB2-BD59-A6C34878D82A}">
                    <a16:rowId xmlns:a16="http://schemas.microsoft.com/office/drawing/2014/main" val="1581306199"/>
                  </a:ext>
                </a:extLst>
              </a:tr>
              <a:tr h="370840">
                <a:tc>
                  <a:txBody>
                    <a:bodyPr/>
                    <a:lstStyle/>
                    <a:p>
                      <a:pPr algn="ctr"/>
                      <a:r>
                        <a:rPr lang="en-US" sz="1400" dirty="0"/>
                        <a:t>Y</a:t>
                      </a:r>
                    </a:p>
                  </a:txBody>
                  <a:tcPr/>
                </a:tc>
                <a:tc>
                  <a:txBody>
                    <a:bodyPr/>
                    <a:lstStyle/>
                    <a:p>
                      <a:pPr algn="ctr"/>
                      <a:r>
                        <a:rPr lang="en-US" sz="1400" dirty="0"/>
                        <a:t>$724</a:t>
                      </a:r>
                    </a:p>
                  </a:txBody>
                  <a:tcPr/>
                </a:tc>
                <a:tc>
                  <a:txBody>
                    <a:bodyPr/>
                    <a:lstStyle/>
                    <a:p>
                      <a:pPr algn="ctr"/>
                      <a:r>
                        <a:rPr lang="en-US" sz="1400" dirty="0"/>
                        <a:t>$1,610</a:t>
                      </a:r>
                    </a:p>
                  </a:txBody>
                  <a:tcPr/>
                </a:tc>
                <a:extLst>
                  <a:ext uri="{0D108BD9-81ED-4DB2-BD59-A6C34878D82A}">
                    <a16:rowId xmlns:a16="http://schemas.microsoft.com/office/drawing/2014/main" val="1389449887"/>
                  </a:ext>
                </a:extLst>
              </a:tr>
              <a:tr h="370840">
                <a:tc>
                  <a:txBody>
                    <a:bodyPr/>
                    <a:lstStyle/>
                    <a:p>
                      <a:pPr algn="ctr"/>
                      <a:r>
                        <a:rPr lang="en-US" sz="1400" dirty="0"/>
                        <a:t>M</a:t>
                      </a:r>
                    </a:p>
                  </a:txBody>
                  <a:tcPr/>
                </a:tc>
                <a:tc>
                  <a:txBody>
                    <a:bodyPr/>
                    <a:lstStyle/>
                    <a:p>
                      <a:pPr algn="ctr"/>
                      <a:r>
                        <a:rPr lang="en-US" sz="1400" dirty="0"/>
                        <a:t>$475</a:t>
                      </a:r>
                    </a:p>
                  </a:txBody>
                  <a:tcPr/>
                </a:tc>
                <a:tc>
                  <a:txBody>
                    <a:bodyPr/>
                    <a:lstStyle/>
                    <a:p>
                      <a:pPr algn="ctr"/>
                      <a:r>
                        <a:rPr lang="en-US" sz="1400" dirty="0"/>
                        <a:t> $829</a:t>
                      </a:r>
                    </a:p>
                  </a:txBody>
                  <a:tcPr/>
                </a:tc>
                <a:extLst>
                  <a:ext uri="{0D108BD9-81ED-4DB2-BD59-A6C34878D82A}">
                    <a16:rowId xmlns:a16="http://schemas.microsoft.com/office/drawing/2014/main" val="3210402420"/>
                  </a:ext>
                </a:extLst>
              </a:tr>
              <a:tr h="370840">
                <a:tc>
                  <a:txBody>
                    <a:bodyPr/>
                    <a:lstStyle/>
                    <a:p>
                      <a:pPr algn="ctr"/>
                      <a:r>
                        <a:rPr lang="en-US" sz="1400" dirty="0"/>
                        <a:t>Q</a:t>
                      </a:r>
                    </a:p>
                  </a:txBody>
                  <a:tcPr/>
                </a:tc>
                <a:tc>
                  <a:txBody>
                    <a:bodyPr/>
                    <a:lstStyle/>
                    <a:p>
                      <a:pPr algn="ctr"/>
                      <a:r>
                        <a:rPr lang="en-US" sz="1400" dirty="0"/>
                        <a:t>$275</a:t>
                      </a:r>
                    </a:p>
                  </a:txBody>
                  <a:tcPr/>
                </a:tc>
                <a:tc>
                  <a:txBody>
                    <a:bodyPr/>
                    <a:lstStyle/>
                    <a:p>
                      <a:pPr algn="ctr"/>
                      <a:r>
                        <a:rPr lang="en-US" sz="1400" dirty="0"/>
                        <a:t> $525</a:t>
                      </a:r>
                    </a:p>
                  </a:txBody>
                  <a:tcPr/>
                </a:tc>
                <a:extLst>
                  <a:ext uri="{0D108BD9-81ED-4DB2-BD59-A6C34878D82A}">
                    <a16:rowId xmlns:a16="http://schemas.microsoft.com/office/drawing/2014/main" val="473777996"/>
                  </a:ext>
                </a:extLst>
              </a:tr>
            </a:tbl>
          </a:graphicData>
        </a:graphic>
      </p:graphicFrame>
      <p:graphicFrame>
        <p:nvGraphicFramePr>
          <p:cNvPr id="9" name="Table 8">
            <a:extLst>
              <a:ext uri="{FF2B5EF4-FFF2-40B4-BE49-F238E27FC236}">
                <a16:creationId xmlns:a16="http://schemas.microsoft.com/office/drawing/2014/main" id="{C594FE18-8F41-447F-B4EE-0888936E630C}"/>
              </a:ext>
            </a:extLst>
          </p:cNvPr>
          <p:cNvGraphicFramePr>
            <a:graphicFrameLocks noGrp="1"/>
          </p:cNvGraphicFramePr>
          <p:nvPr/>
        </p:nvGraphicFramePr>
        <p:xfrm>
          <a:off x="6781800" y="3505200"/>
          <a:ext cx="3657600" cy="248412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967460290"/>
                    </a:ext>
                  </a:extLst>
                </a:gridCol>
                <a:gridCol w="1752600">
                  <a:extLst>
                    <a:ext uri="{9D8B030D-6E8A-4147-A177-3AD203B41FA5}">
                      <a16:colId xmlns:a16="http://schemas.microsoft.com/office/drawing/2014/main" val="805875653"/>
                    </a:ext>
                  </a:extLst>
                </a:gridCol>
                <a:gridCol w="1066800">
                  <a:extLst>
                    <a:ext uri="{9D8B030D-6E8A-4147-A177-3AD203B41FA5}">
                      <a16:colId xmlns:a16="http://schemas.microsoft.com/office/drawing/2014/main" val="2465146264"/>
                    </a:ext>
                  </a:extLst>
                </a:gridCol>
              </a:tblGrid>
              <a:tr h="370840">
                <a:tc>
                  <a:txBody>
                    <a:bodyPr/>
                    <a:lstStyle/>
                    <a:p>
                      <a:r>
                        <a:rPr lang="en-US" sz="1400" dirty="0"/>
                        <a:t>Bucket</a:t>
                      </a:r>
                      <a:endParaRPr lang="en-US" sz="1400" dirty="0">
                        <a:solidFill>
                          <a:schemeClr val="bg1"/>
                        </a:solidFill>
                      </a:endParaRPr>
                    </a:p>
                  </a:txBody>
                  <a:tcPr anchor="b"/>
                </a:tc>
                <a:tc>
                  <a:txBody>
                    <a:bodyPr/>
                    <a:lstStyle/>
                    <a:p>
                      <a:r>
                        <a:rPr lang="en-US" sz="1400" dirty="0"/>
                        <a:t>Itinerary</a:t>
                      </a:r>
                      <a:endParaRPr lang="en-US" sz="1400" dirty="0">
                        <a:solidFill>
                          <a:schemeClr val="bg1"/>
                        </a:solidFill>
                      </a:endParaRPr>
                    </a:p>
                  </a:txBody>
                  <a:tcPr anchor="b"/>
                </a:tc>
                <a:tc>
                  <a:txBody>
                    <a:bodyPr/>
                    <a:lstStyle/>
                    <a:p>
                      <a:r>
                        <a:rPr lang="en-US" sz="1400" dirty="0"/>
                        <a:t>Fare class</a:t>
                      </a:r>
                      <a:endParaRPr lang="en-US" sz="1400" dirty="0">
                        <a:solidFill>
                          <a:schemeClr val="bg1"/>
                        </a:solidFill>
                      </a:endParaRPr>
                    </a:p>
                  </a:txBody>
                  <a:tcPr anchor="b"/>
                </a:tc>
                <a:extLst>
                  <a:ext uri="{0D108BD9-81ED-4DB2-BD59-A6C34878D82A}">
                    <a16:rowId xmlns:a16="http://schemas.microsoft.com/office/drawing/2014/main" val="1581306199"/>
                  </a:ext>
                </a:extLst>
              </a:tr>
              <a:tr h="370840">
                <a:tc>
                  <a:txBody>
                    <a:bodyPr/>
                    <a:lstStyle/>
                    <a:p>
                      <a:pPr algn="ctr"/>
                      <a:r>
                        <a:rPr lang="en-US" sz="1400" dirty="0"/>
                        <a:t>0</a:t>
                      </a:r>
                    </a:p>
                  </a:txBody>
                  <a:tcPr/>
                </a:tc>
                <a:tc>
                  <a:txBody>
                    <a:bodyPr/>
                    <a:lstStyle/>
                    <a:p>
                      <a:pPr algn="l"/>
                      <a:r>
                        <a:rPr lang="en-US" sz="1400" dirty="0"/>
                        <a:t>O’Hare to Heathrow</a:t>
                      </a:r>
                    </a:p>
                  </a:txBody>
                  <a:tcPr/>
                </a:tc>
                <a:tc>
                  <a:txBody>
                    <a:bodyPr/>
                    <a:lstStyle/>
                    <a:p>
                      <a:pPr algn="ctr"/>
                      <a:r>
                        <a:rPr lang="en-US" sz="1400" dirty="0"/>
                        <a:t>Y</a:t>
                      </a:r>
                    </a:p>
                  </a:txBody>
                  <a:tcPr/>
                </a:tc>
                <a:extLst>
                  <a:ext uri="{0D108BD9-81ED-4DB2-BD59-A6C34878D82A}">
                    <a16:rowId xmlns:a16="http://schemas.microsoft.com/office/drawing/2014/main" val="1389449887"/>
                  </a:ext>
                </a:extLst>
              </a:tr>
              <a:tr h="254000">
                <a:tc>
                  <a:txBody>
                    <a:bodyPr/>
                    <a:lstStyle/>
                    <a:p>
                      <a:pPr algn="ctr"/>
                      <a:r>
                        <a:rPr lang="en-US" sz="1400" dirty="0"/>
                        <a:t>1</a:t>
                      </a:r>
                    </a:p>
                  </a:txBody>
                  <a:tcPr/>
                </a:tc>
                <a:tc>
                  <a:txBody>
                    <a:bodyPr/>
                    <a:lstStyle/>
                    <a:p>
                      <a:pPr algn="l"/>
                      <a:r>
                        <a:rPr lang="en-US" sz="1400" dirty="0"/>
                        <a:t>O’Hare to Heathrow</a:t>
                      </a:r>
                    </a:p>
                  </a:txBody>
                  <a:tcPr/>
                </a:tc>
                <a:tc>
                  <a:txBody>
                    <a:bodyPr/>
                    <a:lstStyle/>
                    <a:p>
                      <a:pPr algn="ctr"/>
                      <a:r>
                        <a:rPr lang="en-US" sz="1400" dirty="0"/>
                        <a:t>M</a:t>
                      </a:r>
                    </a:p>
                  </a:txBody>
                  <a:tcPr/>
                </a:tc>
                <a:extLst>
                  <a:ext uri="{0D108BD9-81ED-4DB2-BD59-A6C34878D82A}">
                    <a16:rowId xmlns:a16="http://schemas.microsoft.com/office/drawing/2014/main" val="3210402420"/>
                  </a:ext>
                </a:extLst>
              </a:tr>
              <a:tr h="325120">
                <a:tc>
                  <a:txBody>
                    <a:bodyPr/>
                    <a:lstStyle/>
                    <a:p>
                      <a:pPr algn="ctr"/>
                      <a:endParaRPr lang="en-US" sz="1400" dirty="0"/>
                    </a:p>
                  </a:txBody>
                  <a:tcPr/>
                </a:tc>
                <a:tc>
                  <a:txBody>
                    <a:bodyPr/>
                    <a:lstStyle/>
                    <a:p>
                      <a:pPr algn="l"/>
                      <a:r>
                        <a:rPr lang="en-US" sz="1400" dirty="0"/>
                        <a:t>O’Hare to JFK</a:t>
                      </a:r>
                    </a:p>
                  </a:txBody>
                  <a:tcPr/>
                </a:tc>
                <a:tc>
                  <a:txBody>
                    <a:bodyPr/>
                    <a:lstStyle/>
                    <a:p>
                      <a:pPr algn="ctr"/>
                      <a:r>
                        <a:rPr lang="en-US" sz="1400" dirty="0"/>
                        <a:t>Y</a:t>
                      </a:r>
                    </a:p>
                  </a:txBody>
                  <a:tcPr/>
                </a:tc>
                <a:extLst>
                  <a:ext uri="{0D108BD9-81ED-4DB2-BD59-A6C34878D82A}">
                    <a16:rowId xmlns:a16="http://schemas.microsoft.com/office/drawing/2014/main" val="473777996"/>
                  </a:ext>
                </a:extLst>
              </a:tr>
              <a:tr h="370840">
                <a:tc>
                  <a:txBody>
                    <a:bodyPr/>
                    <a:lstStyle/>
                    <a:p>
                      <a:pPr algn="ctr"/>
                      <a:r>
                        <a:rPr lang="en-US" sz="1400" dirty="0"/>
                        <a:t>2</a:t>
                      </a:r>
                    </a:p>
                  </a:txBody>
                  <a:tcPr/>
                </a:tc>
                <a:tc>
                  <a:txBody>
                    <a:bodyPr/>
                    <a:lstStyle/>
                    <a:p>
                      <a:pPr algn="l"/>
                      <a:r>
                        <a:rPr lang="en-US" sz="1400" dirty="0"/>
                        <a:t>O’Hare to Heathrow</a:t>
                      </a:r>
                    </a:p>
                  </a:txBody>
                  <a:tcPr/>
                </a:tc>
                <a:tc>
                  <a:txBody>
                    <a:bodyPr/>
                    <a:lstStyle/>
                    <a:p>
                      <a:pPr algn="ctr"/>
                      <a:r>
                        <a:rPr lang="en-US" sz="1400" dirty="0"/>
                        <a:t>Q</a:t>
                      </a:r>
                    </a:p>
                  </a:txBody>
                  <a:tcPr/>
                </a:tc>
                <a:extLst>
                  <a:ext uri="{0D108BD9-81ED-4DB2-BD59-A6C34878D82A}">
                    <a16:rowId xmlns:a16="http://schemas.microsoft.com/office/drawing/2014/main" val="2652881778"/>
                  </a:ext>
                </a:extLst>
              </a:tr>
              <a:tr h="370840">
                <a:tc>
                  <a:txBody>
                    <a:bodyPr/>
                    <a:lstStyle/>
                    <a:p>
                      <a:pPr algn="ctr"/>
                      <a:endParaRPr lang="en-US" sz="1400" dirty="0"/>
                    </a:p>
                  </a:txBody>
                  <a:tcPr/>
                </a:tc>
                <a:tc>
                  <a:txBody>
                    <a:bodyPr/>
                    <a:lstStyle/>
                    <a:p>
                      <a:pPr algn="l"/>
                      <a:r>
                        <a:rPr lang="en-US" sz="1400" dirty="0"/>
                        <a:t>O’Hare to JFK</a:t>
                      </a:r>
                    </a:p>
                  </a:txBody>
                  <a:tcPr/>
                </a:tc>
                <a:tc>
                  <a:txBody>
                    <a:bodyPr/>
                    <a:lstStyle/>
                    <a:p>
                      <a:pPr algn="ctr"/>
                      <a:r>
                        <a:rPr lang="en-US" sz="1400" dirty="0"/>
                        <a:t>M</a:t>
                      </a:r>
                    </a:p>
                  </a:txBody>
                  <a:tcPr/>
                </a:tc>
                <a:extLst>
                  <a:ext uri="{0D108BD9-81ED-4DB2-BD59-A6C34878D82A}">
                    <a16:rowId xmlns:a16="http://schemas.microsoft.com/office/drawing/2014/main" val="3249509417"/>
                  </a:ext>
                </a:extLst>
              </a:tr>
              <a:tr h="370840">
                <a:tc>
                  <a:txBody>
                    <a:bodyPr/>
                    <a:lstStyle/>
                    <a:p>
                      <a:pPr algn="ctr"/>
                      <a:r>
                        <a:rPr lang="en-US" sz="1400"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O’Hare to JFK</a:t>
                      </a:r>
                    </a:p>
                  </a:txBody>
                  <a:tcPr/>
                </a:tc>
                <a:tc>
                  <a:txBody>
                    <a:bodyPr/>
                    <a:lstStyle/>
                    <a:p>
                      <a:pPr algn="ctr"/>
                      <a:r>
                        <a:rPr lang="en-US" sz="1400" dirty="0"/>
                        <a:t>Q</a:t>
                      </a:r>
                    </a:p>
                  </a:txBody>
                  <a:tcPr/>
                </a:tc>
                <a:extLst>
                  <a:ext uri="{0D108BD9-81ED-4DB2-BD59-A6C34878D82A}">
                    <a16:rowId xmlns:a16="http://schemas.microsoft.com/office/drawing/2014/main" val="778127151"/>
                  </a:ext>
                </a:extLst>
              </a:tr>
            </a:tbl>
          </a:graphicData>
        </a:graphic>
      </p:graphicFrame>
      <p:sp>
        <p:nvSpPr>
          <p:cNvPr id="6" name="Slide Number Placeholder 5">
            <a:extLst>
              <a:ext uri="{FF2B5EF4-FFF2-40B4-BE49-F238E27FC236}">
                <a16:creationId xmlns:a16="http://schemas.microsoft.com/office/drawing/2014/main" id="{6F2B7422-76F9-4FEB-A06C-F2117AF3B139}"/>
              </a:ext>
            </a:extLst>
          </p:cNvPr>
          <p:cNvSpPr>
            <a:spLocks noGrp="1"/>
          </p:cNvSpPr>
          <p:nvPr>
            <p:ph type="sldNum" sz="quarter" idx="4"/>
          </p:nvPr>
        </p:nvSpPr>
        <p:spPr/>
        <p:txBody>
          <a:bodyPr/>
          <a:lstStyle/>
          <a:p>
            <a:fld id="{68151E55-6873-49E2-B8D5-2F265E6F1973}" type="slidenum">
              <a:rPr lang="en-US" smtClean="0"/>
              <a:pPr/>
              <a:t>33</a:t>
            </a:fld>
            <a:endParaRPr lang="en-US" dirty="0"/>
          </a:p>
        </p:txBody>
      </p:sp>
    </p:spTree>
    <p:extLst>
      <p:ext uri="{BB962C8B-B14F-4D97-AF65-F5344CB8AC3E}">
        <p14:creationId xmlns:p14="http://schemas.microsoft.com/office/powerpoint/2010/main" val="1862588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083B7-54BF-4727-AFEF-E4E38A22F73D}"/>
              </a:ext>
            </a:extLst>
          </p:cNvPr>
          <p:cNvSpPr>
            <a:spLocks noGrp="1"/>
          </p:cNvSpPr>
          <p:nvPr>
            <p:ph type="title"/>
          </p:nvPr>
        </p:nvSpPr>
        <p:spPr/>
        <p:txBody>
          <a:bodyPr>
            <a:normAutofit/>
          </a:bodyPr>
          <a:lstStyle/>
          <a:p>
            <a:r>
              <a:rPr lang="en-US" dirty="0"/>
              <a:t>Another Solution to Multi Legs: Bid Prices</a:t>
            </a:r>
          </a:p>
        </p:txBody>
      </p:sp>
      <p:pic>
        <p:nvPicPr>
          <p:cNvPr id="7" name="Picture 6" descr="On the map of the United States, an arrow from O Hare is pointing toward J F K and another arrow from J F K is pointing toward Heathrow to the east.">
            <a:extLst>
              <a:ext uri="{FF2B5EF4-FFF2-40B4-BE49-F238E27FC236}">
                <a16:creationId xmlns:a16="http://schemas.microsoft.com/office/drawing/2014/main" id="{1BB1B0D5-C076-4835-94AA-B7C03A99A08A}"/>
              </a:ext>
            </a:extLst>
          </p:cNvPr>
          <p:cNvPicPr>
            <a:picLocks noChangeAspect="1"/>
          </p:cNvPicPr>
          <p:nvPr/>
        </p:nvPicPr>
        <p:blipFill>
          <a:blip r:embed="rId3"/>
          <a:stretch>
            <a:fillRect/>
          </a:stretch>
        </p:blipFill>
        <p:spPr>
          <a:xfrm>
            <a:off x="944444" y="1183381"/>
            <a:ext cx="5348154" cy="2257019"/>
          </a:xfrm>
          <a:prstGeom prst="rect">
            <a:avLst/>
          </a:prstGeom>
        </p:spPr>
      </p:pic>
      <p:sp>
        <p:nvSpPr>
          <p:cNvPr id="3" name="Content Placeholder 2">
            <a:extLst>
              <a:ext uri="{FF2B5EF4-FFF2-40B4-BE49-F238E27FC236}">
                <a16:creationId xmlns:a16="http://schemas.microsoft.com/office/drawing/2014/main" id="{28654EEC-F93A-466C-91F8-440DA6EC39F2}"/>
              </a:ext>
            </a:extLst>
          </p:cNvPr>
          <p:cNvSpPr>
            <a:spLocks noGrp="1"/>
          </p:cNvSpPr>
          <p:nvPr>
            <p:ph sz="quarter" idx="11"/>
          </p:nvPr>
        </p:nvSpPr>
        <p:spPr>
          <a:xfrm>
            <a:off x="709448" y="3448264"/>
            <a:ext cx="5583150" cy="3030444"/>
          </a:xfrm>
        </p:spPr>
        <p:txBody>
          <a:bodyPr/>
          <a:lstStyle/>
          <a:p>
            <a:r>
              <a:rPr lang="en-US" altLang="en-US" sz="2000" dirty="0"/>
              <a:t>Assign a bid price to each segment:</a:t>
            </a:r>
          </a:p>
          <a:p>
            <a:r>
              <a:rPr lang="en-US" altLang="en-US" sz="2000" dirty="0"/>
              <a:t>A fare is accepted if it exceeds the sum of the bid prices on the segments it uses:</a:t>
            </a:r>
          </a:p>
          <a:p>
            <a:pPr marL="291600" lvl="1" indent="-291600"/>
            <a:r>
              <a:rPr lang="en-US" altLang="en-US" sz="2000" dirty="0"/>
              <a:t>For example, an O’Hare-J</a:t>
            </a:r>
            <a:r>
              <a:rPr lang="en-US" altLang="en-US" sz="300" dirty="0"/>
              <a:t> </a:t>
            </a:r>
            <a:r>
              <a:rPr lang="en-US" altLang="en-US" sz="2000" dirty="0"/>
              <a:t>F</a:t>
            </a:r>
            <a:r>
              <a:rPr lang="en-US" altLang="en-US" sz="300" dirty="0"/>
              <a:t> </a:t>
            </a:r>
            <a:r>
              <a:rPr lang="en-US" altLang="en-US" sz="2000" dirty="0"/>
              <a:t>K fare is accepted if it exceeds $290.</a:t>
            </a:r>
          </a:p>
          <a:p>
            <a:pPr marL="291600" lvl="1" indent="-291600"/>
            <a:r>
              <a:rPr lang="en-US" altLang="en-US" sz="2000" dirty="0"/>
              <a:t>A O’Hare-Heathrow fare is accepted if it exceeds $290 + $170 = $460.</a:t>
            </a:r>
          </a:p>
          <a:p>
            <a:pPr marL="291600" lvl="1" indent="-291600"/>
            <a:r>
              <a:rPr lang="en-US" altLang="en-US" sz="2000" dirty="0"/>
              <a:t>The trick is to choose good bid-prices.</a:t>
            </a:r>
            <a:endParaRPr lang="en-US" sz="2000" dirty="0"/>
          </a:p>
        </p:txBody>
      </p:sp>
      <p:graphicFrame>
        <p:nvGraphicFramePr>
          <p:cNvPr id="8" name="Table 7">
            <a:extLst>
              <a:ext uri="{FF2B5EF4-FFF2-40B4-BE49-F238E27FC236}">
                <a16:creationId xmlns:a16="http://schemas.microsoft.com/office/drawing/2014/main" id="{BE56AB55-F347-4EE7-9BE9-01929306EA94}"/>
              </a:ext>
            </a:extLst>
          </p:cNvPr>
          <p:cNvGraphicFramePr>
            <a:graphicFrameLocks noGrp="1"/>
          </p:cNvGraphicFramePr>
          <p:nvPr>
            <p:extLst>
              <p:ext uri="{D42A27DB-BD31-4B8C-83A1-F6EECF244321}">
                <p14:modId xmlns:p14="http://schemas.microsoft.com/office/powerpoint/2010/main" val="2226160347"/>
              </p:ext>
            </p:extLst>
          </p:nvPr>
        </p:nvGraphicFramePr>
        <p:xfrm>
          <a:off x="6781799" y="1600199"/>
          <a:ext cx="4700751" cy="3160988"/>
        </p:xfrm>
        <a:graphic>
          <a:graphicData uri="http://schemas.openxmlformats.org/drawingml/2006/table">
            <a:tbl>
              <a:tblPr firstRow="1" bandRow="1">
                <a:tableStyleId>{5C22544A-7EE6-4342-B048-85BDC9FD1C3A}</a:tableStyleId>
              </a:tblPr>
              <a:tblGrid>
                <a:gridCol w="1317561">
                  <a:extLst>
                    <a:ext uri="{9D8B030D-6E8A-4147-A177-3AD203B41FA5}">
                      <a16:colId xmlns:a16="http://schemas.microsoft.com/office/drawing/2014/main" val="967460290"/>
                    </a:ext>
                  </a:extLst>
                </a:gridCol>
                <a:gridCol w="1756749">
                  <a:extLst>
                    <a:ext uri="{9D8B030D-6E8A-4147-A177-3AD203B41FA5}">
                      <a16:colId xmlns:a16="http://schemas.microsoft.com/office/drawing/2014/main" val="805875653"/>
                    </a:ext>
                  </a:extLst>
                </a:gridCol>
                <a:gridCol w="1626441">
                  <a:extLst>
                    <a:ext uri="{9D8B030D-6E8A-4147-A177-3AD203B41FA5}">
                      <a16:colId xmlns:a16="http://schemas.microsoft.com/office/drawing/2014/main" val="2465146264"/>
                    </a:ext>
                  </a:extLst>
                </a:gridCol>
              </a:tblGrid>
              <a:tr h="1004426">
                <a:tc>
                  <a:txBody>
                    <a:bodyPr/>
                    <a:lstStyle/>
                    <a:p>
                      <a:r>
                        <a:rPr lang="en-US" sz="2000" dirty="0"/>
                        <a:t>Fare class</a:t>
                      </a:r>
                      <a:endParaRPr lang="en-US" sz="2000" dirty="0">
                        <a:solidFill>
                          <a:schemeClr val="bg1"/>
                        </a:solidFill>
                      </a:endParaRPr>
                    </a:p>
                  </a:txBody>
                  <a:tcPr anchor="b"/>
                </a:tc>
                <a:tc>
                  <a:txBody>
                    <a:bodyPr/>
                    <a:lstStyle/>
                    <a:p>
                      <a:r>
                        <a:rPr lang="en-US" sz="2000" dirty="0"/>
                        <a:t>O’Hare to JFK</a:t>
                      </a:r>
                      <a:endParaRPr lang="en-US" sz="2000" dirty="0">
                        <a:solidFill>
                          <a:schemeClr val="bg1"/>
                        </a:solidFill>
                      </a:endParaRPr>
                    </a:p>
                  </a:txBody>
                  <a:tcPr anchor="b"/>
                </a:tc>
                <a:tc>
                  <a:txBody>
                    <a:bodyPr/>
                    <a:lstStyle/>
                    <a:p>
                      <a:r>
                        <a:rPr lang="en-US" sz="2000" dirty="0"/>
                        <a:t>O’Hare to Heathrow</a:t>
                      </a:r>
                      <a:endParaRPr lang="en-US" sz="2000" dirty="0">
                        <a:solidFill>
                          <a:schemeClr val="bg1"/>
                        </a:solidFill>
                      </a:endParaRPr>
                    </a:p>
                  </a:txBody>
                  <a:tcPr anchor="b"/>
                </a:tc>
                <a:extLst>
                  <a:ext uri="{0D108BD9-81ED-4DB2-BD59-A6C34878D82A}">
                    <a16:rowId xmlns:a16="http://schemas.microsoft.com/office/drawing/2014/main" val="1581306199"/>
                  </a:ext>
                </a:extLst>
              </a:tr>
              <a:tr h="718854">
                <a:tc>
                  <a:txBody>
                    <a:bodyPr/>
                    <a:lstStyle/>
                    <a:p>
                      <a:pPr algn="ctr"/>
                      <a:r>
                        <a:rPr lang="en-US" sz="2000" dirty="0"/>
                        <a:t>Y</a:t>
                      </a:r>
                    </a:p>
                  </a:txBody>
                  <a:tcPr/>
                </a:tc>
                <a:tc>
                  <a:txBody>
                    <a:bodyPr/>
                    <a:lstStyle/>
                    <a:p>
                      <a:pPr algn="ctr"/>
                      <a:r>
                        <a:rPr lang="en-US" sz="2000" dirty="0"/>
                        <a:t>$724</a:t>
                      </a:r>
                    </a:p>
                  </a:txBody>
                  <a:tcPr/>
                </a:tc>
                <a:tc>
                  <a:txBody>
                    <a:bodyPr/>
                    <a:lstStyle/>
                    <a:p>
                      <a:pPr algn="ctr"/>
                      <a:r>
                        <a:rPr lang="en-US" sz="2000" dirty="0"/>
                        <a:t>$1,610</a:t>
                      </a:r>
                    </a:p>
                  </a:txBody>
                  <a:tcPr/>
                </a:tc>
                <a:extLst>
                  <a:ext uri="{0D108BD9-81ED-4DB2-BD59-A6C34878D82A}">
                    <a16:rowId xmlns:a16="http://schemas.microsoft.com/office/drawing/2014/main" val="1389449887"/>
                  </a:ext>
                </a:extLst>
              </a:tr>
              <a:tr h="718854">
                <a:tc>
                  <a:txBody>
                    <a:bodyPr/>
                    <a:lstStyle/>
                    <a:p>
                      <a:pPr algn="ctr"/>
                      <a:r>
                        <a:rPr lang="en-US" sz="2000" dirty="0"/>
                        <a:t>M</a:t>
                      </a:r>
                    </a:p>
                  </a:txBody>
                  <a:tcPr/>
                </a:tc>
                <a:tc>
                  <a:txBody>
                    <a:bodyPr/>
                    <a:lstStyle/>
                    <a:p>
                      <a:pPr algn="ctr"/>
                      <a:r>
                        <a:rPr lang="en-US" sz="2000" dirty="0"/>
                        <a:t>$475</a:t>
                      </a:r>
                    </a:p>
                  </a:txBody>
                  <a:tcPr/>
                </a:tc>
                <a:tc>
                  <a:txBody>
                    <a:bodyPr/>
                    <a:lstStyle/>
                    <a:p>
                      <a:pPr algn="ctr"/>
                      <a:r>
                        <a:rPr lang="en-US" sz="2000" dirty="0"/>
                        <a:t> $829</a:t>
                      </a:r>
                    </a:p>
                  </a:txBody>
                  <a:tcPr/>
                </a:tc>
                <a:extLst>
                  <a:ext uri="{0D108BD9-81ED-4DB2-BD59-A6C34878D82A}">
                    <a16:rowId xmlns:a16="http://schemas.microsoft.com/office/drawing/2014/main" val="3210402420"/>
                  </a:ext>
                </a:extLst>
              </a:tr>
              <a:tr h="718854">
                <a:tc>
                  <a:txBody>
                    <a:bodyPr/>
                    <a:lstStyle/>
                    <a:p>
                      <a:pPr algn="ctr"/>
                      <a:r>
                        <a:rPr lang="en-US" sz="2000" dirty="0"/>
                        <a:t>Q</a:t>
                      </a:r>
                    </a:p>
                  </a:txBody>
                  <a:tcPr/>
                </a:tc>
                <a:tc>
                  <a:txBody>
                    <a:bodyPr/>
                    <a:lstStyle/>
                    <a:p>
                      <a:pPr algn="ctr"/>
                      <a:r>
                        <a:rPr lang="en-US" sz="2000" dirty="0"/>
                        <a:t>$275</a:t>
                      </a:r>
                    </a:p>
                  </a:txBody>
                  <a:tcPr/>
                </a:tc>
                <a:tc>
                  <a:txBody>
                    <a:bodyPr/>
                    <a:lstStyle/>
                    <a:p>
                      <a:pPr algn="ctr"/>
                      <a:r>
                        <a:rPr lang="en-US" sz="2000" dirty="0"/>
                        <a:t> $525</a:t>
                      </a:r>
                    </a:p>
                  </a:txBody>
                  <a:tcPr/>
                </a:tc>
                <a:extLst>
                  <a:ext uri="{0D108BD9-81ED-4DB2-BD59-A6C34878D82A}">
                    <a16:rowId xmlns:a16="http://schemas.microsoft.com/office/drawing/2014/main" val="473777996"/>
                  </a:ext>
                </a:extLst>
              </a:tr>
            </a:tbl>
          </a:graphicData>
        </a:graphic>
      </p:graphicFrame>
      <p:graphicFrame>
        <p:nvGraphicFramePr>
          <p:cNvPr id="9" name="Table 8">
            <a:extLst>
              <a:ext uri="{FF2B5EF4-FFF2-40B4-BE49-F238E27FC236}">
                <a16:creationId xmlns:a16="http://schemas.microsoft.com/office/drawing/2014/main" id="{C594FE18-8F41-447F-B4EE-0888936E630C}"/>
              </a:ext>
            </a:extLst>
          </p:cNvPr>
          <p:cNvGraphicFramePr>
            <a:graphicFrameLocks noGrp="1"/>
          </p:cNvGraphicFramePr>
          <p:nvPr>
            <p:extLst>
              <p:ext uri="{D42A27DB-BD31-4B8C-83A1-F6EECF244321}">
                <p14:modId xmlns:p14="http://schemas.microsoft.com/office/powerpoint/2010/main" val="2529098493"/>
              </p:ext>
            </p:extLst>
          </p:nvPr>
        </p:nvGraphicFramePr>
        <p:xfrm>
          <a:off x="6781799" y="4898912"/>
          <a:ext cx="4700750" cy="1389832"/>
        </p:xfrm>
        <a:graphic>
          <a:graphicData uri="http://schemas.openxmlformats.org/drawingml/2006/table">
            <a:tbl>
              <a:tblPr firstRow="1" bandRow="1">
                <a:tableStyleId>{5C22544A-7EE6-4342-B048-85BDC9FD1C3A}</a:tableStyleId>
              </a:tblPr>
              <a:tblGrid>
                <a:gridCol w="1077255">
                  <a:extLst>
                    <a:ext uri="{9D8B030D-6E8A-4147-A177-3AD203B41FA5}">
                      <a16:colId xmlns:a16="http://schemas.microsoft.com/office/drawing/2014/main" val="967460290"/>
                    </a:ext>
                  </a:extLst>
                </a:gridCol>
                <a:gridCol w="2252443">
                  <a:extLst>
                    <a:ext uri="{9D8B030D-6E8A-4147-A177-3AD203B41FA5}">
                      <a16:colId xmlns:a16="http://schemas.microsoft.com/office/drawing/2014/main" val="805875653"/>
                    </a:ext>
                  </a:extLst>
                </a:gridCol>
                <a:gridCol w="1371052">
                  <a:extLst>
                    <a:ext uri="{9D8B030D-6E8A-4147-A177-3AD203B41FA5}">
                      <a16:colId xmlns:a16="http://schemas.microsoft.com/office/drawing/2014/main" val="2465146264"/>
                    </a:ext>
                  </a:extLst>
                </a:gridCol>
              </a:tblGrid>
              <a:tr h="694916">
                <a:tc>
                  <a:txBody>
                    <a:bodyPr/>
                    <a:lstStyle/>
                    <a:p>
                      <a:endParaRPr lang="en-US" sz="1800" dirty="0">
                        <a:solidFill>
                          <a:schemeClr val="bg1"/>
                        </a:solidFill>
                      </a:endParaRPr>
                    </a:p>
                  </a:txBody>
                  <a:tcPr anchor="b"/>
                </a:tc>
                <a:tc>
                  <a:txBody>
                    <a:bodyPr/>
                    <a:lstStyle/>
                    <a:p>
                      <a:r>
                        <a:rPr lang="en-US" sz="1800" dirty="0">
                          <a:solidFill>
                            <a:schemeClr val="bg1"/>
                          </a:solidFill>
                        </a:rPr>
                        <a:t>O’Hare to JFK</a:t>
                      </a:r>
                    </a:p>
                  </a:txBody>
                  <a:tcPr anchor="b"/>
                </a:tc>
                <a:tc>
                  <a:txBody>
                    <a:bodyPr/>
                    <a:lstStyle/>
                    <a:p>
                      <a:r>
                        <a:rPr lang="en-US" sz="1800" dirty="0">
                          <a:solidFill>
                            <a:schemeClr val="bg1"/>
                          </a:solidFill>
                        </a:rPr>
                        <a:t>JFK Heathrow</a:t>
                      </a:r>
                    </a:p>
                  </a:txBody>
                  <a:tcPr anchor="b"/>
                </a:tc>
                <a:extLst>
                  <a:ext uri="{0D108BD9-81ED-4DB2-BD59-A6C34878D82A}">
                    <a16:rowId xmlns:a16="http://schemas.microsoft.com/office/drawing/2014/main" val="1581306199"/>
                  </a:ext>
                </a:extLst>
              </a:tr>
              <a:tr h="694916">
                <a:tc>
                  <a:txBody>
                    <a:bodyPr/>
                    <a:lstStyle/>
                    <a:p>
                      <a:pPr algn="ctr"/>
                      <a:r>
                        <a:rPr lang="en-US" sz="1800" dirty="0"/>
                        <a:t>Bid price</a:t>
                      </a:r>
                    </a:p>
                  </a:txBody>
                  <a:tcPr/>
                </a:tc>
                <a:tc>
                  <a:txBody>
                    <a:bodyPr/>
                    <a:lstStyle/>
                    <a:p>
                      <a:pPr algn="ctr"/>
                      <a:r>
                        <a:rPr lang="en-US" sz="1800" dirty="0"/>
                        <a:t>$290</a:t>
                      </a:r>
                    </a:p>
                  </a:txBody>
                  <a:tcPr/>
                </a:tc>
                <a:tc>
                  <a:txBody>
                    <a:bodyPr/>
                    <a:lstStyle/>
                    <a:p>
                      <a:pPr algn="ctr"/>
                      <a:r>
                        <a:rPr lang="en-US" sz="1800" dirty="0"/>
                        <a:t>$170</a:t>
                      </a:r>
                    </a:p>
                  </a:txBody>
                  <a:tcPr/>
                </a:tc>
                <a:extLst>
                  <a:ext uri="{0D108BD9-81ED-4DB2-BD59-A6C34878D82A}">
                    <a16:rowId xmlns:a16="http://schemas.microsoft.com/office/drawing/2014/main" val="1389449887"/>
                  </a:ext>
                </a:extLst>
              </a:tr>
            </a:tbl>
          </a:graphicData>
        </a:graphic>
      </p:graphicFrame>
      <p:sp>
        <p:nvSpPr>
          <p:cNvPr id="6" name="Slide Number Placeholder 5">
            <a:extLst>
              <a:ext uri="{FF2B5EF4-FFF2-40B4-BE49-F238E27FC236}">
                <a16:creationId xmlns:a16="http://schemas.microsoft.com/office/drawing/2014/main" id="{6F2B7422-76F9-4FEB-A06C-F2117AF3B139}"/>
              </a:ext>
            </a:extLst>
          </p:cNvPr>
          <p:cNvSpPr>
            <a:spLocks noGrp="1"/>
          </p:cNvSpPr>
          <p:nvPr>
            <p:ph type="sldNum" sz="quarter" idx="4"/>
          </p:nvPr>
        </p:nvSpPr>
        <p:spPr/>
        <p:txBody>
          <a:bodyPr/>
          <a:lstStyle/>
          <a:p>
            <a:fld id="{68151E55-6873-49E2-B8D5-2F265E6F1973}" type="slidenum">
              <a:rPr lang="en-US" smtClean="0"/>
              <a:pPr/>
              <a:t>34</a:t>
            </a:fld>
            <a:endParaRPr lang="en-US" dirty="0"/>
          </a:p>
        </p:txBody>
      </p:sp>
    </p:spTree>
    <p:extLst>
      <p:ext uri="{BB962C8B-B14F-4D97-AF65-F5344CB8AC3E}">
        <p14:creationId xmlns:p14="http://schemas.microsoft.com/office/powerpoint/2010/main" val="1456609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F216-429D-438A-A37E-18CF63BC447E}"/>
              </a:ext>
            </a:extLst>
          </p:cNvPr>
          <p:cNvSpPr>
            <a:spLocks noGrp="1"/>
          </p:cNvSpPr>
          <p:nvPr>
            <p:ph type="title"/>
          </p:nvPr>
        </p:nvSpPr>
        <p:spPr/>
        <p:txBody>
          <a:bodyPr>
            <a:normAutofit/>
          </a:bodyPr>
          <a:lstStyle/>
          <a:p>
            <a:r>
              <a:rPr lang="en-US" sz="3600" dirty="0"/>
              <a:t>Ugly Reality: Cancellations and No-Shows</a:t>
            </a:r>
          </a:p>
        </p:txBody>
      </p:sp>
      <p:sp>
        <p:nvSpPr>
          <p:cNvPr id="3" name="Content Placeholder 2">
            <a:extLst>
              <a:ext uri="{FF2B5EF4-FFF2-40B4-BE49-F238E27FC236}">
                <a16:creationId xmlns:a16="http://schemas.microsoft.com/office/drawing/2014/main" id="{D55B2680-CDBE-4FCE-B8D1-141573C1CC5B}"/>
              </a:ext>
            </a:extLst>
          </p:cNvPr>
          <p:cNvSpPr>
            <a:spLocks noGrp="1"/>
          </p:cNvSpPr>
          <p:nvPr>
            <p:ph idx="1"/>
          </p:nvPr>
        </p:nvSpPr>
        <p:spPr/>
        <p:txBody>
          <a:bodyPr>
            <a:normAutofit fontScale="92500"/>
          </a:bodyPr>
          <a:lstStyle/>
          <a:p>
            <a:r>
              <a:rPr lang="en-US" altLang="en-US" sz="3600" dirty="0"/>
              <a:t>Approximately 50% of reservations get cancelled at some point in time.</a:t>
            </a:r>
          </a:p>
          <a:p>
            <a:pPr marL="291600" lvl="1" indent="-291600"/>
            <a:r>
              <a:rPr lang="en-US" altLang="en-US" sz="2800" dirty="0"/>
              <a:t>In many cases (car rentals, hotels, full fare airline passengers) there is no penalty for cancellations (which almost invites “no-shows”).</a:t>
            </a:r>
          </a:p>
          <a:p>
            <a:r>
              <a:rPr lang="en-US" altLang="en-US" dirty="0"/>
              <a:t>Problem: The company may fail to fill its capacity (for example, seat, room or car) if the passenger cancels at the very last minute or does not show up.</a:t>
            </a:r>
          </a:p>
          <a:p>
            <a:r>
              <a:rPr lang="en-US" altLang="en-US" dirty="0"/>
              <a:t>Solution: Accept/sell more reservations than capacity.</a:t>
            </a:r>
          </a:p>
          <a:p>
            <a:r>
              <a:rPr lang="en-US" altLang="en-US" dirty="0"/>
              <a:t>Danger: Some customers may have to be denied service even though they have a confirmed reservation.</a:t>
            </a:r>
            <a:endParaRPr lang="en-US" dirty="0"/>
          </a:p>
          <a:p>
            <a:pPr marL="291600" lvl="1" indent="-291600"/>
            <a:endParaRPr lang="en-US" sz="2800" dirty="0"/>
          </a:p>
          <a:p>
            <a:pPr marL="291600" lvl="1" indent="-291600"/>
            <a:endParaRPr lang="en-US" altLang="en-US" sz="2800" dirty="0"/>
          </a:p>
        </p:txBody>
      </p:sp>
      <p:sp>
        <p:nvSpPr>
          <p:cNvPr id="11" name="Slide Number Placeholder 10">
            <a:extLst>
              <a:ext uri="{FF2B5EF4-FFF2-40B4-BE49-F238E27FC236}">
                <a16:creationId xmlns:a16="http://schemas.microsoft.com/office/drawing/2014/main" id="{88C348F8-E3E1-4465-A2EB-4FA375B2CB8E}"/>
              </a:ext>
            </a:extLst>
          </p:cNvPr>
          <p:cNvSpPr>
            <a:spLocks noGrp="1"/>
          </p:cNvSpPr>
          <p:nvPr>
            <p:ph type="sldNum" sz="quarter" idx="12"/>
          </p:nvPr>
        </p:nvSpPr>
        <p:spPr/>
        <p:txBody>
          <a:bodyPr/>
          <a:lstStyle/>
          <a:p>
            <a:fld id="{68151E55-6873-49E2-B8D5-2F265E6F1973}" type="slidenum">
              <a:rPr lang="en-US" smtClean="0"/>
              <a:t>35</a:t>
            </a:fld>
            <a:endParaRPr lang="en-US" dirty="0"/>
          </a:p>
        </p:txBody>
      </p:sp>
    </p:spTree>
    <p:extLst>
      <p:ext uri="{BB962C8B-B14F-4D97-AF65-F5344CB8AC3E}">
        <p14:creationId xmlns:p14="http://schemas.microsoft.com/office/powerpoint/2010/main" val="2342589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C0953-CEA3-4786-9713-E8027FA4BEB3}"/>
              </a:ext>
            </a:extLst>
          </p:cNvPr>
          <p:cNvSpPr>
            <a:spLocks noGrp="1"/>
          </p:cNvSpPr>
          <p:nvPr>
            <p:ph type="title"/>
          </p:nvPr>
        </p:nvSpPr>
        <p:spPr/>
        <p:txBody>
          <a:bodyPr/>
          <a:lstStyle/>
          <a:p>
            <a:r>
              <a:rPr lang="en-US" dirty="0"/>
              <a:t>Hyatt’s Problem</a:t>
            </a:r>
          </a:p>
        </p:txBody>
      </p:sp>
      <p:sp>
        <p:nvSpPr>
          <p:cNvPr id="3" name="Content Placeholder 2">
            <a:extLst>
              <a:ext uri="{FF2B5EF4-FFF2-40B4-BE49-F238E27FC236}">
                <a16:creationId xmlns:a16="http://schemas.microsoft.com/office/drawing/2014/main" id="{9E065613-BB26-4EBF-825C-6CD8A67C86DC}"/>
              </a:ext>
            </a:extLst>
          </p:cNvPr>
          <p:cNvSpPr>
            <a:spLocks noGrp="1"/>
          </p:cNvSpPr>
          <p:nvPr>
            <p:ph sz="quarter" idx="11"/>
          </p:nvPr>
        </p:nvSpPr>
        <p:spPr/>
        <p:txBody>
          <a:bodyPr/>
          <a:lstStyle/>
          <a:p>
            <a:r>
              <a:rPr lang="en-US" altLang="en-US" dirty="0"/>
              <a:t>The forecast for the number of customers that do not show up ( </a:t>
            </a:r>
            <a:r>
              <a:rPr lang="en-US" altLang="en-US" i="1" dirty="0"/>
              <a:t>X </a:t>
            </a:r>
            <a:r>
              <a:rPr lang="en-US" altLang="en-US" dirty="0"/>
              <a:t>) is Poisson with a mean of 8.5.</a:t>
            </a:r>
          </a:p>
          <a:p>
            <a:r>
              <a:rPr lang="en-US" altLang="en-US" dirty="0"/>
              <a:t>The net cost of denying a room to the customer with a confirmed reservation is $350 in ill-will and penalties.</a:t>
            </a:r>
          </a:p>
          <a:p>
            <a:r>
              <a:rPr lang="en-US" altLang="en-US" dirty="0"/>
              <a:t>How many rooms ( </a:t>
            </a:r>
            <a:r>
              <a:rPr lang="en-US" altLang="en-US" i="1" dirty="0"/>
              <a:t>Y </a:t>
            </a:r>
            <a:r>
              <a:rPr lang="en-US" altLang="en-US" dirty="0"/>
              <a:t>) should be overbooked (sold in excess of capacity)?</a:t>
            </a:r>
          </a:p>
          <a:p>
            <a:r>
              <a:rPr lang="en-US" altLang="en-US" dirty="0"/>
              <a:t>Newsvendor setup:</a:t>
            </a:r>
          </a:p>
          <a:p>
            <a:pPr marL="291600" lvl="1" indent="-291600"/>
            <a:r>
              <a:rPr lang="en-US" altLang="en-US" dirty="0"/>
              <a:t>Single decision when the number of no-shows in uncertain.</a:t>
            </a:r>
          </a:p>
          <a:p>
            <a:pPr marL="291600" lvl="1" indent="-291600"/>
            <a:r>
              <a:rPr lang="en-US" altLang="en-US" dirty="0"/>
              <a:t>Underage cost if </a:t>
            </a:r>
            <a:r>
              <a:rPr lang="en-US" altLang="en-US" i="1" dirty="0"/>
              <a:t>X &gt; Y</a:t>
            </a:r>
            <a:r>
              <a:rPr lang="en-US" altLang="en-US" dirty="0"/>
              <a:t> (insufficient number of rooms overbooked).</a:t>
            </a:r>
          </a:p>
          <a:p>
            <a:pPr marL="291600" lvl="1" indent="-291600"/>
            <a:r>
              <a:rPr lang="en-US" altLang="en-US" dirty="0"/>
              <a:t>Overage cost if </a:t>
            </a:r>
            <a:r>
              <a:rPr lang="en-US" altLang="en-US" i="1" dirty="0"/>
              <a:t>X &lt; Y </a:t>
            </a:r>
            <a:r>
              <a:rPr lang="en-US" altLang="en-US" dirty="0"/>
              <a:t>(too many rooms overbooked).</a:t>
            </a:r>
          </a:p>
        </p:txBody>
      </p:sp>
      <p:sp>
        <p:nvSpPr>
          <p:cNvPr id="6" name="Slide Number Placeholder 5">
            <a:extLst>
              <a:ext uri="{FF2B5EF4-FFF2-40B4-BE49-F238E27FC236}">
                <a16:creationId xmlns:a16="http://schemas.microsoft.com/office/drawing/2014/main" id="{B66A6E05-AE2B-4EF2-BC69-4BBE3A4FEBB2}"/>
              </a:ext>
            </a:extLst>
          </p:cNvPr>
          <p:cNvSpPr>
            <a:spLocks noGrp="1"/>
          </p:cNvSpPr>
          <p:nvPr>
            <p:ph type="sldNum" sz="quarter" idx="4"/>
          </p:nvPr>
        </p:nvSpPr>
        <p:spPr/>
        <p:txBody>
          <a:bodyPr/>
          <a:lstStyle/>
          <a:p>
            <a:fld id="{68151E55-6873-49E2-B8D5-2F265E6F1973}" type="slidenum">
              <a:rPr lang="en-US" smtClean="0"/>
              <a:pPr/>
              <a:t>36</a:t>
            </a:fld>
            <a:endParaRPr lang="en-US" dirty="0"/>
          </a:p>
        </p:txBody>
      </p:sp>
    </p:spTree>
    <p:extLst>
      <p:ext uri="{BB962C8B-B14F-4D97-AF65-F5344CB8AC3E}">
        <p14:creationId xmlns:p14="http://schemas.microsoft.com/office/powerpoint/2010/main" val="557716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71F40-57E1-4D95-A86A-B127DB704271}"/>
              </a:ext>
            </a:extLst>
          </p:cNvPr>
          <p:cNvSpPr>
            <a:spLocks noGrp="1"/>
          </p:cNvSpPr>
          <p:nvPr>
            <p:ph type="title"/>
          </p:nvPr>
        </p:nvSpPr>
        <p:spPr/>
        <p:txBody>
          <a:bodyPr>
            <a:normAutofit/>
          </a:bodyPr>
          <a:lstStyle/>
          <a:p>
            <a:r>
              <a:rPr lang="en-US" sz="3600" dirty="0"/>
              <a:t>Overbooking Solution</a:t>
            </a:r>
          </a:p>
        </p:txBody>
      </p:sp>
      <mc:AlternateContent xmlns:mc="http://schemas.openxmlformats.org/markup-compatibility/2006" xmlns:a14="http://schemas.microsoft.com/office/drawing/2010/main">
        <mc:Choice Requires="a14">
          <p:sp>
            <p:nvSpPr>
              <p:cNvPr id="36" name="Content Placeholder 2">
                <a:extLst>
                  <a:ext uri="{FF2B5EF4-FFF2-40B4-BE49-F238E27FC236}">
                    <a16:creationId xmlns:a16="http://schemas.microsoft.com/office/drawing/2014/main" id="{CE51D60F-DE6A-4D41-8421-3D1E8FC3822D}"/>
                  </a:ext>
                </a:extLst>
              </p:cNvPr>
              <p:cNvSpPr txBox="1">
                <a:spLocks/>
              </p:cNvSpPr>
              <p:nvPr/>
            </p:nvSpPr>
            <p:spPr>
              <a:xfrm>
                <a:off x="990600" y="1690688"/>
                <a:ext cx="10515600" cy="4638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dirty="0"/>
                  <a:t>Underage cost:</a:t>
                </a:r>
              </a:p>
              <a:p>
                <a:pPr marL="291600" lvl="1" indent="-291600"/>
                <a:r>
                  <a:rPr lang="en-US" altLang="en-US" dirty="0"/>
                  <a:t>If </a:t>
                </a:r>
                <a:r>
                  <a:rPr lang="en-US" altLang="en-US" i="1" dirty="0"/>
                  <a:t>X &gt; Y</a:t>
                </a:r>
                <a:r>
                  <a:rPr lang="en-US" altLang="en-US" dirty="0"/>
                  <a:t> then we could have sold </a:t>
                </a:r>
                <a14:m>
                  <m:oMath xmlns:m="http://schemas.openxmlformats.org/officeDocument/2006/math">
                    <m:r>
                      <a:rPr lang="en-IN" i="1" smtClean="0">
                        <a:solidFill>
                          <a:srgbClr val="000000"/>
                        </a:solidFill>
                        <a:latin typeface="Cambria Math" panose="02040503050406030204" pitchFamily="18" charset="0"/>
                      </a:rPr>
                      <m:t>𝑋</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𝑌</m:t>
                    </m:r>
                  </m:oMath>
                </a14:m>
                <a:r>
                  <a:rPr lang="en-US" altLang="en-US" dirty="0"/>
                  <a:t> more rooms</a:t>
                </a:r>
              </a:p>
              <a:p>
                <a:pPr marL="291600" lvl="1" indent="-291600"/>
                <a:r>
                  <a:rPr lang="en-US" altLang="en-US" dirty="0"/>
                  <a:t>To be conservative, we could have sold those rooms at the low fare, </a:t>
                </a:r>
                <a14:m>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𝑢</m:t>
                        </m:r>
                      </m:sub>
                    </m:sSub>
                    <m:r>
                      <a:rPr lang="en-IN" i="1">
                        <a:solidFill>
                          <a:srgbClr val="000000"/>
                        </a:solidFill>
                        <a:latin typeface="Cambria Math" panose="02040503050406030204" pitchFamily="18" charset="0"/>
                      </a:rPr>
                      <m:t>=</m:t>
                    </m:r>
                    <m:r>
                      <a:rPr lang="en-IN">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𝐿</m:t>
                        </m:r>
                      </m:sub>
                    </m:sSub>
                    <m:r>
                      <a:rPr lang="en-IN" i="1">
                        <a:solidFill>
                          <a:srgbClr val="000000"/>
                        </a:solidFill>
                        <a:latin typeface="Cambria Math" panose="02040503050406030204" pitchFamily="18" charset="0"/>
                      </a:rPr>
                      <m:t>.</m:t>
                    </m:r>
                  </m:oMath>
                </a14:m>
                <a:endParaRPr lang="en-IN" dirty="0"/>
              </a:p>
              <a:p>
                <a:pPr marL="292608" indent="-292608"/>
                <a:r>
                  <a:rPr lang="en-US" altLang="en-US" sz="2400" dirty="0"/>
                  <a:t>Note:  </a:t>
                </a:r>
                <a14:m>
                  <m:oMath xmlns:m="http://schemas.openxmlformats.org/officeDocument/2006/math">
                    <m:sSub>
                      <m:sSubPr>
                        <m:ctrlPr>
                          <a:rPr lang="en-IN" sz="2400" i="1" smtClean="0">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𝑢</m:t>
                        </m:r>
                      </m:sub>
                    </m:sSub>
                  </m:oMath>
                </a14:m>
                <a:r>
                  <a:rPr lang="en-US" altLang="en-US" sz="2400" dirty="0"/>
                  <a:t> does not depend on whether the fare is refundable or not.</a:t>
                </a:r>
              </a:p>
              <a:p>
                <a:r>
                  <a:rPr lang="en-US" altLang="en-US" sz="2400" b="1" dirty="0">
                    <a:latin typeface="+mj-lt"/>
                  </a:rPr>
                  <a:t>Overage cost:</a:t>
                </a:r>
              </a:p>
              <a:p>
                <a:pPr marL="291600" lvl="1" indent="-291600"/>
                <a:r>
                  <a:rPr lang="en-US" altLang="en-US" dirty="0">
                    <a:latin typeface="+mj-lt"/>
                  </a:rPr>
                  <a:t>if </a:t>
                </a:r>
                <a:r>
                  <a:rPr lang="en-US" altLang="en-US" i="1" dirty="0">
                    <a:latin typeface="+mj-lt"/>
                  </a:rPr>
                  <a:t>X</a:t>
                </a:r>
                <a:r>
                  <a:rPr lang="en-US" altLang="en-US" dirty="0">
                    <a:latin typeface="+mj-lt"/>
                  </a:rPr>
                  <a:t> &lt; </a:t>
                </a:r>
                <a:r>
                  <a:rPr lang="en-US" altLang="en-US" i="1" dirty="0">
                    <a:latin typeface="+mj-lt"/>
                  </a:rPr>
                  <a:t>Y</a:t>
                </a:r>
                <a:r>
                  <a:rPr lang="en-US" altLang="en-US" dirty="0">
                    <a:latin typeface="+mj-lt"/>
                  </a:rPr>
                  <a:t> then we bumped </a:t>
                </a:r>
                <a14:m>
                  <m:oMath xmlns:m="http://schemas.openxmlformats.org/officeDocument/2006/math">
                    <m:r>
                      <a:rPr lang="en-IN" i="1" smtClean="0">
                        <a:solidFill>
                          <a:srgbClr val="000000"/>
                        </a:solidFill>
                        <a:latin typeface="Cambria Math" panose="02040503050406030204" pitchFamily="18" charset="0"/>
                      </a:rPr>
                      <m:t>𝑌</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𝑋</m:t>
                    </m:r>
                    <m:r>
                      <m:rPr>
                        <m:nor/>
                      </m:rPr>
                      <a:rPr lang="en-IN">
                        <a:solidFill>
                          <a:srgbClr val="000000"/>
                        </a:solidFill>
                        <a:latin typeface="Cambria Math" panose="02040503050406030204" pitchFamily="18" charset="0"/>
                      </a:rPr>
                      <m:t> </m:t>
                    </m:r>
                    <m:r>
                      <m:rPr>
                        <m:nor/>
                      </m:rPr>
                      <a:rPr lang="en-IN">
                        <a:solidFill>
                          <a:srgbClr val="000000"/>
                        </a:solidFill>
                        <a:latin typeface="Cambria Math" panose="02040503050406030204" pitchFamily="18" charset="0"/>
                      </a:rPr>
                      <m:t>customers</m:t>
                    </m:r>
                  </m:oMath>
                </a14:m>
                <a:endParaRPr lang="en-IN" dirty="0">
                  <a:solidFill>
                    <a:srgbClr val="000000"/>
                  </a:solidFill>
                  <a:latin typeface="+mj-lt"/>
                </a:endParaRPr>
              </a:p>
              <a:p>
                <a:pPr marL="291600" lvl="1" indent="-291600"/>
                <a:r>
                  <a:rPr lang="en-US" altLang="en-US" dirty="0"/>
                  <a:t>. . . and incur an overage cost </a:t>
                </a:r>
                <a14:m>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𝑜</m:t>
                        </m:r>
                      </m:sub>
                    </m:sSub>
                    <m:r>
                      <a:rPr lang="en-IN" i="1">
                        <a:solidFill>
                          <a:srgbClr val="000000"/>
                        </a:solidFill>
                        <a:latin typeface="Cambria Math" panose="02040503050406030204" pitchFamily="18" charset="0"/>
                      </a:rPr>
                      <m:t>=$350</m:t>
                    </m:r>
                  </m:oMath>
                </a14:m>
                <a:r>
                  <a:rPr lang="en-IN" dirty="0"/>
                  <a:t> </a:t>
                </a:r>
                <a:r>
                  <a:rPr lang="en-US" altLang="en-US" dirty="0"/>
                  <a:t>on each bumped customer.</a:t>
                </a:r>
              </a:p>
              <a:p>
                <a:r>
                  <a:rPr lang="en-US" altLang="en-US" sz="2400" dirty="0"/>
                  <a:t>Optimal overbooking level: </a:t>
                </a:r>
                <a14:m>
                  <m:oMath xmlns:m="http://schemas.openxmlformats.org/officeDocument/2006/math">
                    <m:r>
                      <a:rPr lang="en-IN" sz="2400" i="1" smtClean="0">
                        <a:solidFill>
                          <a:srgbClr val="000000"/>
                        </a:solidFill>
                        <a:latin typeface="Cambria Math" panose="02040503050406030204" pitchFamily="18" charset="0"/>
                      </a:rPr>
                      <m:t>𝐹</m:t>
                    </m:r>
                    <m: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𝑌</m:t>
                    </m:r>
                    <m:r>
                      <a:rPr lang="en-IN" sz="2400" i="1" smtClean="0">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𝑢</m:t>
                            </m:r>
                          </m:sub>
                        </m:sSub>
                      </m:num>
                      <m:den>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𝑜</m:t>
                            </m:r>
                          </m:sub>
                        </m:sSub>
                        <m:r>
                          <a:rPr lang="en-IN" sz="2400" i="1">
                            <a:solidFill>
                              <a:srgbClr val="000000"/>
                            </a:solidFill>
                            <a:latin typeface="Cambria Math" panose="02040503050406030204" pitchFamily="18" charset="0"/>
                          </a:rPr>
                          <m:t>+</m:t>
                        </m:r>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𝑢</m:t>
                            </m:r>
                          </m:sub>
                        </m:sSub>
                      </m:den>
                    </m:f>
                    <m:r>
                      <a:rPr lang="en-IN" sz="2400" i="1">
                        <a:solidFill>
                          <a:srgbClr val="000000"/>
                        </a:solidFill>
                        <a:latin typeface="Cambria Math" panose="02040503050406030204" pitchFamily="18" charset="0"/>
                      </a:rPr>
                      <m:t>.</m:t>
                    </m:r>
                  </m:oMath>
                </a14:m>
                <a:endParaRPr lang="en-IN" sz="2400" dirty="0"/>
              </a:p>
              <a:p>
                <a:r>
                  <a:rPr lang="en-US" altLang="en-US" sz="2400" dirty="0"/>
                  <a:t>Critical ratio: </a:t>
                </a:r>
                <a14:m>
                  <m:oMath xmlns:m="http://schemas.openxmlformats.org/officeDocument/2006/math">
                    <m:f>
                      <m:fPr>
                        <m:ctrlPr>
                          <a:rPr lang="en-IN" sz="2400" i="1" smtClean="0">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𝑢</m:t>
                            </m:r>
                          </m:sub>
                        </m:sSub>
                      </m:num>
                      <m:den>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𝑢</m:t>
                            </m:r>
                          </m:sub>
                        </m:sSub>
                        <m:r>
                          <a:rPr lang="en-IN" sz="2400" i="1">
                            <a:solidFill>
                              <a:srgbClr val="000000"/>
                            </a:solidFill>
                            <a:latin typeface="Cambria Math" panose="02040503050406030204" pitchFamily="18" charset="0"/>
                          </a:rPr>
                          <m:t>+</m:t>
                        </m:r>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𝑜</m:t>
                            </m:r>
                          </m:sub>
                        </m:sSub>
                      </m:den>
                    </m:f>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159</m:t>
                        </m:r>
                      </m:num>
                      <m:den>
                        <m:r>
                          <a:rPr lang="en-IN" sz="2400" i="1">
                            <a:solidFill>
                              <a:srgbClr val="000000"/>
                            </a:solidFill>
                            <a:latin typeface="Cambria Math" panose="02040503050406030204" pitchFamily="18" charset="0"/>
                          </a:rPr>
                          <m:t>350+159</m:t>
                        </m:r>
                      </m:den>
                    </m:f>
                    <m:r>
                      <a:rPr lang="en-IN" sz="2400" i="1">
                        <a:solidFill>
                          <a:srgbClr val="000000"/>
                        </a:solidFill>
                        <a:latin typeface="Cambria Math" panose="02040503050406030204" pitchFamily="18" charset="0"/>
                      </a:rPr>
                      <m:t>=0.3124</m:t>
                    </m:r>
                  </m:oMath>
                </a14:m>
                <a:endParaRPr lang="en-IN" sz="2400" dirty="0"/>
              </a:p>
              <a:p>
                <a:endParaRPr lang="en-US" altLang="en-US" sz="2400" dirty="0"/>
              </a:p>
              <a:p>
                <a:pPr marL="291600" lvl="1" indent="-291600"/>
                <a:endParaRPr lang="en-US" dirty="0"/>
              </a:p>
              <a:p>
                <a:pPr marL="291600" lvl="1" indent="-291600"/>
                <a:endParaRPr lang="en-IN" dirty="0"/>
              </a:p>
              <a:p>
                <a:pPr marL="291600" lvl="1" indent="-291600"/>
                <a:endParaRPr lang="en-US" dirty="0"/>
              </a:p>
              <a:p>
                <a:pPr marL="291600" lvl="1" indent="-291600"/>
                <a:endParaRPr lang="en-IN" dirty="0"/>
              </a:p>
              <a:p>
                <a:pPr marL="291600" lvl="1" indent="-291600"/>
                <a:endParaRPr lang="en-US" altLang="en-US" dirty="0">
                  <a:latin typeface="+mj-lt"/>
                </a:endParaRPr>
              </a:p>
              <a:p>
                <a:pPr marL="292608" indent="-292608"/>
                <a:endParaRPr lang="en-US" altLang="en-US" sz="2400" dirty="0"/>
              </a:p>
              <a:p>
                <a:pPr marL="292608" indent="-292608"/>
                <a:endParaRPr lang="en-US" sz="2400" dirty="0"/>
              </a:p>
              <a:p>
                <a:pPr marL="291600" lvl="1" indent="-291600"/>
                <a:endParaRPr lang="en-IN" dirty="0"/>
              </a:p>
              <a:p>
                <a:pPr marL="291600" lvl="1" indent="-291600"/>
                <a:endParaRPr lang="en-US" dirty="0"/>
              </a:p>
              <a:p>
                <a:pPr marL="291600" lvl="1" indent="-291600"/>
                <a:endParaRPr lang="en-US" altLang="en-US" dirty="0"/>
              </a:p>
              <a:p>
                <a:pPr marL="291600" lvl="1" indent="-291600"/>
                <a:endParaRPr lang="en-US" altLang="en-US" dirty="0"/>
              </a:p>
            </p:txBody>
          </p:sp>
        </mc:Choice>
        <mc:Fallback xmlns="">
          <p:sp>
            <p:nvSpPr>
              <p:cNvPr id="36" name="Content Placeholder 2">
                <a:extLst>
                  <a:ext uri="{FF2B5EF4-FFF2-40B4-BE49-F238E27FC236}">
                    <a16:creationId xmlns:a16="http://schemas.microsoft.com/office/drawing/2014/main" id="{CE51D60F-DE6A-4D41-8421-3D1E8FC3822D}"/>
                  </a:ext>
                </a:extLst>
              </p:cNvPr>
              <p:cNvSpPr txBox="1">
                <a:spLocks noRot="1" noChangeAspect="1" noMove="1" noResize="1" noEditPoints="1" noAdjustHandles="1" noChangeArrowheads="1" noChangeShapeType="1" noTextEdit="1"/>
              </p:cNvSpPr>
              <p:nvPr/>
            </p:nvSpPr>
            <p:spPr>
              <a:xfrm>
                <a:off x="990600" y="1690688"/>
                <a:ext cx="10515600" cy="4638675"/>
              </a:xfrm>
              <a:prstGeom prst="rect">
                <a:avLst/>
              </a:prstGeom>
              <a:blipFill>
                <a:blip r:embed="rId3"/>
                <a:stretch>
                  <a:fillRect l="-812" t="-1708"/>
                </a:stretch>
              </a:blipFill>
            </p:spPr>
            <p:txBody>
              <a:bodyPr/>
              <a:lstStyle/>
              <a:p>
                <a:r>
                  <a:rPr lang="en-IN">
                    <a:noFill/>
                  </a:rPr>
                  <a:t> </a:t>
                </a:r>
              </a:p>
            </p:txBody>
          </p:sp>
        </mc:Fallback>
      </mc:AlternateContent>
    </p:spTree>
    <p:extLst>
      <p:ext uri="{BB962C8B-B14F-4D97-AF65-F5344CB8AC3E}">
        <p14:creationId xmlns:p14="http://schemas.microsoft.com/office/powerpoint/2010/main" val="4268382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E7CE-FF1F-41AA-A32E-69B1AC883E16}"/>
              </a:ext>
            </a:extLst>
          </p:cNvPr>
          <p:cNvSpPr>
            <a:spLocks noGrp="1"/>
          </p:cNvSpPr>
          <p:nvPr>
            <p:ph type="title"/>
          </p:nvPr>
        </p:nvSpPr>
        <p:spPr/>
        <p:txBody>
          <a:bodyPr>
            <a:normAutofit/>
          </a:bodyPr>
          <a:lstStyle/>
          <a:p>
            <a:r>
              <a:rPr lang="en-US" altLang="en-US" sz="3600" dirty="0"/>
              <a:t>Optimal Overbooking Level</a:t>
            </a:r>
            <a:endParaRPr lang="en-US" sz="3600" dirty="0"/>
          </a:p>
        </p:txBody>
      </p:sp>
      <p:sp>
        <p:nvSpPr>
          <p:cNvPr id="3" name="Content Placeholder 2">
            <a:extLst>
              <a:ext uri="{FF2B5EF4-FFF2-40B4-BE49-F238E27FC236}">
                <a16:creationId xmlns:a16="http://schemas.microsoft.com/office/drawing/2014/main" id="{E5CBB590-A73A-40A1-A6C0-87D7BE89CC8D}"/>
              </a:ext>
            </a:extLst>
          </p:cNvPr>
          <p:cNvSpPr>
            <a:spLocks noGrp="1"/>
          </p:cNvSpPr>
          <p:nvPr>
            <p:ph idx="1"/>
          </p:nvPr>
        </p:nvSpPr>
        <p:spPr>
          <a:xfrm>
            <a:off x="838200" y="1825625"/>
            <a:ext cx="5472448" cy="4351338"/>
          </a:xfrm>
        </p:spPr>
        <p:txBody>
          <a:bodyPr>
            <a:normAutofit fontScale="92500" lnSpcReduction="10000"/>
          </a:bodyPr>
          <a:lstStyle/>
          <a:p>
            <a:r>
              <a:rPr lang="en-US" altLang="en-US" dirty="0"/>
              <a:t>Poisson distribution with mean 8.5.</a:t>
            </a:r>
          </a:p>
          <a:p>
            <a:pPr marL="292608" indent="-292608"/>
            <a:r>
              <a:rPr lang="en-US" altLang="en-US" dirty="0"/>
              <a:t>Optimal number of overbooked rooms is </a:t>
            </a:r>
            <a:r>
              <a:rPr lang="en-US" altLang="en-US" i="1" dirty="0"/>
              <a:t>Y</a:t>
            </a:r>
            <a:r>
              <a:rPr lang="en-US" altLang="en-US" dirty="0"/>
              <a:t> = 7.</a:t>
            </a:r>
          </a:p>
          <a:p>
            <a:pPr marL="292608" indent="-292608"/>
            <a:r>
              <a:rPr lang="en-US" altLang="en-US" dirty="0"/>
              <a:t>Hyatt should allow up to 118 + 7 reservations.</a:t>
            </a:r>
          </a:p>
          <a:p>
            <a:pPr marL="292608" indent="-292608"/>
            <a:r>
              <a:rPr lang="en-US" altLang="en-US" dirty="0"/>
              <a:t>Suppose 125 reservations are made. </a:t>
            </a:r>
          </a:p>
          <a:p>
            <a:pPr marL="292608" indent="-292608"/>
            <a:r>
              <a:rPr lang="en-US" altLang="en-US" dirty="0"/>
              <a:t>Then, there is about a </a:t>
            </a:r>
            <a:r>
              <a:rPr lang="en-US" altLang="en-US" i="1" dirty="0"/>
              <a:t>F</a:t>
            </a:r>
            <a:r>
              <a:rPr lang="en-US" altLang="en-US" dirty="0"/>
              <a:t>(6) = 25.62% chance that the Hyatt will find itself turning down travelers with reservations.</a:t>
            </a:r>
          </a:p>
        </p:txBody>
      </p:sp>
      <p:sp>
        <p:nvSpPr>
          <p:cNvPr id="7" name="Slide Number Placeholder 6">
            <a:extLst>
              <a:ext uri="{FF2B5EF4-FFF2-40B4-BE49-F238E27FC236}">
                <a16:creationId xmlns:a16="http://schemas.microsoft.com/office/drawing/2014/main" id="{00B766FB-9E47-4E74-B65D-A3358FE409F8}"/>
              </a:ext>
            </a:extLst>
          </p:cNvPr>
          <p:cNvSpPr>
            <a:spLocks noGrp="1"/>
          </p:cNvSpPr>
          <p:nvPr>
            <p:ph type="sldNum" sz="quarter" idx="12"/>
          </p:nvPr>
        </p:nvSpPr>
        <p:spPr/>
        <p:txBody>
          <a:bodyPr/>
          <a:lstStyle/>
          <a:p>
            <a:fld id="{68151E55-6873-49E2-B8D5-2F265E6F1973}" type="slidenum">
              <a:rPr lang="en-US" smtClean="0"/>
              <a:t>38</a:t>
            </a:fld>
            <a:endParaRPr lang="en-US"/>
          </a:p>
        </p:txBody>
      </p:sp>
      <p:graphicFrame>
        <p:nvGraphicFramePr>
          <p:cNvPr id="8" name="Table 7">
            <a:extLst>
              <a:ext uri="{FF2B5EF4-FFF2-40B4-BE49-F238E27FC236}">
                <a16:creationId xmlns:a16="http://schemas.microsoft.com/office/drawing/2014/main" id="{24150988-9CC2-4DC7-9D74-9434260280B1}"/>
              </a:ext>
            </a:extLst>
          </p:cNvPr>
          <p:cNvGraphicFramePr>
            <a:graphicFrameLocks noGrp="1"/>
          </p:cNvGraphicFramePr>
          <p:nvPr>
            <p:extLst>
              <p:ext uri="{D42A27DB-BD31-4B8C-83A1-F6EECF244321}">
                <p14:modId xmlns:p14="http://schemas.microsoft.com/office/powerpoint/2010/main" val="3406646736"/>
              </p:ext>
            </p:extLst>
          </p:nvPr>
        </p:nvGraphicFramePr>
        <p:xfrm>
          <a:off x="7083159" y="1690688"/>
          <a:ext cx="2299952" cy="4351336"/>
        </p:xfrm>
        <a:graphic>
          <a:graphicData uri="http://schemas.openxmlformats.org/drawingml/2006/table">
            <a:tbl>
              <a:tblPr firstRow="1" bandRow="1">
                <a:tableStyleId>{5C22544A-7EE6-4342-B048-85BDC9FD1C3A}</a:tableStyleId>
              </a:tblPr>
              <a:tblGrid>
                <a:gridCol w="726300">
                  <a:extLst>
                    <a:ext uri="{9D8B030D-6E8A-4147-A177-3AD203B41FA5}">
                      <a16:colId xmlns:a16="http://schemas.microsoft.com/office/drawing/2014/main" val="2504796444"/>
                    </a:ext>
                  </a:extLst>
                </a:gridCol>
                <a:gridCol w="1573652">
                  <a:extLst>
                    <a:ext uri="{9D8B030D-6E8A-4147-A177-3AD203B41FA5}">
                      <a16:colId xmlns:a16="http://schemas.microsoft.com/office/drawing/2014/main" val="1629551967"/>
                    </a:ext>
                  </a:extLst>
                </a:gridCol>
              </a:tblGrid>
              <a:tr h="395576">
                <a:tc>
                  <a:txBody>
                    <a:bodyPr/>
                    <a:lstStyle/>
                    <a:p>
                      <a:pPr algn="ctr"/>
                      <a:r>
                        <a:rPr lang="en-US" sz="1800" dirty="0"/>
                        <a:t>Q</a:t>
                      </a:r>
                      <a:endParaRPr lang="en-US" sz="1800" b="1" i="1" dirty="0">
                        <a:solidFill>
                          <a:schemeClr val="bg1"/>
                        </a:solidFill>
                      </a:endParaRPr>
                    </a:p>
                  </a:txBody>
                  <a:tcPr/>
                </a:tc>
                <a:tc>
                  <a:txBody>
                    <a:bodyPr/>
                    <a:lstStyle/>
                    <a:p>
                      <a:pPr algn="ctr"/>
                      <a:r>
                        <a:rPr lang="en-US" sz="1800" dirty="0"/>
                        <a:t>F(Q)</a:t>
                      </a:r>
                      <a:endParaRPr lang="en-US" sz="1800" b="1" dirty="0">
                        <a:solidFill>
                          <a:schemeClr val="bg1"/>
                        </a:solidFill>
                      </a:endParaRPr>
                    </a:p>
                  </a:txBody>
                  <a:tcPr/>
                </a:tc>
                <a:extLst>
                  <a:ext uri="{0D108BD9-81ED-4DB2-BD59-A6C34878D82A}">
                    <a16:rowId xmlns:a16="http://schemas.microsoft.com/office/drawing/2014/main" val="2857797246"/>
                  </a:ext>
                </a:extLst>
              </a:tr>
              <a:tr h="395576">
                <a:tc>
                  <a:txBody>
                    <a:bodyPr/>
                    <a:lstStyle/>
                    <a:p>
                      <a:pPr algn="ctr"/>
                      <a:r>
                        <a:rPr lang="en-US" sz="1800" dirty="0"/>
                        <a:t>0</a:t>
                      </a:r>
                    </a:p>
                  </a:txBody>
                  <a:tcPr/>
                </a:tc>
                <a:tc>
                  <a:txBody>
                    <a:bodyPr/>
                    <a:lstStyle/>
                    <a:p>
                      <a:pPr algn="ctr"/>
                      <a:r>
                        <a:rPr lang="en-US" sz="1800" dirty="0"/>
                        <a:t>0.0002</a:t>
                      </a:r>
                    </a:p>
                  </a:txBody>
                  <a:tcPr/>
                </a:tc>
                <a:extLst>
                  <a:ext uri="{0D108BD9-81ED-4DB2-BD59-A6C34878D82A}">
                    <a16:rowId xmlns:a16="http://schemas.microsoft.com/office/drawing/2014/main" val="1076639880"/>
                  </a:ext>
                </a:extLst>
              </a:tr>
              <a:tr h="395576">
                <a:tc>
                  <a:txBody>
                    <a:bodyPr/>
                    <a:lstStyle/>
                    <a:p>
                      <a:pPr algn="ctr"/>
                      <a:r>
                        <a:rPr lang="en-US" sz="1800" dirty="0"/>
                        <a:t>1</a:t>
                      </a:r>
                    </a:p>
                  </a:txBody>
                  <a:tcPr/>
                </a:tc>
                <a:tc>
                  <a:txBody>
                    <a:bodyPr/>
                    <a:lstStyle/>
                    <a:p>
                      <a:pPr algn="ctr"/>
                      <a:r>
                        <a:rPr lang="en-US" sz="1800" dirty="0"/>
                        <a:t>0.0019</a:t>
                      </a:r>
                    </a:p>
                  </a:txBody>
                  <a:tcPr/>
                </a:tc>
                <a:extLst>
                  <a:ext uri="{0D108BD9-81ED-4DB2-BD59-A6C34878D82A}">
                    <a16:rowId xmlns:a16="http://schemas.microsoft.com/office/drawing/2014/main" val="3481990014"/>
                  </a:ext>
                </a:extLst>
              </a:tr>
              <a:tr h="395576">
                <a:tc>
                  <a:txBody>
                    <a:bodyPr/>
                    <a:lstStyle/>
                    <a:p>
                      <a:pPr algn="ctr"/>
                      <a:r>
                        <a:rPr lang="en-US" sz="1800" dirty="0"/>
                        <a:t>2</a:t>
                      </a:r>
                    </a:p>
                  </a:txBody>
                  <a:tcPr/>
                </a:tc>
                <a:tc>
                  <a:txBody>
                    <a:bodyPr/>
                    <a:lstStyle/>
                    <a:p>
                      <a:pPr algn="ctr"/>
                      <a:r>
                        <a:rPr lang="en-US" sz="1800" dirty="0"/>
                        <a:t>0.0093</a:t>
                      </a:r>
                    </a:p>
                  </a:txBody>
                  <a:tcPr/>
                </a:tc>
                <a:extLst>
                  <a:ext uri="{0D108BD9-81ED-4DB2-BD59-A6C34878D82A}">
                    <a16:rowId xmlns:a16="http://schemas.microsoft.com/office/drawing/2014/main" val="1202850085"/>
                  </a:ext>
                </a:extLst>
              </a:tr>
              <a:tr h="395576">
                <a:tc>
                  <a:txBody>
                    <a:bodyPr/>
                    <a:lstStyle/>
                    <a:p>
                      <a:pPr algn="ctr"/>
                      <a:r>
                        <a:rPr lang="en-US" sz="1800" dirty="0"/>
                        <a:t>3</a:t>
                      </a:r>
                    </a:p>
                  </a:txBody>
                  <a:tcPr/>
                </a:tc>
                <a:tc>
                  <a:txBody>
                    <a:bodyPr/>
                    <a:lstStyle/>
                    <a:p>
                      <a:pPr algn="ctr"/>
                      <a:r>
                        <a:rPr lang="en-US" sz="1800" dirty="0"/>
                        <a:t>0.0301</a:t>
                      </a:r>
                    </a:p>
                  </a:txBody>
                  <a:tcPr/>
                </a:tc>
                <a:extLst>
                  <a:ext uri="{0D108BD9-81ED-4DB2-BD59-A6C34878D82A}">
                    <a16:rowId xmlns:a16="http://schemas.microsoft.com/office/drawing/2014/main" val="1640072321"/>
                  </a:ext>
                </a:extLst>
              </a:tr>
              <a:tr h="395576">
                <a:tc>
                  <a:txBody>
                    <a:bodyPr/>
                    <a:lstStyle/>
                    <a:p>
                      <a:pPr algn="ctr"/>
                      <a:r>
                        <a:rPr lang="en-US" sz="1800" dirty="0"/>
                        <a:t>4</a:t>
                      </a:r>
                    </a:p>
                  </a:txBody>
                  <a:tcPr/>
                </a:tc>
                <a:tc>
                  <a:txBody>
                    <a:bodyPr/>
                    <a:lstStyle/>
                    <a:p>
                      <a:pPr algn="ctr"/>
                      <a:r>
                        <a:rPr lang="en-US" sz="1800" dirty="0"/>
                        <a:t>0.0744</a:t>
                      </a:r>
                    </a:p>
                  </a:txBody>
                  <a:tcPr/>
                </a:tc>
                <a:extLst>
                  <a:ext uri="{0D108BD9-81ED-4DB2-BD59-A6C34878D82A}">
                    <a16:rowId xmlns:a16="http://schemas.microsoft.com/office/drawing/2014/main" val="2960111881"/>
                  </a:ext>
                </a:extLst>
              </a:tr>
              <a:tr h="395576">
                <a:tc>
                  <a:txBody>
                    <a:bodyPr/>
                    <a:lstStyle/>
                    <a:p>
                      <a:pPr algn="ctr"/>
                      <a:r>
                        <a:rPr lang="en-US" sz="1800" dirty="0"/>
                        <a:t>5</a:t>
                      </a:r>
                    </a:p>
                  </a:txBody>
                  <a:tcPr/>
                </a:tc>
                <a:tc>
                  <a:txBody>
                    <a:bodyPr/>
                    <a:lstStyle/>
                    <a:p>
                      <a:pPr algn="ctr"/>
                      <a:r>
                        <a:rPr lang="en-US" sz="1800" dirty="0"/>
                        <a:t>0.1496</a:t>
                      </a:r>
                    </a:p>
                  </a:txBody>
                  <a:tcPr/>
                </a:tc>
                <a:extLst>
                  <a:ext uri="{0D108BD9-81ED-4DB2-BD59-A6C34878D82A}">
                    <a16:rowId xmlns:a16="http://schemas.microsoft.com/office/drawing/2014/main" val="3504896826"/>
                  </a:ext>
                </a:extLst>
              </a:tr>
              <a:tr h="395576">
                <a:tc>
                  <a:txBody>
                    <a:bodyPr/>
                    <a:lstStyle/>
                    <a:p>
                      <a:pPr algn="ctr"/>
                      <a:r>
                        <a:rPr lang="en-US" sz="1800" dirty="0"/>
                        <a:t>6</a:t>
                      </a:r>
                    </a:p>
                  </a:txBody>
                  <a:tcPr/>
                </a:tc>
                <a:tc>
                  <a:txBody>
                    <a:bodyPr/>
                    <a:lstStyle/>
                    <a:p>
                      <a:pPr algn="ctr"/>
                      <a:r>
                        <a:rPr lang="en-US" sz="1800" dirty="0"/>
                        <a:t>0.2562</a:t>
                      </a:r>
                    </a:p>
                  </a:txBody>
                  <a:tcPr/>
                </a:tc>
                <a:extLst>
                  <a:ext uri="{0D108BD9-81ED-4DB2-BD59-A6C34878D82A}">
                    <a16:rowId xmlns:a16="http://schemas.microsoft.com/office/drawing/2014/main" val="3183165232"/>
                  </a:ext>
                </a:extLst>
              </a:tr>
              <a:tr h="395576">
                <a:tc>
                  <a:txBody>
                    <a:bodyPr/>
                    <a:lstStyle/>
                    <a:p>
                      <a:pPr algn="ctr"/>
                      <a:r>
                        <a:rPr lang="en-US" sz="1800" b="1" dirty="0">
                          <a:solidFill>
                            <a:srgbClr val="A9131A"/>
                          </a:solidFill>
                        </a:rPr>
                        <a:t>7</a:t>
                      </a:r>
                    </a:p>
                  </a:txBody>
                  <a:tcPr/>
                </a:tc>
                <a:tc>
                  <a:txBody>
                    <a:bodyPr/>
                    <a:lstStyle/>
                    <a:p>
                      <a:pPr algn="ctr"/>
                      <a:r>
                        <a:rPr lang="en-US" sz="1800" b="1" dirty="0">
                          <a:solidFill>
                            <a:srgbClr val="A9131A"/>
                          </a:solidFill>
                        </a:rPr>
                        <a:t>0.3856</a:t>
                      </a:r>
                    </a:p>
                  </a:txBody>
                  <a:tcPr/>
                </a:tc>
                <a:extLst>
                  <a:ext uri="{0D108BD9-81ED-4DB2-BD59-A6C34878D82A}">
                    <a16:rowId xmlns:a16="http://schemas.microsoft.com/office/drawing/2014/main" val="149710411"/>
                  </a:ext>
                </a:extLst>
              </a:tr>
              <a:tr h="395576">
                <a:tc>
                  <a:txBody>
                    <a:bodyPr/>
                    <a:lstStyle/>
                    <a:p>
                      <a:pPr algn="ctr"/>
                      <a:r>
                        <a:rPr lang="en-US" sz="1800" dirty="0"/>
                        <a:t>8</a:t>
                      </a:r>
                    </a:p>
                  </a:txBody>
                  <a:tcPr/>
                </a:tc>
                <a:tc>
                  <a:txBody>
                    <a:bodyPr/>
                    <a:lstStyle/>
                    <a:p>
                      <a:pPr algn="ctr"/>
                      <a:r>
                        <a:rPr lang="en-US" sz="1800" dirty="0"/>
                        <a:t>0.5231</a:t>
                      </a:r>
                    </a:p>
                  </a:txBody>
                  <a:tcPr/>
                </a:tc>
                <a:extLst>
                  <a:ext uri="{0D108BD9-81ED-4DB2-BD59-A6C34878D82A}">
                    <a16:rowId xmlns:a16="http://schemas.microsoft.com/office/drawing/2014/main" val="1751535640"/>
                  </a:ext>
                </a:extLst>
              </a:tr>
              <a:tr h="395576">
                <a:tc>
                  <a:txBody>
                    <a:bodyPr/>
                    <a:lstStyle/>
                    <a:p>
                      <a:pPr algn="ctr"/>
                      <a:r>
                        <a:rPr lang="en-US" sz="1800" dirty="0"/>
                        <a:t>9</a:t>
                      </a:r>
                    </a:p>
                  </a:txBody>
                  <a:tcPr/>
                </a:tc>
                <a:tc>
                  <a:txBody>
                    <a:bodyPr/>
                    <a:lstStyle/>
                    <a:p>
                      <a:pPr algn="ctr"/>
                      <a:r>
                        <a:rPr lang="en-US" sz="1800" dirty="0"/>
                        <a:t>0.6530</a:t>
                      </a:r>
                    </a:p>
                  </a:txBody>
                  <a:tcPr/>
                </a:tc>
                <a:extLst>
                  <a:ext uri="{0D108BD9-81ED-4DB2-BD59-A6C34878D82A}">
                    <a16:rowId xmlns:a16="http://schemas.microsoft.com/office/drawing/2014/main" val="3370518078"/>
                  </a:ext>
                </a:extLst>
              </a:tr>
            </a:tbl>
          </a:graphicData>
        </a:graphic>
      </p:graphicFrame>
      <p:graphicFrame>
        <p:nvGraphicFramePr>
          <p:cNvPr id="9" name="Table 8">
            <a:extLst>
              <a:ext uri="{FF2B5EF4-FFF2-40B4-BE49-F238E27FC236}">
                <a16:creationId xmlns:a16="http://schemas.microsoft.com/office/drawing/2014/main" id="{364647FF-965E-48D9-87B7-6B90B8031BBE}"/>
              </a:ext>
            </a:extLst>
          </p:cNvPr>
          <p:cNvGraphicFramePr>
            <a:graphicFrameLocks noGrp="1"/>
          </p:cNvGraphicFramePr>
          <p:nvPr>
            <p:extLst>
              <p:ext uri="{D42A27DB-BD31-4B8C-83A1-F6EECF244321}">
                <p14:modId xmlns:p14="http://schemas.microsoft.com/office/powerpoint/2010/main" val="3025782031"/>
              </p:ext>
            </p:extLst>
          </p:nvPr>
        </p:nvGraphicFramePr>
        <p:xfrm>
          <a:off x="9604734" y="1690688"/>
          <a:ext cx="2299953" cy="4351336"/>
        </p:xfrm>
        <a:graphic>
          <a:graphicData uri="http://schemas.openxmlformats.org/drawingml/2006/table">
            <a:tbl>
              <a:tblPr firstRow="1" bandRow="1">
                <a:tableStyleId>{5C22544A-7EE6-4342-B048-85BDC9FD1C3A}</a:tableStyleId>
              </a:tblPr>
              <a:tblGrid>
                <a:gridCol w="726300">
                  <a:extLst>
                    <a:ext uri="{9D8B030D-6E8A-4147-A177-3AD203B41FA5}">
                      <a16:colId xmlns:a16="http://schemas.microsoft.com/office/drawing/2014/main" val="2504796444"/>
                    </a:ext>
                  </a:extLst>
                </a:gridCol>
                <a:gridCol w="1573653">
                  <a:extLst>
                    <a:ext uri="{9D8B030D-6E8A-4147-A177-3AD203B41FA5}">
                      <a16:colId xmlns:a16="http://schemas.microsoft.com/office/drawing/2014/main" val="1629551967"/>
                    </a:ext>
                  </a:extLst>
                </a:gridCol>
              </a:tblGrid>
              <a:tr h="395576">
                <a:tc>
                  <a:txBody>
                    <a:bodyPr/>
                    <a:lstStyle/>
                    <a:p>
                      <a:pPr algn="ctr"/>
                      <a:r>
                        <a:rPr lang="en-US" sz="1800" dirty="0"/>
                        <a:t>Q</a:t>
                      </a:r>
                      <a:endParaRPr lang="en-US" sz="1800" b="1" i="1" dirty="0">
                        <a:solidFill>
                          <a:schemeClr val="bg1"/>
                        </a:solidFill>
                      </a:endParaRPr>
                    </a:p>
                  </a:txBody>
                  <a:tcPr/>
                </a:tc>
                <a:tc>
                  <a:txBody>
                    <a:bodyPr/>
                    <a:lstStyle/>
                    <a:p>
                      <a:pPr algn="ctr"/>
                      <a:r>
                        <a:rPr lang="en-US" sz="1800" dirty="0"/>
                        <a:t>F(Q)</a:t>
                      </a:r>
                      <a:endParaRPr lang="en-US" sz="1800" b="1" dirty="0">
                        <a:solidFill>
                          <a:schemeClr val="bg1"/>
                        </a:solidFill>
                      </a:endParaRPr>
                    </a:p>
                  </a:txBody>
                  <a:tcPr/>
                </a:tc>
                <a:extLst>
                  <a:ext uri="{0D108BD9-81ED-4DB2-BD59-A6C34878D82A}">
                    <a16:rowId xmlns:a16="http://schemas.microsoft.com/office/drawing/2014/main" val="2857797246"/>
                  </a:ext>
                </a:extLst>
              </a:tr>
              <a:tr h="395576">
                <a:tc>
                  <a:txBody>
                    <a:bodyPr/>
                    <a:lstStyle/>
                    <a:p>
                      <a:pPr algn="ctr"/>
                      <a:r>
                        <a:rPr lang="en-US" sz="1800" dirty="0"/>
                        <a:t>10</a:t>
                      </a:r>
                    </a:p>
                  </a:txBody>
                  <a:tcPr/>
                </a:tc>
                <a:tc>
                  <a:txBody>
                    <a:bodyPr/>
                    <a:lstStyle/>
                    <a:p>
                      <a:pPr algn="ctr"/>
                      <a:r>
                        <a:rPr lang="en-US" sz="1800" dirty="0"/>
                        <a:t>0.7634</a:t>
                      </a:r>
                    </a:p>
                  </a:txBody>
                  <a:tcPr/>
                </a:tc>
                <a:extLst>
                  <a:ext uri="{0D108BD9-81ED-4DB2-BD59-A6C34878D82A}">
                    <a16:rowId xmlns:a16="http://schemas.microsoft.com/office/drawing/2014/main" val="1076639880"/>
                  </a:ext>
                </a:extLst>
              </a:tr>
              <a:tr h="395576">
                <a:tc>
                  <a:txBody>
                    <a:bodyPr/>
                    <a:lstStyle/>
                    <a:p>
                      <a:pPr algn="ctr"/>
                      <a:r>
                        <a:rPr lang="en-US" sz="1800" dirty="0"/>
                        <a:t>11</a:t>
                      </a:r>
                    </a:p>
                  </a:txBody>
                  <a:tcPr/>
                </a:tc>
                <a:tc>
                  <a:txBody>
                    <a:bodyPr/>
                    <a:lstStyle/>
                    <a:p>
                      <a:pPr algn="ctr"/>
                      <a:r>
                        <a:rPr lang="en-US" sz="1800" dirty="0"/>
                        <a:t>0.8487</a:t>
                      </a:r>
                    </a:p>
                  </a:txBody>
                  <a:tcPr/>
                </a:tc>
                <a:extLst>
                  <a:ext uri="{0D108BD9-81ED-4DB2-BD59-A6C34878D82A}">
                    <a16:rowId xmlns:a16="http://schemas.microsoft.com/office/drawing/2014/main" val="3481990014"/>
                  </a:ext>
                </a:extLst>
              </a:tr>
              <a:tr h="395576">
                <a:tc>
                  <a:txBody>
                    <a:bodyPr/>
                    <a:lstStyle/>
                    <a:p>
                      <a:pPr algn="ctr"/>
                      <a:r>
                        <a:rPr lang="en-US" sz="1800" dirty="0"/>
                        <a:t>12</a:t>
                      </a:r>
                    </a:p>
                  </a:txBody>
                  <a:tcPr/>
                </a:tc>
                <a:tc>
                  <a:txBody>
                    <a:bodyPr/>
                    <a:lstStyle/>
                    <a:p>
                      <a:pPr algn="ctr"/>
                      <a:r>
                        <a:rPr lang="en-US" sz="1800" dirty="0"/>
                        <a:t>0.9091</a:t>
                      </a:r>
                    </a:p>
                  </a:txBody>
                  <a:tcPr/>
                </a:tc>
                <a:extLst>
                  <a:ext uri="{0D108BD9-81ED-4DB2-BD59-A6C34878D82A}">
                    <a16:rowId xmlns:a16="http://schemas.microsoft.com/office/drawing/2014/main" val="1202850085"/>
                  </a:ext>
                </a:extLst>
              </a:tr>
              <a:tr h="395576">
                <a:tc>
                  <a:txBody>
                    <a:bodyPr/>
                    <a:lstStyle/>
                    <a:p>
                      <a:pPr algn="ctr"/>
                      <a:r>
                        <a:rPr lang="en-US" sz="1800" dirty="0"/>
                        <a:t>13</a:t>
                      </a:r>
                    </a:p>
                  </a:txBody>
                  <a:tcPr/>
                </a:tc>
                <a:tc>
                  <a:txBody>
                    <a:bodyPr/>
                    <a:lstStyle/>
                    <a:p>
                      <a:pPr algn="ctr"/>
                      <a:r>
                        <a:rPr lang="en-US" sz="1800" dirty="0"/>
                        <a:t>0.9486</a:t>
                      </a:r>
                    </a:p>
                  </a:txBody>
                  <a:tcPr/>
                </a:tc>
                <a:extLst>
                  <a:ext uri="{0D108BD9-81ED-4DB2-BD59-A6C34878D82A}">
                    <a16:rowId xmlns:a16="http://schemas.microsoft.com/office/drawing/2014/main" val="1640072321"/>
                  </a:ext>
                </a:extLst>
              </a:tr>
              <a:tr h="395576">
                <a:tc>
                  <a:txBody>
                    <a:bodyPr/>
                    <a:lstStyle/>
                    <a:p>
                      <a:pPr algn="ctr"/>
                      <a:r>
                        <a:rPr lang="en-US" sz="1800" dirty="0"/>
                        <a:t>14</a:t>
                      </a:r>
                    </a:p>
                  </a:txBody>
                  <a:tcPr/>
                </a:tc>
                <a:tc>
                  <a:txBody>
                    <a:bodyPr/>
                    <a:lstStyle/>
                    <a:p>
                      <a:pPr algn="ctr"/>
                      <a:r>
                        <a:rPr lang="en-US" sz="1800" dirty="0"/>
                        <a:t>0.9726</a:t>
                      </a:r>
                    </a:p>
                  </a:txBody>
                  <a:tcPr/>
                </a:tc>
                <a:extLst>
                  <a:ext uri="{0D108BD9-81ED-4DB2-BD59-A6C34878D82A}">
                    <a16:rowId xmlns:a16="http://schemas.microsoft.com/office/drawing/2014/main" val="2960111881"/>
                  </a:ext>
                </a:extLst>
              </a:tr>
              <a:tr h="395576">
                <a:tc>
                  <a:txBody>
                    <a:bodyPr/>
                    <a:lstStyle/>
                    <a:p>
                      <a:pPr algn="ctr"/>
                      <a:r>
                        <a:rPr lang="en-US" sz="1800" dirty="0"/>
                        <a:t>15</a:t>
                      </a:r>
                    </a:p>
                  </a:txBody>
                  <a:tcPr/>
                </a:tc>
                <a:tc>
                  <a:txBody>
                    <a:bodyPr/>
                    <a:lstStyle/>
                    <a:p>
                      <a:pPr algn="ctr"/>
                      <a:r>
                        <a:rPr lang="en-US" sz="1800" dirty="0"/>
                        <a:t>0.9862</a:t>
                      </a:r>
                    </a:p>
                  </a:txBody>
                  <a:tcPr/>
                </a:tc>
                <a:extLst>
                  <a:ext uri="{0D108BD9-81ED-4DB2-BD59-A6C34878D82A}">
                    <a16:rowId xmlns:a16="http://schemas.microsoft.com/office/drawing/2014/main" val="3504896826"/>
                  </a:ext>
                </a:extLst>
              </a:tr>
              <a:tr h="395576">
                <a:tc>
                  <a:txBody>
                    <a:bodyPr/>
                    <a:lstStyle/>
                    <a:p>
                      <a:pPr algn="ctr"/>
                      <a:r>
                        <a:rPr lang="en-US" sz="1800" dirty="0"/>
                        <a:t>16</a:t>
                      </a:r>
                    </a:p>
                  </a:txBody>
                  <a:tcPr/>
                </a:tc>
                <a:tc>
                  <a:txBody>
                    <a:bodyPr/>
                    <a:lstStyle/>
                    <a:p>
                      <a:pPr algn="ctr"/>
                      <a:r>
                        <a:rPr lang="en-US" sz="1800" dirty="0"/>
                        <a:t>0.9934</a:t>
                      </a:r>
                    </a:p>
                  </a:txBody>
                  <a:tcPr/>
                </a:tc>
                <a:extLst>
                  <a:ext uri="{0D108BD9-81ED-4DB2-BD59-A6C34878D82A}">
                    <a16:rowId xmlns:a16="http://schemas.microsoft.com/office/drawing/2014/main" val="3183165232"/>
                  </a:ext>
                </a:extLst>
              </a:tr>
              <a:tr h="395576">
                <a:tc>
                  <a:txBody>
                    <a:bodyPr/>
                    <a:lstStyle/>
                    <a:p>
                      <a:pPr algn="ctr"/>
                      <a:r>
                        <a:rPr lang="en-US" sz="1800" dirty="0"/>
                        <a:t>17</a:t>
                      </a:r>
                      <a:endParaRPr lang="en-US" sz="1800" b="0" dirty="0">
                        <a:solidFill>
                          <a:schemeClr val="tx1"/>
                        </a:solidFill>
                      </a:endParaRPr>
                    </a:p>
                  </a:txBody>
                  <a:tcPr/>
                </a:tc>
                <a:tc>
                  <a:txBody>
                    <a:bodyPr/>
                    <a:lstStyle/>
                    <a:p>
                      <a:pPr algn="ctr"/>
                      <a:r>
                        <a:rPr lang="en-US" sz="1800" dirty="0"/>
                        <a:t>0.9970</a:t>
                      </a:r>
                      <a:endParaRPr lang="en-US" sz="1800" b="0" dirty="0">
                        <a:solidFill>
                          <a:schemeClr val="tx1"/>
                        </a:solidFill>
                      </a:endParaRPr>
                    </a:p>
                  </a:txBody>
                  <a:tcPr/>
                </a:tc>
                <a:extLst>
                  <a:ext uri="{0D108BD9-81ED-4DB2-BD59-A6C34878D82A}">
                    <a16:rowId xmlns:a16="http://schemas.microsoft.com/office/drawing/2014/main" val="149710411"/>
                  </a:ext>
                </a:extLst>
              </a:tr>
              <a:tr h="395576">
                <a:tc>
                  <a:txBody>
                    <a:bodyPr/>
                    <a:lstStyle/>
                    <a:p>
                      <a:pPr algn="ctr"/>
                      <a:r>
                        <a:rPr lang="en-US" sz="1800" dirty="0"/>
                        <a:t>18</a:t>
                      </a:r>
                    </a:p>
                  </a:txBody>
                  <a:tcPr/>
                </a:tc>
                <a:tc>
                  <a:txBody>
                    <a:bodyPr/>
                    <a:lstStyle/>
                    <a:p>
                      <a:pPr algn="ctr"/>
                      <a:r>
                        <a:rPr lang="en-US" sz="1800" dirty="0"/>
                        <a:t>0.9987</a:t>
                      </a:r>
                    </a:p>
                  </a:txBody>
                  <a:tcPr/>
                </a:tc>
                <a:extLst>
                  <a:ext uri="{0D108BD9-81ED-4DB2-BD59-A6C34878D82A}">
                    <a16:rowId xmlns:a16="http://schemas.microsoft.com/office/drawing/2014/main" val="1751535640"/>
                  </a:ext>
                </a:extLst>
              </a:tr>
              <a:tr h="395576">
                <a:tc>
                  <a:txBody>
                    <a:bodyPr/>
                    <a:lstStyle/>
                    <a:p>
                      <a:pPr algn="ctr"/>
                      <a:r>
                        <a:rPr lang="en-US" sz="1800" dirty="0"/>
                        <a:t>19</a:t>
                      </a:r>
                    </a:p>
                  </a:txBody>
                  <a:tcPr/>
                </a:tc>
                <a:tc>
                  <a:txBody>
                    <a:bodyPr/>
                    <a:lstStyle/>
                    <a:p>
                      <a:pPr algn="ctr"/>
                      <a:r>
                        <a:rPr lang="en-US" sz="1800" dirty="0"/>
                        <a:t>0.9995</a:t>
                      </a:r>
                    </a:p>
                  </a:txBody>
                  <a:tcPr/>
                </a:tc>
                <a:extLst>
                  <a:ext uri="{0D108BD9-81ED-4DB2-BD59-A6C34878D82A}">
                    <a16:rowId xmlns:a16="http://schemas.microsoft.com/office/drawing/2014/main" val="3370518078"/>
                  </a:ext>
                </a:extLst>
              </a:tr>
            </a:tbl>
          </a:graphicData>
        </a:graphic>
      </p:graphicFrame>
    </p:spTree>
    <p:extLst>
      <p:ext uri="{BB962C8B-B14F-4D97-AF65-F5344CB8AC3E}">
        <p14:creationId xmlns:p14="http://schemas.microsoft.com/office/powerpoint/2010/main" val="1827630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a:t>Smart Pricing</a:t>
            </a:r>
          </a:p>
        </p:txBody>
      </p:sp>
      <p:sp>
        <p:nvSpPr>
          <p:cNvPr id="41987" name="Rectangle 3"/>
          <p:cNvSpPr>
            <a:spLocks noGrp="1" noChangeArrowheads="1"/>
          </p:cNvSpPr>
          <p:nvPr>
            <p:ph idx="1"/>
          </p:nvPr>
        </p:nvSpPr>
        <p:spPr/>
        <p:txBody>
          <a:bodyPr/>
          <a:lstStyle/>
          <a:p>
            <a:r>
              <a:rPr lang="en-US" altLang="en-US" dirty="0"/>
              <a:t>American Airlines’ success prompted other industries to adopt similar practices regarding pricing</a:t>
            </a:r>
          </a:p>
          <a:p>
            <a:r>
              <a:rPr lang="en-US" altLang="ko-KR" dirty="0"/>
              <a:t>Specific techniques and tools of airline revenue management don’t necessarily apply to very different industries</a:t>
            </a:r>
          </a:p>
          <a:p>
            <a:r>
              <a:rPr lang="en-US" altLang="ko-KR" dirty="0"/>
              <a:t>Many of the underlying principles and concepts of revenue management do</a:t>
            </a:r>
            <a:endParaRPr lang="en-US" altLang="en-US" dirty="0"/>
          </a:p>
        </p:txBody>
      </p:sp>
      <p:sp>
        <p:nvSpPr>
          <p:cNvPr id="4" name="Slide Number Placeholder 3"/>
          <p:cNvSpPr>
            <a:spLocks noGrp="1"/>
          </p:cNvSpPr>
          <p:nvPr>
            <p:ph type="sldNum" sz="quarter" idx="12"/>
          </p:nvPr>
        </p:nvSpPr>
        <p:spPr/>
        <p:txBody>
          <a:bodyPr/>
          <a:lstStyle/>
          <a:p>
            <a:fld id="{66FD9BFC-CB93-4276-8AF8-7B27EEF15A94}" type="slidenum">
              <a:rPr lang="en-US" smtClean="0"/>
              <a:pPr/>
              <a:t>39</a:t>
            </a:fld>
            <a:endParaRPr lang="en-US"/>
          </a:p>
        </p:txBody>
      </p:sp>
    </p:spTree>
    <p:extLst>
      <p:ext uri="{BB962C8B-B14F-4D97-AF65-F5344CB8AC3E}">
        <p14:creationId xmlns:p14="http://schemas.microsoft.com/office/powerpoint/2010/main" val="371674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t>Fundamental Approaches to Smart Pricing</a:t>
            </a:r>
          </a:p>
        </p:txBody>
      </p:sp>
      <p:sp>
        <p:nvSpPr>
          <p:cNvPr id="43011" name="Rectangle 3"/>
          <p:cNvSpPr>
            <a:spLocks noGrp="1" noChangeArrowheads="1"/>
          </p:cNvSpPr>
          <p:nvPr>
            <p:ph idx="1"/>
          </p:nvPr>
        </p:nvSpPr>
        <p:spPr/>
        <p:txBody>
          <a:bodyPr/>
          <a:lstStyle/>
          <a:p>
            <a:r>
              <a:rPr lang="en-US" altLang="en-US"/>
              <a:t>Differential Pricing</a:t>
            </a:r>
          </a:p>
          <a:p>
            <a:pPr lvl="1"/>
            <a:r>
              <a:rPr lang="en-US" altLang="en-US"/>
              <a:t>Charging different prices to different customers </a:t>
            </a:r>
          </a:p>
          <a:p>
            <a:r>
              <a:rPr lang="en-US" altLang="en-US"/>
              <a:t>Dynamic pricing </a:t>
            </a:r>
          </a:p>
          <a:p>
            <a:pPr lvl="1"/>
            <a:r>
              <a:rPr lang="en-US" altLang="en-US"/>
              <a:t>Charging different prices over time</a:t>
            </a:r>
          </a:p>
        </p:txBody>
      </p:sp>
      <p:sp>
        <p:nvSpPr>
          <p:cNvPr id="4" name="Slide Number Placeholder 3"/>
          <p:cNvSpPr>
            <a:spLocks noGrp="1"/>
          </p:cNvSpPr>
          <p:nvPr>
            <p:ph type="sldNum" sz="quarter" idx="12"/>
          </p:nvPr>
        </p:nvSpPr>
        <p:spPr/>
        <p:txBody>
          <a:bodyPr/>
          <a:lstStyle/>
          <a:p>
            <a:fld id="{66FD9BFC-CB93-4276-8AF8-7B27EEF15A94}" type="slidenum">
              <a:rPr lang="en-US" smtClean="0"/>
              <a:pPr/>
              <a:t>40</a:t>
            </a:fld>
            <a:endParaRPr lang="en-US"/>
          </a:p>
        </p:txBody>
      </p:sp>
    </p:spTree>
    <p:extLst>
      <p:ext uri="{BB962C8B-B14F-4D97-AF65-F5344CB8AC3E}">
        <p14:creationId xmlns:p14="http://schemas.microsoft.com/office/powerpoint/2010/main" val="1729199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a:t>Differential Pricing</a:t>
            </a:r>
          </a:p>
        </p:txBody>
      </p:sp>
      <p:sp>
        <p:nvSpPr>
          <p:cNvPr id="44035" name="Rectangle 3"/>
          <p:cNvSpPr>
            <a:spLocks noGrp="1" noChangeArrowheads="1"/>
          </p:cNvSpPr>
          <p:nvPr>
            <p:ph idx="1"/>
          </p:nvPr>
        </p:nvSpPr>
        <p:spPr/>
        <p:txBody>
          <a:bodyPr/>
          <a:lstStyle/>
          <a:p>
            <a:r>
              <a:rPr lang="en-US" altLang="ko-KR"/>
              <a:t>Charge different customers different prices according to their price sensitivity</a:t>
            </a:r>
          </a:p>
          <a:p>
            <a:r>
              <a:rPr lang="en-US" altLang="ko-KR"/>
              <a:t>Dell does this by distinguishing between private consumers, small or large businesses, government agencies, and health care providers</a:t>
            </a:r>
          </a:p>
          <a:p>
            <a:r>
              <a:rPr lang="en-US" altLang="ko-KR"/>
              <a:t>Difficult to do in many cases</a:t>
            </a:r>
            <a:endParaRPr lang="en-US" altLang="en-US"/>
          </a:p>
        </p:txBody>
      </p:sp>
      <p:sp>
        <p:nvSpPr>
          <p:cNvPr id="4" name="Slide Number Placeholder 3"/>
          <p:cNvSpPr>
            <a:spLocks noGrp="1"/>
          </p:cNvSpPr>
          <p:nvPr>
            <p:ph type="sldNum" sz="quarter" idx="12"/>
          </p:nvPr>
        </p:nvSpPr>
        <p:spPr/>
        <p:txBody>
          <a:bodyPr/>
          <a:lstStyle/>
          <a:p>
            <a:fld id="{66FD9BFC-CB93-4276-8AF8-7B27EEF15A94}" type="slidenum">
              <a:rPr lang="en-US" smtClean="0"/>
              <a:pPr/>
              <a:t>41</a:t>
            </a:fld>
            <a:endParaRPr lang="en-US"/>
          </a:p>
        </p:txBody>
      </p:sp>
    </p:spTree>
    <p:extLst>
      <p:ext uri="{BB962C8B-B14F-4D97-AF65-F5344CB8AC3E}">
        <p14:creationId xmlns:p14="http://schemas.microsoft.com/office/powerpoint/2010/main" val="3992916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Differential Pricing Strategies</a:t>
            </a:r>
            <a:endParaRPr lang="en-US" dirty="0"/>
          </a:p>
        </p:txBody>
      </p:sp>
      <p:sp>
        <p:nvSpPr>
          <p:cNvPr id="3" name="Content Placeholder 2"/>
          <p:cNvSpPr>
            <a:spLocks noGrp="1"/>
          </p:cNvSpPr>
          <p:nvPr>
            <p:ph idx="1"/>
          </p:nvPr>
        </p:nvSpPr>
        <p:spPr/>
        <p:txBody>
          <a:bodyPr/>
          <a:lstStyle/>
          <a:p>
            <a:r>
              <a:rPr lang="en-US" dirty="0"/>
              <a:t>Group pricing</a:t>
            </a:r>
          </a:p>
          <a:p>
            <a:r>
              <a:rPr lang="en-US" dirty="0"/>
              <a:t>Channel pricing</a:t>
            </a:r>
          </a:p>
          <a:p>
            <a:r>
              <a:rPr lang="en-US" dirty="0"/>
              <a:t>Regional pricing</a:t>
            </a:r>
          </a:p>
          <a:p>
            <a:r>
              <a:rPr lang="en-US" dirty="0"/>
              <a:t>Time-based differentiation</a:t>
            </a:r>
          </a:p>
          <a:p>
            <a:r>
              <a:rPr lang="en-US" dirty="0"/>
              <a:t>Product version</a:t>
            </a:r>
          </a:p>
          <a:p>
            <a:r>
              <a:rPr lang="en-US" dirty="0"/>
              <a:t>Coupons and rebates</a:t>
            </a:r>
          </a:p>
        </p:txBody>
      </p:sp>
      <p:sp>
        <p:nvSpPr>
          <p:cNvPr id="4" name="Slide Number Placeholder 3"/>
          <p:cNvSpPr>
            <a:spLocks noGrp="1"/>
          </p:cNvSpPr>
          <p:nvPr>
            <p:ph type="sldNum" sz="quarter" idx="12"/>
          </p:nvPr>
        </p:nvSpPr>
        <p:spPr/>
        <p:txBody>
          <a:bodyPr/>
          <a:lstStyle/>
          <a:p>
            <a:fld id="{66FD9BFC-CB93-4276-8AF8-7B27EEF15A94}" type="slidenum">
              <a:rPr lang="en-US" smtClean="0"/>
              <a:pPr/>
              <a:t>42</a:t>
            </a:fld>
            <a:endParaRPr lang="en-US"/>
          </a:p>
        </p:txBody>
      </p:sp>
    </p:spTree>
    <p:extLst>
      <p:ext uri="{BB962C8B-B14F-4D97-AF65-F5344CB8AC3E}">
        <p14:creationId xmlns:p14="http://schemas.microsoft.com/office/powerpoint/2010/main" val="33851615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a:t>Group, Channel, and Regional Pricing</a:t>
            </a:r>
          </a:p>
        </p:txBody>
      </p:sp>
      <p:sp>
        <p:nvSpPr>
          <p:cNvPr id="45059" name="Rectangle 3"/>
          <p:cNvSpPr>
            <a:spLocks noGrp="1" noChangeArrowheads="1"/>
          </p:cNvSpPr>
          <p:nvPr>
            <p:ph idx="1"/>
          </p:nvPr>
        </p:nvSpPr>
        <p:spPr/>
        <p:txBody>
          <a:bodyPr>
            <a:normAutofit fontScale="92500" lnSpcReduction="20000"/>
          </a:bodyPr>
          <a:lstStyle/>
          <a:p>
            <a:r>
              <a:rPr lang="en-US" altLang="en-US" dirty="0"/>
              <a:t>Group pricing</a:t>
            </a:r>
          </a:p>
          <a:p>
            <a:pPr lvl="1"/>
            <a:r>
              <a:rPr lang="en-US" altLang="en-US" dirty="0"/>
              <a:t>Discounts to specific groups of customers very common in many industries</a:t>
            </a:r>
          </a:p>
          <a:p>
            <a:pPr lvl="1"/>
            <a:r>
              <a:rPr lang="en-US" altLang="en-US" dirty="0"/>
              <a:t>Senior citizen discounts at diners, software discounts to universities, student discounts at movie theaters, “ladies night” at bars </a:t>
            </a:r>
          </a:p>
          <a:p>
            <a:pPr lvl="1"/>
            <a:r>
              <a:rPr lang="en-US" altLang="en-US" dirty="0"/>
              <a:t>Works only when there is a correlation between group members and price sensitivity</a:t>
            </a:r>
          </a:p>
          <a:p>
            <a:r>
              <a:rPr lang="en-US" altLang="en-US" dirty="0"/>
              <a:t>Channel pricing</a:t>
            </a:r>
          </a:p>
          <a:p>
            <a:pPr lvl="1"/>
            <a:r>
              <a:rPr lang="en-US" altLang="en-US" dirty="0"/>
              <a:t>Charging different prices for the same product sold through different channels</a:t>
            </a:r>
          </a:p>
          <a:p>
            <a:pPr lvl="1"/>
            <a:r>
              <a:rPr lang="en-US" altLang="en-US" dirty="0"/>
              <a:t>Different prices on web sites vs. retail stores</a:t>
            </a:r>
          </a:p>
          <a:p>
            <a:pPr lvl="1"/>
            <a:r>
              <a:rPr lang="en-US" altLang="en-US" dirty="0"/>
              <a:t>Works only if customers who use different channels have different price sensitivities</a:t>
            </a:r>
          </a:p>
          <a:p>
            <a:r>
              <a:rPr lang="en-US" altLang="en-US" dirty="0"/>
              <a:t>Regional pricing</a:t>
            </a:r>
          </a:p>
          <a:p>
            <a:pPr lvl="1"/>
            <a:r>
              <a:rPr lang="en-US" altLang="en-US" dirty="0"/>
              <a:t>Exploiting different price sensitivities at different locations</a:t>
            </a:r>
          </a:p>
          <a:p>
            <a:pPr lvl="1"/>
            <a:r>
              <a:rPr lang="en-US" altLang="en-US" dirty="0"/>
              <a:t>Beer is much more expensive in a typical stadium than in a bar</a:t>
            </a:r>
          </a:p>
        </p:txBody>
      </p:sp>
      <p:sp>
        <p:nvSpPr>
          <p:cNvPr id="4" name="Slide Number Placeholder 3"/>
          <p:cNvSpPr>
            <a:spLocks noGrp="1"/>
          </p:cNvSpPr>
          <p:nvPr>
            <p:ph type="sldNum" sz="quarter" idx="12"/>
          </p:nvPr>
        </p:nvSpPr>
        <p:spPr/>
        <p:txBody>
          <a:bodyPr/>
          <a:lstStyle/>
          <a:p>
            <a:fld id="{66FD9BFC-CB93-4276-8AF8-7B27EEF15A94}" type="slidenum">
              <a:rPr lang="en-US" smtClean="0"/>
              <a:pPr/>
              <a:t>43</a:t>
            </a:fld>
            <a:endParaRPr lang="en-US"/>
          </a:p>
        </p:txBody>
      </p:sp>
    </p:spTree>
    <p:extLst>
      <p:ext uri="{BB962C8B-B14F-4D97-AF65-F5344CB8AC3E}">
        <p14:creationId xmlns:p14="http://schemas.microsoft.com/office/powerpoint/2010/main" val="3707417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AutoShape 4"/>
          <p:cNvSpPr>
            <a:spLocks noGrp="1" noChangeArrowheads="1"/>
          </p:cNvSpPr>
          <p:nvPr>
            <p:ph type="title"/>
          </p:nvPr>
        </p:nvSpPr>
        <p:spPr/>
        <p:txBody>
          <a:bodyPr/>
          <a:lstStyle/>
          <a:p>
            <a:r>
              <a:rPr lang="en-US" altLang="en-US" dirty="0"/>
              <a:t>Time-Based Differentiation and Product Versioning</a:t>
            </a:r>
          </a:p>
        </p:txBody>
      </p:sp>
      <p:sp>
        <p:nvSpPr>
          <p:cNvPr id="46083" name="Rectangle 3"/>
          <p:cNvSpPr>
            <a:spLocks noGrp="1" noChangeArrowheads="1"/>
          </p:cNvSpPr>
          <p:nvPr>
            <p:ph idx="1"/>
          </p:nvPr>
        </p:nvSpPr>
        <p:spPr/>
        <p:txBody>
          <a:bodyPr>
            <a:normAutofit fontScale="92500" lnSpcReduction="20000"/>
          </a:bodyPr>
          <a:lstStyle/>
          <a:p>
            <a:r>
              <a:rPr lang="en-US" altLang="en-US" dirty="0"/>
              <a:t>Time-based Differentiation</a:t>
            </a:r>
          </a:p>
          <a:p>
            <a:pPr lvl="1"/>
            <a:r>
              <a:rPr lang="en-US" altLang="en-US" dirty="0"/>
              <a:t>Similar products differentiated based on time</a:t>
            </a:r>
          </a:p>
          <a:p>
            <a:pPr lvl="1"/>
            <a:r>
              <a:rPr lang="en-US" altLang="en-US" dirty="0">
                <a:hlinkClick r:id="rId2"/>
              </a:rPr>
              <a:t>Amazon.com</a:t>
            </a:r>
            <a:r>
              <a:rPr lang="en-US" altLang="en-US" dirty="0"/>
              <a:t> charges different rates for different delivery times</a:t>
            </a:r>
          </a:p>
          <a:p>
            <a:pPr lvl="3"/>
            <a:r>
              <a:rPr lang="en-US" altLang="en-US" dirty="0"/>
              <a:t>A technique for segmenting price sensitive customers and those who are more delivery time sensitive</a:t>
            </a:r>
          </a:p>
          <a:p>
            <a:pPr lvl="3"/>
            <a:r>
              <a:rPr lang="en-US" altLang="en-US" dirty="0"/>
              <a:t>Dell charges different prices for repair contracts that complete repairs in different amounts of time</a:t>
            </a:r>
          </a:p>
          <a:p>
            <a:r>
              <a:rPr lang="en-US" altLang="en-US" dirty="0"/>
              <a:t>Product Versioning</a:t>
            </a:r>
          </a:p>
          <a:p>
            <a:pPr lvl="1"/>
            <a:r>
              <a:rPr lang="en-US" altLang="en-US" dirty="0"/>
              <a:t>Offer slightly different products in order to differentiate price sensitivities</a:t>
            </a:r>
          </a:p>
          <a:p>
            <a:pPr lvl="1"/>
            <a:r>
              <a:rPr lang="en-US" altLang="en-US" dirty="0"/>
              <a:t>May take the form of branding</a:t>
            </a:r>
          </a:p>
          <a:p>
            <a:pPr lvl="3"/>
            <a:r>
              <a:rPr lang="en-US" altLang="en-US" dirty="0"/>
              <a:t>Store brand vs Generic brand</a:t>
            </a:r>
          </a:p>
          <a:p>
            <a:pPr lvl="1"/>
            <a:r>
              <a:rPr lang="en-US" altLang="en-US" dirty="0"/>
              <a:t>Additional features added to products at the higher end of the line</a:t>
            </a:r>
          </a:p>
          <a:p>
            <a:pPr lvl="4"/>
            <a:r>
              <a:rPr lang="en-US" altLang="en-US" dirty="0"/>
              <a:t>High end buyers are inclined to buy the higher end products in the line</a:t>
            </a:r>
          </a:p>
          <a:p>
            <a:pPr lvl="4"/>
            <a:r>
              <a:rPr lang="en-US" altLang="en-US" dirty="0"/>
              <a:t>Pay significantly more than the lower end products </a:t>
            </a:r>
          </a:p>
          <a:p>
            <a:pPr lvl="4"/>
            <a:r>
              <a:rPr lang="en-US" altLang="en-US" dirty="0"/>
              <a:t>Cost very little more to manufacture</a:t>
            </a:r>
          </a:p>
          <a:p>
            <a:endParaRPr lang="en-US" altLang="en-US" dirty="0"/>
          </a:p>
        </p:txBody>
      </p:sp>
      <p:sp>
        <p:nvSpPr>
          <p:cNvPr id="6" name="Slide Number Placeholder 5"/>
          <p:cNvSpPr>
            <a:spLocks noGrp="1"/>
          </p:cNvSpPr>
          <p:nvPr>
            <p:ph type="sldNum" sz="quarter" idx="12"/>
          </p:nvPr>
        </p:nvSpPr>
        <p:spPr/>
        <p:txBody>
          <a:bodyPr/>
          <a:lstStyle/>
          <a:p>
            <a:fld id="{66FD9BFC-CB93-4276-8AF8-7B27EEF15A94}" type="slidenum">
              <a:rPr lang="en-US" smtClean="0"/>
              <a:pPr/>
              <a:t>44</a:t>
            </a:fld>
            <a:endParaRPr lang="en-US"/>
          </a:p>
        </p:txBody>
      </p:sp>
    </p:spTree>
    <p:extLst>
      <p:ext uri="{BB962C8B-B14F-4D97-AF65-F5344CB8AC3E}">
        <p14:creationId xmlns:p14="http://schemas.microsoft.com/office/powerpoint/2010/main" val="2786280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a:t>Coupons and Rebates</a:t>
            </a:r>
            <a:endParaRPr lang="en-US" altLang="en-US" dirty="0"/>
          </a:p>
        </p:txBody>
      </p:sp>
      <p:sp>
        <p:nvSpPr>
          <p:cNvPr id="47107" name="Rectangle 3"/>
          <p:cNvSpPr>
            <a:spLocks noGrp="1" noChangeArrowheads="1"/>
          </p:cNvSpPr>
          <p:nvPr>
            <p:ph idx="1"/>
          </p:nvPr>
        </p:nvSpPr>
        <p:spPr/>
        <p:txBody>
          <a:bodyPr/>
          <a:lstStyle/>
          <a:p>
            <a:r>
              <a:rPr lang="en-US" altLang="en-US" dirty="0"/>
              <a:t>Distinguish between customers that place a high value on time or flexibility</a:t>
            </a:r>
          </a:p>
          <a:p>
            <a:r>
              <a:rPr lang="en-US" altLang="en-US" dirty="0"/>
              <a:t>Those who are willing to spend the time to get a lower price by using a coupon or submitting a rebate form</a:t>
            </a:r>
          </a:p>
          <a:p>
            <a:r>
              <a:rPr lang="en-US" altLang="en-US" dirty="0"/>
              <a:t>Mail-in rebates at the point of sale</a:t>
            </a:r>
          </a:p>
          <a:p>
            <a:pPr lvl="1"/>
            <a:r>
              <a:rPr lang="en-US" altLang="en-US" dirty="0"/>
              <a:t>Adds a significant hurdle to the buying process</a:t>
            </a:r>
          </a:p>
          <a:p>
            <a:pPr lvl="1"/>
            <a:r>
              <a:rPr lang="en-US" altLang="en-US" dirty="0"/>
              <a:t>Customers willing to pay the higher price will not necessarily send the coupon</a:t>
            </a:r>
          </a:p>
          <a:p>
            <a:pPr lvl="1"/>
            <a:r>
              <a:rPr lang="en-US" altLang="en-US" dirty="0"/>
              <a:t>Do not incorporate fences </a:t>
            </a:r>
          </a:p>
          <a:p>
            <a:pPr lvl="1"/>
            <a:r>
              <a:rPr lang="en-US" altLang="en-US" dirty="0"/>
              <a:t>Require a more detailed analysis</a:t>
            </a:r>
          </a:p>
          <a:p>
            <a:endParaRPr lang="en-US" altLang="en-US" dirty="0"/>
          </a:p>
        </p:txBody>
      </p:sp>
      <p:sp>
        <p:nvSpPr>
          <p:cNvPr id="4" name="Slide Number Placeholder 3"/>
          <p:cNvSpPr>
            <a:spLocks noGrp="1"/>
          </p:cNvSpPr>
          <p:nvPr>
            <p:ph type="sldNum" sz="quarter" idx="12"/>
          </p:nvPr>
        </p:nvSpPr>
        <p:spPr/>
        <p:txBody>
          <a:bodyPr/>
          <a:lstStyle/>
          <a:p>
            <a:fld id="{66FD9BFC-CB93-4276-8AF8-7B27EEF15A94}" type="slidenum">
              <a:rPr lang="en-US" smtClean="0"/>
              <a:pPr/>
              <a:t>45</a:t>
            </a:fld>
            <a:endParaRPr lang="en-US"/>
          </a:p>
        </p:txBody>
      </p:sp>
    </p:spTree>
    <p:extLst>
      <p:ext uri="{BB962C8B-B14F-4D97-AF65-F5344CB8AC3E}">
        <p14:creationId xmlns:p14="http://schemas.microsoft.com/office/powerpoint/2010/main" val="6203430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a:t>Rebates</a:t>
            </a:r>
          </a:p>
        </p:txBody>
      </p:sp>
      <p:sp>
        <p:nvSpPr>
          <p:cNvPr id="48131" name="Rectangle 3"/>
          <p:cNvSpPr>
            <a:spLocks noGrp="1" noChangeArrowheads="1"/>
          </p:cNvSpPr>
          <p:nvPr>
            <p:ph idx="1"/>
          </p:nvPr>
        </p:nvSpPr>
        <p:spPr/>
        <p:txBody>
          <a:bodyPr>
            <a:normAutofit fontScale="92500" lnSpcReduction="20000"/>
          </a:bodyPr>
          <a:lstStyle/>
          <a:p>
            <a:r>
              <a:rPr lang="en-US" altLang="en-US" dirty="0"/>
              <a:t>No rebate</a:t>
            </a:r>
          </a:p>
          <a:p>
            <a:pPr lvl="1"/>
            <a:r>
              <a:rPr lang="en-US" altLang="en-US" dirty="0"/>
              <a:t>Each retailer decides on the price and the amount to order from the manufacturer to maximize its profit</a:t>
            </a:r>
          </a:p>
          <a:p>
            <a:pPr lvl="1"/>
            <a:r>
              <a:rPr lang="en-US" altLang="en-US" dirty="0"/>
              <a:t>Retailer needs to find a price and an order quantity so as to maximize its expected profit</a:t>
            </a:r>
          </a:p>
          <a:p>
            <a:pPr lvl="1"/>
            <a:r>
              <a:rPr lang="en-US" altLang="en-US" dirty="0"/>
              <a:t>Manufacturer would like the retailer to order as much as possible at the wholesale price</a:t>
            </a:r>
          </a:p>
          <a:p>
            <a:r>
              <a:rPr lang="en-US" altLang="en-US" dirty="0"/>
              <a:t>Mail-in-rebates</a:t>
            </a:r>
          </a:p>
          <a:p>
            <a:pPr lvl="1"/>
            <a:r>
              <a:rPr lang="en-US" altLang="en-US" dirty="0"/>
              <a:t>manufacturer influences customer demand </a:t>
            </a:r>
          </a:p>
          <a:p>
            <a:pPr lvl="1"/>
            <a:r>
              <a:rPr lang="en-US" altLang="en-US" dirty="0"/>
              <a:t>provides an upside incentive to the retailer to increase its order quantity</a:t>
            </a:r>
          </a:p>
          <a:p>
            <a:pPr lvl="1"/>
            <a:r>
              <a:rPr lang="en-US" altLang="en-US" dirty="0"/>
              <a:t>Retailer’s profit increases</a:t>
            </a:r>
          </a:p>
          <a:p>
            <a:pPr lvl="1"/>
            <a:r>
              <a:rPr lang="en-US" altLang="en-US" dirty="0"/>
              <a:t>Increase in demand forces the retailer to order more from the manufacturer</a:t>
            </a:r>
          </a:p>
          <a:p>
            <a:pPr lvl="1"/>
            <a:r>
              <a:rPr lang="en-US" altLang="en-US" dirty="0"/>
              <a:t>Optimal order quantity compensates for the rebate</a:t>
            </a:r>
          </a:p>
          <a:p>
            <a:pPr lvl="1"/>
            <a:r>
              <a:rPr lang="en-US" altLang="en-US" dirty="0"/>
              <a:t>Implies an increase in the manufacturer’s expected profit</a:t>
            </a:r>
          </a:p>
        </p:txBody>
      </p:sp>
      <p:sp>
        <p:nvSpPr>
          <p:cNvPr id="4" name="Slide Number Placeholder 3"/>
          <p:cNvSpPr>
            <a:spLocks noGrp="1"/>
          </p:cNvSpPr>
          <p:nvPr>
            <p:ph type="sldNum" sz="quarter" idx="12"/>
          </p:nvPr>
        </p:nvSpPr>
        <p:spPr/>
        <p:txBody>
          <a:bodyPr/>
          <a:lstStyle/>
          <a:p>
            <a:fld id="{66FD9BFC-CB93-4276-8AF8-7B27EEF15A94}" type="slidenum">
              <a:rPr lang="en-US" smtClean="0"/>
              <a:pPr/>
              <a:t>46</a:t>
            </a:fld>
            <a:endParaRPr lang="en-US"/>
          </a:p>
        </p:txBody>
      </p:sp>
    </p:spTree>
    <p:extLst>
      <p:ext uri="{BB962C8B-B14F-4D97-AF65-F5344CB8AC3E}">
        <p14:creationId xmlns:p14="http://schemas.microsoft.com/office/powerpoint/2010/main" val="9742067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a:t>Why Not Discount the Wholesale Price?</a:t>
            </a:r>
          </a:p>
        </p:txBody>
      </p:sp>
      <p:sp>
        <p:nvSpPr>
          <p:cNvPr id="49155" name="Rectangle 3"/>
          <p:cNvSpPr>
            <a:spLocks noGrp="1" noChangeArrowheads="1"/>
          </p:cNvSpPr>
          <p:nvPr>
            <p:ph idx="1"/>
          </p:nvPr>
        </p:nvSpPr>
        <p:spPr/>
        <p:txBody>
          <a:bodyPr/>
          <a:lstStyle/>
          <a:p>
            <a:r>
              <a:rPr lang="en-US" altLang="en-US" dirty="0"/>
              <a:t>Rebate strategy implies not every consumer will mail the coupon to the manufacturer</a:t>
            </a:r>
          </a:p>
          <a:p>
            <a:r>
              <a:rPr lang="en-US" altLang="en-US" dirty="0"/>
              <a:t>If the manufacturer merely reduces the wholesale price, the retailer may keep the discount and not transfer it to the customers</a:t>
            </a:r>
          </a:p>
          <a:p>
            <a:r>
              <a:rPr lang="en-US" altLang="en-US" dirty="0"/>
              <a:t>Even if the retailer uses the discounted wholesale price to optimize its pricing and ordering decisions, and even if every consumer mails back the rebate, the mail-in rebate strategy is a better strategy for the manufacturer</a:t>
            </a:r>
          </a:p>
        </p:txBody>
      </p:sp>
      <p:sp>
        <p:nvSpPr>
          <p:cNvPr id="4" name="Slide Number Placeholder 3"/>
          <p:cNvSpPr>
            <a:spLocks noGrp="1"/>
          </p:cNvSpPr>
          <p:nvPr>
            <p:ph type="sldNum" sz="quarter" idx="12"/>
          </p:nvPr>
        </p:nvSpPr>
        <p:spPr/>
        <p:txBody>
          <a:bodyPr/>
          <a:lstStyle/>
          <a:p>
            <a:fld id="{66FD9BFC-CB93-4276-8AF8-7B27EEF15A94}" type="slidenum">
              <a:rPr lang="en-US" smtClean="0"/>
              <a:pPr/>
              <a:t>47</a:t>
            </a:fld>
            <a:endParaRPr lang="en-US"/>
          </a:p>
        </p:txBody>
      </p:sp>
    </p:spTree>
    <p:extLst>
      <p:ext uri="{BB962C8B-B14F-4D97-AF65-F5344CB8AC3E}">
        <p14:creationId xmlns:p14="http://schemas.microsoft.com/office/powerpoint/2010/main" val="12222794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a:t>Mail-in Rebate Strategy Better</a:t>
            </a:r>
          </a:p>
        </p:txBody>
      </p:sp>
      <p:sp>
        <p:nvSpPr>
          <p:cNvPr id="50179" name="Rectangle 3"/>
          <p:cNvSpPr>
            <a:spLocks noGrp="1" noChangeArrowheads="1"/>
          </p:cNvSpPr>
          <p:nvPr>
            <p:ph idx="1"/>
          </p:nvPr>
        </p:nvSpPr>
        <p:spPr/>
        <p:txBody>
          <a:bodyPr/>
          <a:lstStyle/>
          <a:p>
            <a:r>
              <a:rPr lang="en-US" altLang="en-US" dirty="0"/>
              <a:t>Assume retailer orders the same amount in both strategies</a:t>
            </a:r>
          </a:p>
          <a:p>
            <a:r>
              <a:rPr lang="en-US" altLang="en-US" dirty="0"/>
              <a:t>Order quantity &lt; realized demand </a:t>
            </a:r>
          </a:p>
          <a:p>
            <a:pPr lvl="1"/>
            <a:r>
              <a:rPr lang="en-US" altLang="en-US" dirty="0"/>
              <a:t>The two strategies provide the manufacturer with exactly the same profit</a:t>
            </a:r>
          </a:p>
          <a:p>
            <a:r>
              <a:rPr lang="en-US" altLang="en-US" dirty="0"/>
              <a:t>Order quantity &gt; realized demand</a:t>
            </a:r>
          </a:p>
          <a:p>
            <a:pPr lvl="1"/>
            <a:r>
              <a:rPr lang="en-US" altLang="en-US" dirty="0"/>
              <a:t>Manufacturer’s profit with rebate is larger than its profit under discounted wholesale price</a:t>
            </a:r>
          </a:p>
        </p:txBody>
      </p:sp>
      <p:sp>
        <p:nvSpPr>
          <p:cNvPr id="4" name="Slide Number Placeholder 3"/>
          <p:cNvSpPr>
            <a:spLocks noGrp="1"/>
          </p:cNvSpPr>
          <p:nvPr>
            <p:ph type="sldNum" sz="quarter" idx="12"/>
          </p:nvPr>
        </p:nvSpPr>
        <p:spPr/>
        <p:txBody>
          <a:bodyPr/>
          <a:lstStyle/>
          <a:p>
            <a:fld id="{66FD9BFC-CB93-4276-8AF8-7B27EEF15A94}" type="slidenum">
              <a:rPr lang="en-US" smtClean="0"/>
              <a:pPr/>
              <a:t>48</a:t>
            </a:fld>
            <a:endParaRPr lang="en-US"/>
          </a:p>
        </p:txBody>
      </p:sp>
    </p:spTree>
    <p:extLst>
      <p:ext uri="{BB962C8B-B14F-4D97-AF65-F5344CB8AC3E}">
        <p14:creationId xmlns:p14="http://schemas.microsoft.com/office/powerpoint/2010/main" val="4115223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a:t>Dynamic Pricing</a:t>
            </a:r>
          </a:p>
        </p:txBody>
      </p:sp>
      <p:sp>
        <p:nvSpPr>
          <p:cNvPr id="51203" name="Rectangle 3"/>
          <p:cNvSpPr>
            <a:spLocks noGrp="1" noChangeArrowheads="1"/>
          </p:cNvSpPr>
          <p:nvPr>
            <p:ph idx="1"/>
          </p:nvPr>
        </p:nvSpPr>
        <p:spPr/>
        <p:txBody>
          <a:bodyPr/>
          <a:lstStyle/>
          <a:p>
            <a:r>
              <a:rPr lang="en-US" altLang="en-US" dirty="0"/>
              <a:t>Retailers change price at the end of the season to get rid of excess inventory</a:t>
            </a:r>
          </a:p>
          <a:p>
            <a:r>
              <a:rPr lang="en-US" altLang="en-US" dirty="0"/>
              <a:t>Manufacturers change price during the season to distinguish between low and high reservation price customers</a:t>
            </a:r>
          </a:p>
          <a:p>
            <a:r>
              <a:rPr lang="en-US" altLang="en-US" dirty="0"/>
              <a:t>Use pricing to affect demand</a:t>
            </a:r>
          </a:p>
          <a:p>
            <a:r>
              <a:rPr lang="en-US" altLang="ko-KR" dirty="0"/>
              <a:t>Dynamic pricing may increase profit by 2-6%</a:t>
            </a:r>
          </a:p>
          <a:p>
            <a:pPr lvl="1"/>
            <a:r>
              <a:rPr lang="en-US" altLang="en-US" dirty="0"/>
              <a:t>Significant in industries with low margins</a:t>
            </a:r>
          </a:p>
          <a:p>
            <a:pPr lvl="3"/>
            <a:r>
              <a:rPr lang="en-US" altLang="en-US" dirty="0"/>
              <a:t>Retail industry</a:t>
            </a:r>
          </a:p>
          <a:p>
            <a:pPr lvl="3"/>
            <a:r>
              <a:rPr lang="en-US" altLang="en-US" dirty="0"/>
              <a:t>Computers industry</a:t>
            </a:r>
          </a:p>
        </p:txBody>
      </p:sp>
      <p:sp>
        <p:nvSpPr>
          <p:cNvPr id="4" name="Slide Number Placeholder 3"/>
          <p:cNvSpPr>
            <a:spLocks noGrp="1"/>
          </p:cNvSpPr>
          <p:nvPr>
            <p:ph type="sldNum" sz="quarter" idx="12"/>
          </p:nvPr>
        </p:nvSpPr>
        <p:spPr/>
        <p:txBody>
          <a:bodyPr/>
          <a:lstStyle/>
          <a:p>
            <a:fld id="{66FD9BFC-CB93-4276-8AF8-7B27EEF15A94}" type="slidenum">
              <a:rPr lang="en-US" smtClean="0"/>
              <a:pPr/>
              <a:t>49</a:t>
            </a:fld>
            <a:endParaRPr lang="en-US"/>
          </a:p>
        </p:txBody>
      </p:sp>
    </p:spTree>
    <p:extLst>
      <p:ext uri="{BB962C8B-B14F-4D97-AF65-F5344CB8AC3E}">
        <p14:creationId xmlns:p14="http://schemas.microsoft.com/office/powerpoint/2010/main" val="25294831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a:t>Conditions under which Dynamic Pricing Is Superior</a:t>
            </a:r>
          </a:p>
        </p:txBody>
      </p:sp>
      <p:sp>
        <p:nvSpPr>
          <p:cNvPr id="53251" name="Rectangle 3"/>
          <p:cNvSpPr>
            <a:spLocks noGrp="1" noChangeArrowheads="1"/>
          </p:cNvSpPr>
          <p:nvPr>
            <p:ph idx="1"/>
          </p:nvPr>
        </p:nvSpPr>
        <p:spPr/>
        <p:txBody>
          <a:bodyPr>
            <a:normAutofit lnSpcReduction="10000"/>
          </a:bodyPr>
          <a:lstStyle/>
          <a:p>
            <a:r>
              <a:rPr lang="en-US" altLang="en-US"/>
              <a:t>Available capacity</a:t>
            </a:r>
          </a:p>
          <a:p>
            <a:pPr lvl="1"/>
            <a:r>
              <a:rPr lang="en-US" altLang="en-US"/>
              <a:t>Smaller the production capacity relative to average demand, the larger the benefit from dynamic pricing</a:t>
            </a:r>
          </a:p>
          <a:p>
            <a:r>
              <a:rPr lang="en-US" altLang="en-US"/>
              <a:t>Demand variability</a:t>
            </a:r>
          </a:p>
          <a:p>
            <a:pPr lvl="1"/>
            <a:r>
              <a:rPr lang="en-US" altLang="en-US"/>
              <a:t>Benefit of dynamic pricing increases as the degree of demand uncertainty increases</a:t>
            </a:r>
          </a:p>
          <a:p>
            <a:r>
              <a:rPr lang="en-US" altLang="en-US"/>
              <a:t>Seasonality in demand pattern</a:t>
            </a:r>
          </a:p>
          <a:p>
            <a:pPr lvl="1"/>
            <a:r>
              <a:rPr lang="en-US" altLang="en-US"/>
              <a:t>Benefit of dynamic pricing increases as the level of demand seasonality increases</a:t>
            </a:r>
          </a:p>
          <a:p>
            <a:r>
              <a:rPr lang="en-US" altLang="en-US"/>
              <a:t>Length of the planning horizon</a:t>
            </a:r>
          </a:p>
          <a:p>
            <a:pPr lvl="1"/>
            <a:r>
              <a:rPr lang="en-US" altLang="en-US"/>
              <a:t>Longer the planning horizon, the smaller the benefit from dynamic pricing</a:t>
            </a:r>
          </a:p>
        </p:txBody>
      </p:sp>
      <p:sp>
        <p:nvSpPr>
          <p:cNvPr id="4" name="Slide Number Placeholder 3"/>
          <p:cNvSpPr>
            <a:spLocks noGrp="1"/>
          </p:cNvSpPr>
          <p:nvPr>
            <p:ph type="sldNum" sz="quarter" idx="12"/>
          </p:nvPr>
        </p:nvSpPr>
        <p:spPr/>
        <p:txBody>
          <a:bodyPr/>
          <a:lstStyle/>
          <a:p>
            <a:fld id="{66FD9BFC-CB93-4276-8AF8-7B27EEF15A94}" type="slidenum">
              <a:rPr lang="en-US" smtClean="0"/>
              <a:pPr/>
              <a:t>50</a:t>
            </a:fld>
            <a:endParaRPr lang="en-US"/>
          </a:p>
        </p:txBody>
      </p:sp>
    </p:spTree>
    <p:extLst>
      <p:ext uri="{BB962C8B-B14F-4D97-AF65-F5344CB8AC3E}">
        <p14:creationId xmlns:p14="http://schemas.microsoft.com/office/powerpoint/2010/main" val="28592393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Strategic Consumer Behavior</a:t>
            </a:r>
          </a:p>
        </p:txBody>
      </p:sp>
      <p:sp>
        <p:nvSpPr>
          <p:cNvPr id="3" name="Content Placeholder 2"/>
          <p:cNvSpPr>
            <a:spLocks noGrp="1"/>
          </p:cNvSpPr>
          <p:nvPr>
            <p:ph idx="1"/>
          </p:nvPr>
        </p:nvSpPr>
        <p:spPr/>
        <p:txBody>
          <a:bodyPr>
            <a:normAutofit fontScale="92500" lnSpcReduction="10000"/>
          </a:bodyPr>
          <a:lstStyle/>
          <a:p>
            <a:r>
              <a:rPr lang="en-US" dirty="0"/>
              <a:t>Strategic consumer behavior refers to consumers willing to delay purchase in anticipation of price discounts</a:t>
            </a:r>
          </a:p>
          <a:p>
            <a:r>
              <a:rPr lang="en-US" dirty="0"/>
              <a:t>The firm’s profit may drop if customers delay purchasing decisions until they receive a discount</a:t>
            </a:r>
          </a:p>
          <a:p>
            <a:r>
              <a:rPr lang="en-US" dirty="0"/>
              <a:t>However, discount may raise sales so net effect is not clear</a:t>
            </a:r>
          </a:p>
          <a:p>
            <a:pPr lvl="1"/>
            <a:r>
              <a:rPr lang="en-US" dirty="0"/>
              <a:t>What matters is the fraction of strategic customers</a:t>
            </a:r>
          </a:p>
          <a:p>
            <a:r>
              <a:rPr lang="en-US" dirty="0"/>
              <a:t>Two strategies…</a:t>
            </a:r>
          </a:p>
          <a:p>
            <a:pPr lvl="1">
              <a:buFont typeface="+mj-lt"/>
              <a:buAutoNum type="arabicPeriod"/>
            </a:pPr>
            <a:r>
              <a:rPr lang="en-US" b="1" i="1" dirty="0"/>
              <a:t>Wait time and prices</a:t>
            </a:r>
            <a:r>
              <a:rPr lang="en-US" dirty="0"/>
              <a:t>: The firm can build fences by delaying the discount time and optimizing price so that this combination of delay and lower discount curb strategic consumer behavior</a:t>
            </a:r>
          </a:p>
          <a:p>
            <a:pPr lvl="1">
              <a:buFont typeface="+mj-lt"/>
              <a:buAutoNum type="arabicPeriod"/>
            </a:pPr>
            <a:r>
              <a:rPr lang="en-US" b="1" i="1" dirty="0"/>
              <a:t>Inventory</a:t>
            </a:r>
            <a:r>
              <a:rPr lang="en-US" dirty="0"/>
              <a:t>: By focusing on product scarcity, the firm motivates consumers to purchase early rather than wait for a discount</a:t>
            </a:r>
          </a:p>
        </p:txBody>
      </p:sp>
      <p:sp>
        <p:nvSpPr>
          <p:cNvPr id="4" name="Slide Number Placeholder 3"/>
          <p:cNvSpPr>
            <a:spLocks noGrp="1"/>
          </p:cNvSpPr>
          <p:nvPr>
            <p:ph type="sldNum" sz="quarter" idx="12"/>
          </p:nvPr>
        </p:nvSpPr>
        <p:spPr/>
        <p:txBody>
          <a:bodyPr/>
          <a:lstStyle/>
          <a:p>
            <a:fld id="{66FD9BFC-CB93-4276-8AF8-7B27EEF15A94}" type="slidenum">
              <a:rPr lang="en-US" smtClean="0"/>
              <a:pPr/>
              <a:t>51</a:t>
            </a:fld>
            <a:endParaRPr lang="en-US"/>
          </a:p>
        </p:txBody>
      </p:sp>
    </p:spTree>
    <p:extLst>
      <p:ext uri="{BB962C8B-B14F-4D97-AF65-F5344CB8AC3E}">
        <p14:creationId xmlns:p14="http://schemas.microsoft.com/office/powerpoint/2010/main" val="3439726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a:t>Impact of the Internet</a:t>
            </a:r>
          </a:p>
        </p:txBody>
      </p:sp>
      <p:sp>
        <p:nvSpPr>
          <p:cNvPr id="54275" name="Rectangle 3"/>
          <p:cNvSpPr>
            <a:spLocks noGrp="1" noChangeArrowheads="1"/>
          </p:cNvSpPr>
          <p:nvPr>
            <p:ph idx="1"/>
          </p:nvPr>
        </p:nvSpPr>
        <p:spPr/>
        <p:txBody>
          <a:bodyPr/>
          <a:lstStyle/>
          <a:p>
            <a:r>
              <a:rPr lang="en-US" altLang="en-US" dirty="0"/>
              <a:t>Many approaches of smart pricing made more practical by internet and e-commerce</a:t>
            </a:r>
          </a:p>
          <a:p>
            <a:r>
              <a:rPr lang="en-US" altLang="en-US" dirty="0"/>
              <a:t>Menu cost</a:t>
            </a:r>
          </a:p>
          <a:p>
            <a:pPr lvl="1"/>
            <a:r>
              <a:rPr lang="en-US" altLang="en-US" dirty="0"/>
              <a:t>cost that retailers incur when changing the posted price</a:t>
            </a:r>
          </a:p>
          <a:p>
            <a:pPr lvl="1"/>
            <a:r>
              <a:rPr lang="en-US" altLang="en-US" dirty="0"/>
              <a:t>Much lower on the Internet than in the off-line world</a:t>
            </a:r>
          </a:p>
          <a:p>
            <a:pPr lvl="1"/>
            <a:r>
              <a:rPr lang="en-US" altLang="en-US" dirty="0"/>
              <a:t>Updating of prices possible on a daily basis</a:t>
            </a:r>
          </a:p>
          <a:p>
            <a:r>
              <a:rPr lang="en-US" altLang="en-US" dirty="0"/>
              <a:t>Lower buyer search price</a:t>
            </a:r>
          </a:p>
          <a:p>
            <a:pPr lvl="1"/>
            <a:r>
              <a:rPr lang="en-US" altLang="en-US" dirty="0"/>
              <a:t>cost that buyers incur when looking for a product</a:t>
            </a:r>
          </a:p>
          <a:p>
            <a:pPr lvl="1"/>
            <a:r>
              <a:rPr lang="en-US" altLang="en-US" dirty="0"/>
              <a:t>forces competition between sellers </a:t>
            </a:r>
          </a:p>
          <a:p>
            <a:pPr lvl="1"/>
            <a:r>
              <a:rPr lang="en-US" altLang="en-US" dirty="0"/>
              <a:t>leads to a focus on smart pricing strategies</a:t>
            </a:r>
          </a:p>
        </p:txBody>
      </p:sp>
      <p:sp>
        <p:nvSpPr>
          <p:cNvPr id="2" name="Slide Number Placeholder 1"/>
          <p:cNvSpPr>
            <a:spLocks noGrp="1"/>
          </p:cNvSpPr>
          <p:nvPr>
            <p:ph type="sldNum" sz="quarter" idx="12"/>
          </p:nvPr>
        </p:nvSpPr>
        <p:spPr/>
        <p:txBody>
          <a:bodyPr/>
          <a:lstStyle/>
          <a:p>
            <a:fld id="{66FD9BFC-CB93-4276-8AF8-7B27EEF15A94}" type="slidenum">
              <a:rPr lang="en-US" smtClean="0"/>
              <a:pPr/>
              <a:t>52</a:t>
            </a:fld>
            <a:endParaRPr lang="en-US"/>
          </a:p>
        </p:txBody>
      </p:sp>
    </p:spTree>
    <p:extLst>
      <p:ext uri="{BB962C8B-B14F-4D97-AF65-F5344CB8AC3E}">
        <p14:creationId xmlns:p14="http://schemas.microsoft.com/office/powerpoint/2010/main" val="30551701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a:t>Impact of the Internet</a:t>
            </a:r>
          </a:p>
        </p:txBody>
      </p:sp>
      <p:sp>
        <p:nvSpPr>
          <p:cNvPr id="55299" name="Rectangle 3"/>
          <p:cNvSpPr>
            <a:spLocks noGrp="1" noChangeArrowheads="1"/>
          </p:cNvSpPr>
          <p:nvPr>
            <p:ph idx="1"/>
          </p:nvPr>
        </p:nvSpPr>
        <p:spPr/>
        <p:txBody>
          <a:bodyPr>
            <a:normAutofit lnSpcReduction="10000"/>
          </a:bodyPr>
          <a:lstStyle/>
          <a:p>
            <a:r>
              <a:rPr lang="en-US" altLang="en-US"/>
              <a:t>Visibility </a:t>
            </a:r>
          </a:p>
          <a:p>
            <a:pPr lvl="1"/>
            <a:r>
              <a:rPr lang="en-US" altLang="en-US"/>
              <a:t>to the back-end of the supply chain </a:t>
            </a:r>
          </a:p>
          <a:p>
            <a:pPr lvl="1"/>
            <a:r>
              <a:rPr lang="en-US" altLang="en-US"/>
              <a:t>makes it possible to coordinate pricing, inventory, and production </a:t>
            </a:r>
          </a:p>
          <a:p>
            <a:pPr lvl="1"/>
            <a:r>
              <a:rPr lang="en-US" altLang="en-US"/>
              <a:t>information has facilitated growth of smart pricing</a:t>
            </a:r>
          </a:p>
          <a:p>
            <a:r>
              <a:rPr lang="en-US" altLang="en-US"/>
              <a:t>Customer segmentation </a:t>
            </a:r>
          </a:p>
          <a:p>
            <a:pPr lvl="1"/>
            <a:r>
              <a:rPr lang="en-US" altLang="en-US"/>
              <a:t>using buyers’ historical data is possible on the Internet</a:t>
            </a:r>
          </a:p>
          <a:p>
            <a:pPr lvl="1"/>
            <a:r>
              <a:rPr lang="en-US" altLang="en-US"/>
              <a:t>very difficult in conventional stores </a:t>
            </a:r>
          </a:p>
          <a:p>
            <a:r>
              <a:rPr lang="en-US" altLang="en-US"/>
              <a:t>Testing capability</a:t>
            </a:r>
          </a:p>
          <a:p>
            <a:pPr lvl="1"/>
            <a:r>
              <a:rPr lang="en-US" altLang="en-US"/>
              <a:t>Internet can be used to test pricing strategies in real time </a:t>
            </a:r>
          </a:p>
          <a:p>
            <a:pPr lvl="1"/>
            <a:r>
              <a:rPr lang="en-US" altLang="en-US"/>
              <a:t>On-line seller may test a higher price on a small group of the site visitors</a:t>
            </a:r>
          </a:p>
          <a:p>
            <a:pPr lvl="1"/>
            <a:r>
              <a:rPr lang="en-US" altLang="en-US"/>
              <a:t>Use those data to determine a pricing strategy</a:t>
            </a:r>
          </a:p>
        </p:txBody>
      </p:sp>
      <p:sp>
        <p:nvSpPr>
          <p:cNvPr id="4" name="Slide Number Placeholder 3"/>
          <p:cNvSpPr>
            <a:spLocks noGrp="1"/>
          </p:cNvSpPr>
          <p:nvPr>
            <p:ph type="sldNum" sz="quarter" idx="12"/>
          </p:nvPr>
        </p:nvSpPr>
        <p:spPr/>
        <p:txBody>
          <a:bodyPr/>
          <a:lstStyle/>
          <a:p>
            <a:fld id="{66FD9BFC-CB93-4276-8AF8-7B27EEF15A94}" type="slidenum">
              <a:rPr lang="en-US" smtClean="0"/>
              <a:pPr/>
              <a:t>53</a:t>
            </a:fld>
            <a:endParaRPr lang="en-US"/>
          </a:p>
        </p:txBody>
      </p:sp>
    </p:spTree>
    <p:extLst>
      <p:ext uri="{BB962C8B-B14F-4D97-AF65-F5344CB8AC3E}">
        <p14:creationId xmlns:p14="http://schemas.microsoft.com/office/powerpoint/2010/main" val="24609307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a:t>Caveats</a:t>
            </a:r>
            <a:endParaRPr lang="en-US" altLang="en-US" dirty="0"/>
          </a:p>
        </p:txBody>
      </p:sp>
      <p:sp>
        <p:nvSpPr>
          <p:cNvPr id="56323" name="Rectangle 3"/>
          <p:cNvSpPr>
            <a:spLocks noGrp="1" noChangeArrowheads="1"/>
          </p:cNvSpPr>
          <p:nvPr>
            <p:ph idx="1"/>
          </p:nvPr>
        </p:nvSpPr>
        <p:spPr/>
        <p:txBody>
          <a:bodyPr>
            <a:normAutofit fontScale="92500"/>
          </a:bodyPr>
          <a:lstStyle/>
          <a:p>
            <a:r>
              <a:rPr lang="en-US" altLang="ko-KR" dirty="0"/>
              <a:t>Must avoid the appearance of unfair treatment of customers </a:t>
            </a:r>
          </a:p>
          <a:p>
            <a:pPr lvl="1"/>
            <a:r>
              <a:rPr lang="en-US" altLang="ko-KR" dirty="0" err="1">
                <a:hlinkClick r:id="rId3"/>
              </a:rPr>
              <a:t>Amazon.com</a:t>
            </a:r>
            <a:r>
              <a:rPr lang="en-US" altLang="ko-KR" dirty="0" err="1"/>
              <a:t>’s</a:t>
            </a:r>
            <a:r>
              <a:rPr lang="en-US" altLang="ko-KR" dirty="0"/>
              <a:t> failed experimented with a pricing strategy in which customers were paying different amounts for the same DVD based on demographics or the browser used</a:t>
            </a:r>
          </a:p>
          <a:p>
            <a:pPr lvl="1"/>
            <a:r>
              <a:rPr lang="en-US" altLang="en-US" dirty="0"/>
              <a:t>Coke’s development of a soda machine that would measure the outside temperature, and increase prices as the temperature increased</a:t>
            </a:r>
          </a:p>
          <a:p>
            <a:r>
              <a:rPr lang="en-US" altLang="en-US" dirty="0"/>
              <a:t>On-line sites Priceline and </a:t>
            </a:r>
            <a:r>
              <a:rPr lang="en-US" altLang="en-US" dirty="0">
                <a:hlinkClick r:id="rId4"/>
              </a:rPr>
              <a:t>Hotwire.com</a:t>
            </a:r>
            <a:r>
              <a:rPr lang="en-US" altLang="en-US" dirty="0"/>
              <a:t> provide:</a:t>
            </a:r>
          </a:p>
          <a:p>
            <a:pPr lvl="1"/>
            <a:r>
              <a:rPr lang="en-US" altLang="en-US" dirty="0"/>
              <a:t>An outlet for last-minute, unsold seats and hotel rooms </a:t>
            </a:r>
          </a:p>
          <a:p>
            <a:pPr lvl="1"/>
            <a:r>
              <a:rPr lang="en-US" altLang="en-US" dirty="0"/>
              <a:t>Opaque fares</a:t>
            </a:r>
          </a:p>
          <a:p>
            <a:pPr lvl="1"/>
            <a:r>
              <a:rPr lang="en-US" altLang="en-US" dirty="0"/>
              <a:t>“Protects” the published fares promoted by the airlines and hotels themselves</a:t>
            </a:r>
          </a:p>
          <a:p>
            <a:pPr lvl="1"/>
            <a:r>
              <a:rPr lang="en-US" altLang="en-US" dirty="0"/>
              <a:t>When many published fares are about as good as the opaque fares, it is harder to attract customers to the Priceline and Hotwire sites</a:t>
            </a:r>
          </a:p>
        </p:txBody>
      </p:sp>
      <p:sp>
        <p:nvSpPr>
          <p:cNvPr id="4" name="Slide Number Placeholder 3"/>
          <p:cNvSpPr>
            <a:spLocks noGrp="1"/>
          </p:cNvSpPr>
          <p:nvPr>
            <p:ph type="sldNum" sz="quarter" idx="12"/>
          </p:nvPr>
        </p:nvSpPr>
        <p:spPr/>
        <p:txBody>
          <a:bodyPr/>
          <a:lstStyle/>
          <a:p>
            <a:fld id="{66FD9BFC-CB93-4276-8AF8-7B27EEF15A94}" type="slidenum">
              <a:rPr lang="en-US" smtClean="0"/>
              <a:pPr/>
              <a:t>54</a:t>
            </a:fld>
            <a:endParaRPr lang="en-US"/>
          </a:p>
        </p:txBody>
      </p:sp>
    </p:spTree>
    <p:extLst>
      <p:ext uri="{BB962C8B-B14F-4D97-AF65-F5344CB8AC3E}">
        <p14:creationId xmlns:p14="http://schemas.microsoft.com/office/powerpoint/2010/main" val="29719489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9359"/>
            <a:ext cx="10515600" cy="1325563"/>
          </a:xfrm>
        </p:spPr>
        <p:txBody>
          <a:bodyPr/>
          <a:lstStyle/>
          <a:p>
            <a:r>
              <a:rPr lang="en-US" dirty="0"/>
              <a:t>Rue La </a:t>
            </a:r>
            <a:r>
              <a:rPr lang="en-US" dirty="0" err="1"/>
              <a:t>La</a:t>
            </a:r>
            <a:endParaRPr lang="en-US" dirty="0"/>
          </a:p>
        </p:txBody>
      </p:sp>
      <p:sp>
        <p:nvSpPr>
          <p:cNvPr id="3" name="Content Placeholder 2"/>
          <p:cNvSpPr>
            <a:spLocks noGrp="1"/>
          </p:cNvSpPr>
          <p:nvPr>
            <p:ph idx="1"/>
          </p:nvPr>
        </p:nvSpPr>
        <p:spPr/>
        <p:txBody>
          <a:bodyPr>
            <a:normAutofit fontScale="92500" lnSpcReduction="10000"/>
          </a:bodyPr>
          <a:lstStyle/>
          <a:p>
            <a:r>
              <a:rPr lang="en-US" dirty="0"/>
              <a:t>Rue La </a:t>
            </a:r>
            <a:r>
              <a:rPr lang="en-US" dirty="0" err="1"/>
              <a:t>La</a:t>
            </a:r>
            <a:r>
              <a:rPr lang="en-US" dirty="0"/>
              <a:t> is an example of how a retailer can use its wealth of data to optimize pricing decisions daily.</a:t>
            </a:r>
          </a:p>
          <a:p>
            <a:r>
              <a:rPr lang="en-US" dirty="0"/>
              <a:t>They are in the online fashion sample sales industry</a:t>
            </a:r>
          </a:p>
          <a:p>
            <a:r>
              <a:rPr lang="en-US" dirty="0"/>
              <a:t>One of Rue La </a:t>
            </a:r>
            <a:r>
              <a:rPr lang="en-US" dirty="0" err="1"/>
              <a:t>La’s</a:t>
            </a:r>
            <a:r>
              <a:rPr lang="en-US" dirty="0"/>
              <a:t> main challenges is pricing and predicting demand for items that it has never sold before</a:t>
            </a:r>
          </a:p>
          <a:p>
            <a:r>
              <a:rPr lang="en-US" dirty="0"/>
              <a:t>A large percentage of first exposure items sell out before the sales period is over</a:t>
            </a:r>
          </a:p>
          <a:p>
            <a:r>
              <a:rPr lang="en-US" dirty="0"/>
              <a:t>Building a demand prediction model for first exposure styles and a price optimization model</a:t>
            </a:r>
          </a:p>
          <a:p>
            <a:r>
              <a:rPr lang="en-US" dirty="0"/>
              <a:t>Tests showed that raising prices only negatively impacts demand for very-priced items</a:t>
            </a:r>
          </a:p>
        </p:txBody>
      </p:sp>
      <p:sp>
        <p:nvSpPr>
          <p:cNvPr id="4" name="Slide Number Placeholder 3"/>
          <p:cNvSpPr>
            <a:spLocks noGrp="1"/>
          </p:cNvSpPr>
          <p:nvPr>
            <p:ph type="sldNum" sz="quarter" idx="12"/>
          </p:nvPr>
        </p:nvSpPr>
        <p:spPr/>
        <p:txBody>
          <a:bodyPr/>
          <a:lstStyle/>
          <a:p>
            <a:fld id="{66FD9BFC-CB93-4276-8AF8-7B27EEF15A94}" type="slidenum">
              <a:rPr lang="en-US" smtClean="0"/>
              <a:pPr/>
              <a:t>55</a:t>
            </a:fld>
            <a:endParaRPr lang="en-US"/>
          </a:p>
        </p:txBody>
      </p:sp>
    </p:spTree>
    <p:extLst>
      <p:ext uri="{BB962C8B-B14F-4D97-AF65-F5344CB8AC3E}">
        <p14:creationId xmlns:p14="http://schemas.microsoft.com/office/powerpoint/2010/main" val="41910314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Learning Objectives</a:t>
            </a:r>
            <a:endParaRPr lang="en-US" dirty="0"/>
          </a:p>
        </p:txBody>
      </p:sp>
      <p:sp>
        <p:nvSpPr>
          <p:cNvPr id="9" name="Content Placeholder 8"/>
          <p:cNvSpPr>
            <a:spLocks noGrp="1"/>
          </p:cNvSpPr>
          <p:nvPr>
            <p:ph idx="1"/>
          </p:nvPr>
        </p:nvSpPr>
        <p:spPr/>
        <p:txBody>
          <a:bodyPr>
            <a:normAutofit fontScale="77500" lnSpcReduction="20000"/>
          </a:bodyPr>
          <a:lstStyle/>
          <a:p>
            <a:r>
              <a:rPr lang="en-US" dirty="0"/>
              <a:t>How is the new trend of digitization, analytics, and automation changing companies like Rue La </a:t>
            </a:r>
            <a:r>
              <a:rPr lang="en-US" dirty="0" err="1"/>
              <a:t>La</a:t>
            </a:r>
            <a:r>
              <a:rPr lang="en-US" dirty="0"/>
              <a:t>?</a:t>
            </a:r>
          </a:p>
          <a:p>
            <a:r>
              <a:rPr lang="en-US" dirty="0"/>
              <a:t>How can Rue La </a:t>
            </a:r>
            <a:r>
              <a:rPr lang="en-US" dirty="0" err="1"/>
              <a:t>La</a:t>
            </a:r>
            <a:r>
              <a:rPr lang="en-US" dirty="0"/>
              <a:t> benefit from machine learning when making pricing decisions?</a:t>
            </a:r>
          </a:p>
          <a:p>
            <a:r>
              <a:rPr lang="en-US" dirty="0"/>
              <a:t>How and why some companies apply customized pricing that try to differentiate between different customers?</a:t>
            </a:r>
          </a:p>
          <a:p>
            <a:r>
              <a:rPr lang="en-US" dirty="0"/>
              <a:t>What lessons can firms draw from the success of airline revenue management?</a:t>
            </a:r>
          </a:p>
          <a:p>
            <a:r>
              <a:rPr lang="en-US" dirty="0"/>
              <a:t>How can dynamic pricing help improve business performance?</a:t>
            </a:r>
          </a:p>
          <a:p>
            <a:r>
              <a:rPr lang="en-US" dirty="0"/>
              <a:t>What are the risks associated with these types of customized and dynamic pricing?</a:t>
            </a:r>
          </a:p>
          <a:p>
            <a:r>
              <a:rPr lang="en-US" dirty="0"/>
              <a:t>How can take advantage of the fact that different customers are willing to pay different amounts for the same product?</a:t>
            </a:r>
          </a:p>
          <a:p>
            <a:r>
              <a:rPr lang="en-US" dirty="0"/>
              <a:t>What are manufacturers trying to achieve by offering rebates? If all of the rebates are redeemed, is it still worthwhile to manufacturers to offer them? To retailers?</a:t>
            </a:r>
          </a:p>
        </p:txBody>
      </p:sp>
      <p:sp>
        <p:nvSpPr>
          <p:cNvPr id="12" name="Slide Number Placeholder 11"/>
          <p:cNvSpPr>
            <a:spLocks noGrp="1"/>
          </p:cNvSpPr>
          <p:nvPr>
            <p:ph type="sldNum" sz="quarter" idx="12"/>
          </p:nvPr>
        </p:nvSpPr>
        <p:spPr/>
        <p:txBody>
          <a:bodyPr/>
          <a:lstStyle/>
          <a:p>
            <a:fld id="{66FD9BFC-CB93-4276-8AF8-7B27EEF15A94}" type="slidenum">
              <a:rPr lang="en-US" smtClean="0"/>
              <a:pPr/>
              <a:t>56</a:t>
            </a:fld>
            <a:endParaRPr lang="en-US"/>
          </a:p>
        </p:txBody>
      </p:sp>
    </p:spTree>
    <p:extLst>
      <p:ext uri="{BB962C8B-B14F-4D97-AF65-F5344CB8AC3E}">
        <p14:creationId xmlns:p14="http://schemas.microsoft.com/office/powerpoint/2010/main" val="25039370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a:t>Manager’s Issue</a:t>
            </a:r>
          </a:p>
        </p:txBody>
      </p:sp>
      <p:sp>
        <p:nvSpPr>
          <p:cNvPr id="13315" name="Rectangle 3"/>
          <p:cNvSpPr>
            <a:spLocks noGrp="1" noChangeArrowheads="1"/>
          </p:cNvSpPr>
          <p:nvPr>
            <p:ph idx="1"/>
          </p:nvPr>
        </p:nvSpPr>
        <p:spPr/>
        <p:txBody>
          <a:bodyPr/>
          <a:lstStyle/>
          <a:p>
            <a:r>
              <a:rPr lang="en-US" altLang="en-US" dirty="0"/>
              <a:t>What is the optimal price at which revenue is maximized?</a:t>
            </a:r>
          </a:p>
          <a:p>
            <a:r>
              <a:rPr lang="en-US" altLang="ko-KR" dirty="0"/>
              <a:t>Need to characterize the relationship between pricing and demand for each product </a:t>
            </a:r>
          </a:p>
          <a:p>
            <a:r>
              <a:rPr lang="en-US" altLang="ko-KR" dirty="0"/>
              <a:t>Utilize this characterization to determine the optimal price for each product</a:t>
            </a:r>
          </a:p>
          <a:p>
            <a:r>
              <a:rPr lang="en-US" altLang="ko-KR" dirty="0"/>
              <a:t>May involve many complexities</a:t>
            </a:r>
          </a:p>
          <a:p>
            <a:pPr lvl="1"/>
            <a:r>
              <a:rPr lang="en-US" altLang="ko-KR" dirty="0"/>
              <a:t>Vast quantities of data may need to be analyzed</a:t>
            </a:r>
          </a:p>
          <a:p>
            <a:pPr lvl="1"/>
            <a:r>
              <a:rPr lang="en-US" altLang="ko-KR" dirty="0"/>
              <a:t>Competitors’ behavior may need to be captured </a:t>
            </a:r>
          </a:p>
          <a:p>
            <a:r>
              <a:rPr lang="en-US" altLang="ko-KR" dirty="0"/>
              <a:t>Many firms do manage to at least approximate this relationship</a:t>
            </a:r>
            <a:endParaRPr lang="en-US" altLang="en-US" dirty="0"/>
          </a:p>
        </p:txBody>
      </p:sp>
      <p:sp>
        <p:nvSpPr>
          <p:cNvPr id="4" name="Slide Number Placeholder 3"/>
          <p:cNvSpPr>
            <a:spLocks noGrp="1"/>
          </p:cNvSpPr>
          <p:nvPr>
            <p:ph type="sldNum" sz="quarter" idx="12"/>
          </p:nvPr>
        </p:nvSpPr>
        <p:spPr/>
        <p:txBody>
          <a:bodyPr/>
          <a:lstStyle/>
          <a:p>
            <a:fld id="{66FD9BFC-CB93-4276-8AF8-7B27EEF15A94}" type="slidenum">
              <a:rPr lang="en-US" smtClean="0"/>
              <a:pPr/>
              <a:t>57</a:t>
            </a:fld>
            <a:endParaRPr lang="en-US"/>
          </a:p>
        </p:txBody>
      </p:sp>
    </p:spTree>
    <p:extLst>
      <p:ext uri="{BB962C8B-B14F-4D97-AF65-F5344CB8AC3E}">
        <p14:creationId xmlns:p14="http://schemas.microsoft.com/office/powerpoint/2010/main" val="9191452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Frontier in Price Optimization</a:t>
            </a:r>
          </a:p>
        </p:txBody>
      </p:sp>
      <p:sp>
        <p:nvSpPr>
          <p:cNvPr id="3" name="Content Placeholder 2"/>
          <p:cNvSpPr>
            <a:spLocks noGrp="1"/>
          </p:cNvSpPr>
          <p:nvPr>
            <p:ph idx="1"/>
          </p:nvPr>
        </p:nvSpPr>
        <p:spPr/>
        <p:txBody>
          <a:bodyPr>
            <a:normAutofit fontScale="92500" lnSpcReduction="20000"/>
          </a:bodyPr>
          <a:lstStyle/>
          <a:p>
            <a:r>
              <a:rPr lang="en-US" dirty="0"/>
              <a:t>Retailers face significant pressure to improve revenue, margins, and market share by applying price optimization models</a:t>
            </a:r>
          </a:p>
          <a:p>
            <a:r>
              <a:rPr lang="en-US" dirty="0"/>
              <a:t>These are mathematical models that calculate how demand varies at different price levels, then combine that with information on costs and inventory to recommend prices that will improve revenue and profits</a:t>
            </a:r>
          </a:p>
          <a:p>
            <a:r>
              <a:rPr lang="en-US" dirty="0"/>
              <a:t>Three important changes from the past…</a:t>
            </a:r>
          </a:p>
          <a:p>
            <a:pPr lvl="1">
              <a:buFont typeface="+mj-lt"/>
              <a:buAutoNum type="arabicPeriod"/>
            </a:pPr>
            <a:r>
              <a:rPr lang="en-US" b="1" i="1" dirty="0"/>
              <a:t>Data</a:t>
            </a:r>
            <a:r>
              <a:rPr lang="en-US" dirty="0"/>
              <a:t>: availability of internal and external real-time data, such as traffic to a website, consumers making buy/no-buy decisions, and competitor pricing strategies</a:t>
            </a:r>
          </a:p>
          <a:p>
            <a:pPr lvl="1">
              <a:buFont typeface="+mj-lt"/>
              <a:buAutoNum type="arabicPeriod"/>
            </a:pPr>
            <a:r>
              <a:rPr lang="en-US" b="1" i="1" dirty="0"/>
              <a:t>Analytics</a:t>
            </a:r>
            <a:r>
              <a:rPr lang="en-US" dirty="0"/>
              <a:t>: advances in machine learning and ease of access have enabled the development of systems that learn on the fly about consumer behavior and preferences and generate effective estimates of demand–price relationships</a:t>
            </a:r>
          </a:p>
          <a:p>
            <a:pPr lvl="1">
              <a:buFont typeface="+mj-lt"/>
              <a:buAutoNum type="arabicPeriod"/>
            </a:pPr>
            <a:r>
              <a:rPr lang="en-US" b="1" i="1" dirty="0"/>
              <a:t>Automation</a:t>
            </a:r>
            <a:r>
              <a:rPr lang="en-US" dirty="0"/>
              <a:t>: increase in computing speed enables real-time optimization of prices of hundreds of competing products</a:t>
            </a:r>
          </a:p>
        </p:txBody>
      </p:sp>
      <p:sp>
        <p:nvSpPr>
          <p:cNvPr id="4" name="Slide Number Placeholder 3"/>
          <p:cNvSpPr>
            <a:spLocks noGrp="1"/>
          </p:cNvSpPr>
          <p:nvPr>
            <p:ph type="sldNum" sz="quarter" idx="12"/>
          </p:nvPr>
        </p:nvSpPr>
        <p:spPr/>
        <p:txBody>
          <a:bodyPr/>
          <a:lstStyle/>
          <a:p>
            <a:fld id="{66FD9BFC-CB93-4276-8AF8-7B27EEF15A94}" type="slidenum">
              <a:rPr lang="en-US" smtClean="0"/>
              <a:pPr/>
              <a:t>58</a:t>
            </a:fld>
            <a:endParaRPr lang="en-US"/>
          </a:p>
        </p:txBody>
      </p:sp>
    </p:spTree>
    <p:extLst>
      <p:ext uri="{BB962C8B-B14F-4D97-AF65-F5344CB8AC3E}">
        <p14:creationId xmlns:p14="http://schemas.microsoft.com/office/powerpoint/2010/main" val="6286668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 and the Approach</a:t>
            </a:r>
          </a:p>
        </p:txBody>
      </p:sp>
      <p:sp>
        <p:nvSpPr>
          <p:cNvPr id="3" name="Content Placeholder 2"/>
          <p:cNvSpPr>
            <a:spLocks noGrp="1"/>
          </p:cNvSpPr>
          <p:nvPr>
            <p:ph idx="1"/>
          </p:nvPr>
        </p:nvSpPr>
        <p:spPr/>
        <p:txBody>
          <a:bodyPr>
            <a:normAutofit fontScale="92500" lnSpcReduction="20000"/>
          </a:bodyPr>
          <a:lstStyle/>
          <a:p>
            <a:r>
              <a:rPr lang="en-US" dirty="0"/>
              <a:t>Never have retailers been in such a complex and competitive environment</a:t>
            </a:r>
          </a:p>
          <a:p>
            <a:pPr lvl="1"/>
            <a:r>
              <a:rPr lang="en-US" dirty="0"/>
              <a:t>Brick-and-mortar stores and online selling, rising, and changing customer expectations, short selling seasons, and many products competing</a:t>
            </a:r>
          </a:p>
          <a:p>
            <a:r>
              <a:rPr lang="en-US" dirty="0"/>
              <a:t>Price optimization can be extremely complex</a:t>
            </a:r>
          </a:p>
          <a:p>
            <a:r>
              <a:rPr lang="en-US" dirty="0"/>
              <a:t>It requires understanding consumer valuations, and it demands analyzing vast quantities of data as well as understanding competitors’ behavior</a:t>
            </a:r>
          </a:p>
          <a:p>
            <a:r>
              <a:rPr lang="en-US" dirty="0"/>
              <a:t>Price optimization can also be very risky</a:t>
            </a:r>
          </a:p>
          <a:p>
            <a:r>
              <a:rPr lang="en-US" dirty="0"/>
              <a:t>For many online sellers, frequently changing or experimenting with price is not appropriate because of the negative customer reaction or fear of confusing the market</a:t>
            </a:r>
          </a:p>
          <a:p>
            <a:r>
              <a:rPr lang="en-US" dirty="0"/>
              <a:t>What to do?</a:t>
            </a:r>
          </a:p>
        </p:txBody>
      </p:sp>
      <p:sp>
        <p:nvSpPr>
          <p:cNvPr id="4" name="Slide Number Placeholder 3"/>
          <p:cNvSpPr>
            <a:spLocks noGrp="1"/>
          </p:cNvSpPr>
          <p:nvPr>
            <p:ph type="sldNum" sz="quarter" idx="12"/>
          </p:nvPr>
        </p:nvSpPr>
        <p:spPr/>
        <p:txBody>
          <a:bodyPr/>
          <a:lstStyle/>
          <a:p>
            <a:fld id="{66FD9BFC-CB93-4276-8AF8-7B27EEF15A94}" type="slidenum">
              <a:rPr lang="en-US" smtClean="0"/>
              <a:pPr/>
              <a:t>59</a:t>
            </a:fld>
            <a:endParaRPr lang="en-US"/>
          </a:p>
        </p:txBody>
      </p:sp>
    </p:spTree>
    <p:extLst>
      <p:ext uri="{BB962C8B-B14F-4D97-AF65-F5344CB8AC3E}">
        <p14:creationId xmlns:p14="http://schemas.microsoft.com/office/powerpoint/2010/main" val="8485319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Techniques</a:t>
            </a:r>
          </a:p>
        </p:txBody>
      </p:sp>
      <p:sp>
        <p:nvSpPr>
          <p:cNvPr id="3" name="Content Placeholder 2"/>
          <p:cNvSpPr>
            <a:spLocks noGrp="1"/>
          </p:cNvSpPr>
          <p:nvPr>
            <p:ph idx="1"/>
          </p:nvPr>
        </p:nvSpPr>
        <p:spPr/>
        <p:txBody>
          <a:bodyPr>
            <a:normAutofit fontScale="92500"/>
          </a:bodyPr>
          <a:lstStyle/>
          <a:p>
            <a:pPr marL="457200" indent="-457200">
              <a:buFont typeface="+mj-lt"/>
              <a:buAutoNum type="arabicPeriod"/>
            </a:pPr>
            <a:r>
              <a:rPr lang="en-US" b="1" i="1" dirty="0"/>
              <a:t>Forecasting</a:t>
            </a:r>
            <a:r>
              <a:rPr lang="en-US" dirty="0"/>
              <a:t> is about generating an initial demand–price relationship for a product that was never sold before by projecting from historical sales of other products</a:t>
            </a:r>
          </a:p>
          <a:p>
            <a:pPr marL="457200" indent="-457200">
              <a:buFont typeface="+mj-lt"/>
              <a:buAutoNum type="arabicPeriod"/>
            </a:pPr>
            <a:r>
              <a:rPr lang="en-US" b="1" i="1" dirty="0"/>
              <a:t>Learning</a:t>
            </a:r>
            <a:r>
              <a:rPr lang="en-US" dirty="0"/>
              <a:t> is about observing customers making buy/no-buy decisions and using that information to update the demand–price curve</a:t>
            </a:r>
          </a:p>
          <a:p>
            <a:pPr marL="457200" indent="-457200">
              <a:buFont typeface="+mj-lt"/>
              <a:buAutoNum type="arabicPeriod"/>
            </a:pPr>
            <a:r>
              <a:rPr lang="en-US" b="1" i="1" dirty="0"/>
              <a:t>Price optimization </a:t>
            </a:r>
            <a:r>
              <a:rPr lang="en-US" dirty="0"/>
              <a:t>is about the simultaneous selection of price for all competing products offered by the retailer, thus considering the impact of cannibalization on the firm revenue</a:t>
            </a:r>
          </a:p>
          <a:p>
            <a:pPr marL="457200" indent="-457200">
              <a:buFont typeface="+mj-lt"/>
              <a:buAutoNum type="arabicPeriod"/>
            </a:pPr>
            <a:endParaRPr lang="en-US" dirty="0"/>
          </a:p>
          <a:p>
            <a:r>
              <a:rPr lang="en-US" dirty="0"/>
              <a:t>Not every company needs or can apply, the three techniques</a:t>
            </a:r>
          </a:p>
        </p:txBody>
      </p:sp>
      <p:sp>
        <p:nvSpPr>
          <p:cNvPr id="4" name="Slide Number Placeholder 3"/>
          <p:cNvSpPr>
            <a:spLocks noGrp="1"/>
          </p:cNvSpPr>
          <p:nvPr>
            <p:ph type="sldNum" sz="quarter" idx="12"/>
          </p:nvPr>
        </p:nvSpPr>
        <p:spPr/>
        <p:txBody>
          <a:bodyPr/>
          <a:lstStyle/>
          <a:p>
            <a:fld id="{66FD9BFC-CB93-4276-8AF8-7B27EEF15A94}" type="slidenum">
              <a:rPr lang="en-US" smtClean="0"/>
              <a:pPr/>
              <a:t>60</a:t>
            </a:fld>
            <a:endParaRPr lang="en-US"/>
          </a:p>
        </p:txBody>
      </p:sp>
    </p:spTree>
    <p:extLst>
      <p:ext uri="{BB962C8B-B14F-4D97-AF65-F5344CB8AC3E}">
        <p14:creationId xmlns:p14="http://schemas.microsoft.com/office/powerpoint/2010/main" val="36577187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and Price Optimization at Rue La </a:t>
            </a:r>
            <a:r>
              <a:rPr lang="en-US" dirty="0" err="1"/>
              <a:t>La</a:t>
            </a:r>
            <a:endParaRPr lang="en-US" dirty="0"/>
          </a:p>
        </p:txBody>
      </p:sp>
      <p:sp>
        <p:nvSpPr>
          <p:cNvPr id="3" name="Content Placeholder 2"/>
          <p:cNvSpPr>
            <a:spLocks noGrp="1"/>
          </p:cNvSpPr>
          <p:nvPr>
            <p:ph idx="1"/>
          </p:nvPr>
        </p:nvSpPr>
        <p:spPr/>
        <p:txBody>
          <a:bodyPr>
            <a:normAutofit lnSpcReduction="10000"/>
          </a:bodyPr>
          <a:lstStyle/>
          <a:p>
            <a:r>
              <a:rPr lang="en-US" dirty="0"/>
              <a:t>One of Rue La </a:t>
            </a:r>
            <a:r>
              <a:rPr lang="en-US" dirty="0" err="1"/>
              <a:t>La’s</a:t>
            </a:r>
            <a:r>
              <a:rPr lang="en-US" dirty="0"/>
              <a:t> main challenges is pricing and predicting demand for items that it has never sold before</a:t>
            </a:r>
          </a:p>
          <a:p>
            <a:r>
              <a:rPr lang="en-US" dirty="0"/>
              <a:t>Because Rue La </a:t>
            </a:r>
            <a:r>
              <a:rPr lang="en-US" dirty="0" err="1"/>
              <a:t>La</a:t>
            </a:r>
            <a:r>
              <a:rPr lang="en-US" dirty="0"/>
              <a:t> is not interested in changing the price during the first exposure event, learning from customer online behavior was not an option</a:t>
            </a:r>
          </a:p>
          <a:p>
            <a:r>
              <a:rPr lang="en-US" dirty="0"/>
              <a:t>First approach was developing a demand prediction model for first exposure styles</a:t>
            </a:r>
          </a:p>
          <a:p>
            <a:pPr lvl="1"/>
            <a:r>
              <a:rPr lang="en-US" dirty="0"/>
              <a:t>Used as an input to a price optimization model</a:t>
            </a:r>
          </a:p>
          <a:p>
            <a:r>
              <a:rPr lang="en-US" dirty="0"/>
              <a:t>Two biggest challenges…</a:t>
            </a:r>
          </a:p>
          <a:p>
            <a:pPr lvl="1">
              <a:buFont typeface="+mj-lt"/>
              <a:buAutoNum type="arabicPeriod"/>
            </a:pPr>
            <a:r>
              <a:rPr lang="en-US" dirty="0"/>
              <a:t>Estimating lost sales due to stock outs</a:t>
            </a:r>
          </a:p>
          <a:p>
            <a:pPr lvl="1">
              <a:buFont typeface="+mj-lt"/>
              <a:buAutoNum type="arabicPeriod"/>
            </a:pPr>
            <a:r>
              <a:rPr lang="en-US" dirty="0"/>
              <a:t>Predicting demand for styles that had no historical sales data</a:t>
            </a:r>
          </a:p>
        </p:txBody>
      </p:sp>
      <p:sp>
        <p:nvSpPr>
          <p:cNvPr id="4" name="Slide Number Placeholder 3"/>
          <p:cNvSpPr>
            <a:spLocks noGrp="1"/>
          </p:cNvSpPr>
          <p:nvPr>
            <p:ph type="sldNum" sz="quarter" idx="12"/>
          </p:nvPr>
        </p:nvSpPr>
        <p:spPr/>
        <p:txBody>
          <a:bodyPr/>
          <a:lstStyle/>
          <a:p>
            <a:fld id="{66FD9BFC-CB93-4276-8AF8-7B27EEF15A94}" type="slidenum">
              <a:rPr lang="en-US" smtClean="0"/>
              <a:pPr/>
              <a:t>61</a:t>
            </a:fld>
            <a:endParaRPr lang="en-US"/>
          </a:p>
        </p:txBody>
      </p:sp>
    </p:spTree>
    <p:extLst>
      <p:ext uri="{BB962C8B-B14F-4D97-AF65-F5344CB8AC3E}">
        <p14:creationId xmlns:p14="http://schemas.microsoft.com/office/powerpoint/2010/main" val="31305964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and Price Optimization at Rue La </a:t>
            </a:r>
            <a:r>
              <a:rPr lang="en-US" dirty="0" err="1"/>
              <a:t>La</a:t>
            </a:r>
            <a:r>
              <a:rPr lang="en-US" dirty="0"/>
              <a:t> </a:t>
            </a:r>
            <a:r>
              <a:rPr lang="en-US" sz="4400" dirty="0"/>
              <a:t>Cont..</a:t>
            </a:r>
            <a:r>
              <a:rPr lang="en-US" dirty="0"/>
              <a:t> </a:t>
            </a:r>
            <a:endParaRPr lang="en-US" sz="1200" dirty="0"/>
          </a:p>
        </p:txBody>
      </p:sp>
      <p:sp>
        <p:nvSpPr>
          <p:cNvPr id="3" name="Content Placeholder 2"/>
          <p:cNvSpPr>
            <a:spLocks noGrp="1"/>
          </p:cNvSpPr>
          <p:nvPr>
            <p:ph idx="1"/>
          </p:nvPr>
        </p:nvSpPr>
        <p:spPr/>
        <p:txBody>
          <a:bodyPr>
            <a:normAutofit fontScale="92500" lnSpcReduction="20000"/>
          </a:bodyPr>
          <a:lstStyle/>
          <a:p>
            <a:r>
              <a:rPr lang="en-US" dirty="0"/>
              <a:t>Split historical sales data into two groups:</a:t>
            </a:r>
          </a:p>
          <a:p>
            <a:pPr lvl="1">
              <a:buFont typeface="+mj-lt"/>
              <a:buAutoNum type="arabicPeriod"/>
            </a:pPr>
            <a:r>
              <a:rPr lang="en-US" dirty="0"/>
              <a:t>All item-event combinations that did not stock out while</a:t>
            </a:r>
          </a:p>
          <a:p>
            <a:pPr lvl="1">
              <a:buFont typeface="+mj-lt"/>
              <a:buAutoNum type="arabicPeriod"/>
            </a:pPr>
            <a:r>
              <a:rPr lang="en-US" dirty="0"/>
              <a:t>Those item-event combination that did stock out</a:t>
            </a:r>
          </a:p>
          <a:p>
            <a:r>
              <a:rPr lang="en-US" dirty="0"/>
              <a:t>Use sales data from items that did not sell out to estimate lost sales for items that did sell out</a:t>
            </a:r>
          </a:p>
          <a:p>
            <a:r>
              <a:rPr lang="en-US" dirty="0"/>
              <a:t>Calculated the percent of sales that occur in every hour of the event</a:t>
            </a:r>
          </a:p>
          <a:p>
            <a:r>
              <a:rPr lang="en-US" dirty="0"/>
              <a:t>Aggregated all these demand curves in group one into just a few distinct and interpretable curves based on start time</a:t>
            </a:r>
          </a:p>
          <a:p>
            <a:r>
              <a:rPr lang="en-US" dirty="0"/>
              <a:t>For every event-item combination that stock-out, identify which curve is appropriate based on start time</a:t>
            </a:r>
          </a:p>
          <a:p>
            <a:r>
              <a:rPr lang="en-US" dirty="0"/>
              <a:t>Once the clustering technique are applied and generate estimated demand for items that stock out, ready to predict future demand</a:t>
            </a:r>
          </a:p>
        </p:txBody>
      </p:sp>
      <p:sp>
        <p:nvSpPr>
          <p:cNvPr id="4" name="Slide Number Placeholder 3"/>
          <p:cNvSpPr>
            <a:spLocks noGrp="1"/>
          </p:cNvSpPr>
          <p:nvPr>
            <p:ph type="sldNum" sz="quarter" idx="12"/>
          </p:nvPr>
        </p:nvSpPr>
        <p:spPr/>
        <p:txBody>
          <a:bodyPr/>
          <a:lstStyle/>
          <a:p>
            <a:fld id="{66FD9BFC-CB93-4276-8AF8-7B27EEF15A94}" type="slidenum">
              <a:rPr lang="en-US" smtClean="0"/>
              <a:pPr/>
              <a:t>62</a:t>
            </a:fld>
            <a:endParaRPr lang="en-US"/>
          </a:p>
        </p:txBody>
      </p:sp>
    </p:spTree>
    <p:extLst>
      <p:ext uri="{BB962C8B-B14F-4D97-AF65-F5344CB8AC3E}">
        <p14:creationId xmlns:p14="http://schemas.microsoft.com/office/powerpoint/2010/main" val="16433750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28677F-A18A-88AD-022A-B0D1171B4AF0}"/>
              </a:ext>
            </a:extLst>
          </p:cNvPr>
          <p:cNvSpPr>
            <a:spLocks noGrp="1"/>
          </p:cNvSpPr>
          <p:nvPr>
            <p:ph type="sldNum" sz="quarter" idx="12"/>
          </p:nvPr>
        </p:nvSpPr>
        <p:spPr/>
        <p:txBody>
          <a:bodyPr/>
          <a:lstStyle/>
          <a:p>
            <a:fld id="{43BC3966-76C3-4019-8943-2183668DBB58}" type="slidenum">
              <a:rPr lang="en-IN" smtClean="0"/>
              <a:t>63</a:t>
            </a:fld>
            <a:endParaRPr lang="en-IN" dirty="0"/>
          </a:p>
        </p:txBody>
      </p:sp>
    </p:spTree>
    <p:extLst>
      <p:ext uri="{BB962C8B-B14F-4D97-AF65-F5344CB8AC3E}">
        <p14:creationId xmlns:p14="http://schemas.microsoft.com/office/powerpoint/2010/main" val="42784945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FB5976-DA6C-1116-F7D7-8A46958EDE38}"/>
              </a:ext>
            </a:extLst>
          </p:cNvPr>
          <p:cNvSpPr>
            <a:spLocks noGrp="1"/>
          </p:cNvSpPr>
          <p:nvPr>
            <p:ph type="sldNum" sz="quarter" idx="12"/>
          </p:nvPr>
        </p:nvSpPr>
        <p:spPr/>
        <p:txBody>
          <a:bodyPr/>
          <a:lstStyle/>
          <a:p>
            <a:fld id="{43BC3966-76C3-4019-8943-2183668DBB58}" type="slidenum">
              <a:rPr lang="en-IN" smtClean="0"/>
              <a:t>64</a:t>
            </a:fld>
            <a:endParaRPr lang="en-IN" dirty="0"/>
          </a:p>
        </p:txBody>
      </p:sp>
      <mc:AlternateContent xmlns:mc="http://schemas.openxmlformats.org/markup-compatibility/2006" xmlns:p14="http://schemas.microsoft.com/office/powerpoint/2010/main">
        <mc:Choice Requires="p14">
          <p:contentPart p14:bwMode="auto" r:id="rId2">
            <p14:nvContentPartPr>
              <p14:cNvPr id="48" name="Ink 47">
                <a:extLst>
                  <a:ext uri="{FF2B5EF4-FFF2-40B4-BE49-F238E27FC236}">
                    <a16:creationId xmlns:a16="http://schemas.microsoft.com/office/drawing/2014/main" id="{87179D44-41F2-5219-8158-9A606831FAC3}"/>
                  </a:ext>
                </a:extLst>
              </p14:cNvPr>
              <p14:cNvContentPartPr/>
              <p14:nvPr/>
            </p14:nvContentPartPr>
            <p14:xfrm>
              <a:off x="5060187" y="2910476"/>
              <a:ext cx="2546280" cy="1162800"/>
            </p14:xfrm>
          </p:contentPart>
        </mc:Choice>
        <mc:Fallback xmlns="">
          <p:pic>
            <p:nvPicPr>
              <p:cNvPr id="48" name="Ink 47">
                <a:extLst>
                  <a:ext uri="{FF2B5EF4-FFF2-40B4-BE49-F238E27FC236}">
                    <a16:creationId xmlns:a16="http://schemas.microsoft.com/office/drawing/2014/main" id="{87179D44-41F2-5219-8158-9A606831FAC3}"/>
                  </a:ext>
                </a:extLst>
              </p:cNvPr>
              <p:cNvPicPr/>
              <p:nvPr/>
            </p:nvPicPr>
            <p:blipFill>
              <a:blip r:embed="rId3"/>
              <a:stretch>
                <a:fillRect/>
              </a:stretch>
            </p:blipFill>
            <p:spPr>
              <a:xfrm>
                <a:off x="5051547" y="2901836"/>
                <a:ext cx="2563920" cy="11804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3" name="Ink 52">
                <a:extLst>
                  <a:ext uri="{FF2B5EF4-FFF2-40B4-BE49-F238E27FC236}">
                    <a16:creationId xmlns:a16="http://schemas.microsoft.com/office/drawing/2014/main" id="{82578D52-5C5A-0264-161F-472931169FFB}"/>
                  </a:ext>
                </a:extLst>
              </p14:cNvPr>
              <p14:cNvContentPartPr/>
              <p14:nvPr/>
            </p14:nvContentPartPr>
            <p14:xfrm>
              <a:off x="943947" y="2391716"/>
              <a:ext cx="3063960" cy="2022840"/>
            </p14:xfrm>
          </p:contentPart>
        </mc:Choice>
        <mc:Fallback xmlns="">
          <p:pic>
            <p:nvPicPr>
              <p:cNvPr id="53" name="Ink 52">
                <a:extLst>
                  <a:ext uri="{FF2B5EF4-FFF2-40B4-BE49-F238E27FC236}">
                    <a16:creationId xmlns:a16="http://schemas.microsoft.com/office/drawing/2014/main" id="{82578D52-5C5A-0264-161F-472931169FFB}"/>
                  </a:ext>
                </a:extLst>
              </p:cNvPr>
              <p:cNvPicPr/>
              <p:nvPr/>
            </p:nvPicPr>
            <p:blipFill>
              <a:blip r:embed="rId5"/>
              <a:stretch>
                <a:fillRect/>
              </a:stretch>
            </p:blipFill>
            <p:spPr>
              <a:xfrm>
                <a:off x="934947" y="2383076"/>
                <a:ext cx="3081600" cy="2040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8" name="Ink 77">
                <a:extLst>
                  <a:ext uri="{FF2B5EF4-FFF2-40B4-BE49-F238E27FC236}">
                    <a16:creationId xmlns:a16="http://schemas.microsoft.com/office/drawing/2014/main" id="{5ECCA076-A595-2FF7-876B-666AFC3F1400}"/>
                  </a:ext>
                </a:extLst>
              </p14:cNvPr>
              <p14:cNvContentPartPr/>
              <p14:nvPr/>
            </p14:nvContentPartPr>
            <p14:xfrm>
              <a:off x="1405827" y="5142116"/>
              <a:ext cx="774720" cy="342720"/>
            </p14:xfrm>
          </p:contentPart>
        </mc:Choice>
        <mc:Fallback xmlns="">
          <p:pic>
            <p:nvPicPr>
              <p:cNvPr id="78" name="Ink 77">
                <a:extLst>
                  <a:ext uri="{FF2B5EF4-FFF2-40B4-BE49-F238E27FC236}">
                    <a16:creationId xmlns:a16="http://schemas.microsoft.com/office/drawing/2014/main" id="{5ECCA076-A595-2FF7-876B-666AFC3F1400}"/>
                  </a:ext>
                </a:extLst>
              </p:cNvPr>
              <p:cNvPicPr/>
              <p:nvPr/>
            </p:nvPicPr>
            <p:blipFill>
              <a:blip r:embed="rId7"/>
              <a:stretch>
                <a:fillRect/>
              </a:stretch>
            </p:blipFill>
            <p:spPr>
              <a:xfrm>
                <a:off x="1397187" y="5133116"/>
                <a:ext cx="79236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6" name="Ink 85">
                <a:extLst>
                  <a:ext uri="{FF2B5EF4-FFF2-40B4-BE49-F238E27FC236}">
                    <a16:creationId xmlns:a16="http://schemas.microsoft.com/office/drawing/2014/main" id="{DA9611CD-01DA-AE32-AAF0-3B8A43DB3D48}"/>
                  </a:ext>
                </a:extLst>
              </p14:cNvPr>
              <p14:cNvContentPartPr/>
              <p14:nvPr/>
            </p14:nvContentPartPr>
            <p14:xfrm>
              <a:off x="1048347" y="2981036"/>
              <a:ext cx="1430280" cy="86760"/>
            </p14:xfrm>
          </p:contentPart>
        </mc:Choice>
        <mc:Fallback xmlns="">
          <p:pic>
            <p:nvPicPr>
              <p:cNvPr id="86" name="Ink 85">
                <a:extLst>
                  <a:ext uri="{FF2B5EF4-FFF2-40B4-BE49-F238E27FC236}">
                    <a16:creationId xmlns:a16="http://schemas.microsoft.com/office/drawing/2014/main" id="{DA9611CD-01DA-AE32-AAF0-3B8A43DB3D48}"/>
                  </a:ext>
                </a:extLst>
              </p:cNvPr>
              <p:cNvPicPr/>
              <p:nvPr/>
            </p:nvPicPr>
            <p:blipFill>
              <a:blip r:embed="rId9"/>
              <a:stretch>
                <a:fillRect/>
              </a:stretch>
            </p:blipFill>
            <p:spPr>
              <a:xfrm>
                <a:off x="1039707" y="2972036"/>
                <a:ext cx="144792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0" name="Ink 89">
                <a:extLst>
                  <a:ext uri="{FF2B5EF4-FFF2-40B4-BE49-F238E27FC236}">
                    <a16:creationId xmlns:a16="http://schemas.microsoft.com/office/drawing/2014/main" id="{50962025-9D27-53EA-F1AB-25A328489AAF}"/>
                  </a:ext>
                </a:extLst>
              </p14:cNvPr>
              <p14:cNvContentPartPr/>
              <p14:nvPr/>
            </p14:nvContentPartPr>
            <p14:xfrm>
              <a:off x="449307" y="2406476"/>
              <a:ext cx="241200" cy="648720"/>
            </p14:xfrm>
          </p:contentPart>
        </mc:Choice>
        <mc:Fallback xmlns="">
          <p:pic>
            <p:nvPicPr>
              <p:cNvPr id="90" name="Ink 89">
                <a:extLst>
                  <a:ext uri="{FF2B5EF4-FFF2-40B4-BE49-F238E27FC236}">
                    <a16:creationId xmlns:a16="http://schemas.microsoft.com/office/drawing/2014/main" id="{50962025-9D27-53EA-F1AB-25A328489AAF}"/>
                  </a:ext>
                </a:extLst>
              </p:cNvPr>
              <p:cNvPicPr/>
              <p:nvPr/>
            </p:nvPicPr>
            <p:blipFill>
              <a:blip r:embed="rId11"/>
              <a:stretch>
                <a:fillRect/>
              </a:stretch>
            </p:blipFill>
            <p:spPr>
              <a:xfrm>
                <a:off x="440307" y="2397476"/>
                <a:ext cx="258840" cy="666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 name="Ink 4">
                <a:extLst>
                  <a:ext uri="{FF2B5EF4-FFF2-40B4-BE49-F238E27FC236}">
                    <a16:creationId xmlns:a16="http://schemas.microsoft.com/office/drawing/2014/main" id="{8E420C8F-43DD-8A41-F04F-E1D96F958308}"/>
                  </a:ext>
                </a:extLst>
              </p14:cNvPr>
              <p14:cNvContentPartPr/>
              <p14:nvPr/>
            </p14:nvContentPartPr>
            <p14:xfrm>
              <a:off x="4951827" y="1158356"/>
              <a:ext cx="4473000" cy="3100320"/>
            </p14:xfrm>
          </p:contentPart>
        </mc:Choice>
        <mc:Fallback xmlns="">
          <p:pic>
            <p:nvPicPr>
              <p:cNvPr id="5" name="Ink 4">
                <a:extLst>
                  <a:ext uri="{FF2B5EF4-FFF2-40B4-BE49-F238E27FC236}">
                    <a16:creationId xmlns:a16="http://schemas.microsoft.com/office/drawing/2014/main" id="{8E420C8F-43DD-8A41-F04F-E1D96F958308}"/>
                  </a:ext>
                </a:extLst>
              </p:cNvPr>
              <p:cNvPicPr/>
              <p:nvPr/>
            </p:nvPicPr>
            <p:blipFill>
              <a:blip r:embed="rId13"/>
              <a:stretch>
                <a:fillRect/>
              </a:stretch>
            </p:blipFill>
            <p:spPr>
              <a:xfrm>
                <a:off x="4943187" y="1149716"/>
                <a:ext cx="4490640" cy="3117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 name="Ink 5">
                <a:extLst>
                  <a:ext uri="{FF2B5EF4-FFF2-40B4-BE49-F238E27FC236}">
                    <a16:creationId xmlns:a16="http://schemas.microsoft.com/office/drawing/2014/main" id="{C433450D-C3FA-302F-C0C7-1CC7D2A87220}"/>
                  </a:ext>
                </a:extLst>
              </p14:cNvPr>
              <p14:cNvContentPartPr/>
              <p14:nvPr/>
            </p14:nvContentPartPr>
            <p14:xfrm>
              <a:off x="5082867" y="1519436"/>
              <a:ext cx="4566600" cy="2518560"/>
            </p14:xfrm>
          </p:contentPart>
        </mc:Choice>
        <mc:Fallback xmlns="">
          <p:pic>
            <p:nvPicPr>
              <p:cNvPr id="6" name="Ink 5">
                <a:extLst>
                  <a:ext uri="{FF2B5EF4-FFF2-40B4-BE49-F238E27FC236}">
                    <a16:creationId xmlns:a16="http://schemas.microsoft.com/office/drawing/2014/main" id="{C433450D-C3FA-302F-C0C7-1CC7D2A87220}"/>
                  </a:ext>
                </a:extLst>
              </p:cNvPr>
              <p:cNvPicPr/>
              <p:nvPr/>
            </p:nvPicPr>
            <p:blipFill>
              <a:blip r:embed="rId15"/>
              <a:stretch>
                <a:fillRect/>
              </a:stretch>
            </p:blipFill>
            <p:spPr>
              <a:xfrm>
                <a:off x="5073867" y="1510436"/>
                <a:ext cx="4584240" cy="25362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 name="Ink 6">
                <a:extLst>
                  <a:ext uri="{FF2B5EF4-FFF2-40B4-BE49-F238E27FC236}">
                    <a16:creationId xmlns:a16="http://schemas.microsoft.com/office/drawing/2014/main" id="{A7C2F716-54CC-6080-6630-9834A9B21158}"/>
                  </a:ext>
                </a:extLst>
              </p14:cNvPr>
              <p14:cNvContentPartPr/>
              <p14:nvPr/>
            </p14:nvContentPartPr>
            <p14:xfrm>
              <a:off x="5049747" y="1733996"/>
              <a:ext cx="5127480" cy="2242440"/>
            </p14:xfrm>
          </p:contentPart>
        </mc:Choice>
        <mc:Fallback xmlns="">
          <p:pic>
            <p:nvPicPr>
              <p:cNvPr id="7" name="Ink 6">
                <a:extLst>
                  <a:ext uri="{FF2B5EF4-FFF2-40B4-BE49-F238E27FC236}">
                    <a16:creationId xmlns:a16="http://schemas.microsoft.com/office/drawing/2014/main" id="{A7C2F716-54CC-6080-6630-9834A9B21158}"/>
                  </a:ext>
                </a:extLst>
              </p:cNvPr>
              <p:cNvPicPr/>
              <p:nvPr/>
            </p:nvPicPr>
            <p:blipFill>
              <a:blip r:embed="rId17"/>
              <a:stretch>
                <a:fillRect/>
              </a:stretch>
            </p:blipFill>
            <p:spPr>
              <a:xfrm>
                <a:off x="5040747" y="1724996"/>
                <a:ext cx="5145120" cy="2260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 name="Ink 7">
                <a:extLst>
                  <a:ext uri="{FF2B5EF4-FFF2-40B4-BE49-F238E27FC236}">
                    <a16:creationId xmlns:a16="http://schemas.microsoft.com/office/drawing/2014/main" id="{27AAE08C-F5C0-B262-2F50-81A372F5705C}"/>
                  </a:ext>
                </a:extLst>
              </p14:cNvPr>
              <p14:cNvContentPartPr/>
              <p14:nvPr/>
            </p14:nvContentPartPr>
            <p14:xfrm>
              <a:off x="5060907" y="1417916"/>
              <a:ext cx="5129280" cy="2738160"/>
            </p14:xfrm>
          </p:contentPart>
        </mc:Choice>
        <mc:Fallback xmlns="">
          <p:pic>
            <p:nvPicPr>
              <p:cNvPr id="8" name="Ink 7">
                <a:extLst>
                  <a:ext uri="{FF2B5EF4-FFF2-40B4-BE49-F238E27FC236}">
                    <a16:creationId xmlns:a16="http://schemas.microsoft.com/office/drawing/2014/main" id="{27AAE08C-F5C0-B262-2F50-81A372F5705C}"/>
                  </a:ext>
                </a:extLst>
              </p:cNvPr>
              <p:cNvPicPr/>
              <p:nvPr/>
            </p:nvPicPr>
            <p:blipFill>
              <a:blip r:embed="rId19"/>
              <a:stretch>
                <a:fillRect/>
              </a:stretch>
            </p:blipFill>
            <p:spPr>
              <a:xfrm>
                <a:off x="5052267" y="1409276"/>
                <a:ext cx="5146920" cy="2755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0" name="Ink 9">
                <a:extLst>
                  <a:ext uri="{FF2B5EF4-FFF2-40B4-BE49-F238E27FC236}">
                    <a16:creationId xmlns:a16="http://schemas.microsoft.com/office/drawing/2014/main" id="{B8B55570-F3AD-ECBA-2952-570354A2C6BB}"/>
                  </a:ext>
                </a:extLst>
              </p14:cNvPr>
              <p14:cNvContentPartPr/>
              <p14:nvPr/>
            </p14:nvContentPartPr>
            <p14:xfrm>
              <a:off x="4925187" y="1443116"/>
              <a:ext cx="6009480" cy="2749320"/>
            </p14:xfrm>
          </p:contentPart>
        </mc:Choice>
        <mc:Fallback xmlns="">
          <p:pic>
            <p:nvPicPr>
              <p:cNvPr id="10" name="Ink 9">
                <a:extLst>
                  <a:ext uri="{FF2B5EF4-FFF2-40B4-BE49-F238E27FC236}">
                    <a16:creationId xmlns:a16="http://schemas.microsoft.com/office/drawing/2014/main" id="{B8B55570-F3AD-ECBA-2952-570354A2C6BB}"/>
                  </a:ext>
                </a:extLst>
              </p:cNvPr>
              <p:cNvPicPr/>
              <p:nvPr/>
            </p:nvPicPr>
            <p:blipFill>
              <a:blip r:embed="rId21"/>
              <a:stretch>
                <a:fillRect/>
              </a:stretch>
            </p:blipFill>
            <p:spPr>
              <a:xfrm>
                <a:off x="4916187" y="1434476"/>
                <a:ext cx="6027120" cy="2766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 name="Ink 11">
                <a:extLst>
                  <a:ext uri="{FF2B5EF4-FFF2-40B4-BE49-F238E27FC236}">
                    <a16:creationId xmlns:a16="http://schemas.microsoft.com/office/drawing/2014/main" id="{FF852FEC-C5CC-6E44-6E19-8B385609638B}"/>
                  </a:ext>
                </a:extLst>
              </p14:cNvPr>
              <p14:cNvContentPartPr/>
              <p14:nvPr/>
            </p14:nvContentPartPr>
            <p14:xfrm>
              <a:off x="9342387" y="4114676"/>
              <a:ext cx="1659240" cy="64800"/>
            </p14:xfrm>
          </p:contentPart>
        </mc:Choice>
        <mc:Fallback xmlns="">
          <p:pic>
            <p:nvPicPr>
              <p:cNvPr id="12" name="Ink 11">
                <a:extLst>
                  <a:ext uri="{FF2B5EF4-FFF2-40B4-BE49-F238E27FC236}">
                    <a16:creationId xmlns:a16="http://schemas.microsoft.com/office/drawing/2014/main" id="{FF852FEC-C5CC-6E44-6E19-8B385609638B}"/>
                  </a:ext>
                </a:extLst>
              </p:cNvPr>
              <p:cNvPicPr/>
              <p:nvPr/>
            </p:nvPicPr>
            <p:blipFill>
              <a:blip r:embed="rId23"/>
              <a:stretch>
                <a:fillRect/>
              </a:stretch>
            </p:blipFill>
            <p:spPr>
              <a:xfrm>
                <a:off x="9333387" y="4106036"/>
                <a:ext cx="167688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 name="Ink 13">
                <a:extLst>
                  <a:ext uri="{FF2B5EF4-FFF2-40B4-BE49-F238E27FC236}">
                    <a16:creationId xmlns:a16="http://schemas.microsoft.com/office/drawing/2014/main" id="{FB9FCAF6-67E1-31B7-8F7B-8D15C773D972}"/>
                  </a:ext>
                </a:extLst>
              </p14:cNvPr>
              <p14:cNvContentPartPr/>
              <p14:nvPr/>
            </p14:nvContentPartPr>
            <p14:xfrm>
              <a:off x="5040747" y="888716"/>
              <a:ext cx="68040" cy="588240"/>
            </p14:xfrm>
          </p:contentPart>
        </mc:Choice>
        <mc:Fallback xmlns="">
          <p:pic>
            <p:nvPicPr>
              <p:cNvPr id="14" name="Ink 13">
                <a:extLst>
                  <a:ext uri="{FF2B5EF4-FFF2-40B4-BE49-F238E27FC236}">
                    <a16:creationId xmlns:a16="http://schemas.microsoft.com/office/drawing/2014/main" id="{FB9FCAF6-67E1-31B7-8F7B-8D15C773D972}"/>
                  </a:ext>
                </a:extLst>
              </p:cNvPr>
              <p:cNvPicPr/>
              <p:nvPr/>
            </p:nvPicPr>
            <p:blipFill>
              <a:blip r:embed="rId25"/>
              <a:stretch>
                <a:fillRect/>
              </a:stretch>
            </p:blipFill>
            <p:spPr>
              <a:xfrm>
                <a:off x="5031747" y="880076"/>
                <a:ext cx="85680" cy="605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 name="Ink 14">
                <a:extLst>
                  <a:ext uri="{FF2B5EF4-FFF2-40B4-BE49-F238E27FC236}">
                    <a16:creationId xmlns:a16="http://schemas.microsoft.com/office/drawing/2014/main" id="{B524B184-7073-1150-1207-D34AFD12F026}"/>
                  </a:ext>
                </a:extLst>
              </p14:cNvPr>
              <p14:cNvContentPartPr/>
              <p14:nvPr/>
            </p14:nvContentPartPr>
            <p14:xfrm>
              <a:off x="4425867" y="1300916"/>
              <a:ext cx="1320120" cy="36360"/>
            </p14:xfrm>
          </p:contentPart>
        </mc:Choice>
        <mc:Fallback xmlns="">
          <p:pic>
            <p:nvPicPr>
              <p:cNvPr id="15" name="Ink 14">
                <a:extLst>
                  <a:ext uri="{FF2B5EF4-FFF2-40B4-BE49-F238E27FC236}">
                    <a16:creationId xmlns:a16="http://schemas.microsoft.com/office/drawing/2014/main" id="{B524B184-7073-1150-1207-D34AFD12F026}"/>
                  </a:ext>
                </a:extLst>
              </p:cNvPr>
              <p:cNvPicPr/>
              <p:nvPr/>
            </p:nvPicPr>
            <p:blipFill>
              <a:blip r:embed="rId27"/>
              <a:stretch>
                <a:fillRect/>
              </a:stretch>
            </p:blipFill>
            <p:spPr>
              <a:xfrm>
                <a:off x="4417227" y="1291916"/>
                <a:ext cx="133776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6" name="Ink 15">
                <a:extLst>
                  <a:ext uri="{FF2B5EF4-FFF2-40B4-BE49-F238E27FC236}">
                    <a16:creationId xmlns:a16="http://schemas.microsoft.com/office/drawing/2014/main" id="{A5E84891-65BF-DFEC-A515-D3B1F8324AF3}"/>
                  </a:ext>
                </a:extLst>
              </p14:cNvPr>
              <p14:cNvContentPartPr/>
              <p14:nvPr/>
            </p14:nvContentPartPr>
            <p14:xfrm>
              <a:off x="3408867" y="1361036"/>
              <a:ext cx="18360" cy="336960"/>
            </p14:xfrm>
          </p:contentPart>
        </mc:Choice>
        <mc:Fallback xmlns="">
          <p:pic>
            <p:nvPicPr>
              <p:cNvPr id="16" name="Ink 15">
                <a:extLst>
                  <a:ext uri="{FF2B5EF4-FFF2-40B4-BE49-F238E27FC236}">
                    <a16:creationId xmlns:a16="http://schemas.microsoft.com/office/drawing/2014/main" id="{A5E84891-65BF-DFEC-A515-D3B1F8324AF3}"/>
                  </a:ext>
                </a:extLst>
              </p:cNvPr>
              <p:cNvPicPr/>
              <p:nvPr/>
            </p:nvPicPr>
            <p:blipFill>
              <a:blip r:embed="rId29"/>
              <a:stretch>
                <a:fillRect/>
              </a:stretch>
            </p:blipFill>
            <p:spPr>
              <a:xfrm>
                <a:off x="3399867" y="1352396"/>
                <a:ext cx="36000" cy="354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7" name="Ink 16">
                <a:extLst>
                  <a:ext uri="{FF2B5EF4-FFF2-40B4-BE49-F238E27FC236}">
                    <a16:creationId xmlns:a16="http://schemas.microsoft.com/office/drawing/2014/main" id="{23AC5332-0B47-C156-40D2-097B4CE994CC}"/>
                  </a:ext>
                </a:extLst>
              </p14:cNvPr>
              <p14:cNvContentPartPr/>
              <p14:nvPr/>
            </p14:nvContentPartPr>
            <p14:xfrm>
              <a:off x="3611907" y="1250156"/>
              <a:ext cx="375840" cy="270720"/>
            </p14:xfrm>
          </p:contentPart>
        </mc:Choice>
        <mc:Fallback xmlns="">
          <p:pic>
            <p:nvPicPr>
              <p:cNvPr id="17" name="Ink 16">
                <a:extLst>
                  <a:ext uri="{FF2B5EF4-FFF2-40B4-BE49-F238E27FC236}">
                    <a16:creationId xmlns:a16="http://schemas.microsoft.com/office/drawing/2014/main" id="{23AC5332-0B47-C156-40D2-097B4CE994CC}"/>
                  </a:ext>
                </a:extLst>
              </p:cNvPr>
              <p:cNvPicPr/>
              <p:nvPr/>
            </p:nvPicPr>
            <p:blipFill>
              <a:blip r:embed="rId31"/>
              <a:stretch>
                <a:fillRect/>
              </a:stretch>
            </p:blipFill>
            <p:spPr>
              <a:xfrm>
                <a:off x="3603267" y="1241156"/>
                <a:ext cx="39348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9" name="Ink 18">
                <a:extLst>
                  <a:ext uri="{FF2B5EF4-FFF2-40B4-BE49-F238E27FC236}">
                    <a16:creationId xmlns:a16="http://schemas.microsoft.com/office/drawing/2014/main" id="{1987F7B2-BDFB-2B93-F5A5-56AE5B8EA60D}"/>
                  </a:ext>
                </a:extLst>
              </p14:cNvPr>
              <p14:cNvContentPartPr/>
              <p14:nvPr/>
            </p14:nvContentPartPr>
            <p14:xfrm>
              <a:off x="4241907" y="1090316"/>
              <a:ext cx="266760" cy="570240"/>
            </p14:xfrm>
          </p:contentPart>
        </mc:Choice>
        <mc:Fallback xmlns="">
          <p:pic>
            <p:nvPicPr>
              <p:cNvPr id="19" name="Ink 18">
                <a:extLst>
                  <a:ext uri="{FF2B5EF4-FFF2-40B4-BE49-F238E27FC236}">
                    <a16:creationId xmlns:a16="http://schemas.microsoft.com/office/drawing/2014/main" id="{1987F7B2-BDFB-2B93-F5A5-56AE5B8EA60D}"/>
                  </a:ext>
                </a:extLst>
              </p:cNvPr>
              <p:cNvPicPr/>
              <p:nvPr/>
            </p:nvPicPr>
            <p:blipFill>
              <a:blip r:embed="rId33"/>
              <a:stretch>
                <a:fillRect/>
              </a:stretch>
            </p:blipFill>
            <p:spPr>
              <a:xfrm>
                <a:off x="4233267" y="1081676"/>
                <a:ext cx="284400" cy="587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0" name="Ink 19">
                <a:extLst>
                  <a:ext uri="{FF2B5EF4-FFF2-40B4-BE49-F238E27FC236}">
                    <a16:creationId xmlns:a16="http://schemas.microsoft.com/office/drawing/2014/main" id="{66A7A2DA-015D-20CC-782E-D2526235A735}"/>
                  </a:ext>
                </a:extLst>
              </p14:cNvPr>
              <p14:cNvContentPartPr/>
              <p14:nvPr/>
            </p14:nvContentPartPr>
            <p14:xfrm>
              <a:off x="4101867" y="1221716"/>
              <a:ext cx="17640" cy="31680"/>
            </p14:xfrm>
          </p:contentPart>
        </mc:Choice>
        <mc:Fallback xmlns="">
          <p:pic>
            <p:nvPicPr>
              <p:cNvPr id="20" name="Ink 19">
                <a:extLst>
                  <a:ext uri="{FF2B5EF4-FFF2-40B4-BE49-F238E27FC236}">
                    <a16:creationId xmlns:a16="http://schemas.microsoft.com/office/drawing/2014/main" id="{66A7A2DA-015D-20CC-782E-D2526235A735}"/>
                  </a:ext>
                </a:extLst>
              </p:cNvPr>
              <p:cNvPicPr/>
              <p:nvPr/>
            </p:nvPicPr>
            <p:blipFill>
              <a:blip r:embed="rId35"/>
              <a:stretch>
                <a:fillRect/>
              </a:stretch>
            </p:blipFill>
            <p:spPr>
              <a:xfrm>
                <a:off x="4092867" y="1213076"/>
                <a:ext cx="352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1" name="Ink 20">
                <a:extLst>
                  <a:ext uri="{FF2B5EF4-FFF2-40B4-BE49-F238E27FC236}">
                    <a16:creationId xmlns:a16="http://schemas.microsoft.com/office/drawing/2014/main" id="{9A2A34F2-41DF-28A8-90CF-FC09B7BC9E2A}"/>
                  </a:ext>
                </a:extLst>
              </p14:cNvPr>
              <p14:cNvContentPartPr/>
              <p14:nvPr/>
            </p14:nvContentPartPr>
            <p14:xfrm>
              <a:off x="4395987" y="1619516"/>
              <a:ext cx="146880" cy="90360"/>
            </p14:xfrm>
          </p:contentPart>
        </mc:Choice>
        <mc:Fallback xmlns="">
          <p:pic>
            <p:nvPicPr>
              <p:cNvPr id="21" name="Ink 20">
                <a:extLst>
                  <a:ext uri="{FF2B5EF4-FFF2-40B4-BE49-F238E27FC236}">
                    <a16:creationId xmlns:a16="http://schemas.microsoft.com/office/drawing/2014/main" id="{9A2A34F2-41DF-28A8-90CF-FC09B7BC9E2A}"/>
                  </a:ext>
                </a:extLst>
              </p:cNvPr>
              <p:cNvPicPr/>
              <p:nvPr/>
            </p:nvPicPr>
            <p:blipFill>
              <a:blip r:embed="rId37"/>
              <a:stretch>
                <a:fillRect/>
              </a:stretch>
            </p:blipFill>
            <p:spPr>
              <a:xfrm>
                <a:off x="4386987" y="1610876"/>
                <a:ext cx="1645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3" name="Ink 22">
                <a:extLst>
                  <a:ext uri="{FF2B5EF4-FFF2-40B4-BE49-F238E27FC236}">
                    <a16:creationId xmlns:a16="http://schemas.microsoft.com/office/drawing/2014/main" id="{F40FB279-0291-C097-02DF-531D68657687}"/>
                  </a:ext>
                </a:extLst>
              </p14:cNvPr>
              <p14:cNvContentPartPr/>
              <p14:nvPr/>
            </p14:nvContentPartPr>
            <p14:xfrm>
              <a:off x="10993707" y="3875276"/>
              <a:ext cx="65520" cy="562320"/>
            </p14:xfrm>
          </p:contentPart>
        </mc:Choice>
        <mc:Fallback xmlns="">
          <p:pic>
            <p:nvPicPr>
              <p:cNvPr id="23" name="Ink 22">
                <a:extLst>
                  <a:ext uri="{FF2B5EF4-FFF2-40B4-BE49-F238E27FC236}">
                    <a16:creationId xmlns:a16="http://schemas.microsoft.com/office/drawing/2014/main" id="{F40FB279-0291-C097-02DF-531D68657687}"/>
                  </a:ext>
                </a:extLst>
              </p:cNvPr>
              <p:cNvPicPr/>
              <p:nvPr/>
            </p:nvPicPr>
            <p:blipFill>
              <a:blip r:embed="rId39"/>
              <a:stretch>
                <a:fillRect/>
              </a:stretch>
            </p:blipFill>
            <p:spPr>
              <a:xfrm>
                <a:off x="10984707" y="3866636"/>
                <a:ext cx="83160" cy="5799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4" name="Ink 23">
                <a:extLst>
                  <a:ext uri="{FF2B5EF4-FFF2-40B4-BE49-F238E27FC236}">
                    <a16:creationId xmlns:a16="http://schemas.microsoft.com/office/drawing/2014/main" id="{C46A334E-1953-0B0C-909E-9CCCC796F14E}"/>
                  </a:ext>
                </a:extLst>
              </p14:cNvPr>
              <p14:cNvContentPartPr/>
              <p14:nvPr/>
            </p14:nvContentPartPr>
            <p14:xfrm>
              <a:off x="8535987" y="3970676"/>
              <a:ext cx="32400" cy="407520"/>
            </p14:xfrm>
          </p:contentPart>
        </mc:Choice>
        <mc:Fallback xmlns="">
          <p:pic>
            <p:nvPicPr>
              <p:cNvPr id="24" name="Ink 23">
                <a:extLst>
                  <a:ext uri="{FF2B5EF4-FFF2-40B4-BE49-F238E27FC236}">
                    <a16:creationId xmlns:a16="http://schemas.microsoft.com/office/drawing/2014/main" id="{C46A334E-1953-0B0C-909E-9CCCC796F14E}"/>
                  </a:ext>
                </a:extLst>
              </p:cNvPr>
              <p:cNvPicPr/>
              <p:nvPr/>
            </p:nvPicPr>
            <p:blipFill>
              <a:blip r:embed="rId41"/>
              <a:stretch>
                <a:fillRect/>
              </a:stretch>
            </p:blipFill>
            <p:spPr>
              <a:xfrm>
                <a:off x="8527347" y="3962036"/>
                <a:ext cx="5004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6" name="Ink 25">
                <a:extLst>
                  <a:ext uri="{FF2B5EF4-FFF2-40B4-BE49-F238E27FC236}">
                    <a16:creationId xmlns:a16="http://schemas.microsoft.com/office/drawing/2014/main" id="{DE9657BF-57E8-B0A4-36DE-8A7D6D69F440}"/>
                  </a:ext>
                </a:extLst>
              </p14:cNvPr>
              <p14:cNvContentPartPr/>
              <p14:nvPr/>
            </p14:nvContentPartPr>
            <p14:xfrm>
              <a:off x="10514907" y="4741796"/>
              <a:ext cx="314280" cy="375840"/>
            </p14:xfrm>
          </p:contentPart>
        </mc:Choice>
        <mc:Fallback xmlns="">
          <p:pic>
            <p:nvPicPr>
              <p:cNvPr id="26" name="Ink 25">
                <a:extLst>
                  <a:ext uri="{FF2B5EF4-FFF2-40B4-BE49-F238E27FC236}">
                    <a16:creationId xmlns:a16="http://schemas.microsoft.com/office/drawing/2014/main" id="{DE9657BF-57E8-B0A4-36DE-8A7D6D69F440}"/>
                  </a:ext>
                </a:extLst>
              </p:cNvPr>
              <p:cNvPicPr/>
              <p:nvPr/>
            </p:nvPicPr>
            <p:blipFill>
              <a:blip r:embed="rId43"/>
              <a:stretch>
                <a:fillRect/>
              </a:stretch>
            </p:blipFill>
            <p:spPr>
              <a:xfrm>
                <a:off x="10506267" y="4732796"/>
                <a:ext cx="331920"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7" name="Ink 26">
                <a:extLst>
                  <a:ext uri="{FF2B5EF4-FFF2-40B4-BE49-F238E27FC236}">
                    <a16:creationId xmlns:a16="http://schemas.microsoft.com/office/drawing/2014/main" id="{E7DA5F29-3965-4730-351B-EF0A53C5FB8D}"/>
                  </a:ext>
                </a:extLst>
              </p14:cNvPr>
              <p14:cNvContentPartPr/>
              <p14:nvPr/>
            </p14:nvContentPartPr>
            <p14:xfrm>
              <a:off x="10893267" y="4790036"/>
              <a:ext cx="212760" cy="232200"/>
            </p14:xfrm>
          </p:contentPart>
        </mc:Choice>
        <mc:Fallback xmlns="">
          <p:pic>
            <p:nvPicPr>
              <p:cNvPr id="27" name="Ink 26">
                <a:extLst>
                  <a:ext uri="{FF2B5EF4-FFF2-40B4-BE49-F238E27FC236}">
                    <a16:creationId xmlns:a16="http://schemas.microsoft.com/office/drawing/2014/main" id="{E7DA5F29-3965-4730-351B-EF0A53C5FB8D}"/>
                  </a:ext>
                </a:extLst>
              </p:cNvPr>
              <p:cNvPicPr/>
              <p:nvPr/>
            </p:nvPicPr>
            <p:blipFill>
              <a:blip r:embed="rId45"/>
              <a:stretch>
                <a:fillRect/>
              </a:stretch>
            </p:blipFill>
            <p:spPr>
              <a:xfrm>
                <a:off x="10884627" y="4781036"/>
                <a:ext cx="23040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8" name="Ink 27">
                <a:extLst>
                  <a:ext uri="{FF2B5EF4-FFF2-40B4-BE49-F238E27FC236}">
                    <a16:creationId xmlns:a16="http://schemas.microsoft.com/office/drawing/2014/main" id="{1B84A94E-3981-A637-EFE7-23119A163EC9}"/>
                  </a:ext>
                </a:extLst>
              </p14:cNvPr>
              <p14:cNvContentPartPr/>
              <p14:nvPr/>
            </p14:nvContentPartPr>
            <p14:xfrm>
              <a:off x="11016027" y="4732796"/>
              <a:ext cx="194760" cy="54720"/>
            </p14:xfrm>
          </p:contentPart>
        </mc:Choice>
        <mc:Fallback xmlns="">
          <p:pic>
            <p:nvPicPr>
              <p:cNvPr id="28" name="Ink 27">
                <a:extLst>
                  <a:ext uri="{FF2B5EF4-FFF2-40B4-BE49-F238E27FC236}">
                    <a16:creationId xmlns:a16="http://schemas.microsoft.com/office/drawing/2014/main" id="{1B84A94E-3981-A637-EFE7-23119A163EC9}"/>
                  </a:ext>
                </a:extLst>
              </p:cNvPr>
              <p:cNvPicPr/>
              <p:nvPr/>
            </p:nvPicPr>
            <p:blipFill>
              <a:blip r:embed="rId47"/>
              <a:stretch>
                <a:fillRect/>
              </a:stretch>
            </p:blipFill>
            <p:spPr>
              <a:xfrm>
                <a:off x="11007027" y="4724156"/>
                <a:ext cx="21240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 name="Ink 28">
                <a:extLst>
                  <a:ext uri="{FF2B5EF4-FFF2-40B4-BE49-F238E27FC236}">
                    <a16:creationId xmlns:a16="http://schemas.microsoft.com/office/drawing/2014/main" id="{3F28D54F-3554-A1B8-7268-BB4A84767C46}"/>
                  </a:ext>
                </a:extLst>
              </p14:cNvPr>
              <p14:cNvContentPartPr/>
              <p14:nvPr/>
            </p14:nvContentPartPr>
            <p14:xfrm>
              <a:off x="11520027" y="4751516"/>
              <a:ext cx="360" cy="360"/>
            </p14:xfrm>
          </p:contentPart>
        </mc:Choice>
        <mc:Fallback xmlns="">
          <p:pic>
            <p:nvPicPr>
              <p:cNvPr id="29" name="Ink 28">
                <a:extLst>
                  <a:ext uri="{FF2B5EF4-FFF2-40B4-BE49-F238E27FC236}">
                    <a16:creationId xmlns:a16="http://schemas.microsoft.com/office/drawing/2014/main" id="{3F28D54F-3554-A1B8-7268-BB4A84767C46}"/>
                  </a:ext>
                </a:extLst>
              </p:cNvPr>
              <p:cNvPicPr/>
              <p:nvPr/>
            </p:nvPicPr>
            <p:blipFill>
              <a:blip r:embed="rId49"/>
              <a:stretch>
                <a:fillRect/>
              </a:stretch>
            </p:blipFill>
            <p:spPr>
              <a:xfrm>
                <a:off x="11511387" y="474251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Ink 30">
                <a:extLst>
                  <a:ext uri="{FF2B5EF4-FFF2-40B4-BE49-F238E27FC236}">
                    <a16:creationId xmlns:a16="http://schemas.microsoft.com/office/drawing/2014/main" id="{28B24A0F-7E0D-D480-18B3-1A94A246849E}"/>
                  </a:ext>
                </a:extLst>
              </p14:cNvPr>
              <p14:cNvContentPartPr/>
              <p14:nvPr/>
            </p14:nvContentPartPr>
            <p14:xfrm>
              <a:off x="6302907" y="4053116"/>
              <a:ext cx="33840" cy="428040"/>
            </p14:xfrm>
          </p:contentPart>
        </mc:Choice>
        <mc:Fallback xmlns="">
          <p:pic>
            <p:nvPicPr>
              <p:cNvPr id="31" name="Ink 30">
                <a:extLst>
                  <a:ext uri="{FF2B5EF4-FFF2-40B4-BE49-F238E27FC236}">
                    <a16:creationId xmlns:a16="http://schemas.microsoft.com/office/drawing/2014/main" id="{28B24A0F-7E0D-D480-18B3-1A94A246849E}"/>
                  </a:ext>
                </a:extLst>
              </p:cNvPr>
              <p:cNvPicPr/>
              <p:nvPr/>
            </p:nvPicPr>
            <p:blipFill>
              <a:blip r:embed="rId51"/>
              <a:stretch>
                <a:fillRect/>
              </a:stretch>
            </p:blipFill>
            <p:spPr>
              <a:xfrm>
                <a:off x="6294267" y="4044116"/>
                <a:ext cx="51480" cy="445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Ink 31">
                <a:extLst>
                  <a:ext uri="{FF2B5EF4-FFF2-40B4-BE49-F238E27FC236}">
                    <a16:creationId xmlns:a16="http://schemas.microsoft.com/office/drawing/2014/main" id="{A600C17B-2BA3-B79C-3487-FC48C2042E25}"/>
                  </a:ext>
                </a:extLst>
              </p14:cNvPr>
              <p14:cNvContentPartPr/>
              <p14:nvPr/>
            </p14:nvContentPartPr>
            <p14:xfrm>
              <a:off x="6150267" y="4767356"/>
              <a:ext cx="27720" cy="292680"/>
            </p14:xfrm>
          </p:contentPart>
        </mc:Choice>
        <mc:Fallback xmlns="">
          <p:pic>
            <p:nvPicPr>
              <p:cNvPr id="32" name="Ink 31">
                <a:extLst>
                  <a:ext uri="{FF2B5EF4-FFF2-40B4-BE49-F238E27FC236}">
                    <a16:creationId xmlns:a16="http://schemas.microsoft.com/office/drawing/2014/main" id="{A600C17B-2BA3-B79C-3487-FC48C2042E25}"/>
                  </a:ext>
                </a:extLst>
              </p:cNvPr>
              <p:cNvPicPr/>
              <p:nvPr/>
            </p:nvPicPr>
            <p:blipFill>
              <a:blip r:embed="rId53"/>
              <a:stretch>
                <a:fillRect/>
              </a:stretch>
            </p:blipFill>
            <p:spPr>
              <a:xfrm>
                <a:off x="6141627" y="4758356"/>
                <a:ext cx="4536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3" name="Ink 32">
                <a:extLst>
                  <a:ext uri="{FF2B5EF4-FFF2-40B4-BE49-F238E27FC236}">
                    <a16:creationId xmlns:a16="http://schemas.microsoft.com/office/drawing/2014/main" id="{DDE8ADE9-9D3B-0560-E055-B943D7F2C976}"/>
                  </a:ext>
                </a:extLst>
              </p14:cNvPr>
              <p14:cNvContentPartPr/>
              <p14:nvPr/>
            </p14:nvContentPartPr>
            <p14:xfrm>
              <a:off x="6297147" y="4721636"/>
              <a:ext cx="209160" cy="250560"/>
            </p14:xfrm>
          </p:contentPart>
        </mc:Choice>
        <mc:Fallback xmlns="">
          <p:pic>
            <p:nvPicPr>
              <p:cNvPr id="33" name="Ink 32">
                <a:extLst>
                  <a:ext uri="{FF2B5EF4-FFF2-40B4-BE49-F238E27FC236}">
                    <a16:creationId xmlns:a16="http://schemas.microsoft.com/office/drawing/2014/main" id="{DDE8ADE9-9D3B-0560-E055-B943D7F2C976}"/>
                  </a:ext>
                </a:extLst>
              </p:cNvPr>
              <p:cNvPicPr/>
              <p:nvPr/>
            </p:nvPicPr>
            <p:blipFill>
              <a:blip r:embed="rId55"/>
              <a:stretch>
                <a:fillRect/>
              </a:stretch>
            </p:blipFill>
            <p:spPr>
              <a:xfrm>
                <a:off x="6288147" y="4712996"/>
                <a:ext cx="22680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4" name="Ink 33">
                <a:extLst>
                  <a:ext uri="{FF2B5EF4-FFF2-40B4-BE49-F238E27FC236}">
                    <a16:creationId xmlns:a16="http://schemas.microsoft.com/office/drawing/2014/main" id="{5E7F962E-F92A-3BC4-2D95-BDD0D76671E7}"/>
                  </a:ext>
                </a:extLst>
              </p14:cNvPr>
              <p14:cNvContentPartPr/>
              <p14:nvPr/>
            </p14:nvContentPartPr>
            <p14:xfrm>
              <a:off x="7599627" y="4029356"/>
              <a:ext cx="57240" cy="379080"/>
            </p14:xfrm>
          </p:contentPart>
        </mc:Choice>
        <mc:Fallback xmlns="">
          <p:pic>
            <p:nvPicPr>
              <p:cNvPr id="34" name="Ink 33">
                <a:extLst>
                  <a:ext uri="{FF2B5EF4-FFF2-40B4-BE49-F238E27FC236}">
                    <a16:creationId xmlns:a16="http://schemas.microsoft.com/office/drawing/2014/main" id="{5E7F962E-F92A-3BC4-2D95-BDD0D76671E7}"/>
                  </a:ext>
                </a:extLst>
              </p:cNvPr>
              <p:cNvPicPr/>
              <p:nvPr/>
            </p:nvPicPr>
            <p:blipFill>
              <a:blip r:embed="rId57"/>
              <a:stretch>
                <a:fillRect/>
              </a:stretch>
            </p:blipFill>
            <p:spPr>
              <a:xfrm>
                <a:off x="7590987" y="4020716"/>
                <a:ext cx="74880" cy="3967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Ink 34">
                <a:extLst>
                  <a:ext uri="{FF2B5EF4-FFF2-40B4-BE49-F238E27FC236}">
                    <a16:creationId xmlns:a16="http://schemas.microsoft.com/office/drawing/2014/main" id="{CEC4A589-8DEF-9B4E-8853-E89EF5F0983C}"/>
                  </a:ext>
                </a:extLst>
              </p14:cNvPr>
              <p14:cNvContentPartPr/>
              <p14:nvPr/>
            </p14:nvContentPartPr>
            <p14:xfrm>
              <a:off x="7496667" y="4703996"/>
              <a:ext cx="640440" cy="249120"/>
            </p14:xfrm>
          </p:contentPart>
        </mc:Choice>
        <mc:Fallback xmlns="">
          <p:pic>
            <p:nvPicPr>
              <p:cNvPr id="35" name="Ink 34">
                <a:extLst>
                  <a:ext uri="{FF2B5EF4-FFF2-40B4-BE49-F238E27FC236}">
                    <a16:creationId xmlns:a16="http://schemas.microsoft.com/office/drawing/2014/main" id="{CEC4A589-8DEF-9B4E-8853-E89EF5F0983C}"/>
                  </a:ext>
                </a:extLst>
              </p:cNvPr>
              <p:cNvPicPr/>
              <p:nvPr/>
            </p:nvPicPr>
            <p:blipFill>
              <a:blip r:embed="rId59"/>
              <a:stretch>
                <a:fillRect/>
              </a:stretch>
            </p:blipFill>
            <p:spPr>
              <a:xfrm>
                <a:off x="7487667" y="4694996"/>
                <a:ext cx="65808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6" name="Ink 35">
                <a:extLst>
                  <a:ext uri="{FF2B5EF4-FFF2-40B4-BE49-F238E27FC236}">
                    <a16:creationId xmlns:a16="http://schemas.microsoft.com/office/drawing/2014/main" id="{4A2BDC25-9132-760D-3EBE-F26E7071D0ED}"/>
                  </a:ext>
                </a:extLst>
              </p14:cNvPr>
              <p14:cNvContentPartPr/>
              <p14:nvPr/>
            </p14:nvContentPartPr>
            <p14:xfrm>
              <a:off x="9687627" y="3886076"/>
              <a:ext cx="360" cy="407520"/>
            </p14:xfrm>
          </p:contentPart>
        </mc:Choice>
        <mc:Fallback xmlns="">
          <p:pic>
            <p:nvPicPr>
              <p:cNvPr id="36" name="Ink 35">
                <a:extLst>
                  <a:ext uri="{FF2B5EF4-FFF2-40B4-BE49-F238E27FC236}">
                    <a16:creationId xmlns:a16="http://schemas.microsoft.com/office/drawing/2014/main" id="{4A2BDC25-9132-760D-3EBE-F26E7071D0ED}"/>
                  </a:ext>
                </a:extLst>
              </p:cNvPr>
              <p:cNvPicPr/>
              <p:nvPr/>
            </p:nvPicPr>
            <p:blipFill>
              <a:blip r:embed="rId61"/>
              <a:stretch>
                <a:fillRect/>
              </a:stretch>
            </p:blipFill>
            <p:spPr>
              <a:xfrm>
                <a:off x="9678987" y="3877436"/>
                <a:ext cx="1800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7" name="Ink 36">
                <a:extLst>
                  <a:ext uri="{FF2B5EF4-FFF2-40B4-BE49-F238E27FC236}">
                    <a16:creationId xmlns:a16="http://schemas.microsoft.com/office/drawing/2014/main" id="{7485A6AA-6BC9-953B-D49C-9325742B844D}"/>
                  </a:ext>
                </a:extLst>
              </p14:cNvPr>
              <p14:cNvContentPartPr/>
              <p14:nvPr/>
            </p14:nvContentPartPr>
            <p14:xfrm>
              <a:off x="9579987" y="4549556"/>
              <a:ext cx="262080" cy="348480"/>
            </p14:xfrm>
          </p:contentPart>
        </mc:Choice>
        <mc:Fallback xmlns="">
          <p:pic>
            <p:nvPicPr>
              <p:cNvPr id="37" name="Ink 36">
                <a:extLst>
                  <a:ext uri="{FF2B5EF4-FFF2-40B4-BE49-F238E27FC236}">
                    <a16:creationId xmlns:a16="http://schemas.microsoft.com/office/drawing/2014/main" id="{7485A6AA-6BC9-953B-D49C-9325742B844D}"/>
                  </a:ext>
                </a:extLst>
              </p:cNvPr>
              <p:cNvPicPr/>
              <p:nvPr/>
            </p:nvPicPr>
            <p:blipFill>
              <a:blip r:embed="rId63"/>
              <a:stretch>
                <a:fillRect/>
              </a:stretch>
            </p:blipFill>
            <p:spPr>
              <a:xfrm>
                <a:off x="9570987" y="4540916"/>
                <a:ext cx="279720" cy="3661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8" name="Ink 37">
                <a:extLst>
                  <a:ext uri="{FF2B5EF4-FFF2-40B4-BE49-F238E27FC236}">
                    <a16:creationId xmlns:a16="http://schemas.microsoft.com/office/drawing/2014/main" id="{16A7E6E7-00D7-3061-D936-0AFA9AC42E15}"/>
                  </a:ext>
                </a:extLst>
              </p14:cNvPr>
              <p14:cNvContentPartPr/>
              <p14:nvPr/>
            </p14:nvContentPartPr>
            <p14:xfrm>
              <a:off x="9938907" y="4555676"/>
              <a:ext cx="185400" cy="193680"/>
            </p14:xfrm>
          </p:contentPart>
        </mc:Choice>
        <mc:Fallback xmlns="">
          <p:pic>
            <p:nvPicPr>
              <p:cNvPr id="38" name="Ink 37">
                <a:extLst>
                  <a:ext uri="{FF2B5EF4-FFF2-40B4-BE49-F238E27FC236}">
                    <a16:creationId xmlns:a16="http://schemas.microsoft.com/office/drawing/2014/main" id="{16A7E6E7-00D7-3061-D936-0AFA9AC42E15}"/>
                  </a:ext>
                </a:extLst>
              </p:cNvPr>
              <p:cNvPicPr/>
              <p:nvPr/>
            </p:nvPicPr>
            <p:blipFill>
              <a:blip r:embed="rId65"/>
              <a:stretch>
                <a:fillRect/>
              </a:stretch>
            </p:blipFill>
            <p:spPr>
              <a:xfrm>
                <a:off x="9930267" y="4547036"/>
                <a:ext cx="20304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9" name="Ink 38">
                <a:extLst>
                  <a:ext uri="{FF2B5EF4-FFF2-40B4-BE49-F238E27FC236}">
                    <a16:creationId xmlns:a16="http://schemas.microsoft.com/office/drawing/2014/main" id="{4E87ED6D-B1AA-20FC-4CC9-E2AA95FD7E53}"/>
                  </a:ext>
                </a:extLst>
              </p14:cNvPr>
              <p14:cNvContentPartPr/>
              <p14:nvPr/>
            </p14:nvContentPartPr>
            <p14:xfrm>
              <a:off x="10562067" y="4752596"/>
              <a:ext cx="665280" cy="330840"/>
            </p14:xfrm>
          </p:contentPart>
        </mc:Choice>
        <mc:Fallback xmlns="">
          <p:pic>
            <p:nvPicPr>
              <p:cNvPr id="39" name="Ink 38">
                <a:extLst>
                  <a:ext uri="{FF2B5EF4-FFF2-40B4-BE49-F238E27FC236}">
                    <a16:creationId xmlns:a16="http://schemas.microsoft.com/office/drawing/2014/main" id="{4E87ED6D-B1AA-20FC-4CC9-E2AA95FD7E53}"/>
                  </a:ext>
                </a:extLst>
              </p:cNvPr>
              <p:cNvPicPr/>
              <p:nvPr/>
            </p:nvPicPr>
            <p:blipFill>
              <a:blip r:embed="rId67"/>
              <a:stretch>
                <a:fillRect/>
              </a:stretch>
            </p:blipFill>
            <p:spPr>
              <a:xfrm>
                <a:off x="10553427" y="4743956"/>
                <a:ext cx="682920" cy="3484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1" name="Ink 40">
                <a:extLst>
                  <a:ext uri="{FF2B5EF4-FFF2-40B4-BE49-F238E27FC236}">
                    <a16:creationId xmlns:a16="http://schemas.microsoft.com/office/drawing/2014/main" id="{1D664692-D96B-95BD-5706-569B032A477D}"/>
                  </a:ext>
                </a:extLst>
              </p14:cNvPr>
              <p14:cNvContentPartPr/>
              <p14:nvPr/>
            </p14:nvContentPartPr>
            <p14:xfrm>
              <a:off x="11110347" y="5200076"/>
              <a:ext cx="223560" cy="273240"/>
            </p14:xfrm>
          </p:contentPart>
        </mc:Choice>
        <mc:Fallback xmlns="">
          <p:pic>
            <p:nvPicPr>
              <p:cNvPr id="41" name="Ink 40">
                <a:extLst>
                  <a:ext uri="{FF2B5EF4-FFF2-40B4-BE49-F238E27FC236}">
                    <a16:creationId xmlns:a16="http://schemas.microsoft.com/office/drawing/2014/main" id="{1D664692-D96B-95BD-5706-569B032A477D}"/>
                  </a:ext>
                </a:extLst>
              </p:cNvPr>
              <p:cNvPicPr/>
              <p:nvPr/>
            </p:nvPicPr>
            <p:blipFill>
              <a:blip r:embed="rId69"/>
              <a:stretch>
                <a:fillRect/>
              </a:stretch>
            </p:blipFill>
            <p:spPr>
              <a:xfrm>
                <a:off x="11101347" y="5191436"/>
                <a:ext cx="24120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2" name="Ink 41">
                <a:extLst>
                  <a:ext uri="{FF2B5EF4-FFF2-40B4-BE49-F238E27FC236}">
                    <a16:creationId xmlns:a16="http://schemas.microsoft.com/office/drawing/2014/main" id="{71361236-94D2-0A85-2E48-A970DB62AC36}"/>
                  </a:ext>
                </a:extLst>
              </p14:cNvPr>
              <p14:cNvContentPartPr/>
              <p14:nvPr/>
            </p14:nvContentPartPr>
            <p14:xfrm>
              <a:off x="11485467" y="5132396"/>
              <a:ext cx="159480" cy="253080"/>
            </p14:xfrm>
          </p:contentPart>
        </mc:Choice>
        <mc:Fallback xmlns="">
          <p:pic>
            <p:nvPicPr>
              <p:cNvPr id="42" name="Ink 41">
                <a:extLst>
                  <a:ext uri="{FF2B5EF4-FFF2-40B4-BE49-F238E27FC236}">
                    <a16:creationId xmlns:a16="http://schemas.microsoft.com/office/drawing/2014/main" id="{71361236-94D2-0A85-2E48-A970DB62AC36}"/>
                  </a:ext>
                </a:extLst>
              </p:cNvPr>
              <p:cNvPicPr/>
              <p:nvPr/>
            </p:nvPicPr>
            <p:blipFill>
              <a:blip r:embed="rId71"/>
              <a:stretch>
                <a:fillRect/>
              </a:stretch>
            </p:blipFill>
            <p:spPr>
              <a:xfrm>
                <a:off x="11476827" y="5123756"/>
                <a:ext cx="17712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3" name="Ink 42">
                <a:extLst>
                  <a:ext uri="{FF2B5EF4-FFF2-40B4-BE49-F238E27FC236}">
                    <a16:creationId xmlns:a16="http://schemas.microsoft.com/office/drawing/2014/main" id="{64327D2B-1F5E-9151-1F68-F73CEC9C32DD}"/>
                  </a:ext>
                </a:extLst>
              </p14:cNvPr>
              <p14:cNvContentPartPr/>
              <p14:nvPr/>
            </p14:nvContentPartPr>
            <p14:xfrm>
              <a:off x="10915587" y="4166156"/>
              <a:ext cx="769680" cy="65520"/>
            </p14:xfrm>
          </p:contentPart>
        </mc:Choice>
        <mc:Fallback xmlns="">
          <p:pic>
            <p:nvPicPr>
              <p:cNvPr id="43" name="Ink 42">
                <a:extLst>
                  <a:ext uri="{FF2B5EF4-FFF2-40B4-BE49-F238E27FC236}">
                    <a16:creationId xmlns:a16="http://schemas.microsoft.com/office/drawing/2014/main" id="{64327D2B-1F5E-9151-1F68-F73CEC9C32DD}"/>
                  </a:ext>
                </a:extLst>
              </p:cNvPr>
              <p:cNvPicPr/>
              <p:nvPr/>
            </p:nvPicPr>
            <p:blipFill>
              <a:blip r:embed="rId73"/>
              <a:stretch>
                <a:fillRect/>
              </a:stretch>
            </p:blipFill>
            <p:spPr>
              <a:xfrm>
                <a:off x="10906947" y="4157516"/>
                <a:ext cx="78732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5" name="Ink 44">
                <a:extLst>
                  <a:ext uri="{FF2B5EF4-FFF2-40B4-BE49-F238E27FC236}">
                    <a16:creationId xmlns:a16="http://schemas.microsoft.com/office/drawing/2014/main" id="{22B5DD8B-54EF-1441-B539-F482287FEC1C}"/>
                  </a:ext>
                </a:extLst>
              </p14:cNvPr>
              <p14:cNvContentPartPr/>
              <p14:nvPr/>
            </p14:nvContentPartPr>
            <p14:xfrm>
              <a:off x="4920867" y="1965116"/>
              <a:ext cx="2250000" cy="2220480"/>
            </p14:xfrm>
          </p:contentPart>
        </mc:Choice>
        <mc:Fallback xmlns="">
          <p:pic>
            <p:nvPicPr>
              <p:cNvPr id="45" name="Ink 44">
                <a:extLst>
                  <a:ext uri="{FF2B5EF4-FFF2-40B4-BE49-F238E27FC236}">
                    <a16:creationId xmlns:a16="http://schemas.microsoft.com/office/drawing/2014/main" id="{22B5DD8B-54EF-1441-B539-F482287FEC1C}"/>
                  </a:ext>
                </a:extLst>
              </p:cNvPr>
              <p:cNvPicPr/>
              <p:nvPr/>
            </p:nvPicPr>
            <p:blipFill>
              <a:blip r:embed="rId75"/>
              <a:stretch>
                <a:fillRect/>
              </a:stretch>
            </p:blipFill>
            <p:spPr>
              <a:xfrm>
                <a:off x="4912227" y="1956116"/>
                <a:ext cx="2267640" cy="22381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6" name="Ink 45">
                <a:extLst>
                  <a:ext uri="{FF2B5EF4-FFF2-40B4-BE49-F238E27FC236}">
                    <a16:creationId xmlns:a16="http://schemas.microsoft.com/office/drawing/2014/main" id="{B342F85F-C10E-655A-112B-835E9B70561A}"/>
                  </a:ext>
                </a:extLst>
              </p14:cNvPr>
              <p14:cNvContentPartPr/>
              <p14:nvPr/>
            </p14:nvContentPartPr>
            <p14:xfrm>
              <a:off x="6920667" y="1772876"/>
              <a:ext cx="413280" cy="2435040"/>
            </p14:xfrm>
          </p:contentPart>
        </mc:Choice>
        <mc:Fallback xmlns="">
          <p:pic>
            <p:nvPicPr>
              <p:cNvPr id="46" name="Ink 45">
                <a:extLst>
                  <a:ext uri="{FF2B5EF4-FFF2-40B4-BE49-F238E27FC236}">
                    <a16:creationId xmlns:a16="http://schemas.microsoft.com/office/drawing/2014/main" id="{B342F85F-C10E-655A-112B-835E9B70561A}"/>
                  </a:ext>
                </a:extLst>
              </p:cNvPr>
              <p:cNvPicPr/>
              <p:nvPr/>
            </p:nvPicPr>
            <p:blipFill>
              <a:blip r:embed="rId77"/>
              <a:stretch>
                <a:fillRect/>
              </a:stretch>
            </p:blipFill>
            <p:spPr>
              <a:xfrm>
                <a:off x="6912027" y="1764236"/>
                <a:ext cx="430920" cy="24526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0" name="Ink 49">
                <a:extLst>
                  <a:ext uri="{FF2B5EF4-FFF2-40B4-BE49-F238E27FC236}">
                    <a16:creationId xmlns:a16="http://schemas.microsoft.com/office/drawing/2014/main" id="{C3844848-EEB8-18A7-D12B-2C6D302423D5}"/>
                  </a:ext>
                </a:extLst>
              </p14:cNvPr>
              <p14:cNvContentPartPr/>
              <p14:nvPr/>
            </p14:nvContentPartPr>
            <p14:xfrm>
              <a:off x="5890347" y="1662716"/>
              <a:ext cx="478800" cy="560520"/>
            </p14:xfrm>
          </p:contentPart>
        </mc:Choice>
        <mc:Fallback xmlns="">
          <p:pic>
            <p:nvPicPr>
              <p:cNvPr id="50" name="Ink 49">
                <a:extLst>
                  <a:ext uri="{FF2B5EF4-FFF2-40B4-BE49-F238E27FC236}">
                    <a16:creationId xmlns:a16="http://schemas.microsoft.com/office/drawing/2014/main" id="{C3844848-EEB8-18A7-D12B-2C6D302423D5}"/>
                  </a:ext>
                </a:extLst>
              </p:cNvPr>
              <p:cNvPicPr/>
              <p:nvPr/>
            </p:nvPicPr>
            <p:blipFill>
              <a:blip r:embed="rId79"/>
              <a:stretch>
                <a:fillRect/>
              </a:stretch>
            </p:blipFill>
            <p:spPr>
              <a:xfrm>
                <a:off x="5881707" y="1654076"/>
                <a:ext cx="496440" cy="5781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1" name="Ink 50">
                <a:extLst>
                  <a:ext uri="{FF2B5EF4-FFF2-40B4-BE49-F238E27FC236}">
                    <a16:creationId xmlns:a16="http://schemas.microsoft.com/office/drawing/2014/main" id="{5BDB09E6-05EC-4D42-9D3C-2802876AC9F2}"/>
                  </a:ext>
                </a:extLst>
              </p14:cNvPr>
              <p14:cNvContentPartPr/>
              <p14:nvPr/>
            </p14:nvContentPartPr>
            <p14:xfrm>
              <a:off x="8646867" y="2469116"/>
              <a:ext cx="392400" cy="472320"/>
            </p14:xfrm>
          </p:contentPart>
        </mc:Choice>
        <mc:Fallback xmlns="">
          <p:pic>
            <p:nvPicPr>
              <p:cNvPr id="51" name="Ink 50">
                <a:extLst>
                  <a:ext uri="{FF2B5EF4-FFF2-40B4-BE49-F238E27FC236}">
                    <a16:creationId xmlns:a16="http://schemas.microsoft.com/office/drawing/2014/main" id="{5BDB09E6-05EC-4D42-9D3C-2802876AC9F2}"/>
                  </a:ext>
                </a:extLst>
              </p:cNvPr>
              <p:cNvPicPr/>
              <p:nvPr/>
            </p:nvPicPr>
            <p:blipFill>
              <a:blip r:embed="rId81"/>
              <a:stretch>
                <a:fillRect/>
              </a:stretch>
            </p:blipFill>
            <p:spPr>
              <a:xfrm>
                <a:off x="8637867" y="2460476"/>
                <a:ext cx="410040" cy="4899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4" name="Ink 53">
                <a:extLst>
                  <a:ext uri="{FF2B5EF4-FFF2-40B4-BE49-F238E27FC236}">
                    <a16:creationId xmlns:a16="http://schemas.microsoft.com/office/drawing/2014/main" id="{D6A3D6EB-33AA-C54E-6C7D-580D544F5BF0}"/>
                  </a:ext>
                </a:extLst>
              </p14:cNvPr>
              <p14:cNvContentPartPr/>
              <p14:nvPr/>
            </p14:nvContentPartPr>
            <p14:xfrm>
              <a:off x="2301867" y="5643956"/>
              <a:ext cx="302760" cy="397440"/>
            </p14:xfrm>
          </p:contentPart>
        </mc:Choice>
        <mc:Fallback xmlns="">
          <p:pic>
            <p:nvPicPr>
              <p:cNvPr id="54" name="Ink 53">
                <a:extLst>
                  <a:ext uri="{FF2B5EF4-FFF2-40B4-BE49-F238E27FC236}">
                    <a16:creationId xmlns:a16="http://schemas.microsoft.com/office/drawing/2014/main" id="{D6A3D6EB-33AA-C54E-6C7D-580D544F5BF0}"/>
                  </a:ext>
                </a:extLst>
              </p:cNvPr>
              <p:cNvPicPr/>
              <p:nvPr/>
            </p:nvPicPr>
            <p:blipFill>
              <a:blip r:embed="rId83"/>
              <a:stretch>
                <a:fillRect/>
              </a:stretch>
            </p:blipFill>
            <p:spPr>
              <a:xfrm>
                <a:off x="2292867" y="5635316"/>
                <a:ext cx="320400" cy="4150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5" name="Ink 54">
                <a:extLst>
                  <a:ext uri="{FF2B5EF4-FFF2-40B4-BE49-F238E27FC236}">
                    <a16:creationId xmlns:a16="http://schemas.microsoft.com/office/drawing/2014/main" id="{CA97796B-4097-8D19-3A67-570C6A996C9E}"/>
                  </a:ext>
                </a:extLst>
              </p14:cNvPr>
              <p14:cNvContentPartPr/>
              <p14:nvPr/>
            </p14:nvContentPartPr>
            <p14:xfrm>
              <a:off x="2853747" y="5751236"/>
              <a:ext cx="281520" cy="45720"/>
            </p14:xfrm>
          </p:contentPart>
        </mc:Choice>
        <mc:Fallback xmlns="">
          <p:pic>
            <p:nvPicPr>
              <p:cNvPr id="55" name="Ink 54">
                <a:extLst>
                  <a:ext uri="{FF2B5EF4-FFF2-40B4-BE49-F238E27FC236}">
                    <a16:creationId xmlns:a16="http://schemas.microsoft.com/office/drawing/2014/main" id="{CA97796B-4097-8D19-3A67-570C6A996C9E}"/>
                  </a:ext>
                </a:extLst>
              </p:cNvPr>
              <p:cNvPicPr/>
              <p:nvPr/>
            </p:nvPicPr>
            <p:blipFill>
              <a:blip r:embed="rId85"/>
              <a:stretch>
                <a:fillRect/>
              </a:stretch>
            </p:blipFill>
            <p:spPr>
              <a:xfrm>
                <a:off x="2845107" y="5742596"/>
                <a:ext cx="29916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6" name="Ink 55">
                <a:extLst>
                  <a:ext uri="{FF2B5EF4-FFF2-40B4-BE49-F238E27FC236}">
                    <a16:creationId xmlns:a16="http://schemas.microsoft.com/office/drawing/2014/main" id="{D1CC9452-D6CD-0D5B-F800-754C1B706B6E}"/>
                  </a:ext>
                </a:extLst>
              </p14:cNvPr>
              <p14:cNvContentPartPr/>
              <p14:nvPr/>
            </p14:nvContentPartPr>
            <p14:xfrm>
              <a:off x="2903427" y="5581316"/>
              <a:ext cx="97560" cy="397080"/>
            </p14:xfrm>
          </p:contentPart>
        </mc:Choice>
        <mc:Fallback xmlns="">
          <p:pic>
            <p:nvPicPr>
              <p:cNvPr id="56" name="Ink 55">
                <a:extLst>
                  <a:ext uri="{FF2B5EF4-FFF2-40B4-BE49-F238E27FC236}">
                    <a16:creationId xmlns:a16="http://schemas.microsoft.com/office/drawing/2014/main" id="{D1CC9452-D6CD-0D5B-F800-754C1B706B6E}"/>
                  </a:ext>
                </a:extLst>
              </p:cNvPr>
              <p:cNvPicPr/>
              <p:nvPr/>
            </p:nvPicPr>
            <p:blipFill>
              <a:blip r:embed="rId87"/>
              <a:stretch>
                <a:fillRect/>
              </a:stretch>
            </p:blipFill>
            <p:spPr>
              <a:xfrm>
                <a:off x="2894427" y="5572316"/>
                <a:ext cx="115200" cy="4147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7" name="Ink 56">
                <a:extLst>
                  <a:ext uri="{FF2B5EF4-FFF2-40B4-BE49-F238E27FC236}">
                    <a16:creationId xmlns:a16="http://schemas.microsoft.com/office/drawing/2014/main" id="{7793BD5E-343C-A09F-1920-E4DB6E32B074}"/>
                  </a:ext>
                </a:extLst>
              </p14:cNvPr>
              <p14:cNvContentPartPr/>
              <p14:nvPr/>
            </p14:nvContentPartPr>
            <p14:xfrm>
              <a:off x="3453507" y="5535956"/>
              <a:ext cx="289440" cy="391680"/>
            </p14:xfrm>
          </p:contentPart>
        </mc:Choice>
        <mc:Fallback xmlns="">
          <p:pic>
            <p:nvPicPr>
              <p:cNvPr id="57" name="Ink 56">
                <a:extLst>
                  <a:ext uri="{FF2B5EF4-FFF2-40B4-BE49-F238E27FC236}">
                    <a16:creationId xmlns:a16="http://schemas.microsoft.com/office/drawing/2014/main" id="{7793BD5E-343C-A09F-1920-E4DB6E32B074}"/>
                  </a:ext>
                </a:extLst>
              </p:cNvPr>
              <p:cNvPicPr/>
              <p:nvPr/>
            </p:nvPicPr>
            <p:blipFill>
              <a:blip r:embed="rId89"/>
              <a:stretch>
                <a:fillRect/>
              </a:stretch>
            </p:blipFill>
            <p:spPr>
              <a:xfrm>
                <a:off x="3444507" y="5526956"/>
                <a:ext cx="30708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9" name="Ink 58">
                <a:extLst>
                  <a:ext uri="{FF2B5EF4-FFF2-40B4-BE49-F238E27FC236}">
                    <a16:creationId xmlns:a16="http://schemas.microsoft.com/office/drawing/2014/main" id="{0CEFABDB-E0D6-2E38-130A-7A0B9451C998}"/>
                  </a:ext>
                </a:extLst>
              </p14:cNvPr>
              <p14:cNvContentPartPr/>
              <p14:nvPr/>
            </p14:nvContentPartPr>
            <p14:xfrm>
              <a:off x="2750067" y="5755556"/>
              <a:ext cx="235440" cy="41400"/>
            </p14:xfrm>
          </p:contentPart>
        </mc:Choice>
        <mc:Fallback xmlns="">
          <p:pic>
            <p:nvPicPr>
              <p:cNvPr id="59" name="Ink 58">
                <a:extLst>
                  <a:ext uri="{FF2B5EF4-FFF2-40B4-BE49-F238E27FC236}">
                    <a16:creationId xmlns:a16="http://schemas.microsoft.com/office/drawing/2014/main" id="{0CEFABDB-E0D6-2E38-130A-7A0B9451C998}"/>
                  </a:ext>
                </a:extLst>
              </p:cNvPr>
              <p:cNvPicPr/>
              <p:nvPr/>
            </p:nvPicPr>
            <p:blipFill>
              <a:blip r:embed="rId91"/>
              <a:stretch>
                <a:fillRect/>
              </a:stretch>
            </p:blipFill>
            <p:spPr>
              <a:xfrm>
                <a:off x="2741427" y="5746916"/>
                <a:ext cx="25308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1" name="Ink 60">
                <a:extLst>
                  <a:ext uri="{FF2B5EF4-FFF2-40B4-BE49-F238E27FC236}">
                    <a16:creationId xmlns:a16="http://schemas.microsoft.com/office/drawing/2014/main" id="{E6B8FBEB-C2E1-CFD2-9F9F-9CEEF5FE523C}"/>
                  </a:ext>
                </a:extLst>
              </p14:cNvPr>
              <p14:cNvContentPartPr/>
              <p14:nvPr/>
            </p14:nvContentPartPr>
            <p14:xfrm>
              <a:off x="936027" y="4340036"/>
              <a:ext cx="41040" cy="14760"/>
            </p14:xfrm>
          </p:contentPart>
        </mc:Choice>
        <mc:Fallback xmlns="">
          <p:pic>
            <p:nvPicPr>
              <p:cNvPr id="61" name="Ink 60">
                <a:extLst>
                  <a:ext uri="{FF2B5EF4-FFF2-40B4-BE49-F238E27FC236}">
                    <a16:creationId xmlns:a16="http://schemas.microsoft.com/office/drawing/2014/main" id="{E6B8FBEB-C2E1-CFD2-9F9F-9CEEF5FE523C}"/>
                  </a:ext>
                </a:extLst>
              </p:cNvPr>
              <p:cNvPicPr/>
              <p:nvPr/>
            </p:nvPicPr>
            <p:blipFill>
              <a:blip r:embed="rId93"/>
              <a:stretch>
                <a:fillRect/>
              </a:stretch>
            </p:blipFill>
            <p:spPr>
              <a:xfrm>
                <a:off x="927027" y="4331396"/>
                <a:ext cx="5868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2" name="Ink 61">
                <a:extLst>
                  <a:ext uri="{FF2B5EF4-FFF2-40B4-BE49-F238E27FC236}">
                    <a16:creationId xmlns:a16="http://schemas.microsoft.com/office/drawing/2014/main" id="{BED2E35D-F6E2-81A5-D337-E1EBC626990A}"/>
                  </a:ext>
                </a:extLst>
              </p14:cNvPr>
              <p14:cNvContentPartPr/>
              <p14:nvPr/>
            </p14:nvContentPartPr>
            <p14:xfrm>
              <a:off x="942507" y="4369556"/>
              <a:ext cx="360" cy="3600"/>
            </p14:xfrm>
          </p:contentPart>
        </mc:Choice>
        <mc:Fallback xmlns="">
          <p:pic>
            <p:nvPicPr>
              <p:cNvPr id="62" name="Ink 61">
                <a:extLst>
                  <a:ext uri="{FF2B5EF4-FFF2-40B4-BE49-F238E27FC236}">
                    <a16:creationId xmlns:a16="http://schemas.microsoft.com/office/drawing/2014/main" id="{BED2E35D-F6E2-81A5-D337-E1EBC626990A}"/>
                  </a:ext>
                </a:extLst>
              </p:cNvPr>
              <p:cNvPicPr/>
              <p:nvPr/>
            </p:nvPicPr>
            <p:blipFill>
              <a:blip r:embed="rId49"/>
              <a:stretch>
                <a:fillRect/>
              </a:stretch>
            </p:blipFill>
            <p:spPr>
              <a:xfrm>
                <a:off x="933507" y="4360556"/>
                <a:ext cx="180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3" name="Ink 62">
                <a:extLst>
                  <a:ext uri="{FF2B5EF4-FFF2-40B4-BE49-F238E27FC236}">
                    <a16:creationId xmlns:a16="http://schemas.microsoft.com/office/drawing/2014/main" id="{8B4ADF09-F009-4C64-24F3-CE5C8165A594}"/>
                  </a:ext>
                </a:extLst>
              </p14:cNvPr>
              <p14:cNvContentPartPr/>
              <p14:nvPr/>
            </p14:nvContentPartPr>
            <p14:xfrm>
              <a:off x="939267" y="4369556"/>
              <a:ext cx="3240" cy="3600"/>
            </p14:xfrm>
          </p:contentPart>
        </mc:Choice>
        <mc:Fallback xmlns="">
          <p:pic>
            <p:nvPicPr>
              <p:cNvPr id="63" name="Ink 62">
                <a:extLst>
                  <a:ext uri="{FF2B5EF4-FFF2-40B4-BE49-F238E27FC236}">
                    <a16:creationId xmlns:a16="http://schemas.microsoft.com/office/drawing/2014/main" id="{8B4ADF09-F009-4C64-24F3-CE5C8165A594}"/>
                  </a:ext>
                </a:extLst>
              </p:cNvPr>
              <p:cNvPicPr/>
              <p:nvPr/>
            </p:nvPicPr>
            <p:blipFill>
              <a:blip r:embed="rId49"/>
              <a:stretch>
                <a:fillRect/>
              </a:stretch>
            </p:blipFill>
            <p:spPr>
              <a:xfrm>
                <a:off x="930627" y="4360556"/>
                <a:ext cx="208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5" name="Ink 64">
                <a:extLst>
                  <a:ext uri="{FF2B5EF4-FFF2-40B4-BE49-F238E27FC236}">
                    <a16:creationId xmlns:a16="http://schemas.microsoft.com/office/drawing/2014/main" id="{DA4493AA-7369-A835-3033-0F78C56EE6AE}"/>
                  </a:ext>
                </a:extLst>
              </p14:cNvPr>
              <p14:cNvContentPartPr/>
              <p14:nvPr/>
            </p14:nvContentPartPr>
            <p14:xfrm>
              <a:off x="943947" y="2460116"/>
              <a:ext cx="3432960" cy="1942560"/>
            </p14:xfrm>
          </p:contentPart>
        </mc:Choice>
        <mc:Fallback xmlns="">
          <p:pic>
            <p:nvPicPr>
              <p:cNvPr id="65" name="Ink 64">
                <a:extLst>
                  <a:ext uri="{FF2B5EF4-FFF2-40B4-BE49-F238E27FC236}">
                    <a16:creationId xmlns:a16="http://schemas.microsoft.com/office/drawing/2014/main" id="{DA4493AA-7369-A835-3033-0F78C56EE6AE}"/>
                  </a:ext>
                </a:extLst>
              </p:cNvPr>
              <p:cNvPicPr/>
              <p:nvPr/>
            </p:nvPicPr>
            <p:blipFill>
              <a:blip r:embed="rId97"/>
              <a:stretch>
                <a:fillRect/>
              </a:stretch>
            </p:blipFill>
            <p:spPr>
              <a:xfrm>
                <a:off x="934947" y="2451116"/>
                <a:ext cx="3450600" cy="19602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7" name="Ink 66">
                <a:extLst>
                  <a:ext uri="{FF2B5EF4-FFF2-40B4-BE49-F238E27FC236}">
                    <a16:creationId xmlns:a16="http://schemas.microsoft.com/office/drawing/2014/main" id="{DEE43D91-8FF7-55F9-2784-0AB346299DD6}"/>
                  </a:ext>
                </a:extLst>
              </p14:cNvPr>
              <p14:cNvContentPartPr/>
              <p14:nvPr/>
            </p14:nvContentPartPr>
            <p14:xfrm>
              <a:off x="1189107" y="2052236"/>
              <a:ext cx="45360" cy="627120"/>
            </p14:xfrm>
          </p:contentPart>
        </mc:Choice>
        <mc:Fallback xmlns="">
          <p:pic>
            <p:nvPicPr>
              <p:cNvPr id="67" name="Ink 66">
                <a:extLst>
                  <a:ext uri="{FF2B5EF4-FFF2-40B4-BE49-F238E27FC236}">
                    <a16:creationId xmlns:a16="http://schemas.microsoft.com/office/drawing/2014/main" id="{DEE43D91-8FF7-55F9-2784-0AB346299DD6}"/>
                  </a:ext>
                </a:extLst>
              </p:cNvPr>
              <p:cNvPicPr/>
              <p:nvPr/>
            </p:nvPicPr>
            <p:blipFill>
              <a:blip r:embed="rId99"/>
              <a:stretch>
                <a:fillRect/>
              </a:stretch>
            </p:blipFill>
            <p:spPr>
              <a:xfrm>
                <a:off x="1180467" y="2043236"/>
                <a:ext cx="63000" cy="6447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8" name="Ink 67">
                <a:extLst>
                  <a:ext uri="{FF2B5EF4-FFF2-40B4-BE49-F238E27FC236}">
                    <a16:creationId xmlns:a16="http://schemas.microsoft.com/office/drawing/2014/main" id="{A0327ADA-E5D4-5C7C-F5DF-57E58897BE6F}"/>
                  </a:ext>
                </a:extLst>
              </p14:cNvPr>
              <p14:cNvContentPartPr/>
              <p14:nvPr/>
            </p14:nvContentPartPr>
            <p14:xfrm>
              <a:off x="830187" y="2178596"/>
              <a:ext cx="180000" cy="62280"/>
            </p14:xfrm>
          </p:contentPart>
        </mc:Choice>
        <mc:Fallback xmlns="">
          <p:pic>
            <p:nvPicPr>
              <p:cNvPr id="68" name="Ink 67">
                <a:extLst>
                  <a:ext uri="{FF2B5EF4-FFF2-40B4-BE49-F238E27FC236}">
                    <a16:creationId xmlns:a16="http://schemas.microsoft.com/office/drawing/2014/main" id="{A0327ADA-E5D4-5C7C-F5DF-57E58897BE6F}"/>
                  </a:ext>
                </a:extLst>
              </p:cNvPr>
              <p:cNvPicPr/>
              <p:nvPr/>
            </p:nvPicPr>
            <p:blipFill>
              <a:blip r:embed="rId101"/>
              <a:stretch>
                <a:fillRect/>
              </a:stretch>
            </p:blipFill>
            <p:spPr>
              <a:xfrm>
                <a:off x="821547" y="2169596"/>
                <a:ext cx="19764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9" name="Ink 68">
                <a:extLst>
                  <a:ext uri="{FF2B5EF4-FFF2-40B4-BE49-F238E27FC236}">
                    <a16:creationId xmlns:a16="http://schemas.microsoft.com/office/drawing/2014/main" id="{7AA916EE-7812-AA6F-EF36-2C23AB7C5A79}"/>
                  </a:ext>
                </a:extLst>
              </p14:cNvPr>
              <p14:cNvContentPartPr/>
              <p14:nvPr/>
            </p14:nvContentPartPr>
            <p14:xfrm>
              <a:off x="810747" y="2357876"/>
              <a:ext cx="999360" cy="89280"/>
            </p14:xfrm>
          </p:contentPart>
        </mc:Choice>
        <mc:Fallback xmlns="">
          <p:pic>
            <p:nvPicPr>
              <p:cNvPr id="69" name="Ink 68">
                <a:extLst>
                  <a:ext uri="{FF2B5EF4-FFF2-40B4-BE49-F238E27FC236}">
                    <a16:creationId xmlns:a16="http://schemas.microsoft.com/office/drawing/2014/main" id="{7AA916EE-7812-AA6F-EF36-2C23AB7C5A79}"/>
                  </a:ext>
                </a:extLst>
              </p:cNvPr>
              <p:cNvPicPr/>
              <p:nvPr/>
            </p:nvPicPr>
            <p:blipFill>
              <a:blip r:embed="rId103"/>
              <a:stretch>
                <a:fillRect/>
              </a:stretch>
            </p:blipFill>
            <p:spPr>
              <a:xfrm>
                <a:off x="802107" y="2348876"/>
                <a:ext cx="10170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1" name="Ink 70">
                <a:extLst>
                  <a:ext uri="{FF2B5EF4-FFF2-40B4-BE49-F238E27FC236}">
                    <a16:creationId xmlns:a16="http://schemas.microsoft.com/office/drawing/2014/main" id="{333EF89B-9A9B-174D-32FA-94EE4C9EC9F1}"/>
                  </a:ext>
                </a:extLst>
              </p14:cNvPr>
              <p14:cNvContentPartPr/>
              <p14:nvPr/>
            </p14:nvContentPartPr>
            <p14:xfrm>
              <a:off x="3863547" y="4159316"/>
              <a:ext cx="79560" cy="135360"/>
            </p14:xfrm>
          </p:contentPart>
        </mc:Choice>
        <mc:Fallback xmlns="">
          <p:pic>
            <p:nvPicPr>
              <p:cNvPr id="71" name="Ink 70">
                <a:extLst>
                  <a:ext uri="{FF2B5EF4-FFF2-40B4-BE49-F238E27FC236}">
                    <a16:creationId xmlns:a16="http://schemas.microsoft.com/office/drawing/2014/main" id="{333EF89B-9A9B-174D-32FA-94EE4C9EC9F1}"/>
                  </a:ext>
                </a:extLst>
              </p:cNvPr>
              <p:cNvPicPr/>
              <p:nvPr/>
            </p:nvPicPr>
            <p:blipFill>
              <a:blip r:embed="rId105"/>
              <a:stretch>
                <a:fillRect/>
              </a:stretch>
            </p:blipFill>
            <p:spPr>
              <a:xfrm>
                <a:off x="3854547" y="4150316"/>
                <a:ext cx="972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2" name="Ink 71">
                <a:extLst>
                  <a:ext uri="{FF2B5EF4-FFF2-40B4-BE49-F238E27FC236}">
                    <a16:creationId xmlns:a16="http://schemas.microsoft.com/office/drawing/2014/main" id="{31467D36-DA4A-7743-DFCE-890A326A6CBD}"/>
                  </a:ext>
                </a:extLst>
              </p14:cNvPr>
              <p14:cNvContentPartPr/>
              <p14:nvPr/>
            </p14:nvContentPartPr>
            <p14:xfrm>
              <a:off x="3844107" y="4281356"/>
              <a:ext cx="936360" cy="95760"/>
            </p14:xfrm>
          </p:contentPart>
        </mc:Choice>
        <mc:Fallback xmlns="">
          <p:pic>
            <p:nvPicPr>
              <p:cNvPr id="72" name="Ink 71">
                <a:extLst>
                  <a:ext uri="{FF2B5EF4-FFF2-40B4-BE49-F238E27FC236}">
                    <a16:creationId xmlns:a16="http://schemas.microsoft.com/office/drawing/2014/main" id="{31467D36-DA4A-7743-DFCE-890A326A6CBD}"/>
                  </a:ext>
                </a:extLst>
              </p:cNvPr>
              <p:cNvPicPr/>
              <p:nvPr/>
            </p:nvPicPr>
            <p:blipFill>
              <a:blip r:embed="rId107"/>
              <a:stretch>
                <a:fillRect/>
              </a:stretch>
            </p:blipFill>
            <p:spPr>
              <a:xfrm>
                <a:off x="3835107" y="4272716"/>
                <a:ext cx="95400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4" name="Ink 73">
                <a:extLst>
                  <a:ext uri="{FF2B5EF4-FFF2-40B4-BE49-F238E27FC236}">
                    <a16:creationId xmlns:a16="http://schemas.microsoft.com/office/drawing/2014/main" id="{43F6A460-8C46-0936-EDEA-CAAFFFCCBC38}"/>
                  </a:ext>
                </a:extLst>
              </p14:cNvPr>
              <p14:cNvContentPartPr/>
              <p14:nvPr/>
            </p14:nvContentPartPr>
            <p14:xfrm>
              <a:off x="4318587" y="2462636"/>
              <a:ext cx="146520" cy="1914120"/>
            </p14:xfrm>
          </p:contentPart>
        </mc:Choice>
        <mc:Fallback xmlns="">
          <p:pic>
            <p:nvPicPr>
              <p:cNvPr id="74" name="Ink 73">
                <a:extLst>
                  <a:ext uri="{FF2B5EF4-FFF2-40B4-BE49-F238E27FC236}">
                    <a16:creationId xmlns:a16="http://schemas.microsoft.com/office/drawing/2014/main" id="{43F6A460-8C46-0936-EDEA-CAAFFFCCBC38}"/>
                  </a:ext>
                </a:extLst>
              </p:cNvPr>
              <p:cNvPicPr/>
              <p:nvPr/>
            </p:nvPicPr>
            <p:blipFill>
              <a:blip r:embed="rId109"/>
              <a:stretch>
                <a:fillRect/>
              </a:stretch>
            </p:blipFill>
            <p:spPr>
              <a:xfrm>
                <a:off x="4309947" y="2453636"/>
                <a:ext cx="164160" cy="19317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5" name="Ink 74">
                <a:extLst>
                  <a:ext uri="{FF2B5EF4-FFF2-40B4-BE49-F238E27FC236}">
                    <a16:creationId xmlns:a16="http://schemas.microsoft.com/office/drawing/2014/main" id="{55242968-A389-BA78-4443-00819F85408D}"/>
                  </a:ext>
                </a:extLst>
              </p14:cNvPr>
              <p14:cNvContentPartPr/>
              <p14:nvPr/>
            </p14:nvContentPartPr>
            <p14:xfrm>
              <a:off x="3882987" y="4542716"/>
              <a:ext cx="434160" cy="282960"/>
            </p14:xfrm>
          </p:contentPart>
        </mc:Choice>
        <mc:Fallback xmlns="">
          <p:pic>
            <p:nvPicPr>
              <p:cNvPr id="75" name="Ink 74">
                <a:extLst>
                  <a:ext uri="{FF2B5EF4-FFF2-40B4-BE49-F238E27FC236}">
                    <a16:creationId xmlns:a16="http://schemas.microsoft.com/office/drawing/2014/main" id="{55242968-A389-BA78-4443-00819F85408D}"/>
                  </a:ext>
                </a:extLst>
              </p:cNvPr>
              <p:cNvPicPr/>
              <p:nvPr/>
            </p:nvPicPr>
            <p:blipFill>
              <a:blip r:embed="rId111"/>
              <a:stretch>
                <a:fillRect/>
              </a:stretch>
            </p:blipFill>
            <p:spPr>
              <a:xfrm>
                <a:off x="3873987" y="4534076"/>
                <a:ext cx="45180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6" name="Ink 75">
                <a:extLst>
                  <a:ext uri="{FF2B5EF4-FFF2-40B4-BE49-F238E27FC236}">
                    <a16:creationId xmlns:a16="http://schemas.microsoft.com/office/drawing/2014/main" id="{CCCA1FA3-247B-30DF-83BF-DC1EDE95D509}"/>
                  </a:ext>
                </a:extLst>
              </p14:cNvPr>
              <p14:cNvContentPartPr/>
              <p14:nvPr/>
            </p14:nvContentPartPr>
            <p14:xfrm>
              <a:off x="4294107" y="4562876"/>
              <a:ext cx="242280" cy="169920"/>
            </p14:xfrm>
          </p:contentPart>
        </mc:Choice>
        <mc:Fallback xmlns="">
          <p:pic>
            <p:nvPicPr>
              <p:cNvPr id="76" name="Ink 75">
                <a:extLst>
                  <a:ext uri="{FF2B5EF4-FFF2-40B4-BE49-F238E27FC236}">
                    <a16:creationId xmlns:a16="http://schemas.microsoft.com/office/drawing/2014/main" id="{CCCA1FA3-247B-30DF-83BF-DC1EDE95D509}"/>
                  </a:ext>
                </a:extLst>
              </p:cNvPr>
              <p:cNvPicPr/>
              <p:nvPr/>
            </p:nvPicPr>
            <p:blipFill>
              <a:blip r:embed="rId113"/>
              <a:stretch>
                <a:fillRect/>
              </a:stretch>
            </p:blipFill>
            <p:spPr>
              <a:xfrm>
                <a:off x="4285467" y="4553876"/>
                <a:ext cx="25992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9" name="Ink 78">
                <a:extLst>
                  <a:ext uri="{FF2B5EF4-FFF2-40B4-BE49-F238E27FC236}">
                    <a16:creationId xmlns:a16="http://schemas.microsoft.com/office/drawing/2014/main" id="{2C65A49C-04D9-82EB-BD5A-F12EBBF29AB5}"/>
                  </a:ext>
                </a:extLst>
              </p14:cNvPr>
              <p14:cNvContentPartPr/>
              <p14:nvPr/>
            </p14:nvContentPartPr>
            <p14:xfrm>
              <a:off x="2459187" y="2963396"/>
              <a:ext cx="106560" cy="1461960"/>
            </p14:xfrm>
          </p:contentPart>
        </mc:Choice>
        <mc:Fallback xmlns="">
          <p:pic>
            <p:nvPicPr>
              <p:cNvPr id="79" name="Ink 78">
                <a:extLst>
                  <a:ext uri="{FF2B5EF4-FFF2-40B4-BE49-F238E27FC236}">
                    <a16:creationId xmlns:a16="http://schemas.microsoft.com/office/drawing/2014/main" id="{2C65A49C-04D9-82EB-BD5A-F12EBBF29AB5}"/>
                  </a:ext>
                </a:extLst>
              </p:cNvPr>
              <p:cNvPicPr/>
              <p:nvPr/>
            </p:nvPicPr>
            <p:blipFill>
              <a:blip r:embed="rId115"/>
              <a:stretch>
                <a:fillRect/>
              </a:stretch>
            </p:blipFill>
            <p:spPr>
              <a:xfrm>
                <a:off x="2450187" y="2954396"/>
                <a:ext cx="124200" cy="14796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0" name="Ink 79">
                <a:extLst>
                  <a:ext uri="{FF2B5EF4-FFF2-40B4-BE49-F238E27FC236}">
                    <a16:creationId xmlns:a16="http://schemas.microsoft.com/office/drawing/2014/main" id="{A975EE45-D20A-AAB2-E30C-FF8AC0FD13E9}"/>
                  </a:ext>
                </a:extLst>
              </p14:cNvPr>
              <p14:cNvContentPartPr/>
              <p14:nvPr/>
            </p14:nvContentPartPr>
            <p14:xfrm>
              <a:off x="2419227" y="4758356"/>
              <a:ext cx="13320" cy="228600"/>
            </p14:xfrm>
          </p:contentPart>
        </mc:Choice>
        <mc:Fallback xmlns="">
          <p:pic>
            <p:nvPicPr>
              <p:cNvPr id="80" name="Ink 79">
                <a:extLst>
                  <a:ext uri="{FF2B5EF4-FFF2-40B4-BE49-F238E27FC236}">
                    <a16:creationId xmlns:a16="http://schemas.microsoft.com/office/drawing/2014/main" id="{A975EE45-D20A-AAB2-E30C-FF8AC0FD13E9}"/>
                  </a:ext>
                </a:extLst>
              </p:cNvPr>
              <p:cNvPicPr/>
              <p:nvPr/>
            </p:nvPicPr>
            <p:blipFill>
              <a:blip r:embed="rId117"/>
              <a:stretch>
                <a:fillRect/>
              </a:stretch>
            </p:blipFill>
            <p:spPr>
              <a:xfrm>
                <a:off x="2410227" y="4749716"/>
                <a:ext cx="3096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1" name="Ink 80">
                <a:extLst>
                  <a:ext uri="{FF2B5EF4-FFF2-40B4-BE49-F238E27FC236}">
                    <a16:creationId xmlns:a16="http://schemas.microsoft.com/office/drawing/2014/main" id="{139B9212-0208-340A-BBD6-427BC2640831}"/>
                  </a:ext>
                </a:extLst>
              </p14:cNvPr>
              <p14:cNvContentPartPr/>
              <p14:nvPr/>
            </p14:nvContentPartPr>
            <p14:xfrm>
              <a:off x="2513907" y="4698956"/>
              <a:ext cx="235800" cy="204480"/>
            </p14:xfrm>
          </p:contentPart>
        </mc:Choice>
        <mc:Fallback xmlns="">
          <p:pic>
            <p:nvPicPr>
              <p:cNvPr id="81" name="Ink 80">
                <a:extLst>
                  <a:ext uri="{FF2B5EF4-FFF2-40B4-BE49-F238E27FC236}">
                    <a16:creationId xmlns:a16="http://schemas.microsoft.com/office/drawing/2014/main" id="{139B9212-0208-340A-BBD6-427BC2640831}"/>
                  </a:ext>
                </a:extLst>
              </p:cNvPr>
              <p:cNvPicPr/>
              <p:nvPr/>
            </p:nvPicPr>
            <p:blipFill>
              <a:blip r:embed="rId119"/>
              <a:stretch>
                <a:fillRect/>
              </a:stretch>
            </p:blipFill>
            <p:spPr>
              <a:xfrm>
                <a:off x="2505267" y="4689956"/>
                <a:ext cx="25344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3" name="Ink 82">
                <a:extLst>
                  <a:ext uri="{FF2B5EF4-FFF2-40B4-BE49-F238E27FC236}">
                    <a16:creationId xmlns:a16="http://schemas.microsoft.com/office/drawing/2014/main" id="{2E55D8DF-623B-5788-0638-46718E24136A}"/>
                  </a:ext>
                </a:extLst>
              </p14:cNvPr>
              <p14:cNvContentPartPr/>
              <p14:nvPr/>
            </p14:nvContentPartPr>
            <p14:xfrm>
              <a:off x="2345427" y="4747556"/>
              <a:ext cx="73800" cy="65880"/>
            </p14:xfrm>
          </p:contentPart>
        </mc:Choice>
        <mc:Fallback xmlns="">
          <p:pic>
            <p:nvPicPr>
              <p:cNvPr id="83" name="Ink 82">
                <a:extLst>
                  <a:ext uri="{FF2B5EF4-FFF2-40B4-BE49-F238E27FC236}">
                    <a16:creationId xmlns:a16="http://schemas.microsoft.com/office/drawing/2014/main" id="{2E55D8DF-623B-5788-0638-46718E24136A}"/>
                  </a:ext>
                </a:extLst>
              </p:cNvPr>
              <p:cNvPicPr/>
              <p:nvPr/>
            </p:nvPicPr>
            <p:blipFill>
              <a:blip r:embed="rId121"/>
              <a:stretch>
                <a:fillRect/>
              </a:stretch>
            </p:blipFill>
            <p:spPr>
              <a:xfrm>
                <a:off x="2336427" y="4738556"/>
                <a:ext cx="914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4" name="Ink 83">
                <a:extLst>
                  <a:ext uri="{FF2B5EF4-FFF2-40B4-BE49-F238E27FC236}">
                    <a16:creationId xmlns:a16="http://schemas.microsoft.com/office/drawing/2014/main" id="{28E0D63B-A1B0-C30C-4BD5-85CBFECA2DE4}"/>
                  </a:ext>
                </a:extLst>
              </p14:cNvPr>
              <p14:cNvContentPartPr/>
              <p14:nvPr/>
            </p14:nvContentPartPr>
            <p14:xfrm>
              <a:off x="2291427" y="4976516"/>
              <a:ext cx="218880" cy="36360"/>
            </p14:xfrm>
          </p:contentPart>
        </mc:Choice>
        <mc:Fallback xmlns="">
          <p:pic>
            <p:nvPicPr>
              <p:cNvPr id="84" name="Ink 83">
                <a:extLst>
                  <a:ext uri="{FF2B5EF4-FFF2-40B4-BE49-F238E27FC236}">
                    <a16:creationId xmlns:a16="http://schemas.microsoft.com/office/drawing/2014/main" id="{28E0D63B-A1B0-C30C-4BD5-85CBFECA2DE4}"/>
                  </a:ext>
                </a:extLst>
              </p:cNvPr>
              <p:cNvPicPr/>
              <p:nvPr/>
            </p:nvPicPr>
            <p:blipFill>
              <a:blip r:embed="rId123"/>
              <a:stretch>
                <a:fillRect/>
              </a:stretch>
            </p:blipFill>
            <p:spPr>
              <a:xfrm>
                <a:off x="2282787" y="4967876"/>
                <a:ext cx="2365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2" name="Ink 91">
                <a:extLst>
                  <a:ext uri="{FF2B5EF4-FFF2-40B4-BE49-F238E27FC236}">
                    <a16:creationId xmlns:a16="http://schemas.microsoft.com/office/drawing/2014/main" id="{24E6615A-2E96-0A7B-671E-8D4DF0A14210}"/>
                  </a:ext>
                </a:extLst>
              </p14:cNvPr>
              <p14:cNvContentPartPr/>
              <p14:nvPr/>
            </p14:nvContentPartPr>
            <p14:xfrm>
              <a:off x="508707" y="3177236"/>
              <a:ext cx="219960" cy="314640"/>
            </p14:xfrm>
          </p:contentPart>
        </mc:Choice>
        <mc:Fallback xmlns="">
          <p:pic>
            <p:nvPicPr>
              <p:cNvPr id="92" name="Ink 91">
                <a:extLst>
                  <a:ext uri="{FF2B5EF4-FFF2-40B4-BE49-F238E27FC236}">
                    <a16:creationId xmlns:a16="http://schemas.microsoft.com/office/drawing/2014/main" id="{24E6615A-2E96-0A7B-671E-8D4DF0A14210}"/>
                  </a:ext>
                </a:extLst>
              </p:cNvPr>
              <p:cNvPicPr/>
              <p:nvPr/>
            </p:nvPicPr>
            <p:blipFill>
              <a:blip r:embed="rId125"/>
              <a:stretch>
                <a:fillRect/>
              </a:stretch>
            </p:blipFill>
            <p:spPr>
              <a:xfrm>
                <a:off x="499707" y="3168596"/>
                <a:ext cx="23760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3" name="Ink 92">
                <a:extLst>
                  <a:ext uri="{FF2B5EF4-FFF2-40B4-BE49-F238E27FC236}">
                    <a16:creationId xmlns:a16="http://schemas.microsoft.com/office/drawing/2014/main" id="{C5C193E2-6C92-0B77-F36A-198C264EB452}"/>
                  </a:ext>
                </a:extLst>
              </p14:cNvPr>
              <p14:cNvContentPartPr/>
              <p14:nvPr/>
            </p14:nvContentPartPr>
            <p14:xfrm>
              <a:off x="673227" y="3222236"/>
              <a:ext cx="239760" cy="156240"/>
            </p14:xfrm>
          </p:contentPart>
        </mc:Choice>
        <mc:Fallback xmlns="">
          <p:pic>
            <p:nvPicPr>
              <p:cNvPr id="93" name="Ink 92">
                <a:extLst>
                  <a:ext uri="{FF2B5EF4-FFF2-40B4-BE49-F238E27FC236}">
                    <a16:creationId xmlns:a16="http://schemas.microsoft.com/office/drawing/2014/main" id="{C5C193E2-6C92-0B77-F36A-198C264EB452}"/>
                  </a:ext>
                </a:extLst>
              </p:cNvPr>
              <p:cNvPicPr/>
              <p:nvPr/>
            </p:nvPicPr>
            <p:blipFill>
              <a:blip r:embed="rId127"/>
              <a:stretch>
                <a:fillRect/>
              </a:stretch>
            </p:blipFill>
            <p:spPr>
              <a:xfrm>
                <a:off x="664227" y="3213236"/>
                <a:ext cx="25740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4" name="Ink 93">
                <a:extLst>
                  <a:ext uri="{FF2B5EF4-FFF2-40B4-BE49-F238E27FC236}">
                    <a16:creationId xmlns:a16="http://schemas.microsoft.com/office/drawing/2014/main" id="{E8C83FBE-5E06-5254-6EF2-F2A1F5163C23}"/>
                  </a:ext>
                </a:extLst>
              </p14:cNvPr>
              <p14:cNvContentPartPr/>
              <p14:nvPr/>
            </p14:nvContentPartPr>
            <p14:xfrm>
              <a:off x="957267" y="3106316"/>
              <a:ext cx="24120" cy="186840"/>
            </p14:xfrm>
          </p:contentPart>
        </mc:Choice>
        <mc:Fallback xmlns="">
          <p:pic>
            <p:nvPicPr>
              <p:cNvPr id="94" name="Ink 93">
                <a:extLst>
                  <a:ext uri="{FF2B5EF4-FFF2-40B4-BE49-F238E27FC236}">
                    <a16:creationId xmlns:a16="http://schemas.microsoft.com/office/drawing/2014/main" id="{E8C83FBE-5E06-5254-6EF2-F2A1F5163C23}"/>
                  </a:ext>
                </a:extLst>
              </p:cNvPr>
              <p:cNvPicPr/>
              <p:nvPr/>
            </p:nvPicPr>
            <p:blipFill>
              <a:blip r:embed="rId129"/>
              <a:stretch>
                <a:fillRect/>
              </a:stretch>
            </p:blipFill>
            <p:spPr>
              <a:xfrm>
                <a:off x="948627" y="3097676"/>
                <a:ext cx="4176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5" name="Ink 94">
                <a:extLst>
                  <a:ext uri="{FF2B5EF4-FFF2-40B4-BE49-F238E27FC236}">
                    <a16:creationId xmlns:a16="http://schemas.microsoft.com/office/drawing/2014/main" id="{320F2B0B-4C95-1F33-85AF-0F77B8C5FFCF}"/>
                  </a:ext>
                </a:extLst>
              </p14:cNvPr>
              <p14:cNvContentPartPr/>
              <p14:nvPr/>
            </p14:nvContentPartPr>
            <p14:xfrm>
              <a:off x="919827" y="3200996"/>
              <a:ext cx="1800" cy="9720"/>
            </p14:xfrm>
          </p:contentPart>
        </mc:Choice>
        <mc:Fallback xmlns="">
          <p:pic>
            <p:nvPicPr>
              <p:cNvPr id="95" name="Ink 94">
                <a:extLst>
                  <a:ext uri="{FF2B5EF4-FFF2-40B4-BE49-F238E27FC236}">
                    <a16:creationId xmlns:a16="http://schemas.microsoft.com/office/drawing/2014/main" id="{320F2B0B-4C95-1F33-85AF-0F77B8C5FFCF}"/>
                  </a:ext>
                </a:extLst>
              </p:cNvPr>
              <p:cNvPicPr/>
              <p:nvPr/>
            </p:nvPicPr>
            <p:blipFill>
              <a:blip r:embed="rId131"/>
              <a:stretch>
                <a:fillRect/>
              </a:stretch>
            </p:blipFill>
            <p:spPr>
              <a:xfrm>
                <a:off x="911187" y="3192356"/>
                <a:ext cx="1944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96" name="Ink 95">
                <a:extLst>
                  <a:ext uri="{FF2B5EF4-FFF2-40B4-BE49-F238E27FC236}">
                    <a16:creationId xmlns:a16="http://schemas.microsoft.com/office/drawing/2014/main" id="{C325A4E2-90CC-C3C2-F60E-166D08E55B3F}"/>
                  </a:ext>
                </a:extLst>
              </p14:cNvPr>
              <p14:cNvContentPartPr/>
              <p14:nvPr/>
            </p14:nvContentPartPr>
            <p14:xfrm>
              <a:off x="1059147" y="3213596"/>
              <a:ext cx="360" cy="360"/>
            </p14:xfrm>
          </p:contentPart>
        </mc:Choice>
        <mc:Fallback xmlns="">
          <p:pic>
            <p:nvPicPr>
              <p:cNvPr id="96" name="Ink 95">
                <a:extLst>
                  <a:ext uri="{FF2B5EF4-FFF2-40B4-BE49-F238E27FC236}">
                    <a16:creationId xmlns:a16="http://schemas.microsoft.com/office/drawing/2014/main" id="{C325A4E2-90CC-C3C2-F60E-166D08E55B3F}"/>
                  </a:ext>
                </a:extLst>
              </p:cNvPr>
              <p:cNvPicPr/>
              <p:nvPr/>
            </p:nvPicPr>
            <p:blipFill>
              <a:blip r:embed="rId49"/>
              <a:stretch>
                <a:fillRect/>
              </a:stretch>
            </p:blipFill>
            <p:spPr>
              <a:xfrm>
                <a:off x="1050147" y="320495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7" name="Ink 96">
                <a:extLst>
                  <a:ext uri="{FF2B5EF4-FFF2-40B4-BE49-F238E27FC236}">
                    <a16:creationId xmlns:a16="http://schemas.microsoft.com/office/drawing/2014/main" id="{6CB943DB-DDDF-6EC3-11FC-2B04C31D8613}"/>
                  </a:ext>
                </a:extLst>
              </p14:cNvPr>
              <p14:cNvContentPartPr/>
              <p14:nvPr/>
            </p14:nvContentPartPr>
            <p14:xfrm>
              <a:off x="164547" y="2332316"/>
              <a:ext cx="197640" cy="307800"/>
            </p14:xfrm>
          </p:contentPart>
        </mc:Choice>
        <mc:Fallback xmlns="">
          <p:pic>
            <p:nvPicPr>
              <p:cNvPr id="97" name="Ink 96">
                <a:extLst>
                  <a:ext uri="{FF2B5EF4-FFF2-40B4-BE49-F238E27FC236}">
                    <a16:creationId xmlns:a16="http://schemas.microsoft.com/office/drawing/2014/main" id="{6CB943DB-DDDF-6EC3-11FC-2B04C31D8613}"/>
                  </a:ext>
                </a:extLst>
              </p:cNvPr>
              <p:cNvPicPr/>
              <p:nvPr/>
            </p:nvPicPr>
            <p:blipFill>
              <a:blip r:embed="rId134"/>
              <a:stretch>
                <a:fillRect/>
              </a:stretch>
            </p:blipFill>
            <p:spPr>
              <a:xfrm>
                <a:off x="155907" y="2323676"/>
                <a:ext cx="21528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8" name="Ink 97">
                <a:extLst>
                  <a:ext uri="{FF2B5EF4-FFF2-40B4-BE49-F238E27FC236}">
                    <a16:creationId xmlns:a16="http://schemas.microsoft.com/office/drawing/2014/main" id="{6AC70A8D-5DE8-C674-E2E9-112159BBF848}"/>
                  </a:ext>
                </a:extLst>
              </p14:cNvPr>
              <p14:cNvContentPartPr/>
              <p14:nvPr/>
            </p14:nvContentPartPr>
            <p14:xfrm>
              <a:off x="242307" y="1720316"/>
              <a:ext cx="350640" cy="289440"/>
            </p14:xfrm>
          </p:contentPart>
        </mc:Choice>
        <mc:Fallback xmlns="">
          <p:pic>
            <p:nvPicPr>
              <p:cNvPr id="98" name="Ink 97">
                <a:extLst>
                  <a:ext uri="{FF2B5EF4-FFF2-40B4-BE49-F238E27FC236}">
                    <a16:creationId xmlns:a16="http://schemas.microsoft.com/office/drawing/2014/main" id="{6AC70A8D-5DE8-C674-E2E9-112159BBF848}"/>
                  </a:ext>
                </a:extLst>
              </p:cNvPr>
              <p:cNvPicPr/>
              <p:nvPr/>
            </p:nvPicPr>
            <p:blipFill>
              <a:blip r:embed="rId136"/>
              <a:stretch>
                <a:fillRect/>
              </a:stretch>
            </p:blipFill>
            <p:spPr>
              <a:xfrm>
                <a:off x="233667" y="1711316"/>
                <a:ext cx="36828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9" name="Ink 98">
                <a:extLst>
                  <a:ext uri="{FF2B5EF4-FFF2-40B4-BE49-F238E27FC236}">
                    <a16:creationId xmlns:a16="http://schemas.microsoft.com/office/drawing/2014/main" id="{A6AF06EE-AD11-9727-D76D-24871B8F37DD}"/>
                  </a:ext>
                </a:extLst>
              </p14:cNvPr>
              <p14:cNvContentPartPr/>
              <p14:nvPr/>
            </p14:nvContentPartPr>
            <p14:xfrm>
              <a:off x="660987" y="1648316"/>
              <a:ext cx="181800" cy="183600"/>
            </p14:xfrm>
          </p:contentPart>
        </mc:Choice>
        <mc:Fallback xmlns="">
          <p:pic>
            <p:nvPicPr>
              <p:cNvPr id="99" name="Ink 98">
                <a:extLst>
                  <a:ext uri="{FF2B5EF4-FFF2-40B4-BE49-F238E27FC236}">
                    <a16:creationId xmlns:a16="http://schemas.microsoft.com/office/drawing/2014/main" id="{A6AF06EE-AD11-9727-D76D-24871B8F37DD}"/>
                  </a:ext>
                </a:extLst>
              </p:cNvPr>
              <p:cNvPicPr/>
              <p:nvPr/>
            </p:nvPicPr>
            <p:blipFill>
              <a:blip r:embed="rId138"/>
              <a:stretch>
                <a:fillRect/>
              </a:stretch>
            </p:blipFill>
            <p:spPr>
              <a:xfrm>
                <a:off x="652347" y="1639316"/>
                <a:ext cx="19944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00" name="Ink 99">
                <a:extLst>
                  <a:ext uri="{FF2B5EF4-FFF2-40B4-BE49-F238E27FC236}">
                    <a16:creationId xmlns:a16="http://schemas.microsoft.com/office/drawing/2014/main" id="{43F9377F-64BA-434F-A982-1A0FCC78704D}"/>
                  </a:ext>
                </a:extLst>
              </p14:cNvPr>
              <p14:cNvContentPartPr/>
              <p14:nvPr/>
            </p14:nvContentPartPr>
            <p14:xfrm>
              <a:off x="1147347" y="1424036"/>
              <a:ext cx="115560" cy="386280"/>
            </p14:xfrm>
          </p:contentPart>
        </mc:Choice>
        <mc:Fallback xmlns="">
          <p:pic>
            <p:nvPicPr>
              <p:cNvPr id="100" name="Ink 99">
                <a:extLst>
                  <a:ext uri="{FF2B5EF4-FFF2-40B4-BE49-F238E27FC236}">
                    <a16:creationId xmlns:a16="http://schemas.microsoft.com/office/drawing/2014/main" id="{43F9377F-64BA-434F-A982-1A0FCC78704D}"/>
                  </a:ext>
                </a:extLst>
              </p:cNvPr>
              <p:cNvPicPr/>
              <p:nvPr/>
            </p:nvPicPr>
            <p:blipFill>
              <a:blip r:embed="rId140"/>
              <a:stretch>
                <a:fillRect/>
              </a:stretch>
            </p:blipFill>
            <p:spPr>
              <a:xfrm>
                <a:off x="1138347" y="1415036"/>
                <a:ext cx="133200" cy="4039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01" name="Ink 100">
                <a:extLst>
                  <a:ext uri="{FF2B5EF4-FFF2-40B4-BE49-F238E27FC236}">
                    <a16:creationId xmlns:a16="http://schemas.microsoft.com/office/drawing/2014/main" id="{89B11492-4D3C-4C1B-63D6-ABD38C910590}"/>
                  </a:ext>
                </a:extLst>
              </p14:cNvPr>
              <p14:cNvContentPartPr/>
              <p14:nvPr/>
            </p14:nvContentPartPr>
            <p14:xfrm>
              <a:off x="1000107" y="1553636"/>
              <a:ext cx="101520" cy="78480"/>
            </p14:xfrm>
          </p:contentPart>
        </mc:Choice>
        <mc:Fallback xmlns="">
          <p:pic>
            <p:nvPicPr>
              <p:cNvPr id="101" name="Ink 100">
                <a:extLst>
                  <a:ext uri="{FF2B5EF4-FFF2-40B4-BE49-F238E27FC236}">
                    <a16:creationId xmlns:a16="http://schemas.microsoft.com/office/drawing/2014/main" id="{89B11492-4D3C-4C1B-63D6-ABD38C910590}"/>
                  </a:ext>
                </a:extLst>
              </p:cNvPr>
              <p:cNvPicPr/>
              <p:nvPr/>
            </p:nvPicPr>
            <p:blipFill>
              <a:blip r:embed="rId142"/>
              <a:stretch>
                <a:fillRect/>
              </a:stretch>
            </p:blipFill>
            <p:spPr>
              <a:xfrm>
                <a:off x="991467" y="1544636"/>
                <a:ext cx="11916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02" name="Ink 101">
                <a:extLst>
                  <a:ext uri="{FF2B5EF4-FFF2-40B4-BE49-F238E27FC236}">
                    <a16:creationId xmlns:a16="http://schemas.microsoft.com/office/drawing/2014/main" id="{6ACC4481-CE5F-2A3D-C8EB-143AE97DC5E6}"/>
                  </a:ext>
                </a:extLst>
              </p14:cNvPr>
              <p14:cNvContentPartPr/>
              <p14:nvPr/>
            </p14:nvContentPartPr>
            <p14:xfrm>
              <a:off x="1500147" y="1681796"/>
              <a:ext cx="10800" cy="40680"/>
            </p14:xfrm>
          </p:contentPart>
        </mc:Choice>
        <mc:Fallback xmlns="">
          <p:pic>
            <p:nvPicPr>
              <p:cNvPr id="102" name="Ink 101">
                <a:extLst>
                  <a:ext uri="{FF2B5EF4-FFF2-40B4-BE49-F238E27FC236}">
                    <a16:creationId xmlns:a16="http://schemas.microsoft.com/office/drawing/2014/main" id="{6ACC4481-CE5F-2A3D-C8EB-143AE97DC5E6}"/>
                  </a:ext>
                </a:extLst>
              </p:cNvPr>
              <p:cNvPicPr/>
              <p:nvPr/>
            </p:nvPicPr>
            <p:blipFill>
              <a:blip r:embed="rId144"/>
              <a:stretch>
                <a:fillRect/>
              </a:stretch>
            </p:blipFill>
            <p:spPr>
              <a:xfrm>
                <a:off x="1491507" y="1672796"/>
                <a:ext cx="28440" cy="58320"/>
              </a:xfrm>
              <a:prstGeom prst="rect">
                <a:avLst/>
              </a:prstGeom>
            </p:spPr>
          </p:pic>
        </mc:Fallback>
      </mc:AlternateContent>
      <p:grpSp>
        <p:nvGrpSpPr>
          <p:cNvPr id="106" name="Group 105">
            <a:extLst>
              <a:ext uri="{FF2B5EF4-FFF2-40B4-BE49-F238E27FC236}">
                <a16:creationId xmlns:a16="http://schemas.microsoft.com/office/drawing/2014/main" id="{57BCBB73-6396-751C-B77B-822FB7AAF812}"/>
              </a:ext>
            </a:extLst>
          </p:cNvPr>
          <p:cNvGrpSpPr/>
          <p:nvPr/>
        </p:nvGrpSpPr>
        <p:grpSpPr>
          <a:xfrm>
            <a:off x="3960387" y="5303396"/>
            <a:ext cx="1599480" cy="443160"/>
            <a:chOff x="3960387" y="5303396"/>
            <a:chExt cx="1599480" cy="443160"/>
          </a:xfrm>
        </p:grpSpPr>
        <mc:AlternateContent xmlns:mc="http://schemas.openxmlformats.org/markup-compatibility/2006" xmlns:p14="http://schemas.microsoft.com/office/powerpoint/2010/main">
          <mc:Choice Requires="p14">
            <p:contentPart p14:bwMode="auto" r:id="rId145">
              <p14:nvContentPartPr>
                <p14:cNvPr id="87" name="Ink 86">
                  <a:extLst>
                    <a:ext uri="{FF2B5EF4-FFF2-40B4-BE49-F238E27FC236}">
                      <a16:creationId xmlns:a16="http://schemas.microsoft.com/office/drawing/2014/main" id="{ECE79D20-74CD-05C3-DAEB-75AF8A743453}"/>
                    </a:ext>
                  </a:extLst>
                </p14:cNvPr>
                <p14:cNvContentPartPr/>
                <p14:nvPr/>
              </p14:nvContentPartPr>
              <p14:xfrm>
                <a:off x="4023387" y="5435156"/>
                <a:ext cx="604800" cy="122760"/>
              </p14:xfrm>
            </p:contentPart>
          </mc:Choice>
          <mc:Fallback xmlns="">
            <p:pic>
              <p:nvPicPr>
                <p:cNvPr id="87" name="Ink 86">
                  <a:extLst>
                    <a:ext uri="{FF2B5EF4-FFF2-40B4-BE49-F238E27FC236}">
                      <a16:creationId xmlns:a16="http://schemas.microsoft.com/office/drawing/2014/main" id="{ECE79D20-74CD-05C3-DAEB-75AF8A743453}"/>
                    </a:ext>
                  </a:extLst>
                </p:cNvPr>
                <p:cNvPicPr/>
                <p:nvPr/>
              </p:nvPicPr>
              <p:blipFill>
                <a:blip r:embed="rId146"/>
                <a:stretch>
                  <a:fillRect/>
                </a:stretch>
              </p:blipFill>
              <p:spPr>
                <a:xfrm>
                  <a:off x="4014747" y="5426516"/>
                  <a:ext cx="6224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88" name="Ink 87">
                  <a:extLst>
                    <a:ext uri="{FF2B5EF4-FFF2-40B4-BE49-F238E27FC236}">
                      <a16:creationId xmlns:a16="http://schemas.microsoft.com/office/drawing/2014/main" id="{4E820801-EF7B-C9D2-D57E-01DE5F85D90F}"/>
                    </a:ext>
                  </a:extLst>
                </p14:cNvPr>
                <p14:cNvContentPartPr/>
                <p14:nvPr/>
              </p14:nvContentPartPr>
              <p14:xfrm>
                <a:off x="3960387" y="5363516"/>
                <a:ext cx="223560" cy="383040"/>
              </p14:xfrm>
            </p:contentPart>
          </mc:Choice>
          <mc:Fallback xmlns="">
            <p:pic>
              <p:nvPicPr>
                <p:cNvPr id="88" name="Ink 87">
                  <a:extLst>
                    <a:ext uri="{FF2B5EF4-FFF2-40B4-BE49-F238E27FC236}">
                      <a16:creationId xmlns:a16="http://schemas.microsoft.com/office/drawing/2014/main" id="{4E820801-EF7B-C9D2-D57E-01DE5F85D90F}"/>
                    </a:ext>
                  </a:extLst>
                </p:cNvPr>
                <p:cNvPicPr/>
                <p:nvPr/>
              </p:nvPicPr>
              <p:blipFill>
                <a:blip r:embed="rId148"/>
                <a:stretch>
                  <a:fillRect/>
                </a:stretch>
              </p:blipFill>
              <p:spPr>
                <a:xfrm>
                  <a:off x="3951747" y="5354876"/>
                  <a:ext cx="24120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04" name="Ink 103">
                  <a:extLst>
                    <a:ext uri="{FF2B5EF4-FFF2-40B4-BE49-F238E27FC236}">
                      <a16:creationId xmlns:a16="http://schemas.microsoft.com/office/drawing/2014/main" id="{CFBDE74C-B214-BE54-F95C-4B077C9ECA6D}"/>
                    </a:ext>
                  </a:extLst>
                </p14:cNvPr>
                <p14:cNvContentPartPr/>
                <p14:nvPr/>
              </p14:nvContentPartPr>
              <p14:xfrm>
                <a:off x="4802787" y="5492036"/>
                <a:ext cx="757080" cy="56880"/>
              </p14:xfrm>
            </p:contentPart>
          </mc:Choice>
          <mc:Fallback xmlns="">
            <p:pic>
              <p:nvPicPr>
                <p:cNvPr id="104" name="Ink 103">
                  <a:extLst>
                    <a:ext uri="{FF2B5EF4-FFF2-40B4-BE49-F238E27FC236}">
                      <a16:creationId xmlns:a16="http://schemas.microsoft.com/office/drawing/2014/main" id="{CFBDE74C-B214-BE54-F95C-4B077C9ECA6D}"/>
                    </a:ext>
                  </a:extLst>
                </p:cNvPr>
                <p:cNvPicPr/>
                <p:nvPr/>
              </p:nvPicPr>
              <p:blipFill>
                <a:blip r:embed="rId150"/>
                <a:stretch>
                  <a:fillRect/>
                </a:stretch>
              </p:blipFill>
              <p:spPr>
                <a:xfrm>
                  <a:off x="4794147" y="5483036"/>
                  <a:ext cx="77472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05" name="Ink 104">
                  <a:extLst>
                    <a:ext uri="{FF2B5EF4-FFF2-40B4-BE49-F238E27FC236}">
                      <a16:creationId xmlns:a16="http://schemas.microsoft.com/office/drawing/2014/main" id="{46C9516A-74C1-D52A-9E9E-7B39D864CC59}"/>
                    </a:ext>
                  </a:extLst>
                </p14:cNvPr>
                <p14:cNvContentPartPr/>
                <p14:nvPr/>
              </p14:nvContentPartPr>
              <p14:xfrm>
                <a:off x="4468347" y="5303396"/>
                <a:ext cx="425880" cy="412920"/>
              </p14:xfrm>
            </p:contentPart>
          </mc:Choice>
          <mc:Fallback xmlns="">
            <p:pic>
              <p:nvPicPr>
                <p:cNvPr id="105" name="Ink 104">
                  <a:extLst>
                    <a:ext uri="{FF2B5EF4-FFF2-40B4-BE49-F238E27FC236}">
                      <a16:creationId xmlns:a16="http://schemas.microsoft.com/office/drawing/2014/main" id="{46C9516A-74C1-D52A-9E9E-7B39D864CC59}"/>
                    </a:ext>
                  </a:extLst>
                </p:cNvPr>
                <p:cNvPicPr/>
                <p:nvPr/>
              </p:nvPicPr>
              <p:blipFill>
                <a:blip r:embed="rId152"/>
                <a:stretch>
                  <a:fillRect/>
                </a:stretch>
              </p:blipFill>
              <p:spPr>
                <a:xfrm>
                  <a:off x="4459707" y="5294756"/>
                  <a:ext cx="443520" cy="430560"/>
                </a:xfrm>
                <a:prstGeom prst="rect">
                  <a:avLst/>
                </a:prstGeom>
              </p:spPr>
            </p:pic>
          </mc:Fallback>
        </mc:AlternateContent>
      </p:grpSp>
    </p:spTree>
    <p:extLst>
      <p:ext uri="{BB962C8B-B14F-4D97-AF65-F5344CB8AC3E}">
        <p14:creationId xmlns:p14="http://schemas.microsoft.com/office/powerpoint/2010/main" val="16864773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and Price Optimization at Rue La </a:t>
            </a:r>
            <a:r>
              <a:rPr lang="en-US" dirty="0" err="1"/>
              <a:t>La</a:t>
            </a:r>
            <a:r>
              <a:rPr lang="en-US" dirty="0"/>
              <a:t> </a:t>
            </a:r>
            <a:r>
              <a:rPr lang="en-US" sz="4400" dirty="0"/>
              <a:t>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Regression trees have proven to be the best predictors of demand</a:t>
            </a:r>
          </a:p>
          <a:p>
            <a:pPr lvl="1"/>
            <a:r>
              <a:rPr lang="en-US" dirty="0"/>
              <a:t>These are a collection of rules that when followed, will end up with a prediction</a:t>
            </a:r>
          </a:p>
          <a:p>
            <a:r>
              <a:rPr lang="en-US" dirty="0"/>
              <a:t>There are two reasons for the effectiveness of regression trees…</a:t>
            </a:r>
          </a:p>
          <a:p>
            <a:pPr lvl="1">
              <a:buFont typeface="+mj-lt"/>
              <a:buAutoNum type="arabicPeriod"/>
            </a:pPr>
            <a:r>
              <a:rPr lang="en-US" dirty="0"/>
              <a:t>It can successfully partition all items sold in the past and only use the relevant one to predict demand for the current item</a:t>
            </a:r>
          </a:p>
          <a:p>
            <a:pPr lvl="1">
              <a:buFont typeface="+mj-lt"/>
              <a:buAutoNum type="arabicPeriod"/>
            </a:pPr>
            <a:r>
              <a:rPr lang="en-US" dirty="0"/>
              <a:t>It allows for a </a:t>
            </a:r>
            <a:r>
              <a:rPr lang="en-US" dirty="0" err="1"/>
              <a:t>nonmonotonic</a:t>
            </a:r>
            <a:r>
              <a:rPr lang="en-US" dirty="0"/>
              <a:t> price–demand relationship, a characteristic not shared by traditional linear regression techniques</a:t>
            </a:r>
          </a:p>
          <a:p>
            <a:r>
              <a:rPr lang="en-US" dirty="0"/>
              <a:t>Formulate a price optimization model to maximize revenue from first exposure styles, using demand predictions from the regression trees as input</a:t>
            </a:r>
          </a:p>
          <a:p>
            <a:r>
              <a:rPr lang="en-US" dirty="0"/>
              <a:t>The price optimization was implemented at Rue La </a:t>
            </a:r>
            <a:r>
              <a:rPr lang="en-US" dirty="0" err="1"/>
              <a:t>La</a:t>
            </a:r>
            <a:endParaRPr lang="en-US" dirty="0"/>
          </a:p>
          <a:p>
            <a:pPr lvl="1"/>
            <a:r>
              <a:rPr lang="en-US" dirty="0"/>
              <a:t>The overall financial impact was approximately 10 percent increase in revenue</a:t>
            </a:r>
          </a:p>
        </p:txBody>
      </p:sp>
      <p:sp>
        <p:nvSpPr>
          <p:cNvPr id="4" name="Slide Number Placeholder 3"/>
          <p:cNvSpPr>
            <a:spLocks noGrp="1"/>
          </p:cNvSpPr>
          <p:nvPr>
            <p:ph type="sldNum" sz="quarter" idx="12"/>
          </p:nvPr>
        </p:nvSpPr>
        <p:spPr/>
        <p:txBody>
          <a:bodyPr/>
          <a:lstStyle/>
          <a:p>
            <a:fld id="{66FD9BFC-CB93-4276-8AF8-7B27EEF15A94}" type="slidenum">
              <a:rPr lang="en-US" smtClean="0"/>
              <a:pPr/>
              <a:t>65</a:t>
            </a:fld>
            <a:endParaRPr lang="en-US"/>
          </a:p>
        </p:txBody>
      </p:sp>
    </p:spTree>
    <p:extLst>
      <p:ext uri="{BB962C8B-B14F-4D97-AF65-F5344CB8AC3E}">
        <p14:creationId xmlns:p14="http://schemas.microsoft.com/office/powerpoint/2010/main" val="40996234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89ABCE3-4F23-6F57-D466-01AB768E4381}"/>
              </a:ext>
            </a:extLst>
          </p:cNvPr>
          <p:cNvSpPr>
            <a:spLocks noGrp="1"/>
          </p:cNvSpPr>
          <p:nvPr>
            <p:ph type="sldNum" sz="quarter" idx="12"/>
          </p:nvPr>
        </p:nvSpPr>
        <p:spPr/>
        <p:txBody>
          <a:bodyPr/>
          <a:lstStyle/>
          <a:p>
            <a:fld id="{43BC3966-76C3-4019-8943-2183668DBB58}" type="slidenum">
              <a:rPr lang="en-IN" smtClean="0"/>
              <a:t>66</a:t>
            </a:fld>
            <a:endParaRPr lang="en-IN" dirty="0"/>
          </a:p>
        </p:txBody>
      </p:sp>
      <p:pic>
        <p:nvPicPr>
          <p:cNvPr id="6" name="Picture 5" descr="A paper with a graph and text">
            <a:extLst>
              <a:ext uri="{FF2B5EF4-FFF2-40B4-BE49-F238E27FC236}">
                <a16:creationId xmlns:a16="http://schemas.microsoft.com/office/drawing/2014/main" id="{BB06F7B7-6FDD-D033-927F-D9BE7594A528}"/>
              </a:ext>
            </a:extLst>
          </p:cNvPr>
          <p:cNvPicPr>
            <a:picLocks noChangeAspect="1"/>
          </p:cNvPicPr>
          <p:nvPr/>
        </p:nvPicPr>
        <p:blipFill>
          <a:blip r:embed="rId2">
            <a:extLst>
              <a:ext uri="{28A0092B-C50C-407E-A947-70E740481C1C}">
                <a14:useLocalDpi xmlns:a14="http://schemas.microsoft.com/office/drawing/2010/main" val="0"/>
              </a:ext>
            </a:extLst>
          </a:blip>
          <a:srcRect l="11716" t="-432" r="6655" b="23151"/>
          <a:stretch/>
        </p:blipFill>
        <p:spPr>
          <a:xfrm rot="16200000">
            <a:off x="3560798" y="-431798"/>
            <a:ext cx="4587807" cy="7721596"/>
          </a:xfrm>
          <a:prstGeom prst="rect">
            <a:avLst/>
          </a:prstGeom>
        </p:spPr>
      </p:pic>
    </p:spTree>
    <p:extLst>
      <p:ext uri="{BB962C8B-B14F-4D97-AF65-F5344CB8AC3E}">
        <p14:creationId xmlns:p14="http://schemas.microsoft.com/office/powerpoint/2010/main" val="39294301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006E10-FD50-A3CB-D471-9CB8E104B500}"/>
              </a:ext>
            </a:extLst>
          </p:cNvPr>
          <p:cNvSpPr>
            <a:spLocks noGrp="1"/>
          </p:cNvSpPr>
          <p:nvPr>
            <p:ph type="sldNum" sz="quarter" idx="12"/>
          </p:nvPr>
        </p:nvSpPr>
        <p:spPr/>
        <p:txBody>
          <a:bodyPr/>
          <a:lstStyle/>
          <a:p>
            <a:fld id="{43BC3966-76C3-4019-8943-2183668DBB58}" type="slidenum">
              <a:rPr lang="en-IN" smtClean="0"/>
              <a:t>67</a:t>
            </a:fld>
            <a:endParaRPr lang="en-IN" dirty="0"/>
          </a:p>
        </p:txBody>
      </p:sp>
      <p:pic>
        <p:nvPicPr>
          <p:cNvPr id="6" name="Picture 5" descr="A paper with a graph on it&#10;&#10;Description automatically generated">
            <a:extLst>
              <a:ext uri="{FF2B5EF4-FFF2-40B4-BE49-F238E27FC236}">
                <a16:creationId xmlns:a16="http://schemas.microsoft.com/office/drawing/2014/main" id="{453DBCA7-9094-F230-E7CD-09FFD6B0A7DA}"/>
              </a:ext>
            </a:extLst>
          </p:cNvPr>
          <p:cNvPicPr>
            <a:picLocks noChangeAspect="1"/>
          </p:cNvPicPr>
          <p:nvPr/>
        </p:nvPicPr>
        <p:blipFill>
          <a:blip r:embed="rId3">
            <a:extLst>
              <a:ext uri="{28A0092B-C50C-407E-A947-70E740481C1C}">
                <a14:useLocalDpi xmlns:a14="http://schemas.microsoft.com/office/drawing/2010/main" val="0"/>
              </a:ext>
            </a:extLst>
          </a:blip>
          <a:srcRect l="35077" t="15277" r="1606" b="20833"/>
          <a:stretch/>
        </p:blipFill>
        <p:spPr>
          <a:xfrm rot="16200000">
            <a:off x="3765549" y="-1011793"/>
            <a:ext cx="4660901" cy="8360883"/>
          </a:xfrm>
          <a:prstGeom prst="rect">
            <a:avLst/>
          </a:prstGeom>
        </p:spPr>
      </p:pic>
    </p:spTree>
    <p:extLst>
      <p:ext uri="{BB962C8B-B14F-4D97-AF65-F5344CB8AC3E}">
        <p14:creationId xmlns:p14="http://schemas.microsoft.com/office/powerpoint/2010/main" val="403273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and Price Optimization at Groupon</a:t>
            </a:r>
          </a:p>
        </p:txBody>
      </p:sp>
      <p:sp>
        <p:nvSpPr>
          <p:cNvPr id="3" name="Content Placeholder 2"/>
          <p:cNvSpPr>
            <a:spLocks noGrp="1"/>
          </p:cNvSpPr>
          <p:nvPr>
            <p:ph idx="1"/>
          </p:nvPr>
        </p:nvSpPr>
        <p:spPr/>
        <p:txBody>
          <a:bodyPr>
            <a:normAutofit fontScale="85000" lnSpcReduction="10000"/>
          </a:bodyPr>
          <a:lstStyle/>
          <a:p>
            <a:r>
              <a:rPr lang="en-US" dirty="0"/>
              <a:t>Groupon offers subscribed customers discount deals from local merchants</a:t>
            </a:r>
          </a:p>
          <a:p>
            <a:r>
              <a:rPr lang="en-US" dirty="0"/>
              <a:t>By the second quarter of 2015, Groupon served more than 500 cities worldwide, had nearly 49 million active customers</a:t>
            </a:r>
          </a:p>
          <a:p>
            <a:r>
              <a:rPr lang="en-US" dirty="0"/>
              <a:t>The company launches thousands of new deals every day, and these deals have a short lifecycle</a:t>
            </a:r>
          </a:p>
          <a:p>
            <a:r>
              <a:rPr lang="en-US" dirty="0"/>
              <a:t>The combination of the huge product portfolio and short lifecycle implies that demand prediction is quite challenging</a:t>
            </a:r>
          </a:p>
          <a:p>
            <a:r>
              <a:rPr lang="en-US" dirty="0"/>
              <a:t>Generate multiple forecasts at the time a product is launched on the company website</a:t>
            </a:r>
          </a:p>
          <a:p>
            <a:r>
              <a:rPr lang="en-US" dirty="0"/>
              <a:t>The idea behind this approach is to generate multiple demand functions, such that the true demand–price relationship is approximated well by one of these demand functions</a:t>
            </a:r>
          </a:p>
        </p:txBody>
      </p:sp>
      <p:sp>
        <p:nvSpPr>
          <p:cNvPr id="4" name="Slide Number Placeholder 3"/>
          <p:cNvSpPr>
            <a:spLocks noGrp="1"/>
          </p:cNvSpPr>
          <p:nvPr>
            <p:ph type="sldNum" sz="quarter" idx="12"/>
          </p:nvPr>
        </p:nvSpPr>
        <p:spPr/>
        <p:txBody>
          <a:bodyPr/>
          <a:lstStyle/>
          <a:p>
            <a:fld id="{66FD9BFC-CB93-4276-8AF8-7B27EEF15A94}" type="slidenum">
              <a:rPr lang="en-US" smtClean="0"/>
              <a:pPr/>
              <a:t>68</a:t>
            </a:fld>
            <a:endParaRPr lang="en-US"/>
          </a:p>
        </p:txBody>
      </p:sp>
    </p:spTree>
    <p:extLst>
      <p:ext uri="{BB962C8B-B14F-4D97-AF65-F5344CB8AC3E}">
        <p14:creationId xmlns:p14="http://schemas.microsoft.com/office/powerpoint/2010/main" val="14411626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and Price Optimization at Groupon Contd..</a:t>
            </a:r>
            <a:endParaRPr lang="en-US" sz="1200" dirty="0"/>
          </a:p>
        </p:txBody>
      </p:sp>
      <p:sp>
        <p:nvSpPr>
          <p:cNvPr id="3" name="Content Placeholder 2"/>
          <p:cNvSpPr>
            <a:spLocks noGrp="1"/>
          </p:cNvSpPr>
          <p:nvPr>
            <p:ph idx="1"/>
          </p:nvPr>
        </p:nvSpPr>
        <p:spPr/>
        <p:txBody>
          <a:bodyPr>
            <a:normAutofit fontScale="85000" lnSpcReduction="20000"/>
          </a:bodyPr>
          <a:lstStyle/>
          <a:p>
            <a:r>
              <a:rPr lang="en-US" dirty="0"/>
              <a:t>Applied a two-step process: learning and optimization</a:t>
            </a:r>
          </a:p>
          <a:p>
            <a:r>
              <a:rPr lang="en-US" dirty="0"/>
              <a:t>Split the product lifecycle, the time the product is sold on the website, into two parts, the first portion is learning and the second is the price optimization</a:t>
            </a:r>
          </a:p>
          <a:p>
            <a:r>
              <a:rPr lang="en-US" dirty="0"/>
              <a:t>When the product is introduced on Groupon’s website, initially apply a learning price and observe customers making buy/no-buy decisions</a:t>
            </a:r>
          </a:p>
          <a:p>
            <a:r>
              <a:rPr lang="en-US" dirty="0"/>
              <a:t>At the end of the learning period, know how much was sold and therefore we can identify the demand function that has the closest demand prediction to this level of sales</a:t>
            </a:r>
          </a:p>
          <a:p>
            <a:r>
              <a:rPr lang="en-US" dirty="0"/>
              <a:t>If we learn for a long time, then we will have a good understanding of the true demand function but there is little time remaining for the optimization</a:t>
            </a:r>
          </a:p>
          <a:p>
            <a:r>
              <a:rPr lang="en-US" dirty="0"/>
              <a:t>If we learn just for a short period of time, we will have an approximate understanding on customer demand but we can use the final, optimized price, for a long period of time</a:t>
            </a:r>
          </a:p>
        </p:txBody>
      </p:sp>
      <p:sp>
        <p:nvSpPr>
          <p:cNvPr id="4" name="Slide Number Placeholder 3"/>
          <p:cNvSpPr>
            <a:spLocks noGrp="1"/>
          </p:cNvSpPr>
          <p:nvPr>
            <p:ph type="sldNum" sz="quarter" idx="12"/>
          </p:nvPr>
        </p:nvSpPr>
        <p:spPr/>
        <p:txBody>
          <a:bodyPr/>
          <a:lstStyle/>
          <a:p>
            <a:fld id="{66FD9BFC-CB93-4276-8AF8-7B27EEF15A94}" type="slidenum">
              <a:rPr lang="en-US" smtClean="0"/>
              <a:pPr/>
              <a:t>69</a:t>
            </a:fld>
            <a:endParaRPr lang="en-US"/>
          </a:p>
        </p:txBody>
      </p:sp>
    </p:spTree>
    <p:extLst>
      <p:ext uri="{BB962C8B-B14F-4D97-AF65-F5344CB8AC3E}">
        <p14:creationId xmlns:p14="http://schemas.microsoft.com/office/powerpoint/2010/main" val="40271732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and Price Optimization at Groupon contd..</a:t>
            </a:r>
          </a:p>
        </p:txBody>
      </p:sp>
      <p:sp>
        <p:nvSpPr>
          <p:cNvPr id="3" name="Content Placeholder 2"/>
          <p:cNvSpPr>
            <a:spLocks noGrp="1"/>
          </p:cNvSpPr>
          <p:nvPr>
            <p:ph idx="1"/>
          </p:nvPr>
        </p:nvSpPr>
        <p:spPr/>
        <p:txBody>
          <a:bodyPr>
            <a:normAutofit fontScale="92500" lnSpcReduction="10000"/>
          </a:bodyPr>
          <a:lstStyle/>
          <a:p>
            <a:r>
              <a:rPr lang="en-US" dirty="0"/>
              <a:t>When implementing this approach for the first time, initially generated for every new deal around 10 demand functions</a:t>
            </a:r>
          </a:p>
          <a:p>
            <a:r>
              <a:rPr lang="en-US" dirty="0"/>
              <a:t>Very quickly realized that this is not enough and in the final implementation, we generated for every new deal around 100 demand functions</a:t>
            </a:r>
          </a:p>
          <a:p>
            <a:r>
              <a:rPr lang="en-US" dirty="0"/>
              <a:t>In the final implementation, Groupon imposed a few business constraints</a:t>
            </a:r>
          </a:p>
          <a:p>
            <a:pPr lvl="1">
              <a:buFont typeface="+mj-lt"/>
              <a:buAutoNum type="arabicPeriod"/>
            </a:pPr>
            <a:r>
              <a:rPr lang="en-US" dirty="0"/>
              <a:t>the learning price is negotiated between Groupon and the local merchant and cannot be determined by the algorithm</a:t>
            </a:r>
          </a:p>
          <a:p>
            <a:pPr lvl="1">
              <a:buFont typeface="+mj-lt"/>
              <a:buAutoNum type="arabicPeriod"/>
            </a:pPr>
            <a:r>
              <a:rPr lang="en-US" dirty="0"/>
              <a:t>Groupon only allowed a price decrease at the end of the learning period in the range of 5 to 30 percent</a:t>
            </a:r>
          </a:p>
          <a:p>
            <a:pPr lvl="1">
              <a:buFont typeface="+mj-lt"/>
              <a:buAutoNum type="arabicPeriod"/>
            </a:pPr>
            <a:r>
              <a:rPr lang="en-US" dirty="0"/>
              <a:t>The local merchant receives a fixed share</a:t>
            </a:r>
          </a:p>
        </p:txBody>
      </p:sp>
      <p:sp>
        <p:nvSpPr>
          <p:cNvPr id="4" name="Slide Number Placeholder 3"/>
          <p:cNvSpPr>
            <a:spLocks noGrp="1"/>
          </p:cNvSpPr>
          <p:nvPr>
            <p:ph type="sldNum" sz="quarter" idx="12"/>
          </p:nvPr>
        </p:nvSpPr>
        <p:spPr/>
        <p:txBody>
          <a:bodyPr/>
          <a:lstStyle/>
          <a:p>
            <a:fld id="{66FD9BFC-CB93-4276-8AF8-7B27EEF15A94}" type="slidenum">
              <a:rPr lang="en-US" smtClean="0"/>
              <a:pPr/>
              <a:t>70</a:t>
            </a:fld>
            <a:endParaRPr lang="en-US"/>
          </a:p>
        </p:txBody>
      </p:sp>
    </p:spTree>
    <p:extLst>
      <p:ext uri="{BB962C8B-B14F-4D97-AF65-F5344CB8AC3E}">
        <p14:creationId xmlns:p14="http://schemas.microsoft.com/office/powerpoint/2010/main" val="13375316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Groupon Results</a:t>
            </a:r>
          </a:p>
        </p:txBody>
      </p:sp>
      <p:sp>
        <p:nvSpPr>
          <p:cNvPr id="3" name="Content Placeholder 2"/>
          <p:cNvSpPr>
            <a:spLocks noGrp="1"/>
          </p:cNvSpPr>
          <p:nvPr>
            <p:ph idx="1"/>
          </p:nvPr>
        </p:nvSpPr>
        <p:spPr/>
        <p:txBody>
          <a:bodyPr>
            <a:normAutofit fontScale="92500" lnSpcReduction="20000"/>
          </a:bodyPr>
          <a:lstStyle/>
          <a:p>
            <a:r>
              <a:rPr lang="en-US" dirty="0"/>
              <a:t>The field experiment included 1,295 deals that spanned five product categories: beauty, food &amp; drink, activities, services, and shopping</a:t>
            </a:r>
          </a:p>
          <a:p>
            <a:r>
              <a:rPr lang="en-US" dirty="0"/>
              <a:t>Focused on two performance measurements…</a:t>
            </a:r>
          </a:p>
          <a:p>
            <a:pPr lvl="1">
              <a:buFont typeface="+mj-lt"/>
              <a:buAutoNum type="arabicPeriod"/>
            </a:pPr>
            <a:r>
              <a:rPr lang="en-US" dirty="0"/>
              <a:t>The total amount of money paid by customers to Groupon</a:t>
            </a:r>
          </a:p>
          <a:p>
            <a:pPr lvl="1">
              <a:buFont typeface="+mj-lt"/>
              <a:buAutoNum type="arabicPeriod"/>
            </a:pPr>
            <a:r>
              <a:rPr lang="en-US" dirty="0"/>
              <a:t>The portion of money that Groupon keeps after paying local merchants</a:t>
            </a:r>
          </a:p>
          <a:p>
            <a:r>
              <a:rPr lang="en-US" dirty="0"/>
              <a:t>Among the five categories, beauty, food &amp; drink, and shopping have significant revenue increase</a:t>
            </a:r>
          </a:p>
          <a:p>
            <a:r>
              <a:rPr lang="en-US" dirty="0"/>
              <a:t>Services category has almost no revenue change but significant bookings increase</a:t>
            </a:r>
          </a:p>
          <a:p>
            <a:r>
              <a:rPr lang="en-US" dirty="0"/>
              <a:t>Activities has a decrease in revenue</a:t>
            </a:r>
          </a:p>
          <a:p>
            <a:r>
              <a:rPr lang="en-US" dirty="0"/>
              <a:t>Overall, bookings increased by 116 percent, and revenue increased by 21.7 percent</a:t>
            </a:r>
          </a:p>
        </p:txBody>
      </p:sp>
      <p:sp>
        <p:nvSpPr>
          <p:cNvPr id="4" name="Slide Number Placeholder 3"/>
          <p:cNvSpPr>
            <a:spLocks noGrp="1"/>
          </p:cNvSpPr>
          <p:nvPr>
            <p:ph type="sldNum" sz="quarter" idx="12"/>
          </p:nvPr>
        </p:nvSpPr>
        <p:spPr/>
        <p:txBody>
          <a:bodyPr/>
          <a:lstStyle/>
          <a:p>
            <a:fld id="{66FD9BFC-CB93-4276-8AF8-7B27EEF15A94}" type="slidenum">
              <a:rPr lang="en-US" smtClean="0"/>
              <a:pPr/>
              <a:t>71</a:t>
            </a:fld>
            <a:endParaRPr lang="en-US"/>
          </a:p>
        </p:txBody>
      </p:sp>
    </p:spTree>
    <p:extLst>
      <p:ext uri="{BB962C8B-B14F-4D97-AF65-F5344CB8AC3E}">
        <p14:creationId xmlns:p14="http://schemas.microsoft.com/office/powerpoint/2010/main" val="28179019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77A14-ECAB-FA94-F007-4EE13CC7C367}"/>
              </a:ext>
            </a:extLst>
          </p:cNvPr>
          <p:cNvSpPr>
            <a:spLocks noGrp="1"/>
          </p:cNvSpPr>
          <p:nvPr>
            <p:ph type="title"/>
          </p:nvPr>
        </p:nvSpPr>
        <p:spPr/>
        <p:txBody>
          <a:bodyPr/>
          <a:lstStyle/>
          <a:p>
            <a:r>
              <a:rPr lang="en-IN" dirty="0"/>
              <a:t>Groupon Results contd.</a:t>
            </a:r>
          </a:p>
        </p:txBody>
      </p:sp>
      <p:sp>
        <p:nvSpPr>
          <p:cNvPr id="4" name="Slide Number Placeholder 3">
            <a:extLst>
              <a:ext uri="{FF2B5EF4-FFF2-40B4-BE49-F238E27FC236}">
                <a16:creationId xmlns:a16="http://schemas.microsoft.com/office/drawing/2014/main" id="{21736706-AF71-EC65-85B1-1852A6AEECB8}"/>
              </a:ext>
            </a:extLst>
          </p:cNvPr>
          <p:cNvSpPr>
            <a:spLocks noGrp="1"/>
          </p:cNvSpPr>
          <p:nvPr>
            <p:ph type="sldNum" sz="quarter" idx="12"/>
          </p:nvPr>
        </p:nvSpPr>
        <p:spPr/>
        <p:txBody>
          <a:bodyPr/>
          <a:lstStyle/>
          <a:p>
            <a:fld id="{43BC3966-76C3-4019-8943-2183668DBB58}" type="slidenum">
              <a:rPr lang="en-IN" smtClean="0"/>
              <a:t>72</a:t>
            </a:fld>
            <a:endParaRPr lang="en-IN" dirty="0"/>
          </a:p>
        </p:txBody>
      </p:sp>
      <p:pic>
        <p:nvPicPr>
          <p:cNvPr id="6" name="Picture 5" descr="A graph on a piece of paper&#10;&#10;Description automatically generated">
            <a:extLst>
              <a:ext uri="{FF2B5EF4-FFF2-40B4-BE49-F238E27FC236}">
                <a16:creationId xmlns:a16="http://schemas.microsoft.com/office/drawing/2014/main" id="{F7076E99-E7BC-11AE-0786-6E7BAAD82414}"/>
              </a:ext>
            </a:extLst>
          </p:cNvPr>
          <p:cNvPicPr>
            <a:picLocks noChangeAspect="1"/>
          </p:cNvPicPr>
          <p:nvPr/>
        </p:nvPicPr>
        <p:blipFill>
          <a:blip r:embed="rId2">
            <a:extLst>
              <a:ext uri="{28A0092B-C50C-407E-A947-70E740481C1C}">
                <a14:useLocalDpi xmlns:a14="http://schemas.microsoft.com/office/drawing/2010/main" val="0"/>
              </a:ext>
            </a:extLst>
          </a:blip>
          <a:srcRect r="235"/>
          <a:stretch/>
        </p:blipFill>
        <p:spPr>
          <a:xfrm rot="5400000">
            <a:off x="3866268" y="-497545"/>
            <a:ext cx="5025524" cy="8955316"/>
          </a:xfrm>
          <a:prstGeom prst="rect">
            <a:avLst/>
          </a:prstGeom>
        </p:spPr>
      </p:pic>
    </p:spTree>
    <p:extLst>
      <p:ext uri="{BB962C8B-B14F-4D97-AF65-F5344CB8AC3E}">
        <p14:creationId xmlns:p14="http://schemas.microsoft.com/office/powerpoint/2010/main" val="5905821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0C60C-B726-AB57-FC6B-92DCE8CAAEF5}"/>
              </a:ext>
            </a:extLst>
          </p:cNvPr>
          <p:cNvSpPr>
            <a:spLocks noGrp="1"/>
          </p:cNvSpPr>
          <p:nvPr>
            <p:ph type="title"/>
          </p:nvPr>
        </p:nvSpPr>
        <p:spPr/>
        <p:txBody>
          <a:bodyPr/>
          <a:lstStyle/>
          <a:p>
            <a:r>
              <a:rPr lang="en-IN" dirty="0"/>
              <a:t>References:</a:t>
            </a:r>
          </a:p>
        </p:txBody>
      </p:sp>
      <p:sp>
        <p:nvSpPr>
          <p:cNvPr id="3" name="Content Placeholder 2">
            <a:extLst>
              <a:ext uri="{FF2B5EF4-FFF2-40B4-BE49-F238E27FC236}">
                <a16:creationId xmlns:a16="http://schemas.microsoft.com/office/drawing/2014/main" id="{5A54035C-54A6-5ECD-8D77-0CFD1FD7C664}"/>
              </a:ext>
            </a:extLst>
          </p:cNvPr>
          <p:cNvSpPr>
            <a:spLocks noGrp="1"/>
          </p:cNvSpPr>
          <p:nvPr>
            <p:ph idx="1"/>
          </p:nvPr>
        </p:nvSpPr>
        <p:spPr/>
        <p:txBody>
          <a:bodyPr/>
          <a:lstStyle/>
          <a:p>
            <a:r>
              <a:rPr lang="en-IN" dirty="0" err="1"/>
              <a:t>Cachon</a:t>
            </a:r>
            <a:r>
              <a:rPr lang="en-IN" dirty="0"/>
              <a:t>, G., &amp; </a:t>
            </a:r>
            <a:r>
              <a:rPr lang="en-IN" dirty="0" err="1"/>
              <a:t>Terwiesch</a:t>
            </a:r>
            <a:r>
              <a:rPr lang="en-IN" dirty="0"/>
              <a:t>, C. (2023). Revenue management with capacity controls (Ch. 18). In Matching supply with demand: An introduction to operations management (4th ed). McGraw </a:t>
            </a:r>
            <a:r>
              <a:rPr lang="en-IN"/>
              <a:t>Hill.</a:t>
            </a:r>
            <a:endParaRPr lang="en-IN" dirty="0"/>
          </a:p>
          <a:p>
            <a:r>
              <a:rPr lang="en-IN" dirty="0" err="1"/>
              <a:t>Simchi</a:t>
            </a:r>
            <a:r>
              <a:rPr lang="en-IN" dirty="0"/>
              <a:t>-Levi, D., Kaminsky, P., </a:t>
            </a:r>
            <a:r>
              <a:rPr lang="en-IN" dirty="0" err="1"/>
              <a:t>Simchi</a:t>
            </a:r>
            <a:r>
              <a:rPr lang="en-IN" dirty="0"/>
              <a:t>-Levi, E., &amp; Shankar, R. (2022). Smart pricing (Ch. 15). In Designing and managing the supply chain: Concepts, strategies, and case studies (4th ed.). McGraw Hill.</a:t>
            </a:r>
          </a:p>
        </p:txBody>
      </p:sp>
      <p:sp>
        <p:nvSpPr>
          <p:cNvPr id="4" name="Slide Number Placeholder 3">
            <a:extLst>
              <a:ext uri="{FF2B5EF4-FFF2-40B4-BE49-F238E27FC236}">
                <a16:creationId xmlns:a16="http://schemas.microsoft.com/office/drawing/2014/main" id="{A5C9AE38-4F24-2061-F8D7-DC402158E126}"/>
              </a:ext>
            </a:extLst>
          </p:cNvPr>
          <p:cNvSpPr>
            <a:spLocks noGrp="1"/>
          </p:cNvSpPr>
          <p:nvPr>
            <p:ph type="sldNum" sz="quarter" idx="12"/>
          </p:nvPr>
        </p:nvSpPr>
        <p:spPr/>
        <p:txBody>
          <a:bodyPr/>
          <a:lstStyle/>
          <a:p>
            <a:fld id="{43BC3966-76C3-4019-8943-2183668DBB58}" type="slidenum">
              <a:rPr lang="en-IN" smtClean="0"/>
              <a:t>73</a:t>
            </a:fld>
            <a:endParaRPr lang="en-IN" dirty="0"/>
          </a:p>
        </p:txBody>
      </p:sp>
    </p:spTree>
    <p:extLst>
      <p:ext uri="{BB962C8B-B14F-4D97-AF65-F5344CB8AC3E}">
        <p14:creationId xmlns:p14="http://schemas.microsoft.com/office/powerpoint/2010/main" val="34888148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6817</TotalTime>
  <Words>6214</Words>
  <Application>Microsoft Office PowerPoint</Application>
  <PresentationFormat>Widescreen</PresentationFormat>
  <Paragraphs>899</Paragraphs>
  <Slides>73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Aptos</vt:lpstr>
      <vt:lpstr>Aptos Display</vt:lpstr>
      <vt:lpstr>Arial</vt:lpstr>
      <vt:lpstr>Cambria Math</vt:lpstr>
      <vt:lpstr>Times New Roman</vt:lpstr>
      <vt:lpstr>Office Theme</vt:lpstr>
      <vt:lpstr>Pricing and Revenue Management</vt:lpstr>
      <vt:lpstr>Introduction</vt:lpstr>
      <vt:lpstr>Dell’s Pricing Strategy</vt:lpstr>
      <vt:lpstr>Other Examples</vt:lpstr>
      <vt:lpstr>Questions Related to Pricing</vt:lpstr>
      <vt:lpstr>Revenue Management Principles</vt:lpstr>
      <vt:lpstr>Price and Demand</vt:lpstr>
      <vt:lpstr>Markdowns</vt:lpstr>
      <vt:lpstr>Markdown Concept</vt:lpstr>
      <vt:lpstr>Price Differentiation</vt:lpstr>
      <vt:lpstr>Price Differentiation Example</vt:lpstr>
      <vt:lpstr>Multi-tiered Pricing Strategy</vt:lpstr>
      <vt:lpstr>Revenue Management</vt:lpstr>
      <vt:lpstr>History of Revenue Management</vt:lpstr>
      <vt:lpstr>Customer Segments in Airline Industry</vt:lpstr>
      <vt:lpstr>Customer Differentiation in the airline industry</vt:lpstr>
      <vt:lpstr>Differential Pricing</vt:lpstr>
      <vt:lpstr>Revenue Management Systems</vt:lpstr>
      <vt:lpstr>Optimal Allocation of Flights</vt:lpstr>
      <vt:lpstr>Marginal Revenues</vt:lpstr>
      <vt:lpstr>Complexities of the Real Systems</vt:lpstr>
      <vt:lpstr>Matching Supply to Demand When Supply Is Fixed</vt:lpstr>
      <vt:lpstr>Revenue Management and Margin Arithmetic</vt:lpstr>
      <vt:lpstr>Environments Suitable for Revenue Management</vt:lpstr>
      <vt:lpstr>Practical Problem</vt:lpstr>
      <vt:lpstr>Yield Management Decisions</vt:lpstr>
      <vt:lpstr>The Connection to the Newsvendor</vt:lpstr>
      <vt:lpstr>Optimal Protect Level</vt:lpstr>
      <vt:lpstr>Hyatt Example</vt:lpstr>
      <vt:lpstr>Related Calculations</vt:lpstr>
      <vt:lpstr>Example</vt:lpstr>
      <vt:lpstr>Revenue Management Challenges</vt:lpstr>
      <vt:lpstr>A Solution to the Multi Leg Customer: Buckets</vt:lpstr>
      <vt:lpstr>Another Solution to Multi Legs: Bid Prices</vt:lpstr>
      <vt:lpstr>Ugly Reality: Cancellations and No-Shows</vt:lpstr>
      <vt:lpstr>Hyatt’s Problem</vt:lpstr>
      <vt:lpstr>Overbooking Solution</vt:lpstr>
      <vt:lpstr>Optimal Overbooking Level</vt:lpstr>
      <vt:lpstr>Smart Pricing</vt:lpstr>
      <vt:lpstr>Fundamental Approaches to Smart Pricing</vt:lpstr>
      <vt:lpstr>Differential Pricing</vt:lpstr>
      <vt:lpstr>Differential Pricing Strategies</vt:lpstr>
      <vt:lpstr>Group, Channel, and Regional Pricing</vt:lpstr>
      <vt:lpstr>Time-Based Differentiation and Product Versioning</vt:lpstr>
      <vt:lpstr>Coupons and Rebates</vt:lpstr>
      <vt:lpstr>Rebates</vt:lpstr>
      <vt:lpstr>Why Not Discount the Wholesale Price?</vt:lpstr>
      <vt:lpstr>Mail-in Rebate Strategy Better</vt:lpstr>
      <vt:lpstr>Dynamic Pricing</vt:lpstr>
      <vt:lpstr>Conditions under which Dynamic Pricing Is Superior</vt:lpstr>
      <vt:lpstr>Impact of Strategic Consumer Behavior</vt:lpstr>
      <vt:lpstr>Impact of the Internet</vt:lpstr>
      <vt:lpstr>Impact of the Internet</vt:lpstr>
      <vt:lpstr>Caveats</vt:lpstr>
      <vt:lpstr>Rue La La</vt:lpstr>
      <vt:lpstr>Learning Objectives</vt:lpstr>
      <vt:lpstr>Manager’s Issue</vt:lpstr>
      <vt:lpstr>New Frontier in Price Optimization</vt:lpstr>
      <vt:lpstr>The Challenge and the Approach</vt:lpstr>
      <vt:lpstr>Three Techniques</vt:lpstr>
      <vt:lpstr>Forecast and Price Optimization at Rue La La</vt:lpstr>
      <vt:lpstr>Forecast and Price Optimization at Rue La La Cont.. </vt:lpstr>
      <vt:lpstr>PowerPoint Presentation</vt:lpstr>
      <vt:lpstr>PowerPoint Presentation</vt:lpstr>
      <vt:lpstr>Forecast and Price Optimization at Rue La La Cont..</vt:lpstr>
      <vt:lpstr>PowerPoint Presentation</vt:lpstr>
      <vt:lpstr>PowerPoint Presentation</vt:lpstr>
      <vt:lpstr>Learning and Price Optimization at Groupon</vt:lpstr>
      <vt:lpstr>Learning and Price Optimization at Groupon Contd..</vt:lpstr>
      <vt:lpstr>Learning and Price Optimization at Groupon contd..</vt:lpstr>
      <vt:lpstr>Groupon Results</vt:lpstr>
      <vt:lpstr>Groupon Results contd.</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Milan Kumar</dc:creator>
  <cp:lastModifiedBy>Milan Kumar</cp:lastModifiedBy>
  <cp:revision>108</cp:revision>
  <dcterms:created xsi:type="dcterms:W3CDTF">2024-09-26T14:06:23Z</dcterms:created>
  <dcterms:modified xsi:type="dcterms:W3CDTF">2025-03-23T03:14:35Z</dcterms:modified>
</cp:coreProperties>
</file>