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0.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 id="2147483764" r:id="rId2"/>
    <p:sldMasterId id="2147483774" r:id="rId3"/>
    <p:sldMasterId id="2147483796" r:id="rId4"/>
    <p:sldMasterId id="2147483818" r:id="rId5"/>
    <p:sldMasterId id="2147483828" r:id="rId6"/>
    <p:sldMasterId id="2147483845" r:id="rId7"/>
    <p:sldMasterId id="2147483847" r:id="rId8"/>
    <p:sldMasterId id="2147483850" r:id="rId9"/>
    <p:sldMasterId id="2147483862" r:id="rId10"/>
    <p:sldMasterId id="2147483874" r:id="rId11"/>
  </p:sldMasterIdLst>
  <p:notesMasterIdLst>
    <p:notesMasterId r:id="rId30"/>
  </p:notesMasterIdLst>
  <p:sldIdLst>
    <p:sldId id="652" r:id="rId12"/>
    <p:sldId id="621" r:id="rId13"/>
    <p:sldId id="650" r:id="rId14"/>
    <p:sldId id="257" r:id="rId15"/>
    <p:sldId id="258" r:id="rId16"/>
    <p:sldId id="259" r:id="rId17"/>
    <p:sldId id="653" r:id="rId18"/>
    <p:sldId id="654" r:id="rId19"/>
    <p:sldId id="655" r:id="rId20"/>
    <p:sldId id="256" r:id="rId21"/>
    <p:sldId id="656" r:id="rId22"/>
    <p:sldId id="657" r:id="rId23"/>
    <p:sldId id="658" r:id="rId24"/>
    <p:sldId id="659" r:id="rId25"/>
    <p:sldId id="260" r:id="rId26"/>
    <p:sldId id="660" r:id="rId27"/>
    <p:sldId id="661" r:id="rId28"/>
    <p:sldId id="66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4B0F15-99A5-4DFA-8CE3-4D0FD18E5D25}">
          <p14:sldIdLst>
            <p14:sldId id="652"/>
            <p14:sldId id="621"/>
            <p14:sldId id="650"/>
            <p14:sldId id="257"/>
            <p14:sldId id="258"/>
            <p14:sldId id="259"/>
            <p14:sldId id="653"/>
            <p14:sldId id="654"/>
            <p14:sldId id="655"/>
            <p14:sldId id="256"/>
            <p14:sldId id="656"/>
            <p14:sldId id="657"/>
            <p14:sldId id="658"/>
            <p14:sldId id="659"/>
            <p14:sldId id="260"/>
            <p14:sldId id="660"/>
            <p14:sldId id="661"/>
            <p14:sldId id="66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neet Budhiraja" initials="VB" lastIdx="1" clrIdx="0">
    <p:extLst>
      <p:ext uri="{19B8F6BF-5375-455C-9EA6-DF929625EA0E}">
        <p15:presenceInfo xmlns:p15="http://schemas.microsoft.com/office/powerpoint/2012/main" userId="0a7ccf713faf6f5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A11C3-768A-4E57-AFFC-A9F796C1D862}" v="4" dt="2020-05-23T03:27:10.9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3817" autoAdjust="0"/>
  </p:normalViewPr>
  <p:slideViewPr>
    <p:cSldViewPr snapToGrid="0">
      <p:cViewPr varScale="1">
        <p:scale>
          <a:sx n="62" d="100"/>
          <a:sy n="62" d="100"/>
        </p:scale>
        <p:origin x="708" y="56"/>
      </p:cViewPr>
      <p:guideLst/>
    </p:cSldViewPr>
  </p:slideViewPr>
  <p:notesTextViewPr>
    <p:cViewPr>
      <p:scale>
        <a:sx n="1" d="1"/>
        <a:sy n="1" d="1"/>
      </p:scale>
      <p:origin x="0" y="0"/>
    </p:cViewPr>
  </p:notesTextViewPr>
  <p:sorterViewPr>
    <p:cViewPr varScale="1">
      <p:scale>
        <a:sx n="100" d="100"/>
        <a:sy n="100" d="100"/>
      </p:scale>
      <p:origin x="0" y="-56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microsoft.com/office/2016/11/relationships/changesInfo" Target="changesInfos/changesInfo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eet Budhiraja" userId="0a7ccf713faf6f5b" providerId="LiveId" clId="{735A11C3-768A-4E57-AFFC-A9F796C1D862}"/>
    <pc:docChg chg="addSld modSld modSection">
      <pc:chgData name="Vineet Budhiraja" userId="0a7ccf713faf6f5b" providerId="LiveId" clId="{735A11C3-768A-4E57-AFFC-A9F796C1D862}" dt="2020-05-23T03:27:37.778" v="56" actId="20577"/>
      <pc:docMkLst>
        <pc:docMk/>
      </pc:docMkLst>
      <pc:sldChg chg="addSp delSp modSp mod">
        <pc:chgData name="Vineet Budhiraja" userId="0a7ccf713faf6f5b" providerId="LiveId" clId="{735A11C3-768A-4E57-AFFC-A9F796C1D862}" dt="2020-05-23T03:27:19.941" v="28" actId="20577"/>
        <pc:sldMkLst>
          <pc:docMk/>
          <pc:sldMk cId="1918841446" sldId="621"/>
        </pc:sldMkLst>
        <pc:spChg chg="mod">
          <ac:chgData name="Vineet Budhiraja" userId="0a7ccf713faf6f5b" providerId="LiveId" clId="{735A11C3-768A-4E57-AFFC-A9F796C1D862}" dt="2020-05-23T03:27:19.941" v="28" actId="20577"/>
          <ac:spMkLst>
            <pc:docMk/>
            <pc:sldMk cId="1918841446" sldId="621"/>
            <ac:spMk id="12" creationId="{1AC4EB0E-D0F0-4C74-91BB-38821AB04C3B}"/>
          </ac:spMkLst>
        </pc:spChg>
        <pc:picChg chg="add mod">
          <ac:chgData name="Vineet Budhiraja" userId="0a7ccf713faf6f5b" providerId="LiveId" clId="{735A11C3-768A-4E57-AFFC-A9F796C1D862}" dt="2020-05-23T03:26:58.812" v="2" actId="1076"/>
          <ac:picMkLst>
            <pc:docMk/>
            <pc:sldMk cId="1918841446" sldId="621"/>
            <ac:picMk id="21" creationId="{036B6BD9-E94B-466B-99E7-EB503C988D73}"/>
          </ac:picMkLst>
        </pc:picChg>
        <pc:picChg chg="del">
          <ac:chgData name="Vineet Budhiraja" userId="0a7ccf713faf6f5b" providerId="LiveId" clId="{735A11C3-768A-4E57-AFFC-A9F796C1D862}" dt="2020-05-23T03:26:44.050" v="0" actId="478"/>
          <ac:picMkLst>
            <pc:docMk/>
            <pc:sldMk cId="1918841446" sldId="621"/>
            <ac:picMk id="22" creationId="{5B871AF4-C04E-4E40-8332-A444BD94CB7F}"/>
          </ac:picMkLst>
        </pc:picChg>
      </pc:sldChg>
      <pc:sldChg chg="modSp mod">
        <pc:chgData name="Vineet Budhiraja" userId="0a7ccf713faf6f5b" providerId="LiveId" clId="{735A11C3-768A-4E57-AFFC-A9F796C1D862}" dt="2020-05-23T03:27:14.462" v="26" actId="20577"/>
        <pc:sldMkLst>
          <pc:docMk/>
          <pc:sldMk cId="572996770" sldId="650"/>
        </pc:sldMkLst>
        <pc:spChg chg="mod">
          <ac:chgData name="Vineet Budhiraja" userId="0a7ccf713faf6f5b" providerId="LiveId" clId="{735A11C3-768A-4E57-AFFC-A9F796C1D862}" dt="2020-05-23T03:27:14.462" v="26" actId="20577"/>
          <ac:spMkLst>
            <pc:docMk/>
            <pc:sldMk cId="572996770" sldId="650"/>
            <ac:spMk id="3" creationId="{5FD3EE86-B333-4E7D-9055-3E5A8830EFDC}"/>
          </ac:spMkLst>
        </pc:spChg>
      </pc:sldChg>
      <pc:sldChg chg="modSp new mod">
        <pc:chgData name="Vineet Budhiraja" userId="0a7ccf713faf6f5b" providerId="LiveId" clId="{735A11C3-768A-4E57-AFFC-A9F796C1D862}" dt="2020-05-23T03:27:37.778" v="56" actId="20577"/>
        <pc:sldMkLst>
          <pc:docMk/>
          <pc:sldMk cId="3435835711" sldId="662"/>
        </pc:sldMkLst>
        <pc:spChg chg="mod">
          <ac:chgData name="Vineet Budhiraja" userId="0a7ccf713faf6f5b" providerId="LiveId" clId="{735A11C3-768A-4E57-AFFC-A9F796C1D862}" dt="2020-05-23T03:27:37.778" v="56" actId="20577"/>
          <ac:spMkLst>
            <pc:docMk/>
            <pc:sldMk cId="3435835711" sldId="662"/>
            <ac:spMk id="2" creationId="{6D440F49-A6E0-4475-812B-43A0B7690D9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36758627831700597"/>
          <c:y val="0.27735119227369304"/>
          <c:w val="0.32933354139324705"/>
          <c:h val="0.53400620066508908"/>
        </c:manualLayout>
      </c:layout>
      <c:doughnutChart>
        <c:varyColors val="1"/>
        <c:ser>
          <c:idx val="0"/>
          <c:order val="0"/>
          <c:tx>
            <c:strRef>
              <c:f>Sheet1!$B$1</c:f>
              <c:strCache>
                <c:ptCount val="1"/>
                <c:pt idx="0">
                  <c:v>Dues (Rs. in Cr)</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CDD8-4182-901A-B6A154787B2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CDD8-4182-901A-B6A154787B2E}"/>
              </c:ext>
            </c:extLst>
          </c:dPt>
          <c:cat>
            <c:strRef>
              <c:f>Sheet1!$A$2:$A$3</c:f>
              <c:strCache>
                <c:ptCount val="2"/>
                <c:pt idx="0">
                  <c:v>Unpaid Loans</c:v>
                </c:pt>
                <c:pt idx="1">
                  <c:v>Interest and penalties</c:v>
                </c:pt>
              </c:strCache>
            </c:strRef>
          </c:cat>
          <c:val>
            <c:numRef>
              <c:f>Sheet1!$B$2:$B$3</c:f>
              <c:numCache>
                <c:formatCode>General</c:formatCode>
                <c:ptCount val="2"/>
                <c:pt idx="0">
                  <c:v>2919</c:v>
                </c:pt>
                <c:pt idx="1">
                  <c:v>776</c:v>
                </c:pt>
              </c:numCache>
            </c:numRef>
          </c:val>
          <c:extLst>
            <c:ext xmlns:c16="http://schemas.microsoft.com/office/drawing/2014/chart" uri="{C3380CC4-5D6E-409C-BE32-E72D297353CC}">
              <c16:uniqueId val="{00000000-B55E-4AE1-A787-5E95EEE3D84D}"/>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Exposure of Different Banks (Rs. In Cr.)</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Exposure (Rs. In Cr.)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India Overseas Bank</c:v>
                </c:pt>
                <c:pt idx="1">
                  <c:v>Bank of India</c:v>
                </c:pt>
                <c:pt idx="2">
                  <c:v>Union Bank of India</c:v>
                </c:pt>
                <c:pt idx="3">
                  <c:v>Bank of Baroda</c:v>
                </c:pt>
                <c:pt idx="4">
                  <c:v>Allahabad Bank</c:v>
                </c:pt>
                <c:pt idx="5">
                  <c:v>Oriental Bank of Commerce</c:v>
                </c:pt>
                <c:pt idx="6">
                  <c:v>Bank of Maharastra</c:v>
                </c:pt>
              </c:strCache>
            </c:strRef>
          </c:cat>
          <c:val>
            <c:numRef>
              <c:f>Sheet1!$B$2:$B$8</c:f>
              <c:numCache>
                <c:formatCode>General</c:formatCode>
                <c:ptCount val="7"/>
                <c:pt idx="0">
                  <c:v>771</c:v>
                </c:pt>
                <c:pt idx="1">
                  <c:v>754</c:v>
                </c:pt>
                <c:pt idx="2">
                  <c:v>459</c:v>
                </c:pt>
                <c:pt idx="3">
                  <c:v>457</c:v>
                </c:pt>
                <c:pt idx="4">
                  <c:v>330</c:v>
                </c:pt>
                <c:pt idx="5">
                  <c:v>97</c:v>
                </c:pt>
                <c:pt idx="6">
                  <c:v>50</c:v>
                </c:pt>
              </c:numCache>
            </c:numRef>
          </c:val>
          <c:extLst>
            <c:ext xmlns:c16="http://schemas.microsoft.com/office/drawing/2014/chart" uri="{C3380CC4-5D6E-409C-BE32-E72D297353CC}">
              <c16:uniqueId val="{00000000-8527-4368-9118-D4DE24A26A05}"/>
            </c:ext>
          </c:extLst>
        </c:ser>
        <c:dLbls>
          <c:dLblPos val="inEnd"/>
          <c:showLegendKey val="0"/>
          <c:showVal val="1"/>
          <c:showCatName val="0"/>
          <c:showSerName val="0"/>
          <c:showPercent val="0"/>
          <c:showBubbleSize val="0"/>
        </c:dLbls>
        <c:gapWidth val="182"/>
        <c:axId val="427725096"/>
        <c:axId val="427726736"/>
      </c:barChart>
      <c:catAx>
        <c:axId val="427725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26736"/>
        <c:crosses val="autoZero"/>
        <c:auto val="1"/>
        <c:lblAlgn val="ctr"/>
        <c:lblOffset val="100"/>
        <c:noMultiLvlLbl val="0"/>
      </c:catAx>
      <c:valAx>
        <c:axId val="427726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2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Turnover (Rs. In Cr.)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2015</c:v>
                </c:pt>
                <c:pt idx="1">
                  <c:v>2016</c:v>
                </c:pt>
              </c:numCache>
            </c:numRef>
          </c:cat>
          <c:val>
            <c:numRef>
              <c:f>Sheet1!$B$2:$B$3</c:f>
              <c:numCache>
                <c:formatCode>General</c:formatCode>
                <c:ptCount val="2"/>
                <c:pt idx="0">
                  <c:v>9138</c:v>
                </c:pt>
                <c:pt idx="1">
                  <c:v>5874</c:v>
                </c:pt>
              </c:numCache>
            </c:numRef>
          </c:val>
          <c:extLst>
            <c:ext xmlns:c16="http://schemas.microsoft.com/office/drawing/2014/chart" uri="{C3380CC4-5D6E-409C-BE32-E72D297353CC}">
              <c16:uniqueId val="{00000000-1B63-45CD-A55E-6C93176508B9}"/>
            </c:ext>
          </c:extLst>
        </c:ser>
        <c:dLbls>
          <c:dLblPos val="inEnd"/>
          <c:showLegendKey val="0"/>
          <c:showVal val="1"/>
          <c:showCatName val="0"/>
          <c:showSerName val="0"/>
          <c:showPercent val="0"/>
          <c:showBubbleSize val="0"/>
        </c:dLbls>
        <c:gapWidth val="182"/>
        <c:axId val="587252752"/>
        <c:axId val="587253080"/>
      </c:barChart>
      <c:catAx>
        <c:axId val="587252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7253080"/>
        <c:crosses val="autoZero"/>
        <c:auto val="1"/>
        <c:lblAlgn val="ctr"/>
        <c:lblOffset val="100"/>
        <c:noMultiLvlLbl val="0"/>
      </c:catAx>
      <c:valAx>
        <c:axId val="587253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725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FB38F9-C7C1-4F55-B15C-7805DBB75982}" type="datetimeFigureOut">
              <a:rPr lang="en-US" smtClean="0"/>
              <a:t>5/23/2020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D4C18-869F-4C33-9670-D5AB1C70A114}" type="slidenum">
              <a:rPr lang="en-US" smtClean="0"/>
              <a:t>‹#›</a:t>
            </a:fld>
            <a:endParaRPr lang="en-US"/>
          </a:p>
        </p:txBody>
      </p:sp>
    </p:spTree>
    <p:extLst>
      <p:ext uri="{BB962C8B-B14F-4D97-AF65-F5344CB8AC3E}">
        <p14:creationId xmlns:p14="http://schemas.microsoft.com/office/powerpoint/2010/main" val="2623508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8736540b7a_2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8736540b7a_2_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g8736540b7a_2_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8736540b7a_7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8736540b7a_7_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8736540b7a_7_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Master" Target="../slideMasters/slideMaster2.xml"/><Relationship Id="rId4" Type="http://schemas.openxmlformats.org/officeDocument/2006/relationships/tags" Target="../tags/tag20.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4.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8.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5.xml"/><Relationship Id="rId4" Type="http://schemas.openxmlformats.org/officeDocument/2006/relationships/tags" Target="../tags/tag4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5/23/2020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5063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pic>
        <p:nvPicPr>
          <p:cNvPr id="2050" name="Picture 2" descr="Image result for iimrohtak">
            <a:extLst>
              <a:ext uri="{FF2B5EF4-FFF2-40B4-BE49-F238E27FC236}">
                <a16:creationId xmlns:a16="http://schemas.microsoft.com/office/drawing/2014/main" id="{9CF4AAC3-04D3-4525-878F-45B14D41913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3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5/23/2020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pic>
        <p:nvPicPr>
          <p:cNvPr id="20" name="Picture 2" descr="Image result for iimrohtak">
            <a:extLst>
              <a:ext uri="{FF2B5EF4-FFF2-40B4-BE49-F238E27FC236}">
                <a16:creationId xmlns:a16="http://schemas.microsoft.com/office/drawing/2014/main" id="{21F2CFE2-A7EB-4309-9B61-B38184EF1D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47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pic>
        <p:nvPicPr>
          <p:cNvPr id="9" name="Picture 2" descr="Image result for iimrohtak">
            <a:extLst>
              <a:ext uri="{FF2B5EF4-FFF2-40B4-BE49-F238E27FC236}">
                <a16:creationId xmlns:a16="http://schemas.microsoft.com/office/drawing/2014/main" id="{ECED5FE4-193D-4B12-9B24-C8B91B7F72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821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pic>
        <p:nvPicPr>
          <p:cNvPr id="10" name="Picture 2" descr="Image result for iimrohtak">
            <a:extLst>
              <a:ext uri="{FF2B5EF4-FFF2-40B4-BE49-F238E27FC236}">
                <a16:creationId xmlns:a16="http://schemas.microsoft.com/office/drawing/2014/main" id="{62A6FAF1-30A6-4296-B592-D79E36C2AB9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58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pic>
        <p:nvPicPr>
          <p:cNvPr id="6" name="Picture 2" descr="Image result for iimrohtak">
            <a:extLst>
              <a:ext uri="{FF2B5EF4-FFF2-40B4-BE49-F238E27FC236}">
                <a16:creationId xmlns:a16="http://schemas.microsoft.com/office/drawing/2014/main" id="{4591A23E-9723-4EDB-B78B-BA8D6F9518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41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pic>
        <p:nvPicPr>
          <p:cNvPr id="5" name="Picture 2" descr="Image result for iimrohtak">
            <a:extLst>
              <a:ext uri="{FF2B5EF4-FFF2-40B4-BE49-F238E27FC236}">
                <a16:creationId xmlns:a16="http://schemas.microsoft.com/office/drawing/2014/main" id="{11192C41-BEE0-4547-8AC6-B725636289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303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5/23/2020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pic>
        <p:nvPicPr>
          <p:cNvPr id="12" name="Picture 2" descr="Image result for iimrohtak">
            <a:extLst>
              <a:ext uri="{FF2B5EF4-FFF2-40B4-BE49-F238E27FC236}">
                <a16:creationId xmlns:a16="http://schemas.microsoft.com/office/drawing/2014/main" id="{B5184CBA-3032-4EF0-9C49-A0EC84406E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540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5/23/2020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0" name="Picture 2" descr="Image result for iimrohtak">
            <a:extLst>
              <a:ext uri="{FF2B5EF4-FFF2-40B4-BE49-F238E27FC236}">
                <a16:creationId xmlns:a16="http://schemas.microsoft.com/office/drawing/2014/main" id="{8761B169-DAB2-43B1-8A13-C4120EEB268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42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pic>
        <p:nvPicPr>
          <p:cNvPr id="7" name="Picture 2" descr="Image result for iimrohtak">
            <a:extLst>
              <a:ext uri="{FF2B5EF4-FFF2-40B4-BE49-F238E27FC236}">
                <a16:creationId xmlns:a16="http://schemas.microsoft.com/office/drawing/2014/main" id="{A1E5F64D-9655-4175-9B45-0863B9FB10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676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pic>
        <p:nvPicPr>
          <p:cNvPr id="7" name="Picture 2" descr="Image result for iimrohtak">
            <a:extLst>
              <a:ext uri="{FF2B5EF4-FFF2-40B4-BE49-F238E27FC236}">
                <a16:creationId xmlns:a16="http://schemas.microsoft.com/office/drawing/2014/main" id="{BE8EBF07-F23B-4F73-BC06-BCB17EE9AE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7965" y="528641"/>
            <a:ext cx="660744" cy="66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134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33" descr="titelslide">
            <a:extLst>
              <a:ext uri="{FF2B5EF4-FFF2-40B4-BE49-F238E27FC236}">
                <a16:creationId xmlns:a16="http://schemas.microsoft.com/office/drawing/2014/main" id="{D157F6A5-EE03-4E61-B333-067A4DF2017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l="16907" t="19601" r="16830" b="19916"/>
          <a:stretch>
            <a:fillRect/>
          </a:stretch>
        </p:blipFill>
        <p:spPr bwMode="gray">
          <a:xfrm>
            <a:off x="2008718" y="1314451"/>
            <a:ext cx="8183033"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Name">
            <a:extLst>
              <a:ext uri="{FF2B5EF4-FFF2-40B4-BE49-F238E27FC236}">
                <a16:creationId xmlns:a16="http://schemas.microsoft.com/office/drawing/2014/main" id="{9DD30B44-A163-4F0A-AC89-CD8A34199037}"/>
              </a:ext>
            </a:extLst>
          </p:cNvPr>
          <p:cNvSpPr txBox="1">
            <a:spLocks/>
          </p:cNvSpPr>
          <p:nvPr userDrawn="1">
            <p:custDataLst>
              <p:tags r:id="rId1"/>
            </p:custDataLst>
          </p:nvPr>
        </p:nvSpPr>
        <p:spPr bwMode="gray">
          <a:xfrm>
            <a:off x="6576485" y="1387475"/>
            <a:ext cx="3551767" cy="287338"/>
          </a:xfrm>
          <a:prstGeom prst="rect">
            <a:avLst/>
          </a:prstGeom>
        </p:spPr>
        <p:txBody>
          <a:bodyPr lIns="0" tIns="0" rIns="0" bIns="0" anchor="ctr">
            <a:normAutofit/>
          </a:bodyPr>
          <a:lstStyle>
            <a:lvl1pPr algn="l" defTabSz="914400" rtl="0" eaLnBrk="1" latinLnBrk="0" hangingPunct="1">
              <a:spcBef>
                <a:spcPct val="0"/>
              </a:spcBef>
              <a:buNone/>
              <a:defRPr lang="de-DE" sz="3600" kern="1200" baseline="0">
                <a:solidFill>
                  <a:schemeClr val="tx2"/>
                </a:solidFill>
                <a:latin typeface="+mj-lt"/>
                <a:ea typeface="+mj-ea"/>
                <a:cs typeface="+mj-cs"/>
              </a:defRPr>
            </a:lvl1pPr>
          </a:lstStyle>
          <a:p>
            <a:pPr fontAlgn="auto">
              <a:spcAft>
                <a:spcPts val="0"/>
              </a:spcAft>
              <a:defRPr/>
            </a:pPr>
            <a:r>
              <a:rPr lang="en-US" sz="1400" dirty="0" err="1"/>
              <a:t>Panalpina</a:t>
            </a:r>
            <a:r>
              <a:rPr lang="en-US" sz="1400" dirty="0"/>
              <a:t> @ LinkedIn</a:t>
            </a:r>
          </a:p>
        </p:txBody>
      </p:sp>
      <p:sp>
        <p:nvSpPr>
          <p:cNvPr id="6" name="Date">
            <a:extLst>
              <a:ext uri="{FF2B5EF4-FFF2-40B4-BE49-F238E27FC236}">
                <a16:creationId xmlns:a16="http://schemas.microsoft.com/office/drawing/2014/main" id="{8EB2CB83-843B-494D-99B9-CDAF4391F681}"/>
              </a:ext>
            </a:extLst>
          </p:cNvPr>
          <p:cNvSpPr txBox="1">
            <a:spLocks/>
          </p:cNvSpPr>
          <p:nvPr userDrawn="1">
            <p:custDataLst>
              <p:tags r:id="rId2"/>
            </p:custDataLst>
          </p:nvPr>
        </p:nvSpPr>
        <p:spPr bwMode="gray">
          <a:xfrm>
            <a:off x="6576485" y="1725614"/>
            <a:ext cx="3551767" cy="288925"/>
          </a:xfrm>
          <a:prstGeom prst="rect">
            <a:avLst/>
          </a:prstGeom>
        </p:spPr>
        <p:txBody>
          <a:bodyPr lIns="0" tIns="0" rIns="0" bIns="0" anchor="ctr">
            <a:normAutofit/>
          </a:bodyPr>
          <a:lstStyle>
            <a:lvl1pPr algn="l" defTabSz="914400" rtl="0" eaLnBrk="1" latinLnBrk="0" hangingPunct="1">
              <a:spcBef>
                <a:spcPct val="0"/>
              </a:spcBef>
              <a:buNone/>
              <a:defRPr lang="de-DE" sz="3600" kern="1200" baseline="0">
                <a:solidFill>
                  <a:schemeClr val="tx2"/>
                </a:solidFill>
                <a:latin typeface="+mj-lt"/>
                <a:ea typeface="+mj-ea"/>
                <a:cs typeface="+mj-cs"/>
              </a:defRPr>
            </a:lvl1pPr>
          </a:lstStyle>
          <a:p>
            <a:pPr fontAlgn="auto">
              <a:spcAft>
                <a:spcPts val="0"/>
              </a:spcAft>
              <a:defRPr/>
            </a:pPr>
            <a:r>
              <a:rPr lang="en-US" sz="1400" dirty="0"/>
              <a:t>Amsterdam, November 11 &amp; 12, 2015</a:t>
            </a:r>
          </a:p>
        </p:txBody>
      </p:sp>
      <p:sp>
        <p:nvSpPr>
          <p:cNvPr id="2" name="Titel 1"/>
          <p:cNvSpPr>
            <a:spLocks noGrp="1"/>
          </p:cNvSpPr>
          <p:nvPr>
            <p:ph type="ctrTitle"/>
          </p:nvPr>
        </p:nvSpPr>
        <p:spPr>
          <a:xfrm>
            <a:off x="2351479" y="2132820"/>
            <a:ext cx="7681068" cy="2160300"/>
          </a:xfrm>
        </p:spPr>
        <p:txBody>
          <a:bodyPr rtlCol="0" anchor="ctr">
            <a:noAutofit/>
          </a:bodyPr>
          <a:lstStyle>
            <a:lvl1pPr algn="l">
              <a:defRPr lang="en-US" sz="3600"/>
            </a:lvl1pPr>
          </a:lstStyle>
          <a:p>
            <a:pPr lvl="0"/>
            <a:r>
              <a:rPr lang="en-US" noProof="0"/>
              <a:t>Click to edit Master title style</a:t>
            </a:r>
          </a:p>
        </p:txBody>
      </p:sp>
      <p:sp>
        <p:nvSpPr>
          <p:cNvPr id="3" name="Untertitel 2"/>
          <p:cNvSpPr>
            <a:spLocks noGrp="1"/>
          </p:cNvSpPr>
          <p:nvPr>
            <p:ph type="subTitle" idx="1"/>
          </p:nvPr>
        </p:nvSpPr>
        <p:spPr>
          <a:xfrm>
            <a:off x="6517310" y="4409198"/>
            <a:ext cx="3552493" cy="720100"/>
          </a:xfrm>
          <a:prstGeom prst="rect">
            <a:avLst/>
          </a:prstGeom>
          <a:solidFill>
            <a:schemeClr val="bg1"/>
          </a:solidFill>
        </p:spPr>
        <p:txBody>
          <a:bodyPr wrap="square" anchor="ctr" anchorCtr="0">
            <a:noAutofit/>
          </a:bodyPr>
          <a:lstStyle>
            <a:lvl1pPr algn="ctr">
              <a:buClr>
                <a:srgbClr val="000000"/>
              </a:buClr>
              <a:defRPr lang="en-US" sz="2000" dirty="0">
                <a:solidFill>
                  <a:schemeClr val="tx2"/>
                </a:solidFill>
                <a:latin typeface="Arial Narrow" pitchFamily="34" charset="0"/>
                <a:ea typeface="+mj-ea"/>
                <a:cs typeface="+mj-cs"/>
              </a:defRPr>
            </a:lvl1pPr>
          </a:lstStyle>
          <a:p>
            <a:pPr lvl="0"/>
            <a:r>
              <a:rPr lang="en-US" noProof="0"/>
              <a:t>Click to edit Master subtitle style</a:t>
            </a:r>
          </a:p>
        </p:txBody>
      </p:sp>
    </p:spTree>
    <p:extLst>
      <p:ext uri="{BB962C8B-B14F-4D97-AF65-F5344CB8AC3E}">
        <p14:creationId xmlns:p14="http://schemas.microsoft.com/office/powerpoint/2010/main" val="4111771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828627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lstStyle>
            <a:lvl1pPr algn="l">
              <a:defRPr/>
            </a:lvl1pPr>
          </a:lstStyle>
          <a:p>
            <a:r>
              <a:rPr lang="en-US"/>
              <a:t>Click to edit Master title style</a:t>
            </a:r>
            <a:endParaRPr lang="en-US" dirty="0"/>
          </a:p>
        </p:txBody>
      </p:sp>
      <p:sp>
        <p:nvSpPr>
          <p:cNvPr id="3" name="Textplatzhalter 2"/>
          <p:cNvSpPr>
            <a:spLocks noGrp="1"/>
          </p:cNvSpPr>
          <p:nvPr>
            <p:ph type="body" idx="1"/>
          </p:nvPr>
        </p:nvSpPr>
        <p:spPr>
          <a:xfrm>
            <a:off x="622300" y="1844676"/>
            <a:ext cx="11042651" cy="4537075"/>
          </a:xfrm>
          <a:prstGeom prst="rect">
            <a:avLst/>
          </a:prstGeom>
        </p:spPr>
        <p:txBody>
          <a:bodyPr/>
          <a:lstStyle>
            <a:lvl1pPr>
              <a:defRPr lang="de-DE" smtClean="0"/>
            </a:lvl1pPr>
            <a:lvl2pPr>
              <a:defRPr lang="de-DE" smtClean="0"/>
            </a:lvl2pPr>
            <a:lvl3pPr>
              <a:defRPr lang="de-DE" smtClean="0"/>
            </a:lvl3pPr>
            <a:lvl4pPr>
              <a:defRPr lang="de-DE" smtClean="0"/>
            </a:lvl4pPr>
            <a:lvl5pPr>
              <a:defRPr lang="en-US"/>
            </a:lvl5pPr>
            <a:lvl6pPr marL="976313" indent="-265113">
              <a:defRPr/>
            </a:lvl6pPr>
            <a:lvl8pPr marL="976313" indent="-265113">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71994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noAutofit/>
          </a:bodyPr>
          <a:lstStyle>
            <a:lvl1pPr algn="l">
              <a:defRPr/>
            </a:lvl1pPr>
          </a:lstStyle>
          <a:p>
            <a:r>
              <a:rPr lang="en-US"/>
              <a:t>Click to edit Master title style</a:t>
            </a:r>
            <a:endParaRPr lang="en-US" dirty="0"/>
          </a:p>
        </p:txBody>
      </p:sp>
    </p:spTree>
    <p:extLst>
      <p:ext uri="{BB962C8B-B14F-4D97-AF65-F5344CB8AC3E}">
        <p14:creationId xmlns:p14="http://schemas.microsoft.com/office/powerpoint/2010/main" val="212402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4" name="Textplatzhalter 3"/>
          <p:cNvSpPr>
            <a:spLocks noGrp="1"/>
          </p:cNvSpPr>
          <p:nvPr>
            <p:ph type="body" sz="quarter" idx="10"/>
          </p:nvPr>
        </p:nvSpPr>
        <p:spPr bwMode="gray">
          <a:xfrm>
            <a:off x="622301" y="1844676"/>
            <a:ext cx="5378451" cy="4537075"/>
          </a:xfrm>
          <a:prstGeom prst="rect">
            <a:avLst/>
          </a:prstGeom>
        </p:spPr>
        <p:txBody>
          <a:bodyPr/>
          <a:lstStyle>
            <a:lvl6pPr marL="976313" indent="-265113">
              <a:defRPr/>
            </a:lvl6pPr>
            <a:lvl8pPr marL="976313" indent="-265113">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Textplatzhalter 3"/>
          <p:cNvSpPr>
            <a:spLocks noGrp="1"/>
          </p:cNvSpPr>
          <p:nvPr>
            <p:ph type="body" sz="quarter" idx="11"/>
          </p:nvPr>
        </p:nvSpPr>
        <p:spPr bwMode="gray">
          <a:xfrm>
            <a:off x="6288618" y="1844676"/>
            <a:ext cx="5376333" cy="4537075"/>
          </a:xfrm>
          <a:prstGeom prst="rect">
            <a:avLst/>
          </a:prstGeom>
        </p:spPr>
        <p:txBody>
          <a:bodyPr/>
          <a:lstStyle>
            <a:lvl1pPr>
              <a:defRPr lang="de-DE" dirty="0" smtClean="0"/>
            </a:lvl1pPr>
            <a:lvl2pPr>
              <a:defRPr lang="de-DE" dirty="0" smtClean="0"/>
            </a:lvl2pPr>
            <a:lvl3pPr>
              <a:defRPr lang="de-DE" dirty="0" smtClean="0"/>
            </a:lvl3pPr>
            <a:lvl4pPr>
              <a:defRPr lang="de-DE" dirty="0" smtClean="0"/>
            </a:lvl4pPr>
            <a:lvl5pPr>
              <a:defRPr lang="de-DE" dirty="0" smtClean="0"/>
            </a:lvl5pPr>
            <a:lvl6pPr>
              <a:defRPr lang="de-DE" dirty="0" smtClean="0"/>
            </a:lvl6pPr>
            <a:lvl7pPr>
              <a:defRPr lang="de-DE" dirty="0" smtClean="0"/>
            </a:lvl7pPr>
            <a:lvl8pPr>
              <a:defRPr lang="de-DE" dirty="0" smtClean="0"/>
            </a:lvl8pPr>
            <a:lvl9pPr>
              <a:defRPr lang="de-DE" dirty="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3" name="Titel 2"/>
          <p:cNvSpPr>
            <a:spLocks noGrp="1"/>
          </p:cNvSpPr>
          <p:nvPr>
            <p:ph type="title"/>
          </p:nvPr>
        </p:nvSpPr>
        <p:spPr bwMode="gray">
          <a:xfrm>
            <a:off x="622301" y="1052514"/>
            <a:ext cx="11042651" cy="369332"/>
          </a:xfrm>
        </p:spPr>
        <p:txBody>
          <a:bodyPr/>
          <a:lstStyle>
            <a:lvl1pPr algn="l">
              <a:defRPr/>
            </a:lvl1pPr>
          </a:lstStyle>
          <a:p>
            <a:r>
              <a:rPr lang="en-US"/>
              <a:t>Click to edit Master title style</a:t>
            </a:r>
            <a:endParaRPr lang="de-DE"/>
          </a:p>
        </p:txBody>
      </p:sp>
    </p:spTree>
    <p:extLst>
      <p:ext uri="{BB962C8B-B14F-4D97-AF65-F5344CB8AC3E}">
        <p14:creationId xmlns:p14="http://schemas.microsoft.com/office/powerpoint/2010/main" val="892560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Inhaltsplatzhalter 6"/>
          <p:cNvSpPr>
            <a:spLocks noGrp="1"/>
          </p:cNvSpPr>
          <p:nvPr>
            <p:ph sz="quarter" idx="11"/>
          </p:nvPr>
        </p:nvSpPr>
        <p:spPr bwMode="gray">
          <a:xfrm>
            <a:off x="6288618" y="1844676"/>
            <a:ext cx="5376333" cy="4537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Textplatzhalter 10"/>
          <p:cNvSpPr>
            <a:spLocks noGrp="1"/>
          </p:cNvSpPr>
          <p:nvPr>
            <p:ph type="body" sz="quarter" idx="12"/>
          </p:nvPr>
        </p:nvSpPr>
        <p:spPr bwMode="gray">
          <a:xfrm>
            <a:off x="622302" y="1844676"/>
            <a:ext cx="5378449" cy="4537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3" name="Titel 2"/>
          <p:cNvSpPr>
            <a:spLocks noGrp="1"/>
          </p:cNvSpPr>
          <p:nvPr>
            <p:ph type="title"/>
          </p:nvPr>
        </p:nvSpPr>
        <p:spPr bwMode="gray">
          <a:xfrm>
            <a:off x="622301" y="1052514"/>
            <a:ext cx="11042651" cy="369332"/>
          </a:xfrm>
        </p:spPr>
        <p:txBody>
          <a:bodyPr/>
          <a:lstStyle>
            <a:lvl1pPr algn="l">
              <a:defRPr/>
            </a:lvl1pPr>
          </a:lstStyle>
          <a:p>
            <a:r>
              <a:rPr lang="en-US"/>
              <a:t>Click to edit Master title style</a:t>
            </a:r>
            <a:endParaRPr lang="de-DE" dirty="0"/>
          </a:p>
        </p:txBody>
      </p:sp>
    </p:spTree>
    <p:extLst>
      <p:ext uri="{BB962C8B-B14F-4D97-AF65-F5344CB8AC3E}">
        <p14:creationId xmlns:p14="http://schemas.microsoft.com/office/powerpoint/2010/main" val="2122283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269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68EABE5-B59F-48D3-8EA5-3326A71D8912}"/>
              </a:ext>
            </a:extLst>
          </p:cNvPr>
          <p:cNvSpPr txBox="1"/>
          <p:nvPr userDrawn="1">
            <p:custDataLst>
              <p:tags r:id="rId1"/>
            </p:custDataLst>
          </p:nvPr>
        </p:nvSpPr>
        <p:spPr bwMode="gray">
          <a:xfrm>
            <a:off x="0" y="0"/>
            <a:ext cx="12192000" cy="6858000"/>
          </a:xfrm>
          <a:prstGeom prst="rect">
            <a:avLst/>
          </a:prstGeom>
          <a:solidFill>
            <a:schemeClr val="accent3"/>
          </a:solidFill>
          <a:ln w="28575" cap="flat" cmpd="sng" algn="ctr">
            <a:noFill/>
            <a:prstDash val="solid"/>
            <a:round/>
            <a:headEnd type="none" w="med" len="med"/>
            <a:tailEnd type="none" w="med" len="med"/>
          </a:ln>
          <a:effectLst/>
        </p:spPr>
        <p:txBody>
          <a:bodyPr lIns="648000" tIns="46800" rIns="648000" bIns="46800" anchor="ctr"/>
          <a:lstStyle>
            <a:defPPr>
              <a:defRPr lang="en-US"/>
            </a:defPPr>
            <a:lvl1pPr>
              <a:defRPr sz="1400">
                <a:solidFill>
                  <a:srgbClr val="000000"/>
                </a:solidFill>
              </a:defRPr>
            </a:lvl1pPr>
          </a:lstStyle>
          <a:p>
            <a:pPr algn="ctr" eaLnBrk="1" fontAlgn="auto" hangingPunct="1">
              <a:spcBef>
                <a:spcPts val="0"/>
              </a:spcBef>
              <a:spcAft>
                <a:spcPts val="0"/>
              </a:spcAft>
              <a:defRPr/>
            </a:pPr>
            <a:endParaRPr lang="en-US" sz="4000">
              <a:solidFill>
                <a:schemeClr val="tx2"/>
              </a:solidFill>
              <a:latin typeface="+mn-lt"/>
              <a:cs typeface="+mn-cs"/>
            </a:endParaRPr>
          </a:p>
        </p:txBody>
      </p:sp>
      <p:cxnSp>
        <p:nvCxnSpPr>
          <p:cNvPr id="5" name="Gerade Verbindung 4">
            <a:extLst>
              <a:ext uri="{FF2B5EF4-FFF2-40B4-BE49-F238E27FC236}">
                <a16:creationId xmlns:a16="http://schemas.microsoft.com/office/drawing/2014/main" id="{176DB62D-925B-45DB-BC0B-A169FC522289}"/>
              </a:ext>
            </a:extLst>
          </p:cNvPr>
          <p:cNvCxnSpPr/>
          <p:nvPr userDrawn="1"/>
        </p:nvCxnSpPr>
        <p:spPr bwMode="gray">
          <a:xfrm>
            <a:off x="0" y="1989138"/>
            <a:ext cx="12192000"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6" name="Gerade Verbindung 5">
            <a:extLst>
              <a:ext uri="{FF2B5EF4-FFF2-40B4-BE49-F238E27FC236}">
                <a16:creationId xmlns:a16="http://schemas.microsoft.com/office/drawing/2014/main" id="{D63EBDAC-7D59-4C87-B5EC-0D30C8510DFC}"/>
              </a:ext>
            </a:extLst>
          </p:cNvPr>
          <p:cNvCxnSpPr/>
          <p:nvPr userDrawn="1"/>
        </p:nvCxnSpPr>
        <p:spPr bwMode="gray">
          <a:xfrm>
            <a:off x="0" y="4941888"/>
            <a:ext cx="12192000"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7" name="Gerade Verbindung 6">
            <a:extLst>
              <a:ext uri="{FF2B5EF4-FFF2-40B4-BE49-F238E27FC236}">
                <a16:creationId xmlns:a16="http://schemas.microsoft.com/office/drawing/2014/main" id="{C24AD273-9267-439B-8455-3E632C32D628}"/>
              </a:ext>
            </a:extLst>
          </p:cNvPr>
          <p:cNvCxnSpPr/>
          <p:nvPr userDrawn="1"/>
        </p:nvCxnSpPr>
        <p:spPr bwMode="gray">
          <a:xfrm>
            <a:off x="0" y="2060575"/>
            <a:ext cx="12192000" cy="0"/>
          </a:xfrm>
          <a:prstGeom prst="line">
            <a:avLst/>
          </a:prstGeom>
          <a:ln w="1905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D71BB42F-D5EE-40F0-91BE-E91B49D24074}"/>
              </a:ext>
            </a:extLst>
          </p:cNvPr>
          <p:cNvCxnSpPr/>
          <p:nvPr userDrawn="1"/>
        </p:nvCxnSpPr>
        <p:spPr bwMode="gray">
          <a:xfrm>
            <a:off x="0" y="4868863"/>
            <a:ext cx="12192000" cy="0"/>
          </a:xfrm>
          <a:prstGeom prst="line">
            <a:avLst/>
          </a:prstGeom>
          <a:ln w="1905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Textplatzhalter 2"/>
          <p:cNvSpPr>
            <a:spLocks noGrp="1"/>
          </p:cNvSpPr>
          <p:nvPr>
            <p:ph type="body" idx="1"/>
          </p:nvPr>
        </p:nvSpPr>
        <p:spPr>
          <a:xfrm>
            <a:off x="963084" y="2906714"/>
            <a:ext cx="10363200" cy="1962487"/>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el 1"/>
          <p:cNvSpPr>
            <a:spLocks noGrp="1"/>
          </p:cNvSpPr>
          <p:nvPr>
            <p:ph type="title"/>
          </p:nvPr>
        </p:nvSpPr>
        <p:spPr>
          <a:xfrm>
            <a:off x="0" y="3109674"/>
            <a:ext cx="12192000" cy="710067"/>
          </a:xfrm>
          <a:noFill/>
          <a:ln w="28575" cap="flat" cmpd="sng" algn="ctr">
            <a:noFill/>
            <a:prstDash val="solid"/>
            <a:round/>
            <a:headEnd type="none" w="med" len="med"/>
            <a:tailEnd type="none" w="med" len="med"/>
          </a:ln>
          <a:effectLst/>
        </p:spPr>
        <p:txBody>
          <a:bodyPr lIns="468000" tIns="46800" rIns="468000" bIns="46800" rtlCol="0" anchor="ctr"/>
          <a:lstStyle>
            <a:lvl1pPr>
              <a:defRPr lang="en-US" sz="4000">
                <a:latin typeface="+mn-lt"/>
                <a:ea typeface="+mn-ea"/>
                <a:cs typeface="+mn-cs"/>
              </a:defRPr>
            </a:lvl1pPr>
          </a:lstStyle>
          <a:p>
            <a:pPr lvl="0"/>
            <a:r>
              <a:rPr lang="en-US"/>
              <a:t>Click to edit Master title style</a:t>
            </a:r>
            <a:endParaRPr lang="en-US" dirty="0"/>
          </a:p>
        </p:txBody>
      </p:sp>
    </p:spTree>
    <p:extLst>
      <p:ext uri="{BB962C8B-B14F-4D97-AF65-F5344CB8AC3E}">
        <p14:creationId xmlns:p14="http://schemas.microsoft.com/office/powerpoint/2010/main" val="2231044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sp>
        <p:nvSpPr>
          <p:cNvPr id="3" name="Textfeld 3">
            <a:extLst>
              <a:ext uri="{FF2B5EF4-FFF2-40B4-BE49-F238E27FC236}">
                <a16:creationId xmlns:a16="http://schemas.microsoft.com/office/drawing/2014/main" id="{EC3EBD34-B338-47C0-B109-D85402132E74}"/>
              </a:ext>
            </a:extLst>
          </p:cNvPr>
          <p:cNvSpPr txBox="1"/>
          <p:nvPr userDrawn="1">
            <p:custDataLst>
              <p:tags r:id="rId1"/>
            </p:custDataLst>
          </p:nvPr>
        </p:nvSpPr>
        <p:spPr bwMode="gray">
          <a:xfrm>
            <a:off x="0" y="2133601"/>
            <a:ext cx="12192000" cy="34925"/>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chemeClr val="bg1"/>
              </a:solidFill>
              <a:latin typeface="+mn-lt"/>
              <a:cs typeface="+mn-cs"/>
            </a:endParaRPr>
          </a:p>
        </p:txBody>
      </p:sp>
      <p:sp>
        <p:nvSpPr>
          <p:cNvPr id="4" name="Textfeld 4">
            <a:extLst>
              <a:ext uri="{FF2B5EF4-FFF2-40B4-BE49-F238E27FC236}">
                <a16:creationId xmlns:a16="http://schemas.microsoft.com/office/drawing/2014/main" id="{FC5E14C4-9CCA-4067-AEB5-455008B30E9E}"/>
              </a:ext>
            </a:extLst>
          </p:cNvPr>
          <p:cNvSpPr txBox="1"/>
          <p:nvPr userDrawn="1">
            <p:custDataLst>
              <p:tags r:id="rId2"/>
            </p:custDataLst>
          </p:nvPr>
        </p:nvSpPr>
        <p:spPr bwMode="gray">
          <a:xfrm>
            <a:off x="0" y="2024064"/>
            <a:ext cx="12192000" cy="73025"/>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chemeClr val="bg1"/>
              </a:solidFill>
              <a:latin typeface="+mn-lt"/>
              <a:cs typeface="+mn-cs"/>
            </a:endParaRPr>
          </a:p>
        </p:txBody>
      </p:sp>
      <p:sp>
        <p:nvSpPr>
          <p:cNvPr id="5" name="Textfeld 5">
            <a:extLst>
              <a:ext uri="{FF2B5EF4-FFF2-40B4-BE49-F238E27FC236}">
                <a16:creationId xmlns:a16="http://schemas.microsoft.com/office/drawing/2014/main" id="{D99C1258-FDE2-44B7-B58B-1409A9D8E871}"/>
              </a:ext>
            </a:extLst>
          </p:cNvPr>
          <p:cNvSpPr txBox="1"/>
          <p:nvPr userDrawn="1">
            <p:custDataLst>
              <p:tags r:id="rId3"/>
            </p:custDataLst>
          </p:nvPr>
        </p:nvSpPr>
        <p:spPr bwMode="gray">
          <a:xfrm>
            <a:off x="0" y="1881188"/>
            <a:ext cx="12192000" cy="107950"/>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chemeClr val="bg1"/>
              </a:solidFill>
              <a:latin typeface="+mn-lt"/>
              <a:cs typeface="+mn-cs"/>
            </a:endParaRPr>
          </a:p>
        </p:txBody>
      </p:sp>
      <p:sp>
        <p:nvSpPr>
          <p:cNvPr id="6" name="Textfeld 6">
            <a:extLst>
              <a:ext uri="{FF2B5EF4-FFF2-40B4-BE49-F238E27FC236}">
                <a16:creationId xmlns:a16="http://schemas.microsoft.com/office/drawing/2014/main" id="{4F8A037D-3B25-4B55-A3C3-B4E07807720C}"/>
              </a:ext>
            </a:extLst>
          </p:cNvPr>
          <p:cNvSpPr txBox="1"/>
          <p:nvPr userDrawn="1">
            <p:custDataLst>
              <p:tags r:id="rId4"/>
            </p:custDataLst>
          </p:nvPr>
        </p:nvSpPr>
        <p:spPr bwMode="gray">
          <a:xfrm>
            <a:off x="0" y="4724401"/>
            <a:ext cx="12192000" cy="36513"/>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chemeClr val="bg1"/>
              </a:solidFill>
              <a:latin typeface="+mn-lt"/>
              <a:cs typeface="+mn-cs"/>
            </a:endParaRPr>
          </a:p>
        </p:txBody>
      </p:sp>
      <p:sp>
        <p:nvSpPr>
          <p:cNvPr id="2" name="Titel 1"/>
          <p:cNvSpPr>
            <a:spLocks noGrp="1"/>
          </p:cNvSpPr>
          <p:nvPr>
            <p:ph type="title"/>
          </p:nvPr>
        </p:nvSpPr>
        <p:spPr>
          <a:xfrm>
            <a:off x="0" y="2204270"/>
            <a:ext cx="12192000" cy="2520875"/>
          </a:xfrm>
          <a:solidFill>
            <a:schemeClr val="tx2"/>
          </a:solidFill>
          <a:ln w="28575" cap="flat" cmpd="sng" algn="ctr">
            <a:noFill/>
            <a:prstDash val="solid"/>
            <a:round/>
            <a:headEnd type="none" w="med" len="med"/>
            <a:tailEnd type="none" w="med" len="med"/>
          </a:ln>
          <a:effectLst/>
        </p:spPr>
        <p:txBody>
          <a:bodyPr lIns="468000" tIns="46800" rIns="468000" bIns="46800" rtlCol="0" anchor="ctr">
            <a:noAutofit/>
          </a:bodyPr>
          <a:lstStyle>
            <a:lvl1pPr algn="l">
              <a:defRPr lang="en-US" sz="4000" dirty="0">
                <a:solidFill>
                  <a:schemeClr val="bg1"/>
                </a:solidFill>
                <a:latin typeface="+mn-lt"/>
                <a:ea typeface="+mn-ea"/>
                <a:cs typeface="+mn-cs"/>
              </a:defRPr>
            </a:lvl1pPr>
          </a:lstStyle>
          <a:p>
            <a:pPr lvl="0"/>
            <a:r>
              <a:rPr lang="en-US"/>
              <a:t>Click to edit Master title style</a:t>
            </a:r>
            <a:endParaRPr lang="en-US" dirty="0"/>
          </a:p>
        </p:txBody>
      </p:sp>
    </p:spTree>
    <p:extLst>
      <p:ext uri="{BB962C8B-B14F-4D97-AF65-F5344CB8AC3E}">
        <p14:creationId xmlns:p14="http://schemas.microsoft.com/office/powerpoint/2010/main" val="2959024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ver Option A">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4" name="Picture 7" descr="in1000pxrotate.png">
            <a:extLst>
              <a:ext uri="{FF2B5EF4-FFF2-40B4-BE49-F238E27FC236}">
                <a16:creationId xmlns:a16="http://schemas.microsoft.com/office/drawing/2014/main" id="{455A3238-FCE3-474C-972C-40B4BD77FD67}"/>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975FBC0-AC8B-4171-8252-6ED4C81E5117}"/>
              </a:ext>
            </a:extLst>
          </p:cNvPr>
          <p:cNvSpPr txBox="1">
            <a:spLocks noChangeArrowheads="1"/>
          </p:cNvSpPr>
          <p:nvPr/>
        </p:nvSpPr>
        <p:spPr bwMode="auto">
          <a:xfrm>
            <a:off x="2357967" y="6653213"/>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grpSp>
        <p:nvGrpSpPr>
          <p:cNvPr id="6" name="Group 9">
            <a:extLst>
              <a:ext uri="{FF2B5EF4-FFF2-40B4-BE49-F238E27FC236}">
                <a16:creationId xmlns:a16="http://schemas.microsoft.com/office/drawing/2014/main" id="{8C40B7E9-1273-44E6-BC54-9B792D992275}"/>
              </a:ext>
            </a:extLst>
          </p:cNvPr>
          <p:cNvGrpSpPr>
            <a:grpSpLocks/>
          </p:cNvGrpSpPr>
          <p:nvPr/>
        </p:nvGrpSpPr>
        <p:grpSpPr bwMode="auto">
          <a:xfrm>
            <a:off x="952500" y="2508251"/>
            <a:ext cx="5613400" cy="1038225"/>
            <a:chOff x="713425" y="2508272"/>
            <a:chExt cx="4208972" cy="1038540"/>
          </a:xfrm>
        </p:grpSpPr>
        <p:sp>
          <p:nvSpPr>
            <p:cNvPr id="7" name="Freeform 7">
              <a:extLst>
                <a:ext uri="{FF2B5EF4-FFF2-40B4-BE49-F238E27FC236}">
                  <a16:creationId xmlns:a16="http://schemas.microsoft.com/office/drawing/2014/main" id="{595C1163-8058-41EA-9E56-2D14A6B792B9}"/>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49D9F1CB-EEB6-424C-8CF1-4DF82AC0D2F9}"/>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 name="Freeform 9">
              <a:extLst>
                <a:ext uri="{FF2B5EF4-FFF2-40B4-BE49-F238E27FC236}">
                  <a16:creationId xmlns:a16="http://schemas.microsoft.com/office/drawing/2014/main" id="{62A931C7-8154-4006-9946-B8754AE3D92C}"/>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10">
              <a:extLst>
                <a:ext uri="{FF2B5EF4-FFF2-40B4-BE49-F238E27FC236}">
                  <a16:creationId xmlns:a16="http://schemas.microsoft.com/office/drawing/2014/main" id="{B91C881D-0DDA-45BA-BB05-C4712A1AE73D}"/>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1">
              <a:extLst>
                <a:ext uri="{FF2B5EF4-FFF2-40B4-BE49-F238E27FC236}">
                  <a16:creationId xmlns:a16="http://schemas.microsoft.com/office/drawing/2014/main" id="{CF39286B-5FA8-4D18-BEBC-39634F0599E2}"/>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2">
              <a:extLst>
                <a:ext uri="{FF2B5EF4-FFF2-40B4-BE49-F238E27FC236}">
                  <a16:creationId xmlns:a16="http://schemas.microsoft.com/office/drawing/2014/main" id="{A80BCF24-0367-4D23-9BA7-55E1CD45E1E3}"/>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3">
              <a:extLst>
                <a:ext uri="{FF2B5EF4-FFF2-40B4-BE49-F238E27FC236}">
                  <a16:creationId xmlns:a16="http://schemas.microsoft.com/office/drawing/2014/main" id="{18030899-9134-492A-B186-64577C4D4CD8}"/>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6" name="Freeform 14">
              <a:extLst>
                <a:ext uri="{FF2B5EF4-FFF2-40B4-BE49-F238E27FC236}">
                  <a16:creationId xmlns:a16="http://schemas.microsoft.com/office/drawing/2014/main" id="{376A4AFC-40C5-46BB-89A6-786882023E9F}"/>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7" name="Freeform 15">
              <a:extLst>
                <a:ext uri="{FF2B5EF4-FFF2-40B4-BE49-F238E27FC236}">
                  <a16:creationId xmlns:a16="http://schemas.microsoft.com/office/drawing/2014/main" id="{BF50B961-4E7F-481B-89FE-E76B7C93344B}"/>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8" name="Group 21">
              <a:extLst>
                <a:ext uri="{FF2B5EF4-FFF2-40B4-BE49-F238E27FC236}">
                  <a16:creationId xmlns:a16="http://schemas.microsoft.com/office/drawing/2014/main" id="{C64A5A2D-F1E5-4CF3-9548-602BB47325E8}"/>
                </a:ext>
              </a:extLst>
            </p:cNvPr>
            <p:cNvGrpSpPr>
              <a:grpSpLocks/>
            </p:cNvGrpSpPr>
            <p:nvPr userDrawn="1"/>
          </p:nvGrpSpPr>
          <p:grpSpPr bwMode="auto">
            <a:xfrm>
              <a:off x="4835532" y="3347543"/>
              <a:ext cx="86865" cy="45750"/>
              <a:chOff x="4835532" y="3367599"/>
              <a:chExt cx="57993" cy="30544"/>
            </a:xfrm>
          </p:grpSpPr>
          <p:sp>
            <p:nvSpPr>
              <p:cNvPr id="19" name="Freeform 16">
                <a:extLst>
                  <a:ext uri="{FF2B5EF4-FFF2-40B4-BE49-F238E27FC236}">
                    <a16:creationId xmlns:a16="http://schemas.microsoft.com/office/drawing/2014/main" id="{7A6C4CCC-2B16-4317-8554-3182502B26A3}"/>
                  </a:ext>
                </a:extLst>
              </p:cNvPr>
              <p:cNvSpPr>
                <a:spLocks/>
              </p:cNvSpPr>
              <p:nvPr userDrawn="1"/>
            </p:nvSpPr>
            <p:spPr bwMode="auto">
              <a:xfrm>
                <a:off x="4835532" y="3367620"/>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0" name="Freeform 17">
                <a:extLst>
                  <a:ext uri="{FF2B5EF4-FFF2-40B4-BE49-F238E27FC236}">
                    <a16:creationId xmlns:a16="http://schemas.microsoft.com/office/drawing/2014/main" id="{77FCBD9F-3957-4FE8-9D22-444C067936C8}"/>
                  </a:ext>
                </a:extLst>
              </p:cNvPr>
              <p:cNvSpPr>
                <a:spLocks/>
              </p:cNvSpPr>
              <p:nvPr userDrawn="1"/>
            </p:nvSpPr>
            <p:spPr bwMode="auto">
              <a:xfrm>
                <a:off x="4863002" y="3367599"/>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21" name="Rectangle 20">
            <a:extLst>
              <a:ext uri="{FF2B5EF4-FFF2-40B4-BE49-F238E27FC236}">
                <a16:creationId xmlns:a16="http://schemas.microsoft.com/office/drawing/2014/main" id="{20FB5238-7EB0-471D-B63A-658373317C90}"/>
              </a:ext>
            </a:extLst>
          </p:cNvPr>
          <p:cNvSpPr>
            <a:spLocks noChangeArrowheads="1"/>
          </p:cNvSpPr>
          <p:nvPr userDrawn="1"/>
        </p:nvSpPr>
        <p:spPr bwMode="auto">
          <a:xfrm>
            <a:off x="0" y="0"/>
            <a:ext cx="12192000" cy="6858000"/>
          </a:xfrm>
          <a:prstGeom prst="rect">
            <a:avLst/>
          </a:prstGeom>
          <a:gradFill rotWithShape="1">
            <a:gsLst>
              <a:gs pos="0">
                <a:srgbClr val="0073B2"/>
              </a:gs>
              <a:gs pos="78999">
                <a:srgbClr val="172436"/>
              </a:gs>
              <a:gs pos="100000">
                <a:srgbClr val="172436"/>
              </a:gs>
            </a:gsLst>
            <a:lin ang="7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383" tIns="45691" rIns="91383" bIns="45691"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1800">
              <a:solidFill>
                <a:srgbClr val="FFFFFF"/>
              </a:solidFill>
            </a:endParaRPr>
          </a:p>
        </p:txBody>
      </p:sp>
      <p:pic>
        <p:nvPicPr>
          <p:cNvPr id="22" name="Picture 25">
            <a:extLst>
              <a:ext uri="{FF2B5EF4-FFF2-40B4-BE49-F238E27FC236}">
                <a16:creationId xmlns:a16="http://schemas.microsoft.com/office/drawing/2014/main" id="{2706E5B3-FC45-4123-A689-15806D1251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31334" y="2509838"/>
            <a:ext cx="5604933"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 name="Picture 26" descr="in.png">
            <a:extLst>
              <a:ext uri="{FF2B5EF4-FFF2-40B4-BE49-F238E27FC236}">
                <a16:creationId xmlns:a16="http://schemas.microsoft.com/office/drawing/2014/main" id="{585FC244-358C-4335-B4EF-B3F9D0C82F04}"/>
              </a:ext>
            </a:extLst>
          </p:cNvPr>
          <p:cNvPicPr>
            <a:picLocks noChangeAspect="1"/>
          </p:cNvPicPr>
          <p:nvPr userDrawn="1"/>
        </p:nvPicPr>
        <p:blipFill>
          <a:blip r:embed="rId4">
            <a:extLst>
              <a:ext uri="{28A0092B-C50C-407E-A947-70E740481C1C}">
                <a14:useLocalDpi xmlns:a14="http://schemas.microsoft.com/office/drawing/2010/main" val="0"/>
              </a:ext>
            </a:extLst>
          </a:blip>
          <a:srcRect l="43556" t="29865"/>
          <a:stretch>
            <a:fillRect/>
          </a:stretch>
        </p:blipFill>
        <p:spPr bwMode="auto">
          <a:xfrm>
            <a:off x="7031568" y="3251200"/>
            <a:ext cx="5160433"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949295" y="3498287"/>
            <a:ext cx="10363200" cy="1198079"/>
          </a:xfrm>
        </p:spPr>
        <p:txBody>
          <a:bodyPr anchor="b">
            <a:normAutofit/>
          </a:bodyPr>
          <a:lstStyle>
            <a:lvl1pPr>
              <a:defRPr sz="2400" b="0" i="0">
                <a:solidFill>
                  <a:schemeClr val="bg1"/>
                </a:solidFill>
              </a:defRPr>
            </a:lvl1pPr>
          </a:lstStyle>
          <a:p>
            <a:r>
              <a:rPr lang="en-US"/>
              <a:t>Click to edit Master title style</a:t>
            </a:r>
            <a:endParaRPr lang="en-US" dirty="0"/>
          </a:p>
        </p:txBody>
      </p:sp>
      <p:sp>
        <p:nvSpPr>
          <p:cNvPr id="10" name="Subtitle 2"/>
          <p:cNvSpPr>
            <a:spLocks noGrp="1"/>
          </p:cNvSpPr>
          <p:nvPr>
            <p:ph type="subTitle" idx="1"/>
          </p:nvPr>
        </p:nvSpPr>
        <p:spPr>
          <a:xfrm>
            <a:off x="949295" y="4700924"/>
            <a:ext cx="8534400" cy="1371600"/>
          </a:xfrm>
          <a:prstGeom prst="rect">
            <a:avLst/>
          </a:prstGeom>
        </p:spPr>
        <p:txBody>
          <a:bodyPr>
            <a:noAutofit/>
          </a:bodyPr>
          <a:lstStyle>
            <a:lvl1pPr marL="0" indent="0" algn="l">
              <a:lnSpc>
                <a:spcPct val="100000"/>
              </a:lnSpc>
              <a:buNone/>
              <a:defRPr sz="2000" spc="0">
                <a:solidFill>
                  <a:schemeClr val="bg1">
                    <a:lumMod val="65000"/>
                  </a:schemeClr>
                </a:solidFill>
              </a:defRPr>
            </a:lvl1pPr>
            <a:lvl2pPr marL="456920" indent="0" algn="ctr">
              <a:buNone/>
              <a:defRPr>
                <a:solidFill>
                  <a:schemeClr val="tx1">
                    <a:tint val="75000"/>
                  </a:schemeClr>
                </a:solidFill>
              </a:defRPr>
            </a:lvl2pPr>
            <a:lvl3pPr marL="913837" indent="0" algn="ctr">
              <a:buNone/>
              <a:defRPr>
                <a:solidFill>
                  <a:schemeClr val="tx1">
                    <a:tint val="75000"/>
                  </a:schemeClr>
                </a:solidFill>
              </a:defRPr>
            </a:lvl3pPr>
            <a:lvl4pPr marL="1370757" indent="0" algn="ctr">
              <a:buNone/>
              <a:defRPr>
                <a:solidFill>
                  <a:schemeClr val="tx1">
                    <a:tint val="75000"/>
                  </a:schemeClr>
                </a:solidFill>
              </a:defRPr>
            </a:lvl4pPr>
            <a:lvl5pPr marL="1827675" indent="0" algn="ctr">
              <a:buNone/>
              <a:defRPr>
                <a:solidFill>
                  <a:schemeClr val="tx1">
                    <a:tint val="75000"/>
                  </a:schemeClr>
                </a:solidFill>
              </a:defRPr>
            </a:lvl5pPr>
            <a:lvl6pPr marL="2284593" indent="0" algn="ctr">
              <a:buNone/>
              <a:defRPr>
                <a:solidFill>
                  <a:schemeClr val="tx1">
                    <a:tint val="75000"/>
                  </a:schemeClr>
                </a:solidFill>
              </a:defRPr>
            </a:lvl6pPr>
            <a:lvl7pPr marL="2741512" indent="0" algn="ctr">
              <a:buNone/>
              <a:defRPr>
                <a:solidFill>
                  <a:schemeClr val="tx1">
                    <a:tint val="75000"/>
                  </a:schemeClr>
                </a:solidFill>
              </a:defRPr>
            </a:lvl7pPr>
            <a:lvl8pPr marL="3198430" indent="0" algn="ctr">
              <a:buNone/>
              <a:defRPr>
                <a:solidFill>
                  <a:schemeClr val="tx1">
                    <a:tint val="75000"/>
                  </a:schemeClr>
                </a:solidFill>
              </a:defRPr>
            </a:lvl8pPr>
            <a:lvl9pPr marL="365534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7708374"/>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ver Option B">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sp>
        <p:nvSpPr>
          <p:cNvPr id="4" name="Title 27">
            <a:extLst>
              <a:ext uri="{FF2B5EF4-FFF2-40B4-BE49-F238E27FC236}">
                <a16:creationId xmlns:a16="http://schemas.microsoft.com/office/drawing/2014/main" id="{63C9307A-6C30-4AE1-9F45-BBCD8A98263D}"/>
              </a:ext>
            </a:extLst>
          </p:cNvPr>
          <p:cNvSpPr txBox="1">
            <a:spLocks/>
          </p:cNvSpPr>
          <p:nvPr/>
        </p:nvSpPr>
        <p:spPr>
          <a:xfrm>
            <a:off x="5160433" y="2849564"/>
            <a:ext cx="9423400" cy="731837"/>
          </a:xfrm>
          <a:prstGeom prst="rect">
            <a:avLst/>
          </a:prstGeom>
        </p:spPr>
        <p:txBody>
          <a:bodyPr lIns="0" tIns="45691" rIns="0" bIns="45691" anchor="ctr"/>
          <a:lstStyle>
            <a:lvl1pPr>
              <a:defRPr sz="2400" baseline="0">
                <a:solidFill>
                  <a:schemeClr val="tx1">
                    <a:lumMod val="50000"/>
                    <a:lumOff val="50000"/>
                  </a:schemeClr>
                </a:solidFill>
              </a:defRPr>
            </a:lvl1pPr>
          </a:lstStyle>
          <a:p>
            <a:pPr defTabSz="456920" eaLnBrk="1" fontAlgn="auto" hangingPunct="1">
              <a:spcAft>
                <a:spcPts val="0"/>
              </a:spcAft>
              <a:defRPr/>
            </a:pPr>
            <a:r>
              <a:rPr lang="en-US" sz="3900" dirty="0">
                <a:solidFill>
                  <a:srgbClr val="CDCCCA"/>
                </a:solidFill>
              </a:rPr>
              <a:t>Marketing Solutions</a:t>
            </a:r>
          </a:p>
        </p:txBody>
      </p:sp>
      <p:pic>
        <p:nvPicPr>
          <p:cNvPr id="5" name="Picture 8" descr="in1000pxrotate.png">
            <a:extLst>
              <a:ext uri="{FF2B5EF4-FFF2-40B4-BE49-F238E27FC236}">
                <a16:creationId xmlns:a16="http://schemas.microsoft.com/office/drawing/2014/main" id="{811E60DD-D7E4-43C8-A883-11B96199FABC}"/>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9">
            <a:extLst>
              <a:ext uri="{FF2B5EF4-FFF2-40B4-BE49-F238E27FC236}">
                <a16:creationId xmlns:a16="http://schemas.microsoft.com/office/drawing/2014/main" id="{867DC31F-DCC0-4907-8923-39F25C7F5077}"/>
              </a:ext>
            </a:extLst>
          </p:cNvPr>
          <p:cNvGrpSpPr>
            <a:grpSpLocks/>
          </p:cNvGrpSpPr>
          <p:nvPr/>
        </p:nvGrpSpPr>
        <p:grpSpPr bwMode="auto">
          <a:xfrm>
            <a:off x="946151" y="2767014"/>
            <a:ext cx="3964516" cy="733425"/>
            <a:chOff x="713425" y="2508272"/>
            <a:chExt cx="4208972" cy="1038540"/>
          </a:xfrm>
        </p:grpSpPr>
        <p:sp>
          <p:nvSpPr>
            <p:cNvPr id="7" name="Freeform 7">
              <a:extLst>
                <a:ext uri="{FF2B5EF4-FFF2-40B4-BE49-F238E27FC236}">
                  <a16:creationId xmlns:a16="http://schemas.microsoft.com/office/drawing/2014/main" id="{9F9A986C-7ADC-4246-8619-BAB965A6E8FD}"/>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C9949F63-F5B4-472E-9CBF-B721C627C5DB}"/>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9" name="Freeform 9">
              <a:extLst>
                <a:ext uri="{FF2B5EF4-FFF2-40B4-BE49-F238E27FC236}">
                  <a16:creationId xmlns:a16="http://schemas.microsoft.com/office/drawing/2014/main" id="{0F6B8939-B3AA-47C9-9E44-BD701F035E6F}"/>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0" name="Freeform 10">
              <a:extLst>
                <a:ext uri="{FF2B5EF4-FFF2-40B4-BE49-F238E27FC236}">
                  <a16:creationId xmlns:a16="http://schemas.microsoft.com/office/drawing/2014/main" id="{008DA4EE-5565-4B25-9B72-FA79C8F82F34}"/>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 name="Freeform 11">
              <a:extLst>
                <a:ext uri="{FF2B5EF4-FFF2-40B4-BE49-F238E27FC236}">
                  <a16:creationId xmlns:a16="http://schemas.microsoft.com/office/drawing/2014/main" id="{58DDBC5B-A2C0-48CB-8E7D-9A38306DAAB6}"/>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12">
              <a:extLst>
                <a:ext uri="{FF2B5EF4-FFF2-40B4-BE49-F238E27FC236}">
                  <a16:creationId xmlns:a16="http://schemas.microsoft.com/office/drawing/2014/main" id="{4FC869EB-7478-42CA-B237-1BFA6B8738D0}"/>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3">
              <a:extLst>
                <a:ext uri="{FF2B5EF4-FFF2-40B4-BE49-F238E27FC236}">
                  <a16:creationId xmlns:a16="http://schemas.microsoft.com/office/drawing/2014/main" id="{F630D1C7-99D6-4A1B-8EFE-BAE81BC1220F}"/>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4">
              <a:extLst>
                <a:ext uri="{FF2B5EF4-FFF2-40B4-BE49-F238E27FC236}">
                  <a16:creationId xmlns:a16="http://schemas.microsoft.com/office/drawing/2014/main" id="{C26ED8F1-E2F0-4E17-9430-835C7592C9D8}"/>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5">
              <a:extLst>
                <a:ext uri="{FF2B5EF4-FFF2-40B4-BE49-F238E27FC236}">
                  <a16:creationId xmlns:a16="http://schemas.microsoft.com/office/drawing/2014/main" id="{E5E564BD-53F6-44FF-B109-59DB3A554DD8}"/>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6" name="Group 21">
              <a:extLst>
                <a:ext uri="{FF2B5EF4-FFF2-40B4-BE49-F238E27FC236}">
                  <a16:creationId xmlns:a16="http://schemas.microsoft.com/office/drawing/2014/main" id="{2C2579C8-0E88-4653-A072-489863FE7927}"/>
                </a:ext>
              </a:extLst>
            </p:cNvPr>
            <p:cNvGrpSpPr>
              <a:grpSpLocks/>
            </p:cNvGrpSpPr>
            <p:nvPr userDrawn="1"/>
          </p:nvGrpSpPr>
          <p:grpSpPr bwMode="auto">
            <a:xfrm>
              <a:off x="4835532" y="3347543"/>
              <a:ext cx="86865" cy="45750"/>
              <a:chOff x="4835532" y="3367599"/>
              <a:chExt cx="57993" cy="30544"/>
            </a:xfrm>
          </p:grpSpPr>
          <p:sp>
            <p:nvSpPr>
              <p:cNvPr id="17" name="Freeform 22">
                <a:extLst>
                  <a:ext uri="{FF2B5EF4-FFF2-40B4-BE49-F238E27FC236}">
                    <a16:creationId xmlns:a16="http://schemas.microsoft.com/office/drawing/2014/main" id="{AF908F20-6966-4F2D-8B1D-EE0832199B6A}"/>
                  </a:ext>
                </a:extLst>
              </p:cNvPr>
              <p:cNvSpPr>
                <a:spLocks/>
              </p:cNvSpPr>
              <p:nvPr userDrawn="1"/>
            </p:nvSpPr>
            <p:spPr bwMode="auto">
              <a:xfrm>
                <a:off x="4835532" y="3367620"/>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8" name="Freeform 23">
                <a:extLst>
                  <a:ext uri="{FF2B5EF4-FFF2-40B4-BE49-F238E27FC236}">
                    <a16:creationId xmlns:a16="http://schemas.microsoft.com/office/drawing/2014/main" id="{FF0A7A6B-1E7F-48AE-B850-C3EAE937DE18}"/>
                  </a:ext>
                </a:extLst>
              </p:cNvPr>
              <p:cNvSpPr>
                <a:spLocks/>
              </p:cNvSpPr>
              <p:nvPr userDrawn="1"/>
            </p:nvSpPr>
            <p:spPr bwMode="auto">
              <a:xfrm>
                <a:off x="4863002" y="3367599"/>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19" name="Title 1"/>
          <p:cNvSpPr>
            <a:spLocks noGrp="1"/>
          </p:cNvSpPr>
          <p:nvPr>
            <p:ph type="ctrTitle"/>
          </p:nvPr>
        </p:nvSpPr>
        <p:spPr>
          <a:xfrm>
            <a:off x="949295" y="3498287"/>
            <a:ext cx="10363200" cy="1198079"/>
          </a:xfrm>
        </p:spPr>
        <p:txBody>
          <a:bodyPr anchor="b">
            <a:normAutofit/>
          </a:bodyPr>
          <a:lstStyle>
            <a:lvl1pPr>
              <a:defRPr sz="2400" b="0" i="0">
                <a:solidFill>
                  <a:schemeClr val="bg1"/>
                </a:solidFill>
              </a:defRPr>
            </a:lvl1pPr>
          </a:lstStyle>
          <a:p>
            <a:r>
              <a:rPr lang="en-US"/>
              <a:t>Click to edit Master title style</a:t>
            </a:r>
            <a:endParaRPr lang="en-US" dirty="0"/>
          </a:p>
        </p:txBody>
      </p:sp>
      <p:sp>
        <p:nvSpPr>
          <p:cNvPr id="20" name="Subtitle 2"/>
          <p:cNvSpPr>
            <a:spLocks noGrp="1"/>
          </p:cNvSpPr>
          <p:nvPr>
            <p:ph type="subTitle" idx="1"/>
          </p:nvPr>
        </p:nvSpPr>
        <p:spPr>
          <a:xfrm>
            <a:off x="949295" y="4700924"/>
            <a:ext cx="8534400" cy="1371600"/>
          </a:xfrm>
          <a:prstGeom prst="rect">
            <a:avLst/>
          </a:prstGeom>
        </p:spPr>
        <p:txBody>
          <a:bodyPr>
            <a:noAutofit/>
          </a:bodyPr>
          <a:lstStyle>
            <a:lvl1pPr marL="0" indent="0" algn="l">
              <a:lnSpc>
                <a:spcPct val="100000"/>
              </a:lnSpc>
              <a:buNone/>
              <a:defRPr sz="2000" spc="0">
                <a:solidFill>
                  <a:schemeClr val="bg1">
                    <a:lumMod val="65000"/>
                  </a:schemeClr>
                </a:solidFill>
              </a:defRPr>
            </a:lvl1pPr>
            <a:lvl2pPr marL="456920" indent="0" algn="ctr">
              <a:buNone/>
              <a:defRPr>
                <a:solidFill>
                  <a:schemeClr val="tx1">
                    <a:tint val="75000"/>
                  </a:schemeClr>
                </a:solidFill>
              </a:defRPr>
            </a:lvl2pPr>
            <a:lvl3pPr marL="913837" indent="0" algn="ctr">
              <a:buNone/>
              <a:defRPr>
                <a:solidFill>
                  <a:schemeClr val="tx1">
                    <a:tint val="75000"/>
                  </a:schemeClr>
                </a:solidFill>
              </a:defRPr>
            </a:lvl3pPr>
            <a:lvl4pPr marL="1370757" indent="0" algn="ctr">
              <a:buNone/>
              <a:defRPr>
                <a:solidFill>
                  <a:schemeClr val="tx1">
                    <a:tint val="75000"/>
                  </a:schemeClr>
                </a:solidFill>
              </a:defRPr>
            </a:lvl4pPr>
            <a:lvl5pPr marL="1827675" indent="0" algn="ctr">
              <a:buNone/>
              <a:defRPr>
                <a:solidFill>
                  <a:schemeClr val="tx1">
                    <a:tint val="75000"/>
                  </a:schemeClr>
                </a:solidFill>
              </a:defRPr>
            </a:lvl5pPr>
            <a:lvl6pPr marL="2284593" indent="0" algn="ctr">
              <a:buNone/>
              <a:defRPr>
                <a:solidFill>
                  <a:schemeClr val="tx1">
                    <a:tint val="75000"/>
                  </a:schemeClr>
                </a:solidFill>
              </a:defRPr>
            </a:lvl6pPr>
            <a:lvl7pPr marL="2741512" indent="0" algn="ctr">
              <a:buNone/>
              <a:defRPr>
                <a:solidFill>
                  <a:schemeClr val="tx1">
                    <a:tint val="75000"/>
                  </a:schemeClr>
                </a:solidFill>
              </a:defRPr>
            </a:lvl7pPr>
            <a:lvl8pPr marL="3198430" indent="0" algn="ctr">
              <a:buNone/>
              <a:defRPr>
                <a:solidFill>
                  <a:schemeClr val="tx1">
                    <a:tint val="75000"/>
                  </a:schemeClr>
                </a:solidFill>
              </a:defRPr>
            </a:lvl8pPr>
            <a:lvl9pPr marL="365534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503865880"/>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ver Slide: 1 speaker">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5" name="Picture 7" descr="in1000pxrotate.png">
            <a:extLst>
              <a:ext uri="{FF2B5EF4-FFF2-40B4-BE49-F238E27FC236}">
                <a16:creationId xmlns:a16="http://schemas.microsoft.com/office/drawing/2014/main" id="{ADB4B763-030D-4303-B5F2-DBA908CC4F3E}"/>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8">
            <a:extLst>
              <a:ext uri="{FF2B5EF4-FFF2-40B4-BE49-F238E27FC236}">
                <a16:creationId xmlns:a16="http://schemas.microsoft.com/office/drawing/2014/main" id="{332E89FD-FDB2-4C63-B6FF-904D00C4D1A6}"/>
              </a:ext>
            </a:extLst>
          </p:cNvPr>
          <p:cNvGrpSpPr>
            <a:grpSpLocks/>
          </p:cNvGrpSpPr>
          <p:nvPr/>
        </p:nvGrpSpPr>
        <p:grpSpPr bwMode="auto">
          <a:xfrm>
            <a:off x="952500" y="2508251"/>
            <a:ext cx="5613400" cy="1038225"/>
            <a:chOff x="713425" y="2508272"/>
            <a:chExt cx="4208972" cy="1038540"/>
          </a:xfrm>
        </p:grpSpPr>
        <p:sp>
          <p:nvSpPr>
            <p:cNvPr id="7" name="Freeform 7">
              <a:extLst>
                <a:ext uri="{FF2B5EF4-FFF2-40B4-BE49-F238E27FC236}">
                  <a16:creationId xmlns:a16="http://schemas.microsoft.com/office/drawing/2014/main" id="{180BDAC2-8B29-4FDC-A871-7D8AB6ACE435}"/>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491D215A-2F60-4746-990E-6692487B7A00}"/>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9">
              <a:extLst>
                <a:ext uri="{FF2B5EF4-FFF2-40B4-BE49-F238E27FC236}">
                  <a16:creationId xmlns:a16="http://schemas.microsoft.com/office/drawing/2014/main" id="{B7B6EA84-771D-47F0-BDFF-C6F6EC0A37DB}"/>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0">
              <a:extLst>
                <a:ext uri="{FF2B5EF4-FFF2-40B4-BE49-F238E27FC236}">
                  <a16:creationId xmlns:a16="http://schemas.microsoft.com/office/drawing/2014/main" id="{C2130F29-5513-48FE-82B7-2019C9D63D8B}"/>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1">
              <a:extLst>
                <a:ext uri="{FF2B5EF4-FFF2-40B4-BE49-F238E27FC236}">
                  <a16:creationId xmlns:a16="http://schemas.microsoft.com/office/drawing/2014/main" id="{1D52C47E-5206-4858-8B41-1BF14940CBA1}"/>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2">
              <a:extLst>
                <a:ext uri="{FF2B5EF4-FFF2-40B4-BE49-F238E27FC236}">
                  <a16:creationId xmlns:a16="http://schemas.microsoft.com/office/drawing/2014/main" id="{A3DDBA61-BA8D-4CB7-B5CA-D20FE87540F9}"/>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6" name="Freeform 13">
              <a:extLst>
                <a:ext uri="{FF2B5EF4-FFF2-40B4-BE49-F238E27FC236}">
                  <a16:creationId xmlns:a16="http://schemas.microsoft.com/office/drawing/2014/main" id="{8F689CD7-CF27-42E2-870C-03DF76F70279}"/>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7" name="Freeform 14">
              <a:extLst>
                <a:ext uri="{FF2B5EF4-FFF2-40B4-BE49-F238E27FC236}">
                  <a16:creationId xmlns:a16="http://schemas.microsoft.com/office/drawing/2014/main" id="{06426373-8BD3-4CB4-B609-017E48887D7E}"/>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8" name="Freeform 15">
              <a:extLst>
                <a:ext uri="{FF2B5EF4-FFF2-40B4-BE49-F238E27FC236}">
                  <a16:creationId xmlns:a16="http://schemas.microsoft.com/office/drawing/2014/main" id="{710A0DE7-8466-4E21-A86B-DD66AE61EC00}"/>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9" name="Group 20">
              <a:extLst>
                <a:ext uri="{FF2B5EF4-FFF2-40B4-BE49-F238E27FC236}">
                  <a16:creationId xmlns:a16="http://schemas.microsoft.com/office/drawing/2014/main" id="{C561B1D2-0A19-4368-8D34-C0B9BB8EEE25}"/>
                </a:ext>
              </a:extLst>
            </p:cNvPr>
            <p:cNvGrpSpPr>
              <a:grpSpLocks/>
            </p:cNvGrpSpPr>
            <p:nvPr userDrawn="1"/>
          </p:nvGrpSpPr>
          <p:grpSpPr bwMode="auto">
            <a:xfrm>
              <a:off x="4835532" y="3347525"/>
              <a:ext cx="86865" cy="45719"/>
              <a:chOff x="4835532" y="3367554"/>
              <a:chExt cx="57993" cy="30523"/>
            </a:xfrm>
          </p:grpSpPr>
          <p:sp>
            <p:nvSpPr>
              <p:cNvPr id="20" name="Freeform 16">
                <a:extLst>
                  <a:ext uri="{FF2B5EF4-FFF2-40B4-BE49-F238E27FC236}">
                    <a16:creationId xmlns:a16="http://schemas.microsoft.com/office/drawing/2014/main" id="{AD9C7981-C30B-4955-AFEF-806A69FD191C}"/>
                  </a:ext>
                </a:extLst>
              </p:cNvPr>
              <p:cNvSpPr>
                <a:spLocks/>
              </p:cNvSpPr>
              <p:nvPr userDrawn="1"/>
            </p:nvSpPr>
            <p:spPr bwMode="auto">
              <a:xfrm>
                <a:off x="4835532" y="3367554"/>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1" name="Freeform 17">
                <a:extLst>
                  <a:ext uri="{FF2B5EF4-FFF2-40B4-BE49-F238E27FC236}">
                    <a16:creationId xmlns:a16="http://schemas.microsoft.com/office/drawing/2014/main" id="{F101FDF2-E8EA-4475-AB52-9D5F2417BD99}"/>
                  </a:ext>
                </a:extLst>
              </p:cNvPr>
              <p:cNvSpPr>
                <a:spLocks/>
              </p:cNvSpPr>
              <p:nvPr userDrawn="1"/>
            </p:nvSpPr>
            <p:spPr bwMode="auto">
              <a:xfrm>
                <a:off x="4863002" y="3367554"/>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9" name="Content Placeholder 3"/>
          <p:cNvSpPr>
            <a:spLocks noGrp="1"/>
          </p:cNvSpPr>
          <p:nvPr>
            <p:ph sz="half" idx="2"/>
          </p:nvPr>
        </p:nvSpPr>
        <p:spPr>
          <a:xfrm>
            <a:off x="2684979" y="4397416"/>
            <a:ext cx="6378287" cy="372541"/>
          </a:xfrm>
        </p:spPr>
        <p:txBody>
          <a:bodyPr tIns="0" bIns="0" anchor="b">
            <a:norm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10" name="Picture Placeholder 10"/>
          <p:cNvSpPr>
            <a:spLocks noGrp="1"/>
          </p:cNvSpPr>
          <p:nvPr>
            <p:ph type="pic" sz="quarter" idx="10"/>
          </p:nvPr>
        </p:nvSpPr>
        <p:spPr>
          <a:xfrm>
            <a:off x="984151" y="4308114"/>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1" name="Text Placeholder 13"/>
          <p:cNvSpPr>
            <a:spLocks noGrp="1"/>
          </p:cNvSpPr>
          <p:nvPr>
            <p:ph type="body" sz="quarter" idx="11"/>
          </p:nvPr>
        </p:nvSpPr>
        <p:spPr>
          <a:xfrm>
            <a:off x="2684980" y="4774815"/>
            <a:ext cx="6386792" cy="547198"/>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2870111388"/>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 Speaker">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5" name="Picture 7" descr="in1000pxrotate.png">
            <a:extLst>
              <a:ext uri="{FF2B5EF4-FFF2-40B4-BE49-F238E27FC236}">
                <a16:creationId xmlns:a16="http://schemas.microsoft.com/office/drawing/2014/main" id="{8FFCFB11-AD1B-46E4-A95C-5713C37E7A41}"/>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C4BDA8CE-D780-403C-86CA-38C422B60B23}"/>
              </a:ext>
            </a:extLst>
          </p:cNvPr>
          <p:cNvCxnSpPr/>
          <p:nvPr/>
        </p:nvCxnSpPr>
        <p:spPr>
          <a:xfrm>
            <a:off x="944033" y="2447925"/>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FFB12CB-16E6-4CD1-98C9-3919BCEF2A91}"/>
              </a:ext>
            </a:extLst>
          </p:cNvPr>
          <p:cNvCxnSpPr/>
          <p:nvPr/>
        </p:nvCxnSpPr>
        <p:spPr>
          <a:xfrm>
            <a:off x="944033" y="3886200"/>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3" name="Content Placeholder 3"/>
          <p:cNvSpPr>
            <a:spLocks noGrp="1"/>
          </p:cNvSpPr>
          <p:nvPr>
            <p:ph sz="half" idx="2"/>
          </p:nvPr>
        </p:nvSpPr>
        <p:spPr>
          <a:xfrm>
            <a:off x="2684980" y="2731909"/>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10"/>
          <p:cNvSpPr>
            <a:spLocks noGrp="1"/>
          </p:cNvSpPr>
          <p:nvPr>
            <p:ph type="pic" sz="quarter" idx="10"/>
          </p:nvPr>
        </p:nvSpPr>
        <p:spPr>
          <a:xfrm>
            <a:off x="978372" y="2652880"/>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4" name="Text Placeholder 13"/>
          <p:cNvSpPr>
            <a:spLocks noGrp="1"/>
          </p:cNvSpPr>
          <p:nvPr>
            <p:ph type="body" sz="quarter" idx="11"/>
          </p:nvPr>
        </p:nvSpPr>
        <p:spPr>
          <a:xfrm>
            <a:off x="2684986" y="3109308"/>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4025750616"/>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 Speakers">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9" name="Picture 7" descr="in1000pxrotate.png">
            <a:extLst>
              <a:ext uri="{FF2B5EF4-FFF2-40B4-BE49-F238E27FC236}">
                <a16:creationId xmlns:a16="http://schemas.microsoft.com/office/drawing/2014/main" id="{B89186D9-4564-4A56-9347-A235B45244FE}"/>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C3CD22D-9EB8-4B89-9961-3E89F2E127EA}"/>
              </a:ext>
            </a:extLst>
          </p:cNvPr>
          <p:cNvCxnSpPr/>
          <p:nvPr/>
        </p:nvCxnSpPr>
        <p:spPr>
          <a:xfrm>
            <a:off x="944033" y="1273175"/>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22EB14A-5AFD-4C54-A518-A34EF118057B}"/>
              </a:ext>
            </a:extLst>
          </p:cNvPr>
          <p:cNvCxnSpPr/>
          <p:nvPr/>
        </p:nvCxnSpPr>
        <p:spPr>
          <a:xfrm>
            <a:off x="944033" y="2709863"/>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22C1A6-BDC2-413D-ACFE-C5A8F44058AB}"/>
              </a:ext>
            </a:extLst>
          </p:cNvPr>
          <p:cNvCxnSpPr/>
          <p:nvPr/>
        </p:nvCxnSpPr>
        <p:spPr>
          <a:xfrm>
            <a:off x="944033" y="3340100"/>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95C5B65-D001-42E1-8D8F-07F7B6C47E41}"/>
              </a:ext>
            </a:extLst>
          </p:cNvPr>
          <p:cNvCxnSpPr/>
          <p:nvPr/>
        </p:nvCxnSpPr>
        <p:spPr>
          <a:xfrm>
            <a:off x="944033" y="4776788"/>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3" name="Content Placeholder 3"/>
          <p:cNvSpPr>
            <a:spLocks noGrp="1"/>
          </p:cNvSpPr>
          <p:nvPr>
            <p:ph sz="half" idx="2"/>
          </p:nvPr>
        </p:nvSpPr>
        <p:spPr>
          <a:xfrm>
            <a:off x="2684980" y="1556541"/>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10"/>
          <p:cNvSpPr>
            <a:spLocks noGrp="1"/>
          </p:cNvSpPr>
          <p:nvPr>
            <p:ph type="pic" sz="quarter" idx="10"/>
          </p:nvPr>
        </p:nvSpPr>
        <p:spPr>
          <a:xfrm>
            <a:off x="978372" y="1477511"/>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4" name="Text Placeholder 13"/>
          <p:cNvSpPr>
            <a:spLocks noGrp="1"/>
          </p:cNvSpPr>
          <p:nvPr>
            <p:ph type="body" sz="quarter" idx="11"/>
          </p:nvPr>
        </p:nvSpPr>
        <p:spPr>
          <a:xfrm>
            <a:off x="2684986" y="1933940"/>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
        <p:nvSpPr>
          <p:cNvPr id="8" name="Content Placeholder 3"/>
          <p:cNvSpPr>
            <a:spLocks noGrp="1"/>
          </p:cNvSpPr>
          <p:nvPr>
            <p:ph sz="half" idx="12"/>
          </p:nvPr>
        </p:nvSpPr>
        <p:spPr>
          <a:xfrm>
            <a:off x="2684980" y="3623567"/>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11" name="Picture Placeholder 10"/>
          <p:cNvSpPr>
            <a:spLocks noGrp="1"/>
          </p:cNvSpPr>
          <p:nvPr>
            <p:ph type="pic" sz="quarter" idx="13"/>
          </p:nvPr>
        </p:nvSpPr>
        <p:spPr>
          <a:xfrm>
            <a:off x="978372" y="3544539"/>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5" name="Text Placeholder 13"/>
          <p:cNvSpPr>
            <a:spLocks noGrp="1"/>
          </p:cNvSpPr>
          <p:nvPr>
            <p:ph type="body" sz="quarter" idx="14"/>
          </p:nvPr>
        </p:nvSpPr>
        <p:spPr>
          <a:xfrm>
            <a:off x="2684986" y="4000966"/>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2174692649"/>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mp; Subtitle ">
    <p:spTree>
      <p:nvGrpSpPr>
        <p:cNvPr id="1" name=""/>
        <p:cNvGrpSpPr/>
        <p:nvPr/>
      </p:nvGrpSpPr>
      <p:grpSpPr>
        <a:xfrm>
          <a:off x="0" y="0"/>
          <a:ext cx="0" cy="0"/>
          <a:chOff x="0" y="0"/>
          <a:chExt cx="0" cy="0"/>
        </a:xfrm>
      </p:grpSpPr>
      <p:sp>
        <p:nvSpPr>
          <p:cNvPr id="5" name="Round Same Side Corner Rectangle 7">
            <a:extLst>
              <a:ext uri="{FF2B5EF4-FFF2-40B4-BE49-F238E27FC236}">
                <a16:creationId xmlns:a16="http://schemas.microsoft.com/office/drawing/2014/main" id="{6CF67451-FC2D-42FD-BC97-A00824BC3CE8}"/>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6" name="Picture 8" descr="in_flat reverse_128x.png">
            <a:extLst>
              <a:ext uri="{FF2B5EF4-FFF2-40B4-BE49-F238E27FC236}">
                <a16:creationId xmlns:a16="http://schemas.microsoft.com/office/drawing/2014/main" id="{F4FEBED6-33C5-4179-9182-41021D6FD0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940180" y="56865"/>
            <a:ext cx="10617251" cy="847872"/>
          </a:xfrm>
          <a:solidFill>
            <a:srgbClr val="FFFFFF"/>
          </a:solidFill>
        </p:spPr>
        <p:txBody>
          <a:bodyPr bIns="0" anchor="b"/>
          <a:lstStyle>
            <a:lvl1pPr marL="0" marR="0" indent="0" algn="l" defTabSz="456920" rtl="0" eaLnBrk="1" fontAlgn="auto" latinLnBrk="0" hangingPunct="1">
              <a:lnSpc>
                <a:spcPct val="100000"/>
              </a:lnSpc>
              <a:spcBef>
                <a:spcPct val="0"/>
              </a:spcBef>
              <a:spcAft>
                <a:spcPts val="0"/>
              </a:spcAft>
              <a:buClrTx/>
              <a:buSzTx/>
              <a:buFontTx/>
              <a:buNone/>
              <a:tabLst/>
              <a:defRPr>
                <a:solidFill>
                  <a:schemeClr val="tx1">
                    <a:lumMod val="75000"/>
                    <a:lumOff val="25000"/>
                  </a:schemeClr>
                </a:solidFill>
              </a:defRPr>
            </a:lvl1pPr>
          </a:lstStyle>
          <a:p>
            <a:r>
              <a:rPr lang="en-US"/>
              <a:t>Click to edit Master title style</a:t>
            </a:r>
            <a:endParaRPr lang="en-US" dirty="0"/>
          </a:p>
        </p:txBody>
      </p:sp>
      <p:sp>
        <p:nvSpPr>
          <p:cNvPr id="9" name="Text Placeholder 9"/>
          <p:cNvSpPr>
            <a:spLocks noGrp="1"/>
          </p:cNvSpPr>
          <p:nvPr>
            <p:ph type="body" sz="quarter" idx="11"/>
          </p:nvPr>
        </p:nvSpPr>
        <p:spPr>
          <a:xfrm>
            <a:off x="940182" y="910011"/>
            <a:ext cx="10621661" cy="782637"/>
          </a:xfrm>
        </p:spPr>
        <p:txBody>
          <a:bodyPr tIns="0">
            <a:normAutofit/>
          </a:bodyPr>
          <a:lstStyle>
            <a:lvl1pPr marL="0" indent="0">
              <a:buNone/>
              <a:defRPr sz="2200">
                <a:solidFill>
                  <a:schemeClr val="accent6"/>
                </a:solidFill>
              </a:defRPr>
            </a:lvl1pPr>
          </a:lstStyle>
          <a:p>
            <a:pPr lvl="0"/>
            <a:r>
              <a:rPr lang="en-US"/>
              <a:t>Click to edit Master text styles</a:t>
            </a:r>
          </a:p>
        </p:txBody>
      </p:sp>
      <p:sp>
        <p:nvSpPr>
          <p:cNvPr id="11" name="Content Placeholder 2"/>
          <p:cNvSpPr>
            <a:spLocks noGrp="1"/>
          </p:cNvSpPr>
          <p:nvPr>
            <p:ph idx="1"/>
          </p:nvPr>
        </p:nvSpPr>
        <p:spPr>
          <a:xfrm>
            <a:off x="940320" y="1695983"/>
            <a:ext cx="10621433" cy="4754563"/>
          </a:xfrm>
        </p:spPr>
        <p:txBody>
          <a:bodyPr/>
          <a:lstStyle>
            <a:lvl1pPr>
              <a:buClr>
                <a:schemeClr val="accent6"/>
              </a:buClr>
              <a:buFont typeface="Wingdings" pitchFamily="2" charset="2"/>
              <a:buChar char="§"/>
              <a:defRPr/>
            </a:lvl1pPr>
            <a:lvl2pPr>
              <a:buClr>
                <a:schemeClr val="accent6"/>
              </a:buClr>
              <a:defRPr/>
            </a:lvl2pPr>
            <a:lvl3pPr>
              <a:buClr>
                <a:schemeClr val="accent6"/>
              </a:buClr>
              <a:buFont typeface="Wingdings" pitchFamily="2" charset="2"/>
              <a:buChar char="§"/>
              <a:defRPr/>
            </a:lvl3pPr>
            <a:lvl4pPr>
              <a:buClr>
                <a:schemeClr val="accent6"/>
              </a:buClr>
              <a:defRPr/>
            </a:lvl4pPr>
            <a:lvl5pPr>
              <a:buClr>
                <a:schemeClr val="accent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11">
            <a:extLst>
              <a:ext uri="{FF2B5EF4-FFF2-40B4-BE49-F238E27FC236}">
                <a16:creationId xmlns:a16="http://schemas.microsoft.com/office/drawing/2014/main" id="{9B8F536A-37F7-492D-B8DE-CFD8590841A1}"/>
              </a:ext>
            </a:extLst>
          </p:cNvPr>
          <p:cNvSpPr>
            <a:spLocks noGrp="1"/>
          </p:cNvSpPr>
          <p:nvPr>
            <p:ph type="sldNum" sz="quarter" idx="12"/>
          </p:nvPr>
        </p:nvSpPr>
        <p:spPr/>
        <p:txBody>
          <a:bodyPr/>
          <a:lstStyle>
            <a:lvl1pPr defTabSz="914400">
              <a:defRPr/>
            </a:lvl1pPr>
          </a:lstStyle>
          <a:p>
            <a:pPr>
              <a:defRPr/>
            </a:pPr>
            <a:fld id="{23DDFFD1-B7CE-4D7A-839F-978B819F6667}" type="slidenum">
              <a:rPr lang="en-US" altLang="en-US"/>
              <a:pPr>
                <a:defRPr/>
              </a:pPr>
              <a:t>‹#›</a:t>
            </a:fld>
            <a:endParaRPr lang="en-US" altLang="en-US"/>
          </a:p>
        </p:txBody>
      </p:sp>
    </p:spTree>
    <p:extLst>
      <p:ext uri="{BB962C8B-B14F-4D97-AF65-F5344CB8AC3E}">
        <p14:creationId xmlns:p14="http://schemas.microsoft.com/office/powerpoint/2010/main" val="2942992188"/>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ound Same Side Corner Rectangle 7">
            <a:extLst>
              <a:ext uri="{FF2B5EF4-FFF2-40B4-BE49-F238E27FC236}">
                <a16:creationId xmlns:a16="http://schemas.microsoft.com/office/drawing/2014/main" id="{06E29E7C-9FE3-4A25-A894-AD3F389B2AA9}"/>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5" name="Picture 8" descr="in_flat reverse_128x.png">
            <a:extLst>
              <a:ext uri="{FF2B5EF4-FFF2-40B4-BE49-F238E27FC236}">
                <a16:creationId xmlns:a16="http://schemas.microsoft.com/office/drawing/2014/main" id="{BFA299DD-AECD-4DB4-9945-0E16BA397C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solidFill>
                  <a:srgbClr val="40404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6"/>
              </a:buClr>
              <a:buFont typeface="Wingdings" pitchFamily="2" charset="2"/>
              <a:buChar char="§"/>
              <a:defRPr/>
            </a:lvl1pPr>
            <a:lvl2pPr>
              <a:buClr>
                <a:schemeClr val="accent6"/>
              </a:buClr>
              <a:defRPr/>
            </a:lvl2pPr>
            <a:lvl3pPr>
              <a:buClr>
                <a:schemeClr val="accent6"/>
              </a:buClr>
              <a:buFont typeface="Wingdings" pitchFamily="2" charset="2"/>
              <a:buChar char="§"/>
              <a:defRPr/>
            </a:lvl3pPr>
            <a:lvl4pPr>
              <a:buClr>
                <a:schemeClr val="accent6"/>
              </a:buClr>
              <a:defRPr/>
            </a:lvl4pPr>
            <a:lvl5pPr>
              <a:buClr>
                <a:schemeClr val="accent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14">
            <a:extLst>
              <a:ext uri="{FF2B5EF4-FFF2-40B4-BE49-F238E27FC236}">
                <a16:creationId xmlns:a16="http://schemas.microsoft.com/office/drawing/2014/main" id="{36AB0BCA-A63C-4199-BDC9-C501050B6954}"/>
              </a:ext>
            </a:extLst>
          </p:cNvPr>
          <p:cNvSpPr>
            <a:spLocks noGrp="1"/>
          </p:cNvSpPr>
          <p:nvPr>
            <p:ph type="sldNum" sz="quarter" idx="10"/>
          </p:nvPr>
        </p:nvSpPr>
        <p:spPr/>
        <p:txBody>
          <a:bodyPr/>
          <a:lstStyle>
            <a:lvl1pPr defTabSz="914400">
              <a:defRPr/>
            </a:lvl1pPr>
          </a:lstStyle>
          <a:p>
            <a:pPr>
              <a:defRPr/>
            </a:pPr>
            <a:fld id="{2BAD1220-C373-4A25-B778-157E49BD0A51}" type="slidenum">
              <a:rPr lang="en-US" altLang="en-US"/>
              <a:pPr>
                <a:defRPr/>
              </a:pPr>
              <a:t>‹#›</a:t>
            </a:fld>
            <a:endParaRPr lang="en-US" altLang="en-US"/>
          </a:p>
        </p:txBody>
      </p:sp>
    </p:spTree>
    <p:extLst>
      <p:ext uri="{BB962C8B-B14F-4D97-AF65-F5344CB8AC3E}">
        <p14:creationId xmlns:p14="http://schemas.microsoft.com/office/powerpoint/2010/main" val="1192504354"/>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ound Same Side Corner Rectangle 7">
            <a:extLst>
              <a:ext uri="{FF2B5EF4-FFF2-40B4-BE49-F238E27FC236}">
                <a16:creationId xmlns:a16="http://schemas.microsoft.com/office/drawing/2014/main" id="{725F9D19-0B6A-44B1-AEEE-E4436E179C18}"/>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5" name="Picture 8" descr="in_flat reverse_128x.png">
            <a:extLst>
              <a:ext uri="{FF2B5EF4-FFF2-40B4-BE49-F238E27FC236}">
                <a16:creationId xmlns:a16="http://schemas.microsoft.com/office/drawing/2014/main" id="{4461F195-99AD-4500-9D56-2D92118916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in.png">
            <a:extLst>
              <a:ext uri="{FF2B5EF4-FFF2-40B4-BE49-F238E27FC236}">
                <a16:creationId xmlns:a16="http://schemas.microsoft.com/office/drawing/2014/main" id="{EBD1D14D-445E-4E9C-9ECB-51FA4BE788D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48000" y="17145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42436" y="2805686"/>
            <a:ext cx="10333048" cy="1362075"/>
          </a:xfrm>
        </p:spPr>
        <p:txBody>
          <a:bodyPr anchor="t">
            <a:normAutofit/>
          </a:bodyPr>
          <a:lstStyle>
            <a:lvl1pPr algn="l">
              <a:defRPr sz="4000"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42436" y="1301461"/>
            <a:ext cx="10333048" cy="1500187"/>
          </a:xfrm>
        </p:spPr>
        <p:txBody>
          <a:bodyPr anchor="b">
            <a:normAutofit/>
          </a:bodyPr>
          <a:lstStyle>
            <a:lvl1pPr marL="0" indent="0">
              <a:buNone/>
              <a:defRPr sz="2000" baseline="0">
                <a:solidFill>
                  <a:schemeClr val="tx1">
                    <a:tint val="75000"/>
                  </a:schemeClr>
                </a:solidFill>
              </a:defRPr>
            </a:lvl1pPr>
            <a:lvl2pPr marL="456920" indent="0">
              <a:buNone/>
              <a:defRPr sz="1800">
                <a:solidFill>
                  <a:schemeClr val="tx1">
                    <a:tint val="75000"/>
                  </a:schemeClr>
                </a:solidFill>
              </a:defRPr>
            </a:lvl2pPr>
            <a:lvl3pPr marL="913837" indent="0">
              <a:buNone/>
              <a:defRPr sz="1600">
                <a:solidFill>
                  <a:schemeClr val="tx1">
                    <a:tint val="75000"/>
                  </a:schemeClr>
                </a:solidFill>
              </a:defRPr>
            </a:lvl3pPr>
            <a:lvl4pPr marL="1370757" indent="0">
              <a:buNone/>
              <a:defRPr sz="1400">
                <a:solidFill>
                  <a:schemeClr val="tx1">
                    <a:tint val="75000"/>
                  </a:schemeClr>
                </a:solidFill>
              </a:defRPr>
            </a:lvl4pPr>
            <a:lvl5pPr marL="1827675" indent="0">
              <a:buNone/>
              <a:defRPr sz="1400">
                <a:solidFill>
                  <a:schemeClr val="tx1">
                    <a:tint val="75000"/>
                  </a:schemeClr>
                </a:solidFill>
              </a:defRPr>
            </a:lvl5pPr>
            <a:lvl6pPr marL="2284593" indent="0">
              <a:buNone/>
              <a:defRPr sz="1400">
                <a:solidFill>
                  <a:schemeClr val="tx1">
                    <a:tint val="75000"/>
                  </a:schemeClr>
                </a:solidFill>
              </a:defRPr>
            </a:lvl6pPr>
            <a:lvl7pPr marL="2741512" indent="0">
              <a:buNone/>
              <a:defRPr sz="1400">
                <a:solidFill>
                  <a:schemeClr val="tx1">
                    <a:tint val="75000"/>
                  </a:schemeClr>
                </a:solidFill>
              </a:defRPr>
            </a:lvl7pPr>
            <a:lvl8pPr marL="3198430" indent="0">
              <a:buNone/>
              <a:defRPr sz="1400">
                <a:solidFill>
                  <a:schemeClr val="tx1">
                    <a:tint val="75000"/>
                  </a:schemeClr>
                </a:solidFill>
              </a:defRPr>
            </a:lvl8pPr>
            <a:lvl9pPr marL="3655349" indent="0">
              <a:buNone/>
              <a:defRPr sz="1400">
                <a:solidFill>
                  <a:schemeClr val="tx1">
                    <a:tint val="75000"/>
                  </a:schemeClr>
                </a:solidFill>
              </a:defRPr>
            </a:lvl9pPr>
          </a:lstStyle>
          <a:p>
            <a:pPr lvl="0"/>
            <a:r>
              <a:rPr lang="en-US"/>
              <a:t>Click to edit Master text styles</a:t>
            </a:r>
          </a:p>
        </p:txBody>
      </p:sp>
      <p:sp>
        <p:nvSpPr>
          <p:cNvPr id="7" name="Slide Number Placeholder 3">
            <a:extLst>
              <a:ext uri="{FF2B5EF4-FFF2-40B4-BE49-F238E27FC236}">
                <a16:creationId xmlns:a16="http://schemas.microsoft.com/office/drawing/2014/main" id="{4BD23EB5-1BBB-4AD1-B0BD-CD25F1CE4975}"/>
              </a:ext>
            </a:extLst>
          </p:cNvPr>
          <p:cNvSpPr>
            <a:spLocks noGrp="1"/>
          </p:cNvSpPr>
          <p:nvPr>
            <p:ph type="sldNum" sz="quarter" idx="10"/>
          </p:nvPr>
        </p:nvSpPr>
        <p:spPr/>
        <p:txBody>
          <a:bodyPr/>
          <a:lstStyle>
            <a:lvl1pPr defTabSz="914400">
              <a:defRPr/>
            </a:lvl1pPr>
          </a:lstStyle>
          <a:p>
            <a:pPr>
              <a:defRPr/>
            </a:pPr>
            <a:fld id="{F75AA051-C444-4405-8FCB-33D495A5602B}" type="slidenum">
              <a:rPr lang="en-US" altLang="en-US"/>
              <a:pPr>
                <a:defRPr/>
              </a:pPr>
              <a:t>‹#›</a:t>
            </a:fld>
            <a:endParaRPr lang="en-US" altLang="en-US"/>
          </a:p>
        </p:txBody>
      </p:sp>
    </p:spTree>
    <p:extLst>
      <p:ext uri="{BB962C8B-B14F-4D97-AF65-F5344CB8AC3E}">
        <p14:creationId xmlns:p14="http://schemas.microsoft.com/office/powerpoint/2010/main" val="443735139"/>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dient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ound Same Side Corner Rectangle 7">
            <a:extLst>
              <a:ext uri="{FF2B5EF4-FFF2-40B4-BE49-F238E27FC236}">
                <a16:creationId xmlns:a16="http://schemas.microsoft.com/office/drawing/2014/main" id="{99AF6EFB-9CEA-46E6-878D-761B89506B39}"/>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3" name="Picture 8" descr="in_flat reverse_128x.png">
            <a:extLst>
              <a:ext uri="{FF2B5EF4-FFF2-40B4-BE49-F238E27FC236}">
                <a16:creationId xmlns:a16="http://schemas.microsoft.com/office/drawing/2014/main" id="{8C785D04-8DA3-45FB-AB21-601FBD7854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144EED9-9CCE-414C-80AF-09DECDC5748E}"/>
              </a:ext>
            </a:extLst>
          </p:cNvPr>
          <p:cNvSpPr/>
          <p:nvPr userDrawn="1"/>
        </p:nvSpPr>
        <p:spPr>
          <a:xfrm>
            <a:off x="392922" y="3774317"/>
            <a:ext cx="11799087" cy="3083689"/>
          </a:xfrm>
          <a:prstGeom prst="rect">
            <a:avLst/>
          </a:prstGeom>
          <a:gradFill>
            <a:gsLst>
              <a:gs pos="74000">
                <a:schemeClr val="bg1">
                  <a:alpha val="0"/>
                </a:schemeClr>
              </a:gs>
              <a:gs pos="0">
                <a:schemeClr val="bg1">
                  <a:lumMod val="75000"/>
                  <a:alpha val="8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sp>
        <p:nvSpPr>
          <p:cNvPr id="5" name="Slide Number Placeholder 1">
            <a:extLst>
              <a:ext uri="{FF2B5EF4-FFF2-40B4-BE49-F238E27FC236}">
                <a16:creationId xmlns:a16="http://schemas.microsoft.com/office/drawing/2014/main" id="{3444F0BF-1180-409A-AB57-6A591444CE85}"/>
              </a:ext>
            </a:extLst>
          </p:cNvPr>
          <p:cNvSpPr>
            <a:spLocks noGrp="1"/>
          </p:cNvSpPr>
          <p:nvPr>
            <p:ph type="sldNum" sz="quarter" idx="10"/>
          </p:nvPr>
        </p:nvSpPr>
        <p:spPr/>
        <p:txBody>
          <a:bodyPr/>
          <a:lstStyle>
            <a:lvl1pPr defTabSz="914400">
              <a:defRPr/>
            </a:lvl1pPr>
          </a:lstStyle>
          <a:p>
            <a:pPr>
              <a:defRPr/>
            </a:pPr>
            <a:fld id="{FA70A453-D2F2-4336-B038-514B19ED6F6F}" type="slidenum">
              <a:rPr lang="en-US" altLang="en-US"/>
              <a:pPr>
                <a:defRPr/>
              </a:pPr>
              <a:t>‹#›</a:t>
            </a:fld>
            <a:endParaRPr lang="en-US" altLang="en-US"/>
          </a:p>
        </p:txBody>
      </p:sp>
    </p:spTree>
    <p:extLst>
      <p:ext uri="{BB962C8B-B14F-4D97-AF65-F5344CB8AC3E}">
        <p14:creationId xmlns:p14="http://schemas.microsoft.com/office/powerpoint/2010/main" val="3250502097"/>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Quotes Dark Gradient">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FFEAF-E7AF-4758-9AA4-8004CB8F2C22}"/>
              </a:ext>
            </a:extLst>
          </p:cNvPr>
          <p:cNvSpPr txBox="1">
            <a:spLocks noChangeArrowheads="1"/>
          </p:cNvSpPr>
          <p:nvPr/>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1371758259"/>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Quotes Dark Radi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12F023-AE95-4614-8E91-A0BB7431FDC0}"/>
              </a:ext>
            </a:extLst>
          </p:cNvPr>
          <p:cNvSpPr txBox="1">
            <a:spLocks noChangeArrowheads="1"/>
          </p:cNvSpPr>
          <p:nvPr/>
        </p:nvSpPr>
        <p:spPr bwMode="auto">
          <a:xfrm>
            <a:off x="960967" y="2752726"/>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3465274625"/>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Quotes Light Radi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8C5C62-E706-425A-9422-2D6BD9F9D1DD}"/>
              </a:ext>
            </a:extLst>
          </p:cNvPr>
          <p:cNvSpPr txBox="1">
            <a:spLocks noChangeArrowheads="1"/>
          </p:cNvSpPr>
          <p:nvPr/>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462417018"/>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No bar,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404040"/>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65CFA58B-D049-4D83-B57B-99EC1A601930}"/>
              </a:ext>
            </a:extLst>
          </p:cNvPr>
          <p:cNvSpPr>
            <a:spLocks noGrp="1"/>
          </p:cNvSpPr>
          <p:nvPr>
            <p:ph type="sldNum" sz="quarter" idx="10"/>
          </p:nvPr>
        </p:nvSpPr>
        <p:spPr>
          <a:xfrm>
            <a:off x="9044517" y="6550026"/>
            <a:ext cx="2844800" cy="169863"/>
          </a:xfrm>
        </p:spPr>
        <p:txBody>
          <a:bodyPr/>
          <a:lstStyle>
            <a:lvl1pPr defTabSz="914400">
              <a:defRPr/>
            </a:lvl1pPr>
          </a:lstStyle>
          <a:p>
            <a:pPr>
              <a:defRPr/>
            </a:pPr>
            <a:fld id="{0D6D74D0-B609-43F9-9230-135E09FDACCE}" type="slidenum">
              <a:rPr lang="en-US" altLang="en-US"/>
              <a:pPr>
                <a:defRPr/>
              </a:pPr>
              <a:t>‹#›</a:t>
            </a:fld>
            <a:endParaRPr lang="en-US" altLang="en-US"/>
          </a:p>
        </p:txBody>
      </p:sp>
    </p:spTree>
    <p:extLst>
      <p:ext uri="{BB962C8B-B14F-4D97-AF65-F5344CB8AC3E}">
        <p14:creationId xmlns:p14="http://schemas.microsoft.com/office/powerpoint/2010/main" val="1725111867"/>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Plai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30509"/>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ound Same Side Corner Rectangle 7">
            <a:extLst>
              <a:ext uri="{FF2B5EF4-FFF2-40B4-BE49-F238E27FC236}">
                <a16:creationId xmlns:a16="http://schemas.microsoft.com/office/drawing/2014/main" id="{AF57ABBB-13D1-414E-9571-B32DBF2F3178}"/>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3" name="Picture 8" descr="in_flat reverse_128x.png">
            <a:extLst>
              <a:ext uri="{FF2B5EF4-FFF2-40B4-BE49-F238E27FC236}">
                <a16:creationId xmlns:a16="http://schemas.microsoft.com/office/drawing/2014/main" id="{1A9869F8-113B-433A-84B5-F8FEC14333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HumanIn-transparent.png">
            <a:extLst>
              <a:ext uri="{FF2B5EF4-FFF2-40B4-BE49-F238E27FC236}">
                <a16:creationId xmlns:a16="http://schemas.microsoft.com/office/drawing/2014/main" id="{0C59D725-69DB-438F-AC4A-223B7E8440A6}"/>
              </a:ext>
            </a:extLst>
          </p:cNvPr>
          <p:cNvPicPr>
            <a:picLocks noChangeAspect="1"/>
          </p:cNvPicPr>
          <p:nvPr/>
        </p:nvPicPr>
        <p:blipFill>
          <a:blip r:embed="rId4">
            <a:extLst>
              <a:ext uri="{28A0092B-C50C-407E-A947-70E740481C1C}">
                <a14:useLocalDpi xmlns:a14="http://schemas.microsoft.com/office/drawing/2010/main" val="0"/>
              </a:ext>
            </a:extLst>
          </a:blip>
          <a:srcRect r="-748"/>
          <a:stretch>
            <a:fillRect/>
          </a:stretch>
        </p:blipFill>
        <p:spPr bwMode="auto">
          <a:xfrm>
            <a:off x="1176867" y="1717676"/>
            <a:ext cx="10424584"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70732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0D2AEE3C-A532-4E96-859B-C4CA4A16CBBA}"/>
              </a:ext>
            </a:extLst>
          </p:cNvPr>
          <p:cNvSpPr>
            <a:spLocks noGrp="1"/>
          </p:cNvSpPr>
          <p:nvPr>
            <p:ph type="ftr" sz="quarter" idx="10"/>
          </p:nvPr>
        </p:nvSpPr>
        <p:spPr>
          <a:xfrm>
            <a:off x="810684" y="6457951"/>
            <a:ext cx="3860800" cy="365125"/>
          </a:xfrm>
          <a:prstGeom prst="rect">
            <a:avLst/>
          </a:prstGeom>
        </p:spPr>
        <p:txBody>
          <a:bodyPr lIns="91383" tIns="45691" rIns="91383" bIns="45691"/>
          <a:lstStyle>
            <a:lvl1pPr defTabSz="913837" eaLnBrk="1" fontAlgn="auto" hangingPunct="1">
              <a:spcBef>
                <a:spcPts val="0"/>
              </a:spcBef>
              <a:spcAft>
                <a:spcPts val="0"/>
              </a:spcAft>
              <a:defRPr>
                <a:solidFill>
                  <a:srgbClr val="000000"/>
                </a:solidFill>
                <a:latin typeface="Arial"/>
                <a:cs typeface="+mn-cs"/>
              </a:defRPr>
            </a:lvl1pPr>
          </a:lstStyle>
          <a:p>
            <a:pPr>
              <a:defRPr/>
            </a:pPr>
            <a:endParaRPr lang="en-US"/>
          </a:p>
        </p:txBody>
      </p:sp>
      <p:sp>
        <p:nvSpPr>
          <p:cNvPr id="3" name="Slide Number Placeholder 5">
            <a:extLst>
              <a:ext uri="{FF2B5EF4-FFF2-40B4-BE49-F238E27FC236}">
                <a16:creationId xmlns:a16="http://schemas.microsoft.com/office/drawing/2014/main" id="{699301CE-5106-4FE3-9C17-7D07D13EAC03}"/>
              </a:ext>
            </a:extLst>
          </p:cNvPr>
          <p:cNvSpPr>
            <a:spLocks noGrp="1"/>
          </p:cNvSpPr>
          <p:nvPr>
            <p:ph type="sldNum" sz="quarter" idx="11"/>
          </p:nvPr>
        </p:nvSpPr>
        <p:spPr/>
        <p:txBody>
          <a:bodyPr/>
          <a:lstStyle>
            <a:lvl1pPr defTabSz="914400">
              <a:defRPr/>
            </a:lvl1pPr>
          </a:lstStyle>
          <a:p>
            <a:pPr>
              <a:defRPr/>
            </a:pPr>
            <a:fld id="{7E5B7AA9-4A21-449E-9AB6-E4FD0203D6E6}" type="slidenum">
              <a:rPr lang="en-US" altLang="en-US"/>
              <a:pPr>
                <a:defRPr/>
              </a:pPr>
              <a:t>‹#›</a:t>
            </a:fld>
            <a:endParaRPr lang="en-US" altLang="en-US"/>
          </a:p>
        </p:txBody>
      </p:sp>
    </p:spTree>
    <p:extLst>
      <p:ext uri="{BB962C8B-B14F-4D97-AF65-F5344CB8AC3E}">
        <p14:creationId xmlns:p14="http://schemas.microsoft.com/office/powerpoint/2010/main" val="23661472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AAF198-273C-4AC8-A2BC-86E9875143A1}"/>
              </a:ext>
            </a:extLst>
          </p:cNvPr>
          <p:cNvSpPr txBox="1">
            <a:spLocks noChangeArrowheads="1"/>
          </p:cNvSpPr>
          <p:nvPr userDrawn="1"/>
        </p:nvSpPr>
        <p:spPr bwMode="auto">
          <a:xfrm>
            <a:off x="11072284" y="667385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sp>
        <p:nvSpPr>
          <p:cNvPr id="6" name="TextBox 5">
            <a:extLst>
              <a:ext uri="{FF2B5EF4-FFF2-40B4-BE49-F238E27FC236}">
                <a16:creationId xmlns:a16="http://schemas.microsoft.com/office/drawing/2014/main" id="{4B068420-662D-4033-8D8D-0FEAF2B8CD50}"/>
              </a:ext>
            </a:extLst>
          </p:cNvPr>
          <p:cNvSpPr txBox="1">
            <a:spLocks noChangeArrowheads="1"/>
          </p:cNvSpPr>
          <p:nvPr userDrawn="1"/>
        </p:nvSpPr>
        <p:spPr bwMode="auto">
          <a:xfrm>
            <a:off x="10795000" y="6557963"/>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sp>
        <p:nvSpPr>
          <p:cNvPr id="2" name="Title 1"/>
          <p:cNvSpPr>
            <a:spLocks noGrp="1"/>
          </p:cNvSpPr>
          <p:nvPr>
            <p:ph type="title"/>
          </p:nvPr>
        </p:nvSpPr>
        <p:spPr>
          <a:xfrm>
            <a:off x="940180" y="203085"/>
            <a:ext cx="10335304" cy="1005840"/>
          </a:xfrm>
        </p:spPr>
        <p:txBody>
          <a:bodyPr/>
          <a:lstStyle>
            <a:lvl1pPr algn="l">
              <a:defRPr>
                <a:solidFill>
                  <a:srgbClr val="404040"/>
                </a:solidFill>
              </a:defRPr>
            </a:lvl1pPr>
          </a:lstStyle>
          <a:p>
            <a:r>
              <a:rPr lang="en-US" dirty="0"/>
              <a:t>Click to edit Master title style</a:t>
            </a:r>
          </a:p>
        </p:txBody>
      </p:sp>
      <p:sp>
        <p:nvSpPr>
          <p:cNvPr id="3" name="Content Placeholder 2"/>
          <p:cNvSpPr>
            <a:spLocks noGrp="1"/>
          </p:cNvSpPr>
          <p:nvPr>
            <p:ph sz="half" idx="1"/>
          </p:nvPr>
        </p:nvSpPr>
        <p:spPr>
          <a:xfrm>
            <a:off x="929216" y="1600206"/>
            <a:ext cx="5079883" cy="4525963"/>
          </a:xfrm>
        </p:spPr>
        <p:txBody>
          <a:bodyPr>
            <a:normAutofit/>
          </a:bodyPr>
          <a:lstStyle>
            <a:lvl1pPr>
              <a:buClr>
                <a:schemeClr val="accent6"/>
              </a:buClr>
              <a:buFont typeface="Wingdings" pitchFamily="2" charset="2"/>
              <a:buChar char="§"/>
              <a:defRPr sz="2000"/>
            </a:lvl1pPr>
            <a:lvl2pPr>
              <a:buClr>
                <a:schemeClr val="accent6"/>
              </a:buClr>
              <a:buFont typeface="Arial" pitchFamily="34" charset="0"/>
              <a:buChar char="–"/>
              <a:defRPr sz="1800"/>
            </a:lvl2pPr>
            <a:lvl3pPr>
              <a:buClr>
                <a:schemeClr val="accent6"/>
              </a:buClr>
              <a:buFont typeface="Wingdings" pitchFamily="2" charset="2"/>
              <a:buChar char="§"/>
              <a:defRPr sz="1600"/>
            </a:lvl3pPr>
            <a:lvl4pPr>
              <a:buClr>
                <a:schemeClr val="accent6"/>
              </a:buClr>
              <a:defRPr sz="1400"/>
            </a:lvl4pPr>
            <a:lvl5pPr>
              <a:buClr>
                <a:schemeClr val="accent6"/>
              </a:buCl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7" y="1600206"/>
            <a:ext cx="5077884" cy="4525963"/>
          </a:xfrm>
        </p:spPr>
        <p:txBody>
          <a:bodyPr>
            <a:normAutofit/>
          </a:bodyPr>
          <a:lstStyle>
            <a:lvl1pPr>
              <a:buClr>
                <a:schemeClr val="accent6"/>
              </a:buClr>
              <a:buFont typeface="Wingdings" pitchFamily="2" charset="2"/>
              <a:buChar char="§"/>
              <a:defRPr sz="2000"/>
            </a:lvl1pPr>
            <a:lvl2pPr>
              <a:buClr>
                <a:schemeClr val="accent6"/>
              </a:buClr>
              <a:defRPr sz="1800"/>
            </a:lvl2pPr>
            <a:lvl3pPr>
              <a:buClr>
                <a:schemeClr val="accent6"/>
              </a:buClr>
              <a:buFont typeface="Wingdings" pitchFamily="2" charset="2"/>
              <a:buChar char="§"/>
              <a:defRPr sz="1600"/>
            </a:lvl3pPr>
            <a:lvl4pPr>
              <a:buClr>
                <a:schemeClr val="accent6"/>
              </a:buClr>
              <a:defRPr sz="1400"/>
            </a:lvl4pPr>
            <a:lvl5pPr>
              <a:buClr>
                <a:schemeClr val="accent6"/>
              </a:buCl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C9EE9684-A058-40BE-9B62-2CA3A7026433}"/>
              </a:ext>
            </a:extLst>
          </p:cNvPr>
          <p:cNvSpPr>
            <a:spLocks noGrp="1"/>
          </p:cNvSpPr>
          <p:nvPr>
            <p:ph type="sldNum" sz="quarter" idx="10"/>
          </p:nvPr>
        </p:nvSpPr>
        <p:spPr>
          <a:xfrm>
            <a:off x="9190567" y="6457951"/>
            <a:ext cx="2844800" cy="365125"/>
          </a:xfrm>
        </p:spPr>
        <p:txBody>
          <a:bodyPr/>
          <a:lstStyle>
            <a:lvl1pPr defTabSz="914400">
              <a:defRPr/>
            </a:lvl1pPr>
          </a:lstStyle>
          <a:p>
            <a:pPr>
              <a:defRPr/>
            </a:pPr>
            <a:fld id="{3363215C-8C45-4258-A829-706D3069E6EA}" type="slidenum">
              <a:rPr lang="en-US" altLang="en-US"/>
              <a:pPr>
                <a:defRPr/>
              </a:pPr>
              <a:t>‹#›</a:t>
            </a:fld>
            <a:endParaRPr lang="en-US" altLang="en-US"/>
          </a:p>
        </p:txBody>
      </p:sp>
    </p:spTree>
    <p:extLst>
      <p:ext uri="{BB962C8B-B14F-4D97-AF65-F5344CB8AC3E}">
        <p14:creationId xmlns:p14="http://schemas.microsoft.com/office/powerpoint/2010/main" val="20804560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Only">
  <p:cSld name="1_Quotes Light Radi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70E727-B1B0-4339-96A1-37283B081455}"/>
              </a:ext>
            </a:extLst>
          </p:cNvPr>
          <p:cNvSpPr/>
          <p:nvPr userDrawn="1"/>
        </p:nvSpPr>
        <p:spPr>
          <a:xfrm>
            <a:off x="0" y="0"/>
            <a:ext cx="12192000" cy="6858000"/>
          </a:xfrm>
          <a:prstGeom prst="rect">
            <a:avLst/>
          </a:prstGeom>
          <a:gradFill flip="none" rotWithShape="1">
            <a:gsLst>
              <a:gs pos="64000">
                <a:schemeClr val="bg1"/>
              </a:gs>
              <a:gs pos="100000">
                <a:schemeClr val="bg2"/>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lIns="91383" tIns="45691" rIns="91383" bIns="45691" anchor="ctr"/>
          <a:lstStyle/>
          <a:p>
            <a:pPr algn="ctr" defTabSz="456920" eaLnBrk="1" fontAlgn="auto" hangingPunct="1">
              <a:spcBef>
                <a:spcPts val="0"/>
              </a:spcBef>
              <a:spcAft>
                <a:spcPts val="0"/>
              </a:spcAft>
              <a:defRPr/>
            </a:pPr>
            <a:endParaRPr lang="en-US" sz="1800" dirty="0">
              <a:solidFill>
                <a:srgbClr val="FFFFFF"/>
              </a:solidFill>
            </a:endParaRPr>
          </a:p>
          <a:p>
            <a:pPr algn="ctr" defTabSz="456920" eaLnBrk="1" fontAlgn="auto" hangingPunct="1">
              <a:spcBef>
                <a:spcPts val="0"/>
              </a:spcBef>
              <a:spcAft>
                <a:spcPts val="0"/>
              </a:spcAft>
              <a:defRPr/>
            </a:pPr>
            <a:endParaRPr lang="en-US" sz="1800" dirty="0">
              <a:solidFill>
                <a:srgbClr val="FFFFFF"/>
              </a:solidFill>
            </a:endParaRPr>
          </a:p>
          <a:p>
            <a:pPr algn="ctr" defTabSz="456920" eaLnBrk="1" fontAlgn="auto" hangingPunct="1">
              <a:spcBef>
                <a:spcPts val="0"/>
              </a:spcBef>
              <a:spcAft>
                <a:spcPts val="0"/>
              </a:spcAft>
              <a:defRPr/>
            </a:pPr>
            <a:endParaRPr lang="en-US" sz="1800" dirty="0">
              <a:solidFill>
                <a:srgbClr val="FFFFFF"/>
              </a:solidFill>
            </a:endParaRPr>
          </a:p>
        </p:txBody>
      </p:sp>
      <p:sp>
        <p:nvSpPr>
          <p:cNvPr id="4" name="TextBox 3">
            <a:extLst>
              <a:ext uri="{FF2B5EF4-FFF2-40B4-BE49-F238E27FC236}">
                <a16:creationId xmlns:a16="http://schemas.microsoft.com/office/drawing/2014/main" id="{DEC6F01F-DA08-4D19-940F-A11C556F46DA}"/>
              </a:ext>
            </a:extLst>
          </p:cNvPr>
          <p:cNvSpPr txBox="1">
            <a:spLocks noChangeArrowheads="1"/>
          </p:cNvSpPr>
          <p:nvPr userDrawn="1"/>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
        <p:nvSpPr>
          <p:cNvPr id="2" name="Title 1"/>
          <p:cNvSpPr>
            <a:spLocks noGrp="1"/>
          </p:cNvSpPr>
          <p:nvPr>
            <p:ph type="title"/>
          </p:nvPr>
        </p:nvSpPr>
        <p:spPr>
          <a:xfrm>
            <a:off x="3" y="2870519"/>
            <a:ext cx="12191999" cy="1005840"/>
          </a:xfrm>
        </p:spPr>
        <p:txBody>
          <a:bodyPr>
            <a:normAutofit/>
          </a:bodyPr>
          <a:lstStyle>
            <a:lvl1pPr algn="ctr">
              <a:defRPr sz="3000">
                <a:solidFill>
                  <a:schemeClr val="tx1">
                    <a:lumMod val="65000"/>
                    <a:lumOff val="35000"/>
                  </a:schemeClr>
                </a:solidFill>
              </a:defRPr>
            </a:lvl1pPr>
          </a:lstStyle>
          <a:p>
            <a:r>
              <a:rPr lang="en-US" dirty="0"/>
              <a:t>Click to edit Master title style</a:t>
            </a:r>
          </a:p>
        </p:txBody>
      </p:sp>
      <p:sp>
        <p:nvSpPr>
          <p:cNvPr id="5" name="Footer Placeholder 3">
            <a:extLst>
              <a:ext uri="{FF2B5EF4-FFF2-40B4-BE49-F238E27FC236}">
                <a16:creationId xmlns:a16="http://schemas.microsoft.com/office/drawing/2014/main" id="{3B1CA6E3-0219-469D-8D7D-3BF718D10168}"/>
              </a:ext>
            </a:extLst>
          </p:cNvPr>
          <p:cNvSpPr>
            <a:spLocks noGrp="1"/>
          </p:cNvSpPr>
          <p:nvPr>
            <p:ph type="ftr" sz="quarter" idx="10"/>
          </p:nvPr>
        </p:nvSpPr>
        <p:spPr>
          <a:xfrm>
            <a:off x="810684" y="6457951"/>
            <a:ext cx="3860800" cy="365125"/>
          </a:xfrm>
          <a:prstGeom prst="rect">
            <a:avLst/>
          </a:prstGeom>
        </p:spPr>
        <p:txBody>
          <a:bodyPr lIns="91383" tIns="45691" rIns="91383" bIns="45691"/>
          <a:lstStyle>
            <a:lvl1pPr defTabSz="913837" eaLnBrk="1" fontAlgn="auto" hangingPunct="1">
              <a:spcBef>
                <a:spcPts val="0"/>
              </a:spcBef>
              <a:spcAft>
                <a:spcPts val="0"/>
              </a:spcAft>
              <a:defRPr>
                <a:solidFill>
                  <a:srgbClr val="FFFFFF">
                    <a:lumMod val="50000"/>
                  </a:srgbClr>
                </a:solidFill>
                <a:latin typeface="Arial"/>
                <a:cs typeface="+mn-cs"/>
              </a:defRPr>
            </a:lvl1pPr>
          </a:lstStyle>
          <a:p>
            <a:pPr>
              <a:defRPr/>
            </a:pPr>
            <a:endParaRPr lang="en-US"/>
          </a:p>
        </p:txBody>
      </p:sp>
    </p:spTree>
    <p:extLst>
      <p:ext uri="{BB962C8B-B14F-4D97-AF65-F5344CB8AC3E}">
        <p14:creationId xmlns:p14="http://schemas.microsoft.com/office/powerpoint/2010/main" val="32821313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itle Only INDENTED">
    <p:spTree>
      <p:nvGrpSpPr>
        <p:cNvPr id="1" name=""/>
        <p:cNvGrpSpPr/>
        <p:nvPr/>
      </p:nvGrpSpPr>
      <p:grpSpPr>
        <a:xfrm>
          <a:off x="0" y="0"/>
          <a:ext cx="0" cy="0"/>
          <a:chOff x="0" y="0"/>
          <a:chExt cx="0" cy="0"/>
        </a:xfrm>
      </p:grpSpPr>
      <p:sp>
        <p:nvSpPr>
          <p:cNvPr id="3" name="Round Same Side Corner Rectangle 7">
            <a:extLst>
              <a:ext uri="{FF2B5EF4-FFF2-40B4-BE49-F238E27FC236}">
                <a16:creationId xmlns:a16="http://schemas.microsoft.com/office/drawing/2014/main" id="{62AB9E7B-EBE4-4632-B4B4-F4027181CD25}"/>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4" name="Picture 8" descr="in_flat reverse_128x.png">
            <a:extLst>
              <a:ext uri="{FF2B5EF4-FFF2-40B4-BE49-F238E27FC236}">
                <a16:creationId xmlns:a16="http://schemas.microsoft.com/office/drawing/2014/main" id="{FB959E48-A18D-4B54-BA87-F2F4370F0D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901696" y="203085"/>
            <a:ext cx="8649131" cy="1005840"/>
          </a:xfrm>
        </p:spPr>
        <p:txBody>
          <a:bodyPr>
            <a:noAutofit/>
          </a:bodyPr>
          <a:lstStyle>
            <a:lvl1pPr algn="l">
              <a:defRPr sz="2400">
                <a:solidFill>
                  <a:srgbClr val="404040"/>
                </a:solidFill>
              </a:defRPr>
            </a:lvl1pPr>
          </a:lstStyle>
          <a:p>
            <a:r>
              <a:rPr lang="en-US" dirty="0"/>
              <a:t>Click to edit Master title style</a:t>
            </a:r>
          </a:p>
        </p:txBody>
      </p:sp>
      <p:sp>
        <p:nvSpPr>
          <p:cNvPr id="5" name="Slide Number Placeholder 2">
            <a:extLst>
              <a:ext uri="{FF2B5EF4-FFF2-40B4-BE49-F238E27FC236}">
                <a16:creationId xmlns:a16="http://schemas.microsoft.com/office/drawing/2014/main" id="{E6B88B30-08DE-430D-8154-D139F591826D}"/>
              </a:ext>
            </a:extLst>
          </p:cNvPr>
          <p:cNvSpPr>
            <a:spLocks noGrp="1"/>
          </p:cNvSpPr>
          <p:nvPr>
            <p:ph type="sldNum" sz="quarter" idx="10"/>
          </p:nvPr>
        </p:nvSpPr>
        <p:spPr/>
        <p:txBody>
          <a:bodyPr/>
          <a:lstStyle>
            <a:lvl1pPr defTabSz="914400">
              <a:defRPr/>
            </a:lvl1pPr>
          </a:lstStyle>
          <a:p>
            <a:pPr>
              <a:defRPr/>
            </a:pPr>
            <a:fld id="{D231B6DD-012E-4C99-B527-B2C1A177D2D6}" type="slidenum">
              <a:rPr lang="en-US" altLang="en-US"/>
              <a:pPr>
                <a:defRPr/>
              </a:pPr>
              <a:t>‹#›</a:t>
            </a:fld>
            <a:endParaRPr lang="en-US" altLang="en-US"/>
          </a:p>
        </p:txBody>
      </p:sp>
    </p:spTree>
    <p:extLst>
      <p:ext uri="{BB962C8B-B14F-4D97-AF65-F5344CB8AC3E}">
        <p14:creationId xmlns:p14="http://schemas.microsoft.com/office/powerpoint/2010/main" val="2365607389"/>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le Slide">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592942" y="4133856"/>
            <a:ext cx="11017085" cy="1372169"/>
          </a:xfrm>
          <a:prstGeom prst="rect">
            <a:avLst/>
          </a:prstGeom>
          <a:noFill/>
          <a:ln>
            <a:noFill/>
          </a:ln>
        </p:spPr>
        <p:txBody>
          <a:bodyPr lIns="34255" tIns="34255" rIns="34255" bIns="34255"/>
          <a:lstStyle>
            <a:lvl1pPr marL="253845" indent="-152306" algn="ctr" rtl="0">
              <a:lnSpc>
                <a:spcPct val="100000"/>
              </a:lnSpc>
              <a:spcBef>
                <a:spcPts val="0"/>
              </a:spcBef>
              <a:spcAft>
                <a:spcPts val="400"/>
              </a:spcAft>
              <a:buClr>
                <a:srgbClr val="444649"/>
              </a:buClr>
              <a:buFont typeface="Merriweather Sans"/>
              <a:buChar char="​"/>
              <a:defRPr/>
            </a:lvl1pPr>
            <a:lvl2pPr marL="164998" indent="-88845" algn="ctr" rtl="0">
              <a:lnSpc>
                <a:spcPct val="100000"/>
              </a:lnSpc>
              <a:spcBef>
                <a:spcPts val="0"/>
              </a:spcBef>
              <a:spcAft>
                <a:spcPts val="100"/>
              </a:spcAft>
              <a:buClr>
                <a:srgbClr val="444649"/>
              </a:buClr>
              <a:buFont typeface="Merriweather Sans"/>
              <a:buChar char="​"/>
              <a:defRPr/>
            </a:lvl2pPr>
            <a:lvl3pPr marL="164998" indent="-88845" algn="ctr" rtl="0">
              <a:lnSpc>
                <a:spcPct val="100000"/>
              </a:lnSpc>
              <a:spcBef>
                <a:spcPts val="0"/>
              </a:spcBef>
              <a:spcAft>
                <a:spcPts val="100"/>
              </a:spcAft>
              <a:buClr>
                <a:srgbClr val="444649"/>
              </a:buClr>
              <a:buFont typeface="Merriweather Sans"/>
              <a:buChar char="​"/>
              <a:defRPr/>
            </a:lvl3pPr>
            <a:lvl4pPr marL="164998" indent="-88845" algn="ctr" rtl="0">
              <a:lnSpc>
                <a:spcPct val="100000"/>
              </a:lnSpc>
              <a:spcBef>
                <a:spcPts val="0"/>
              </a:spcBef>
              <a:spcAft>
                <a:spcPts val="100"/>
              </a:spcAft>
              <a:buClr>
                <a:srgbClr val="444649"/>
              </a:buClr>
              <a:buFont typeface="Merriweather Sans"/>
              <a:buChar char="​"/>
              <a:defRPr/>
            </a:lvl4pPr>
            <a:lvl5pPr marL="164998" indent="-88845" algn="ctr" rtl="0">
              <a:lnSpc>
                <a:spcPct val="100000"/>
              </a:lnSpc>
              <a:spcBef>
                <a:spcPts val="0"/>
              </a:spcBef>
              <a:spcAft>
                <a:spcPts val="100"/>
              </a:spcAft>
              <a:buClr>
                <a:srgbClr val="444649"/>
              </a:buClr>
              <a:buFont typeface="Merriweather Sans"/>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 name="Shape 35"/>
          <p:cNvSpPr txBox="1">
            <a:spLocks noGrp="1"/>
          </p:cNvSpPr>
          <p:nvPr>
            <p:ph type="title"/>
          </p:nvPr>
        </p:nvSpPr>
        <p:spPr>
          <a:xfrm>
            <a:off x="594876" y="1308107"/>
            <a:ext cx="11015561" cy="2279649"/>
          </a:xfrm>
          <a:prstGeom prst="rect">
            <a:avLst/>
          </a:prstGeom>
          <a:noFill/>
          <a:ln>
            <a:noFill/>
          </a:ln>
        </p:spPr>
        <p:txBody>
          <a:bodyPr lIns="34255" tIns="34255" rIns="34255" bIns="3425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extLst>
      <p:ext uri="{BB962C8B-B14F-4D97-AF65-F5344CB8AC3E}">
        <p14:creationId xmlns:p14="http://schemas.microsoft.com/office/powerpoint/2010/main" val="31229960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ver Option A">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4" name="Picture 7" descr="in1000pxrotate.png">
            <a:extLst>
              <a:ext uri="{FF2B5EF4-FFF2-40B4-BE49-F238E27FC236}">
                <a16:creationId xmlns:a16="http://schemas.microsoft.com/office/drawing/2014/main" id="{25AD6B2D-E1CF-42B1-BCB4-F65084F4CBC7}"/>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AB11227-7A53-4EB4-9AB2-5DB3CECEDADB}"/>
              </a:ext>
            </a:extLst>
          </p:cNvPr>
          <p:cNvSpPr txBox="1">
            <a:spLocks noChangeArrowheads="1"/>
          </p:cNvSpPr>
          <p:nvPr/>
        </p:nvSpPr>
        <p:spPr bwMode="auto">
          <a:xfrm>
            <a:off x="2357967" y="6653213"/>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grpSp>
        <p:nvGrpSpPr>
          <p:cNvPr id="6" name="Group 9">
            <a:extLst>
              <a:ext uri="{FF2B5EF4-FFF2-40B4-BE49-F238E27FC236}">
                <a16:creationId xmlns:a16="http://schemas.microsoft.com/office/drawing/2014/main" id="{DA38DA5A-29EA-403D-A3EF-F2804B4D93EB}"/>
              </a:ext>
            </a:extLst>
          </p:cNvPr>
          <p:cNvGrpSpPr>
            <a:grpSpLocks/>
          </p:cNvGrpSpPr>
          <p:nvPr/>
        </p:nvGrpSpPr>
        <p:grpSpPr bwMode="auto">
          <a:xfrm>
            <a:off x="952500" y="2508251"/>
            <a:ext cx="5613400" cy="1038225"/>
            <a:chOff x="713425" y="2508272"/>
            <a:chExt cx="4208972" cy="1038540"/>
          </a:xfrm>
        </p:grpSpPr>
        <p:sp>
          <p:nvSpPr>
            <p:cNvPr id="7" name="Freeform 7">
              <a:extLst>
                <a:ext uri="{FF2B5EF4-FFF2-40B4-BE49-F238E27FC236}">
                  <a16:creationId xmlns:a16="http://schemas.microsoft.com/office/drawing/2014/main" id="{614DD6E1-B469-449B-B4FE-9A67F80F5EC9}"/>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22E865BE-F072-4051-ADFC-32387A01F64F}"/>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 name="Freeform 9">
              <a:extLst>
                <a:ext uri="{FF2B5EF4-FFF2-40B4-BE49-F238E27FC236}">
                  <a16:creationId xmlns:a16="http://schemas.microsoft.com/office/drawing/2014/main" id="{379FBDD3-D748-4CC7-AC56-2F6E5C961109}"/>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10">
              <a:extLst>
                <a:ext uri="{FF2B5EF4-FFF2-40B4-BE49-F238E27FC236}">
                  <a16:creationId xmlns:a16="http://schemas.microsoft.com/office/drawing/2014/main" id="{2F2287E2-25BE-4A0F-9E19-6007EC985A28}"/>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1">
              <a:extLst>
                <a:ext uri="{FF2B5EF4-FFF2-40B4-BE49-F238E27FC236}">
                  <a16:creationId xmlns:a16="http://schemas.microsoft.com/office/drawing/2014/main" id="{307EEC2E-7539-4AC5-94C8-246EBB3C8232}"/>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2">
              <a:extLst>
                <a:ext uri="{FF2B5EF4-FFF2-40B4-BE49-F238E27FC236}">
                  <a16:creationId xmlns:a16="http://schemas.microsoft.com/office/drawing/2014/main" id="{7B3E7565-8E12-41E5-BAD7-6BD83852E14C}"/>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3">
              <a:extLst>
                <a:ext uri="{FF2B5EF4-FFF2-40B4-BE49-F238E27FC236}">
                  <a16:creationId xmlns:a16="http://schemas.microsoft.com/office/drawing/2014/main" id="{E8E01D86-CFE5-4150-A1C9-BFD6BCE4B154}"/>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6" name="Freeform 14">
              <a:extLst>
                <a:ext uri="{FF2B5EF4-FFF2-40B4-BE49-F238E27FC236}">
                  <a16:creationId xmlns:a16="http://schemas.microsoft.com/office/drawing/2014/main" id="{98CE8E48-F0A5-4B70-BF27-A1C242F2F66E}"/>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7" name="Freeform 15">
              <a:extLst>
                <a:ext uri="{FF2B5EF4-FFF2-40B4-BE49-F238E27FC236}">
                  <a16:creationId xmlns:a16="http://schemas.microsoft.com/office/drawing/2014/main" id="{C1563D57-474B-4593-B6BA-5DFD590D31B4}"/>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8" name="Group 21">
              <a:extLst>
                <a:ext uri="{FF2B5EF4-FFF2-40B4-BE49-F238E27FC236}">
                  <a16:creationId xmlns:a16="http://schemas.microsoft.com/office/drawing/2014/main" id="{AFC2A8F8-163B-4531-B6C5-C3156BA02E7D}"/>
                </a:ext>
              </a:extLst>
            </p:cNvPr>
            <p:cNvGrpSpPr>
              <a:grpSpLocks/>
            </p:cNvGrpSpPr>
            <p:nvPr userDrawn="1"/>
          </p:nvGrpSpPr>
          <p:grpSpPr bwMode="auto">
            <a:xfrm>
              <a:off x="4835532" y="3347543"/>
              <a:ext cx="86865" cy="45750"/>
              <a:chOff x="4835532" y="3367599"/>
              <a:chExt cx="57993" cy="30544"/>
            </a:xfrm>
          </p:grpSpPr>
          <p:sp>
            <p:nvSpPr>
              <p:cNvPr id="19" name="Freeform 16">
                <a:extLst>
                  <a:ext uri="{FF2B5EF4-FFF2-40B4-BE49-F238E27FC236}">
                    <a16:creationId xmlns:a16="http://schemas.microsoft.com/office/drawing/2014/main" id="{EA57E2E6-F92C-4E8F-B78D-DD167ED97BE2}"/>
                  </a:ext>
                </a:extLst>
              </p:cNvPr>
              <p:cNvSpPr>
                <a:spLocks/>
              </p:cNvSpPr>
              <p:nvPr userDrawn="1"/>
            </p:nvSpPr>
            <p:spPr bwMode="auto">
              <a:xfrm>
                <a:off x="4835532" y="3367620"/>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0" name="Freeform 17">
                <a:extLst>
                  <a:ext uri="{FF2B5EF4-FFF2-40B4-BE49-F238E27FC236}">
                    <a16:creationId xmlns:a16="http://schemas.microsoft.com/office/drawing/2014/main" id="{C6D2B3B6-C905-49EC-A23C-B9CD578BEBDB}"/>
                  </a:ext>
                </a:extLst>
              </p:cNvPr>
              <p:cNvSpPr>
                <a:spLocks/>
              </p:cNvSpPr>
              <p:nvPr userDrawn="1"/>
            </p:nvSpPr>
            <p:spPr bwMode="auto">
              <a:xfrm>
                <a:off x="4863002" y="3367599"/>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21" name="Rectangle 20">
            <a:extLst>
              <a:ext uri="{FF2B5EF4-FFF2-40B4-BE49-F238E27FC236}">
                <a16:creationId xmlns:a16="http://schemas.microsoft.com/office/drawing/2014/main" id="{AA5073EE-D409-4DF8-A3FD-9DBDA21841BD}"/>
              </a:ext>
            </a:extLst>
          </p:cNvPr>
          <p:cNvSpPr>
            <a:spLocks noChangeArrowheads="1"/>
          </p:cNvSpPr>
          <p:nvPr userDrawn="1"/>
        </p:nvSpPr>
        <p:spPr bwMode="auto">
          <a:xfrm>
            <a:off x="0" y="0"/>
            <a:ext cx="12192000" cy="6858000"/>
          </a:xfrm>
          <a:prstGeom prst="rect">
            <a:avLst/>
          </a:prstGeom>
          <a:gradFill rotWithShape="1">
            <a:gsLst>
              <a:gs pos="0">
                <a:srgbClr val="0073B2"/>
              </a:gs>
              <a:gs pos="78999">
                <a:srgbClr val="172436"/>
              </a:gs>
              <a:gs pos="100000">
                <a:srgbClr val="172436"/>
              </a:gs>
            </a:gsLst>
            <a:lin ang="7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383" tIns="45691" rIns="91383" bIns="45691"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1800">
              <a:solidFill>
                <a:srgbClr val="FFFFFF"/>
              </a:solidFill>
            </a:endParaRPr>
          </a:p>
        </p:txBody>
      </p:sp>
      <p:pic>
        <p:nvPicPr>
          <p:cNvPr id="22" name="Picture 25">
            <a:extLst>
              <a:ext uri="{FF2B5EF4-FFF2-40B4-BE49-F238E27FC236}">
                <a16:creationId xmlns:a16="http://schemas.microsoft.com/office/drawing/2014/main" id="{8DB5B7A7-DE8F-4CEE-95DF-29A47BE422C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31334" y="2509838"/>
            <a:ext cx="5604933"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 name="Picture 26" descr="in.png">
            <a:extLst>
              <a:ext uri="{FF2B5EF4-FFF2-40B4-BE49-F238E27FC236}">
                <a16:creationId xmlns:a16="http://schemas.microsoft.com/office/drawing/2014/main" id="{11DBA90E-899C-4BAE-ADD4-ED2B1388F4CA}"/>
              </a:ext>
            </a:extLst>
          </p:cNvPr>
          <p:cNvPicPr>
            <a:picLocks noChangeAspect="1"/>
          </p:cNvPicPr>
          <p:nvPr userDrawn="1"/>
        </p:nvPicPr>
        <p:blipFill>
          <a:blip r:embed="rId4">
            <a:extLst>
              <a:ext uri="{28A0092B-C50C-407E-A947-70E740481C1C}">
                <a14:useLocalDpi xmlns:a14="http://schemas.microsoft.com/office/drawing/2010/main" val="0"/>
              </a:ext>
            </a:extLst>
          </a:blip>
          <a:srcRect l="43556" t="29865"/>
          <a:stretch>
            <a:fillRect/>
          </a:stretch>
        </p:blipFill>
        <p:spPr bwMode="auto">
          <a:xfrm>
            <a:off x="7031568" y="3251200"/>
            <a:ext cx="5160433"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949295" y="3498287"/>
            <a:ext cx="10363200" cy="1198079"/>
          </a:xfrm>
        </p:spPr>
        <p:txBody>
          <a:bodyPr anchor="b">
            <a:normAutofit/>
          </a:bodyPr>
          <a:lstStyle>
            <a:lvl1pPr>
              <a:defRPr sz="2400" b="0" i="0">
                <a:solidFill>
                  <a:schemeClr val="bg1"/>
                </a:solidFill>
              </a:defRPr>
            </a:lvl1pPr>
          </a:lstStyle>
          <a:p>
            <a:r>
              <a:rPr lang="en-US"/>
              <a:t>Click to edit Master title style</a:t>
            </a:r>
            <a:endParaRPr lang="en-US" dirty="0"/>
          </a:p>
        </p:txBody>
      </p:sp>
      <p:sp>
        <p:nvSpPr>
          <p:cNvPr id="10" name="Subtitle 2"/>
          <p:cNvSpPr>
            <a:spLocks noGrp="1"/>
          </p:cNvSpPr>
          <p:nvPr>
            <p:ph type="subTitle" idx="1"/>
          </p:nvPr>
        </p:nvSpPr>
        <p:spPr>
          <a:xfrm>
            <a:off x="949295" y="4700924"/>
            <a:ext cx="8534400" cy="1371600"/>
          </a:xfrm>
          <a:prstGeom prst="rect">
            <a:avLst/>
          </a:prstGeom>
        </p:spPr>
        <p:txBody>
          <a:bodyPr>
            <a:noAutofit/>
          </a:bodyPr>
          <a:lstStyle>
            <a:lvl1pPr marL="0" indent="0" algn="l">
              <a:lnSpc>
                <a:spcPct val="100000"/>
              </a:lnSpc>
              <a:buNone/>
              <a:defRPr sz="2000" spc="0">
                <a:solidFill>
                  <a:schemeClr val="bg1">
                    <a:lumMod val="65000"/>
                  </a:schemeClr>
                </a:solidFill>
              </a:defRPr>
            </a:lvl1pPr>
            <a:lvl2pPr marL="456920" indent="0" algn="ctr">
              <a:buNone/>
              <a:defRPr>
                <a:solidFill>
                  <a:schemeClr val="tx1">
                    <a:tint val="75000"/>
                  </a:schemeClr>
                </a:solidFill>
              </a:defRPr>
            </a:lvl2pPr>
            <a:lvl3pPr marL="913837" indent="0" algn="ctr">
              <a:buNone/>
              <a:defRPr>
                <a:solidFill>
                  <a:schemeClr val="tx1">
                    <a:tint val="75000"/>
                  </a:schemeClr>
                </a:solidFill>
              </a:defRPr>
            </a:lvl3pPr>
            <a:lvl4pPr marL="1370757" indent="0" algn="ctr">
              <a:buNone/>
              <a:defRPr>
                <a:solidFill>
                  <a:schemeClr val="tx1">
                    <a:tint val="75000"/>
                  </a:schemeClr>
                </a:solidFill>
              </a:defRPr>
            </a:lvl4pPr>
            <a:lvl5pPr marL="1827675" indent="0" algn="ctr">
              <a:buNone/>
              <a:defRPr>
                <a:solidFill>
                  <a:schemeClr val="tx1">
                    <a:tint val="75000"/>
                  </a:schemeClr>
                </a:solidFill>
              </a:defRPr>
            </a:lvl5pPr>
            <a:lvl6pPr marL="2284593" indent="0" algn="ctr">
              <a:buNone/>
              <a:defRPr>
                <a:solidFill>
                  <a:schemeClr val="tx1">
                    <a:tint val="75000"/>
                  </a:schemeClr>
                </a:solidFill>
              </a:defRPr>
            </a:lvl6pPr>
            <a:lvl7pPr marL="2741512" indent="0" algn="ctr">
              <a:buNone/>
              <a:defRPr>
                <a:solidFill>
                  <a:schemeClr val="tx1">
                    <a:tint val="75000"/>
                  </a:schemeClr>
                </a:solidFill>
              </a:defRPr>
            </a:lvl7pPr>
            <a:lvl8pPr marL="3198430" indent="0" algn="ctr">
              <a:buNone/>
              <a:defRPr>
                <a:solidFill>
                  <a:schemeClr val="tx1">
                    <a:tint val="75000"/>
                  </a:schemeClr>
                </a:solidFill>
              </a:defRPr>
            </a:lvl8pPr>
            <a:lvl9pPr marL="365534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74045236"/>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ver Option B">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sp>
        <p:nvSpPr>
          <p:cNvPr id="4" name="Title 27">
            <a:extLst>
              <a:ext uri="{FF2B5EF4-FFF2-40B4-BE49-F238E27FC236}">
                <a16:creationId xmlns:a16="http://schemas.microsoft.com/office/drawing/2014/main" id="{77AC389C-1532-4BD8-AAB6-B7C51A42E405}"/>
              </a:ext>
            </a:extLst>
          </p:cNvPr>
          <p:cNvSpPr txBox="1">
            <a:spLocks/>
          </p:cNvSpPr>
          <p:nvPr/>
        </p:nvSpPr>
        <p:spPr>
          <a:xfrm>
            <a:off x="5160433" y="2849564"/>
            <a:ext cx="9423400" cy="731837"/>
          </a:xfrm>
          <a:prstGeom prst="rect">
            <a:avLst/>
          </a:prstGeom>
        </p:spPr>
        <p:txBody>
          <a:bodyPr lIns="0" tIns="45691" rIns="0" bIns="45691" anchor="ctr"/>
          <a:lstStyle>
            <a:lvl1pPr>
              <a:defRPr sz="2400" baseline="0">
                <a:solidFill>
                  <a:schemeClr val="tx1">
                    <a:lumMod val="50000"/>
                    <a:lumOff val="50000"/>
                  </a:schemeClr>
                </a:solidFill>
              </a:defRPr>
            </a:lvl1pPr>
          </a:lstStyle>
          <a:p>
            <a:pPr defTabSz="456920" eaLnBrk="1" fontAlgn="auto" hangingPunct="1">
              <a:spcAft>
                <a:spcPts val="0"/>
              </a:spcAft>
              <a:defRPr/>
            </a:pPr>
            <a:r>
              <a:rPr lang="en-US" sz="3900" dirty="0">
                <a:solidFill>
                  <a:srgbClr val="CDCCCA"/>
                </a:solidFill>
              </a:rPr>
              <a:t>Marketing Solutions</a:t>
            </a:r>
          </a:p>
        </p:txBody>
      </p:sp>
      <p:pic>
        <p:nvPicPr>
          <p:cNvPr id="5" name="Picture 8" descr="in1000pxrotate.png">
            <a:extLst>
              <a:ext uri="{FF2B5EF4-FFF2-40B4-BE49-F238E27FC236}">
                <a16:creationId xmlns:a16="http://schemas.microsoft.com/office/drawing/2014/main" id="{339F6D2A-9FDD-439D-8849-6B977980FF74}"/>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9">
            <a:extLst>
              <a:ext uri="{FF2B5EF4-FFF2-40B4-BE49-F238E27FC236}">
                <a16:creationId xmlns:a16="http://schemas.microsoft.com/office/drawing/2014/main" id="{52140F03-73CC-4B1C-9363-2A272514F039}"/>
              </a:ext>
            </a:extLst>
          </p:cNvPr>
          <p:cNvGrpSpPr>
            <a:grpSpLocks/>
          </p:cNvGrpSpPr>
          <p:nvPr/>
        </p:nvGrpSpPr>
        <p:grpSpPr bwMode="auto">
          <a:xfrm>
            <a:off x="946151" y="2767014"/>
            <a:ext cx="3964516" cy="733425"/>
            <a:chOff x="713425" y="2508272"/>
            <a:chExt cx="4208972" cy="1038540"/>
          </a:xfrm>
        </p:grpSpPr>
        <p:sp>
          <p:nvSpPr>
            <p:cNvPr id="7" name="Freeform 7">
              <a:extLst>
                <a:ext uri="{FF2B5EF4-FFF2-40B4-BE49-F238E27FC236}">
                  <a16:creationId xmlns:a16="http://schemas.microsoft.com/office/drawing/2014/main" id="{867F2B83-12E9-478C-87C7-09C7B86BA3AB}"/>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0ECBC306-DF96-463D-90F4-9918D4AD8AEB}"/>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9" name="Freeform 9">
              <a:extLst>
                <a:ext uri="{FF2B5EF4-FFF2-40B4-BE49-F238E27FC236}">
                  <a16:creationId xmlns:a16="http://schemas.microsoft.com/office/drawing/2014/main" id="{54E134D1-0320-47E4-B8CA-C84A07411C57}"/>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0" name="Freeform 10">
              <a:extLst>
                <a:ext uri="{FF2B5EF4-FFF2-40B4-BE49-F238E27FC236}">
                  <a16:creationId xmlns:a16="http://schemas.microsoft.com/office/drawing/2014/main" id="{8F59E3A9-4200-403A-8450-C225C7DDE817}"/>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 name="Freeform 11">
              <a:extLst>
                <a:ext uri="{FF2B5EF4-FFF2-40B4-BE49-F238E27FC236}">
                  <a16:creationId xmlns:a16="http://schemas.microsoft.com/office/drawing/2014/main" id="{A3B7D7AD-5469-4AEF-8828-77C874EAB723}"/>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12">
              <a:extLst>
                <a:ext uri="{FF2B5EF4-FFF2-40B4-BE49-F238E27FC236}">
                  <a16:creationId xmlns:a16="http://schemas.microsoft.com/office/drawing/2014/main" id="{6FDD896C-C713-4FB6-8EE5-D53540B8ECCD}"/>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3">
              <a:extLst>
                <a:ext uri="{FF2B5EF4-FFF2-40B4-BE49-F238E27FC236}">
                  <a16:creationId xmlns:a16="http://schemas.microsoft.com/office/drawing/2014/main" id="{A5EFBE72-A738-4C9E-A23C-EA7942580436}"/>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4">
              <a:extLst>
                <a:ext uri="{FF2B5EF4-FFF2-40B4-BE49-F238E27FC236}">
                  <a16:creationId xmlns:a16="http://schemas.microsoft.com/office/drawing/2014/main" id="{C4E63C65-24BC-44F1-A092-250F5C07D594}"/>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5">
              <a:extLst>
                <a:ext uri="{FF2B5EF4-FFF2-40B4-BE49-F238E27FC236}">
                  <a16:creationId xmlns:a16="http://schemas.microsoft.com/office/drawing/2014/main" id="{3A513FFB-0B99-4893-8852-1C301E4E4155}"/>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6" name="Group 21">
              <a:extLst>
                <a:ext uri="{FF2B5EF4-FFF2-40B4-BE49-F238E27FC236}">
                  <a16:creationId xmlns:a16="http://schemas.microsoft.com/office/drawing/2014/main" id="{BC3E2224-7212-44E0-93F4-96A9BAB0B4BD}"/>
                </a:ext>
              </a:extLst>
            </p:cNvPr>
            <p:cNvGrpSpPr>
              <a:grpSpLocks/>
            </p:cNvGrpSpPr>
            <p:nvPr userDrawn="1"/>
          </p:nvGrpSpPr>
          <p:grpSpPr bwMode="auto">
            <a:xfrm>
              <a:off x="4835532" y="3347543"/>
              <a:ext cx="86865" cy="45750"/>
              <a:chOff x="4835532" y="3367599"/>
              <a:chExt cx="57993" cy="30544"/>
            </a:xfrm>
          </p:grpSpPr>
          <p:sp>
            <p:nvSpPr>
              <p:cNvPr id="17" name="Freeform 22">
                <a:extLst>
                  <a:ext uri="{FF2B5EF4-FFF2-40B4-BE49-F238E27FC236}">
                    <a16:creationId xmlns:a16="http://schemas.microsoft.com/office/drawing/2014/main" id="{290C437E-D354-42D7-A1B8-16A27E1A8835}"/>
                  </a:ext>
                </a:extLst>
              </p:cNvPr>
              <p:cNvSpPr>
                <a:spLocks/>
              </p:cNvSpPr>
              <p:nvPr userDrawn="1"/>
            </p:nvSpPr>
            <p:spPr bwMode="auto">
              <a:xfrm>
                <a:off x="4835532" y="3367620"/>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8" name="Freeform 23">
                <a:extLst>
                  <a:ext uri="{FF2B5EF4-FFF2-40B4-BE49-F238E27FC236}">
                    <a16:creationId xmlns:a16="http://schemas.microsoft.com/office/drawing/2014/main" id="{7C3478E0-4285-4C51-86A9-2A4E8A4268C2}"/>
                  </a:ext>
                </a:extLst>
              </p:cNvPr>
              <p:cNvSpPr>
                <a:spLocks/>
              </p:cNvSpPr>
              <p:nvPr userDrawn="1"/>
            </p:nvSpPr>
            <p:spPr bwMode="auto">
              <a:xfrm>
                <a:off x="4863002" y="3367599"/>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19" name="Title 1"/>
          <p:cNvSpPr>
            <a:spLocks noGrp="1"/>
          </p:cNvSpPr>
          <p:nvPr>
            <p:ph type="ctrTitle"/>
          </p:nvPr>
        </p:nvSpPr>
        <p:spPr>
          <a:xfrm>
            <a:off x="949295" y="3498287"/>
            <a:ext cx="10363200" cy="1198079"/>
          </a:xfrm>
        </p:spPr>
        <p:txBody>
          <a:bodyPr anchor="b">
            <a:normAutofit/>
          </a:bodyPr>
          <a:lstStyle>
            <a:lvl1pPr>
              <a:defRPr sz="2400" b="0" i="0">
                <a:solidFill>
                  <a:schemeClr val="bg1"/>
                </a:solidFill>
              </a:defRPr>
            </a:lvl1pPr>
          </a:lstStyle>
          <a:p>
            <a:r>
              <a:rPr lang="en-US"/>
              <a:t>Click to edit Master title style</a:t>
            </a:r>
            <a:endParaRPr lang="en-US" dirty="0"/>
          </a:p>
        </p:txBody>
      </p:sp>
      <p:sp>
        <p:nvSpPr>
          <p:cNvPr id="20" name="Subtitle 2"/>
          <p:cNvSpPr>
            <a:spLocks noGrp="1"/>
          </p:cNvSpPr>
          <p:nvPr>
            <p:ph type="subTitle" idx="1"/>
          </p:nvPr>
        </p:nvSpPr>
        <p:spPr>
          <a:xfrm>
            <a:off x="949295" y="4700924"/>
            <a:ext cx="8534400" cy="1371600"/>
          </a:xfrm>
          <a:prstGeom prst="rect">
            <a:avLst/>
          </a:prstGeom>
        </p:spPr>
        <p:txBody>
          <a:bodyPr>
            <a:noAutofit/>
          </a:bodyPr>
          <a:lstStyle>
            <a:lvl1pPr marL="0" indent="0" algn="l">
              <a:lnSpc>
                <a:spcPct val="100000"/>
              </a:lnSpc>
              <a:buNone/>
              <a:defRPr sz="2000" spc="0">
                <a:solidFill>
                  <a:schemeClr val="bg1">
                    <a:lumMod val="65000"/>
                  </a:schemeClr>
                </a:solidFill>
              </a:defRPr>
            </a:lvl1pPr>
            <a:lvl2pPr marL="456920" indent="0" algn="ctr">
              <a:buNone/>
              <a:defRPr>
                <a:solidFill>
                  <a:schemeClr val="tx1">
                    <a:tint val="75000"/>
                  </a:schemeClr>
                </a:solidFill>
              </a:defRPr>
            </a:lvl2pPr>
            <a:lvl3pPr marL="913837" indent="0" algn="ctr">
              <a:buNone/>
              <a:defRPr>
                <a:solidFill>
                  <a:schemeClr val="tx1">
                    <a:tint val="75000"/>
                  </a:schemeClr>
                </a:solidFill>
              </a:defRPr>
            </a:lvl3pPr>
            <a:lvl4pPr marL="1370757" indent="0" algn="ctr">
              <a:buNone/>
              <a:defRPr>
                <a:solidFill>
                  <a:schemeClr val="tx1">
                    <a:tint val="75000"/>
                  </a:schemeClr>
                </a:solidFill>
              </a:defRPr>
            </a:lvl4pPr>
            <a:lvl5pPr marL="1827675" indent="0" algn="ctr">
              <a:buNone/>
              <a:defRPr>
                <a:solidFill>
                  <a:schemeClr val="tx1">
                    <a:tint val="75000"/>
                  </a:schemeClr>
                </a:solidFill>
              </a:defRPr>
            </a:lvl5pPr>
            <a:lvl6pPr marL="2284593" indent="0" algn="ctr">
              <a:buNone/>
              <a:defRPr>
                <a:solidFill>
                  <a:schemeClr val="tx1">
                    <a:tint val="75000"/>
                  </a:schemeClr>
                </a:solidFill>
              </a:defRPr>
            </a:lvl6pPr>
            <a:lvl7pPr marL="2741512" indent="0" algn="ctr">
              <a:buNone/>
              <a:defRPr>
                <a:solidFill>
                  <a:schemeClr val="tx1">
                    <a:tint val="75000"/>
                  </a:schemeClr>
                </a:solidFill>
              </a:defRPr>
            </a:lvl7pPr>
            <a:lvl8pPr marL="3198430" indent="0" algn="ctr">
              <a:buNone/>
              <a:defRPr>
                <a:solidFill>
                  <a:schemeClr val="tx1">
                    <a:tint val="75000"/>
                  </a:schemeClr>
                </a:solidFill>
              </a:defRPr>
            </a:lvl8pPr>
            <a:lvl9pPr marL="365534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099689479"/>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ver Slide: 1 speaker">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5" name="Picture 7" descr="in1000pxrotate.png">
            <a:extLst>
              <a:ext uri="{FF2B5EF4-FFF2-40B4-BE49-F238E27FC236}">
                <a16:creationId xmlns:a16="http://schemas.microsoft.com/office/drawing/2014/main" id="{DB7137F2-2A66-4AE0-B59D-7CDFB96AE0FA}"/>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8">
            <a:extLst>
              <a:ext uri="{FF2B5EF4-FFF2-40B4-BE49-F238E27FC236}">
                <a16:creationId xmlns:a16="http://schemas.microsoft.com/office/drawing/2014/main" id="{B9F3F455-881B-4D52-B7AE-66B3F68D0318}"/>
              </a:ext>
            </a:extLst>
          </p:cNvPr>
          <p:cNvGrpSpPr>
            <a:grpSpLocks/>
          </p:cNvGrpSpPr>
          <p:nvPr/>
        </p:nvGrpSpPr>
        <p:grpSpPr bwMode="auto">
          <a:xfrm>
            <a:off x="952500" y="2508251"/>
            <a:ext cx="5613400" cy="1038225"/>
            <a:chOff x="713425" y="2508272"/>
            <a:chExt cx="4208972" cy="1038540"/>
          </a:xfrm>
        </p:grpSpPr>
        <p:sp>
          <p:nvSpPr>
            <p:cNvPr id="7" name="Freeform 7">
              <a:extLst>
                <a:ext uri="{FF2B5EF4-FFF2-40B4-BE49-F238E27FC236}">
                  <a16:creationId xmlns:a16="http://schemas.microsoft.com/office/drawing/2014/main" id="{BD4CB282-17CE-41BB-88B9-6FDE0F74D8C5}"/>
                </a:ext>
              </a:extLst>
            </p:cNvPr>
            <p:cNvSpPr>
              <a:spLocks/>
            </p:cNvSpPr>
            <p:nvPr userDrawn="1"/>
          </p:nvSpPr>
          <p:spPr bwMode="auto">
            <a:xfrm>
              <a:off x="713425" y="2661649"/>
              <a:ext cx="456316" cy="731785"/>
            </a:xfrm>
            <a:custGeom>
              <a:avLst/>
              <a:gdLst>
                <a:gd name="T0" fmla="*/ 0 w 598"/>
                <a:gd name="T1" fmla="*/ 0 h 959"/>
                <a:gd name="T2" fmla="*/ 2147483646 w 598"/>
                <a:gd name="T3" fmla="*/ 0 h 959"/>
                <a:gd name="T4" fmla="*/ 2147483646 w 598"/>
                <a:gd name="T5" fmla="*/ 2147483646 h 959"/>
                <a:gd name="T6" fmla="*/ 2147483646 w 598"/>
                <a:gd name="T7" fmla="*/ 2147483646 h 959"/>
                <a:gd name="T8" fmla="*/ 2147483646 w 598"/>
                <a:gd name="T9" fmla="*/ 2147483646 h 959"/>
                <a:gd name="T10" fmla="*/ 0 w 598"/>
                <a:gd name="T11" fmla="*/ 2147483646 h 959"/>
                <a:gd name="T12" fmla="*/ 0 w 598"/>
                <a:gd name="T13" fmla="*/ 0 h 9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9">
                  <a:moveTo>
                    <a:pt x="0" y="0"/>
                  </a:moveTo>
                  <a:lnTo>
                    <a:pt x="210" y="0"/>
                  </a:lnTo>
                  <a:lnTo>
                    <a:pt x="210" y="765"/>
                  </a:lnTo>
                  <a:lnTo>
                    <a:pt x="598" y="765"/>
                  </a:lnTo>
                  <a:lnTo>
                    <a:pt x="598"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8">
              <a:extLst>
                <a:ext uri="{FF2B5EF4-FFF2-40B4-BE49-F238E27FC236}">
                  <a16:creationId xmlns:a16="http://schemas.microsoft.com/office/drawing/2014/main" id="{0628C1F1-CD19-4004-8A97-91B4A7DC1583}"/>
                </a:ext>
              </a:extLst>
            </p:cNvPr>
            <p:cNvSpPr>
              <a:spLocks noEditPoints="1"/>
            </p:cNvSpPr>
            <p:nvPr userDrawn="1"/>
          </p:nvSpPr>
          <p:spPr bwMode="auto">
            <a:xfrm>
              <a:off x="1229261" y="2650966"/>
              <a:ext cx="177795"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2"/>
                    <a:pt x="99" y="50"/>
                  </a:cubicBezTo>
                  <a:cubicBezTo>
                    <a:pt x="99" y="77"/>
                    <a:pt x="77" y="99"/>
                    <a:pt x="49" y="99"/>
                  </a:cubicBezTo>
                  <a:cubicBezTo>
                    <a:pt x="22" y="99"/>
                    <a:pt x="0" y="77"/>
                    <a:pt x="0" y="50"/>
                  </a:cubicBezTo>
                  <a:cubicBezTo>
                    <a:pt x="0" y="22"/>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9">
              <a:extLst>
                <a:ext uri="{FF2B5EF4-FFF2-40B4-BE49-F238E27FC236}">
                  <a16:creationId xmlns:a16="http://schemas.microsoft.com/office/drawing/2014/main" id="{ECFE7BB4-DE33-4651-A9D1-7F19EE8B89CA}"/>
                </a:ext>
              </a:extLst>
            </p:cNvPr>
            <p:cNvSpPr>
              <a:spLocks/>
            </p:cNvSpPr>
            <p:nvPr userDrawn="1"/>
          </p:nvSpPr>
          <p:spPr bwMode="auto">
            <a:xfrm>
              <a:off x="2038115" y="2661649"/>
              <a:ext cx="517362" cy="731785"/>
            </a:xfrm>
            <a:custGeom>
              <a:avLst/>
              <a:gdLst>
                <a:gd name="T0" fmla="*/ 0 w 678"/>
                <a:gd name="T1" fmla="*/ 0 h 959"/>
                <a:gd name="T2" fmla="*/ 2147483646 w 678"/>
                <a:gd name="T3" fmla="*/ 0 h 959"/>
                <a:gd name="T4" fmla="*/ 2147483646 w 678"/>
                <a:gd name="T5" fmla="*/ 2147483646 h 959"/>
                <a:gd name="T6" fmla="*/ 2147483646 w 678"/>
                <a:gd name="T7" fmla="*/ 2147483646 h 959"/>
                <a:gd name="T8" fmla="*/ 2147483646 w 678"/>
                <a:gd name="T9" fmla="*/ 2147483646 h 959"/>
                <a:gd name="T10" fmla="*/ 2147483646 w 678"/>
                <a:gd name="T11" fmla="*/ 2147483646 h 959"/>
                <a:gd name="T12" fmla="*/ 2147483646 w 678"/>
                <a:gd name="T13" fmla="*/ 2147483646 h 959"/>
                <a:gd name="T14" fmla="*/ 2147483646 w 678"/>
                <a:gd name="T15" fmla="*/ 2147483646 h 959"/>
                <a:gd name="T16" fmla="*/ 2147483646 w 678"/>
                <a:gd name="T17" fmla="*/ 2147483646 h 959"/>
                <a:gd name="T18" fmla="*/ 2147483646 w 678"/>
                <a:gd name="T19" fmla="*/ 2147483646 h 959"/>
                <a:gd name="T20" fmla="*/ 2147483646 w 678"/>
                <a:gd name="T21" fmla="*/ 2147483646 h 959"/>
                <a:gd name="T22" fmla="*/ 0 w 678"/>
                <a:gd name="T23" fmla="*/ 2147483646 h 959"/>
                <a:gd name="T24" fmla="*/ 0 w 678"/>
                <a:gd name="T25" fmla="*/ 0 h 9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8" h="959">
                  <a:moveTo>
                    <a:pt x="0" y="0"/>
                  </a:moveTo>
                  <a:lnTo>
                    <a:pt x="201" y="0"/>
                  </a:lnTo>
                  <a:lnTo>
                    <a:pt x="201" y="574"/>
                  </a:lnTo>
                  <a:lnTo>
                    <a:pt x="430" y="309"/>
                  </a:lnTo>
                  <a:lnTo>
                    <a:pt x="678" y="309"/>
                  </a:lnTo>
                  <a:lnTo>
                    <a:pt x="414" y="609"/>
                  </a:lnTo>
                  <a:lnTo>
                    <a:pt x="671" y="959"/>
                  </a:lnTo>
                  <a:lnTo>
                    <a:pt x="418" y="959"/>
                  </a:lnTo>
                  <a:lnTo>
                    <a:pt x="206" y="638"/>
                  </a:lnTo>
                  <a:lnTo>
                    <a:pt x="201" y="638"/>
                  </a:lnTo>
                  <a:lnTo>
                    <a:pt x="201" y="959"/>
                  </a:lnTo>
                  <a:lnTo>
                    <a:pt x="0" y="95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3" name="Freeform 10">
              <a:extLst>
                <a:ext uri="{FF2B5EF4-FFF2-40B4-BE49-F238E27FC236}">
                  <a16:creationId xmlns:a16="http://schemas.microsoft.com/office/drawing/2014/main" id="{9283B5F3-B353-4181-820F-DAA8F44BF49C}"/>
                </a:ext>
              </a:extLst>
            </p:cNvPr>
            <p:cNvSpPr>
              <a:spLocks/>
            </p:cNvSpPr>
            <p:nvPr userDrawn="1"/>
          </p:nvSpPr>
          <p:spPr bwMode="auto">
            <a:xfrm>
              <a:off x="1479548" y="2885229"/>
              <a:ext cx="481497" cy="508205"/>
            </a:xfrm>
            <a:custGeom>
              <a:avLst/>
              <a:gdLst>
                <a:gd name="T0" fmla="*/ 0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0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0 w 267"/>
                <a:gd name="T25" fmla="*/ 2147483646 h 282"/>
                <a:gd name="T26" fmla="*/ 0 w 267"/>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7" h="282">
                  <a:moveTo>
                    <a:pt x="0" y="7"/>
                  </a:moveTo>
                  <a:cubicBezTo>
                    <a:pt x="82" y="7"/>
                    <a:pt x="82" y="7"/>
                    <a:pt x="82" y="7"/>
                  </a:cubicBezTo>
                  <a:cubicBezTo>
                    <a:pt x="82" y="44"/>
                    <a:pt x="82" y="44"/>
                    <a:pt x="82" y="44"/>
                  </a:cubicBezTo>
                  <a:cubicBezTo>
                    <a:pt x="83" y="44"/>
                    <a:pt x="83" y="44"/>
                    <a:pt x="83" y="44"/>
                  </a:cubicBezTo>
                  <a:cubicBezTo>
                    <a:pt x="95" y="23"/>
                    <a:pt x="123" y="0"/>
                    <a:pt x="164" y="0"/>
                  </a:cubicBezTo>
                  <a:cubicBezTo>
                    <a:pt x="251" y="0"/>
                    <a:pt x="267" y="57"/>
                    <a:pt x="267" y="131"/>
                  </a:cubicBezTo>
                  <a:cubicBezTo>
                    <a:pt x="267" y="282"/>
                    <a:pt x="267" y="282"/>
                    <a:pt x="267" y="282"/>
                  </a:cubicBezTo>
                  <a:cubicBezTo>
                    <a:pt x="181" y="282"/>
                    <a:pt x="181" y="282"/>
                    <a:pt x="181" y="282"/>
                  </a:cubicBezTo>
                  <a:cubicBezTo>
                    <a:pt x="181" y="148"/>
                    <a:pt x="181" y="148"/>
                    <a:pt x="181" y="148"/>
                  </a:cubicBezTo>
                  <a:cubicBezTo>
                    <a:pt x="181" y="116"/>
                    <a:pt x="181" y="75"/>
                    <a:pt x="137" y="75"/>
                  </a:cubicBezTo>
                  <a:cubicBezTo>
                    <a:pt x="92" y="75"/>
                    <a:pt x="86" y="110"/>
                    <a:pt x="86" y="146"/>
                  </a:cubicBezTo>
                  <a:cubicBezTo>
                    <a:pt x="86" y="282"/>
                    <a:pt x="86" y="282"/>
                    <a:pt x="86"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4" name="Freeform 11">
              <a:extLst>
                <a:ext uri="{FF2B5EF4-FFF2-40B4-BE49-F238E27FC236}">
                  <a16:creationId xmlns:a16="http://schemas.microsoft.com/office/drawing/2014/main" id="{C1278982-5FBD-467F-BE14-7A3972FF5251}"/>
                </a:ext>
              </a:extLst>
            </p:cNvPr>
            <p:cNvSpPr>
              <a:spLocks noEditPoints="1"/>
            </p:cNvSpPr>
            <p:nvPr userDrawn="1"/>
          </p:nvSpPr>
          <p:spPr bwMode="auto">
            <a:xfrm>
              <a:off x="2521139" y="2881414"/>
              <a:ext cx="512020" cy="524993"/>
            </a:xfrm>
            <a:custGeom>
              <a:avLst/>
              <a:gdLst>
                <a:gd name="T0" fmla="*/ 2147483646 w 284"/>
                <a:gd name="T1" fmla="*/ 2147483646 h 291"/>
                <a:gd name="T2" fmla="*/ 2147483646 w 284"/>
                <a:gd name="T3" fmla="*/ 2147483646 h 291"/>
                <a:gd name="T4" fmla="*/ 2147483646 w 284"/>
                <a:gd name="T5" fmla="*/ 2147483646 h 291"/>
                <a:gd name="T6" fmla="*/ 2147483646 w 284"/>
                <a:gd name="T7" fmla="*/ 2147483646 h 291"/>
                <a:gd name="T8" fmla="*/ 2147483646 w 284"/>
                <a:gd name="T9" fmla="*/ 2147483646 h 291"/>
                <a:gd name="T10" fmla="*/ 2147483646 w 284"/>
                <a:gd name="T11" fmla="*/ 2147483646 h 291"/>
                <a:gd name="T12" fmla="*/ 0 w 284"/>
                <a:gd name="T13" fmla="*/ 2147483646 h 291"/>
                <a:gd name="T14" fmla="*/ 2147483646 w 284"/>
                <a:gd name="T15" fmla="*/ 0 h 291"/>
                <a:gd name="T16" fmla="*/ 2147483646 w 284"/>
                <a:gd name="T17" fmla="*/ 2147483646 h 291"/>
                <a:gd name="T18" fmla="*/ 2147483646 w 284"/>
                <a:gd name="T19" fmla="*/ 2147483646 h 291"/>
                <a:gd name="T20" fmla="*/ 2147483646 w 284"/>
                <a:gd name="T21" fmla="*/ 2147483646 h 291"/>
                <a:gd name="T22" fmla="*/ 2147483646 w 284"/>
                <a:gd name="T23" fmla="*/ 2147483646 h 291"/>
                <a:gd name="T24" fmla="*/ 2147483646 w 284"/>
                <a:gd name="T25" fmla="*/ 2147483646 h 291"/>
                <a:gd name="T26" fmla="*/ 2147483646 w 284"/>
                <a:gd name="T27" fmla="*/ 2147483646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4" h="291">
                  <a:moveTo>
                    <a:pt x="199" y="114"/>
                  </a:moveTo>
                  <a:cubicBezTo>
                    <a:pt x="199" y="86"/>
                    <a:pt x="177" y="62"/>
                    <a:pt x="146" y="62"/>
                  </a:cubicBezTo>
                  <a:cubicBezTo>
                    <a:pt x="109" y="62"/>
                    <a:pt x="88" y="88"/>
                    <a:pt x="86" y="114"/>
                  </a:cubicBezTo>
                  <a:lnTo>
                    <a:pt x="199" y="114"/>
                  </a:lnTo>
                  <a:close/>
                  <a:moveTo>
                    <a:pt x="271" y="236"/>
                  </a:moveTo>
                  <a:cubicBezTo>
                    <a:pt x="243" y="271"/>
                    <a:pt x="199" y="291"/>
                    <a:pt x="154" y="291"/>
                  </a:cubicBezTo>
                  <a:cubicBezTo>
                    <a:pt x="69" y="291"/>
                    <a:pt x="0" y="234"/>
                    <a:pt x="0" y="146"/>
                  </a:cubicBezTo>
                  <a:cubicBezTo>
                    <a:pt x="0" y="57"/>
                    <a:pt x="69" y="0"/>
                    <a:pt x="154" y="0"/>
                  </a:cubicBezTo>
                  <a:cubicBezTo>
                    <a:pt x="234" y="0"/>
                    <a:pt x="284" y="57"/>
                    <a:pt x="284" y="146"/>
                  </a:cubicBezTo>
                  <a:cubicBezTo>
                    <a:pt x="284" y="172"/>
                    <a:pt x="284" y="172"/>
                    <a:pt x="284" y="172"/>
                  </a:cubicBezTo>
                  <a:cubicBezTo>
                    <a:pt x="86" y="172"/>
                    <a:pt x="86" y="172"/>
                    <a:pt x="86" y="172"/>
                  </a:cubicBezTo>
                  <a:cubicBezTo>
                    <a:pt x="93" y="205"/>
                    <a:pt x="117" y="226"/>
                    <a:pt x="150" y="226"/>
                  </a:cubicBezTo>
                  <a:cubicBezTo>
                    <a:pt x="178" y="226"/>
                    <a:pt x="197" y="212"/>
                    <a:pt x="211" y="192"/>
                  </a:cubicBezTo>
                  <a:lnTo>
                    <a:pt x="271" y="2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5" name="Freeform 12">
              <a:extLst>
                <a:ext uri="{FF2B5EF4-FFF2-40B4-BE49-F238E27FC236}">
                  <a16:creationId xmlns:a16="http://schemas.microsoft.com/office/drawing/2014/main" id="{41455A0A-EA1A-4D92-B3B0-C6E30187CF5C}"/>
                </a:ext>
              </a:extLst>
            </p:cNvPr>
            <p:cNvSpPr>
              <a:spLocks noEditPoints="1"/>
            </p:cNvSpPr>
            <p:nvPr userDrawn="1"/>
          </p:nvSpPr>
          <p:spPr bwMode="auto">
            <a:xfrm>
              <a:off x="3076654" y="2661649"/>
              <a:ext cx="542543" cy="742468"/>
            </a:xfrm>
            <a:custGeom>
              <a:avLst/>
              <a:gdLst>
                <a:gd name="T0" fmla="*/ 2147483646 w 301"/>
                <a:gd name="T1" fmla="*/ 2147483646 h 412"/>
                <a:gd name="T2" fmla="*/ 2147483646 w 301"/>
                <a:gd name="T3" fmla="*/ 2147483646 h 412"/>
                <a:gd name="T4" fmla="*/ 2147483646 w 301"/>
                <a:gd name="T5" fmla="*/ 2147483646 h 412"/>
                <a:gd name="T6" fmla="*/ 2147483646 w 301"/>
                <a:gd name="T7" fmla="*/ 2147483646 h 412"/>
                <a:gd name="T8" fmla="*/ 2147483646 w 301"/>
                <a:gd name="T9" fmla="*/ 2147483646 h 412"/>
                <a:gd name="T10" fmla="*/ 2147483646 w 301"/>
                <a:gd name="T11" fmla="*/ 2147483646 h 412"/>
                <a:gd name="T12" fmla="*/ 2147483646 w 301"/>
                <a:gd name="T13" fmla="*/ 2147483646 h 412"/>
                <a:gd name="T14" fmla="*/ 2147483646 w 301"/>
                <a:gd name="T15" fmla="*/ 2147483646 h 412"/>
                <a:gd name="T16" fmla="*/ 2147483646 w 301"/>
                <a:gd name="T17" fmla="*/ 2147483646 h 412"/>
                <a:gd name="T18" fmla="*/ 2147483646 w 301"/>
                <a:gd name="T19" fmla="*/ 2147483646 h 412"/>
                <a:gd name="T20" fmla="*/ 0 w 301"/>
                <a:gd name="T21" fmla="*/ 2147483646 h 412"/>
                <a:gd name="T22" fmla="*/ 2147483646 w 301"/>
                <a:gd name="T23" fmla="*/ 2147483646 h 412"/>
                <a:gd name="T24" fmla="*/ 2147483646 w 301"/>
                <a:gd name="T25" fmla="*/ 2147483646 h 412"/>
                <a:gd name="T26" fmla="*/ 2147483646 w 301"/>
                <a:gd name="T27" fmla="*/ 2147483646 h 412"/>
                <a:gd name="T28" fmla="*/ 2147483646 w 301"/>
                <a:gd name="T29" fmla="*/ 0 h 412"/>
                <a:gd name="T30" fmla="*/ 2147483646 w 301"/>
                <a:gd name="T31" fmla="*/ 0 h 412"/>
                <a:gd name="T32" fmla="*/ 2147483646 w 301"/>
                <a:gd name="T33" fmla="*/ 2147483646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1" h="412">
                  <a:moveTo>
                    <a:pt x="154" y="197"/>
                  </a:moveTo>
                  <a:cubicBezTo>
                    <a:pt x="111" y="197"/>
                    <a:pt x="86" y="226"/>
                    <a:pt x="86" y="267"/>
                  </a:cubicBezTo>
                  <a:cubicBezTo>
                    <a:pt x="86" y="309"/>
                    <a:pt x="111" y="337"/>
                    <a:pt x="154" y="337"/>
                  </a:cubicBezTo>
                  <a:cubicBezTo>
                    <a:pt x="197" y="337"/>
                    <a:pt x="222" y="309"/>
                    <a:pt x="222" y="267"/>
                  </a:cubicBezTo>
                  <a:cubicBezTo>
                    <a:pt x="222" y="226"/>
                    <a:pt x="197" y="197"/>
                    <a:pt x="154" y="197"/>
                  </a:cubicBezTo>
                  <a:moveTo>
                    <a:pt x="301" y="406"/>
                  </a:moveTo>
                  <a:cubicBezTo>
                    <a:pt x="222" y="406"/>
                    <a:pt x="222" y="406"/>
                    <a:pt x="222" y="406"/>
                  </a:cubicBezTo>
                  <a:cubicBezTo>
                    <a:pt x="222" y="369"/>
                    <a:pt x="222" y="369"/>
                    <a:pt x="222" y="369"/>
                  </a:cubicBezTo>
                  <a:cubicBezTo>
                    <a:pt x="221" y="369"/>
                    <a:pt x="221" y="369"/>
                    <a:pt x="221" y="369"/>
                  </a:cubicBezTo>
                  <a:cubicBezTo>
                    <a:pt x="208" y="389"/>
                    <a:pt x="175" y="412"/>
                    <a:pt x="136" y="412"/>
                  </a:cubicBezTo>
                  <a:cubicBezTo>
                    <a:pt x="54" y="412"/>
                    <a:pt x="0" y="353"/>
                    <a:pt x="0" y="270"/>
                  </a:cubicBezTo>
                  <a:cubicBezTo>
                    <a:pt x="0" y="193"/>
                    <a:pt x="48" y="122"/>
                    <a:pt x="126" y="122"/>
                  </a:cubicBezTo>
                  <a:cubicBezTo>
                    <a:pt x="162" y="122"/>
                    <a:pt x="195" y="132"/>
                    <a:pt x="214" y="159"/>
                  </a:cubicBezTo>
                  <a:cubicBezTo>
                    <a:pt x="215" y="159"/>
                    <a:pt x="215" y="159"/>
                    <a:pt x="215" y="159"/>
                  </a:cubicBezTo>
                  <a:cubicBezTo>
                    <a:pt x="215" y="0"/>
                    <a:pt x="215" y="0"/>
                    <a:pt x="215" y="0"/>
                  </a:cubicBezTo>
                  <a:cubicBezTo>
                    <a:pt x="301" y="0"/>
                    <a:pt x="301" y="0"/>
                    <a:pt x="301" y="0"/>
                  </a:cubicBezTo>
                  <a:lnTo>
                    <a:pt x="301"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6" name="Freeform 13">
              <a:extLst>
                <a:ext uri="{FF2B5EF4-FFF2-40B4-BE49-F238E27FC236}">
                  <a16:creationId xmlns:a16="http://schemas.microsoft.com/office/drawing/2014/main" id="{F699633C-1D6C-46D1-B217-B991B6620973}"/>
                </a:ext>
              </a:extLst>
            </p:cNvPr>
            <p:cNvSpPr>
              <a:spLocks/>
            </p:cNvSpPr>
            <p:nvPr userDrawn="1"/>
          </p:nvSpPr>
          <p:spPr bwMode="auto">
            <a:xfrm>
              <a:off x="3772574" y="2508272"/>
              <a:ext cx="1037776" cy="1038540"/>
            </a:xfrm>
            <a:custGeom>
              <a:avLst/>
              <a:gdLst>
                <a:gd name="T0" fmla="*/ 2147483646 w 576"/>
                <a:gd name="T1" fmla="*/ 0 h 576"/>
                <a:gd name="T2" fmla="*/ 2147483646 w 576"/>
                <a:gd name="T3" fmla="*/ 0 h 576"/>
                <a:gd name="T4" fmla="*/ 0 w 576"/>
                <a:gd name="T5" fmla="*/ 2147483646 h 576"/>
                <a:gd name="T6" fmla="*/ 0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0 h 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576">
                  <a:moveTo>
                    <a:pt x="534" y="0"/>
                  </a:moveTo>
                  <a:cubicBezTo>
                    <a:pt x="43" y="0"/>
                    <a:pt x="43" y="0"/>
                    <a:pt x="43" y="0"/>
                  </a:cubicBezTo>
                  <a:cubicBezTo>
                    <a:pt x="19" y="0"/>
                    <a:pt x="0" y="19"/>
                    <a:pt x="0" y="42"/>
                  </a:cubicBezTo>
                  <a:cubicBezTo>
                    <a:pt x="0" y="534"/>
                    <a:pt x="0" y="534"/>
                    <a:pt x="0" y="534"/>
                  </a:cubicBezTo>
                  <a:cubicBezTo>
                    <a:pt x="0" y="557"/>
                    <a:pt x="19" y="576"/>
                    <a:pt x="43" y="576"/>
                  </a:cubicBezTo>
                  <a:cubicBezTo>
                    <a:pt x="534" y="576"/>
                    <a:pt x="534" y="576"/>
                    <a:pt x="534" y="576"/>
                  </a:cubicBezTo>
                  <a:cubicBezTo>
                    <a:pt x="557" y="576"/>
                    <a:pt x="576" y="557"/>
                    <a:pt x="576" y="534"/>
                  </a:cubicBezTo>
                  <a:cubicBezTo>
                    <a:pt x="576" y="42"/>
                    <a:pt x="576" y="42"/>
                    <a:pt x="576" y="42"/>
                  </a:cubicBezTo>
                  <a:cubicBezTo>
                    <a:pt x="576" y="19"/>
                    <a:pt x="557" y="0"/>
                    <a:pt x="534" y="0"/>
                  </a:cubicBezTo>
                  <a:close/>
                </a:path>
              </a:pathLst>
            </a:cu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7" name="Freeform 14">
              <a:extLst>
                <a:ext uri="{FF2B5EF4-FFF2-40B4-BE49-F238E27FC236}">
                  <a16:creationId xmlns:a16="http://schemas.microsoft.com/office/drawing/2014/main" id="{86271C1B-CA72-4EE8-AFE8-3ECD29B3DA8F}"/>
                </a:ext>
              </a:extLst>
            </p:cNvPr>
            <p:cNvSpPr>
              <a:spLocks noEditPoints="1"/>
            </p:cNvSpPr>
            <p:nvPr userDrawn="1"/>
          </p:nvSpPr>
          <p:spPr bwMode="auto">
            <a:xfrm>
              <a:off x="3914506" y="2650966"/>
              <a:ext cx="178558" cy="742468"/>
            </a:xfrm>
            <a:custGeom>
              <a:avLst/>
              <a:gdLst>
                <a:gd name="T0" fmla="*/ 2147483646 w 99"/>
                <a:gd name="T1" fmla="*/ 2147483646 h 412"/>
                <a:gd name="T2" fmla="*/ 2147483646 w 99"/>
                <a:gd name="T3" fmla="*/ 2147483646 h 412"/>
                <a:gd name="T4" fmla="*/ 2147483646 w 99"/>
                <a:gd name="T5" fmla="*/ 2147483646 h 412"/>
                <a:gd name="T6" fmla="*/ 2147483646 w 99"/>
                <a:gd name="T7" fmla="*/ 2147483646 h 412"/>
                <a:gd name="T8" fmla="*/ 2147483646 w 99"/>
                <a:gd name="T9" fmla="*/ 2147483646 h 412"/>
                <a:gd name="T10" fmla="*/ 2147483646 w 99"/>
                <a:gd name="T11" fmla="*/ 0 h 412"/>
                <a:gd name="T12" fmla="*/ 2147483646 w 99"/>
                <a:gd name="T13" fmla="*/ 2147483646 h 412"/>
                <a:gd name="T14" fmla="*/ 2147483646 w 99"/>
                <a:gd name="T15" fmla="*/ 2147483646 h 412"/>
                <a:gd name="T16" fmla="*/ 0 w 99"/>
                <a:gd name="T17" fmla="*/ 2147483646 h 412"/>
                <a:gd name="T18" fmla="*/ 2147483646 w 99"/>
                <a:gd name="T19" fmla="*/ 0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412">
                  <a:moveTo>
                    <a:pt x="7" y="137"/>
                  </a:moveTo>
                  <a:cubicBezTo>
                    <a:pt x="92" y="137"/>
                    <a:pt x="92" y="137"/>
                    <a:pt x="92" y="137"/>
                  </a:cubicBezTo>
                  <a:cubicBezTo>
                    <a:pt x="92" y="412"/>
                    <a:pt x="92" y="412"/>
                    <a:pt x="92" y="412"/>
                  </a:cubicBezTo>
                  <a:cubicBezTo>
                    <a:pt x="7" y="412"/>
                    <a:pt x="7" y="412"/>
                    <a:pt x="7" y="412"/>
                  </a:cubicBezTo>
                  <a:lnTo>
                    <a:pt x="7" y="137"/>
                  </a:lnTo>
                  <a:close/>
                  <a:moveTo>
                    <a:pt x="49" y="0"/>
                  </a:moveTo>
                  <a:cubicBezTo>
                    <a:pt x="77" y="0"/>
                    <a:pt x="99" y="23"/>
                    <a:pt x="99" y="50"/>
                  </a:cubicBezTo>
                  <a:cubicBezTo>
                    <a:pt x="99" y="77"/>
                    <a:pt x="77" y="99"/>
                    <a:pt x="49" y="99"/>
                  </a:cubicBezTo>
                  <a:cubicBezTo>
                    <a:pt x="22" y="99"/>
                    <a:pt x="0" y="77"/>
                    <a:pt x="0" y="50"/>
                  </a:cubicBezTo>
                  <a:cubicBezTo>
                    <a:pt x="0" y="23"/>
                    <a:pt x="2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8" name="Freeform 15">
              <a:extLst>
                <a:ext uri="{FF2B5EF4-FFF2-40B4-BE49-F238E27FC236}">
                  <a16:creationId xmlns:a16="http://schemas.microsoft.com/office/drawing/2014/main" id="{331BC7AB-84D1-440C-9291-CA7ADC789946}"/>
                </a:ext>
              </a:extLst>
            </p:cNvPr>
            <p:cNvSpPr>
              <a:spLocks/>
            </p:cNvSpPr>
            <p:nvPr userDrawn="1"/>
          </p:nvSpPr>
          <p:spPr bwMode="auto">
            <a:xfrm>
              <a:off x="4177765" y="2885229"/>
              <a:ext cx="479971" cy="508205"/>
            </a:xfrm>
            <a:custGeom>
              <a:avLst/>
              <a:gdLst>
                <a:gd name="T0" fmla="*/ 0 w 266"/>
                <a:gd name="T1" fmla="*/ 2147483646 h 282"/>
                <a:gd name="T2" fmla="*/ 2147483646 w 266"/>
                <a:gd name="T3" fmla="*/ 2147483646 h 282"/>
                <a:gd name="T4" fmla="*/ 2147483646 w 266"/>
                <a:gd name="T5" fmla="*/ 2147483646 h 282"/>
                <a:gd name="T6" fmla="*/ 2147483646 w 266"/>
                <a:gd name="T7" fmla="*/ 2147483646 h 282"/>
                <a:gd name="T8" fmla="*/ 2147483646 w 266"/>
                <a:gd name="T9" fmla="*/ 0 h 282"/>
                <a:gd name="T10" fmla="*/ 2147483646 w 266"/>
                <a:gd name="T11" fmla="*/ 2147483646 h 282"/>
                <a:gd name="T12" fmla="*/ 2147483646 w 266"/>
                <a:gd name="T13" fmla="*/ 2147483646 h 282"/>
                <a:gd name="T14" fmla="*/ 2147483646 w 266"/>
                <a:gd name="T15" fmla="*/ 2147483646 h 282"/>
                <a:gd name="T16" fmla="*/ 2147483646 w 266"/>
                <a:gd name="T17" fmla="*/ 2147483646 h 282"/>
                <a:gd name="T18" fmla="*/ 2147483646 w 266"/>
                <a:gd name="T19" fmla="*/ 2147483646 h 282"/>
                <a:gd name="T20" fmla="*/ 2147483646 w 266"/>
                <a:gd name="T21" fmla="*/ 2147483646 h 282"/>
                <a:gd name="T22" fmla="*/ 2147483646 w 266"/>
                <a:gd name="T23" fmla="*/ 2147483646 h 282"/>
                <a:gd name="T24" fmla="*/ 0 w 266"/>
                <a:gd name="T25" fmla="*/ 2147483646 h 282"/>
                <a:gd name="T26" fmla="*/ 0 w 266"/>
                <a:gd name="T27" fmla="*/ 2147483646 h 2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6" h="282">
                  <a:moveTo>
                    <a:pt x="0" y="7"/>
                  </a:moveTo>
                  <a:cubicBezTo>
                    <a:pt x="82" y="7"/>
                    <a:pt x="82" y="7"/>
                    <a:pt x="82" y="7"/>
                  </a:cubicBezTo>
                  <a:cubicBezTo>
                    <a:pt x="82" y="45"/>
                    <a:pt x="82" y="45"/>
                    <a:pt x="82" y="45"/>
                  </a:cubicBezTo>
                  <a:cubicBezTo>
                    <a:pt x="83" y="45"/>
                    <a:pt x="83" y="45"/>
                    <a:pt x="83" y="45"/>
                  </a:cubicBezTo>
                  <a:cubicBezTo>
                    <a:pt x="94" y="23"/>
                    <a:pt x="122" y="0"/>
                    <a:pt x="163" y="0"/>
                  </a:cubicBezTo>
                  <a:cubicBezTo>
                    <a:pt x="250" y="0"/>
                    <a:pt x="266" y="57"/>
                    <a:pt x="266" y="131"/>
                  </a:cubicBezTo>
                  <a:cubicBezTo>
                    <a:pt x="266" y="282"/>
                    <a:pt x="266" y="282"/>
                    <a:pt x="266" y="282"/>
                  </a:cubicBezTo>
                  <a:cubicBezTo>
                    <a:pt x="181" y="282"/>
                    <a:pt x="181" y="282"/>
                    <a:pt x="181" y="282"/>
                  </a:cubicBezTo>
                  <a:cubicBezTo>
                    <a:pt x="181" y="148"/>
                    <a:pt x="181" y="148"/>
                    <a:pt x="181" y="148"/>
                  </a:cubicBezTo>
                  <a:cubicBezTo>
                    <a:pt x="181" y="116"/>
                    <a:pt x="180" y="75"/>
                    <a:pt x="136" y="75"/>
                  </a:cubicBezTo>
                  <a:cubicBezTo>
                    <a:pt x="92" y="75"/>
                    <a:pt x="85" y="110"/>
                    <a:pt x="85" y="146"/>
                  </a:cubicBezTo>
                  <a:cubicBezTo>
                    <a:pt x="85" y="282"/>
                    <a:pt x="85" y="282"/>
                    <a:pt x="85" y="282"/>
                  </a:cubicBezTo>
                  <a:cubicBezTo>
                    <a:pt x="0" y="282"/>
                    <a:pt x="0" y="282"/>
                    <a:pt x="0" y="282"/>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nvGrpSpPr>
            <p:cNvPr id="19" name="Group 20">
              <a:extLst>
                <a:ext uri="{FF2B5EF4-FFF2-40B4-BE49-F238E27FC236}">
                  <a16:creationId xmlns:a16="http://schemas.microsoft.com/office/drawing/2014/main" id="{8E3AF0CC-C6A6-4917-A821-58A995353A01}"/>
                </a:ext>
              </a:extLst>
            </p:cNvPr>
            <p:cNvGrpSpPr>
              <a:grpSpLocks/>
            </p:cNvGrpSpPr>
            <p:nvPr userDrawn="1"/>
          </p:nvGrpSpPr>
          <p:grpSpPr bwMode="auto">
            <a:xfrm>
              <a:off x="4835532" y="3347525"/>
              <a:ext cx="86865" cy="45719"/>
              <a:chOff x="4835532" y="3367554"/>
              <a:chExt cx="57993" cy="30523"/>
            </a:xfrm>
          </p:grpSpPr>
          <p:sp>
            <p:nvSpPr>
              <p:cNvPr id="20" name="Freeform 16">
                <a:extLst>
                  <a:ext uri="{FF2B5EF4-FFF2-40B4-BE49-F238E27FC236}">
                    <a16:creationId xmlns:a16="http://schemas.microsoft.com/office/drawing/2014/main" id="{76F0C796-A7F6-46BF-B82F-AF68ADB3C954}"/>
                  </a:ext>
                </a:extLst>
              </p:cNvPr>
              <p:cNvSpPr>
                <a:spLocks/>
              </p:cNvSpPr>
              <p:nvPr userDrawn="1"/>
            </p:nvSpPr>
            <p:spPr bwMode="auto">
              <a:xfrm>
                <a:off x="4835532" y="3367554"/>
                <a:ext cx="22129" cy="30523"/>
              </a:xfrm>
              <a:custGeom>
                <a:avLst/>
                <a:gdLst>
                  <a:gd name="T0" fmla="*/ 0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0 h 40"/>
                  <a:gd name="T14" fmla="*/ 0 w 29"/>
                  <a:gd name="T15" fmla="*/ 0 h 40"/>
                  <a:gd name="T16" fmla="*/ 0 w 29"/>
                  <a:gd name="T17" fmla="*/ 214748364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0">
                    <a:moveTo>
                      <a:pt x="0" y="5"/>
                    </a:moveTo>
                    <a:lnTo>
                      <a:pt x="12" y="5"/>
                    </a:lnTo>
                    <a:lnTo>
                      <a:pt x="12" y="40"/>
                    </a:lnTo>
                    <a:lnTo>
                      <a:pt x="17" y="40"/>
                    </a:lnTo>
                    <a:lnTo>
                      <a:pt x="17" y="5"/>
                    </a:lnTo>
                    <a:lnTo>
                      <a:pt x="29" y="5"/>
                    </a:lnTo>
                    <a:lnTo>
                      <a:pt x="29" y="0"/>
                    </a:lnTo>
                    <a:lnTo>
                      <a:pt x="0" y="0"/>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21" name="Freeform 17">
                <a:extLst>
                  <a:ext uri="{FF2B5EF4-FFF2-40B4-BE49-F238E27FC236}">
                    <a16:creationId xmlns:a16="http://schemas.microsoft.com/office/drawing/2014/main" id="{EF3C31A6-4A73-4564-A728-439889860CAE}"/>
                  </a:ext>
                </a:extLst>
              </p:cNvPr>
              <p:cNvSpPr>
                <a:spLocks/>
              </p:cNvSpPr>
              <p:nvPr userDrawn="1"/>
            </p:nvSpPr>
            <p:spPr bwMode="auto">
              <a:xfrm>
                <a:off x="4863002" y="3367554"/>
                <a:ext cx="30523" cy="30523"/>
              </a:xfrm>
              <a:custGeom>
                <a:avLst/>
                <a:gdLst>
                  <a:gd name="T0" fmla="*/ 2147483646 w 40"/>
                  <a:gd name="T1" fmla="*/ 0 h 40"/>
                  <a:gd name="T2" fmla="*/ 2147483646 w 40"/>
                  <a:gd name="T3" fmla="*/ 2147483646 h 40"/>
                  <a:gd name="T4" fmla="*/ 2147483646 w 40"/>
                  <a:gd name="T5" fmla="*/ 0 h 40"/>
                  <a:gd name="T6" fmla="*/ 0 w 40"/>
                  <a:gd name="T7" fmla="*/ 0 h 40"/>
                  <a:gd name="T8" fmla="*/ 0 w 40"/>
                  <a:gd name="T9" fmla="*/ 2147483646 h 40"/>
                  <a:gd name="T10" fmla="*/ 2147483646 w 40"/>
                  <a:gd name="T11" fmla="*/ 2147483646 h 40"/>
                  <a:gd name="T12" fmla="*/ 2147483646 w 40"/>
                  <a:gd name="T13" fmla="*/ 2147483646 h 40"/>
                  <a:gd name="T14" fmla="*/ 2147483646 w 40"/>
                  <a:gd name="T15" fmla="*/ 2147483646 h 40"/>
                  <a:gd name="T16" fmla="*/ 2147483646 w 40"/>
                  <a:gd name="T17" fmla="*/ 2147483646 h 40"/>
                  <a:gd name="T18" fmla="*/ 2147483646 w 40"/>
                  <a:gd name="T19" fmla="*/ 2147483646 h 40"/>
                  <a:gd name="T20" fmla="*/ 2147483646 w 40"/>
                  <a:gd name="T21" fmla="*/ 2147483646 h 40"/>
                  <a:gd name="T22" fmla="*/ 2147483646 w 40"/>
                  <a:gd name="T23" fmla="*/ 2147483646 h 40"/>
                  <a:gd name="T24" fmla="*/ 2147483646 w 40"/>
                  <a:gd name="T25" fmla="*/ 0 h 40"/>
                  <a:gd name="T26" fmla="*/ 2147483646 w 40"/>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31" y="0"/>
                    </a:moveTo>
                    <a:lnTo>
                      <a:pt x="19" y="28"/>
                    </a:lnTo>
                    <a:lnTo>
                      <a:pt x="9" y="0"/>
                    </a:lnTo>
                    <a:lnTo>
                      <a:pt x="0" y="0"/>
                    </a:lnTo>
                    <a:lnTo>
                      <a:pt x="0" y="40"/>
                    </a:lnTo>
                    <a:lnTo>
                      <a:pt x="5" y="40"/>
                    </a:lnTo>
                    <a:lnTo>
                      <a:pt x="5" y="9"/>
                    </a:lnTo>
                    <a:lnTo>
                      <a:pt x="19" y="40"/>
                    </a:lnTo>
                    <a:lnTo>
                      <a:pt x="21" y="40"/>
                    </a:lnTo>
                    <a:lnTo>
                      <a:pt x="33" y="9"/>
                    </a:lnTo>
                    <a:lnTo>
                      <a:pt x="33" y="40"/>
                    </a:lnTo>
                    <a:lnTo>
                      <a:pt x="40" y="40"/>
                    </a:lnTo>
                    <a:lnTo>
                      <a:pt x="40"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grpSp>
      <p:sp>
        <p:nvSpPr>
          <p:cNvPr id="9" name="Content Placeholder 3"/>
          <p:cNvSpPr>
            <a:spLocks noGrp="1"/>
          </p:cNvSpPr>
          <p:nvPr>
            <p:ph sz="half" idx="2"/>
          </p:nvPr>
        </p:nvSpPr>
        <p:spPr>
          <a:xfrm>
            <a:off x="2684979" y="4397416"/>
            <a:ext cx="6378287" cy="372541"/>
          </a:xfrm>
        </p:spPr>
        <p:txBody>
          <a:bodyPr tIns="0" bIns="0" anchor="b">
            <a:norm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10" name="Picture Placeholder 10"/>
          <p:cNvSpPr>
            <a:spLocks noGrp="1"/>
          </p:cNvSpPr>
          <p:nvPr>
            <p:ph type="pic" sz="quarter" idx="10"/>
          </p:nvPr>
        </p:nvSpPr>
        <p:spPr>
          <a:xfrm>
            <a:off x="984151" y="4308114"/>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1" name="Text Placeholder 13"/>
          <p:cNvSpPr>
            <a:spLocks noGrp="1"/>
          </p:cNvSpPr>
          <p:nvPr>
            <p:ph type="body" sz="quarter" idx="11"/>
          </p:nvPr>
        </p:nvSpPr>
        <p:spPr>
          <a:xfrm>
            <a:off x="2684980" y="4774815"/>
            <a:ext cx="6386792" cy="547198"/>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173521020"/>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 Speaker">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5" name="Picture 7" descr="in1000pxrotate.png">
            <a:extLst>
              <a:ext uri="{FF2B5EF4-FFF2-40B4-BE49-F238E27FC236}">
                <a16:creationId xmlns:a16="http://schemas.microsoft.com/office/drawing/2014/main" id="{4EDC8C00-92C0-4242-8F9C-DB665A409C34}"/>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90C2AB13-B986-4B54-8D93-30DC61839536}"/>
              </a:ext>
            </a:extLst>
          </p:cNvPr>
          <p:cNvCxnSpPr/>
          <p:nvPr/>
        </p:nvCxnSpPr>
        <p:spPr>
          <a:xfrm>
            <a:off x="944033" y="2447925"/>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E6DDE23-1E18-4583-A5C1-06F8182CE79D}"/>
              </a:ext>
            </a:extLst>
          </p:cNvPr>
          <p:cNvCxnSpPr/>
          <p:nvPr/>
        </p:nvCxnSpPr>
        <p:spPr>
          <a:xfrm>
            <a:off x="944033" y="3886200"/>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3" name="Content Placeholder 3"/>
          <p:cNvSpPr>
            <a:spLocks noGrp="1"/>
          </p:cNvSpPr>
          <p:nvPr>
            <p:ph sz="half" idx="2"/>
          </p:nvPr>
        </p:nvSpPr>
        <p:spPr>
          <a:xfrm>
            <a:off x="2684980" y="2731909"/>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10"/>
          <p:cNvSpPr>
            <a:spLocks noGrp="1"/>
          </p:cNvSpPr>
          <p:nvPr>
            <p:ph type="pic" sz="quarter" idx="10"/>
          </p:nvPr>
        </p:nvSpPr>
        <p:spPr>
          <a:xfrm>
            <a:off x="978372" y="2652880"/>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4" name="Text Placeholder 13"/>
          <p:cNvSpPr>
            <a:spLocks noGrp="1"/>
          </p:cNvSpPr>
          <p:nvPr>
            <p:ph type="body" sz="quarter" idx="11"/>
          </p:nvPr>
        </p:nvSpPr>
        <p:spPr>
          <a:xfrm>
            <a:off x="2684986" y="3109308"/>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3614818375"/>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 Speakers">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pic>
        <p:nvPicPr>
          <p:cNvPr id="9" name="Picture 7" descr="in1000pxrotate.png">
            <a:extLst>
              <a:ext uri="{FF2B5EF4-FFF2-40B4-BE49-F238E27FC236}">
                <a16:creationId xmlns:a16="http://schemas.microsoft.com/office/drawing/2014/main" id="{9080ABF1-D250-4F90-8EC9-6BA19D5C7AB0}"/>
              </a:ext>
            </a:extLst>
          </p:cNvPr>
          <p:cNvPicPr>
            <a:picLocks noChangeAspect="1"/>
          </p:cNvPicPr>
          <p:nvPr/>
        </p:nvPicPr>
        <p:blipFill>
          <a:blip r:embed="rId2">
            <a:extLst>
              <a:ext uri="{28A0092B-C50C-407E-A947-70E740481C1C}">
                <a14:useLocalDpi xmlns:a14="http://schemas.microsoft.com/office/drawing/2010/main" val="0"/>
              </a:ext>
            </a:extLst>
          </a:blip>
          <a:srcRect t="-348"/>
          <a:stretch>
            <a:fillRect/>
          </a:stretch>
        </p:blipFill>
        <p:spPr bwMode="auto">
          <a:xfrm>
            <a:off x="7543800" y="3521076"/>
            <a:ext cx="46482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77E96855-1197-4F07-8DD2-FFE5A5A478E5}"/>
              </a:ext>
            </a:extLst>
          </p:cNvPr>
          <p:cNvCxnSpPr/>
          <p:nvPr/>
        </p:nvCxnSpPr>
        <p:spPr>
          <a:xfrm>
            <a:off x="944033" y="1273175"/>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0E9B906-773A-4726-A071-B005EB732567}"/>
              </a:ext>
            </a:extLst>
          </p:cNvPr>
          <p:cNvCxnSpPr/>
          <p:nvPr/>
        </p:nvCxnSpPr>
        <p:spPr>
          <a:xfrm>
            <a:off x="944033" y="2709863"/>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495A4F0-1213-4C2A-A6C5-D0353A65C7A7}"/>
              </a:ext>
            </a:extLst>
          </p:cNvPr>
          <p:cNvCxnSpPr/>
          <p:nvPr/>
        </p:nvCxnSpPr>
        <p:spPr>
          <a:xfrm>
            <a:off x="944033" y="3340100"/>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B4D66BB-DB97-44CC-8EFE-456AEE3888EE}"/>
              </a:ext>
            </a:extLst>
          </p:cNvPr>
          <p:cNvCxnSpPr/>
          <p:nvPr/>
        </p:nvCxnSpPr>
        <p:spPr>
          <a:xfrm>
            <a:off x="944033" y="4776788"/>
            <a:ext cx="6637867" cy="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3" name="Content Placeholder 3"/>
          <p:cNvSpPr>
            <a:spLocks noGrp="1"/>
          </p:cNvSpPr>
          <p:nvPr>
            <p:ph sz="half" idx="2"/>
          </p:nvPr>
        </p:nvSpPr>
        <p:spPr>
          <a:xfrm>
            <a:off x="2684980" y="1556541"/>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4" name="Picture Placeholder 10"/>
          <p:cNvSpPr>
            <a:spLocks noGrp="1"/>
          </p:cNvSpPr>
          <p:nvPr>
            <p:ph type="pic" sz="quarter" idx="10"/>
          </p:nvPr>
        </p:nvSpPr>
        <p:spPr>
          <a:xfrm>
            <a:off x="978372" y="1477511"/>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4" name="Text Placeholder 13"/>
          <p:cNvSpPr>
            <a:spLocks noGrp="1"/>
          </p:cNvSpPr>
          <p:nvPr>
            <p:ph type="body" sz="quarter" idx="11"/>
          </p:nvPr>
        </p:nvSpPr>
        <p:spPr>
          <a:xfrm>
            <a:off x="2684986" y="1933940"/>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
        <p:nvSpPr>
          <p:cNvPr id="8" name="Content Placeholder 3"/>
          <p:cNvSpPr>
            <a:spLocks noGrp="1"/>
          </p:cNvSpPr>
          <p:nvPr>
            <p:ph sz="half" idx="12"/>
          </p:nvPr>
        </p:nvSpPr>
        <p:spPr>
          <a:xfrm>
            <a:off x="2684980" y="3623567"/>
            <a:ext cx="4897635" cy="372541"/>
          </a:xfrm>
        </p:spPr>
        <p:txBody>
          <a:bodyPr tIns="0" bIns="0" anchor="b">
            <a:noAutofit/>
          </a:bodyPr>
          <a:lstStyle>
            <a:lvl1pPr marL="0" indent="0">
              <a:buNone/>
              <a:defRPr sz="2400">
                <a:solidFill>
                  <a:schemeClr val="bg1"/>
                </a:solidFill>
              </a:defRPr>
            </a:lvl1pPr>
            <a:lvl2pPr marL="0" indent="0">
              <a:buNone/>
              <a:defRPr sz="1400" baseline="0">
                <a:solidFill>
                  <a:schemeClr val="tx2">
                    <a:lumMod val="20000"/>
                    <a:lumOff val="80000"/>
                  </a:schemeClr>
                </a:solidFill>
              </a:defRPr>
            </a:lvl2pPr>
            <a:lvl3pPr marL="0" indent="0">
              <a:buNone/>
              <a:defRPr sz="1400">
                <a:solidFill>
                  <a:schemeClr val="tx2">
                    <a:lumMod val="20000"/>
                    <a:lumOff val="80000"/>
                  </a:schemeClr>
                </a:solidFill>
              </a:defRPr>
            </a:lvl3pPr>
            <a:lvl4pPr marL="0" indent="0">
              <a:buNone/>
              <a:defRPr sz="1400">
                <a:solidFill>
                  <a:schemeClr val="tx2">
                    <a:lumMod val="20000"/>
                    <a:lumOff val="80000"/>
                  </a:schemeClr>
                </a:solidFill>
              </a:defRPr>
            </a:lvl4pPr>
            <a:lvl5pPr marL="0" indent="0">
              <a:buNone/>
              <a:defRPr sz="1400">
                <a:solidFill>
                  <a:schemeClr val="tx2">
                    <a:lumMod val="20000"/>
                    <a:lumOff val="80000"/>
                  </a:schemeClr>
                </a:solidFill>
              </a:defRPr>
            </a:lvl5pPr>
            <a:lvl6pPr>
              <a:defRPr sz="1600"/>
            </a:lvl6pPr>
            <a:lvl7pPr>
              <a:defRPr sz="1600"/>
            </a:lvl7pPr>
            <a:lvl8pPr>
              <a:defRPr sz="1600"/>
            </a:lvl8pPr>
            <a:lvl9pPr>
              <a:defRPr sz="1600"/>
            </a:lvl9pPr>
          </a:lstStyle>
          <a:p>
            <a:pPr lvl="0"/>
            <a:r>
              <a:rPr lang="en-US"/>
              <a:t>Click to edit Master text styles</a:t>
            </a:r>
          </a:p>
        </p:txBody>
      </p:sp>
      <p:sp>
        <p:nvSpPr>
          <p:cNvPr id="11" name="Picture Placeholder 10"/>
          <p:cNvSpPr>
            <a:spLocks noGrp="1"/>
          </p:cNvSpPr>
          <p:nvPr>
            <p:ph type="pic" sz="quarter" idx="13"/>
          </p:nvPr>
        </p:nvSpPr>
        <p:spPr>
          <a:xfrm>
            <a:off x="978372" y="3544539"/>
            <a:ext cx="1319987" cy="987275"/>
          </a:xfrm>
          <a:solidFill>
            <a:schemeClr val="bg2"/>
          </a:solidFill>
          <a:ln w="57150" cap="sq">
            <a:solidFill>
              <a:schemeClr val="bg1"/>
            </a:solidFill>
            <a:miter lim="800000"/>
          </a:ln>
        </p:spPr>
        <p:txBody>
          <a:bodyPr tIns="0" rIns="0" bIns="0"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15" name="Text Placeholder 13"/>
          <p:cNvSpPr>
            <a:spLocks noGrp="1"/>
          </p:cNvSpPr>
          <p:nvPr>
            <p:ph type="body" sz="quarter" idx="14"/>
          </p:nvPr>
        </p:nvSpPr>
        <p:spPr>
          <a:xfrm>
            <a:off x="2684986" y="4000966"/>
            <a:ext cx="4896199" cy="552450"/>
          </a:xfrm>
        </p:spPr>
        <p:txBody>
          <a:bodyPr bIns="0">
            <a:normAutofit/>
          </a:bodyPr>
          <a:lstStyle>
            <a:lvl1pPr marL="0" indent="0">
              <a:buNone/>
              <a:defRPr sz="1100" baseline="0">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608674356"/>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mp; Subtitle ">
    <p:spTree>
      <p:nvGrpSpPr>
        <p:cNvPr id="1" name=""/>
        <p:cNvGrpSpPr/>
        <p:nvPr/>
      </p:nvGrpSpPr>
      <p:grpSpPr>
        <a:xfrm>
          <a:off x="0" y="0"/>
          <a:ext cx="0" cy="0"/>
          <a:chOff x="0" y="0"/>
          <a:chExt cx="0" cy="0"/>
        </a:xfrm>
      </p:grpSpPr>
      <p:sp>
        <p:nvSpPr>
          <p:cNvPr id="5" name="Round Same Side Corner Rectangle 7">
            <a:extLst>
              <a:ext uri="{FF2B5EF4-FFF2-40B4-BE49-F238E27FC236}">
                <a16:creationId xmlns:a16="http://schemas.microsoft.com/office/drawing/2014/main" id="{9E7707FE-A36E-46F1-B8B2-0C55D35857E6}"/>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6" name="Picture 8" descr="in_flat reverse_128x.png">
            <a:extLst>
              <a:ext uri="{FF2B5EF4-FFF2-40B4-BE49-F238E27FC236}">
                <a16:creationId xmlns:a16="http://schemas.microsoft.com/office/drawing/2014/main" id="{D42FE93A-0C49-465B-AA9F-75008CB35F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940180" y="56865"/>
            <a:ext cx="10617251" cy="847872"/>
          </a:xfrm>
          <a:solidFill>
            <a:srgbClr val="FFFFFF"/>
          </a:solidFill>
        </p:spPr>
        <p:txBody>
          <a:bodyPr bIns="0" anchor="b"/>
          <a:lstStyle>
            <a:lvl1pPr marL="0" marR="0" indent="0" algn="l" defTabSz="456920" rtl="0" eaLnBrk="1" fontAlgn="auto" latinLnBrk="0" hangingPunct="1">
              <a:lnSpc>
                <a:spcPct val="100000"/>
              </a:lnSpc>
              <a:spcBef>
                <a:spcPct val="0"/>
              </a:spcBef>
              <a:spcAft>
                <a:spcPts val="0"/>
              </a:spcAft>
              <a:buClrTx/>
              <a:buSzTx/>
              <a:buFontTx/>
              <a:buNone/>
              <a:tabLst/>
              <a:defRPr>
                <a:solidFill>
                  <a:schemeClr val="tx1">
                    <a:lumMod val="75000"/>
                    <a:lumOff val="25000"/>
                  </a:schemeClr>
                </a:solidFill>
              </a:defRPr>
            </a:lvl1pPr>
          </a:lstStyle>
          <a:p>
            <a:r>
              <a:rPr lang="en-US"/>
              <a:t>Click to edit Master title style</a:t>
            </a:r>
            <a:endParaRPr lang="en-US" dirty="0"/>
          </a:p>
        </p:txBody>
      </p:sp>
      <p:sp>
        <p:nvSpPr>
          <p:cNvPr id="9" name="Text Placeholder 9"/>
          <p:cNvSpPr>
            <a:spLocks noGrp="1"/>
          </p:cNvSpPr>
          <p:nvPr>
            <p:ph type="body" sz="quarter" idx="11"/>
          </p:nvPr>
        </p:nvSpPr>
        <p:spPr>
          <a:xfrm>
            <a:off x="940182" y="910011"/>
            <a:ext cx="10621661" cy="782637"/>
          </a:xfrm>
        </p:spPr>
        <p:txBody>
          <a:bodyPr tIns="0">
            <a:normAutofit/>
          </a:bodyPr>
          <a:lstStyle>
            <a:lvl1pPr marL="0" indent="0">
              <a:buNone/>
              <a:defRPr sz="2200">
                <a:solidFill>
                  <a:schemeClr val="accent6"/>
                </a:solidFill>
              </a:defRPr>
            </a:lvl1pPr>
          </a:lstStyle>
          <a:p>
            <a:pPr lvl="0"/>
            <a:r>
              <a:rPr lang="en-US"/>
              <a:t>Click to edit Master text styles</a:t>
            </a:r>
          </a:p>
        </p:txBody>
      </p:sp>
      <p:sp>
        <p:nvSpPr>
          <p:cNvPr id="11" name="Content Placeholder 2"/>
          <p:cNvSpPr>
            <a:spLocks noGrp="1"/>
          </p:cNvSpPr>
          <p:nvPr>
            <p:ph idx="1"/>
          </p:nvPr>
        </p:nvSpPr>
        <p:spPr>
          <a:xfrm>
            <a:off x="940320" y="1695983"/>
            <a:ext cx="10621433" cy="4754563"/>
          </a:xfrm>
        </p:spPr>
        <p:txBody>
          <a:bodyPr/>
          <a:lstStyle>
            <a:lvl1pPr>
              <a:buClr>
                <a:schemeClr val="accent6"/>
              </a:buClr>
              <a:buFont typeface="Wingdings" pitchFamily="2" charset="2"/>
              <a:buChar char="§"/>
              <a:defRPr/>
            </a:lvl1pPr>
            <a:lvl2pPr>
              <a:buClr>
                <a:schemeClr val="accent6"/>
              </a:buClr>
              <a:defRPr/>
            </a:lvl2pPr>
            <a:lvl3pPr>
              <a:buClr>
                <a:schemeClr val="accent6"/>
              </a:buClr>
              <a:buFont typeface="Wingdings" pitchFamily="2" charset="2"/>
              <a:buChar char="§"/>
              <a:defRPr/>
            </a:lvl3pPr>
            <a:lvl4pPr>
              <a:buClr>
                <a:schemeClr val="accent6"/>
              </a:buClr>
              <a:defRPr/>
            </a:lvl4pPr>
            <a:lvl5pPr>
              <a:buClr>
                <a:schemeClr val="accent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11">
            <a:extLst>
              <a:ext uri="{FF2B5EF4-FFF2-40B4-BE49-F238E27FC236}">
                <a16:creationId xmlns:a16="http://schemas.microsoft.com/office/drawing/2014/main" id="{8C6EF1F0-3397-46AB-B13E-834A91AA859F}"/>
              </a:ext>
            </a:extLst>
          </p:cNvPr>
          <p:cNvSpPr>
            <a:spLocks noGrp="1"/>
          </p:cNvSpPr>
          <p:nvPr>
            <p:ph type="sldNum" sz="quarter" idx="12"/>
          </p:nvPr>
        </p:nvSpPr>
        <p:spPr/>
        <p:txBody>
          <a:bodyPr/>
          <a:lstStyle>
            <a:lvl1pPr defTabSz="914400">
              <a:defRPr/>
            </a:lvl1pPr>
          </a:lstStyle>
          <a:p>
            <a:pPr>
              <a:defRPr/>
            </a:pPr>
            <a:fld id="{85336205-D85C-4FBD-A765-ED4F47BD091C}" type="slidenum">
              <a:rPr lang="en-US" altLang="en-US"/>
              <a:pPr>
                <a:defRPr/>
              </a:pPr>
              <a:t>‹#›</a:t>
            </a:fld>
            <a:endParaRPr lang="en-US" altLang="en-US"/>
          </a:p>
        </p:txBody>
      </p:sp>
    </p:spTree>
    <p:extLst>
      <p:ext uri="{BB962C8B-B14F-4D97-AF65-F5344CB8AC3E}">
        <p14:creationId xmlns:p14="http://schemas.microsoft.com/office/powerpoint/2010/main" val="2431131183"/>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ound Same Side Corner Rectangle 7">
            <a:extLst>
              <a:ext uri="{FF2B5EF4-FFF2-40B4-BE49-F238E27FC236}">
                <a16:creationId xmlns:a16="http://schemas.microsoft.com/office/drawing/2014/main" id="{1929AE27-07EB-429A-95AD-095EE4212553}"/>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5" name="Picture 8" descr="in_flat reverse_128x.png">
            <a:extLst>
              <a:ext uri="{FF2B5EF4-FFF2-40B4-BE49-F238E27FC236}">
                <a16:creationId xmlns:a16="http://schemas.microsoft.com/office/drawing/2014/main" id="{89ECB65B-8305-4A5F-BDEE-CB41429EFA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solidFill>
                  <a:srgbClr val="40404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6"/>
              </a:buClr>
              <a:buFont typeface="Wingdings" pitchFamily="2" charset="2"/>
              <a:buChar char="§"/>
              <a:defRPr/>
            </a:lvl1pPr>
            <a:lvl2pPr>
              <a:buClr>
                <a:schemeClr val="accent6"/>
              </a:buClr>
              <a:defRPr/>
            </a:lvl2pPr>
            <a:lvl3pPr>
              <a:buClr>
                <a:schemeClr val="accent6"/>
              </a:buClr>
              <a:buFont typeface="Wingdings" pitchFamily="2" charset="2"/>
              <a:buChar char="§"/>
              <a:defRPr/>
            </a:lvl3pPr>
            <a:lvl4pPr>
              <a:buClr>
                <a:schemeClr val="accent6"/>
              </a:buClr>
              <a:defRPr/>
            </a:lvl4pPr>
            <a:lvl5pPr>
              <a:buClr>
                <a:schemeClr val="accent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14">
            <a:extLst>
              <a:ext uri="{FF2B5EF4-FFF2-40B4-BE49-F238E27FC236}">
                <a16:creationId xmlns:a16="http://schemas.microsoft.com/office/drawing/2014/main" id="{377B2A06-D4FA-4FE3-AC7A-967BAEC4ED09}"/>
              </a:ext>
            </a:extLst>
          </p:cNvPr>
          <p:cNvSpPr>
            <a:spLocks noGrp="1"/>
          </p:cNvSpPr>
          <p:nvPr>
            <p:ph type="sldNum" sz="quarter" idx="10"/>
          </p:nvPr>
        </p:nvSpPr>
        <p:spPr/>
        <p:txBody>
          <a:bodyPr/>
          <a:lstStyle>
            <a:lvl1pPr defTabSz="914400">
              <a:defRPr/>
            </a:lvl1pPr>
          </a:lstStyle>
          <a:p>
            <a:pPr>
              <a:defRPr/>
            </a:pPr>
            <a:fld id="{5AF53B7D-8943-4F82-8DC6-87BE9FD28A20}" type="slidenum">
              <a:rPr lang="en-US" altLang="en-US"/>
              <a:pPr>
                <a:defRPr/>
              </a:pPr>
              <a:t>‹#›</a:t>
            </a:fld>
            <a:endParaRPr lang="en-US" altLang="en-US"/>
          </a:p>
        </p:txBody>
      </p:sp>
    </p:spTree>
    <p:extLst>
      <p:ext uri="{BB962C8B-B14F-4D97-AF65-F5344CB8AC3E}">
        <p14:creationId xmlns:p14="http://schemas.microsoft.com/office/powerpoint/2010/main" val="2283333374"/>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ound Same Side Corner Rectangle 7">
            <a:extLst>
              <a:ext uri="{FF2B5EF4-FFF2-40B4-BE49-F238E27FC236}">
                <a16:creationId xmlns:a16="http://schemas.microsoft.com/office/drawing/2014/main" id="{31111BD3-2544-42E9-A3AC-5CC756C08C33}"/>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5" name="Picture 8" descr="in_flat reverse_128x.png">
            <a:extLst>
              <a:ext uri="{FF2B5EF4-FFF2-40B4-BE49-F238E27FC236}">
                <a16:creationId xmlns:a16="http://schemas.microsoft.com/office/drawing/2014/main" id="{950AD95A-4B10-496C-AB9E-F2C80FD897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in.png">
            <a:extLst>
              <a:ext uri="{FF2B5EF4-FFF2-40B4-BE49-F238E27FC236}">
                <a16:creationId xmlns:a16="http://schemas.microsoft.com/office/drawing/2014/main" id="{D670F493-2A6F-4A76-8EB3-955F9C344F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48000" y="17145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42436" y="2805686"/>
            <a:ext cx="10333048" cy="1362075"/>
          </a:xfrm>
        </p:spPr>
        <p:txBody>
          <a:bodyPr anchor="t">
            <a:normAutofit/>
          </a:bodyPr>
          <a:lstStyle>
            <a:lvl1pPr algn="l">
              <a:defRPr sz="4000"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42436" y="1301461"/>
            <a:ext cx="10333048" cy="1500187"/>
          </a:xfrm>
        </p:spPr>
        <p:txBody>
          <a:bodyPr anchor="b">
            <a:normAutofit/>
          </a:bodyPr>
          <a:lstStyle>
            <a:lvl1pPr marL="0" indent="0">
              <a:buNone/>
              <a:defRPr sz="2000" baseline="0">
                <a:solidFill>
                  <a:schemeClr val="tx1">
                    <a:tint val="75000"/>
                  </a:schemeClr>
                </a:solidFill>
              </a:defRPr>
            </a:lvl1pPr>
            <a:lvl2pPr marL="456920" indent="0">
              <a:buNone/>
              <a:defRPr sz="1800">
                <a:solidFill>
                  <a:schemeClr val="tx1">
                    <a:tint val="75000"/>
                  </a:schemeClr>
                </a:solidFill>
              </a:defRPr>
            </a:lvl2pPr>
            <a:lvl3pPr marL="913837" indent="0">
              <a:buNone/>
              <a:defRPr sz="1600">
                <a:solidFill>
                  <a:schemeClr val="tx1">
                    <a:tint val="75000"/>
                  </a:schemeClr>
                </a:solidFill>
              </a:defRPr>
            </a:lvl3pPr>
            <a:lvl4pPr marL="1370757" indent="0">
              <a:buNone/>
              <a:defRPr sz="1400">
                <a:solidFill>
                  <a:schemeClr val="tx1">
                    <a:tint val="75000"/>
                  </a:schemeClr>
                </a:solidFill>
              </a:defRPr>
            </a:lvl4pPr>
            <a:lvl5pPr marL="1827675" indent="0">
              <a:buNone/>
              <a:defRPr sz="1400">
                <a:solidFill>
                  <a:schemeClr val="tx1">
                    <a:tint val="75000"/>
                  </a:schemeClr>
                </a:solidFill>
              </a:defRPr>
            </a:lvl5pPr>
            <a:lvl6pPr marL="2284593" indent="0">
              <a:buNone/>
              <a:defRPr sz="1400">
                <a:solidFill>
                  <a:schemeClr val="tx1">
                    <a:tint val="75000"/>
                  </a:schemeClr>
                </a:solidFill>
              </a:defRPr>
            </a:lvl6pPr>
            <a:lvl7pPr marL="2741512" indent="0">
              <a:buNone/>
              <a:defRPr sz="1400">
                <a:solidFill>
                  <a:schemeClr val="tx1">
                    <a:tint val="75000"/>
                  </a:schemeClr>
                </a:solidFill>
              </a:defRPr>
            </a:lvl7pPr>
            <a:lvl8pPr marL="3198430" indent="0">
              <a:buNone/>
              <a:defRPr sz="1400">
                <a:solidFill>
                  <a:schemeClr val="tx1">
                    <a:tint val="75000"/>
                  </a:schemeClr>
                </a:solidFill>
              </a:defRPr>
            </a:lvl8pPr>
            <a:lvl9pPr marL="3655349" indent="0">
              <a:buNone/>
              <a:defRPr sz="1400">
                <a:solidFill>
                  <a:schemeClr val="tx1">
                    <a:tint val="75000"/>
                  </a:schemeClr>
                </a:solidFill>
              </a:defRPr>
            </a:lvl9pPr>
          </a:lstStyle>
          <a:p>
            <a:pPr lvl="0"/>
            <a:r>
              <a:rPr lang="en-US"/>
              <a:t>Click to edit Master text styles</a:t>
            </a:r>
          </a:p>
        </p:txBody>
      </p:sp>
      <p:sp>
        <p:nvSpPr>
          <p:cNvPr id="7" name="Slide Number Placeholder 3">
            <a:extLst>
              <a:ext uri="{FF2B5EF4-FFF2-40B4-BE49-F238E27FC236}">
                <a16:creationId xmlns:a16="http://schemas.microsoft.com/office/drawing/2014/main" id="{05E9881A-C55F-447B-98CB-0D51C3041F57}"/>
              </a:ext>
            </a:extLst>
          </p:cNvPr>
          <p:cNvSpPr>
            <a:spLocks noGrp="1"/>
          </p:cNvSpPr>
          <p:nvPr>
            <p:ph type="sldNum" sz="quarter" idx="10"/>
          </p:nvPr>
        </p:nvSpPr>
        <p:spPr/>
        <p:txBody>
          <a:bodyPr/>
          <a:lstStyle>
            <a:lvl1pPr defTabSz="914400">
              <a:defRPr/>
            </a:lvl1pPr>
          </a:lstStyle>
          <a:p>
            <a:pPr>
              <a:defRPr/>
            </a:pPr>
            <a:fld id="{9E0C2A1C-40C9-4B66-A34F-71022A012FF6}" type="slidenum">
              <a:rPr lang="en-US" altLang="en-US"/>
              <a:pPr>
                <a:defRPr/>
              </a:pPr>
              <a:t>‹#›</a:t>
            </a:fld>
            <a:endParaRPr lang="en-US" altLang="en-US"/>
          </a:p>
        </p:txBody>
      </p:sp>
    </p:spTree>
    <p:extLst>
      <p:ext uri="{BB962C8B-B14F-4D97-AF65-F5344CB8AC3E}">
        <p14:creationId xmlns:p14="http://schemas.microsoft.com/office/powerpoint/2010/main" val="3020608188"/>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Gradient Backgroun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ound Same Side Corner Rectangle 7">
            <a:extLst>
              <a:ext uri="{FF2B5EF4-FFF2-40B4-BE49-F238E27FC236}">
                <a16:creationId xmlns:a16="http://schemas.microsoft.com/office/drawing/2014/main" id="{1F160355-686C-4808-A03E-ECA869AEBC7D}"/>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3" name="Picture 8" descr="in_flat reverse_128x.png">
            <a:extLst>
              <a:ext uri="{FF2B5EF4-FFF2-40B4-BE49-F238E27FC236}">
                <a16:creationId xmlns:a16="http://schemas.microsoft.com/office/drawing/2014/main" id="{3E9BF7D7-AFEF-4C0F-A6FF-01F8729C8C0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9B4446F-240E-44D4-BD4C-91CF76DF9433}"/>
              </a:ext>
            </a:extLst>
          </p:cNvPr>
          <p:cNvSpPr/>
          <p:nvPr userDrawn="1"/>
        </p:nvSpPr>
        <p:spPr>
          <a:xfrm>
            <a:off x="392922" y="3774317"/>
            <a:ext cx="11799087" cy="3083689"/>
          </a:xfrm>
          <a:prstGeom prst="rect">
            <a:avLst/>
          </a:prstGeom>
          <a:gradFill>
            <a:gsLst>
              <a:gs pos="74000">
                <a:schemeClr val="bg1">
                  <a:alpha val="0"/>
                </a:schemeClr>
              </a:gs>
              <a:gs pos="0">
                <a:schemeClr val="bg1">
                  <a:lumMod val="75000"/>
                  <a:alpha val="8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sp>
        <p:nvSpPr>
          <p:cNvPr id="5" name="Slide Number Placeholder 1">
            <a:extLst>
              <a:ext uri="{FF2B5EF4-FFF2-40B4-BE49-F238E27FC236}">
                <a16:creationId xmlns:a16="http://schemas.microsoft.com/office/drawing/2014/main" id="{06A6209D-C421-4B3E-ADEE-B4E098311B61}"/>
              </a:ext>
            </a:extLst>
          </p:cNvPr>
          <p:cNvSpPr>
            <a:spLocks noGrp="1"/>
          </p:cNvSpPr>
          <p:nvPr>
            <p:ph type="sldNum" sz="quarter" idx="10"/>
          </p:nvPr>
        </p:nvSpPr>
        <p:spPr/>
        <p:txBody>
          <a:bodyPr/>
          <a:lstStyle>
            <a:lvl1pPr defTabSz="914400">
              <a:defRPr/>
            </a:lvl1pPr>
          </a:lstStyle>
          <a:p>
            <a:pPr>
              <a:defRPr/>
            </a:pPr>
            <a:fld id="{AA0BD467-1894-4558-B7A2-9D62BCF56B15}" type="slidenum">
              <a:rPr lang="en-US" altLang="en-US"/>
              <a:pPr>
                <a:defRPr/>
              </a:pPr>
              <a:t>‹#›</a:t>
            </a:fld>
            <a:endParaRPr lang="en-US" altLang="en-US"/>
          </a:p>
        </p:txBody>
      </p:sp>
    </p:spTree>
    <p:extLst>
      <p:ext uri="{BB962C8B-B14F-4D97-AF65-F5344CB8AC3E}">
        <p14:creationId xmlns:p14="http://schemas.microsoft.com/office/powerpoint/2010/main" val="2545244356"/>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Quotes Dark Gradient">
    <p:bg>
      <p:bgPr>
        <a:gradFill rotWithShape="1">
          <a:gsLst>
            <a:gs pos="0">
              <a:srgbClr val="1E1E1E"/>
            </a:gs>
            <a:gs pos="33000">
              <a:srgbClr val="1E1E1E"/>
            </a:gs>
            <a:gs pos="100000">
              <a:srgbClr val="3C3C3C"/>
            </a:gs>
          </a:gsLst>
          <a:lin ang="1800000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1FE04-AF19-43FC-A965-9B8EDABD0B10}"/>
              </a:ext>
            </a:extLst>
          </p:cNvPr>
          <p:cNvSpPr txBox="1">
            <a:spLocks noChangeArrowheads="1"/>
          </p:cNvSpPr>
          <p:nvPr/>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3756912428"/>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Quotes Dark Radi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C92E2D-3ABE-464B-8FBC-764E08E87A6F}"/>
              </a:ext>
            </a:extLst>
          </p:cNvPr>
          <p:cNvSpPr txBox="1">
            <a:spLocks noChangeArrowheads="1"/>
          </p:cNvSpPr>
          <p:nvPr/>
        </p:nvSpPr>
        <p:spPr bwMode="auto">
          <a:xfrm>
            <a:off x="960967" y="2752726"/>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2225242199"/>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Quotes Light Radi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E735D6-6EBE-4D89-8132-180BD3641C2E}"/>
              </a:ext>
            </a:extLst>
          </p:cNvPr>
          <p:cNvSpPr txBox="1">
            <a:spLocks noChangeArrowheads="1"/>
          </p:cNvSpPr>
          <p:nvPr/>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Tree>
    <p:extLst>
      <p:ext uri="{BB962C8B-B14F-4D97-AF65-F5344CB8AC3E}">
        <p14:creationId xmlns:p14="http://schemas.microsoft.com/office/powerpoint/2010/main" val="910205662"/>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o bar,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404040"/>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F4859D7C-0A01-45B1-9F54-E1D5F6A7DD17}"/>
              </a:ext>
            </a:extLst>
          </p:cNvPr>
          <p:cNvSpPr>
            <a:spLocks noGrp="1"/>
          </p:cNvSpPr>
          <p:nvPr>
            <p:ph type="sldNum" sz="quarter" idx="10"/>
          </p:nvPr>
        </p:nvSpPr>
        <p:spPr>
          <a:xfrm>
            <a:off x="9044517" y="6550026"/>
            <a:ext cx="2844800" cy="169863"/>
          </a:xfrm>
        </p:spPr>
        <p:txBody>
          <a:bodyPr/>
          <a:lstStyle>
            <a:lvl1pPr defTabSz="914400">
              <a:defRPr/>
            </a:lvl1pPr>
          </a:lstStyle>
          <a:p>
            <a:pPr>
              <a:defRPr/>
            </a:pPr>
            <a:fld id="{5A5FF50C-DB45-4D37-AE95-E820A10300CA}" type="slidenum">
              <a:rPr lang="en-US" altLang="en-US"/>
              <a:pPr>
                <a:defRPr/>
              </a:pPr>
              <a:t>‹#›</a:t>
            </a:fld>
            <a:endParaRPr lang="en-US" altLang="en-US"/>
          </a:p>
        </p:txBody>
      </p:sp>
    </p:spTree>
    <p:extLst>
      <p:ext uri="{BB962C8B-B14F-4D97-AF65-F5344CB8AC3E}">
        <p14:creationId xmlns:p14="http://schemas.microsoft.com/office/powerpoint/2010/main" val="3524987601"/>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Plai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296989"/>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Closing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ound Same Side Corner Rectangle 7">
            <a:extLst>
              <a:ext uri="{FF2B5EF4-FFF2-40B4-BE49-F238E27FC236}">
                <a16:creationId xmlns:a16="http://schemas.microsoft.com/office/drawing/2014/main" id="{951A4E00-1B56-44B6-9775-D0BAA107C8BE}"/>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3" name="Picture 8" descr="in_flat reverse_128x.png">
            <a:extLst>
              <a:ext uri="{FF2B5EF4-FFF2-40B4-BE49-F238E27FC236}">
                <a16:creationId xmlns:a16="http://schemas.microsoft.com/office/drawing/2014/main" id="{0181D564-4A46-4919-8622-1E3EFFE902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HumanIn-transparent.png">
            <a:extLst>
              <a:ext uri="{FF2B5EF4-FFF2-40B4-BE49-F238E27FC236}">
                <a16:creationId xmlns:a16="http://schemas.microsoft.com/office/drawing/2014/main" id="{15F13CFB-1F8B-412C-A333-146AD95650E2}"/>
              </a:ext>
            </a:extLst>
          </p:cNvPr>
          <p:cNvPicPr>
            <a:picLocks noChangeAspect="1"/>
          </p:cNvPicPr>
          <p:nvPr/>
        </p:nvPicPr>
        <p:blipFill>
          <a:blip r:embed="rId4">
            <a:extLst>
              <a:ext uri="{28A0092B-C50C-407E-A947-70E740481C1C}">
                <a14:useLocalDpi xmlns:a14="http://schemas.microsoft.com/office/drawing/2010/main" val="0"/>
              </a:ext>
            </a:extLst>
          </a:blip>
          <a:srcRect r="-748"/>
          <a:stretch>
            <a:fillRect/>
          </a:stretch>
        </p:blipFill>
        <p:spPr bwMode="auto">
          <a:xfrm>
            <a:off x="1176867" y="1717676"/>
            <a:ext cx="10424584"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007719"/>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B9723B-C6CB-4A72-9C76-C93B989CD6C1}"/>
              </a:ext>
            </a:extLst>
          </p:cNvPr>
          <p:cNvSpPr txBox="1">
            <a:spLocks noChangeArrowheads="1"/>
          </p:cNvSpPr>
          <p:nvPr userDrawn="1"/>
        </p:nvSpPr>
        <p:spPr bwMode="auto">
          <a:xfrm>
            <a:off x="11072284" y="667385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sp>
        <p:nvSpPr>
          <p:cNvPr id="6" name="TextBox 5">
            <a:extLst>
              <a:ext uri="{FF2B5EF4-FFF2-40B4-BE49-F238E27FC236}">
                <a16:creationId xmlns:a16="http://schemas.microsoft.com/office/drawing/2014/main" id="{8C0ECBAE-7251-4CC0-A724-1EA9B3441E78}"/>
              </a:ext>
            </a:extLst>
          </p:cNvPr>
          <p:cNvSpPr txBox="1">
            <a:spLocks noChangeArrowheads="1"/>
          </p:cNvSpPr>
          <p:nvPr userDrawn="1"/>
        </p:nvSpPr>
        <p:spPr bwMode="auto">
          <a:xfrm>
            <a:off x="10795000" y="6557963"/>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5691" rIns="91383" bIns="45691"/>
          <a:lstStyle>
            <a:lvl1pPr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2000">
              <a:solidFill>
                <a:srgbClr val="000000"/>
              </a:solidFill>
            </a:endParaRPr>
          </a:p>
        </p:txBody>
      </p:sp>
      <p:sp>
        <p:nvSpPr>
          <p:cNvPr id="2" name="Title 1"/>
          <p:cNvSpPr>
            <a:spLocks noGrp="1"/>
          </p:cNvSpPr>
          <p:nvPr>
            <p:ph type="title"/>
          </p:nvPr>
        </p:nvSpPr>
        <p:spPr>
          <a:xfrm>
            <a:off x="940180" y="203085"/>
            <a:ext cx="10335304" cy="1005840"/>
          </a:xfrm>
        </p:spPr>
        <p:txBody>
          <a:bodyPr/>
          <a:lstStyle>
            <a:lvl1pPr algn="l">
              <a:defRPr>
                <a:solidFill>
                  <a:srgbClr val="404040"/>
                </a:solidFill>
              </a:defRPr>
            </a:lvl1pPr>
          </a:lstStyle>
          <a:p>
            <a:r>
              <a:rPr lang="en-US" dirty="0"/>
              <a:t>Click to edit Master title style</a:t>
            </a:r>
          </a:p>
        </p:txBody>
      </p:sp>
      <p:sp>
        <p:nvSpPr>
          <p:cNvPr id="3" name="Content Placeholder 2"/>
          <p:cNvSpPr>
            <a:spLocks noGrp="1"/>
          </p:cNvSpPr>
          <p:nvPr>
            <p:ph sz="half" idx="1"/>
          </p:nvPr>
        </p:nvSpPr>
        <p:spPr>
          <a:xfrm>
            <a:off x="929216" y="1600206"/>
            <a:ext cx="5079883" cy="4525963"/>
          </a:xfrm>
        </p:spPr>
        <p:txBody>
          <a:bodyPr>
            <a:normAutofit/>
          </a:bodyPr>
          <a:lstStyle>
            <a:lvl1pPr>
              <a:buClr>
                <a:schemeClr val="accent6"/>
              </a:buClr>
              <a:buFont typeface="Wingdings" pitchFamily="2" charset="2"/>
              <a:buChar char="§"/>
              <a:defRPr sz="2000"/>
            </a:lvl1pPr>
            <a:lvl2pPr>
              <a:buClr>
                <a:schemeClr val="accent6"/>
              </a:buClr>
              <a:buFont typeface="Arial" pitchFamily="34" charset="0"/>
              <a:buChar char="–"/>
              <a:defRPr sz="1800"/>
            </a:lvl2pPr>
            <a:lvl3pPr>
              <a:buClr>
                <a:schemeClr val="accent6"/>
              </a:buClr>
              <a:buFont typeface="Wingdings" pitchFamily="2" charset="2"/>
              <a:buChar char="§"/>
              <a:defRPr sz="1600"/>
            </a:lvl3pPr>
            <a:lvl4pPr>
              <a:buClr>
                <a:schemeClr val="accent6"/>
              </a:buClr>
              <a:defRPr sz="1400"/>
            </a:lvl4pPr>
            <a:lvl5pPr>
              <a:buClr>
                <a:schemeClr val="accent6"/>
              </a:buCl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7" y="1600206"/>
            <a:ext cx="5077884" cy="4525963"/>
          </a:xfrm>
        </p:spPr>
        <p:txBody>
          <a:bodyPr>
            <a:normAutofit/>
          </a:bodyPr>
          <a:lstStyle>
            <a:lvl1pPr>
              <a:buClr>
                <a:schemeClr val="accent6"/>
              </a:buClr>
              <a:buFont typeface="Wingdings" pitchFamily="2" charset="2"/>
              <a:buChar char="§"/>
              <a:defRPr sz="2000"/>
            </a:lvl1pPr>
            <a:lvl2pPr>
              <a:buClr>
                <a:schemeClr val="accent6"/>
              </a:buClr>
              <a:defRPr sz="1800"/>
            </a:lvl2pPr>
            <a:lvl3pPr>
              <a:buClr>
                <a:schemeClr val="accent6"/>
              </a:buClr>
              <a:buFont typeface="Wingdings" pitchFamily="2" charset="2"/>
              <a:buChar char="§"/>
              <a:defRPr sz="1600"/>
            </a:lvl3pPr>
            <a:lvl4pPr>
              <a:buClr>
                <a:schemeClr val="accent6"/>
              </a:buClr>
              <a:defRPr sz="1400"/>
            </a:lvl4pPr>
            <a:lvl5pPr>
              <a:buClr>
                <a:schemeClr val="accent6"/>
              </a:buCl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8478184-BA28-4C23-9B65-9059B36418C5}"/>
              </a:ext>
            </a:extLst>
          </p:cNvPr>
          <p:cNvSpPr>
            <a:spLocks noGrp="1"/>
          </p:cNvSpPr>
          <p:nvPr>
            <p:ph type="sldNum" sz="quarter" idx="10"/>
          </p:nvPr>
        </p:nvSpPr>
        <p:spPr>
          <a:xfrm>
            <a:off x="9190567" y="6457951"/>
            <a:ext cx="2844800" cy="365125"/>
          </a:xfrm>
        </p:spPr>
        <p:txBody>
          <a:bodyPr/>
          <a:lstStyle>
            <a:lvl1pPr defTabSz="914400">
              <a:defRPr/>
            </a:lvl1pPr>
          </a:lstStyle>
          <a:p>
            <a:pPr>
              <a:defRPr/>
            </a:pPr>
            <a:fld id="{14404B2D-1AE1-4BE9-8194-96CD9EA6DE6D}" type="slidenum">
              <a:rPr lang="en-US" altLang="en-US"/>
              <a:pPr>
                <a:defRPr/>
              </a:pPr>
              <a:t>‹#›</a:t>
            </a:fld>
            <a:endParaRPr lang="en-US" altLang="en-US"/>
          </a:p>
        </p:txBody>
      </p:sp>
    </p:spTree>
    <p:extLst>
      <p:ext uri="{BB962C8B-B14F-4D97-AF65-F5344CB8AC3E}">
        <p14:creationId xmlns:p14="http://schemas.microsoft.com/office/powerpoint/2010/main" val="1107320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Only">
  <p:cSld name="1_Quotes Light Radi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ED9A27-7303-4751-834A-97DC93E18A95}"/>
              </a:ext>
            </a:extLst>
          </p:cNvPr>
          <p:cNvSpPr/>
          <p:nvPr userDrawn="1"/>
        </p:nvSpPr>
        <p:spPr>
          <a:xfrm>
            <a:off x="0" y="0"/>
            <a:ext cx="12192000" cy="6858000"/>
          </a:xfrm>
          <a:prstGeom prst="rect">
            <a:avLst/>
          </a:prstGeom>
          <a:gradFill flip="none" rotWithShape="1">
            <a:gsLst>
              <a:gs pos="64000">
                <a:schemeClr val="bg1"/>
              </a:gs>
              <a:gs pos="100000">
                <a:schemeClr val="bg2"/>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lIns="91383" tIns="45691" rIns="91383" bIns="45691" anchor="ctr"/>
          <a:lstStyle/>
          <a:p>
            <a:pPr algn="ctr" defTabSz="456920" eaLnBrk="1" fontAlgn="auto" hangingPunct="1">
              <a:spcBef>
                <a:spcPts val="0"/>
              </a:spcBef>
              <a:spcAft>
                <a:spcPts val="0"/>
              </a:spcAft>
              <a:defRPr/>
            </a:pPr>
            <a:endParaRPr lang="en-US" sz="1800" dirty="0">
              <a:solidFill>
                <a:srgbClr val="FFFFFF"/>
              </a:solidFill>
            </a:endParaRPr>
          </a:p>
          <a:p>
            <a:pPr algn="ctr" defTabSz="456920" eaLnBrk="1" fontAlgn="auto" hangingPunct="1">
              <a:spcBef>
                <a:spcPts val="0"/>
              </a:spcBef>
              <a:spcAft>
                <a:spcPts val="0"/>
              </a:spcAft>
              <a:defRPr/>
            </a:pPr>
            <a:endParaRPr lang="en-US" sz="1800" dirty="0">
              <a:solidFill>
                <a:srgbClr val="FFFFFF"/>
              </a:solidFill>
            </a:endParaRPr>
          </a:p>
          <a:p>
            <a:pPr algn="ctr" defTabSz="456920" eaLnBrk="1" fontAlgn="auto" hangingPunct="1">
              <a:spcBef>
                <a:spcPts val="0"/>
              </a:spcBef>
              <a:spcAft>
                <a:spcPts val="0"/>
              </a:spcAft>
              <a:defRPr/>
            </a:pPr>
            <a:endParaRPr lang="en-US" sz="1800" dirty="0">
              <a:solidFill>
                <a:srgbClr val="FFFFFF"/>
              </a:solidFill>
            </a:endParaRPr>
          </a:p>
        </p:txBody>
      </p:sp>
      <p:sp>
        <p:nvSpPr>
          <p:cNvPr id="4" name="TextBox 3">
            <a:extLst>
              <a:ext uri="{FF2B5EF4-FFF2-40B4-BE49-F238E27FC236}">
                <a16:creationId xmlns:a16="http://schemas.microsoft.com/office/drawing/2014/main" id="{8511DFAA-FA2A-469D-874C-1CB61CC2160A}"/>
              </a:ext>
            </a:extLst>
          </p:cNvPr>
          <p:cNvSpPr txBox="1">
            <a:spLocks noChangeArrowheads="1"/>
          </p:cNvSpPr>
          <p:nvPr userDrawn="1"/>
        </p:nvSpPr>
        <p:spPr bwMode="auto">
          <a:xfrm>
            <a:off x="960967" y="2651125"/>
            <a:ext cx="1020233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691" rIns="91383" bIns="45691"/>
          <a:lstStyle>
            <a:lvl1pPr marL="341313" indent="-341313"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Clr>
                <a:srgbClr val="0072B2"/>
              </a:buClr>
              <a:buFont typeface="Wingdings" pitchFamily="2" charset="2"/>
              <a:buNone/>
              <a:defRPr/>
            </a:pPr>
            <a:endParaRPr lang="en-US" altLang="en-US" sz="1200">
              <a:solidFill>
                <a:srgbClr val="E5B624"/>
              </a:solidFill>
            </a:endParaRPr>
          </a:p>
        </p:txBody>
      </p:sp>
      <p:sp>
        <p:nvSpPr>
          <p:cNvPr id="2" name="Title 1"/>
          <p:cNvSpPr>
            <a:spLocks noGrp="1"/>
          </p:cNvSpPr>
          <p:nvPr>
            <p:ph type="title"/>
          </p:nvPr>
        </p:nvSpPr>
        <p:spPr>
          <a:xfrm>
            <a:off x="3" y="2870519"/>
            <a:ext cx="12191999" cy="1005840"/>
          </a:xfrm>
        </p:spPr>
        <p:txBody>
          <a:bodyPr>
            <a:normAutofit/>
          </a:bodyPr>
          <a:lstStyle>
            <a:lvl1pPr algn="ctr">
              <a:defRPr sz="3000">
                <a:solidFill>
                  <a:schemeClr val="tx1">
                    <a:lumMod val="65000"/>
                    <a:lumOff val="35000"/>
                  </a:schemeClr>
                </a:solidFill>
              </a:defRPr>
            </a:lvl1pPr>
          </a:lstStyle>
          <a:p>
            <a:r>
              <a:rPr lang="en-US" dirty="0"/>
              <a:t>Click to edit Master title style</a:t>
            </a:r>
          </a:p>
        </p:txBody>
      </p:sp>
      <p:sp>
        <p:nvSpPr>
          <p:cNvPr id="5" name="Footer Placeholder 3">
            <a:extLst>
              <a:ext uri="{FF2B5EF4-FFF2-40B4-BE49-F238E27FC236}">
                <a16:creationId xmlns:a16="http://schemas.microsoft.com/office/drawing/2014/main" id="{8F74548A-36CF-4219-ABC8-6DBDEE5F54E6}"/>
              </a:ext>
            </a:extLst>
          </p:cNvPr>
          <p:cNvSpPr>
            <a:spLocks noGrp="1"/>
          </p:cNvSpPr>
          <p:nvPr>
            <p:ph type="ftr" sz="quarter" idx="10"/>
          </p:nvPr>
        </p:nvSpPr>
        <p:spPr>
          <a:xfrm>
            <a:off x="810684" y="6457951"/>
            <a:ext cx="3860800" cy="365125"/>
          </a:xfrm>
          <a:prstGeom prst="rect">
            <a:avLst/>
          </a:prstGeom>
        </p:spPr>
        <p:txBody>
          <a:bodyPr lIns="91383" tIns="45691" rIns="91383" bIns="45691"/>
          <a:lstStyle>
            <a:lvl1pPr defTabSz="913837" eaLnBrk="1" fontAlgn="auto" hangingPunct="1">
              <a:spcBef>
                <a:spcPts val="0"/>
              </a:spcBef>
              <a:spcAft>
                <a:spcPts val="0"/>
              </a:spcAft>
              <a:defRPr>
                <a:solidFill>
                  <a:srgbClr val="FFFFFF">
                    <a:lumMod val="50000"/>
                  </a:srgbClr>
                </a:solidFill>
                <a:latin typeface="Arial"/>
                <a:cs typeface="+mn-cs"/>
              </a:defRPr>
            </a:lvl1pPr>
          </a:lstStyle>
          <a:p>
            <a:pPr>
              <a:defRPr/>
            </a:pPr>
            <a:endParaRPr lang="en-US"/>
          </a:p>
        </p:txBody>
      </p:sp>
    </p:spTree>
    <p:extLst>
      <p:ext uri="{BB962C8B-B14F-4D97-AF65-F5344CB8AC3E}">
        <p14:creationId xmlns:p14="http://schemas.microsoft.com/office/powerpoint/2010/main" val="15185267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Title Only INDENTED">
    <p:spTree>
      <p:nvGrpSpPr>
        <p:cNvPr id="1" name=""/>
        <p:cNvGrpSpPr/>
        <p:nvPr/>
      </p:nvGrpSpPr>
      <p:grpSpPr>
        <a:xfrm>
          <a:off x="0" y="0"/>
          <a:ext cx="0" cy="0"/>
          <a:chOff x="0" y="0"/>
          <a:chExt cx="0" cy="0"/>
        </a:xfrm>
      </p:grpSpPr>
      <p:sp>
        <p:nvSpPr>
          <p:cNvPr id="3" name="Round Same Side Corner Rectangle 7">
            <a:extLst>
              <a:ext uri="{FF2B5EF4-FFF2-40B4-BE49-F238E27FC236}">
                <a16:creationId xmlns:a16="http://schemas.microsoft.com/office/drawing/2014/main" id="{EF827033-BA70-4A3E-8ECD-66D0FC4BC63B}"/>
              </a:ext>
            </a:extLst>
          </p:cNvPr>
          <p:cNvSpPr/>
          <p:nvPr/>
        </p:nvSpPr>
        <p:spPr>
          <a:xfrm>
            <a:off x="0" y="1"/>
            <a:ext cx="381000" cy="6867525"/>
          </a:xfrm>
          <a:prstGeom prst="round2SameRect">
            <a:avLst>
              <a:gd name="adj1" fmla="val 0"/>
              <a:gd name="adj2" fmla="val 0"/>
            </a:avLst>
          </a:prstGeom>
          <a:gradFill>
            <a:gsLst>
              <a:gs pos="100000">
                <a:srgbClr val="3C3C3C"/>
              </a:gs>
              <a:gs pos="33000">
                <a:srgbClr val="1E1E1E"/>
              </a:gs>
            </a:gsLst>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lIns="91383" tIns="45691" rIns="91383" bIns="45691" anchor="ctr"/>
          <a:lstStyle/>
          <a:p>
            <a:pPr algn="ctr" defTabSz="913837" eaLnBrk="1" fontAlgn="auto" hangingPunct="1">
              <a:spcBef>
                <a:spcPts val="0"/>
              </a:spcBef>
              <a:spcAft>
                <a:spcPts val="0"/>
              </a:spcAft>
              <a:defRPr/>
            </a:pPr>
            <a:endParaRPr lang="en-US" sz="1800" dirty="0">
              <a:solidFill>
                <a:srgbClr val="FFFFFF"/>
              </a:solidFill>
            </a:endParaRPr>
          </a:p>
        </p:txBody>
      </p:sp>
      <p:pic>
        <p:nvPicPr>
          <p:cNvPr id="4" name="Picture 8" descr="in_flat reverse_128x.png">
            <a:extLst>
              <a:ext uri="{FF2B5EF4-FFF2-40B4-BE49-F238E27FC236}">
                <a16:creationId xmlns:a16="http://schemas.microsoft.com/office/drawing/2014/main" id="{EDE7BBF7-8DDA-4AB6-8CFA-1FFCF49A0E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51" y="6559551"/>
            <a:ext cx="2159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901696" y="203085"/>
            <a:ext cx="8649131" cy="1005840"/>
          </a:xfrm>
        </p:spPr>
        <p:txBody>
          <a:bodyPr>
            <a:noAutofit/>
          </a:bodyPr>
          <a:lstStyle>
            <a:lvl1pPr algn="l">
              <a:defRPr sz="2400">
                <a:solidFill>
                  <a:srgbClr val="404040"/>
                </a:solidFill>
              </a:defRPr>
            </a:lvl1pPr>
          </a:lstStyle>
          <a:p>
            <a:r>
              <a:rPr lang="en-US" dirty="0"/>
              <a:t>Click to edit Master title style</a:t>
            </a:r>
          </a:p>
        </p:txBody>
      </p:sp>
      <p:sp>
        <p:nvSpPr>
          <p:cNvPr id="5" name="Slide Number Placeholder 2">
            <a:extLst>
              <a:ext uri="{FF2B5EF4-FFF2-40B4-BE49-F238E27FC236}">
                <a16:creationId xmlns:a16="http://schemas.microsoft.com/office/drawing/2014/main" id="{D893F9BC-212F-4942-9686-1DC246DE2128}"/>
              </a:ext>
            </a:extLst>
          </p:cNvPr>
          <p:cNvSpPr>
            <a:spLocks noGrp="1"/>
          </p:cNvSpPr>
          <p:nvPr>
            <p:ph type="sldNum" sz="quarter" idx="10"/>
          </p:nvPr>
        </p:nvSpPr>
        <p:spPr/>
        <p:txBody>
          <a:bodyPr/>
          <a:lstStyle>
            <a:lvl1pPr defTabSz="914400">
              <a:defRPr/>
            </a:lvl1pPr>
          </a:lstStyle>
          <a:p>
            <a:pPr>
              <a:defRPr/>
            </a:pPr>
            <a:fld id="{49EA9176-9B2E-4D7E-B170-F82608E0566F}" type="slidenum">
              <a:rPr lang="en-US" altLang="en-US"/>
              <a:pPr>
                <a:defRPr/>
              </a:pPr>
              <a:t>‹#›</a:t>
            </a:fld>
            <a:endParaRPr lang="en-US" altLang="en-US"/>
          </a:p>
        </p:txBody>
      </p:sp>
    </p:spTree>
    <p:extLst>
      <p:ext uri="{BB962C8B-B14F-4D97-AF65-F5344CB8AC3E}">
        <p14:creationId xmlns:p14="http://schemas.microsoft.com/office/powerpoint/2010/main" val="298745018"/>
      </p:ext>
    </p:extLst>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Title Slide">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592942" y="4133856"/>
            <a:ext cx="11017085" cy="1372169"/>
          </a:xfrm>
          <a:prstGeom prst="rect">
            <a:avLst/>
          </a:prstGeom>
          <a:noFill/>
          <a:ln>
            <a:noFill/>
          </a:ln>
        </p:spPr>
        <p:txBody>
          <a:bodyPr lIns="34255" tIns="34255" rIns="34255" bIns="34255"/>
          <a:lstStyle>
            <a:lvl1pPr marL="253845" indent="-152306" algn="ctr" rtl="0">
              <a:lnSpc>
                <a:spcPct val="100000"/>
              </a:lnSpc>
              <a:spcBef>
                <a:spcPts val="0"/>
              </a:spcBef>
              <a:spcAft>
                <a:spcPts val="400"/>
              </a:spcAft>
              <a:buClr>
                <a:srgbClr val="444649"/>
              </a:buClr>
              <a:buFont typeface="Merriweather Sans"/>
              <a:buChar char="​"/>
              <a:defRPr/>
            </a:lvl1pPr>
            <a:lvl2pPr marL="164998" indent="-88845" algn="ctr" rtl="0">
              <a:lnSpc>
                <a:spcPct val="100000"/>
              </a:lnSpc>
              <a:spcBef>
                <a:spcPts val="0"/>
              </a:spcBef>
              <a:spcAft>
                <a:spcPts val="100"/>
              </a:spcAft>
              <a:buClr>
                <a:srgbClr val="444649"/>
              </a:buClr>
              <a:buFont typeface="Merriweather Sans"/>
              <a:buChar char="​"/>
              <a:defRPr/>
            </a:lvl2pPr>
            <a:lvl3pPr marL="164998" indent="-88845" algn="ctr" rtl="0">
              <a:lnSpc>
                <a:spcPct val="100000"/>
              </a:lnSpc>
              <a:spcBef>
                <a:spcPts val="0"/>
              </a:spcBef>
              <a:spcAft>
                <a:spcPts val="100"/>
              </a:spcAft>
              <a:buClr>
                <a:srgbClr val="444649"/>
              </a:buClr>
              <a:buFont typeface="Merriweather Sans"/>
              <a:buChar char="​"/>
              <a:defRPr/>
            </a:lvl3pPr>
            <a:lvl4pPr marL="164998" indent="-88845" algn="ctr" rtl="0">
              <a:lnSpc>
                <a:spcPct val="100000"/>
              </a:lnSpc>
              <a:spcBef>
                <a:spcPts val="0"/>
              </a:spcBef>
              <a:spcAft>
                <a:spcPts val="100"/>
              </a:spcAft>
              <a:buClr>
                <a:srgbClr val="444649"/>
              </a:buClr>
              <a:buFont typeface="Merriweather Sans"/>
              <a:buChar char="​"/>
              <a:defRPr/>
            </a:lvl4pPr>
            <a:lvl5pPr marL="164998" indent="-88845" algn="ctr" rtl="0">
              <a:lnSpc>
                <a:spcPct val="100000"/>
              </a:lnSpc>
              <a:spcBef>
                <a:spcPts val="0"/>
              </a:spcBef>
              <a:spcAft>
                <a:spcPts val="100"/>
              </a:spcAft>
              <a:buClr>
                <a:srgbClr val="444649"/>
              </a:buClr>
              <a:buFont typeface="Merriweather Sans"/>
              <a:buChar char="​"/>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 name="Shape 35"/>
          <p:cNvSpPr txBox="1">
            <a:spLocks noGrp="1"/>
          </p:cNvSpPr>
          <p:nvPr>
            <p:ph type="title"/>
          </p:nvPr>
        </p:nvSpPr>
        <p:spPr>
          <a:xfrm>
            <a:off x="594876" y="1308107"/>
            <a:ext cx="11015561" cy="2279649"/>
          </a:xfrm>
          <a:prstGeom prst="rect">
            <a:avLst/>
          </a:prstGeom>
          <a:noFill/>
          <a:ln>
            <a:noFill/>
          </a:ln>
        </p:spPr>
        <p:txBody>
          <a:bodyPr lIns="34255" tIns="34255" rIns="34255" bIns="3425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extLst>
      <p:ext uri="{BB962C8B-B14F-4D97-AF65-F5344CB8AC3E}">
        <p14:creationId xmlns:p14="http://schemas.microsoft.com/office/powerpoint/2010/main" val="5504760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33" descr="titelslide">
            <a:extLst>
              <a:ext uri="{FF2B5EF4-FFF2-40B4-BE49-F238E27FC236}">
                <a16:creationId xmlns:a16="http://schemas.microsoft.com/office/drawing/2014/main" id="{F461B7F3-050F-4DBE-AA8B-BDAE4930949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l="16907" t="19601" r="16830" b="19916"/>
          <a:stretch>
            <a:fillRect/>
          </a:stretch>
        </p:blipFill>
        <p:spPr bwMode="gray">
          <a:xfrm>
            <a:off x="2008718" y="1314451"/>
            <a:ext cx="8183033"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Name">
            <a:extLst>
              <a:ext uri="{FF2B5EF4-FFF2-40B4-BE49-F238E27FC236}">
                <a16:creationId xmlns:a16="http://schemas.microsoft.com/office/drawing/2014/main" id="{8205C589-7F42-488B-8B05-69BFD0796161}"/>
              </a:ext>
            </a:extLst>
          </p:cNvPr>
          <p:cNvSpPr txBox="1">
            <a:spLocks/>
          </p:cNvSpPr>
          <p:nvPr userDrawn="1">
            <p:custDataLst>
              <p:tags r:id="rId1"/>
            </p:custDataLst>
          </p:nvPr>
        </p:nvSpPr>
        <p:spPr bwMode="gray">
          <a:xfrm>
            <a:off x="6576485" y="1387475"/>
            <a:ext cx="3551767" cy="287338"/>
          </a:xfrm>
          <a:prstGeom prst="rect">
            <a:avLst/>
          </a:prstGeom>
        </p:spPr>
        <p:txBody>
          <a:bodyPr lIns="0" tIns="0" rIns="0" bIns="0" anchor="ctr">
            <a:normAutofit/>
          </a:bodyPr>
          <a:lstStyle>
            <a:lvl1pPr algn="l" defTabSz="914400" rtl="0" eaLnBrk="1" latinLnBrk="0" hangingPunct="1">
              <a:spcBef>
                <a:spcPct val="0"/>
              </a:spcBef>
              <a:buNone/>
              <a:defRPr lang="de-DE" sz="3600" kern="1200" baseline="0">
                <a:solidFill>
                  <a:schemeClr val="tx2"/>
                </a:solidFill>
                <a:latin typeface="+mj-lt"/>
                <a:ea typeface="+mj-ea"/>
                <a:cs typeface="+mj-cs"/>
              </a:defRPr>
            </a:lvl1pPr>
          </a:lstStyle>
          <a:p>
            <a:pPr fontAlgn="auto">
              <a:spcAft>
                <a:spcPts val="0"/>
              </a:spcAft>
              <a:defRPr/>
            </a:pPr>
            <a:r>
              <a:rPr lang="en-US" sz="1400" dirty="0" err="1">
                <a:solidFill>
                  <a:srgbClr val="373C8C"/>
                </a:solidFill>
              </a:rPr>
              <a:t>Panalpina</a:t>
            </a:r>
            <a:r>
              <a:rPr lang="en-US" sz="1400" dirty="0">
                <a:solidFill>
                  <a:srgbClr val="373C8C"/>
                </a:solidFill>
              </a:rPr>
              <a:t> @ LinkedIn</a:t>
            </a:r>
          </a:p>
        </p:txBody>
      </p:sp>
      <p:sp>
        <p:nvSpPr>
          <p:cNvPr id="6" name="Date">
            <a:extLst>
              <a:ext uri="{FF2B5EF4-FFF2-40B4-BE49-F238E27FC236}">
                <a16:creationId xmlns:a16="http://schemas.microsoft.com/office/drawing/2014/main" id="{130BB626-BF44-47D6-B5FA-5CA093B5B83A}"/>
              </a:ext>
            </a:extLst>
          </p:cNvPr>
          <p:cNvSpPr txBox="1">
            <a:spLocks/>
          </p:cNvSpPr>
          <p:nvPr userDrawn="1">
            <p:custDataLst>
              <p:tags r:id="rId2"/>
            </p:custDataLst>
          </p:nvPr>
        </p:nvSpPr>
        <p:spPr bwMode="gray">
          <a:xfrm>
            <a:off x="6576485" y="1725614"/>
            <a:ext cx="3551767" cy="288925"/>
          </a:xfrm>
          <a:prstGeom prst="rect">
            <a:avLst/>
          </a:prstGeom>
        </p:spPr>
        <p:txBody>
          <a:bodyPr lIns="0" tIns="0" rIns="0" bIns="0" anchor="ctr">
            <a:normAutofit/>
          </a:bodyPr>
          <a:lstStyle>
            <a:lvl1pPr algn="l" defTabSz="914400" rtl="0" eaLnBrk="1" latinLnBrk="0" hangingPunct="1">
              <a:spcBef>
                <a:spcPct val="0"/>
              </a:spcBef>
              <a:buNone/>
              <a:defRPr lang="de-DE" sz="3600" kern="1200" baseline="0">
                <a:solidFill>
                  <a:schemeClr val="tx2"/>
                </a:solidFill>
                <a:latin typeface="+mj-lt"/>
                <a:ea typeface="+mj-ea"/>
                <a:cs typeface="+mj-cs"/>
              </a:defRPr>
            </a:lvl1pPr>
          </a:lstStyle>
          <a:p>
            <a:pPr fontAlgn="auto">
              <a:spcAft>
                <a:spcPts val="0"/>
              </a:spcAft>
              <a:defRPr/>
            </a:pPr>
            <a:r>
              <a:rPr lang="en-US" sz="1400" dirty="0">
                <a:solidFill>
                  <a:srgbClr val="373C8C"/>
                </a:solidFill>
              </a:rPr>
              <a:t>Amsterdam, November 11 &amp; 12, 2015</a:t>
            </a:r>
          </a:p>
        </p:txBody>
      </p:sp>
      <p:sp>
        <p:nvSpPr>
          <p:cNvPr id="2" name="Titel 1"/>
          <p:cNvSpPr>
            <a:spLocks noGrp="1"/>
          </p:cNvSpPr>
          <p:nvPr>
            <p:ph type="ctrTitle"/>
          </p:nvPr>
        </p:nvSpPr>
        <p:spPr>
          <a:xfrm>
            <a:off x="2351479" y="2132820"/>
            <a:ext cx="7681068" cy="2160300"/>
          </a:xfrm>
        </p:spPr>
        <p:txBody>
          <a:bodyPr rtlCol="0" anchor="ctr">
            <a:noAutofit/>
          </a:bodyPr>
          <a:lstStyle>
            <a:lvl1pPr algn="l">
              <a:defRPr lang="en-US" sz="3600"/>
            </a:lvl1pPr>
          </a:lstStyle>
          <a:p>
            <a:pPr lvl="0"/>
            <a:r>
              <a:rPr lang="en-US" noProof="0"/>
              <a:t>Click to edit Master title style</a:t>
            </a:r>
          </a:p>
        </p:txBody>
      </p:sp>
      <p:sp>
        <p:nvSpPr>
          <p:cNvPr id="3" name="Untertitel 2"/>
          <p:cNvSpPr>
            <a:spLocks noGrp="1"/>
          </p:cNvSpPr>
          <p:nvPr>
            <p:ph type="subTitle" idx="1"/>
          </p:nvPr>
        </p:nvSpPr>
        <p:spPr>
          <a:xfrm>
            <a:off x="6517310" y="4409198"/>
            <a:ext cx="3552493" cy="720100"/>
          </a:xfrm>
          <a:prstGeom prst="rect">
            <a:avLst/>
          </a:prstGeom>
          <a:solidFill>
            <a:schemeClr val="bg1"/>
          </a:solidFill>
        </p:spPr>
        <p:txBody>
          <a:bodyPr wrap="square" anchor="ctr" anchorCtr="0">
            <a:noAutofit/>
          </a:bodyPr>
          <a:lstStyle>
            <a:lvl1pPr algn="ctr">
              <a:buClr>
                <a:srgbClr val="000000"/>
              </a:buClr>
              <a:defRPr lang="en-US" sz="2000" dirty="0">
                <a:solidFill>
                  <a:schemeClr val="tx2"/>
                </a:solidFill>
                <a:latin typeface="Arial Narrow" pitchFamily="34" charset="0"/>
                <a:ea typeface="+mj-ea"/>
                <a:cs typeface="+mj-cs"/>
              </a:defRPr>
            </a:lvl1pPr>
          </a:lstStyle>
          <a:p>
            <a:pPr lvl="0"/>
            <a:r>
              <a:rPr lang="en-US" noProof="0"/>
              <a:t>Click to edit Master subtitle style</a:t>
            </a:r>
          </a:p>
        </p:txBody>
      </p:sp>
    </p:spTree>
    <p:extLst>
      <p:ext uri="{BB962C8B-B14F-4D97-AF65-F5344CB8AC3E}">
        <p14:creationId xmlns:p14="http://schemas.microsoft.com/office/powerpoint/2010/main" val="22038753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lstStyle>
            <a:lvl1pPr algn="l">
              <a:defRPr/>
            </a:lvl1pPr>
          </a:lstStyle>
          <a:p>
            <a:r>
              <a:rPr lang="en-US"/>
              <a:t>Click to edit Master title style</a:t>
            </a:r>
          </a:p>
        </p:txBody>
      </p:sp>
      <p:sp>
        <p:nvSpPr>
          <p:cNvPr id="3" name="Inhaltsplatzhalter 2"/>
          <p:cNvSpPr>
            <a:spLocks noGrp="1"/>
          </p:cNvSpPr>
          <p:nvPr>
            <p:ph idx="1"/>
          </p:nvPr>
        </p:nvSpPr>
        <p:spPr>
          <a:xfrm>
            <a:off x="622300" y="1844676"/>
            <a:ext cx="11042651" cy="4537075"/>
          </a:xfrm>
          <a:prstGeom prst="rect">
            <a:avLst/>
          </a:prstGeom>
        </p:spPr>
        <p:txBody>
          <a:bodyPr/>
          <a:lstStyle>
            <a:lvl1pPr>
              <a:defRPr lang="de-DE" dirty="0" smtClean="0"/>
            </a:lvl1pPr>
            <a:lvl2pPr>
              <a:defRPr lang="de-DE" dirty="0" smtClean="0"/>
            </a:lvl2pPr>
            <a:lvl3pPr>
              <a:defRPr lang="de-DE" dirty="0" smtClean="0"/>
            </a:lvl3pPr>
            <a:lvl4pPr>
              <a:defRPr lang="en-US" dirty="0"/>
            </a:lvl4pPr>
            <a:lvl6pPr marL="976313" indent="-265113">
              <a:defRPr/>
            </a:lvl6pPr>
            <a:lvl8pPr marL="976313" indent="-265113">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80205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lstStyle>
            <a:lvl1pPr algn="l">
              <a:defRPr/>
            </a:lvl1pPr>
          </a:lstStyle>
          <a:p>
            <a:r>
              <a:rPr lang="en-US"/>
              <a:t>Click to edit Master title style</a:t>
            </a:r>
            <a:endParaRPr lang="en-US" dirty="0"/>
          </a:p>
        </p:txBody>
      </p:sp>
      <p:sp>
        <p:nvSpPr>
          <p:cNvPr id="3" name="Textplatzhalter 2"/>
          <p:cNvSpPr>
            <a:spLocks noGrp="1"/>
          </p:cNvSpPr>
          <p:nvPr>
            <p:ph type="body" idx="1"/>
          </p:nvPr>
        </p:nvSpPr>
        <p:spPr>
          <a:xfrm>
            <a:off x="622300" y="1844676"/>
            <a:ext cx="11042651" cy="4537075"/>
          </a:xfrm>
          <a:prstGeom prst="rect">
            <a:avLst/>
          </a:prstGeom>
        </p:spPr>
        <p:txBody>
          <a:bodyPr/>
          <a:lstStyle>
            <a:lvl1pPr>
              <a:defRPr lang="de-DE" smtClean="0"/>
            </a:lvl1pPr>
            <a:lvl2pPr>
              <a:defRPr lang="de-DE" smtClean="0"/>
            </a:lvl2pPr>
            <a:lvl3pPr>
              <a:defRPr lang="de-DE" smtClean="0"/>
            </a:lvl3pPr>
            <a:lvl4pPr>
              <a:defRPr lang="de-DE" smtClean="0"/>
            </a:lvl4pPr>
            <a:lvl5pPr>
              <a:defRPr lang="en-US"/>
            </a:lvl5pPr>
            <a:lvl6pPr marL="976313" indent="-265113">
              <a:defRPr/>
            </a:lvl6pPr>
            <a:lvl8pPr marL="976313" indent="-265113">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21529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p:nvPr>
        </p:nvSpPr>
        <p:spPr>
          <a:xfrm>
            <a:off x="622301" y="1052736"/>
            <a:ext cx="11042651" cy="369332"/>
          </a:xfrm>
        </p:spPr>
        <p:txBody>
          <a:bodyPr>
            <a:noAutofit/>
          </a:bodyPr>
          <a:lstStyle>
            <a:lvl1pPr algn="l">
              <a:defRPr/>
            </a:lvl1pPr>
          </a:lstStyle>
          <a:p>
            <a:r>
              <a:rPr lang="en-US"/>
              <a:t>Click to edit Master title style</a:t>
            </a:r>
            <a:endParaRPr lang="en-US" dirty="0"/>
          </a:p>
        </p:txBody>
      </p:sp>
    </p:spTree>
    <p:extLst>
      <p:ext uri="{BB962C8B-B14F-4D97-AF65-F5344CB8AC3E}">
        <p14:creationId xmlns:p14="http://schemas.microsoft.com/office/powerpoint/2010/main" val="10371136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4" name="Textplatzhalter 3"/>
          <p:cNvSpPr>
            <a:spLocks noGrp="1"/>
          </p:cNvSpPr>
          <p:nvPr>
            <p:ph type="body" sz="quarter" idx="10"/>
          </p:nvPr>
        </p:nvSpPr>
        <p:spPr bwMode="gray">
          <a:xfrm>
            <a:off x="622301" y="1844676"/>
            <a:ext cx="5378451" cy="4537075"/>
          </a:xfrm>
          <a:prstGeom prst="rect">
            <a:avLst/>
          </a:prstGeom>
        </p:spPr>
        <p:txBody>
          <a:bodyPr/>
          <a:lstStyle>
            <a:lvl6pPr marL="976313" indent="-265113">
              <a:defRPr/>
            </a:lvl6pPr>
            <a:lvl8pPr marL="976313" indent="-265113">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Textplatzhalter 3"/>
          <p:cNvSpPr>
            <a:spLocks noGrp="1"/>
          </p:cNvSpPr>
          <p:nvPr>
            <p:ph type="body" sz="quarter" idx="11"/>
          </p:nvPr>
        </p:nvSpPr>
        <p:spPr bwMode="gray">
          <a:xfrm>
            <a:off x="6288618" y="1844676"/>
            <a:ext cx="5376333" cy="4537075"/>
          </a:xfrm>
          <a:prstGeom prst="rect">
            <a:avLst/>
          </a:prstGeom>
        </p:spPr>
        <p:txBody>
          <a:bodyPr/>
          <a:lstStyle>
            <a:lvl1pPr>
              <a:defRPr lang="de-DE" dirty="0" smtClean="0"/>
            </a:lvl1pPr>
            <a:lvl2pPr>
              <a:defRPr lang="de-DE" dirty="0" smtClean="0"/>
            </a:lvl2pPr>
            <a:lvl3pPr>
              <a:defRPr lang="de-DE" dirty="0" smtClean="0"/>
            </a:lvl3pPr>
            <a:lvl4pPr>
              <a:defRPr lang="de-DE" dirty="0" smtClean="0"/>
            </a:lvl4pPr>
            <a:lvl5pPr>
              <a:defRPr lang="de-DE" dirty="0" smtClean="0"/>
            </a:lvl5pPr>
            <a:lvl6pPr>
              <a:defRPr lang="de-DE" dirty="0" smtClean="0"/>
            </a:lvl6pPr>
            <a:lvl7pPr>
              <a:defRPr lang="de-DE" dirty="0" smtClean="0"/>
            </a:lvl7pPr>
            <a:lvl8pPr>
              <a:defRPr lang="de-DE" dirty="0" smtClean="0"/>
            </a:lvl8pPr>
            <a:lvl9pPr>
              <a:defRPr lang="de-DE" dirty="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3" name="Titel 2"/>
          <p:cNvSpPr>
            <a:spLocks noGrp="1"/>
          </p:cNvSpPr>
          <p:nvPr>
            <p:ph type="title"/>
          </p:nvPr>
        </p:nvSpPr>
        <p:spPr bwMode="gray">
          <a:xfrm>
            <a:off x="622301" y="1052514"/>
            <a:ext cx="11042651" cy="369332"/>
          </a:xfrm>
        </p:spPr>
        <p:txBody>
          <a:bodyPr/>
          <a:lstStyle>
            <a:lvl1pPr algn="l">
              <a:defRPr/>
            </a:lvl1pPr>
          </a:lstStyle>
          <a:p>
            <a:r>
              <a:rPr lang="en-US"/>
              <a:t>Click to edit Master title style</a:t>
            </a:r>
            <a:endParaRPr lang="de-DE"/>
          </a:p>
        </p:txBody>
      </p:sp>
    </p:spTree>
    <p:extLst>
      <p:ext uri="{BB962C8B-B14F-4D97-AF65-F5344CB8AC3E}">
        <p14:creationId xmlns:p14="http://schemas.microsoft.com/office/powerpoint/2010/main" val="15255529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Inhaltsplatzhalter 6"/>
          <p:cNvSpPr>
            <a:spLocks noGrp="1"/>
          </p:cNvSpPr>
          <p:nvPr>
            <p:ph sz="quarter" idx="11"/>
          </p:nvPr>
        </p:nvSpPr>
        <p:spPr bwMode="gray">
          <a:xfrm>
            <a:off x="6288618" y="1844676"/>
            <a:ext cx="5376333" cy="4537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Textplatzhalter 10"/>
          <p:cNvSpPr>
            <a:spLocks noGrp="1"/>
          </p:cNvSpPr>
          <p:nvPr>
            <p:ph type="body" sz="quarter" idx="12"/>
          </p:nvPr>
        </p:nvSpPr>
        <p:spPr bwMode="gray">
          <a:xfrm>
            <a:off x="622302" y="1844676"/>
            <a:ext cx="5378449" cy="4537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3" name="Titel 2"/>
          <p:cNvSpPr>
            <a:spLocks noGrp="1"/>
          </p:cNvSpPr>
          <p:nvPr>
            <p:ph type="title"/>
          </p:nvPr>
        </p:nvSpPr>
        <p:spPr bwMode="gray">
          <a:xfrm>
            <a:off x="622301" y="1052514"/>
            <a:ext cx="11042651" cy="369332"/>
          </a:xfrm>
        </p:spPr>
        <p:txBody>
          <a:bodyPr/>
          <a:lstStyle>
            <a:lvl1pPr algn="l">
              <a:defRPr/>
            </a:lvl1pPr>
          </a:lstStyle>
          <a:p>
            <a:r>
              <a:rPr lang="en-US"/>
              <a:t>Click to edit Master title style</a:t>
            </a:r>
            <a:endParaRPr lang="de-DE" dirty="0"/>
          </a:p>
        </p:txBody>
      </p:sp>
    </p:spTree>
    <p:extLst>
      <p:ext uri="{BB962C8B-B14F-4D97-AF65-F5344CB8AC3E}">
        <p14:creationId xmlns:p14="http://schemas.microsoft.com/office/powerpoint/2010/main" val="34302073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611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31293266-5FC8-4A4F-A1FD-2EDF0269ADEA}"/>
              </a:ext>
            </a:extLst>
          </p:cNvPr>
          <p:cNvSpPr txBox="1"/>
          <p:nvPr userDrawn="1">
            <p:custDataLst>
              <p:tags r:id="rId1"/>
            </p:custDataLst>
          </p:nvPr>
        </p:nvSpPr>
        <p:spPr bwMode="gray">
          <a:xfrm>
            <a:off x="0" y="0"/>
            <a:ext cx="12192000" cy="6858000"/>
          </a:xfrm>
          <a:prstGeom prst="rect">
            <a:avLst/>
          </a:prstGeom>
          <a:solidFill>
            <a:schemeClr val="accent3"/>
          </a:solidFill>
          <a:ln w="28575" cap="flat" cmpd="sng" algn="ctr">
            <a:noFill/>
            <a:prstDash val="solid"/>
            <a:round/>
            <a:headEnd type="none" w="med" len="med"/>
            <a:tailEnd type="none" w="med" len="med"/>
          </a:ln>
          <a:effectLst/>
        </p:spPr>
        <p:txBody>
          <a:bodyPr lIns="648000" tIns="46800" rIns="648000" bIns="46800" anchor="ctr"/>
          <a:lstStyle>
            <a:defPPr>
              <a:defRPr lang="en-US"/>
            </a:defPPr>
            <a:lvl1pPr>
              <a:defRPr sz="1400">
                <a:solidFill>
                  <a:srgbClr val="000000"/>
                </a:solidFill>
              </a:defRPr>
            </a:lvl1pPr>
          </a:lstStyle>
          <a:p>
            <a:pPr algn="ctr" eaLnBrk="1" fontAlgn="auto" hangingPunct="1">
              <a:spcBef>
                <a:spcPts val="0"/>
              </a:spcBef>
              <a:spcAft>
                <a:spcPts val="0"/>
              </a:spcAft>
              <a:defRPr/>
            </a:pPr>
            <a:endParaRPr lang="en-US" sz="4000">
              <a:solidFill>
                <a:srgbClr val="373C8C"/>
              </a:solidFill>
              <a:latin typeface="Arial"/>
            </a:endParaRPr>
          </a:p>
        </p:txBody>
      </p:sp>
      <p:cxnSp>
        <p:nvCxnSpPr>
          <p:cNvPr id="5" name="Gerade Verbindung 4">
            <a:extLst>
              <a:ext uri="{FF2B5EF4-FFF2-40B4-BE49-F238E27FC236}">
                <a16:creationId xmlns:a16="http://schemas.microsoft.com/office/drawing/2014/main" id="{D4FD822E-244A-4628-8E39-4285670AF74C}"/>
              </a:ext>
            </a:extLst>
          </p:cNvPr>
          <p:cNvCxnSpPr/>
          <p:nvPr userDrawn="1"/>
        </p:nvCxnSpPr>
        <p:spPr bwMode="gray">
          <a:xfrm>
            <a:off x="0" y="1989138"/>
            <a:ext cx="12192000"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6" name="Gerade Verbindung 5">
            <a:extLst>
              <a:ext uri="{FF2B5EF4-FFF2-40B4-BE49-F238E27FC236}">
                <a16:creationId xmlns:a16="http://schemas.microsoft.com/office/drawing/2014/main" id="{6E52C172-FEC1-4B42-BBB9-9AD38956788A}"/>
              </a:ext>
            </a:extLst>
          </p:cNvPr>
          <p:cNvCxnSpPr/>
          <p:nvPr userDrawn="1"/>
        </p:nvCxnSpPr>
        <p:spPr bwMode="gray">
          <a:xfrm>
            <a:off x="0" y="4941888"/>
            <a:ext cx="12192000"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7" name="Gerade Verbindung 6">
            <a:extLst>
              <a:ext uri="{FF2B5EF4-FFF2-40B4-BE49-F238E27FC236}">
                <a16:creationId xmlns:a16="http://schemas.microsoft.com/office/drawing/2014/main" id="{38FD0764-8B77-4CEB-91CB-ECD3E6A0672E}"/>
              </a:ext>
            </a:extLst>
          </p:cNvPr>
          <p:cNvCxnSpPr/>
          <p:nvPr userDrawn="1"/>
        </p:nvCxnSpPr>
        <p:spPr bwMode="gray">
          <a:xfrm>
            <a:off x="0" y="2060575"/>
            <a:ext cx="12192000" cy="0"/>
          </a:xfrm>
          <a:prstGeom prst="line">
            <a:avLst/>
          </a:prstGeom>
          <a:ln w="1905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240CC508-AB79-4379-A7B2-73FE71D85889}"/>
              </a:ext>
            </a:extLst>
          </p:cNvPr>
          <p:cNvCxnSpPr/>
          <p:nvPr userDrawn="1"/>
        </p:nvCxnSpPr>
        <p:spPr bwMode="gray">
          <a:xfrm>
            <a:off x="0" y="4868863"/>
            <a:ext cx="12192000" cy="0"/>
          </a:xfrm>
          <a:prstGeom prst="line">
            <a:avLst/>
          </a:prstGeom>
          <a:ln w="1905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Textplatzhalter 2"/>
          <p:cNvSpPr>
            <a:spLocks noGrp="1"/>
          </p:cNvSpPr>
          <p:nvPr>
            <p:ph type="body" idx="1"/>
          </p:nvPr>
        </p:nvSpPr>
        <p:spPr>
          <a:xfrm>
            <a:off x="963084" y="2906714"/>
            <a:ext cx="10363200" cy="1962487"/>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el 1"/>
          <p:cNvSpPr>
            <a:spLocks noGrp="1"/>
          </p:cNvSpPr>
          <p:nvPr>
            <p:ph type="title"/>
          </p:nvPr>
        </p:nvSpPr>
        <p:spPr>
          <a:xfrm>
            <a:off x="0" y="3109674"/>
            <a:ext cx="12192000" cy="710067"/>
          </a:xfrm>
          <a:noFill/>
          <a:ln w="28575" cap="flat" cmpd="sng" algn="ctr">
            <a:noFill/>
            <a:prstDash val="solid"/>
            <a:round/>
            <a:headEnd type="none" w="med" len="med"/>
            <a:tailEnd type="none" w="med" len="med"/>
          </a:ln>
          <a:effectLst/>
        </p:spPr>
        <p:txBody>
          <a:bodyPr lIns="468000" tIns="46800" rIns="468000" bIns="46800" rtlCol="0" anchor="ctr"/>
          <a:lstStyle>
            <a:lvl1pPr>
              <a:defRPr lang="en-US" sz="4000">
                <a:latin typeface="+mn-lt"/>
                <a:ea typeface="+mn-ea"/>
                <a:cs typeface="+mn-cs"/>
              </a:defRPr>
            </a:lvl1pPr>
          </a:lstStyle>
          <a:p>
            <a:pPr lvl="0"/>
            <a:r>
              <a:rPr lang="en-US"/>
              <a:t>Click to edit Master title style</a:t>
            </a:r>
            <a:endParaRPr lang="en-US" dirty="0"/>
          </a:p>
        </p:txBody>
      </p:sp>
    </p:spTree>
    <p:extLst>
      <p:ext uri="{BB962C8B-B14F-4D97-AF65-F5344CB8AC3E}">
        <p14:creationId xmlns:p14="http://schemas.microsoft.com/office/powerpoint/2010/main" val="5895836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sp>
        <p:nvSpPr>
          <p:cNvPr id="3" name="Textfeld 3">
            <a:extLst>
              <a:ext uri="{FF2B5EF4-FFF2-40B4-BE49-F238E27FC236}">
                <a16:creationId xmlns:a16="http://schemas.microsoft.com/office/drawing/2014/main" id="{A3AC4F70-DB55-415F-99B2-B0758164CB35}"/>
              </a:ext>
            </a:extLst>
          </p:cNvPr>
          <p:cNvSpPr txBox="1"/>
          <p:nvPr userDrawn="1">
            <p:custDataLst>
              <p:tags r:id="rId1"/>
            </p:custDataLst>
          </p:nvPr>
        </p:nvSpPr>
        <p:spPr bwMode="gray">
          <a:xfrm>
            <a:off x="0" y="2133601"/>
            <a:ext cx="12192000" cy="34925"/>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rgbClr val="FFFFFF"/>
              </a:solidFill>
              <a:latin typeface="Arial"/>
            </a:endParaRPr>
          </a:p>
        </p:txBody>
      </p:sp>
      <p:sp>
        <p:nvSpPr>
          <p:cNvPr id="4" name="Textfeld 4">
            <a:extLst>
              <a:ext uri="{FF2B5EF4-FFF2-40B4-BE49-F238E27FC236}">
                <a16:creationId xmlns:a16="http://schemas.microsoft.com/office/drawing/2014/main" id="{7E56B44D-3B1B-4CB3-9328-DAB43E75EA9D}"/>
              </a:ext>
            </a:extLst>
          </p:cNvPr>
          <p:cNvSpPr txBox="1"/>
          <p:nvPr userDrawn="1">
            <p:custDataLst>
              <p:tags r:id="rId2"/>
            </p:custDataLst>
          </p:nvPr>
        </p:nvSpPr>
        <p:spPr bwMode="gray">
          <a:xfrm>
            <a:off x="0" y="2024064"/>
            <a:ext cx="12192000" cy="73025"/>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rgbClr val="FFFFFF"/>
              </a:solidFill>
              <a:latin typeface="Arial"/>
            </a:endParaRPr>
          </a:p>
        </p:txBody>
      </p:sp>
      <p:sp>
        <p:nvSpPr>
          <p:cNvPr id="5" name="Textfeld 5">
            <a:extLst>
              <a:ext uri="{FF2B5EF4-FFF2-40B4-BE49-F238E27FC236}">
                <a16:creationId xmlns:a16="http://schemas.microsoft.com/office/drawing/2014/main" id="{2200D1D9-38C1-4F1C-BA15-B075DBDB98FB}"/>
              </a:ext>
            </a:extLst>
          </p:cNvPr>
          <p:cNvSpPr txBox="1"/>
          <p:nvPr userDrawn="1">
            <p:custDataLst>
              <p:tags r:id="rId3"/>
            </p:custDataLst>
          </p:nvPr>
        </p:nvSpPr>
        <p:spPr bwMode="gray">
          <a:xfrm>
            <a:off x="0" y="1881188"/>
            <a:ext cx="12192000" cy="107950"/>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rgbClr val="FFFFFF"/>
              </a:solidFill>
              <a:latin typeface="Arial"/>
            </a:endParaRPr>
          </a:p>
        </p:txBody>
      </p:sp>
      <p:sp>
        <p:nvSpPr>
          <p:cNvPr id="6" name="Textfeld 6">
            <a:extLst>
              <a:ext uri="{FF2B5EF4-FFF2-40B4-BE49-F238E27FC236}">
                <a16:creationId xmlns:a16="http://schemas.microsoft.com/office/drawing/2014/main" id="{EB8C3649-9BBF-40C8-9E41-088CEB04405B}"/>
              </a:ext>
            </a:extLst>
          </p:cNvPr>
          <p:cNvSpPr txBox="1"/>
          <p:nvPr userDrawn="1">
            <p:custDataLst>
              <p:tags r:id="rId4"/>
            </p:custDataLst>
          </p:nvPr>
        </p:nvSpPr>
        <p:spPr bwMode="gray">
          <a:xfrm>
            <a:off x="0" y="4724401"/>
            <a:ext cx="12192000" cy="36513"/>
          </a:xfrm>
          <a:prstGeom prst="rect">
            <a:avLst/>
          </a:prstGeom>
          <a:solidFill>
            <a:schemeClr val="accent2"/>
          </a:solidFill>
          <a:ln w="28575" cap="flat" cmpd="sng" algn="ctr">
            <a:noFill/>
            <a:prstDash val="solid"/>
            <a:round/>
            <a:headEnd type="none" w="med" len="med"/>
            <a:tailEnd type="none" w="med" len="med"/>
          </a:ln>
          <a:effectLst/>
        </p:spPr>
        <p:txBody>
          <a:bodyPr lIns="468000" tIns="46800" rIns="468000" bIns="46800" anchor="ctr"/>
          <a:lstStyle>
            <a:defPPr>
              <a:defRPr lang="en-US"/>
            </a:defPPr>
            <a:lvl1pPr>
              <a:defRPr sz="1400">
                <a:solidFill>
                  <a:srgbClr val="000000"/>
                </a:solidFill>
              </a:defRPr>
            </a:lvl1pPr>
          </a:lstStyle>
          <a:p>
            <a:pPr eaLnBrk="1" fontAlgn="auto" hangingPunct="1">
              <a:spcBef>
                <a:spcPts val="0"/>
              </a:spcBef>
              <a:spcAft>
                <a:spcPts val="0"/>
              </a:spcAft>
              <a:defRPr/>
            </a:pPr>
            <a:endParaRPr lang="en-US" sz="4000">
              <a:solidFill>
                <a:srgbClr val="FFFFFF"/>
              </a:solidFill>
              <a:latin typeface="Arial"/>
            </a:endParaRPr>
          </a:p>
        </p:txBody>
      </p:sp>
      <p:sp>
        <p:nvSpPr>
          <p:cNvPr id="2" name="Titel 1"/>
          <p:cNvSpPr>
            <a:spLocks noGrp="1"/>
          </p:cNvSpPr>
          <p:nvPr>
            <p:ph type="title"/>
          </p:nvPr>
        </p:nvSpPr>
        <p:spPr>
          <a:xfrm>
            <a:off x="0" y="2204270"/>
            <a:ext cx="12192000" cy="2520875"/>
          </a:xfrm>
          <a:solidFill>
            <a:schemeClr val="tx2"/>
          </a:solidFill>
          <a:ln w="28575" cap="flat" cmpd="sng" algn="ctr">
            <a:noFill/>
            <a:prstDash val="solid"/>
            <a:round/>
            <a:headEnd type="none" w="med" len="med"/>
            <a:tailEnd type="none" w="med" len="med"/>
          </a:ln>
          <a:effectLst/>
        </p:spPr>
        <p:txBody>
          <a:bodyPr lIns="468000" tIns="46800" rIns="468000" bIns="46800" rtlCol="0" anchor="ctr">
            <a:noAutofit/>
          </a:bodyPr>
          <a:lstStyle>
            <a:lvl1pPr algn="l">
              <a:defRPr lang="en-US" sz="4000" dirty="0">
                <a:solidFill>
                  <a:schemeClr val="bg1"/>
                </a:solidFill>
                <a:latin typeface="+mn-lt"/>
                <a:ea typeface="+mn-ea"/>
                <a:cs typeface="+mn-cs"/>
              </a:defRPr>
            </a:lvl1pPr>
          </a:lstStyle>
          <a:p>
            <a:pPr lvl="0"/>
            <a:r>
              <a:rPr lang="en-US"/>
              <a:t>Click to edit Master title style</a:t>
            </a:r>
            <a:endParaRPr lang="en-US" dirty="0"/>
          </a:p>
        </p:txBody>
      </p:sp>
    </p:spTree>
    <p:extLst>
      <p:ext uri="{BB962C8B-B14F-4D97-AF65-F5344CB8AC3E}">
        <p14:creationId xmlns:p14="http://schemas.microsoft.com/office/powerpoint/2010/main" val="32285765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963261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591024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51491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266433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955356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483225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733827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541838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55863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734343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740366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32211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639865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2242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573056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71341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00" scaled="0"/>
        </a:gra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838200" y="163481"/>
            <a:ext cx="10515600" cy="739056"/>
          </a:xfrm>
          <a:prstGeom prst="rect">
            <a:avLst/>
          </a:prstGeom>
          <a:noFill/>
          <a:ln>
            <a:noFill/>
          </a:ln>
        </p:spPr>
        <p:txBody>
          <a:bodyPr spcFirstLastPara="1" wrap="square" lIns="68575" tIns="34275" rIns="0" bIns="34275" anchor="t" anchorCtr="0">
            <a:noAutofit/>
          </a:bodyPr>
          <a:lstStyle>
            <a:lvl1pPr lvl="0" algn="l">
              <a:lnSpc>
                <a:spcPct val="90000"/>
              </a:lnSpc>
              <a:spcBef>
                <a:spcPts val="0"/>
              </a:spcBef>
              <a:spcAft>
                <a:spcPts val="0"/>
              </a:spcAft>
              <a:buClr>
                <a:schemeClr val="dk1"/>
              </a:buClr>
              <a:buSzPts val="2700"/>
              <a:buFont typeface="Helvetica Neue"/>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grpSp>
        <p:nvGrpSpPr>
          <p:cNvPr id="62" name="Google Shape;62;p14"/>
          <p:cNvGrpSpPr/>
          <p:nvPr/>
        </p:nvGrpSpPr>
        <p:grpSpPr>
          <a:xfrm>
            <a:off x="12554554" y="1"/>
            <a:ext cx="1647524" cy="1816099"/>
            <a:chOff x="12554553" y="1"/>
            <a:chExt cx="1647523" cy="1816099"/>
          </a:xfrm>
        </p:grpSpPr>
        <p:sp>
          <p:nvSpPr>
            <p:cNvPr id="63" name="Google Shape;63;p14"/>
            <p:cNvSpPr/>
            <p:nvPr/>
          </p:nvSpPr>
          <p:spPr>
            <a:xfrm>
              <a:off x="12554553" y="1"/>
              <a:ext cx="1644047" cy="1816099"/>
            </a:xfrm>
            <a:prstGeom prst="foldedCorner">
              <a:avLst>
                <a:gd name="adj" fmla="val 16667"/>
              </a:avLst>
            </a:prstGeom>
            <a:solidFill>
              <a:schemeClr val="accent4"/>
            </a:solidFill>
            <a:ln>
              <a:noFill/>
            </a:ln>
            <a:effectLst>
              <a:outerShdw blurRad="101600" dist="63500" dir="2700000" algn="tl" rotWithShape="0">
                <a:srgbClr val="000000">
                  <a:alpha val="40000"/>
                </a:srgbClr>
              </a:outerShdw>
            </a:effectLst>
          </p:spPr>
          <p:txBody>
            <a:bodyPr spcFirstLastPara="1" wrap="square" lIns="68575" tIns="34275" rIns="0" bIns="34275" anchor="t" anchorCtr="0">
              <a:noAutofit/>
            </a:bodyPr>
            <a:lstStyle/>
            <a:p>
              <a:pPr marL="0" marR="0" lvl="0" indent="0" algn="l" rtl="0">
                <a:spcBef>
                  <a:spcPts val="0"/>
                </a:spcBef>
                <a:spcAft>
                  <a:spcPts val="0"/>
                </a:spcAft>
                <a:buNone/>
              </a:pPr>
              <a:r>
                <a:rPr lang="en" sz="1467">
                  <a:solidFill>
                    <a:srgbClr val="864A04"/>
                  </a:solidFill>
                  <a:latin typeface="Calibri"/>
                  <a:ea typeface="Calibri"/>
                  <a:cs typeface="Calibri"/>
                  <a:sym typeface="Calibri"/>
                </a:rPr>
                <a:t>To insert your own 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467" b="1">
                  <a:solidFill>
                    <a:srgbClr val="864A04"/>
                  </a:solidFill>
                  <a:latin typeface="Calibri"/>
                  <a:ea typeface="Calibri"/>
                  <a:cs typeface="Calibri"/>
                  <a:sym typeface="Calibri"/>
                </a:rPr>
                <a:t>Insert</a:t>
              </a:r>
              <a:r>
                <a:rPr lang="en" sz="1467">
                  <a:solidFill>
                    <a:srgbClr val="864A04"/>
                  </a:solidFill>
                  <a:latin typeface="Calibri"/>
                  <a:ea typeface="Calibri"/>
                  <a:cs typeface="Calibri"/>
                  <a:sym typeface="Calibri"/>
                </a:rPr>
                <a:t> &gt;&gt; </a:t>
              </a:r>
              <a:r>
                <a:rPr lang="en" sz="1467" b="1">
                  <a:solidFill>
                    <a:srgbClr val="864A04"/>
                  </a:solidFill>
                  <a:latin typeface="Calibri"/>
                  <a:ea typeface="Calibri"/>
                  <a:cs typeface="Calibri"/>
                  <a:sym typeface="Calibri"/>
                </a:rPr>
                <a:t>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200" i="1">
                  <a:solidFill>
                    <a:srgbClr val="864A04"/>
                  </a:solidFill>
                  <a:latin typeface="Calibri"/>
                  <a:ea typeface="Calibri"/>
                  <a:cs typeface="Calibri"/>
                  <a:sym typeface="Calibri"/>
                </a:rPr>
                <a:t>(*Only available to Office 365 subscribers)</a:t>
              </a:r>
              <a:endParaRPr sz="1467"/>
            </a:p>
          </p:txBody>
        </p:sp>
        <p:pic>
          <p:nvPicPr>
            <p:cNvPr id="64" name="Google Shape;64;p14"/>
            <p:cNvPicPr preferRelativeResize="0"/>
            <p:nvPr/>
          </p:nvPicPr>
          <p:blipFill rotWithShape="1">
            <a:blip r:embed="rId2">
              <a:alphaModFix/>
            </a:blip>
            <a:srcRect/>
            <a:stretch/>
          </p:blipFill>
          <p:spPr>
            <a:xfrm>
              <a:off x="13802027" y="424090"/>
              <a:ext cx="400050" cy="657225"/>
            </a:xfrm>
            <a:prstGeom prst="rect">
              <a:avLst/>
            </a:prstGeom>
            <a:noFill/>
            <a:ln>
              <a:noFill/>
            </a:ln>
          </p:spPr>
        </p:pic>
      </p:grpSp>
    </p:spTree>
    <p:extLst>
      <p:ext uri="{BB962C8B-B14F-4D97-AF65-F5344CB8AC3E}">
        <p14:creationId xmlns:p14="http://schemas.microsoft.com/office/powerpoint/2010/main" val="15475534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p:cSld name="Blank">
    <p:bg>
      <p:bgPr>
        <a:gradFill>
          <a:gsLst>
            <a:gs pos="0">
              <a:srgbClr val="EFEDEE"/>
            </a:gs>
            <a:gs pos="52999">
              <a:srgbClr val="F1EFF0"/>
            </a:gs>
            <a:gs pos="77000">
              <a:srgbClr val="EFEDEE"/>
            </a:gs>
            <a:gs pos="100000">
              <a:srgbClr val="EFEBEC"/>
            </a:gs>
          </a:gsLst>
          <a:lin ang="5400000" scaled="0"/>
        </a:gradFill>
        <a:effectLst/>
      </p:bgPr>
    </p:bg>
    <p:spTree>
      <p:nvGrpSpPr>
        <p:cNvPr id="1" name="Shape 75"/>
        <p:cNvGrpSpPr/>
        <p:nvPr/>
      </p:nvGrpSpPr>
      <p:grpSpPr>
        <a:xfrm>
          <a:off x="0" y="0"/>
          <a:ext cx="0" cy="0"/>
          <a:chOff x="0" y="0"/>
          <a:chExt cx="0" cy="0"/>
        </a:xfrm>
      </p:grpSpPr>
      <p:grpSp>
        <p:nvGrpSpPr>
          <p:cNvPr id="76" name="Google Shape;76;p16"/>
          <p:cNvGrpSpPr/>
          <p:nvPr/>
        </p:nvGrpSpPr>
        <p:grpSpPr>
          <a:xfrm>
            <a:off x="12554554" y="1"/>
            <a:ext cx="1647524" cy="1816099"/>
            <a:chOff x="12554553" y="1"/>
            <a:chExt cx="1647523" cy="1816099"/>
          </a:xfrm>
        </p:grpSpPr>
        <p:sp>
          <p:nvSpPr>
            <p:cNvPr id="77" name="Google Shape;77;p16"/>
            <p:cNvSpPr/>
            <p:nvPr/>
          </p:nvSpPr>
          <p:spPr>
            <a:xfrm>
              <a:off x="12554553" y="1"/>
              <a:ext cx="1644047" cy="1816099"/>
            </a:xfrm>
            <a:prstGeom prst="foldedCorner">
              <a:avLst>
                <a:gd name="adj" fmla="val 16667"/>
              </a:avLst>
            </a:prstGeom>
            <a:solidFill>
              <a:schemeClr val="accent4"/>
            </a:solidFill>
            <a:ln>
              <a:noFill/>
            </a:ln>
            <a:effectLst>
              <a:outerShdw blurRad="101600" dist="63500" dir="2700000" algn="tl" rotWithShape="0">
                <a:srgbClr val="000000">
                  <a:alpha val="40000"/>
                </a:srgbClr>
              </a:outerShdw>
            </a:effectLst>
          </p:spPr>
          <p:txBody>
            <a:bodyPr spcFirstLastPara="1" wrap="square" lIns="68575" tIns="34275" rIns="0" bIns="34275" anchor="t" anchorCtr="0">
              <a:noAutofit/>
            </a:bodyPr>
            <a:lstStyle/>
            <a:p>
              <a:pPr marL="0" marR="0" lvl="0" indent="0" algn="l" rtl="0">
                <a:spcBef>
                  <a:spcPts val="0"/>
                </a:spcBef>
                <a:spcAft>
                  <a:spcPts val="0"/>
                </a:spcAft>
                <a:buNone/>
              </a:pPr>
              <a:r>
                <a:rPr lang="en" sz="1467">
                  <a:solidFill>
                    <a:srgbClr val="864A04"/>
                  </a:solidFill>
                  <a:latin typeface="Calibri"/>
                  <a:ea typeface="Calibri"/>
                  <a:cs typeface="Calibri"/>
                  <a:sym typeface="Calibri"/>
                </a:rPr>
                <a:t>To insert your own 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467" b="1">
                  <a:solidFill>
                    <a:srgbClr val="864A04"/>
                  </a:solidFill>
                  <a:latin typeface="Calibri"/>
                  <a:ea typeface="Calibri"/>
                  <a:cs typeface="Calibri"/>
                  <a:sym typeface="Calibri"/>
                </a:rPr>
                <a:t>Insert</a:t>
              </a:r>
              <a:r>
                <a:rPr lang="en" sz="1467">
                  <a:solidFill>
                    <a:srgbClr val="864A04"/>
                  </a:solidFill>
                  <a:latin typeface="Calibri"/>
                  <a:ea typeface="Calibri"/>
                  <a:cs typeface="Calibri"/>
                  <a:sym typeface="Calibri"/>
                </a:rPr>
                <a:t> &gt;&gt; </a:t>
              </a:r>
              <a:r>
                <a:rPr lang="en" sz="1467" b="1">
                  <a:solidFill>
                    <a:srgbClr val="864A04"/>
                  </a:solidFill>
                  <a:latin typeface="Calibri"/>
                  <a:ea typeface="Calibri"/>
                  <a:cs typeface="Calibri"/>
                  <a:sym typeface="Calibri"/>
                </a:rPr>
                <a:t>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200" i="1">
                  <a:solidFill>
                    <a:srgbClr val="864A04"/>
                  </a:solidFill>
                  <a:latin typeface="Calibri"/>
                  <a:ea typeface="Calibri"/>
                  <a:cs typeface="Calibri"/>
                  <a:sym typeface="Calibri"/>
                </a:rPr>
                <a:t>(*Only available to Office 365 subscribers)</a:t>
              </a:r>
              <a:endParaRPr sz="1467"/>
            </a:p>
          </p:txBody>
        </p:sp>
        <p:pic>
          <p:nvPicPr>
            <p:cNvPr id="78" name="Google Shape;78;p16"/>
            <p:cNvPicPr preferRelativeResize="0"/>
            <p:nvPr/>
          </p:nvPicPr>
          <p:blipFill rotWithShape="1">
            <a:blip r:embed="rId2">
              <a:alphaModFix/>
            </a:blip>
            <a:srcRect/>
            <a:stretch/>
          </p:blipFill>
          <p:spPr>
            <a:xfrm>
              <a:off x="13802027" y="424090"/>
              <a:ext cx="400050" cy="657225"/>
            </a:xfrm>
            <a:prstGeom prst="rect">
              <a:avLst/>
            </a:prstGeom>
            <a:noFill/>
            <a:ln>
              <a:noFill/>
            </a:ln>
          </p:spPr>
        </p:pic>
      </p:grpSp>
    </p:spTree>
    <p:extLst>
      <p:ext uri="{BB962C8B-B14F-4D97-AF65-F5344CB8AC3E}">
        <p14:creationId xmlns:p14="http://schemas.microsoft.com/office/powerpoint/2010/main" val="41417047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00" scaled="0"/>
        </a:gradFill>
        <a:effectLst/>
      </p:bgPr>
    </p:bg>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838200" y="163481"/>
            <a:ext cx="10515600" cy="739056"/>
          </a:xfrm>
          <a:prstGeom prst="rect">
            <a:avLst/>
          </a:prstGeom>
          <a:noFill/>
          <a:ln>
            <a:noFill/>
          </a:ln>
        </p:spPr>
        <p:txBody>
          <a:bodyPr spcFirstLastPara="1" wrap="square" lIns="68575" tIns="34275" rIns="0" bIns="34275" anchor="t" anchorCtr="0">
            <a:noAutofit/>
          </a:bodyPr>
          <a:lstStyle>
            <a:lvl1pPr lvl="0" algn="l">
              <a:lnSpc>
                <a:spcPct val="90000"/>
              </a:lnSpc>
              <a:spcBef>
                <a:spcPts val="0"/>
              </a:spcBef>
              <a:spcAft>
                <a:spcPts val="0"/>
              </a:spcAft>
              <a:buClr>
                <a:schemeClr val="dk1"/>
              </a:buClr>
              <a:buSzPts val="2700"/>
              <a:buFont typeface="Helvetica Neue"/>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grpSp>
        <p:nvGrpSpPr>
          <p:cNvPr id="81" name="Google Shape;81;p17"/>
          <p:cNvGrpSpPr/>
          <p:nvPr/>
        </p:nvGrpSpPr>
        <p:grpSpPr>
          <a:xfrm>
            <a:off x="12554554" y="1"/>
            <a:ext cx="1647524" cy="1816099"/>
            <a:chOff x="12554553" y="1"/>
            <a:chExt cx="1647523" cy="1816099"/>
          </a:xfrm>
        </p:grpSpPr>
        <p:sp>
          <p:nvSpPr>
            <p:cNvPr id="82" name="Google Shape;82;p17"/>
            <p:cNvSpPr/>
            <p:nvPr/>
          </p:nvSpPr>
          <p:spPr>
            <a:xfrm>
              <a:off x="12554553" y="1"/>
              <a:ext cx="1644047" cy="1816099"/>
            </a:xfrm>
            <a:prstGeom prst="foldedCorner">
              <a:avLst>
                <a:gd name="adj" fmla="val 16667"/>
              </a:avLst>
            </a:prstGeom>
            <a:solidFill>
              <a:schemeClr val="accent4"/>
            </a:solidFill>
            <a:ln>
              <a:noFill/>
            </a:ln>
            <a:effectLst>
              <a:outerShdw blurRad="101600" dist="63500" dir="2700000" algn="tl" rotWithShape="0">
                <a:srgbClr val="000000">
                  <a:alpha val="40000"/>
                </a:srgbClr>
              </a:outerShdw>
            </a:effectLst>
          </p:spPr>
          <p:txBody>
            <a:bodyPr spcFirstLastPara="1" wrap="square" lIns="68575" tIns="34275" rIns="0" bIns="34275" anchor="t" anchorCtr="0">
              <a:noAutofit/>
            </a:bodyPr>
            <a:lstStyle/>
            <a:p>
              <a:pPr marL="0" marR="0" lvl="0" indent="0" algn="l" rtl="0">
                <a:spcBef>
                  <a:spcPts val="0"/>
                </a:spcBef>
                <a:spcAft>
                  <a:spcPts val="0"/>
                </a:spcAft>
                <a:buNone/>
              </a:pPr>
              <a:r>
                <a:rPr lang="en" sz="1467">
                  <a:solidFill>
                    <a:srgbClr val="864A04"/>
                  </a:solidFill>
                  <a:latin typeface="Calibri"/>
                  <a:ea typeface="Calibri"/>
                  <a:cs typeface="Calibri"/>
                  <a:sym typeface="Calibri"/>
                </a:rPr>
                <a:t>To insert your own 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467" b="1">
                  <a:solidFill>
                    <a:srgbClr val="864A04"/>
                  </a:solidFill>
                  <a:latin typeface="Calibri"/>
                  <a:ea typeface="Calibri"/>
                  <a:cs typeface="Calibri"/>
                  <a:sym typeface="Calibri"/>
                </a:rPr>
                <a:t>Insert</a:t>
              </a:r>
              <a:r>
                <a:rPr lang="en" sz="1467">
                  <a:solidFill>
                    <a:srgbClr val="864A04"/>
                  </a:solidFill>
                  <a:latin typeface="Calibri"/>
                  <a:ea typeface="Calibri"/>
                  <a:cs typeface="Calibri"/>
                  <a:sym typeface="Calibri"/>
                </a:rPr>
                <a:t> &gt;&gt; </a:t>
              </a:r>
              <a:r>
                <a:rPr lang="en" sz="1467" b="1">
                  <a:solidFill>
                    <a:srgbClr val="864A04"/>
                  </a:solidFill>
                  <a:latin typeface="Calibri"/>
                  <a:ea typeface="Calibri"/>
                  <a:cs typeface="Calibri"/>
                  <a:sym typeface="Calibri"/>
                </a:rPr>
                <a:t>Icons</a:t>
              </a:r>
              <a:endParaRPr sz="1467"/>
            </a:p>
            <a:p>
              <a:pPr marL="0" marR="0" lvl="0" indent="0" algn="l" rtl="0">
                <a:spcBef>
                  <a:spcPts val="0"/>
                </a:spcBef>
                <a:spcAft>
                  <a:spcPts val="0"/>
                </a:spcAft>
                <a:buNone/>
              </a:pPr>
              <a:endParaRPr sz="1467">
                <a:solidFill>
                  <a:srgbClr val="864A04"/>
                </a:solidFill>
                <a:latin typeface="Calibri"/>
                <a:ea typeface="Calibri"/>
                <a:cs typeface="Calibri"/>
                <a:sym typeface="Calibri"/>
              </a:endParaRPr>
            </a:p>
            <a:p>
              <a:pPr marL="0" marR="0" lvl="0" indent="0" algn="l" rtl="0">
                <a:spcBef>
                  <a:spcPts val="0"/>
                </a:spcBef>
                <a:spcAft>
                  <a:spcPts val="0"/>
                </a:spcAft>
                <a:buNone/>
              </a:pPr>
              <a:r>
                <a:rPr lang="en" sz="1200" i="1">
                  <a:solidFill>
                    <a:srgbClr val="864A04"/>
                  </a:solidFill>
                  <a:latin typeface="Calibri"/>
                  <a:ea typeface="Calibri"/>
                  <a:cs typeface="Calibri"/>
                  <a:sym typeface="Calibri"/>
                </a:rPr>
                <a:t>(*Only available to Office 365 subscribers)</a:t>
              </a:r>
              <a:endParaRPr sz="1467"/>
            </a:p>
          </p:txBody>
        </p:sp>
        <p:pic>
          <p:nvPicPr>
            <p:cNvPr id="83" name="Google Shape;83;p17"/>
            <p:cNvPicPr preferRelativeResize="0"/>
            <p:nvPr/>
          </p:nvPicPr>
          <p:blipFill rotWithShape="1">
            <a:blip r:embed="rId2">
              <a:alphaModFix/>
            </a:blip>
            <a:srcRect/>
            <a:stretch/>
          </p:blipFill>
          <p:spPr>
            <a:xfrm>
              <a:off x="13802027" y="424090"/>
              <a:ext cx="400050" cy="657225"/>
            </a:xfrm>
            <a:prstGeom prst="rect">
              <a:avLst/>
            </a:prstGeom>
            <a:noFill/>
            <a:ln>
              <a:noFill/>
            </a:ln>
          </p:spPr>
        </p:pic>
      </p:grpSp>
    </p:spTree>
    <p:extLst>
      <p:ext uri="{BB962C8B-B14F-4D97-AF65-F5344CB8AC3E}">
        <p14:creationId xmlns:p14="http://schemas.microsoft.com/office/powerpoint/2010/main" val="16504876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67879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859542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347256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23078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370003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550470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456130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6049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192534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06813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904129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C0DB-70D8-4C14-9743-EB7CEC52C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6606CC-0DFC-4734-A100-A265A4ADAD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E10F44-DFF9-40E2-BACE-AFA89CB3E5DD}"/>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F3593CD4-E88E-45F0-9D4B-F30100C42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DA79C-4AEA-48CC-9EDC-AEC3CAFDCE14}"/>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25836980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9F2A-4239-4EC5-A00E-A5E7801AF5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FA443-B03A-4F43-8C71-7C9EA975D3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BC77E2-DB74-420E-B841-A91EA2FA85F8}"/>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148DAD8B-A8B9-4333-A78A-6C6C3E0BE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E3DCA-E6E6-4895-8F93-CC845B30096D}"/>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41441952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B836-18BC-4B74-A3ED-E0D2F29C5B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E05EAA-7268-4E80-A270-15B3DC37A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B1AA1C-BCDC-4260-82EB-DDDDD449EF98}"/>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D42F5F76-9F39-4893-8FF4-1462C34834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6CA48-D96E-4D76-B9BE-2D7CEAFE2050}"/>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35561088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1258-0B4A-467E-92F7-5FA609014D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6835B-7B4D-40C8-AB2F-E46793F442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828B0-B4AE-4D48-BC61-C639CF54E0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660C5F-6F3D-46E0-800C-2A059CCEA12B}"/>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6" name="Footer Placeholder 5">
            <a:extLst>
              <a:ext uri="{FF2B5EF4-FFF2-40B4-BE49-F238E27FC236}">
                <a16:creationId xmlns:a16="http://schemas.microsoft.com/office/drawing/2014/main" id="{DC024744-2881-4FED-B0EE-D755340E2B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04BDF5-8626-4B3C-B26D-6742CBFB7238}"/>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22756707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FF5D-338E-4CA8-8D29-65F5AFD977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E75E16-A131-4285-9554-0FE5A31B22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CE0A0B-C5A4-4710-9CF6-E25B40A478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D1AAFA-73F2-4B2F-9339-9016810ECE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7CA0BA-E79E-4BDD-A1BB-3040704FC6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ED9840-47F9-43E0-AB16-3D8A27A212AE}"/>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8" name="Footer Placeholder 7">
            <a:extLst>
              <a:ext uri="{FF2B5EF4-FFF2-40B4-BE49-F238E27FC236}">
                <a16:creationId xmlns:a16="http://schemas.microsoft.com/office/drawing/2014/main" id="{364F634A-6816-4196-B778-0AF6296B17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E33C7B-B920-4D0F-B633-81DD45816EF7}"/>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305182973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8630-D4F0-4C6D-8299-41F8E63534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A816E9-B99B-4D16-B296-B6699E2CEC8C}"/>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4" name="Footer Placeholder 3">
            <a:extLst>
              <a:ext uri="{FF2B5EF4-FFF2-40B4-BE49-F238E27FC236}">
                <a16:creationId xmlns:a16="http://schemas.microsoft.com/office/drawing/2014/main" id="{43F4248F-6C62-461C-9724-FDD1DF6CEF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54C633-C3FC-4C6B-8F4E-05D4AB642E48}"/>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38404103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2E1B22-C384-4441-BDB2-C6F74BCF6ED6}"/>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3" name="Footer Placeholder 2">
            <a:extLst>
              <a:ext uri="{FF2B5EF4-FFF2-40B4-BE49-F238E27FC236}">
                <a16:creationId xmlns:a16="http://schemas.microsoft.com/office/drawing/2014/main" id="{10B93D4C-35F0-43BE-AF05-9034BCB6C4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4A2BA1-8D71-48B1-A7C7-3467D53A2FAD}"/>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28996611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CE7C-758D-4893-BD00-FEBEF7B880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93CE27-A432-4F7D-BE3D-7639E3506C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63FA90-E2C6-45F3-98EE-BD01A2E41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52AF0-B52C-4C46-AD47-4A7C517267B6}"/>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6" name="Footer Placeholder 5">
            <a:extLst>
              <a:ext uri="{FF2B5EF4-FFF2-40B4-BE49-F238E27FC236}">
                <a16:creationId xmlns:a16="http://schemas.microsoft.com/office/drawing/2014/main" id="{1613CFA3-F54C-436F-90D4-F0FC6256C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2EC70-B522-454F-A73D-C5BD9BBC7D05}"/>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413028592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1387-CF05-4065-A6AA-468C6AB961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57B62E-A5C8-487F-A73F-D7CF6AAF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333630-8E5F-4E7A-8E5A-57590B033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565DDB-5FCE-4510-B06E-DC8C027E0821}"/>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6" name="Footer Placeholder 5">
            <a:extLst>
              <a:ext uri="{FF2B5EF4-FFF2-40B4-BE49-F238E27FC236}">
                <a16:creationId xmlns:a16="http://schemas.microsoft.com/office/drawing/2014/main" id="{D0E44DDE-8CCC-4A67-93C7-7C5955C965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07AFA4-B8E3-45F5-8518-C5A9DA6754FA}"/>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351739765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622B-61C8-4F23-A365-CAE0FECDA1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F165AC-E27B-4227-880C-D8A1F540FD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19B92-1206-45D9-A3D8-550596F7B889}"/>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CDBC930C-BFF6-4B03-A14D-768BE2665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BAA342-BE20-41AA-8EA7-118BC0519792}"/>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42848353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820B02-59CD-4C0F-8046-CBB240899F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10EDC1-81BF-42FB-AD1E-3CDC1EE99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38F7F-F0B6-4988-B1F8-63E926EA2489}"/>
              </a:ext>
            </a:extLst>
          </p:cNvPr>
          <p:cNvSpPr>
            <a:spLocks noGrp="1"/>
          </p:cNvSpPr>
          <p:nvPr>
            <p:ph type="dt" sz="half" idx="10"/>
          </p:nvPr>
        </p:nvSpPr>
        <p:spPr/>
        <p:txBody>
          <a:body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736E1176-F7B0-487A-AC4B-BA56344E7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44C3C8-A297-48E7-83AF-3D8FE1560FF5}"/>
              </a:ext>
            </a:extLst>
          </p:cNvPr>
          <p:cNvSpPr>
            <a:spLocks noGrp="1"/>
          </p:cNvSpPr>
          <p:nvPr>
            <p:ph type="sldNum" sz="quarter" idx="12"/>
          </p:nvPr>
        </p:nvSpPr>
        <p:spPr/>
        <p:txBody>
          <a:bodyPr/>
          <a:lstStyle/>
          <a:p>
            <a:fld id="{BA5A0BB2-BA88-43F8-8269-619A9162CB67}" type="slidenum">
              <a:rPr lang="en-US" smtClean="0"/>
              <a:t>‹#›</a:t>
            </a:fld>
            <a:endParaRPr lang="en-US"/>
          </a:p>
        </p:txBody>
      </p:sp>
    </p:spTree>
    <p:extLst>
      <p:ext uri="{BB962C8B-B14F-4D97-AF65-F5344CB8AC3E}">
        <p14:creationId xmlns:p14="http://schemas.microsoft.com/office/powerpoint/2010/main" val="21925084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7CCAB2-25D8-4D1D-BC74-8F75FD8E14FD}" type="datetimeFigureOut">
              <a:rPr lang="en-IN" smtClean="0"/>
              <a:t>23-05-2020</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7CC371AA-7B60-4DCE-A425-4D2D9CFFBD0B}"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56576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CCAB2-25D8-4D1D-BC74-8F75FD8E14FD}" type="datetimeFigureOut">
              <a:rPr lang="en-IN" smtClean="0"/>
              <a:t>23-05-2020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C371AA-7B60-4DCE-A425-4D2D9CFFBD0B}"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42282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7CCAB2-25D8-4D1D-BC74-8F75FD8E14FD}" type="datetimeFigureOut">
              <a:rPr lang="en-IN" smtClean="0"/>
              <a:t>23-05-2020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C371AA-7B60-4DCE-A425-4D2D9CFFBD0B}"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66404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7CCAB2-25D8-4D1D-BC74-8F75FD8E14FD}" type="datetimeFigureOut">
              <a:rPr lang="en-IN" smtClean="0"/>
              <a:t>23-05-2020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C371AA-7B60-4DCE-A425-4D2D9CFFBD0B}"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00655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7CCAB2-25D8-4D1D-BC74-8F75FD8E14FD}" type="datetimeFigureOut">
              <a:rPr lang="en-IN" smtClean="0"/>
              <a:t>23-05-2020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CC371AA-7B60-4DCE-A425-4D2D9CFFBD0B}"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104319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7CCAB2-25D8-4D1D-BC74-8F75FD8E14FD}" type="datetimeFigureOut">
              <a:rPr lang="en-IN" smtClean="0"/>
              <a:t>23-05-2020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CC371AA-7B60-4DCE-A425-4D2D9CFFBD0B}"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77574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7CCAB2-25D8-4D1D-BC74-8F75FD8E14FD}" type="datetimeFigureOut">
              <a:rPr lang="en-IN" smtClean="0"/>
              <a:t>23-05-2020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CC371AA-7B60-4DCE-A425-4D2D9CFFBD0B}" type="slidenum">
              <a:rPr lang="en-IN" smtClean="0"/>
              <a:t>‹#›</a:t>
            </a:fld>
            <a:endParaRPr lang="en-IN"/>
          </a:p>
        </p:txBody>
      </p:sp>
    </p:spTree>
    <p:extLst>
      <p:ext uri="{BB962C8B-B14F-4D97-AF65-F5344CB8AC3E}">
        <p14:creationId xmlns:p14="http://schemas.microsoft.com/office/powerpoint/2010/main" val="5333028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7CCAB2-25D8-4D1D-BC74-8F75FD8E14FD}" type="datetimeFigureOut">
              <a:rPr lang="en-IN" smtClean="0"/>
              <a:t>23-05-2020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C371AA-7B60-4DCE-A425-4D2D9CFFBD0B}"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266161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17CCAB2-25D8-4D1D-BC74-8F75FD8E14FD}" type="datetimeFigureOut">
              <a:rPr lang="en-IN" smtClean="0"/>
              <a:t>23-05-2020</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7CC371AA-7B60-4DCE-A425-4D2D9CFFBD0B}"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13859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CCAB2-25D8-4D1D-BC74-8F75FD8E14FD}" type="datetimeFigureOut">
              <a:rPr lang="en-IN" smtClean="0"/>
              <a:t>23-05-2020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C371AA-7B60-4DCE-A425-4D2D9CFFBD0B}"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55412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CCAB2-25D8-4D1D-BC74-8F75FD8E14FD}" type="datetimeFigureOut">
              <a:rPr lang="en-IN" smtClean="0"/>
              <a:t>23-05-2020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C371AA-7B60-4DCE-A425-4D2D9CFFBD0B}"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9845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3.xml"/><Relationship Id="rId18" Type="http://schemas.openxmlformats.org/officeDocument/2006/relationships/tags" Target="../tags/tag8.xml"/><Relationship Id="rId3" Type="http://schemas.openxmlformats.org/officeDocument/2006/relationships/slideLayout" Target="../slideLayouts/slideLayout14.xml"/><Relationship Id="rId21" Type="http://schemas.openxmlformats.org/officeDocument/2006/relationships/tags" Target="../tags/tag11.xml"/><Relationship Id="rId7" Type="http://schemas.openxmlformats.org/officeDocument/2006/relationships/slideLayout" Target="../slideLayouts/slideLayout18.xml"/><Relationship Id="rId12" Type="http://schemas.openxmlformats.org/officeDocument/2006/relationships/tags" Target="../tags/tag2.xml"/><Relationship Id="rId17" Type="http://schemas.openxmlformats.org/officeDocument/2006/relationships/tags" Target="../tags/tag7.xml"/><Relationship Id="rId2" Type="http://schemas.openxmlformats.org/officeDocument/2006/relationships/slideLayout" Target="../slideLayouts/slideLayout13.xml"/><Relationship Id="rId16" Type="http://schemas.openxmlformats.org/officeDocument/2006/relationships/tags" Target="../tags/tag6.xml"/><Relationship Id="rId20" Type="http://schemas.openxmlformats.org/officeDocument/2006/relationships/tags" Target="../tags/tag1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ags" Target="../tags/tag1.xml"/><Relationship Id="rId24" Type="http://schemas.openxmlformats.org/officeDocument/2006/relationships/image" Target="../media/image3.jpeg"/><Relationship Id="rId5" Type="http://schemas.openxmlformats.org/officeDocument/2006/relationships/slideLayout" Target="../slideLayouts/slideLayout16.xml"/><Relationship Id="rId15" Type="http://schemas.openxmlformats.org/officeDocument/2006/relationships/tags" Target="../tags/tag5.xml"/><Relationship Id="rId23" Type="http://schemas.openxmlformats.org/officeDocument/2006/relationships/tags" Target="../tags/tag13.xml"/><Relationship Id="rId10" Type="http://schemas.openxmlformats.org/officeDocument/2006/relationships/theme" Target="../theme/theme2.xml"/><Relationship Id="rId19" Type="http://schemas.openxmlformats.org/officeDocument/2006/relationships/tags" Target="../tags/tag9.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4.xml"/><Relationship Id="rId22" Type="http://schemas.openxmlformats.org/officeDocument/2006/relationships/tags" Target="../tags/tag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ags" Target="../tags/tag22.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ags" Target="../tags/tag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ags" Target="../tags/tag25.xml"/><Relationship Id="rId18" Type="http://schemas.openxmlformats.org/officeDocument/2006/relationships/tags" Target="../tags/tag30.xml"/><Relationship Id="rId3" Type="http://schemas.openxmlformats.org/officeDocument/2006/relationships/slideLayout" Target="../slideLayouts/slideLayout62.xml"/><Relationship Id="rId21" Type="http://schemas.openxmlformats.org/officeDocument/2006/relationships/tags" Target="../tags/tag33.xml"/><Relationship Id="rId7" Type="http://schemas.openxmlformats.org/officeDocument/2006/relationships/slideLayout" Target="../slideLayouts/slideLayout66.xml"/><Relationship Id="rId12" Type="http://schemas.openxmlformats.org/officeDocument/2006/relationships/tags" Target="../tags/tag24.xml"/><Relationship Id="rId17" Type="http://schemas.openxmlformats.org/officeDocument/2006/relationships/tags" Target="../tags/tag29.xml"/><Relationship Id="rId2" Type="http://schemas.openxmlformats.org/officeDocument/2006/relationships/slideLayout" Target="../slideLayouts/slideLayout61.xml"/><Relationship Id="rId16" Type="http://schemas.openxmlformats.org/officeDocument/2006/relationships/tags" Target="../tags/tag28.xml"/><Relationship Id="rId20" Type="http://schemas.openxmlformats.org/officeDocument/2006/relationships/tags" Target="../tags/tag32.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ags" Target="../tags/tag23.xml"/><Relationship Id="rId24" Type="http://schemas.openxmlformats.org/officeDocument/2006/relationships/image" Target="../media/image3.jpeg"/><Relationship Id="rId5" Type="http://schemas.openxmlformats.org/officeDocument/2006/relationships/slideLayout" Target="../slideLayouts/slideLayout64.xml"/><Relationship Id="rId15" Type="http://schemas.openxmlformats.org/officeDocument/2006/relationships/tags" Target="../tags/tag27.xml"/><Relationship Id="rId23" Type="http://schemas.openxmlformats.org/officeDocument/2006/relationships/tags" Target="../tags/tag35.xml"/><Relationship Id="rId10" Type="http://schemas.openxmlformats.org/officeDocument/2006/relationships/theme" Target="../theme/theme5.xml"/><Relationship Id="rId19" Type="http://schemas.openxmlformats.org/officeDocument/2006/relationships/tags" Target="../tags/tag31.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ags" Target="../tags/tag26.xml"/><Relationship Id="rId22" Type="http://schemas.openxmlformats.org/officeDocument/2006/relationships/tags" Target="../tags/tag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heme" Target="../theme/theme6.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7.xml"/><Relationship Id="rId1" Type="http://schemas.openxmlformats.org/officeDocument/2006/relationships/slideLayout" Target="../slideLayouts/slideLayout85.xml"/><Relationship Id="rId4" Type="http://schemas.openxmlformats.org/officeDocument/2006/relationships/image" Target="../media/image14.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5" Type="http://schemas.openxmlformats.org/officeDocument/2006/relationships/image" Target="../media/image14.png"/><Relationship Id="rId4" Type="http://schemas.openxmlformats.org/officeDocument/2006/relationships/hyperlink" Target="http://www.presentationgo.com/" TargetMode="Externa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image" Target="../media/image16.jpg"/><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1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5/23/2020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9253028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55" r:id="rId5"/>
    <p:sldLayoutId id="2147483761" r:id="rId6"/>
    <p:sldLayoutId id="2147483762" r:id="rId7"/>
    <p:sldLayoutId id="2147483752" r:id="rId8"/>
    <p:sldLayoutId id="2147483753" r:id="rId9"/>
    <p:sldLayoutId id="2147483754" r:id="rId10"/>
    <p:sldLayoutId id="2147483756"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VCT_Marker_ID_3" hidden="1">
            <a:extLst>
              <a:ext uri="{FF2B5EF4-FFF2-40B4-BE49-F238E27FC236}">
                <a16:creationId xmlns:a16="http://schemas.microsoft.com/office/drawing/2014/main" id="{E8BA1D6E-91AC-4F20-9B8F-19EFF2F5DE6C}"/>
              </a:ext>
            </a:extLst>
          </p:cNvPr>
          <p:cNvSpPr/>
          <p:nvPr>
            <p:custDataLst>
              <p:tags r:id="rId11"/>
            </p:custDataLst>
          </p:nvPr>
        </p:nvSpPr>
        <p:spPr>
          <a:xfrm>
            <a:off x="1693334" y="127000"/>
            <a:ext cx="169333" cy="1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
              <a:t>&lt;?xml version="1.0" encoding="utf-16"?&gt;</a:t>
            </a:r>
          </a:p>
          <a:p>
            <a:pPr algn="ctr" eaLnBrk="1" fontAlgn="auto" hangingPunct="1">
              <a:spcBef>
                <a:spcPts val="0"/>
              </a:spcBef>
              <a:spcAft>
                <a:spcPts val="0"/>
              </a:spcAft>
              <a:defRPr/>
            </a:pPr>
            <a:r>
              <a:rPr lang="en-US" sz="400"/>
              <a:t>&lt;CorporateColors xmlns:xsi="http://www.w3.org/2001/XMLSchema-instance" xmlns:xsd="http://www.w3.org/2001/XMLSchema"&gt;</a:t>
            </a:r>
          </a:p>
          <a:p>
            <a:pPr algn="ctr" eaLnBrk="1" fontAlgn="auto" hangingPunct="1">
              <a:spcBef>
                <a:spcPts val="0"/>
              </a:spcBef>
              <a:spcAft>
                <a:spcPts val="0"/>
              </a:spcAft>
              <a:defRPr/>
            </a:pPr>
            <a:r>
              <a:rPr lang="en-US" sz="400"/>
              <a:t>  &lt;VctColors&gt;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&lt;Name&gt;Black&lt;/Name&gt;</a:t>
            </a:r>
          </a:p>
          <a:p>
            <a:pPr algn="ctr" eaLnBrk="1" fontAlgn="auto" hangingPunct="1">
              <a:spcBef>
                <a:spcPts val="0"/>
              </a:spcBef>
              <a:spcAft>
                <a:spcPts val="0"/>
              </a:spcAft>
              <a:defRPr/>
            </a:pPr>
            <a:r>
              <a:rPr lang="en-US" sz="400"/>
              <a:t>          &lt;Description&gt;for Text&lt;/Description&gt;</a:t>
            </a:r>
          </a:p>
          <a:p>
            <a:pPr algn="ctr" eaLnBrk="1" fontAlgn="auto" hangingPunct="1">
              <a:spcBef>
                <a:spcPts val="0"/>
              </a:spcBef>
              <a:spcAft>
                <a:spcPts val="0"/>
              </a:spcAft>
              <a:defRPr/>
            </a:pPr>
            <a:r>
              <a:rPr lang="en-US" sz="400"/>
              <a:t>          &lt;RGB Red="0" Green="0" Blue="0" /&gt;</a:t>
            </a:r>
          </a:p>
          <a:p>
            <a:pPr algn="ctr" eaLnBrk="1" fontAlgn="auto" hangingPunct="1">
              <a:spcBef>
                <a:spcPts val="0"/>
              </a:spcBef>
              <a:spcAft>
                <a:spcPts val="0"/>
              </a:spcAft>
              <a:defRPr/>
            </a:pPr>
            <a:r>
              <a:rPr lang="en-US" sz="400"/>
              <a:t>          &lt;ThemeColorIndex&gt;msoThemeColorDark1&lt;/ThemeColorIndex&gt;</a:t>
            </a:r>
          </a:p>
          <a:p>
            <a:pPr algn="ctr" eaLnBrk="1" fontAlgn="auto" hangingPunct="1">
              <a:spcBef>
                <a:spcPts val="0"/>
              </a:spcBef>
              <a:spcAft>
                <a:spcPts val="0"/>
              </a:spcAft>
              <a:defRPr/>
            </a:pPr>
            <a:r>
              <a:rPr lang="en-US" sz="400"/>
              <a:t>          &lt;MatchingTextRGB Red="255" Green="255" Blue="255"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&lt;Name&gt;White&lt;/Name&gt;</a:t>
            </a:r>
          </a:p>
          <a:p>
            <a:pPr algn="ctr" eaLnBrk="1" fontAlgn="auto" hangingPunct="1">
              <a:spcBef>
                <a:spcPts val="0"/>
              </a:spcBef>
              <a:spcAft>
                <a:spcPts val="0"/>
              </a:spcAft>
              <a:defRPr/>
            </a:pPr>
            <a:r>
              <a:rPr lang="en-US" sz="400"/>
              <a:t>          &lt;RGB Red="255" Green="255" Blue="255" /&gt;</a:t>
            </a:r>
          </a:p>
          <a:p>
            <a:pPr algn="ctr" eaLnBrk="1" fontAlgn="auto" hangingPunct="1">
              <a:spcBef>
                <a:spcPts val="0"/>
              </a:spcBef>
              <a:spcAft>
                <a:spcPts val="0"/>
              </a:spcAft>
              <a:defRPr/>
            </a:pPr>
            <a:r>
              <a:rPr lang="en-US" sz="400"/>
              <a:t>          &lt;ThemeColorIndex&gt;msoThemeColorLight1&lt;/ThemeColorIndex&gt;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&lt;Name&gt;Lightest grey&lt;/Name&gt;</a:t>
            </a:r>
          </a:p>
          <a:p>
            <a:pPr algn="ctr" eaLnBrk="1" fontAlgn="auto" hangingPunct="1">
              <a:spcBef>
                <a:spcPts val="0"/>
              </a:spcBef>
              <a:spcAft>
                <a:spcPts val="0"/>
              </a:spcAft>
              <a:defRPr/>
            </a:pPr>
            <a:r>
              <a:rPr lang="en-US" sz="400"/>
              <a:t>          &lt;Description&gt;for Box background&lt;/Description&gt;</a:t>
            </a:r>
          </a:p>
          <a:p>
            <a:pPr algn="ctr" eaLnBrk="1" fontAlgn="auto" hangingPunct="1">
              <a:spcBef>
                <a:spcPts val="0"/>
              </a:spcBef>
              <a:spcAft>
                <a:spcPts val="0"/>
              </a:spcAft>
              <a:defRPr/>
            </a:pPr>
            <a:r>
              <a:rPr lang="en-US" sz="400"/>
              <a:t>          &lt;RGB Red="242" Green="242" Blue="242" /&gt;</a:t>
            </a:r>
          </a:p>
          <a:p>
            <a:pPr algn="ctr" eaLnBrk="1" fontAlgn="auto" hangingPunct="1">
              <a:spcBef>
                <a:spcPts val="0"/>
              </a:spcBef>
              <a:spcAft>
                <a:spcPts val="0"/>
              </a:spcAft>
              <a:defRPr/>
            </a:pPr>
            <a:r>
              <a:rPr lang="en-US" sz="400"/>
              <a:t>          &lt;ThemeColorIndex&gt;msoNotThemeColor&lt;/ThemeColorIndex&gt;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&lt;Name&gt;Panalpina red&lt;/Name&gt;</a:t>
            </a:r>
          </a:p>
          <a:p>
            <a:pPr algn="ctr" eaLnBrk="1" fontAlgn="auto" hangingPunct="1">
              <a:spcBef>
                <a:spcPts val="0"/>
              </a:spcBef>
              <a:spcAft>
                <a:spcPts val="0"/>
              </a:spcAft>
              <a:defRPr/>
            </a:pPr>
            <a:r>
              <a:rPr lang="en-US" sz="400"/>
              <a:t>          &lt;Description&gt;for special destinctions&lt;/Description&gt;</a:t>
            </a:r>
          </a:p>
          <a:p>
            <a:pPr algn="ctr" eaLnBrk="1" fontAlgn="auto" hangingPunct="1">
              <a:spcBef>
                <a:spcPts val="0"/>
              </a:spcBef>
              <a:spcAft>
                <a:spcPts val="0"/>
              </a:spcAft>
              <a:defRPr/>
            </a:pPr>
            <a:r>
              <a:rPr lang="en-US" sz="400"/>
              <a:t>          &lt;RGB Red="217" Green="26" Blue="38" /&gt;</a:t>
            </a:r>
          </a:p>
          <a:p>
            <a:pPr algn="ctr" eaLnBrk="1" fontAlgn="auto" hangingPunct="1">
              <a:spcBef>
                <a:spcPts val="0"/>
              </a:spcBef>
              <a:spcAft>
                <a:spcPts val="0"/>
              </a:spcAft>
              <a:defRPr/>
            </a:pPr>
            <a:r>
              <a:rPr lang="en-US" sz="400"/>
              <a:t>          &lt;ThemeColorIndex&gt;msoThemeColorLight2&lt;/ThemeColorIndex&gt;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&lt;Name&gt;Panalpina blue&lt;/Name&gt;</a:t>
            </a:r>
          </a:p>
          <a:p>
            <a:pPr algn="ctr" eaLnBrk="1" fontAlgn="auto" hangingPunct="1">
              <a:spcBef>
                <a:spcPts val="0"/>
              </a:spcBef>
              <a:spcAft>
                <a:spcPts val="0"/>
              </a:spcAft>
              <a:defRPr/>
            </a:pPr>
            <a:r>
              <a:rPr lang="en-US" sz="400"/>
              <a:t>          &lt;Description&gt;for headlines and quotes&lt;/Description&gt;</a:t>
            </a:r>
          </a:p>
          <a:p>
            <a:pPr algn="ctr" eaLnBrk="1" fontAlgn="auto" hangingPunct="1">
              <a:spcBef>
                <a:spcPts val="0"/>
              </a:spcBef>
              <a:spcAft>
                <a:spcPts val="0"/>
              </a:spcAft>
              <a:defRPr/>
            </a:pPr>
            <a:r>
              <a:rPr lang="en-US" sz="400"/>
              <a:t>          &lt;RGB Red="55" Green="60" Blue="140" /&gt;</a:t>
            </a:r>
          </a:p>
          <a:p>
            <a:pPr algn="ctr" eaLnBrk="1" fontAlgn="auto" hangingPunct="1">
              <a:spcBef>
                <a:spcPts val="0"/>
              </a:spcBef>
              <a:spcAft>
                <a:spcPts val="0"/>
              </a:spcAft>
              <a:defRPr/>
            </a:pPr>
            <a:r>
              <a:rPr lang="en-US" sz="400"/>
              <a:t>          &lt;ThemeColorIndex&gt;msoThemeColorDark2&lt;/ThemeColorIndex&gt;</a:t>
            </a:r>
          </a:p>
          <a:p>
            <a:pPr algn="ctr" eaLnBrk="1" fontAlgn="auto" hangingPunct="1">
              <a:spcBef>
                <a:spcPts val="0"/>
              </a:spcBef>
              <a:spcAft>
                <a:spcPts val="0"/>
              </a:spcAft>
              <a:defRPr/>
            </a:pPr>
            <a:r>
              <a:rPr lang="en-US" sz="400"/>
              <a:t>          &lt;MatchingTextRGB Red="255" Green="255" Blue="255"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&lt;Name&gt;Panalpina grey&lt;/Name&gt;</a:t>
            </a:r>
          </a:p>
          <a:p>
            <a:pPr algn="ctr" eaLnBrk="1" fontAlgn="auto" hangingPunct="1">
              <a:spcBef>
                <a:spcPts val="0"/>
              </a:spcBef>
              <a:spcAft>
                <a:spcPts val="0"/>
              </a:spcAft>
              <a:defRPr/>
            </a:pPr>
            <a:r>
              <a:rPr lang="en-US" sz="400"/>
              <a:t>          &lt;Description&gt;for fields, charts&lt;/Description&gt;</a:t>
            </a:r>
          </a:p>
          <a:p>
            <a:pPr algn="ctr" eaLnBrk="1" fontAlgn="auto" hangingPunct="1">
              <a:spcBef>
                <a:spcPts val="0"/>
              </a:spcBef>
              <a:spcAft>
                <a:spcPts val="0"/>
              </a:spcAft>
              <a:defRPr/>
            </a:pPr>
            <a:r>
              <a:rPr lang="en-US" sz="400"/>
              <a:t>          &lt;RGB Red="150" Green="150" Blue="150" /&gt;</a:t>
            </a:r>
          </a:p>
          <a:p>
            <a:pPr algn="ctr" eaLnBrk="1" fontAlgn="auto" hangingPunct="1">
              <a:spcBef>
                <a:spcPts val="0"/>
              </a:spcBef>
              <a:spcAft>
                <a:spcPts val="0"/>
              </a:spcAft>
              <a:defRPr/>
            </a:pPr>
            <a:r>
              <a:rPr lang="en-US" sz="400"/>
              <a:t>          &lt;ThemeColorIndex&gt;msoThemeColorAccent1&lt;/ThemeColorIndex&gt;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&lt;Name&gt;Light blue&lt;/Name&gt;</a:t>
            </a:r>
          </a:p>
          <a:p>
            <a:pPr algn="ctr" eaLnBrk="1" fontAlgn="auto" hangingPunct="1">
              <a:spcBef>
                <a:spcPts val="0"/>
              </a:spcBef>
              <a:spcAft>
                <a:spcPts val="0"/>
              </a:spcAft>
              <a:defRPr/>
            </a:pPr>
            <a:r>
              <a:rPr lang="en-US" sz="400"/>
              <a:t>          &lt;Description&gt;for fields, charts&lt;/Description&gt;</a:t>
            </a:r>
          </a:p>
          <a:p>
            <a:pPr algn="ctr" eaLnBrk="1" fontAlgn="auto" hangingPunct="1">
              <a:spcBef>
                <a:spcPts val="0"/>
              </a:spcBef>
              <a:spcAft>
                <a:spcPts val="0"/>
              </a:spcAft>
              <a:defRPr/>
            </a:pPr>
            <a:r>
              <a:rPr lang="en-US" sz="400"/>
              <a:t>          &lt;RGB Red="183" Green="219" Blue="255" /&gt;</a:t>
            </a:r>
          </a:p>
          <a:p>
            <a:pPr algn="ctr" eaLnBrk="1" fontAlgn="auto" hangingPunct="1">
              <a:spcBef>
                <a:spcPts val="0"/>
              </a:spcBef>
              <a:spcAft>
                <a:spcPts val="0"/>
              </a:spcAft>
              <a:defRPr/>
            </a:pPr>
            <a:r>
              <a:rPr lang="en-US" sz="400"/>
              <a:t>          &lt;ThemeColorIndex&gt;msoThemeColorAccent2&lt;/ThemeColorIndex&gt;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&lt;Name&gt;Light blue 10% darker&lt;/Name&gt;</a:t>
            </a:r>
          </a:p>
          <a:p>
            <a:pPr algn="ctr" eaLnBrk="1" fontAlgn="auto" hangingPunct="1">
              <a:spcBef>
                <a:spcPts val="0"/>
              </a:spcBef>
              <a:spcAft>
                <a:spcPts val="0"/>
              </a:spcAft>
              <a:defRPr/>
            </a:pPr>
            <a:r>
              <a:rPr lang="en-US" sz="400"/>
              <a:t>          &lt;Description&gt;for text and lines&lt;/Description&gt;</a:t>
            </a:r>
          </a:p>
          <a:p>
            <a:pPr algn="ctr" eaLnBrk="1" fontAlgn="auto" hangingPunct="1">
              <a:spcBef>
                <a:spcPts val="0"/>
              </a:spcBef>
              <a:spcAft>
                <a:spcPts val="0"/>
              </a:spcAft>
              <a:defRPr/>
            </a:pPr>
            <a:r>
              <a:rPr lang="en-US" sz="400"/>
              <a:t>          &lt;RGB Red="139" Green="197" Blue="255" /&gt;</a:t>
            </a:r>
          </a:p>
          <a:p>
            <a:pPr algn="ctr" eaLnBrk="1" fontAlgn="auto" hangingPunct="1">
              <a:spcBef>
                <a:spcPts val="0"/>
              </a:spcBef>
              <a:spcAft>
                <a:spcPts val="0"/>
              </a:spcAft>
              <a:defRPr/>
            </a:pPr>
            <a:r>
              <a:rPr lang="en-US" sz="400"/>
              <a:t>          &lt;ThemeColorIndex&gt;msoNotThemeColor&lt;/ThemeColorIndex&gt;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&lt;Name&gt;Light grey&lt;/Name&gt;</a:t>
            </a:r>
          </a:p>
          <a:p>
            <a:pPr algn="ctr" eaLnBrk="1" fontAlgn="auto" hangingPunct="1">
              <a:spcBef>
                <a:spcPts val="0"/>
              </a:spcBef>
              <a:spcAft>
                <a:spcPts val="0"/>
              </a:spcAft>
              <a:defRPr/>
            </a:pPr>
            <a:r>
              <a:rPr lang="en-US" sz="400"/>
              <a:t>          &lt;Description&gt;for fields, charts&lt;/Description&gt;</a:t>
            </a:r>
          </a:p>
          <a:p>
            <a:pPr algn="ctr" eaLnBrk="1" fontAlgn="auto" hangingPunct="1">
              <a:spcBef>
                <a:spcPts val="0"/>
              </a:spcBef>
              <a:spcAft>
                <a:spcPts val="0"/>
              </a:spcAft>
              <a:defRPr/>
            </a:pPr>
            <a:r>
              <a:rPr lang="en-US" sz="400"/>
              <a:t>          &lt;RGB Red="221" Green="221" Blue="221" /&gt;</a:t>
            </a:r>
          </a:p>
          <a:p>
            <a:pPr algn="ctr" eaLnBrk="1" fontAlgn="auto" hangingPunct="1">
              <a:spcBef>
                <a:spcPts val="0"/>
              </a:spcBef>
              <a:spcAft>
                <a:spcPts val="0"/>
              </a:spcAft>
              <a:defRPr/>
            </a:pPr>
            <a:r>
              <a:rPr lang="en-US" sz="400"/>
              <a:t>          &lt;ThemeColorIndex&gt;msoThemeColorAccent3&lt;/ThemeColorIndex&gt;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&lt;Name&gt;Gold&lt;/Name&gt;</a:t>
            </a:r>
          </a:p>
          <a:p>
            <a:pPr algn="ctr" eaLnBrk="1" fontAlgn="auto" hangingPunct="1">
              <a:spcBef>
                <a:spcPts val="0"/>
              </a:spcBef>
              <a:spcAft>
                <a:spcPts val="0"/>
              </a:spcAft>
              <a:defRPr/>
            </a:pPr>
            <a:r>
              <a:rPr lang="en-US" sz="400"/>
              <a:t>          &lt;Description&gt;for fields, charts&lt;/Description&gt;</a:t>
            </a:r>
          </a:p>
          <a:p>
            <a:pPr algn="ctr" eaLnBrk="1" fontAlgn="auto" hangingPunct="1">
              <a:spcBef>
                <a:spcPts val="0"/>
              </a:spcBef>
              <a:spcAft>
                <a:spcPts val="0"/>
              </a:spcAft>
              <a:defRPr/>
            </a:pPr>
            <a:r>
              <a:rPr lang="en-US" sz="400"/>
              <a:t>          &lt;RGB Red="215" Green="193" Blue="66" /&gt;</a:t>
            </a:r>
          </a:p>
          <a:p>
            <a:pPr algn="ctr" eaLnBrk="1" fontAlgn="auto" hangingPunct="1">
              <a:spcBef>
                <a:spcPts val="0"/>
              </a:spcBef>
              <a:spcAft>
                <a:spcPts val="0"/>
              </a:spcAft>
              <a:defRPr/>
            </a:pPr>
            <a:r>
              <a:rPr lang="en-US" sz="400"/>
              <a:t>          &lt;ThemeColorIndex&gt;msoThemeColorAccent4&lt;/ThemeColorIndex&gt;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&lt;Name&gt;Midnight blue&lt;/Name&gt;</a:t>
            </a:r>
          </a:p>
          <a:p>
            <a:pPr algn="ctr" eaLnBrk="1" fontAlgn="auto" hangingPunct="1">
              <a:spcBef>
                <a:spcPts val="0"/>
              </a:spcBef>
              <a:spcAft>
                <a:spcPts val="0"/>
              </a:spcAft>
              <a:defRPr/>
            </a:pPr>
            <a:r>
              <a:rPr lang="en-US" sz="400"/>
              <a:t>          &lt;Description&gt;for fields, charts&lt;/Description&gt;</a:t>
            </a:r>
          </a:p>
          <a:p>
            <a:pPr algn="ctr" eaLnBrk="1" fontAlgn="auto" hangingPunct="1">
              <a:spcBef>
                <a:spcPts val="0"/>
              </a:spcBef>
              <a:spcAft>
                <a:spcPts val="0"/>
              </a:spcAft>
              <a:defRPr/>
            </a:pPr>
            <a:r>
              <a:rPr lang="en-US" sz="400"/>
              <a:t>          &lt;RGB Red="59" Green="70" Blue="109" /&gt;</a:t>
            </a:r>
          </a:p>
          <a:p>
            <a:pPr algn="ctr" eaLnBrk="1" fontAlgn="auto" hangingPunct="1">
              <a:spcBef>
                <a:spcPts val="0"/>
              </a:spcBef>
              <a:spcAft>
                <a:spcPts val="0"/>
              </a:spcAft>
              <a:defRPr/>
            </a:pPr>
            <a:r>
              <a:rPr lang="en-US" sz="400"/>
              <a:t>          &lt;ThemeColorIndex&gt;msoThemeColorAccent5&lt;/ThemeColorIndex&gt;</a:t>
            </a:r>
          </a:p>
          <a:p>
            <a:pPr algn="ctr" eaLnBrk="1" fontAlgn="auto" hangingPunct="1">
              <a:spcBef>
                <a:spcPts val="0"/>
              </a:spcBef>
              <a:spcAft>
                <a:spcPts val="0"/>
              </a:spcAft>
              <a:defRPr/>
            </a:pPr>
            <a:r>
              <a:rPr lang="en-US" sz="400"/>
              <a:t>          &lt;MatchingTextRGB Red="255" Green="255" Blue="255"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show="true"&gt;</a:t>
            </a:r>
          </a:p>
          <a:p>
            <a:pPr algn="ctr" eaLnBrk="1" fontAlgn="auto" hangingPunct="1">
              <a:spcBef>
                <a:spcPts val="0"/>
              </a:spcBef>
              <a:spcAft>
                <a:spcPts val="0"/>
              </a:spcAft>
              <a:defRPr/>
            </a:pPr>
            <a:r>
              <a:rPr lang="en-US" sz="400"/>
              <a:t>      &lt;Name&gt;Panalpina corporate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&lt;Name&gt;PanGreen&lt;/Name&gt;</a:t>
            </a:r>
          </a:p>
          <a:p>
            <a:pPr algn="ctr" eaLnBrk="1" fontAlgn="auto" hangingPunct="1">
              <a:spcBef>
                <a:spcPts val="0"/>
              </a:spcBef>
              <a:spcAft>
                <a:spcPts val="0"/>
              </a:spcAft>
              <a:defRPr/>
            </a:pPr>
            <a:r>
              <a:rPr lang="en-US" sz="400"/>
              <a:t>          &lt;Description&gt;reserved for PanGreen initiatives&lt;/Description&gt;</a:t>
            </a:r>
          </a:p>
          <a:p>
            <a:pPr algn="ctr" eaLnBrk="1" fontAlgn="auto" hangingPunct="1">
              <a:spcBef>
                <a:spcPts val="0"/>
              </a:spcBef>
              <a:spcAft>
                <a:spcPts val="0"/>
              </a:spcAft>
              <a:defRPr/>
            </a:pPr>
            <a:r>
              <a:rPr lang="en-US" sz="400"/>
              <a:t>          &lt;RGB Red="122" Green="184" Blue="0" /&gt;</a:t>
            </a:r>
          </a:p>
          <a:p>
            <a:pPr algn="ctr" eaLnBrk="1" fontAlgn="auto" hangingPunct="1">
              <a:spcBef>
                <a:spcPts val="0"/>
              </a:spcBef>
              <a:spcAft>
                <a:spcPts val="0"/>
              </a:spcAft>
              <a:defRPr/>
            </a:pPr>
            <a:r>
              <a:rPr lang="en-US" sz="400"/>
              <a:t>          &lt;ThemeColorIndex&gt;msoThemeColorAccent6&lt;/ThemeColorIndex&gt;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&lt;VctCustomColorSeries show="false"&gt;</a:t>
            </a:r>
          </a:p>
          <a:p>
            <a:pPr algn="ctr" eaLnBrk="1" fontAlgn="auto" hangingPunct="1">
              <a:spcBef>
                <a:spcPts val="0"/>
              </a:spcBef>
              <a:spcAft>
                <a:spcPts val="0"/>
              </a:spcAft>
              <a:defRPr/>
            </a:pPr>
            <a:r>
              <a:rPr lang="en-US" sz="400"/>
              <a:t>      &lt;Name&gt;Default Text Colors&lt;/Name&gt;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&lt;Name&gt;White Text on dark background&lt;/Name&gt;</a:t>
            </a:r>
          </a:p>
          <a:p>
            <a:pPr algn="ctr" eaLnBrk="1" fontAlgn="auto" hangingPunct="1">
              <a:spcBef>
                <a:spcPts val="0"/>
              </a:spcBef>
              <a:spcAft>
                <a:spcPts val="0"/>
              </a:spcAft>
              <a:defRPr/>
            </a:pPr>
            <a:r>
              <a:rPr lang="en-US" sz="400"/>
              <a:t>          &lt;ThemeColorIndex&gt;msoNotThemeColor&lt;/ThemeColorIndex&gt;</a:t>
            </a:r>
          </a:p>
          <a:p>
            <a:pPr algn="ctr" eaLnBrk="1" fontAlgn="auto" hangingPunct="1">
              <a:spcBef>
                <a:spcPts val="0"/>
              </a:spcBef>
              <a:spcAft>
                <a:spcPts val="0"/>
              </a:spcAft>
              <a:defRPr/>
            </a:pPr>
            <a:r>
              <a:rPr lang="en-US" sz="400"/>
              <a:t>          &lt;MatchingTextRGB Red="255" Green="255" Blue="255"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&lt;Name&gt;Black Text on light background&lt;/Name&gt;</a:t>
            </a:r>
          </a:p>
          <a:p>
            <a:pPr algn="ctr" eaLnBrk="1" fontAlgn="auto" hangingPunct="1">
              <a:spcBef>
                <a:spcPts val="0"/>
              </a:spcBef>
              <a:spcAft>
                <a:spcPts val="0"/>
              </a:spcAft>
              <a:defRPr/>
            </a:pPr>
            <a:r>
              <a:rPr lang="en-US" sz="400"/>
              <a:t>          &lt;ThemeColorIndex&gt;msoNotThemeColor&lt;/ThemeColorIndex&gt;</a:t>
            </a:r>
          </a:p>
          <a:p>
            <a:pPr algn="ctr" eaLnBrk="1" fontAlgn="auto" hangingPunct="1">
              <a:spcBef>
                <a:spcPts val="0"/>
              </a:spcBef>
              <a:spcAft>
                <a:spcPts val="0"/>
              </a:spcAft>
              <a:defRPr/>
            </a:pPr>
            <a:r>
              <a:rPr lang="en-US" sz="400"/>
              <a:t>          &lt;MatchingTextRGB Red="0" Green="0" Blue="0"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&lt;Name&gt;Green for traffic lights&lt;/Name&gt;</a:t>
            </a:r>
          </a:p>
          <a:p>
            <a:pPr algn="ctr" eaLnBrk="1" fontAlgn="auto" hangingPunct="1">
              <a:spcBef>
                <a:spcPts val="0"/>
              </a:spcBef>
              <a:spcAft>
                <a:spcPts val="0"/>
              </a:spcAft>
              <a:defRPr/>
            </a:pPr>
            <a:r>
              <a:rPr lang="en-US" sz="400"/>
              <a:t>          &lt;ThemeColorIndex&gt;msoNotThemeColor&lt;/ThemeColorIndex&gt;</a:t>
            </a:r>
          </a:p>
          <a:p>
            <a:pPr algn="ctr" eaLnBrk="1" fontAlgn="auto" hangingPunct="1">
              <a:spcBef>
                <a:spcPts val="0"/>
              </a:spcBef>
              <a:spcAft>
                <a:spcPts val="0"/>
              </a:spcAft>
              <a:defRPr/>
            </a:pPr>
            <a:r>
              <a:rPr lang="en-US" sz="400"/>
              <a:t>          &lt;MatchingTextRGB Red="13" Green="208" Blue="13" /&gt;</a:t>
            </a:r>
          </a:p>
          <a:p>
            <a:pPr algn="ctr" eaLnBrk="1" fontAlgn="auto" hangingPunct="1">
              <a:spcBef>
                <a:spcPts val="0"/>
              </a:spcBef>
              <a:spcAft>
                <a:spcPts val="0"/>
              </a:spcAft>
              <a:defRPr/>
            </a:pPr>
            <a:r>
              <a:rPr lang="en-US" sz="400"/>
              <a:t>        &lt;/VctCustomColor&gt;</a:t>
            </a:r>
          </a:p>
          <a:p>
            <a:pPr algn="ctr" eaLnBrk="1" fontAlgn="auto" hangingPunct="1">
              <a:spcBef>
                <a:spcPts val="0"/>
              </a:spcBef>
              <a:spcAft>
                <a:spcPts val="0"/>
              </a:spcAft>
              <a:defRPr/>
            </a:pPr>
            <a:r>
              <a:rPr lang="en-US" sz="400"/>
              <a:t>      &lt;/CustomColors&gt;</a:t>
            </a:r>
          </a:p>
          <a:p>
            <a:pPr algn="ctr" eaLnBrk="1" fontAlgn="auto" hangingPunct="1">
              <a:spcBef>
                <a:spcPts val="0"/>
              </a:spcBef>
              <a:spcAft>
                <a:spcPts val="0"/>
              </a:spcAft>
              <a:defRPr/>
            </a:pPr>
            <a:r>
              <a:rPr lang="en-US" sz="400"/>
              <a:t>    &lt;/VctCustomColorSeries&gt;</a:t>
            </a:r>
          </a:p>
          <a:p>
            <a:pPr algn="ctr" eaLnBrk="1" fontAlgn="auto" hangingPunct="1">
              <a:spcBef>
                <a:spcPts val="0"/>
              </a:spcBef>
              <a:spcAft>
                <a:spcPts val="0"/>
              </a:spcAft>
              <a:defRPr/>
            </a:pPr>
            <a:r>
              <a:rPr lang="en-US" sz="400"/>
              <a:t>  &lt;/VctColors&gt;</a:t>
            </a:r>
          </a:p>
          <a:p>
            <a:pPr algn="ctr" eaLnBrk="1" fontAlgn="auto" hangingPunct="1">
              <a:spcBef>
                <a:spcPts val="0"/>
              </a:spcBef>
              <a:spcAft>
                <a:spcPts val="0"/>
              </a:spcAft>
              <a:defRPr/>
            </a:pPr>
            <a:r>
              <a:rPr lang="en-US" sz="400"/>
              <a:t>  &lt;Horizontal&gt;false&lt;/Horizontal&gt;</a:t>
            </a:r>
          </a:p>
          <a:p>
            <a:pPr algn="ctr" eaLnBrk="1" fontAlgn="auto" hangingPunct="1">
              <a:spcBef>
                <a:spcPts val="0"/>
              </a:spcBef>
              <a:spcAft>
                <a:spcPts val="0"/>
              </a:spcAft>
              <a:defRPr/>
            </a:pPr>
            <a:r>
              <a:rPr lang="en-US" sz="400"/>
              <a:t>  &lt;Definite&gt;true&lt;/Definite&gt;</a:t>
            </a:r>
          </a:p>
          <a:p>
            <a:pPr algn="ctr" eaLnBrk="1" fontAlgn="auto" hangingPunct="1">
              <a:spcBef>
                <a:spcPts val="0"/>
              </a:spcBef>
              <a:spcAft>
                <a:spcPts val="0"/>
              </a:spcAft>
              <a:defRPr/>
            </a:pPr>
            <a:r>
              <a:rPr lang="en-US" sz="400"/>
              <a:t>  &lt;ThemeColors&gt;</a:t>
            </a:r>
          </a:p>
          <a:p>
            <a:pPr algn="ctr" eaLnBrk="1" fontAlgn="auto" hangingPunct="1">
              <a:spcBef>
                <a:spcPts val="0"/>
              </a:spcBef>
              <a:spcAft>
                <a:spcPts val="0"/>
              </a:spcAft>
              <a:defRPr/>
            </a:pPr>
            <a:r>
              <a:rPr lang="en-US" sz="400"/>
              <a:t>    &lt;VctThemeColor Red="0" Green="0" Blue="0" Index="msoThemeDark1" /&gt;</a:t>
            </a:r>
          </a:p>
          <a:p>
            <a:pPr algn="ctr" eaLnBrk="1" fontAlgn="auto" hangingPunct="1">
              <a:spcBef>
                <a:spcPts val="0"/>
              </a:spcBef>
              <a:spcAft>
                <a:spcPts val="0"/>
              </a:spcAft>
              <a:defRPr/>
            </a:pPr>
            <a:r>
              <a:rPr lang="en-US" sz="400"/>
              <a:t>    &lt;VctThemeColor Red="255" Green="255" Blue="255" Index="msoThemeLight1" /&gt;</a:t>
            </a:r>
          </a:p>
          <a:p>
            <a:pPr algn="ctr" eaLnBrk="1" fontAlgn="auto" hangingPunct="1">
              <a:spcBef>
                <a:spcPts val="0"/>
              </a:spcBef>
              <a:spcAft>
                <a:spcPts val="0"/>
              </a:spcAft>
              <a:defRPr/>
            </a:pPr>
            <a:r>
              <a:rPr lang="en-US" sz="400"/>
              <a:t>    &lt;VctThemeColor Red="55" Green="60" Blue="140" Index="msoThemeDark2" /&gt;</a:t>
            </a:r>
          </a:p>
          <a:p>
            <a:pPr algn="ctr" eaLnBrk="1" fontAlgn="auto" hangingPunct="1">
              <a:spcBef>
                <a:spcPts val="0"/>
              </a:spcBef>
              <a:spcAft>
                <a:spcPts val="0"/>
              </a:spcAft>
              <a:defRPr/>
            </a:pPr>
            <a:r>
              <a:rPr lang="en-US" sz="400"/>
              <a:t>    &lt;VctThemeColor Red="217" Green="26" Blue="38" Index="msoThemeLight2" /&gt;</a:t>
            </a:r>
          </a:p>
          <a:p>
            <a:pPr algn="ctr" eaLnBrk="1" fontAlgn="auto" hangingPunct="1">
              <a:spcBef>
                <a:spcPts val="0"/>
              </a:spcBef>
              <a:spcAft>
                <a:spcPts val="0"/>
              </a:spcAft>
              <a:defRPr/>
            </a:pPr>
            <a:r>
              <a:rPr lang="en-US" sz="400"/>
              <a:t>    &lt;VctThemeColor Red="150" Green="150" Blue="150" Index="msoThemeAccent1" /&gt;</a:t>
            </a:r>
          </a:p>
          <a:p>
            <a:pPr algn="ctr" eaLnBrk="1" fontAlgn="auto" hangingPunct="1">
              <a:spcBef>
                <a:spcPts val="0"/>
              </a:spcBef>
              <a:spcAft>
                <a:spcPts val="0"/>
              </a:spcAft>
              <a:defRPr/>
            </a:pPr>
            <a:r>
              <a:rPr lang="en-US" sz="400"/>
              <a:t>    &lt;VctThemeColor Red="183" Green="219" Blue="255" Index="msoThemeAccent2" /&gt;</a:t>
            </a:r>
          </a:p>
          <a:p>
            <a:pPr algn="ctr" eaLnBrk="1" fontAlgn="auto" hangingPunct="1">
              <a:spcBef>
                <a:spcPts val="0"/>
              </a:spcBef>
              <a:spcAft>
                <a:spcPts val="0"/>
              </a:spcAft>
              <a:defRPr/>
            </a:pPr>
            <a:r>
              <a:rPr lang="en-US" sz="400"/>
              <a:t>    &lt;VctThemeColor Red="221" Green="221" Blue="221" Index="msoThemeAccent3" /&gt;</a:t>
            </a:r>
          </a:p>
          <a:p>
            <a:pPr algn="ctr" eaLnBrk="1" fontAlgn="auto" hangingPunct="1">
              <a:spcBef>
                <a:spcPts val="0"/>
              </a:spcBef>
              <a:spcAft>
                <a:spcPts val="0"/>
              </a:spcAft>
              <a:defRPr/>
            </a:pPr>
            <a:r>
              <a:rPr lang="en-US" sz="400"/>
              <a:t>    &lt;VctThemeColor Red="215" Green="193" Blue="66" Index="msoThemeAccent4" /&gt;</a:t>
            </a:r>
          </a:p>
          <a:p>
            <a:pPr algn="ctr" eaLnBrk="1" fontAlgn="auto" hangingPunct="1">
              <a:spcBef>
                <a:spcPts val="0"/>
              </a:spcBef>
              <a:spcAft>
                <a:spcPts val="0"/>
              </a:spcAft>
              <a:defRPr/>
            </a:pPr>
            <a:r>
              <a:rPr lang="en-US" sz="400"/>
              <a:t>    &lt;VctThemeColor Red="59" Green="70" Blue="109" Index="msoThemeAccent5" /&gt;</a:t>
            </a:r>
          </a:p>
          <a:p>
            <a:pPr algn="ctr" eaLnBrk="1" fontAlgn="auto" hangingPunct="1">
              <a:spcBef>
                <a:spcPts val="0"/>
              </a:spcBef>
              <a:spcAft>
                <a:spcPts val="0"/>
              </a:spcAft>
              <a:defRPr/>
            </a:pPr>
            <a:r>
              <a:rPr lang="en-US" sz="400"/>
              <a:t>    &lt;VctThemeColor Red="122" Green="184" Blue="0" Index="msoThemeAccent6" /&gt;</a:t>
            </a:r>
          </a:p>
          <a:p>
            <a:pPr algn="ctr" eaLnBrk="1" fontAlgn="auto" hangingPunct="1">
              <a:spcBef>
                <a:spcPts val="0"/>
              </a:spcBef>
              <a:spcAft>
                <a:spcPts val="0"/>
              </a:spcAft>
              <a:defRPr/>
            </a:pPr>
            <a:r>
              <a:rPr lang="en-US" sz="400"/>
              <a:t>    &lt;VctThemeColor Red="55" Green="60" Blue="140" Index="msoThemeHyperlink" /&gt;</a:t>
            </a:r>
          </a:p>
          <a:p>
            <a:pPr algn="ctr" eaLnBrk="1" fontAlgn="auto" hangingPunct="1">
              <a:spcBef>
                <a:spcPts val="0"/>
              </a:spcBef>
              <a:spcAft>
                <a:spcPts val="0"/>
              </a:spcAft>
              <a:defRPr/>
            </a:pPr>
            <a:r>
              <a:rPr lang="en-US" sz="400"/>
              <a:t>    &lt;VctThemeColor Red="150" Green="150" Blue="150" Index="msoThemeFollowedHyperlink" /&gt;</a:t>
            </a:r>
          </a:p>
          <a:p>
            <a:pPr algn="ctr" eaLnBrk="1" fontAlgn="auto" hangingPunct="1">
              <a:spcBef>
                <a:spcPts val="0"/>
              </a:spcBef>
              <a:spcAft>
                <a:spcPts val="0"/>
              </a:spcAft>
              <a:defRPr/>
            </a:pPr>
            <a:r>
              <a:rPr lang="en-US" sz="400"/>
              <a:t>  &lt;/ThemeColors&gt;</a:t>
            </a:r>
          </a:p>
          <a:p>
            <a:pPr algn="ctr" eaLnBrk="1" fontAlgn="auto" hangingPunct="1">
              <a:spcBef>
                <a:spcPts val="0"/>
              </a:spcBef>
              <a:spcAft>
                <a:spcPts val="0"/>
              </a:spcAft>
              <a:defRPr/>
            </a:pPr>
            <a:r>
              <a:rPr lang="en-US" sz="400"/>
              <a:t>&lt;/CorporateColors&gt;</a:t>
            </a:r>
            <a:endParaRPr lang="en-US" sz="400" dirty="0"/>
          </a:p>
        </p:txBody>
      </p:sp>
      <p:sp>
        <p:nvSpPr>
          <p:cNvPr id="7171" name="Titelplatzhalter 7">
            <a:extLst>
              <a:ext uri="{FF2B5EF4-FFF2-40B4-BE49-F238E27FC236}">
                <a16:creationId xmlns:a16="http://schemas.microsoft.com/office/drawing/2014/main" id="{DB00D168-C236-4C59-BDDE-4F9BA1F01DA8}"/>
              </a:ext>
            </a:extLst>
          </p:cNvPr>
          <p:cNvSpPr>
            <a:spLocks noGrp="1"/>
          </p:cNvSpPr>
          <p:nvPr>
            <p:ph type="title"/>
          </p:nvPr>
        </p:nvSpPr>
        <p:spPr bwMode="gray">
          <a:xfrm>
            <a:off x="599018" y="1052514"/>
            <a:ext cx="11042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Headline</a:t>
            </a:r>
          </a:p>
        </p:txBody>
      </p:sp>
      <p:pic>
        <p:nvPicPr>
          <p:cNvPr id="7172" name="Picture 11" descr="Panalpina_header_neu">
            <a:extLst>
              <a:ext uri="{FF2B5EF4-FFF2-40B4-BE49-F238E27FC236}">
                <a16:creationId xmlns:a16="http://schemas.microsoft.com/office/drawing/2014/main" id="{2A472A57-29D1-4D9D-977E-24C96B3A7B83}"/>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gray">
          <a:xfrm>
            <a:off x="599018" y="139701"/>
            <a:ext cx="1104053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Slide Number Placeholder 5">
            <a:extLst>
              <a:ext uri="{FF2B5EF4-FFF2-40B4-BE49-F238E27FC236}">
                <a16:creationId xmlns:a16="http://schemas.microsoft.com/office/drawing/2014/main" id="{111AFA4F-275E-4A10-AB9B-B4C0C7399933}"/>
              </a:ext>
            </a:extLst>
          </p:cNvPr>
          <p:cNvSpPr txBox="1">
            <a:spLocks/>
          </p:cNvSpPr>
          <p:nvPr/>
        </p:nvSpPr>
        <p:spPr bwMode="gray">
          <a:xfrm>
            <a:off x="11148484" y="417513"/>
            <a:ext cx="431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79F4DCFC-CDAB-4395-9F3C-C96CFF27756F}" type="slidenum">
              <a:rPr lang="en-US" altLang="en-US" sz="1200" smtClean="0">
                <a:solidFill>
                  <a:schemeClr val="tx2"/>
                </a:solidFill>
              </a:rPr>
              <a:pPr algn="ctr" eaLnBrk="1" hangingPunct="1">
                <a:defRPr/>
              </a:pPr>
              <a:t>‹#›</a:t>
            </a:fld>
            <a:endParaRPr lang="en-US" altLang="en-US" sz="1200">
              <a:solidFill>
                <a:schemeClr val="tx2"/>
              </a:solidFill>
            </a:endParaRPr>
          </a:p>
        </p:txBody>
      </p:sp>
      <p:sp>
        <p:nvSpPr>
          <p:cNvPr id="1030" name="TextBox 8">
            <a:extLst>
              <a:ext uri="{FF2B5EF4-FFF2-40B4-BE49-F238E27FC236}">
                <a16:creationId xmlns:a16="http://schemas.microsoft.com/office/drawing/2014/main" id="{173BBFC3-BA3E-40C6-8CA9-CF18461A7A4C}"/>
              </a:ext>
            </a:extLst>
          </p:cNvPr>
          <p:cNvSpPr txBox="1">
            <a:spLocks noChangeArrowheads="1"/>
          </p:cNvSpPr>
          <p:nvPr>
            <p:custDataLst>
              <p:tags r:id="rId12"/>
            </p:custDataLst>
          </p:nvPr>
        </p:nvSpPr>
        <p:spPr bwMode="gray">
          <a:xfrm>
            <a:off x="8155518" y="139701"/>
            <a:ext cx="342476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 bIns="18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200">
                <a:solidFill>
                  <a:schemeClr val="tx2"/>
                </a:solidFill>
              </a:rPr>
              <a:t>Panalpina @ LinkedIn</a:t>
            </a:r>
          </a:p>
        </p:txBody>
      </p:sp>
      <p:sp>
        <p:nvSpPr>
          <p:cNvPr id="1031" name="TextBox 9">
            <a:extLst>
              <a:ext uri="{FF2B5EF4-FFF2-40B4-BE49-F238E27FC236}">
                <a16:creationId xmlns:a16="http://schemas.microsoft.com/office/drawing/2014/main" id="{A19B04A3-9CB6-4E4D-ADB9-53A59642B5DC}"/>
              </a:ext>
            </a:extLst>
          </p:cNvPr>
          <p:cNvSpPr txBox="1">
            <a:spLocks noChangeArrowheads="1"/>
          </p:cNvSpPr>
          <p:nvPr>
            <p:custDataLst>
              <p:tags r:id="rId13"/>
            </p:custDataLst>
          </p:nvPr>
        </p:nvSpPr>
        <p:spPr bwMode="gray">
          <a:xfrm>
            <a:off x="8155518" y="417513"/>
            <a:ext cx="283633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 bIns="18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200">
                <a:solidFill>
                  <a:schemeClr val="tx2"/>
                </a:solidFill>
              </a:rPr>
              <a:t>Amsterdam, November 2015</a:t>
            </a:r>
          </a:p>
        </p:txBody>
      </p:sp>
      <p:sp>
        <p:nvSpPr>
          <p:cNvPr id="1032" name="VctSubjectTitle_ID_15" hidden="1">
            <a:extLst>
              <a:ext uri="{FF2B5EF4-FFF2-40B4-BE49-F238E27FC236}">
                <a16:creationId xmlns:a16="http://schemas.microsoft.com/office/drawing/2014/main" id="{24950A22-749C-45B9-83C1-3EE666455FE6}"/>
              </a:ext>
            </a:extLst>
          </p:cNvPr>
          <p:cNvSpPr txBox="1">
            <a:spLocks noChangeArrowheads="1"/>
          </p:cNvSpPr>
          <p:nvPr>
            <p:custDataLst>
              <p:tags r:id="rId14"/>
            </p:custDataLst>
          </p:nvPr>
        </p:nvSpPr>
        <p:spPr bwMode="gray">
          <a:xfrm>
            <a:off x="599018" y="1412875"/>
            <a:ext cx="11040533" cy="287338"/>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600" b="1">
                <a:solidFill>
                  <a:srgbClr val="000000"/>
                </a:solidFill>
              </a:rPr>
              <a:t>Chart Title</a:t>
            </a:r>
          </a:p>
        </p:txBody>
      </p:sp>
      <p:sp>
        <p:nvSpPr>
          <p:cNvPr id="1033" name="VctFootnote_ID_16" hidden="1">
            <a:extLst>
              <a:ext uri="{FF2B5EF4-FFF2-40B4-BE49-F238E27FC236}">
                <a16:creationId xmlns:a16="http://schemas.microsoft.com/office/drawing/2014/main" id="{2ABCF8DE-6C2E-40C5-AA0B-F5187A588726}"/>
              </a:ext>
            </a:extLst>
          </p:cNvPr>
          <p:cNvSpPr txBox="1">
            <a:spLocks noChangeArrowheads="1"/>
          </p:cNvSpPr>
          <p:nvPr>
            <p:custDataLst>
              <p:tags r:id="rId15"/>
            </p:custDataLst>
          </p:nvPr>
        </p:nvSpPr>
        <p:spPr bwMode="gray">
          <a:xfrm>
            <a:off x="641351" y="6453188"/>
            <a:ext cx="11023600" cy="14446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b"/>
          <a:lstStyle>
            <a:lvl1pPr marL="85725" indent="-85725">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000">
                <a:solidFill>
                  <a:srgbClr val="000000"/>
                </a:solidFill>
              </a:rPr>
              <a:t>*	Footnote</a:t>
            </a:r>
          </a:p>
        </p:txBody>
      </p:sp>
      <p:sp>
        <p:nvSpPr>
          <p:cNvPr id="20" name="VctStamp_ID_20" hidden="1">
            <a:extLst>
              <a:ext uri="{FF2B5EF4-FFF2-40B4-BE49-F238E27FC236}">
                <a16:creationId xmlns:a16="http://schemas.microsoft.com/office/drawing/2014/main" id="{D9CBA63F-FD63-4B2C-9666-B80F4DE0E439}"/>
              </a:ext>
            </a:extLst>
          </p:cNvPr>
          <p:cNvSpPr/>
          <p:nvPr>
            <p:custDataLst>
              <p:tags r:id="rId16"/>
            </p:custDataLst>
          </p:nvPr>
        </p:nvSpPr>
        <p:spPr bwMode="gray">
          <a:xfrm>
            <a:off x="11049912" y="1409700"/>
            <a:ext cx="615040" cy="266740"/>
          </a:xfrm>
          <a:prstGeom prst="leftRightArrow">
            <a:avLst>
              <a:gd name="adj1" fmla="val 100000"/>
              <a:gd name="adj2" fmla="val 0"/>
            </a:avLst>
          </a:prstGeom>
          <a:noFill/>
          <a:ln w="2540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25400" rIns="0" bIns="25400">
            <a:spAutoFit/>
          </a:bodyPr>
          <a:lstStyle/>
          <a:p>
            <a:pPr algn="r" eaLnBrk="1" fontAlgn="auto" hangingPunct="1">
              <a:spcBef>
                <a:spcPts val="0"/>
              </a:spcBef>
              <a:spcAft>
                <a:spcPts val="0"/>
              </a:spcAft>
              <a:defRPr/>
            </a:pPr>
            <a:r>
              <a:rPr lang="en-US" sz="1400" b="1">
                <a:solidFill>
                  <a:schemeClr val="tx2"/>
                </a:solidFill>
              </a:rPr>
              <a:t>STAMP</a:t>
            </a:r>
          </a:p>
        </p:txBody>
      </p:sp>
      <p:cxnSp>
        <p:nvCxnSpPr>
          <p:cNvPr id="21" name="VctTopStpCtr_ID_21" hidden="1">
            <a:extLst>
              <a:ext uri="{FF2B5EF4-FFF2-40B4-BE49-F238E27FC236}">
                <a16:creationId xmlns:a16="http://schemas.microsoft.com/office/drawing/2014/main" id="{4E67D189-3D5D-4C62-8F1D-489E7A1F527D}"/>
              </a:ext>
            </a:extLst>
          </p:cNvPr>
          <p:cNvCxnSpPr>
            <a:stCxn id="20" idx="2"/>
            <a:endCxn id="20" idx="0"/>
          </p:cNvCxnSpPr>
          <p:nvPr>
            <p:custDataLst>
              <p:tags r:id="rId17"/>
            </p:custDataLst>
          </p:nvPr>
        </p:nvCxnSpPr>
        <p:spPr bwMode="gray">
          <a:xfrm>
            <a:off x="11049912" y="1409700"/>
            <a:ext cx="615040" cy="0"/>
          </a:xfrm>
          <a:prstGeom prst="straightConnector1">
            <a:avLst/>
          </a:prstGeom>
          <a:ln cmpd="sng">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VctBtmStpCtr_ID_22" hidden="1">
            <a:extLst>
              <a:ext uri="{FF2B5EF4-FFF2-40B4-BE49-F238E27FC236}">
                <a16:creationId xmlns:a16="http://schemas.microsoft.com/office/drawing/2014/main" id="{5FA62F9A-4E52-4418-89D9-470018F5B4FE}"/>
              </a:ext>
            </a:extLst>
          </p:cNvPr>
          <p:cNvCxnSpPr>
            <a:stCxn id="20" idx="4"/>
            <a:endCxn id="20" idx="6"/>
          </p:cNvCxnSpPr>
          <p:nvPr>
            <p:custDataLst>
              <p:tags r:id="rId18"/>
            </p:custDataLst>
          </p:nvPr>
        </p:nvCxnSpPr>
        <p:spPr bwMode="gray">
          <a:xfrm>
            <a:off x="11049912" y="1676440"/>
            <a:ext cx="615040" cy="0"/>
          </a:xfrm>
          <a:prstGeom prst="straightConnector1">
            <a:avLst/>
          </a:prstGeom>
          <a:ln cmpd="sng">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platzhalter 1">
            <a:extLst>
              <a:ext uri="{FF2B5EF4-FFF2-40B4-BE49-F238E27FC236}">
                <a16:creationId xmlns:a16="http://schemas.microsoft.com/office/drawing/2014/main" id="{4CE403CF-C4DC-4815-929D-541C7E1B29EB}"/>
              </a:ext>
            </a:extLst>
          </p:cNvPr>
          <p:cNvSpPr>
            <a:spLocks noGrp="1"/>
          </p:cNvSpPr>
          <p:nvPr>
            <p:ph type="body" idx="1"/>
            <p:custDataLst>
              <p:tags r:id="rId19"/>
            </p:custDataLst>
          </p:nvPr>
        </p:nvSpPr>
        <p:spPr>
          <a:xfrm>
            <a:off x="599018" y="1844676"/>
            <a:ext cx="11040533" cy="4537075"/>
          </a:xfrm>
          <a:prstGeom prst="rect">
            <a:avLst/>
          </a:prstGeom>
        </p:spPr>
        <p:txBody>
          <a:bodyPr vert="horz" lIns="0" tIns="0" rIns="0" bIns="0" rtlCol="0">
            <a:normAutofit/>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a:p>
            <a:pPr lvl="5"/>
            <a:r>
              <a:rPr lang="en-US" noProof="0" dirty="0" err="1"/>
              <a:t>Sechste</a:t>
            </a:r>
            <a:r>
              <a:rPr lang="en-US" noProof="0" dirty="0"/>
              <a:t> </a:t>
            </a:r>
            <a:r>
              <a:rPr lang="en-US" noProof="0" dirty="0" err="1"/>
              <a:t>Ebene</a:t>
            </a:r>
            <a:endParaRPr lang="en-US" noProof="0" dirty="0"/>
          </a:p>
          <a:p>
            <a:pPr lvl="6"/>
            <a:r>
              <a:rPr lang="en-US" noProof="0" dirty="0" err="1"/>
              <a:t>Siebte</a:t>
            </a:r>
            <a:r>
              <a:rPr lang="en-US" noProof="0" dirty="0"/>
              <a:t> </a:t>
            </a:r>
            <a:r>
              <a:rPr lang="en-US" noProof="0" dirty="0" err="1"/>
              <a:t>Ebene</a:t>
            </a:r>
            <a:endParaRPr lang="en-US" noProof="0" dirty="0"/>
          </a:p>
          <a:p>
            <a:pPr lvl="7"/>
            <a:r>
              <a:rPr lang="en-US" noProof="0" dirty="0" err="1"/>
              <a:t>Achte</a:t>
            </a:r>
            <a:r>
              <a:rPr lang="en-US" noProof="0" dirty="0"/>
              <a:t> </a:t>
            </a:r>
            <a:r>
              <a:rPr lang="en-US" noProof="0" dirty="0" err="1"/>
              <a:t>Ebene</a:t>
            </a:r>
            <a:endParaRPr lang="en-US" noProof="0" dirty="0"/>
          </a:p>
          <a:p>
            <a:pPr lvl="8"/>
            <a:r>
              <a:rPr lang="en-US" noProof="0" dirty="0" err="1"/>
              <a:t>Neunte</a:t>
            </a:r>
            <a:r>
              <a:rPr lang="en-US" noProof="0" dirty="0"/>
              <a:t> </a:t>
            </a:r>
            <a:r>
              <a:rPr lang="en-US" noProof="0" dirty="0" err="1"/>
              <a:t>Ebene</a:t>
            </a:r>
            <a:endParaRPr lang="en-US" noProof="0" dirty="0"/>
          </a:p>
        </p:txBody>
      </p:sp>
      <p:sp>
        <p:nvSpPr>
          <p:cNvPr id="17" name="VctRoadmap_ID_2" hidden="1">
            <a:extLst>
              <a:ext uri="{FF2B5EF4-FFF2-40B4-BE49-F238E27FC236}">
                <a16:creationId xmlns:a16="http://schemas.microsoft.com/office/drawing/2014/main" id="{621DBE5D-2931-47C5-AD1D-42F13C4B194F}"/>
              </a:ext>
            </a:extLst>
          </p:cNvPr>
          <p:cNvSpPr txBox="1"/>
          <p:nvPr>
            <p:custDataLst>
              <p:tags r:id="rId20"/>
            </p:custDataLst>
          </p:nvPr>
        </p:nvSpPr>
        <p:spPr bwMode="gray">
          <a:xfrm>
            <a:off x="6144684" y="6453189"/>
            <a:ext cx="5520267" cy="153987"/>
          </a:xfrm>
          <a:prstGeom prst="rect">
            <a:avLst/>
          </a:prstGeom>
          <a:noFill/>
          <a:ln cmpd="sng">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cmpd="sng">
                <a:solidFill>
                  <a:schemeClr val="tx1"/>
                </a:solidFill>
              </a14:hiddenLine>
            </a:ext>
          </a:extLst>
        </p:spPr>
        <p:txBody>
          <a:bodyPr lIns="0" tIns="0" rIns="0" bIns="0" anchor="b"/>
          <a:lstStyle>
            <a:defPPr>
              <a:defRPr lang="en-US"/>
            </a:defPPr>
            <a:lvl1pPr marL="85725" indent="-85725">
              <a:lnSpc>
                <a:spcPct val="100000"/>
              </a:lnSpc>
              <a:spcBef>
                <a:spcPts val="0"/>
              </a:spcBef>
              <a:spcAft>
                <a:spcPts val="0"/>
              </a:spcAft>
              <a:buNone/>
              <a:defRPr sz="1000" b="0" i="0">
                <a:solidFill>
                  <a:schemeClr val="dk1"/>
                </a:solidFill>
                <a:latin typeface="Arial"/>
              </a:defRPr>
            </a:lvl1pPr>
          </a:lstStyle>
          <a:p>
            <a:pPr algn="r" eaLnBrk="1" fontAlgn="auto" hangingPunct="1">
              <a:defRPr/>
            </a:pPr>
            <a:r>
              <a:rPr lang="en-US" sz="1000">
                <a:solidFill>
                  <a:schemeClr val="tx2"/>
                </a:solidFill>
                <a:cs typeface="+mn-cs"/>
              </a:rPr>
              <a:t>_Auto</a:t>
            </a:r>
          </a:p>
        </p:txBody>
      </p:sp>
      <p:sp>
        <p:nvSpPr>
          <p:cNvPr id="18" name="Text Placeholder 3">
            <a:extLst>
              <a:ext uri="{FF2B5EF4-FFF2-40B4-BE49-F238E27FC236}">
                <a16:creationId xmlns:a16="http://schemas.microsoft.com/office/drawing/2014/main" id="{B33B9C3E-575D-4221-9663-21A10DB8CD7B}"/>
              </a:ext>
            </a:extLst>
          </p:cNvPr>
          <p:cNvSpPr txBox="1">
            <a:spLocks/>
          </p:cNvSpPr>
          <p:nvPr>
            <p:custDataLst>
              <p:tags r:id="rId21"/>
            </p:custDataLst>
          </p:nvPr>
        </p:nvSpPr>
        <p:spPr>
          <a:xfrm>
            <a:off x="641351" y="6607176"/>
            <a:ext cx="28854" cy="123111"/>
          </a:xfrm>
          <a:prstGeom prst="rect">
            <a:avLst/>
          </a:prstGeom>
        </p:spPr>
        <p:txBody>
          <a:bodyPr wrap="none" lIns="0" tIns="0" rIns="0" bIns="0">
            <a:spAutoFit/>
          </a:bodyPr>
          <a:lstStyle>
            <a:lvl1pPr marL="0" indent="0" algn="l" rtl="0" eaLnBrk="0" fontAlgn="base" hangingPunct="0">
              <a:lnSpc>
                <a:spcPts val="2400"/>
              </a:lnSpc>
              <a:spcBef>
                <a:spcPct val="20000"/>
              </a:spcBef>
              <a:spcAft>
                <a:spcPct val="20000"/>
              </a:spcAft>
              <a:buClr>
                <a:schemeClr val="bg2"/>
              </a:buClr>
              <a:buFont typeface="Times" pitchFamily="18" charset="0"/>
              <a:buNone/>
              <a:defRPr sz="1400">
                <a:solidFill>
                  <a:schemeClr val="tx1"/>
                </a:solidFill>
                <a:latin typeface="+mn-lt"/>
                <a:ea typeface="+mn-ea"/>
                <a:cs typeface="+mn-cs"/>
              </a:defRPr>
            </a:lvl1pPr>
            <a:lvl2pPr marL="457200" indent="0" algn="l" rtl="0" eaLnBrk="0" fontAlgn="base" hangingPunct="0">
              <a:lnSpc>
                <a:spcPts val="2000"/>
              </a:lnSpc>
              <a:spcBef>
                <a:spcPct val="20000"/>
              </a:spcBef>
              <a:spcAft>
                <a:spcPct val="20000"/>
              </a:spcAft>
              <a:buClr>
                <a:schemeClr val="bg2"/>
              </a:buClr>
              <a:buFont typeface="Times" pitchFamily="18" charset="0"/>
              <a:buNone/>
              <a:defRPr sz="1200">
                <a:solidFill>
                  <a:schemeClr val="tx1"/>
                </a:solidFill>
                <a:latin typeface="+mn-lt"/>
              </a:defRPr>
            </a:lvl2pPr>
            <a:lvl3pPr marL="914400" indent="0" algn="l" rtl="0" eaLnBrk="0" fontAlgn="base" hangingPunct="0">
              <a:lnSpc>
                <a:spcPts val="2000"/>
              </a:lnSpc>
              <a:spcBef>
                <a:spcPct val="20000"/>
              </a:spcBef>
              <a:spcAft>
                <a:spcPct val="20000"/>
              </a:spcAft>
              <a:buClr>
                <a:schemeClr val="bg2"/>
              </a:buClr>
              <a:buNone/>
              <a:defRPr sz="1000">
                <a:solidFill>
                  <a:schemeClr val="tx1"/>
                </a:solidFill>
                <a:latin typeface="+mn-lt"/>
              </a:defRPr>
            </a:lvl3pPr>
            <a:lvl4pPr marL="1371600" indent="0" algn="l" rtl="0" eaLnBrk="0" fontAlgn="base" hangingPunct="0">
              <a:lnSpc>
                <a:spcPts val="2000"/>
              </a:lnSpc>
              <a:spcBef>
                <a:spcPct val="20000"/>
              </a:spcBef>
              <a:spcAft>
                <a:spcPct val="20000"/>
              </a:spcAft>
              <a:buNone/>
              <a:defRPr sz="900">
                <a:solidFill>
                  <a:schemeClr val="tx1"/>
                </a:solidFill>
                <a:latin typeface="+mn-lt"/>
              </a:defRPr>
            </a:lvl4pPr>
            <a:lvl5pPr marL="1828800" indent="0" algn="l" rtl="0" eaLnBrk="0" fontAlgn="base" hangingPunct="0">
              <a:lnSpc>
                <a:spcPts val="2000"/>
              </a:lnSpc>
              <a:spcBef>
                <a:spcPct val="20000"/>
              </a:spcBef>
              <a:spcAft>
                <a:spcPct val="20000"/>
              </a:spcAft>
              <a:buNone/>
              <a:defRPr sz="900">
                <a:solidFill>
                  <a:schemeClr val="tx1"/>
                </a:solidFill>
                <a:latin typeface="+mn-lt"/>
              </a:defRPr>
            </a:lvl5pPr>
            <a:lvl6pPr marL="2286000" indent="0" algn="l" rtl="0" fontAlgn="base">
              <a:lnSpc>
                <a:spcPts val="2000"/>
              </a:lnSpc>
              <a:spcBef>
                <a:spcPct val="20000"/>
              </a:spcBef>
              <a:spcAft>
                <a:spcPct val="20000"/>
              </a:spcAft>
              <a:buNone/>
              <a:defRPr sz="900">
                <a:solidFill>
                  <a:schemeClr val="tx1"/>
                </a:solidFill>
                <a:latin typeface="+mn-lt"/>
              </a:defRPr>
            </a:lvl6pPr>
            <a:lvl7pPr marL="2743200" indent="0" algn="l" rtl="0" fontAlgn="base">
              <a:lnSpc>
                <a:spcPts val="2000"/>
              </a:lnSpc>
              <a:spcBef>
                <a:spcPct val="20000"/>
              </a:spcBef>
              <a:spcAft>
                <a:spcPct val="20000"/>
              </a:spcAft>
              <a:buNone/>
              <a:defRPr sz="900">
                <a:solidFill>
                  <a:schemeClr val="tx1"/>
                </a:solidFill>
                <a:latin typeface="+mn-lt"/>
              </a:defRPr>
            </a:lvl7pPr>
            <a:lvl8pPr marL="3200400" indent="0" algn="l" rtl="0" fontAlgn="base">
              <a:lnSpc>
                <a:spcPts val="2000"/>
              </a:lnSpc>
              <a:spcBef>
                <a:spcPct val="20000"/>
              </a:spcBef>
              <a:spcAft>
                <a:spcPct val="20000"/>
              </a:spcAft>
              <a:buNone/>
              <a:defRPr sz="900">
                <a:solidFill>
                  <a:schemeClr val="tx1"/>
                </a:solidFill>
                <a:latin typeface="+mn-lt"/>
              </a:defRPr>
            </a:lvl8pPr>
            <a:lvl9pPr marL="3657600" indent="0" algn="l" rtl="0" fontAlgn="base">
              <a:lnSpc>
                <a:spcPts val="2000"/>
              </a:lnSpc>
              <a:spcBef>
                <a:spcPct val="20000"/>
              </a:spcBef>
              <a:spcAft>
                <a:spcPct val="20000"/>
              </a:spcAft>
              <a:buNone/>
              <a:defRPr sz="900">
                <a:solidFill>
                  <a:schemeClr val="tx1"/>
                </a:solidFill>
                <a:latin typeface="+mn-lt"/>
              </a:defRPr>
            </a:lvl9pPr>
          </a:lstStyle>
          <a:p>
            <a:pPr>
              <a:lnSpc>
                <a:spcPct val="100000"/>
              </a:lnSpc>
              <a:spcBef>
                <a:spcPts val="0"/>
              </a:spcBef>
              <a:spcAft>
                <a:spcPts val="0"/>
              </a:spcAft>
              <a:buClr>
                <a:srgbClr val="373C8C"/>
              </a:buClr>
              <a:defRPr/>
            </a:pPr>
            <a:r>
              <a:rPr lang="en-US" sz="800" b="1">
                <a:solidFill>
                  <a:srgbClr val="000000"/>
                </a:solidFill>
              </a:rPr>
              <a:t> </a:t>
            </a:r>
          </a:p>
        </p:txBody>
      </p:sp>
      <p:sp>
        <p:nvSpPr>
          <p:cNvPr id="4" name="VctContentArea_ID_4" hidden="1">
            <a:extLst>
              <a:ext uri="{FF2B5EF4-FFF2-40B4-BE49-F238E27FC236}">
                <a16:creationId xmlns:a16="http://schemas.microsoft.com/office/drawing/2014/main" id="{0155D984-304E-402E-8EEE-188C7B3651EE}"/>
              </a:ext>
            </a:extLst>
          </p:cNvPr>
          <p:cNvSpPr/>
          <p:nvPr>
            <p:custDataLst>
              <p:tags r:id="rId22"/>
            </p:custDataLst>
          </p:nvPr>
        </p:nvSpPr>
        <p:spPr bwMode="gray">
          <a:xfrm>
            <a:off x="586317" y="1841501"/>
            <a:ext cx="11089216" cy="4543425"/>
          </a:xfrm>
          <a:prstGeom prst="rect">
            <a:avLst/>
          </a:prstGeom>
          <a:noFill/>
          <a:ln w="19050" cmpd="sng">
            <a:solidFill>
              <a:srgbClr val="C80000"/>
            </a:solidFill>
          </a:ln>
          <a:extLst>
            <a:ext uri="{909E8E84-426E-40DD-AFC4-6F175D3DCCD1}">
              <a14:hiddenFill xmlns:a14="http://schemas.microsoft.com/office/drawing/2010/main">
                <a:solidFill>
                  <a:srgbClr val="FFC86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041" name="TextBox 8">
            <a:extLst>
              <a:ext uri="{FF2B5EF4-FFF2-40B4-BE49-F238E27FC236}">
                <a16:creationId xmlns:a16="http://schemas.microsoft.com/office/drawing/2014/main" id="{C02E9CD6-4404-43BC-ACB7-DC86026587EC}"/>
              </a:ext>
            </a:extLst>
          </p:cNvPr>
          <p:cNvSpPr txBox="1">
            <a:spLocks noChangeArrowheads="1"/>
          </p:cNvSpPr>
          <p:nvPr>
            <p:custDataLst>
              <p:tags r:id="rId23"/>
            </p:custDataLst>
          </p:nvPr>
        </p:nvSpPr>
        <p:spPr bwMode="gray">
          <a:xfrm>
            <a:off x="4944534" y="139701"/>
            <a:ext cx="3071284"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1" hangingPunct="1">
              <a:defRPr/>
            </a:pPr>
            <a:endParaRPr lang="en-US" altLang="en-US" sz="1200">
              <a:solidFill>
                <a:schemeClr val="tx2"/>
              </a:solidFill>
            </a:endParaRPr>
          </a:p>
        </p:txBody>
      </p:sp>
    </p:spTree>
    <p:extLst>
      <p:ext uri="{BB962C8B-B14F-4D97-AF65-F5344CB8AC3E}">
        <p14:creationId xmlns:p14="http://schemas.microsoft.com/office/powerpoint/2010/main" val="275219380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Lst>
  <p:hf sldNum="0" hdr="0" dt="0"/>
  <p:txStyles>
    <p:titleStyle>
      <a:lvl1pPr algn="ctr" rtl="0" eaLnBrk="0" fontAlgn="base" hangingPunct="0">
        <a:spcBef>
          <a:spcPct val="0"/>
        </a:spcBef>
        <a:spcAft>
          <a:spcPct val="0"/>
        </a:spcAft>
        <a:defRPr lang="de-DE" sz="2400" kern="1200" dirty="0">
          <a:solidFill>
            <a:schemeClr val="tx2"/>
          </a:solidFill>
          <a:latin typeface="+mj-lt"/>
          <a:ea typeface="+mj-ea"/>
          <a:cs typeface="+mj-cs"/>
        </a:defRPr>
      </a:lvl1pPr>
      <a:lvl2pPr algn="ctr" rtl="0" eaLnBrk="0" fontAlgn="base" hangingPunct="0">
        <a:spcBef>
          <a:spcPct val="0"/>
        </a:spcBef>
        <a:spcAft>
          <a:spcPct val="0"/>
        </a:spcAft>
        <a:defRPr sz="2400">
          <a:solidFill>
            <a:schemeClr val="tx2"/>
          </a:solidFill>
          <a:latin typeface="Arial" pitchFamily="34" charset="0"/>
        </a:defRPr>
      </a:lvl2pPr>
      <a:lvl3pPr algn="ctr" rtl="0" eaLnBrk="0" fontAlgn="base" hangingPunct="0">
        <a:spcBef>
          <a:spcPct val="0"/>
        </a:spcBef>
        <a:spcAft>
          <a:spcPct val="0"/>
        </a:spcAft>
        <a:defRPr sz="2400">
          <a:solidFill>
            <a:schemeClr val="tx2"/>
          </a:solidFill>
          <a:latin typeface="Arial" pitchFamily="34" charset="0"/>
        </a:defRPr>
      </a:lvl3pPr>
      <a:lvl4pPr algn="ctr" rtl="0" eaLnBrk="0" fontAlgn="base" hangingPunct="0">
        <a:spcBef>
          <a:spcPct val="0"/>
        </a:spcBef>
        <a:spcAft>
          <a:spcPct val="0"/>
        </a:spcAft>
        <a:defRPr sz="2400">
          <a:solidFill>
            <a:schemeClr val="tx2"/>
          </a:solidFill>
          <a:latin typeface="Arial" pitchFamily="34" charset="0"/>
        </a:defRPr>
      </a:lvl4pPr>
      <a:lvl5pPr algn="ctr" rtl="0" eaLnBrk="0" fontAlgn="base" hangingPunct="0">
        <a:spcBef>
          <a:spcPct val="0"/>
        </a:spcBef>
        <a:spcAft>
          <a:spcPct val="0"/>
        </a:spcAft>
        <a:defRPr sz="2400">
          <a:solidFill>
            <a:schemeClr val="tx2"/>
          </a:solidFill>
          <a:latin typeface="Arial" pitchFamily="34" charset="0"/>
        </a:defRPr>
      </a:lvl5pPr>
      <a:lvl6pPr marL="457200" algn="ctr" rtl="0" fontAlgn="base">
        <a:spcBef>
          <a:spcPct val="0"/>
        </a:spcBef>
        <a:spcAft>
          <a:spcPct val="0"/>
        </a:spcAft>
        <a:defRPr sz="2400">
          <a:solidFill>
            <a:schemeClr val="tx2"/>
          </a:solidFill>
          <a:latin typeface="Arial" pitchFamily="34" charset="0"/>
        </a:defRPr>
      </a:lvl6pPr>
      <a:lvl7pPr marL="914400" algn="ctr" rtl="0" fontAlgn="base">
        <a:spcBef>
          <a:spcPct val="0"/>
        </a:spcBef>
        <a:spcAft>
          <a:spcPct val="0"/>
        </a:spcAft>
        <a:defRPr sz="2400">
          <a:solidFill>
            <a:schemeClr val="tx2"/>
          </a:solidFill>
          <a:latin typeface="Arial" pitchFamily="34" charset="0"/>
        </a:defRPr>
      </a:lvl7pPr>
      <a:lvl8pPr marL="1371600" algn="ctr" rtl="0" fontAlgn="base">
        <a:spcBef>
          <a:spcPct val="0"/>
        </a:spcBef>
        <a:spcAft>
          <a:spcPct val="0"/>
        </a:spcAft>
        <a:defRPr sz="2400">
          <a:solidFill>
            <a:schemeClr val="tx2"/>
          </a:solidFill>
          <a:latin typeface="Arial" pitchFamily="34" charset="0"/>
        </a:defRPr>
      </a:lvl8pPr>
      <a:lvl9pPr marL="1828800" algn="ctr" rtl="0" fontAlgn="base">
        <a:spcBef>
          <a:spcPct val="0"/>
        </a:spcBef>
        <a:spcAft>
          <a:spcPct val="0"/>
        </a:spcAft>
        <a:defRPr sz="2400">
          <a:solidFill>
            <a:schemeClr val="tx2"/>
          </a:solidFill>
          <a:latin typeface="Arial" pitchFamily="34" charset="0"/>
        </a:defRPr>
      </a:lvl9pPr>
    </p:titleStyle>
    <p:bodyStyle>
      <a:lvl1pPr algn="l" rtl="0" eaLnBrk="0" fontAlgn="base" hangingPunct="0">
        <a:spcBef>
          <a:spcPts val="300"/>
        </a:spcBef>
        <a:spcAft>
          <a:spcPts val="300"/>
        </a:spcAft>
        <a:buClr>
          <a:schemeClr val="tx2"/>
        </a:buClr>
        <a:buFont typeface="Arial" panose="020B0604020202020204" pitchFamily="34" charset="0"/>
        <a:defRPr lang="de-DE" sz="2000" kern="1200">
          <a:solidFill>
            <a:schemeClr val="tx1"/>
          </a:solidFill>
          <a:latin typeface="+mn-lt"/>
          <a:ea typeface="+mn-ea"/>
          <a:cs typeface="+mn-cs"/>
        </a:defRPr>
      </a:lvl1pPr>
      <a:lvl2pPr marL="180975" indent="-180975" algn="l" rtl="0" eaLnBrk="0" fontAlgn="base" hangingPunct="0">
        <a:spcBef>
          <a:spcPts val="300"/>
        </a:spcBef>
        <a:spcAft>
          <a:spcPts val="300"/>
        </a:spcAft>
        <a:buClr>
          <a:schemeClr val="tx2"/>
        </a:buClr>
        <a:buFont typeface="Arial" panose="020B0604020202020204" pitchFamily="34" charset="0"/>
        <a:buChar char="•"/>
        <a:defRPr lang="de-DE" sz="2000" kern="1200">
          <a:solidFill>
            <a:schemeClr val="tx1"/>
          </a:solidFill>
          <a:latin typeface="+mn-lt"/>
          <a:ea typeface="+mn-ea"/>
          <a:cs typeface="+mn-cs"/>
        </a:defRPr>
      </a:lvl2pPr>
      <a:lvl3pPr marL="447675" indent="-266700" algn="l" rtl="0" eaLnBrk="0" fontAlgn="base" hangingPunct="0">
        <a:spcBef>
          <a:spcPts val="300"/>
        </a:spcBef>
        <a:spcAft>
          <a:spcPts val="300"/>
        </a:spcAft>
        <a:buClr>
          <a:schemeClr val="tx2"/>
        </a:buClr>
        <a:buFont typeface="Arial" panose="020B0604020202020204" pitchFamily="34" charset="0"/>
        <a:buChar char="−"/>
        <a:defRPr lang="de-DE" kern="1200">
          <a:solidFill>
            <a:schemeClr val="tx1"/>
          </a:solidFill>
          <a:latin typeface="+mn-lt"/>
          <a:ea typeface="+mn-ea"/>
          <a:cs typeface="+mn-cs"/>
        </a:defRPr>
      </a:lvl3pPr>
      <a:lvl4pPr marL="714375" indent="-266700" algn="l" rtl="0" eaLnBrk="0" fontAlgn="base" hangingPunct="0">
        <a:spcBef>
          <a:spcPts val="300"/>
        </a:spcBef>
        <a:spcAft>
          <a:spcPts val="300"/>
        </a:spcAft>
        <a:buClr>
          <a:schemeClr val="tx2"/>
        </a:buClr>
        <a:buFont typeface="Arial" panose="020B0604020202020204" pitchFamily="34" charset="0"/>
        <a:buChar char="−"/>
        <a:defRPr lang="de-DE" kern="1200">
          <a:solidFill>
            <a:schemeClr val="tx1"/>
          </a:solidFill>
          <a:latin typeface="+mn-lt"/>
          <a:ea typeface="+mn-ea"/>
          <a:cs typeface="+mn-cs"/>
        </a:defRPr>
      </a:lvl4pPr>
      <a:lvl5pPr marL="981075" indent="-265113" algn="l" rtl="0" eaLnBrk="0" fontAlgn="base" hangingPunct="0">
        <a:spcBef>
          <a:spcPts val="300"/>
        </a:spcBef>
        <a:spcAft>
          <a:spcPts val="300"/>
        </a:spcAft>
        <a:buClr>
          <a:srgbClr val="3B466D"/>
        </a:buClr>
        <a:buFont typeface="Symbol" panose="05050102010706020507" pitchFamily="18" charset="2"/>
        <a:buChar char="-"/>
        <a:defRPr lang="de-DE" kern="1200">
          <a:solidFill>
            <a:schemeClr val="tx1"/>
          </a:solidFill>
          <a:latin typeface="+mn-lt"/>
          <a:ea typeface="+mn-ea"/>
          <a:cs typeface="+mn-cs"/>
        </a:defRPr>
      </a:lvl5pPr>
      <a:lvl6pPr marL="976313"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6pPr>
      <a:lvl7pPr marL="981075"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7pPr>
      <a:lvl8pPr marL="976313"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8pPr>
      <a:lvl9pPr marL="981075"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1E2A9827-390C-409C-8BA7-8A67AF493901}"/>
              </a:ext>
            </a:extLst>
          </p:cNvPr>
          <p:cNvSpPr>
            <a:spLocks noGrp="1"/>
          </p:cNvSpPr>
          <p:nvPr>
            <p:ph type="sldNum" sz="quarter" idx="4"/>
          </p:nvPr>
        </p:nvSpPr>
        <p:spPr>
          <a:xfrm>
            <a:off x="9044517" y="6546850"/>
            <a:ext cx="2844800" cy="171450"/>
          </a:xfrm>
          <a:prstGeom prst="rect">
            <a:avLst/>
          </a:prstGeom>
        </p:spPr>
        <p:txBody>
          <a:bodyPr vert="horz" wrap="square" lIns="91383" tIns="45691" rIns="0" bIns="45691" numCol="1" anchor="ctr" anchorCtr="0" compatLnSpc="1">
            <a:prstTxWarp prst="textNoShape">
              <a:avLst/>
            </a:prstTxWarp>
          </a:bodyPr>
          <a:lstStyle>
            <a:lvl1pPr algn="r" defTabSz="912813" eaLnBrk="1" hangingPunct="1">
              <a:defRPr sz="800">
                <a:solidFill>
                  <a:srgbClr val="7F7F7F"/>
                </a:solidFill>
              </a:defRPr>
            </a:lvl1pPr>
          </a:lstStyle>
          <a:p>
            <a:pPr>
              <a:defRPr/>
            </a:pPr>
            <a:fld id="{7188F2D3-AA61-42D2-AD22-6C6BF81B2F2A}" type="slidenum">
              <a:rPr lang="en-US" altLang="en-US"/>
              <a:pPr>
                <a:defRPr/>
              </a:pPr>
              <a:t>‹#›</a:t>
            </a:fld>
            <a:endParaRPr lang="en-US" altLang="en-US"/>
          </a:p>
        </p:txBody>
      </p:sp>
      <p:sp>
        <p:nvSpPr>
          <p:cNvPr id="2051" name="Text Placeholder 2">
            <a:extLst>
              <a:ext uri="{FF2B5EF4-FFF2-40B4-BE49-F238E27FC236}">
                <a16:creationId xmlns:a16="http://schemas.microsoft.com/office/drawing/2014/main" id="{862EF036-A92D-4818-A9E3-318438D7547F}"/>
              </a:ext>
            </a:extLst>
          </p:cNvPr>
          <p:cNvSpPr>
            <a:spLocks noGrp="1"/>
          </p:cNvSpPr>
          <p:nvPr>
            <p:ph type="body" idx="1"/>
            <p:custDataLst>
              <p:tags r:id="rId22"/>
            </p:custDataLst>
          </p:nvPr>
        </p:nvSpPr>
        <p:spPr bwMode="auto">
          <a:xfrm>
            <a:off x="939801" y="1331913"/>
            <a:ext cx="10621433"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691" rIns="91383" bIns="4569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Title Placeholder 1">
            <a:extLst>
              <a:ext uri="{FF2B5EF4-FFF2-40B4-BE49-F238E27FC236}">
                <a16:creationId xmlns:a16="http://schemas.microsoft.com/office/drawing/2014/main" id="{DB074EB1-B2C1-4022-9480-DE02FA6EBB79}"/>
              </a:ext>
            </a:extLst>
          </p:cNvPr>
          <p:cNvSpPr>
            <a:spLocks noGrp="1"/>
          </p:cNvSpPr>
          <p:nvPr>
            <p:ph type="title"/>
          </p:nvPr>
        </p:nvSpPr>
        <p:spPr bwMode="auto">
          <a:xfrm>
            <a:off x="939800" y="203201"/>
            <a:ext cx="10617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691" rIns="0" bIns="45691" numCol="1" anchor="ctr" anchorCtr="0" compatLnSpc="1">
            <a:prstTxWarp prst="textNoShape">
              <a:avLst/>
            </a:prstTxWarp>
          </a:bodyPr>
          <a:lstStyle/>
          <a:p>
            <a:pPr lvl="0"/>
            <a:r>
              <a:rPr lang="en-US" altLang="en-US"/>
              <a:t>Click to edit Master title style</a:t>
            </a:r>
          </a:p>
        </p:txBody>
      </p:sp>
      <p:sp>
        <p:nvSpPr>
          <p:cNvPr id="11" name="Footer Placeholder 4">
            <a:extLst>
              <a:ext uri="{FF2B5EF4-FFF2-40B4-BE49-F238E27FC236}">
                <a16:creationId xmlns:a16="http://schemas.microsoft.com/office/drawing/2014/main" id="{47B6F72F-CF31-416A-930B-63758C87013A}"/>
              </a:ext>
            </a:extLst>
          </p:cNvPr>
          <p:cNvSpPr txBox="1">
            <a:spLocks/>
          </p:cNvSpPr>
          <p:nvPr/>
        </p:nvSpPr>
        <p:spPr>
          <a:xfrm>
            <a:off x="944033" y="6557963"/>
            <a:ext cx="3860800" cy="171450"/>
          </a:xfrm>
          <a:prstGeom prst="rect">
            <a:avLst/>
          </a:prstGeom>
        </p:spPr>
        <p:txBody>
          <a:bodyPr lIns="0" tIns="45691" rIns="91383" bIns="45691" anchor="ctr"/>
          <a:lstStyle>
            <a:defPPr>
              <a:defRPr lang="en-US"/>
            </a:defPPr>
            <a:lvl1pPr marL="0" algn="l" defTabSz="457200" rtl="0" eaLnBrk="1" latinLnBrk="0" hangingPunct="1">
              <a:defRPr sz="800" kern="1200">
                <a:solidFill>
                  <a:schemeClr val="bg1">
                    <a:lumMod val="50000"/>
                  </a:schemeClr>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800" dirty="0">
                <a:solidFill>
                  <a:srgbClr val="FFFFFF">
                    <a:lumMod val="50000"/>
                  </a:srgbClr>
                </a:solidFill>
              </a:rPr>
              <a:t>©2014 LinkedIn Corporation. All Rights Reserved.</a:t>
            </a:r>
          </a:p>
        </p:txBody>
      </p:sp>
      <p:sp>
        <p:nvSpPr>
          <p:cNvPr id="7" name="Content Placeholder 6">
            <a:extLst>
              <a:ext uri="{FF2B5EF4-FFF2-40B4-BE49-F238E27FC236}">
                <a16:creationId xmlns:a16="http://schemas.microsoft.com/office/drawing/2014/main" id="{2B7577BD-D72F-45B7-936A-3078721D4BAC}"/>
              </a:ext>
            </a:extLst>
          </p:cNvPr>
          <p:cNvSpPr txBox="1">
            <a:spLocks/>
          </p:cNvSpPr>
          <p:nvPr/>
        </p:nvSpPr>
        <p:spPr>
          <a:xfrm>
            <a:off x="9207500" y="6550025"/>
            <a:ext cx="2455333" cy="165100"/>
          </a:xfrm>
          <a:prstGeom prst="rect">
            <a:avLst/>
          </a:prstGeom>
        </p:spPr>
        <p:txBody>
          <a:bodyPr lIns="91383" tIns="456920" rIns="91383" bIns="456920" anchor="ctr"/>
          <a:lstStyle>
            <a:lvl1pPr marL="0" marR="0" indent="0" algn="l" defTabSz="457200" rtl="0" eaLnBrk="1" fontAlgn="auto" latinLnBrk="0" hangingPunct="1">
              <a:lnSpc>
                <a:spcPct val="100000"/>
              </a:lnSpc>
              <a:spcBef>
                <a:spcPts val="0"/>
              </a:spcBef>
              <a:spcAft>
                <a:spcPts val="0"/>
              </a:spcAft>
              <a:buClrTx/>
              <a:buSzTx/>
              <a:buFontTx/>
              <a:buNone/>
              <a:tabLst/>
              <a:defRPr sz="700" kern="1200" baseline="0">
                <a:solidFill>
                  <a:schemeClr val="bg1">
                    <a:lumMod val="50000"/>
                  </a:schemeClr>
                </a:solidFill>
                <a:latin typeface="Arial" pitchFamily="34" charset="0"/>
                <a:ea typeface="+mn-ea"/>
                <a:cs typeface="Arial" pitchFamily="34" charset="0"/>
              </a:defRPr>
            </a:lvl1pPr>
            <a:lvl2pPr marL="742950" indent="-285750" algn="l" defTabSz="457200" rtl="0" eaLnBrk="1" latinLnBrk="0" hangingPunct="1">
              <a:spcBef>
                <a:spcPct val="20000"/>
              </a:spcBef>
              <a:buClr>
                <a:schemeClr val="bg1">
                  <a:lumMod val="65000"/>
                </a:schemeClr>
              </a:buClr>
              <a:buFont typeface="Arial"/>
              <a:buChar char="–"/>
              <a:defRPr sz="1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Clr>
                <a:schemeClr val="bg1">
                  <a:lumMod val="65000"/>
                </a:schemeClr>
              </a:buClr>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Clr>
                <a:schemeClr val="bg1">
                  <a:lumMod val="65000"/>
                </a:schemeClr>
              </a:buClr>
              <a:buFont typeface="Arial"/>
              <a:buChar char="–"/>
              <a:defRPr sz="14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Clr>
                <a:schemeClr val="bg1">
                  <a:lumMod val="65000"/>
                </a:schemeClr>
              </a:buClr>
              <a:buSzPct val="100000"/>
              <a:buFont typeface="Lucida Grande"/>
              <a:buChar char="·"/>
              <a:defRPr sz="14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defRPr/>
            </a:pPr>
            <a:r>
              <a:rPr lang="en-US" sz="800" dirty="0">
                <a:solidFill>
                  <a:srgbClr val="FFFFFF">
                    <a:lumMod val="50000"/>
                  </a:srgbClr>
                </a:solidFill>
                <a:latin typeface="Arial"/>
              </a:rPr>
              <a:t>TALENT SOLUTIONS</a:t>
            </a:r>
          </a:p>
        </p:txBody>
      </p:sp>
      <p:sp>
        <p:nvSpPr>
          <p:cNvPr id="4" name="VCT_Marker_ID_4" hidden="1">
            <a:extLst>
              <a:ext uri="{FF2B5EF4-FFF2-40B4-BE49-F238E27FC236}">
                <a16:creationId xmlns:a16="http://schemas.microsoft.com/office/drawing/2014/main" id="{3AA597F9-268E-4FAD-A64D-8C3160DF7A8F}"/>
              </a:ext>
            </a:extLst>
          </p:cNvPr>
          <p:cNvSpPr/>
          <p:nvPr userDrawn="1">
            <p:custDataLst>
              <p:tags r:id="rId23"/>
            </p:custDataLst>
          </p:nvPr>
        </p:nvSpPr>
        <p:spPr bwMode="auto">
          <a:xfrm>
            <a:off x="1693334" y="127000"/>
            <a:ext cx="169333" cy="127000"/>
          </a:xfrm>
          <a:prstGeom prst="rect">
            <a:avLst/>
          </a:prstGeom>
          <a:noFill/>
          <a:ln w="9525">
            <a:noFill/>
            <a:miter lim="800000"/>
            <a:headEnd/>
            <a:tailEnd/>
          </a:ln>
          <a:effectLst/>
          <a:extLst>
            <a:ext uri="{909E8E84-426E-40DD-AFC4-6F175D3DCCD1}">
              <a14:hiddenFill xmlns:a14="http://schemas.microsoft.com/office/drawing/2010/main">
                <a:gradFill flip="none" rotWithShape="1">
                  <a:gsLst>
                    <a:gs pos="0">
                      <a:schemeClr val="accent1">
                        <a:lumMod val="75000"/>
                      </a:schemeClr>
                    </a:gs>
                    <a:gs pos="100000">
                      <a:schemeClr val="accent1"/>
                    </a:gs>
                  </a:gsLst>
                  <a:lin ang="16200000" scaled="1"/>
                  <a:tileRect/>
                </a:gradFill>
              </a14:hiddenFill>
            </a:ext>
          </a:extLst>
        </p:spPr>
        <p:txBody>
          <a:bodyPr anchor="ctr"/>
          <a:lstStyle/>
          <a:p>
            <a:pPr algn="ctr" eaLnBrk="1" hangingPunct="1">
              <a:defRPr/>
            </a:pPr>
            <a:endParaRPr lang="en-US" sz="1600" b="1" dirty="0">
              <a:solidFill>
                <a:schemeClr val="bg1"/>
              </a:solidFill>
              <a:effectLst>
                <a:outerShdw blurRad="12700" dist="12700" dir="5400000" algn="tl" rotWithShape="0">
                  <a:srgbClr val="000000">
                    <a:alpha val="27000"/>
                  </a:srgbClr>
                </a:outerShdw>
              </a:effectLst>
            </a:endParaRPr>
          </a:p>
        </p:txBody>
      </p:sp>
    </p:spTree>
    <p:extLst>
      <p:ext uri="{BB962C8B-B14F-4D97-AF65-F5344CB8AC3E}">
        <p14:creationId xmlns:p14="http://schemas.microsoft.com/office/powerpoint/2010/main" val="18577509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transition spd="med">
    <p:fade/>
  </p:transition>
  <p:hf hdr="0" dt="0"/>
  <p:txStyles>
    <p:titleStyle>
      <a:lvl1pPr algn="l" defTabSz="455613" rtl="0" eaLnBrk="0" fontAlgn="base" hangingPunct="0">
        <a:spcBef>
          <a:spcPct val="0"/>
        </a:spcBef>
        <a:spcAft>
          <a:spcPct val="0"/>
        </a:spcAft>
        <a:defRPr sz="2600" kern="1200">
          <a:solidFill>
            <a:srgbClr val="404040"/>
          </a:solidFill>
          <a:latin typeface="Arial" pitchFamily="34" charset="0"/>
          <a:ea typeface="+mj-ea"/>
          <a:cs typeface="Arial" pitchFamily="34" charset="0"/>
        </a:defRPr>
      </a:lvl1pPr>
      <a:lvl2pPr algn="l" defTabSz="455613" rtl="0" eaLnBrk="0" fontAlgn="base" hangingPunct="0">
        <a:spcBef>
          <a:spcPct val="0"/>
        </a:spcBef>
        <a:spcAft>
          <a:spcPct val="0"/>
        </a:spcAft>
        <a:defRPr sz="2600">
          <a:solidFill>
            <a:srgbClr val="404040"/>
          </a:solidFill>
          <a:latin typeface="Arial" pitchFamily="34" charset="0"/>
          <a:cs typeface="Arial" pitchFamily="34" charset="0"/>
        </a:defRPr>
      </a:lvl2pPr>
      <a:lvl3pPr algn="l" defTabSz="455613" rtl="0" eaLnBrk="0" fontAlgn="base" hangingPunct="0">
        <a:spcBef>
          <a:spcPct val="0"/>
        </a:spcBef>
        <a:spcAft>
          <a:spcPct val="0"/>
        </a:spcAft>
        <a:defRPr sz="2600">
          <a:solidFill>
            <a:srgbClr val="404040"/>
          </a:solidFill>
          <a:latin typeface="Arial" pitchFamily="34" charset="0"/>
          <a:cs typeface="Arial" pitchFamily="34" charset="0"/>
        </a:defRPr>
      </a:lvl3pPr>
      <a:lvl4pPr algn="l" defTabSz="455613" rtl="0" eaLnBrk="0" fontAlgn="base" hangingPunct="0">
        <a:spcBef>
          <a:spcPct val="0"/>
        </a:spcBef>
        <a:spcAft>
          <a:spcPct val="0"/>
        </a:spcAft>
        <a:defRPr sz="2600">
          <a:solidFill>
            <a:srgbClr val="404040"/>
          </a:solidFill>
          <a:latin typeface="Arial" pitchFamily="34" charset="0"/>
          <a:cs typeface="Arial" pitchFamily="34" charset="0"/>
        </a:defRPr>
      </a:lvl4pPr>
      <a:lvl5pPr algn="l" defTabSz="455613" rtl="0" eaLnBrk="0" fontAlgn="base" hangingPunct="0">
        <a:spcBef>
          <a:spcPct val="0"/>
        </a:spcBef>
        <a:spcAft>
          <a:spcPct val="0"/>
        </a:spcAft>
        <a:defRPr sz="2600">
          <a:solidFill>
            <a:srgbClr val="404040"/>
          </a:solidFill>
          <a:latin typeface="Arial" pitchFamily="34" charset="0"/>
          <a:cs typeface="Arial" pitchFamily="34" charset="0"/>
        </a:defRPr>
      </a:lvl5pPr>
      <a:lvl6pPr marL="457200" algn="l" defTabSz="455613" rtl="0" fontAlgn="base">
        <a:spcBef>
          <a:spcPct val="0"/>
        </a:spcBef>
        <a:spcAft>
          <a:spcPct val="0"/>
        </a:spcAft>
        <a:defRPr sz="2600">
          <a:solidFill>
            <a:srgbClr val="404040"/>
          </a:solidFill>
          <a:latin typeface="Arial" pitchFamily="34" charset="0"/>
          <a:cs typeface="Arial" pitchFamily="34" charset="0"/>
        </a:defRPr>
      </a:lvl6pPr>
      <a:lvl7pPr marL="914400" algn="l" defTabSz="455613" rtl="0" fontAlgn="base">
        <a:spcBef>
          <a:spcPct val="0"/>
        </a:spcBef>
        <a:spcAft>
          <a:spcPct val="0"/>
        </a:spcAft>
        <a:defRPr sz="2600">
          <a:solidFill>
            <a:srgbClr val="404040"/>
          </a:solidFill>
          <a:latin typeface="Arial" pitchFamily="34" charset="0"/>
          <a:cs typeface="Arial" pitchFamily="34" charset="0"/>
        </a:defRPr>
      </a:lvl7pPr>
      <a:lvl8pPr marL="1371600" algn="l" defTabSz="455613" rtl="0" fontAlgn="base">
        <a:spcBef>
          <a:spcPct val="0"/>
        </a:spcBef>
        <a:spcAft>
          <a:spcPct val="0"/>
        </a:spcAft>
        <a:defRPr sz="2600">
          <a:solidFill>
            <a:srgbClr val="404040"/>
          </a:solidFill>
          <a:latin typeface="Arial" pitchFamily="34" charset="0"/>
          <a:cs typeface="Arial" pitchFamily="34" charset="0"/>
        </a:defRPr>
      </a:lvl8pPr>
      <a:lvl9pPr marL="1828800" algn="l" defTabSz="455613" rtl="0" fontAlgn="base">
        <a:spcBef>
          <a:spcPct val="0"/>
        </a:spcBef>
        <a:spcAft>
          <a:spcPct val="0"/>
        </a:spcAft>
        <a:defRPr sz="2600">
          <a:solidFill>
            <a:srgbClr val="404040"/>
          </a:solidFill>
          <a:latin typeface="Arial" pitchFamily="34" charset="0"/>
          <a:cs typeface="Arial" pitchFamily="34" charset="0"/>
        </a:defRPr>
      </a:lvl9pPr>
    </p:titleStyle>
    <p:bodyStyle>
      <a:lvl1pPr marL="255588" indent="-255588" algn="l" defTabSz="455613" rtl="0" eaLnBrk="0" fontAlgn="base" hangingPunct="0">
        <a:spcBef>
          <a:spcPct val="20000"/>
        </a:spcBef>
        <a:spcAft>
          <a:spcPct val="0"/>
        </a:spcAft>
        <a:buClr>
          <a:srgbClr val="A6A6A6"/>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741363" indent="-284163" algn="l" defTabSz="455613" rtl="0" eaLnBrk="0" fontAlgn="base" hangingPunct="0">
        <a:spcBef>
          <a:spcPct val="20000"/>
        </a:spcBef>
        <a:spcAft>
          <a:spcPct val="0"/>
        </a:spcAft>
        <a:buClr>
          <a:srgbClr val="A6A6A6"/>
        </a:buClr>
        <a:buFont typeface="Arial" panose="020B0604020202020204" pitchFamily="34" charset="0"/>
        <a:buChar char="–"/>
        <a:defRPr kern="1200">
          <a:solidFill>
            <a:schemeClr val="tx1"/>
          </a:solidFill>
          <a:latin typeface="Arial" pitchFamily="34" charset="0"/>
          <a:ea typeface="+mn-ea"/>
          <a:cs typeface="Arial" pitchFamily="34" charset="0"/>
        </a:defRPr>
      </a:lvl2pPr>
      <a:lvl3pPr marL="1141413" indent="-227013" algn="l" defTabSz="455613" rtl="0" eaLnBrk="0" fontAlgn="base" hangingPunct="0">
        <a:spcBef>
          <a:spcPct val="20000"/>
        </a:spcBef>
        <a:spcAft>
          <a:spcPct val="0"/>
        </a:spcAft>
        <a:buClr>
          <a:srgbClr val="A6A6A6"/>
        </a:buClr>
        <a:buFont typeface="Wingdings" panose="05000000000000000000" pitchFamily="2" charset="2"/>
        <a:buChar char="§"/>
        <a:defRPr sz="1600" kern="1200">
          <a:solidFill>
            <a:schemeClr val="tx1"/>
          </a:solidFill>
          <a:latin typeface="Arial" pitchFamily="34" charset="0"/>
          <a:ea typeface="+mn-ea"/>
          <a:cs typeface="Arial" pitchFamily="34" charset="0"/>
        </a:defRPr>
      </a:lvl3pPr>
      <a:lvl4pPr marL="1598613" indent="-227013" algn="l" defTabSz="455613" rtl="0" eaLnBrk="0" fontAlgn="base" hangingPunct="0">
        <a:spcBef>
          <a:spcPct val="20000"/>
        </a:spcBef>
        <a:spcAft>
          <a:spcPct val="0"/>
        </a:spcAft>
        <a:buClr>
          <a:srgbClr val="A6A6A6"/>
        </a:buClr>
        <a:buFont typeface="Arial" panose="020B0604020202020204" pitchFamily="34" charset="0"/>
        <a:buChar char="–"/>
        <a:defRPr sz="1400" kern="1200">
          <a:solidFill>
            <a:schemeClr val="tx1"/>
          </a:solidFill>
          <a:latin typeface="Arial" pitchFamily="34" charset="0"/>
          <a:ea typeface="+mn-ea"/>
          <a:cs typeface="Arial" pitchFamily="34" charset="0"/>
        </a:defRPr>
      </a:lvl4pPr>
      <a:lvl5pPr marL="2055813" indent="-227013" algn="l" defTabSz="455613" rtl="0" eaLnBrk="0" fontAlgn="base" hangingPunct="0">
        <a:spcBef>
          <a:spcPct val="20000"/>
        </a:spcBef>
        <a:spcAft>
          <a:spcPct val="0"/>
        </a:spcAft>
        <a:buClr>
          <a:srgbClr val="A6A6A6"/>
        </a:buClr>
        <a:buSzPct val="100000"/>
        <a:buFont typeface="Lucida Grande"/>
        <a:buChar char="·"/>
        <a:defRPr sz="1400" kern="1200">
          <a:solidFill>
            <a:schemeClr val="tx1"/>
          </a:solidFill>
          <a:latin typeface="Arial" pitchFamily="34" charset="0"/>
          <a:ea typeface="+mn-ea"/>
          <a:cs typeface="Arial" pitchFamily="34" charset="0"/>
        </a:defRPr>
      </a:lvl5pPr>
      <a:lvl6pPr marL="2513051" indent="-228460" algn="l" defTabSz="456920" rtl="0" eaLnBrk="1" latinLnBrk="0" hangingPunct="1">
        <a:spcBef>
          <a:spcPct val="20000"/>
        </a:spcBef>
        <a:buFont typeface="Arial"/>
        <a:buChar char="•"/>
        <a:defRPr sz="2000" kern="1200">
          <a:solidFill>
            <a:schemeClr val="tx1"/>
          </a:solidFill>
          <a:latin typeface="+mn-lt"/>
          <a:ea typeface="+mn-ea"/>
          <a:cs typeface="+mn-cs"/>
        </a:defRPr>
      </a:lvl6pPr>
      <a:lvl7pPr marL="2969971" indent="-228460" algn="l" defTabSz="456920" rtl="0" eaLnBrk="1" latinLnBrk="0" hangingPunct="1">
        <a:spcBef>
          <a:spcPct val="20000"/>
        </a:spcBef>
        <a:buFont typeface="Arial"/>
        <a:buChar char="•"/>
        <a:defRPr sz="2000" kern="1200">
          <a:solidFill>
            <a:schemeClr val="tx1"/>
          </a:solidFill>
          <a:latin typeface="+mn-lt"/>
          <a:ea typeface="+mn-ea"/>
          <a:cs typeface="+mn-cs"/>
        </a:defRPr>
      </a:lvl7pPr>
      <a:lvl8pPr marL="3426890" indent="-228460" algn="l" defTabSz="456920" rtl="0" eaLnBrk="1" latinLnBrk="0" hangingPunct="1">
        <a:spcBef>
          <a:spcPct val="20000"/>
        </a:spcBef>
        <a:buFont typeface="Arial"/>
        <a:buChar char="•"/>
        <a:defRPr sz="2000" kern="1200">
          <a:solidFill>
            <a:schemeClr val="tx1"/>
          </a:solidFill>
          <a:latin typeface="+mn-lt"/>
          <a:ea typeface="+mn-ea"/>
          <a:cs typeface="+mn-cs"/>
        </a:defRPr>
      </a:lvl8pPr>
      <a:lvl9pPr marL="3883809" indent="-228460" algn="l" defTabSz="45692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20" rtl="0" eaLnBrk="1" latinLnBrk="0" hangingPunct="1">
        <a:defRPr sz="1800" kern="1200">
          <a:solidFill>
            <a:schemeClr val="tx1"/>
          </a:solidFill>
          <a:latin typeface="+mn-lt"/>
          <a:ea typeface="+mn-ea"/>
          <a:cs typeface="+mn-cs"/>
        </a:defRPr>
      </a:lvl1pPr>
      <a:lvl2pPr marL="456920" algn="l" defTabSz="456920" rtl="0" eaLnBrk="1" latinLnBrk="0" hangingPunct="1">
        <a:defRPr sz="1800" kern="1200">
          <a:solidFill>
            <a:schemeClr val="tx1"/>
          </a:solidFill>
          <a:latin typeface="+mn-lt"/>
          <a:ea typeface="+mn-ea"/>
          <a:cs typeface="+mn-cs"/>
        </a:defRPr>
      </a:lvl2pPr>
      <a:lvl3pPr marL="913837" algn="l" defTabSz="456920" rtl="0" eaLnBrk="1" latinLnBrk="0" hangingPunct="1">
        <a:defRPr sz="1800" kern="1200">
          <a:solidFill>
            <a:schemeClr val="tx1"/>
          </a:solidFill>
          <a:latin typeface="+mn-lt"/>
          <a:ea typeface="+mn-ea"/>
          <a:cs typeface="+mn-cs"/>
        </a:defRPr>
      </a:lvl3pPr>
      <a:lvl4pPr marL="1370757" algn="l" defTabSz="456920" rtl="0" eaLnBrk="1" latinLnBrk="0" hangingPunct="1">
        <a:defRPr sz="1800" kern="1200">
          <a:solidFill>
            <a:schemeClr val="tx1"/>
          </a:solidFill>
          <a:latin typeface="+mn-lt"/>
          <a:ea typeface="+mn-ea"/>
          <a:cs typeface="+mn-cs"/>
        </a:defRPr>
      </a:lvl4pPr>
      <a:lvl5pPr marL="1827675" algn="l" defTabSz="456920" rtl="0" eaLnBrk="1" latinLnBrk="0" hangingPunct="1">
        <a:defRPr sz="1800" kern="1200">
          <a:solidFill>
            <a:schemeClr val="tx1"/>
          </a:solidFill>
          <a:latin typeface="+mn-lt"/>
          <a:ea typeface="+mn-ea"/>
          <a:cs typeface="+mn-cs"/>
        </a:defRPr>
      </a:lvl5pPr>
      <a:lvl6pPr marL="2284593" algn="l" defTabSz="456920" rtl="0" eaLnBrk="1" latinLnBrk="0" hangingPunct="1">
        <a:defRPr sz="1800" kern="1200">
          <a:solidFill>
            <a:schemeClr val="tx1"/>
          </a:solidFill>
          <a:latin typeface="+mn-lt"/>
          <a:ea typeface="+mn-ea"/>
          <a:cs typeface="+mn-cs"/>
        </a:defRPr>
      </a:lvl6pPr>
      <a:lvl7pPr marL="2741512" algn="l" defTabSz="456920" rtl="0" eaLnBrk="1" latinLnBrk="0" hangingPunct="1">
        <a:defRPr sz="1800" kern="1200">
          <a:solidFill>
            <a:schemeClr val="tx1"/>
          </a:solidFill>
          <a:latin typeface="+mn-lt"/>
          <a:ea typeface="+mn-ea"/>
          <a:cs typeface="+mn-cs"/>
        </a:defRPr>
      </a:lvl7pPr>
      <a:lvl8pPr marL="3198430" algn="l" defTabSz="456920" rtl="0" eaLnBrk="1" latinLnBrk="0" hangingPunct="1">
        <a:defRPr sz="1800" kern="1200">
          <a:solidFill>
            <a:schemeClr val="tx1"/>
          </a:solidFill>
          <a:latin typeface="+mn-lt"/>
          <a:ea typeface="+mn-ea"/>
          <a:cs typeface="+mn-cs"/>
        </a:defRPr>
      </a:lvl8pPr>
      <a:lvl9pPr marL="3655349" algn="l" defTabSz="45692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39F77C32-8FC6-4FE8-AEC0-D5AC5E1D718F}"/>
              </a:ext>
            </a:extLst>
          </p:cNvPr>
          <p:cNvSpPr>
            <a:spLocks noGrp="1"/>
          </p:cNvSpPr>
          <p:nvPr>
            <p:ph type="sldNum" sz="quarter" idx="4"/>
          </p:nvPr>
        </p:nvSpPr>
        <p:spPr>
          <a:xfrm>
            <a:off x="9044517" y="6546850"/>
            <a:ext cx="2844800" cy="171450"/>
          </a:xfrm>
          <a:prstGeom prst="rect">
            <a:avLst/>
          </a:prstGeom>
        </p:spPr>
        <p:txBody>
          <a:bodyPr vert="horz" wrap="square" lIns="91383" tIns="45691" rIns="0" bIns="45691" numCol="1" anchor="ctr" anchorCtr="0" compatLnSpc="1">
            <a:prstTxWarp prst="textNoShape">
              <a:avLst/>
            </a:prstTxWarp>
          </a:bodyPr>
          <a:lstStyle>
            <a:lvl1pPr algn="r" defTabSz="912813" eaLnBrk="1" hangingPunct="1">
              <a:defRPr sz="800">
                <a:solidFill>
                  <a:srgbClr val="7F7F7F"/>
                </a:solidFill>
              </a:defRPr>
            </a:lvl1pPr>
          </a:lstStyle>
          <a:p>
            <a:pPr>
              <a:defRPr/>
            </a:pPr>
            <a:fld id="{BFB74B4E-A4A4-416E-BD7A-65789368D3B9}" type="slidenum">
              <a:rPr lang="en-US" altLang="en-US"/>
              <a:pPr>
                <a:defRPr/>
              </a:pPr>
              <a:t>‹#›</a:t>
            </a:fld>
            <a:endParaRPr lang="en-US" altLang="en-US"/>
          </a:p>
        </p:txBody>
      </p:sp>
      <p:sp>
        <p:nvSpPr>
          <p:cNvPr id="3075" name="Text Placeholder 2">
            <a:extLst>
              <a:ext uri="{FF2B5EF4-FFF2-40B4-BE49-F238E27FC236}">
                <a16:creationId xmlns:a16="http://schemas.microsoft.com/office/drawing/2014/main" id="{E3577864-FF8A-437B-85AC-76DC6F7B35B9}"/>
              </a:ext>
            </a:extLst>
          </p:cNvPr>
          <p:cNvSpPr>
            <a:spLocks noGrp="1"/>
          </p:cNvSpPr>
          <p:nvPr>
            <p:ph type="body" idx="1"/>
          </p:nvPr>
        </p:nvSpPr>
        <p:spPr bwMode="auto">
          <a:xfrm>
            <a:off x="939801" y="1331913"/>
            <a:ext cx="10621433"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691" rIns="91383" bIns="4569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6" name="Title Placeholder 1">
            <a:extLst>
              <a:ext uri="{FF2B5EF4-FFF2-40B4-BE49-F238E27FC236}">
                <a16:creationId xmlns:a16="http://schemas.microsoft.com/office/drawing/2014/main" id="{48E9231D-5528-42B0-BAAF-EB9C91C2FEE7}"/>
              </a:ext>
            </a:extLst>
          </p:cNvPr>
          <p:cNvSpPr>
            <a:spLocks noGrp="1"/>
          </p:cNvSpPr>
          <p:nvPr>
            <p:ph type="title"/>
          </p:nvPr>
        </p:nvSpPr>
        <p:spPr bwMode="auto">
          <a:xfrm>
            <a:off x="939800" y="203201"/>
            <a:ext cx="10617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691" rIns="0" bIns="45691" numCol="1" anchor="ctr" anchorCtr="0" compatLnSpc="1">
            <a:prstTxWarp prst="textNoShape">
              <a:avLst/>
            </a:prstTxWarp>
          </a:bodyPr>
          <a:lstStyle/>
          <a:p>
            <a:pPr lvl="0"/>
            <a:r>
              <a:rPr lang="en-US" altLang="en-US"/>
              <a:t>Click to edit Master title style</a:t>
            </a:r>
          </a:p>
        </p:txBody>
      </p:sp>
      <p:sp>
        <p:nvSpPr>
          <p:cNvPr id="11" name="Footer Placeholder 4">
            <a:extLst>
              <a:ext uri="{FF2B5EF4-FFF2-40B4-BE49-F238E27FC236}">
                <a16:creationId xmlns:a16="http://schemas.microsoft.com/office/drawing/2014/main" id="{01748534-E092-4907-9B7B-4F939C4F8F07}"/>
              </a:ext>
            </a:extLst>
          </p:cNvPr>
          <p:cNvSpPr txBox="1">
            <a:spLocks/>
          </p:cNvSpPr>
          <p:nvPr/>
        </p:nvSpPr>
        <p:spPr>
          <a:xfrm>
            <a:off x="944033" y="6557963"/>
            <a:ext cx="3860800" cy="171450"/>
          </a:xfrm>
          <a:prstGeom prst="rect">
            <a:avLst/>
          </a:prstGeom>
        </p:spPr>
        <p:txBody>
          <a:bodyPr lIns="0" tIns="45691" rIns="91383" bIns="45691" anchor="ctr"/>
          <a:lstStyle>
            <a:defPPr>
              <a:defRPr lang="en-US"/>
            </a:defPPr>
            <a:lvl1pPr marL="0" algn="l" defTabSz="457200" rtl="0" eaLnBrk="1" latinLnBrk="0" hangingPunct="1">
              <a:defRPr sz="800" kern="1200">
                <a:solidFill>
                  <a:schemeClr val="bg1">
                    <a:lumMod val="50000"/>
                  </a:schemeClr>
                </a:solidFill>
                <a:latin typeface="Arial" pitchFamily="34" charset="0"/>
                <a:ea typeface="+mn-ea"/>
                <a:cs typeface="Arial"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800" dirty="0">
                <a:solidFill>
                  <a:srgbClr val="FFFFFF">
                    <a:lumMod val="50000"/>
                  </a:srgbClr>
                </a:solidFill>
              </a:rPr>
              <a:t>©2014 LinkedIn Corporation. All Rights Reserved.</a:t>
            </a:r>
          </a:p>
        </p:txBody>
      </p:sp>
      <p:sp>
        <p:nvSpPr>
          <p:cNvPr id="7" name="Content Placeholder 6">
            <a:extLst>
              <a:ext uri="{FF2B5EF4-FFF2-40B4-BE49-F238E27FC236}">
                <a16:creationId xmlns:a16="http://schemas.microsoft.com/office/drawing/2014/main" id="{B683CE5A-B9A7-4B7E-8D7C-7F3C0936F151}"/>
              </a:ext>
            </a:extLst>
          </p:cNvPr>
          <p:cNvSpPr txBox="1">
            <a:spLocks/>
          </p:cNvSpPr>
          <p:nvPr/>
        </p:nvSpPr>
        <p:spPr>
          <a:xfrm>
            <a:off x="9207500" y="6550025"/>
            <a:ext cx="2455333" cy="165100"/>
          </a:xfrm>
          <a:prstGeom prst="rect">
            <a:avLst/>
          </a:prstGeom>
        </p:spPr>
        <p:txBody>
          <a:bodyPr lIns="91383" tIns="456920" rIns="91383" bIns="456920" anchor="ctr"/>
          <a:lstStyle>
            <a:lvl1pPr marL="0" marR="0" indent="0" algn="l" defTabSz="457200" rtl="0" eaLnBrk="1" fontAlgn="auto" latinLnBrk="0" hangingPunct="1">
              <a:lnSpc>
                <a:spcPct val="100000"/>
              </a:lnSpc>
              <a:spcBef>
                <a:spcPts val="0"/>
              </a:spcBef>
              <a:spcAft>
                <a:spcPts val="0"/>
              </a:spcAft>
              <a:buClrTx/>
              <a:buSzTx/>
              <a:buFontTx/>
              <a:buNone/>
              <a:tabLst/>
              <a:defRPr sz="700" kern="1200" baseline="0">
                <a:solidFill>
                  <a:schemeClr val="bg1">
                    <a:lumMod val="50000"/>
                  </a:schemeClr>
                </a:solidFill>
                <a:latin typeface="Arial" pitchFamily="34" charset="0"/>
                <a:ea typeface="+mn-ea"/>
                <a:cs typeface="Arial" pitchFamily="34" charset="0"/>
              </a:defRPr>
            </a:lvl1pPr>
            <a:lvl2pPr marL="742950" indent="-285750" algn="l" defTabSz="457200" rtl="0" eaLnBrk="1" latinLnBrk="0" hangingPunct="1">
              <a:spcBef>
                <a:spcPct val="20000"/>
              </a:spcBef>
              <a:buClr>
                <a:schemeClr val="bg1">
                  <a:lumMod val="65000"/>
                </a:schemeClr>
              </a:buClr>
              <a:buFont typeface="Arial"/>
              <a:buChar char="–"/>
              <a:defRPr sz="1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Clr>
                <a:schemeClr val="bg1">
                  <a:lumMod val="65000"/>
                </a:schemeClr>
              </a:buClr>
              <a:buFont typeface="Wingdings" pitchFamily="2" charset="2"/>
              <a:buChar char="§"/>
              <a:defRPr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Clr>
                <a:schemeClr val="bg1">
                  <a:lumMod val="65000"/>
                </a:schemeClr>
              </a:buClr>
              <a:buFont typeface="Arial"/>
              <a:buChar char="–"/>
              <a:defRPr sz="14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Clr>
                <a:schemeClr val="bg1">
                  <a:lumMod val="65000"/>
                </a:schemeClr>
              </a:buClr>
              <a:buSzPct val="100000"/>
              <a:buFont typeface="Lucida Grande"/>
              <a:buChar char="·"/>
              <a:defRPr sz="14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defRPr/>
            </a:pPr>
            <a:r>
              <a:rPr lang="en-US" sz="800" dirty="0">
                <a:solidFill>
                  <a:srgbClr val="FFFFFF">
                    <a:lumMod val="50000"/>
                  </a:srgbClr>
                </a:solidFill>
                <a:latin typeface="Arial"/>
              </a:rPr>
              <a:t>TALENT SOLUTIONS</a:t>
            </a:r>
          </a:p>
        </p:txBody>
      </p:sp>
    </p:spTree>
    <p:extLst>
      <p:ext uri="{BB962C8B-B14F-4D97-AF65-F5344CB8AC3E}">
        <p14:creationId xmlns:p14="http://schemas.microsoft.com/office/powerpoint/2010/main" val="65370869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4" r:id="rId16"/>
    <p:sldLayoutId id="2147483815" r:id="rId17"/>
    <p:sldLayoutId id="2147483816" r:id="rId18"/>
    <p:sldLayoutId id="2147483817" r:id="rId19"/>
  </p:sldLayoutIdLst>
  <p:transition spd="med">
    <p:fade/>
  </p:transition>
  <p:hf hdr="0" dt="0"/>
  <p:txStyles>
    <p:titleStyle>
      <a:lvl1pPr algn="l" defTabSz="455613" rtl="0" eaLnBrk="0" fontAlgn="base" hangingPunct="0">
        <a:spcBef>
          <a:spcPct val="0"/>
        </a:spcBef>
        <a:spcAft>
          <a:spcPct val="0"/>
        </a:spcAft>
        <a:defRPr sz="2600" kern="1200">
          <a:solidFill>
            <a:srgbClr val="404040"/>
          </a:solidFill>
          <a:latin typeface="Arial" pitchFamily="34" charset="0"/>
          <a:ea typeface="+mj-ea"/>
          <a:cs typeface="Arial" pitchFamily="34" charset="0"/>
        </a:defRPr>
      </a:lvl1pPr>
      <a:lvl2pPr algn="l" defTabSz="455613" rtl="0" eaLnBrk="0" fontAlgn="base" hangingPunct="0">
        <a:spcBef>
          <a:spcPct val="0"/>
        </a:spcBef>
        <a:spcAft>
          <a:spcPct val="0"/>
        </a:spcAft>
        <a:defRPr sz="2600">
          <a:solidFill>
            <a:srgbClr val="404040"/>
          </a:solidFill>
          <a:latin typeface="Arial" pitchFamily="34" charset="0"/>
          <a:cs typeface="Arial" pitchFamily="34" charset="0"/>
        </a:defRPr>
      </a:lvl2pPr>
      <a:lvl3pPr algn="l" defTabSz="455613" rtl="0" eaLnBrk="0" fontAlgn="base" hangingPunct="0">
        <a:spcBef>
          <a:spcPct val="0"/>
        </a:spcBef>
        <a:spcAft>
          <a:spcPct val="0"/>
        </a:spcAft>
        <a:defRPr sz="2600">
          <a:solidFill>
            <a:srgbClr val="404040"/>
          </a:solidFill>
          <a:latin typeface="Arial" pitchFamily="34" charset="0"/>
          <a:cs typeface="Arial" pitchFamily="34" charset="0"/>
        </a:defRPr>
      </a:lvl3pPr>
      <a:lvl4pPr algn="l" defTabSz="455613" rtl="0" eaLnBrk="0" fontAlgn="base" hangingPunct="0">
        <a:spcBef>
          <a:spcPct val="0"/>
        </a:spcBef>
        <a:spcAft>
          <a:spcPct val="0"/>
        </a:spcAft>
        <a:defRPr sz="2600">
          <a:solidFill>
            <a:srgbClr val="404040"/>
          </a:solidFill>
          <a:latin typeface="Arial" pitchFamily="34" charset="0"/>
          <a:cs typeface="Arial" pitchFamily="34" charset="0"/>
        </a:defRPr>
      </a:lvl4pPr>
      <a:lvl5pPr algn="l" defTabSz="455613" rtl="0" eaLnBrk="0" fontAlgn="base" hangingPunct="0">
        <a:spcBef>
          <a:spcPct val="0"/>
        </a:spcBef>
        <a:spcAft>
          <a:spcPct val="0"/>
        </a:spcAft>
        <a:defRPr sz="2600">
          <a:solidFill>
            <a:srgbClr val="404040"/>
          </a:solidFill>
          <a:latin typeface="Arial" pitchFamily="34" charset="0"/>
          <a:cs typeface="Arial" pitchFamily="34" charset="0"/>
        </a:defRPr>
      </a:lvl5pPr>
      <a:lvl6pPr marL="457200" algn="l" defTabSz="455613" rtl="0" fontAlgn="base">
        <a:spcBef>
          <a:spcPct val="0"/>
        </a:spcBef>
        <a:spcAft>
          <a:spcPct val="0"/>
        </a:spcAft>
        <a:defRPr sz="2600">
          <a:solidFill>
            <a:srgbClr val="404040"/>
          </a:solidFill>
          <a:latin typeface="Arial" pitchFamily="34" charset="0"/>
          <a:cs typeface="Arial" pitchFamily="34" charset="0"/>
        </a:defRPr>
      </a:lvl6pPr>
      <a:lvl7pPr marL="914400" algn="l" defTabSz="455613" rtl="0" fontAlgn="base">
        <a:spcBef>
          <a:spcPct val="0"/>
        </a:spcBef>
        <a:spcAft>
          <a:spcPct val="0"/>
        </a:spcAft>
        <a:defRPr sz="2600">
          <a:solidFill>
            <a:srgbClr val="404040"/>
          </a:solidFill>
          <a:latin typeface="Arial" pitchFamily="34" charset="0"/>
          <a:cs typeface="Arial" pitchFamily="34" charset="0"/>
        </a:defRPr>
      </a:lvl7pPr>
      <a:lvl8pPr marL="1371600" algn="l" defTabSz="455613" rtl="0" fontAlgn="base">
        <a:spcBef>
          <a:spcPct val="0"/>
        </a:spcBef>
        <a:spcAft>
          <a:spcPct val="0"/>
        </a:spcAft>
        <a:defRPr sz="2600">
          <a:solidFill>
            <a:srgbClr val="404040"/>
          </a:solidFill>
          <a:latin typeface="Arial" pitchFamily="34" charset="0"/>
          <a:cs typeface="Arial" pitchFamily="34" charset="0"/>
        </a:defRPr>
      </a:lvl8pPr>
      <a:lvl9pPr marL="1828800" algn="l" defTabSz="455613" rtl="0" fontAlgn="base">
        <a:spcBef>
          <a:spcPct val="0"/>
        </a:spcBef>
        <a:spcAft>
          <a:spcPct val="0"/>
        </a:spcAft>
        <a:defRPr sz="2600">
          <a:solidFill>
            <a:srgbClr val="404040"/>
          </a:solidFill>
          <a:latin typeface="Arial" pitchFamily="34" charset="0"/>
          <a:cs typeface="Arial" pitchFamily="34" charset="0"/>
        </a:defRPr>
      </a:lvl9pPr>
    </p:titleStyle>
    <p:bodyStyle>
      <a:lvl1pPr marL="255588" indent="-255588" algn="l" defTabSz="455613" rtl="0" eaLnBrk="0" fontAlgn="base" hangingPunct="0">
        <a:spcBef>
          <a:spcPct val="20000"/>
        </a:spcBef>
        <a:spcAft>
          <a:spcPct val="0"/>
        </a:spcAft>
        <a:buClr>
          <a:srgbClr val="A6A6A6"/>
        </a:buClr>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741363" indent="-284163" algn="l" defTabSz="455613" rtl="0" eaLnBrk="0" fontAlgn="base" hangingPunct="0">
        <a:spcBef>
          <a:spcPct val="20000"/>
        </a:spcBef>
        <a:spcAft>
          <a:spcPct val="0"/>
        </a:spcAft>
        <a:buClr>
          <a:srgbClr val="A6A6A6"/>
        </a:buClr>
        <a:buFont typeface="Arial" panose="020B0604020202020204" pitchFamily="34" charset="0"/>
        <a:buChar char="–"/>
        <a:defRPr kern="1200">
          <a:solidFill>
            <a:schemeClr val="tx1"/>
          </a:solidFill>
          <a:latin typeface="Arial" pitchFamily="34" charset="0"/>
          <a:ea typeface="+mn-ea"/>
          <a:cs typeface="Arial" pitchFamily="34" charset="0"/>
        </a:defRPr>
      </a:lvl2pPr>
      <a:lvl3pPr marL="1141413" indent="-227013" algn="l" defTabSz="455613" rtl="0" eaLnBrk="0" fontAlgn="base" hangingPunct="0">
        <a:spcBef>
          <a:spcPct val="20000"/>
        </a:spcBef>
        <a:spcAft>
          <a:spcPct val="0"/>
        </a:spcAft>
        <a:buClr>
          <a:srgbClr val="A6A6A6"/>
        </a:buClr>
        <a:buFont typeface="Wingdings" panose="05000000000000000000" pitchFamily="2" charset="2"/>
        <a:buChar char="§"/>
        <a:defRPr sz="1600" kern="1200">
          <a:solidFill>
            <a:schemeClr val="tx1"/>
          </a:solidFill>
          <a:latin typeface="Arial" pitchFamily="34" charset="0"/>
          <a:ea typeface="+mn-ea"/>
          <a:cs typeface="Arial" pitchFamily="34" charset="0"/>
        </a:defRPr>
      </a:lvl3pPr>
      <a:lvl4pPr marL="1598613" indent="-227013" algn="l" defTabSz="455613" rtl="0" eaLnBrk="0" fontAlgn="base" hangingPunct="0">
        <a:spcBef>
          <a:spcPct val="20000"/>
        </a:spcBef>
        <a:spcAft>
          <a:spcPct val="0"/>
        </a:spcAft>
        <a:buClr>
          <a:srgbClr val="A6A6A6"/>
        </a:buClr>
        <a:buFont typeface="Arial" panose="020B0604020202020204" pitchFamily="34" charset="0"/>
        <a:buChar char="–"/>
        <a:defRPr sz="1400" kern="1200">
          <a:solidFill>
            <a:schemeClr val="tx1"/>
          </a:solidFill>
          <a:latin typeface="Arial" pitchFamily="34" charset="0"/>
          <a:ea typeface="+mn-ea"/>
          <a:cs typeface="Arial" pitchFamily="34" charset="0"/>
        </a:defRPr>
      </a:lvl4pPr>
      <a:lvl5pPr marL="2055813" indent="-227013" algn="l" defTabSz="455613" rtl="0" eaLnBrk="0" fontAlgn="base" hangingPunct="0">
        <a:spcBef>
          <a:spcPct val="20000"/>
        </a:spcBef>
        <a:spcAft>
          <a:spcPct val="0"/>
        </a:spcAft>
        <a:buClr>
          <a:srgbClr val="A6A6A6"/>
        </a:buClr>
        <a:buSzPct val="100000"/>
        <a:buFont typeface="Lucida Grande"/>
        <a:buChar char="·"/>
        <a:defRPr sz="1400" kern="1200">
          <a:solidFill>
            <a:schemeClr val="tx1"/>
          </a:solidFill>
          <a:latin typeface="Arial" pitchFamily="34" charset="0"/>
          <a:ea typeface="+mn-ea"/>
          <a:cs typeface="Arial" pitchFamily="34" charset="0"/>
        </a:defRPr>
      </a:lvl5pPr>
      <a:lvl6pPr marL="2513051" indent="-228460" algn="l" defTabSz="456920" rtl="0" eaLnBrk="1" latinLnBrk="0" hangingPunct="1">
        <a:spcBef>
          <a:spcPct val="20000"/>
        </a:spcBef>
        <a:buFont typeface="Arial"/>
        <a:buChar char="•"/>
        <a:defRPr sz="2000" kern="1200">
          <a:solidFill>
            <a:schemeClr val="tx1"/>
          </a:solidFill>
          <a:latin typeface="+mn-lt"/>
          <a:ea typeface="+mn-ea"/>
          <a:cs typeface="+mn-cs"/>
        </a:defRPr>
      </a:lvl6pPr>
      <a:lvl7pPr marL="2969971" indent="-228460" algn="l" defTabSz="456920" rtl="0" eaLnBrk="1" latinLnBrk="0" hangingPunct="1">
        <a:spcBef>
          <a:spcPct val="20000"/>
        </a:spcBef>
        <a:buFont typeface="Arial"/>
        <a:buChar char="•"/>
        <a:defRPr sz="2000" kern="1200">
          <a:solidFill>
            <a:schemeClr val="tx1"/>
          </a:solidFill>
          <a:latin typeface="+mn-lt"/>
          <a:ea typeface="+mn-ea"/>
          <a:cs typeface="+mn-cs"/>
        </a:defRPr>
      </a:lvl7pPr>
      <a:lvl8pPr marL="3426890" indent="-228460" algn="l" defTabSz="456920" rtl="0" eaLnBrk="1" latinLnBrk="0" hangingPunct="1">
        <a:spcBef>
          <a:spcPct val="20000"/>
        </a:spcBef>
        <a:buFont typeface="Arial"/>
        <a:buChar char="•"/>
        <a:defRPr sz="2000" kern="1200">
          <a:solidFill>
            <a:schemeClr val="tx1"/>
          </a:solidFill>
          <a:latin typeface="+mn-lt"/>
          <a:ea typeface="+mn-ea"/>
          <a:cs typeface="+mn-cs"/>
        </a:defRPr>
      </a:lvl8pPr>
      <a:lvl9pPr marL="3883809" indent="-228460" algn="l" defTabSz="45692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20" rtl="0" eaLnBrk="1" latinLnBrk="0" hangingPunct="1">
        <a:defRPr sz="1800" kern="1200">
          <a:solidFill>
            <a:schemeClr val="tx1"/>
          </a:solidFill>
          <a:latin typeface="+mn-lt"/>
          <a:ea typeface="+mn-ea"/>
          <a:cs typeface="+mn-cs"/>
        </a:defRPr>
      </a:lvl1pPr>
      <a:lvl2pPr marL="456920" algn="l" defTabSz="456920" rtl="0" eaLnBrk="1" latinLnBrk="0" hangingPunct="1">
        <a:defRPr sz="1800" kern="1200">
          <a:solidFill>
            <a:schemeClr val="tx1"/>
          </a:solidFill>
          <a:latin typeface="+mn-lt"/>
          <a:ea typeface="+mn-ea"/>
          <a:cs typeface="+mn-cs"/>
        </a:defRPr>
      </a:lvl2pPr>
      <a:lvl3pPr marL="913837" algn="l" defTabSz="456920" rtl="0" eaLnBrk="1" latinLnBrk="0" hangingPunct="1">
        <a:defRPr sz="1800" kern="1200">
          <a:solidFill>
            <a:schemeClr val="tx1"/>
          </a:solidFill>
          <a:latin typeface="+mn-lt"/>
          <a:ea typeface="+mn-ea"/>
          <a:cs typeface="+mn-cs"/>
        </a:defRPr>
      </a:lvl3pPr>
      <a:lvl4pPr marL="1370757" algn="l" defTabSz="456920" rtl="0" eaLnBrk="1" latinLnBrk="0" hangingPunct="1">
        <a:defRPr sz="1800" kern="1200">
          <a:solidFill>
            <a:schemeClr val="tx1"/>
          </a:solidFill>
          <a:latin typeface="+mn-lt"/>
          <a:ea typeface="+mn-ea"/>
          <a:cs typeface="+mn-cs"/>
        </a:defRPr>
      </a:lvl4pPr>
      <a:lvl5pPr marL="1827675" algn="l" defTabSz="456920" rtl="0" eaLnBrk="1" latinLnBrk="0" hangingPunct="1">
        <a:defRPr sz="1800" kern="1200">
          <a:solidFill>
            <a:schemeClr val="tx1"/>
          </a:solidFill>
          <a:latin typeface="+mn-lt"/>
          <a:ea typeface="+mn-ea"/>
          <a:cs typeface="+mn-cs"/>
        </a:defRPr>
      </a:lvl5pPr>
      <a:lvl6pPr marL="2284593" algn="l" defTabSz="456920" rtl="0" eaLnBrk="1" latinLnBrk="0" hangingPunct="1">
        <a:defRPr sz="1800" kern="1200">
          <a:solidFill>
            <a:schemeClr val="tx1"/>
          </a:solidFill>
          <a:latin typeface="+mn-lt"/>
          <a:ea typeface="+mn-ea"/>
          <a:cs typeface="+mn-cs"/>
        </a:defRPr>
      </a:lvl6pPr>
      <a:lvl7pPr marL="2741512" algn="l" defTabSz="456920" rtl="0" eaLnBrk="1" latinLnBrk="0" hangingPunct="1">
        <a:defRPr sz="1800" kern="1200">
          <a:solidFill>
            <a:schemeClr val="tx1"/>
          </a:solidFill>
          <a:latin typeface="+mn-lt"/>
          <a:ea typeface="+mn-ea"/>
          <a:cs typeface="+mn-cs"/>
        </a:defRPr>
      </a:lvl7pPr>
      <a:lvl8pPr marL="3198430" algn="l" defTabSz="456920" rtl="0" eaLnBrk="1" latinLnBrk="0" hangingPunct="1">
        <a:defRPr sz="1800" kern="1200">
          <a:solidFill>
            <a:schemeClr val="tx1"/>
          </a:solidFill>
          <a:latin typeface="+mn-lt"/>
          <a:ea typeface="+mn-ea"/>
          <a:cs typeface="+mn-cs"/>
        </a:defRPr>
      </a:lvl8pPr>
      <a:lvl9pPr marL="3655349" algn="l" defTabSz="45692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VCT_Marker_ID_3" hidden="1">
            <a:extLst>
              <a:ext uri="{FF2B5EF4-FFF2-40B4-BE49-F238E27FC236}">
                <a16:creationId xmlns:a16="http://schemas.microsoft.com/office/drawing/2014/main" id="{73DD1118-7119-40AD-8446-BDCFE303421E}"/>
              </a:ext>
            </a:extLst>
          </p:cNvPr>
          <p:cNvSpPr/>
          <p:nvPr>
            <p:custDataLst>
              <p:tags r:id="rId11"/>
            </p:custDataLst>
          </p:nvPr>
        </p:nvSpPr>
        <p:spPr>
          <a:xfrm>
            <a:off x="1693334" y="127000"/>
            <a:ext cx="169333" cy="1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
                <a:solidFill>
                  <a:srgbClr val="FFFFFF"/>
                </a:solidFill>
              </a:rPr>
              <a:t>&lt;?xml version="1.0" encoding="utf-16"?&gt;</a:t>
            </a:r>
          </a:p>
          <a:p>
            <a:pPr algn="ctr" eaLnBrk="1" fontAlgn="auto" hangingPunct="1">
              <a:spcBef>
                <a:spcPts val="0"/>
              </a:spcBef>
              <a:spcAft>
                <a:spcPts val="0"/>
              </a:spcAft>
              <a:defRPr/>
            </a:pPr>
            <a:r>
              <a:rPr lang="en-US" sz="400">
                <a:solidFill>
                  <a:srgbClr val="FFFFFF"/>
                </a:solidFill>
              </a:rPr>
              <a:t>&lt;CorporateColors xmlns:xsi="http://www.w3.org/2001/XMLSchema-instance" xmlns:xsd="http://www.w3.org/2001/XMLSchema"&gt;</a:t>
            </a:r>
          </a:p>
          <a:p>
            <a:pPr algn="ctr" eaLnBrk="1" fontAlgn="auto" hangingPunct="1">
              <a:spcBef>
                <a:spcPts val="0"/>
              </a:spcBef>
              <a:spcAft>
                <a:spcPts val="0"/>
              </a:spcAft>
              <a:defRPr/>
            </a:pPr>
            <a:r>
              <a:rPr lang="en-US" sz="400">
                <a:solidFill>
                  <a:srgbClr val="FFFFFF"/>
                </a:solidFill>
              </a:rPr>
              <a:t>  &lt;VctColors&gt;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&lt;Name&gt;Black&lt;/Name&gt;</a:t>
            </a:r>
          </a:p>
          <a:p>
            <a:pPr algn="ctr" eaLnBrk="1" fontAlgn="auto" hangingPunct="1">
              <a:spcBef>
                <a:spcPts val="0"/>
              </a:spcBef>
              <a:spcAft>
                <a:spcPts val="0"/>
              </a:spcAft>
              <a:defRPr/>
            </a:pPr>
            <a:r>
              <a:rPr lang="en-US" sz="400">
                <a:solidFill>
                  <a:srgbClr val="FFFFFF"/>
                </a:solidFill>
              </a:rPr>
              <a:t>          &lt;Description&gt;for Text&lt;/Description&gt;</a:t>
            </a:r>
          </a:p>
          <a:p>
            <a:pPr algn="ctr" eaLnBrk="1" fontAlgn="auto" hangingPunct="1">
              <a:spcBef>
                <a:spcPts val="0"/>
              </a:spcBef>
              <a:spcAft>
                <a:spcPts val="0"/>
              </a:spcAft>
              <a:defRPr/>
            </a:pPr>
            <a:r>
              <a:rPr lang="en-US" sz="400">
                <a:solidFill>
                  <a:srgbClr val="FFFFFF"/>
                </a:solidFill>
              </a:rPr>
              <a:t>          &lt;RGB Red="0" Green="0" Blue="0" /&gt;</a:t>
            </a:r>
          </a:p>
          <a:p>
            <a:pPr algn="ctr" eaLnBrk="1" fontAlgn="auto" hangingPunct="1">
              <a:spcBef>
                <a:spcPts val="0"/>
              </a:spcBef>
              <a:spcAft>
                <a:spcPts val="0"/>
              </a:spcAft>
              <a:defRPr/>
            </a:pPr>
            <a:r>
              <a:rPr lang="en-US" sz="400">
                <a:solidFill>
                  <a:srgbClr val="FFFFFF"/>
                </a:solidFill>
              </a:rPr>
              <a:t>          &lt;ThemeColorIndex&gt;msoThemeColorDark1&lt;/ThemeColorIndex&gt;</a:t>
            </a:r>
          </a:p>
          <a:p>
            <a:pPr algn="ctr" eaLnBrk="1" fontAlgn="auto" hangingPunct="1">
              <a:spcBef>
                <a:spcPts val="0"/>
              </a:spcBef>
              <a:spcAft>
                <a:spcPts val="0"/>
              </a:spcAft>
              <a:defRPr/>
            </a:pPr>
            <a:r>
              <a:rPr lang="en-US" sz="400">
                <a:solidFill>
                  <a:srgbClr val="FFFFFF"/>
                </a:solidFill>
              </a:rPr>
              <a:t>          &lt;MatchingTextRGB Red="255" Green="255" Blue="255"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&lt;Name&gt;White&lt;/Name&gt;</a:t>
            </a:r>
          </a:p>
          <a:p>
            <a:pPr algn="ctr" eaLnBrk="1" fontAlgn="auto" hangingPunct="1">
              <a:spcBef>
                <a:spcPts val="0"/>
              </a:spcBef>
              <a:spcAft>
                <a:spcPts val="0"/>
              </a:spcAft>
              <a:defRPr/>
            </a:pPr>
            <a:r>
              <a:rPr lang="en-US" sz="400">
                <a:solidFill>
                  <a:srgbClr val="FFFFFF"/>
                </a:solidFill>
              </a:rPr>
              <a:t>          &lt;RGB Red="255" Green="255" Blue="255" /&gt;</a:t>
            </a:r>
          </a:p>
          <a:p>
            <a:pPr algn="ctr" eaLnBrk="1" fontAlgn="auto" hangingPunct="1">
              <a:spcBef>
                <a:spcPts val="0"/>
              </a:spcBef>
              <a:spcAft>
                <a:spcPts val="0"/>
              </a:spcAft>
              <a:defRPr/>
            </a:pPr>
            <a:r>
              <a:rPr lang="en-US" sz="400">
                <a:solidFill>
                  <a:srgbClr val="FFFFFF"/>
                </a:solidFill>
              </a:rPr>
              <a:t>          &lt;ThemeColorIndex&gt;msoThemeColorLight1&lt;/ThemeColorIndex&gt;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&lt;Name&gt;Lightest grey&lt;/Name&gt;</a:t>
            </a:r>
          </a:p>
          <a:p>
            <a:pPr algn="ctr" eaLnBrk="1" fontAlgn="auto" hangingPunct="1">
              <a:spcBef>
                <a:spcPts val="0"/>
              </a:spcBef>
              <a:spcAft>
                <a:spcPts val="0"/>
              </a:spcAft>
              <a:defRPr/>
            </a:pPr>
            <a:r>
              <a:rPr lang="en-US" sz="400">
                <a:solidFill>
                  <a:srgbClr val="FFFFFF"/>
                </a:solidFill>
              </a:rPr>
              <a:t>          &lt;Description&gt;for Box background&lt;/Description&gt;</a:t>
            </a:r>
          </a:p>
          <a:p>
            <a:pPr algn="ctr" eaLnBrk="1" fontAlgn="auto" hangingPunct="1">
              <a:spcBef>
                <a:spcPts val="0"/>
              </a:spcBef>
              <a:spcAft>
                <a:spcPts val="0"/>
              </a:spcAft>
              <a:defRPr/>
            </a:pPr>
            <a:r>
              <a:rPr lang="en-US" sz="400">
                <a:solidFill>
                  <a:srgbClr val="FFFFFF"/>
                </a:solidFill>
              </a:rPr>
              <a:t>          &lt;RGB Red="242" Green="242" Blue="242" /&gt;</a:t>
            </a:r>
          </a:p>
          <a:p>
            <a:pPr algn="ctr" eaLnBrk="1" fontAlgn="auto" hangingPunct="1">
              <a:spcBef>
                <a:spcPts val="0"/>
              </a:spcBef>
              <a:spcAft>
                <a:spcPts val="0"/>
              </a:spcAft>
              <a:defRPr/>
            </a:pPr>
            <a:r>
              <a:rPr lang="en-US" sz="400">
                <a:solidFill>
                  <a:srgbClr val="FFFFFF"/>
                </a:solidFill>
              </a:rPr>
              <a:t>          &lt;ThemeColorIndex&gt;msoNotThemeColor&lt;/ThemeColorIndex&gt;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&lt;Name&gt;Panalpina red&lt;/Name&gt;</a:t>
            </a:r>
          </a:p>
          <a:p>
            <a:pPr algn="ctr" eaLnBrk="1" fontAlgn="auto" hangingPunct="1">
              <a:spcBef>
                <a:spcPts val="0"/>
              </a:spcBef>
              <a:spcAft>
                <a:spcPts val="0"/>
              </a:spcAft>
              <a:defRPr/>
            </a:pPr>
            <a:r>
              <a:rPr lang="en-US" sz="400">
                <a:solidFill>
                  <a:srgbClr val="FFFFFF"/>
                </a:solidFill>
              </a:rPr>
              <a:t>          &lt;Description&gt;for special destinctions&lt;/Description&gt;</a:t>
            </a:r>
          </a:p>
          <a:p>
            <a:pPr algn="ctr" eaLnBrk="1" fontAlgn="auto" hangingPunct="1">
              <a:spcBef>
                <a:spcPts val="0"/>
              </a:spcBef>
              <a:spcAft>
                <a:spcPts val="0"/>
              </a:spcAft>
              <a:defRPr/>
            </a:pPr>
            <a:r>
              <a:rPr lang="en-US" sz="400">
                <a:solidFill>
                  <a:srgbClr val="FFFFFF"/>
                </a:solidFill>
              </a:rPr>
              <a:t>          &lt;RGB Red="217" Green="26" Blue="38" /&gt;</a:t>
            </a:r>
          </a:p>
          <a:p>
            <a:pPr algn="ctr" eaLnBrk="1" fontAlgn="auto" hangingPunct="1">
              <a:spcBef>
                <a:spcPts val="0"/>
              </a:spcBef>
              <a:spcAft>
                <a:spcPts val="0"/>
              </a:spcAft>
              <a:defRPr/>
            </a:pPr>
            <a:r>
              <a:rPr lang="en-US" sz="400">
                <a:solidFill>
                  <a:srgbClr val="FFFFFF"/>
                </a:solidFill>
              </a:rPr>
              <a:t>          &lt;ThemeColorIndex&gt;msoThemeColorLight2&lt;/ThemeColorIndex&gt;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&lt;Name&gt;Panalpina blue&lt;/Name&gt;</a:t>
            </a:r>
          </a:p>
          <a:p>
            <a:pPr algn="ctr" eaLnBrk="1" fontAlgn="auto" hangingPunct="1">
              <a:spcBef>
                <a:spcPts val="0"/>
              </a:spcBef>
              <a:spcAft>
                <a:spcPts val="0"/>
              </a:spcAft>
              <a:defRPr/>
            </a:pPr>
            <a:r>
              <a:rPr lang="en-US" sz="400">
                <a:solidFill>
                  <a:srgbClr val="FFFFFF"/>
                </a:solidFill>
              </a:rPr>
              <a:t>          &lt;Description&gt;for headlines and quotes&lt;/Description&gt;</a:t>
            </a:r>
          </a:p>
          <a:p>
            <a:pPr algn="ctr" eaLnBrk="1" fontAlgn="auto" hangingPunct="1">
              <a:spcBef>
                <a:spcPts val="0"/>
              </a:spcBef>
              <a:spcAft>
                <a:spcPts val="0"/>
              </a:spcAft>
              <a:defRPr/>
            </a:pPr>
            <a:r>
              <a:rPr lang="en-US" sz="400">
                <a:solidFill>
                  <a:srgbClr val="FFFFFF"/>
                </a:solidFill>
              </a:rPr>
              <a:t>          &lt;RGB Red="55" Green="60" Blue="140" /&gt;</a:t>
            </a:r>
          </a:p>
          <a:p>
            <a:pPr algn="ctr" eaLnBrk="1" fontAlgn="auto" hangingPunct="1">
              <a:spcBef>
                <a:spcPts val="0"/>
              </a:spcBef>
              <a:spcAft>
                <a:spcPts val="0"/>
              </a:spcAft>
              <a:defRPr/>
            </a:pPr>
            <a:r>
              <a:rPr lang="en-US" sz="400">
                <a:solidFill>
                  <a:srgbClr val="FFFFFF"/>
                </a:solidFill>
              </a:rPr>
              <a:t>          &lt;ThemeColorIndex&gt;msoThemeColorDark2&lt;/ThemeColorIndex&gt;</a:t>
            </a:r>
          </a:p>
          <a:p>
            <a:pPr algn="ctr" eaLnBrk="1" fontAlgn="auto" hangingPunct="1">
              <a:spcBef>
                <a:spcPts val="0"/>
              </a:spcBef>
              <a:spcAft>
                <a:spcPts val="0"/>
              </a:spcAft>
              <a:defRPr/>
            </a:pPr>
            <a:r>
              <a:rPr lang="en-US" sz="400">
                <a:solidFill>
                  <a:srgbClr val="FFFFFF"/>
                </a:solidFill>
              </a:rPr>
              <a:t>          &lt;MatchingTextRGB Red="255" Green="255" Blue="255"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&lt;Name&gt;Panalpina grey&lt;/Name&gt;</a:t>
            </a:r>
          </a:p>
          <a:p>
            <a:pPr algn="ctr" eaLnBrk="1" fontAlgn="auto" hangingPunct="1">
              <a:spcBef>
                <a:spcPts val="0"/>
              </a:spcBef>
              <a:spcAft>
                <a:spcPts val="0"/>
              </a:spcAft>
              <a:defRPr/>
            </a:pPr>
            <a:r>
              <a:rPr lang="en-US" sz="400">
                <a:solidFill>
                  <a:srgbClr val="FFFFFF"/>
                </a:solidFill>
              </a:rPr>
              <a:t>          &lt;Description&gt;for fields, charts&lt;/Description&gt;</a:t>
            </a:r>
          </a:p>
          <a:p>
            <a:pPr algn="ctr" eaLnBrk="1" fontAlgn="auto" hangingPunct="1">
              <a:spcBef>
                <a:spcPts val="0"/>
              </a:spcBef>
              <a:spcAft>
                <a:spcPts val="0"/>
              </a:spcAft>
              <a:defRPr/>
            </a:pPr>
            <a:r>
              <a:rPr lang="en-US" sz="400">
                <a:solidFill>
                  <a:srgbClr val="FFFFFF"/>
                </a:solidFill>
              </a:rPr>
              <a:t>          &lt;RGB Red="150" Green="150" Blue="150" /&gt;</a:t>
            </a:r>
          </a:p>
          <a:p>
            <a:pPr algn="ctr" eaLnBrk="1" fontAlgn="auto" hangingPunct="1">
              <a:spcBef>
                <a:spcPts val="0"/>
              </a:spcBef>
              <a:spcAft>
                <a:spcPts val="0"/>
              </a:spcAft>
              <a:defRPr/>
            </a:pPr>
            <a:r>
              <a:rPr lang="en-US" sz="400">
                <a:solidFill>
                  <a:srgbClr val="FFFFFF"/>
                </a:solidFill>
              </a:rPr>
              <a:t>          &lt;ThemeColorIndex&gt;msoThemeColorAccent1&lt;/ThemeColorIndex&gt;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&lt;Name&gt;Light blue&lt;/Name&gt;</a:t>
            </a:r>
          </a:p>
          <a:p>
            <a:pPr algn="ctr" eaLnBrk="1" fontAlgn="auto" hangingPunct="1">
              <a:spcBef>
                <a:spcPts val="0"/>
              </a:spcBef>
              <a:spcAft>
                <a:spcPts val="0"/>
              </a:spcAft>
              <a:defRPr/>
            </a:pPr>
            <a:r>
              <a:rPr lang="en-US" sz="400">
                <a:solidFill>
                  <a:srgbClr val="FFFFFF"/>
                </a:solidFill>
              </a:rPr>
              <a:t>          &lt;Description&gt;for fields, charts&lt;/Description&gt;</a:t>
            </a:r>
          </a:p>
          <a:p>
            <a:pPr algn="ctr" eaLnBrk="1" fontAlgn="auto" hangingPunct="1">
              <a:spcBef>
                <a:spcPts val="0"/>
              </a:spcBef>
              <a:spcAft>
                <a:spcPts val="0"/>
              </a:spcAft>
              <a:defRPr/>
            </a:pPr>
            <a:r>
              <a:rPr lang="en-US" sz="400">
                <a:solidFill>
                  <a:srgbClr val="FFFFFF"/>
                </a:solidFill>
              </a:rPr>
              <a:t>          &lt;RGB Red="183" Green="219" Blue="255" /&gt;</a:t>
            </a:r>
          </a:p>
          <a:p>
            <a:pPr algn="ctr" eaLnBrk="1" fontAlgn="auto" hangingPunct="1">
              <a:spcBef>
                <a:spcPts val="0"/>
              </a:spcBef>
              <a:spcAft>
                <a:spcPts val="0"/>
              </a:spcAft>
              <a:defRPr/>
            </a:pPr>
            <a:r>
              <a:rPr lang="en-US" sz="400">
                <a:solidFill>
                  <a:srgbClr val="FFFFFF"/>
                </a:solidFill>
              </a:rPr>
              <a:t>          &lt;ThemeColorIndex&gt;msoThemeColorAccent2&lt;/ThemeColorIndex&gt;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&lt;Name&gt;Light blue 10% darker&lt;/Name&gt;</a:t>
            </a:r>
          </a:p>
          <a:p>
            <a:pPr algn="ctr" eaLnBrk="1" fontAlgn="auto" hangingPunct="1">
              <a:spcBef>
                <a:spcPts val="0"/>
              </a:spcBef>
              <a:spcAft>
                <a:spcPts val="0"/>
              </a:spcAft>
              <a:defRPr/>
            </a:pPr>
            <a:r>
              <a:rPr lang="en-US" sz="400">
                <a:solidFill>
                  <a:srgbClr val="FFFFFF"/>
                </a:solidFill>
              </a:rPr>
              <a:t>          &lt;Description&gt;for text and lines&lt;/Description&gt;</a:t>
            </a:r>
          </a:p>
          <a:p>
            <a:pPr algn="ctr" eaLnBrk="1" fontAlgn="auto" hangingPunct="1">
              <a:spcBef>
                <a:spcPts val="0"/>
              </a:spcBef>
              <a:spcAft>
                <a:spcPts val="0"/>
              </a:spcAft>
              <a:defRPr/>
            </a:pPr>
            <a:r>
              <a:rPr lang="en-US" sz="400">
                <a:solidFill>
                  <a:srgbClr val="FFFFFF"/>
                </a:solidFill>
              </a:rPr>
              <a:t>          &lt;RGB Red="139" Green="197" Blue="255" /&gt;</a:t>
            </a:r>
          </a:p>
          <a:p>
            <a:pPr algn="ctr" eaLnBrk="1" fontAlgn="auto" hangingPunct="1">
              <a:spcBef>
                <a:spcPts val="0"/>
              </a:spcBef>
              <a:spcAft>
                <a:spcPts val="0"/>
              </a:spcAft>
              <a:defRPr/>
            </a:pPr>
            <a:r>
              <a:rPr lang="en-US" sz="400">
                <a:solidFill>
                  <a:srgbClr val="FFFFFF"/>
                </a:solidFill>
              </a:rPr>
              <a:t>          &lt;ThemeColorIndex&gt;msoNotThemeColor&lt;/ThemeColorIndex&gt;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&lt;Name&gt;Light grey&lt;/Name&gt;</a:t>
            </a:r>
          </a:p>
          <a:p>
            <a:pPr algn="ctr" eaLnBrk="1" fontAlgn="auto" hangingPunct="1">
              <a:spcBef>
                <a:spcPts val="0"/>
              </a:spcBef>
              <a:spcAft>
                <a:spcPts val="0"/>
              </a:spcAft>
              <a:defRPr/>
            </a:pPr>
            <a:r>
              <a:rPr lang="en-US" sz="400">
                <a:solidFill>
                  <a:srgbClr val="FFFFFF"/>
                </a:solidFill>
              </a:rPr>
              <a:t>          &lt;Description&gt;for fields, charts&lt;/Description&gt;</a:t>
            </a:r>
          </a:p>
          <a:p>
            <a:pPr algn="ctr" eaLnBrk="1" fontAlgn="auto" hangingPunct="1">
              <a:spcBef>
                <a:spcPts val="0"/>
              </a:spcBef>
              <a:spcAft>
                <a:spcPts val="0"/>
              </a:spcAft>
              <a:defRPr/>
            </a:pPr>
            <a:r>
              <a:rPr lang="en-US" sz="400">
                <a:solidFill>
                  <a:srgbClr val="FFFFFF"/>
                </a:solidFill>
              </a:rPr>
              <a:t>          &lt;RGB Red="221" Green="221" Blue="221" /&gt;</a:t>
            </a:r>
          </a:p>
          <a:p>
            <a:pPr algn="ctr" eaLnBrk="1" fontAlgn="auto" hangingPunct="1">
              <a:spcBef>
                <a:spcPts val="0"/>
              </a:spcBef>
              <a:spcAft>
                <a:spcPts val="0"/>
              </a:spcAft>
              <a:defRPr/>
            </a:pPr>
            <a:r>
              <a:rPr lang="en-US" sz="400">
                <a:solidFill>
                  <a:srgbClr val="FFFFFF"/>
                </a:solidFill>
              </a:rPr>
              <a:t>          &lt;ThemeColorIndex&gt;msoThemeColorAccent3&lt;/ThemeColorIndex&gt;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&lt;Name&gt;Gold&lt;/Name&gt;</a:t>
            </a:r>
          </a:p>
          <a:p>
            <a:pPr algn="ctr" eaLnBrk="1" fontAlgn="auto" hangingPunct="1">
              <a:spcBef>
                <a:spcPts val="0"/>
              </a:spcBef>
              <a:spcAft>
                <a:spcPts val="0"/>
              </a:spcAft>
              <a:defRPr/>
            </a:pPr>
            <a:r>
              <a:rPr lang="en-US" sz="400">
                <a:solidFill>
                  <a:srgbClr val="FFFFFF"/>
                </a:solidFill>
              </a:rPr>
              <a:t>          &lt;Description&gt;for fields, charts&lt;/Description&gt;</a:t>
            </a:r>
          </a:p>
          <a:p>
            <a:pPr algn="ctr" eaLnBrk="1" fontAlgn="auto" hangingPunct="1">
              <a:spcBef>
                <a:spcPts val="0"/>
              </a:spcBef>
              <a:spcAft>
                <a:spcPts val="0"/>
              </a:spcAft>
              <a:defRPr/>
            </a:pPr>
            <a:r>
              <a:rPr lang="en-US" sz="400">
                <a:solidFill>
                  <a:srgbClr val="FFFFFF"/>
                </a:solidFill>
              </a:rPr>
              <a:t>          &lt;RGB Red="215" Green="193" Blue="66" /&gt;</a:t>
            </a:r>
          </a:p>
          <a:p>
            <a:pPr algn="ctr" eaLnBrk="1" fontAlgn="auto" hangingPunct="1">
              <a:spcBef>
                <a:spcPts val="0"/>
              </a:spcBef>
              <a:spcAft>
                <a:spcPts val="0"/>
              </a:spcAft>
              <a:defRPr/>
            </a:pPr>
            <a:r>
              <a:rPr lang="en-US" sz="400">
                <a:solidFill>
                  <a:srgbClr val="FFFFFF"/>
                </a:solidFill>
              </a:rPr>
              <a:t>          &lt;ThemeColorIndex&gt;msoThemeColorAccent4&lt;/ThemeColorIndex&gt;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&lt;Name&gt;Midnight blue&lt;/Name&gt;</a:t>
            </a:r>
          </a:p>
          <a:p>
            <a:pPr algn="ctr" eaLnBrk="1" fontAlgn="auto" hangingPunct="1">
              <a:spcBef>
                <a:spcPts val="0"/>
              </a:spcBef>
              <a:spcAft>
                <a:spcPts val="0"/>
              </a:spcAft>
              <a:defRPr/>
            </a:pPr>
            <a:r>
              <a:rPr lang="en-US" sz="400">
                <a:solidFill>
                  <a:srgbClr val="FFFFFF"/>
                </a:solidFill>
              </a:rPr>
              <a:t>          &lt;Description&gt;for fields, charts&lt;/Description&gt;</a:t>
            </a:r>
          </a:p>
          <a:p>
            <a:pPr algn="ctr" eaLnBrk="1" fontAlgn="auto" hangingPunct="1">
              <a:spcBef>
                <a:spcPts val="0"/>
              </a:spcBef>
              <a:spcAft>
                <a:spcPts val="0"/>
              </a:spcAft>
              <a:defRPr/>
            </a:pPr>
            <a:r>
              <a:rPr lang="en-US" sz="400">
                <a:solidFill>
                  <a:srgbClr val="FFFFFF"/>
                </a:solidFill>
              </a:rPr>
              <a:t>          &lt;RGB Red="59" Green="70" Blue="109" /&gt;</a:t>
            </a:r>
          </a:p>
          <a:p>
            <a:pPr algn="ctr" eaLnBrk="1" fontAlgn="auto" hangingPunct="1">
              <a:spcBef>
                <a:spcPts val="0"/>
              </a:spcBef>
              <a:spcAft>
                <a:spcPts val="0"/>
              </a:spcAft>
              <a:defRPr/>
            </a:pPr>
            <a:r>
              <a:rPr lang="en-US" sz="400">
                <a:solidFill>
                  <a:srgbClr val="FFFFFF"/>
                </a:solidFill>
              </a:rPr>
              <a:t>          &lt;ThemeColorIndex&gt;msoThemeColorAccent5&lt;/ThemeColorIndex&gt;</a:t>
            </a:r>
          </a:p>
          <a:p>
            <a:pPr algn="ctr" eaLnBrk="1" fontAlgn="auto" hangingPunct="1">
              <a:spcBef>
                <a:spcPts val="0"/>
              </a:spcBef>
              <a:spcAft>
                <a:spcPts val="0"/>
              </a:spcAft>
              <a:defRPr/>
            </a:pPr>
            <a:r>
              <a:rPr lang="en-US" sz="400">
                <a:solidFill>
                  <a:srgbClr val="FFFFFF"/>
                </a:solidFill>
              </a:rPr>
              <a:t>          &lt;MatchingTextRGB Red="255" Green="255" Blue="255"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show="true"&gt;</a:t>
            </a:r>
          </a:p>
          <a:p>
            <a:pPr algn="ctr" eaLnBrk="1" fontAlgn="auto" hangingPunct="1">
              <a:spcBef>
                <a:spcPts val="0"/>
              </a:spcBef>
              <a:spcAft>
                <a:spcPts val="0"/>
              </a:spcAft>
              <a:defRPr/>
            </a:pPr>
            <a:r>
              <a:rPr lang="en-US" sz="400">
                <a:solidFill>
                  <a:srgbClr val="FFFFFF"/>
                </a:solidFill>
              </a:rPr>
              <a:t>      &lt;Name&gt;Panalpina corporate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&lt;Name&gt;PanGreen&lt;/Name&gt;</a:t>
            </a:r>
          </a:p>
          <a:p>
            <a:pPr algn="ctr" eaLnBrk="1" fontAlgn="auto" hangingPunct="1">
              <a:spcBef>
                <a:spcPts val="0"/>
              </a:spcBef>
              <a:spcAft>
                <a:spcPts val="0"/>
              </a:spcAft>
              <a:defRPr/>
            </a:pPr>
            <a:r>
              <a:rPr lang="en-US" sz="400">
                <a:solidFill>
                  <a:srgbClr val="FFFFFF"/>
                </a:solidFill>
              </a:rPr>
              <a:t>          &lt;Description&gt;reserved for PanGreen initiatives&lt;/Description&gt;</a:t>
            </a:r>
          </a:p>
          <a:p>
            <a:pPr algn="ctr" eaLnBrk="1" fontAlgn="auto" hangingPunct="1">
              <a:spcBef>
                <a:spcPts val="0"/>
              </a:spcBef>
              <a:spcAft>
                <a:spcPts val="0"/>
              </a:spcAft>
              <a:defRPr/>
            </a:pPr>
            <a:r>
              <a:rPr lang="en-US" sz="400">
                <a:solidFill>
                  <a:srgbClr val="FFFFFF"/>
                </a:solidFill>
              </a:rPr>
              <a:t>          &lt;RGB Red="122" Green="184" Blue="0" /&gt;</a:t>
            </a:r>
          </a:p>
          <a:p>
            <a:pPr algn="ctr" eaLnBrk="1" fontAlgn="auto" hangingPunct="1">
              <a:spcBef>
                <a:spcPts val="0"/>
              </a:spcBef>
              <a:spcAft>
                <a:spcPts val="0"/>
              </a:spcAft>
              <a:defRPr/>
            </a:pPr>
            <a:r>
              <a:rPr lang="en-US" sz="400">
                <a:solidFill>
                  <a:srgbClr val="FFFFFF"/>
                </a:solidFill>
              </a:rPr>
              <a:t>          &lt;ThemeColorIndex&gt;msoThemeColorAccent6&lt;/ThemeColorIndex&gt;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&lt;VctCustomColorSeries show="false"&gt;</a:t>
            </a:r>
          </a:p>
          <a:p>
            <a:pPr algn="ctr" eaLnBrk="1" fontAlgn="auto" hangingPunct="1">
              <a:spcBef>
                <a:spcPts val="0"/>
              </a:spcBef>
              <a:spcAft>
                <a:spcPts val="0"/>
              </a:spcAft>
              <a:defRPr/>
            </a:pPr>
            <a:r>
              <a:rPr lang="en-US" sz="400">
                <a:solidFill>
                  <a:srgbClr val="FFFFFF"/>
                </a:solidFill>
              </a:rPr>
              <a:t>      &lt;Name&gt;Default Text Colors&lt;/Name&gt;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&lt;Name&gt;White Text on dark background&lt;/Name&gt;</a:t>
            </a:r>
          </a:p>
          <a:p>
            <a:pPr algn="ctr" eaLnBrk="1" fontAlgn="auto" hangingPunct="1">
              <a:spcBef>
                <a:spcPts val="0"/>
              </a:spcBef>
              <a:spcAft>
                <a:spcPts val="0"/>
              </a:spcAft>
              <a:defRPr/>
            </a:pPr>
            <a:r>
              <a:rPr lang="en-US" sz="400">
                <a:solidFill>
                  <a:srgbClr val="FFFFFF"/>
                </a:solidFill>
              </a:rPr>
              <a:t>          &lt;ThemeColorIndex&gt;msoNotThemeColor&lt;/ThemeColorIndex&gt;</a:t>
            </a:r>
          </a:p>
          <a:p>
            <a:pPr algn="ctr" eaLnBrk="1" fontAlgn="auto" hangingPunct="1">
              <a:spcBef>
                <a:spcPts val="0"/>
              </a:spcBef>
              <a:spcAft>
                <a:spcPts val="0"/>
              </a:spcAft>
              <a:defRPr/>
            </a:pPr>
            <a:r>
              <a:rPr lang="en-US" sz="400">
                <a:solidFill>
                  <a:srgbClr val="FFFFFF"/>
                </a:solidFill>
              </a:rPr>
              <a:t>          &lt;MatchingTextRGB Red="255" Green="255" Blue="255"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&lt;Name&gt;Black Text on light background&lt;/Name&gt;</a:t>
            </a:r>
          </a:p>
          <a:p>
            <a:pPr algn="ctr" eaLnBrk="1" fontAlgn="auto" hangingPunct="1">
              <a:spcBef>
                <a:spcPts val="0"/>
              </a:spcBef>
              <a:spcAft>
                <a:spcPts val="0"/>
              </a:spcAft>
              <a:defRPr/>
            </a:pPr>
            <a:r>
              <a:rPr lang="en-US" sz="400">
                <a:solidFill>
                  <a:srgbClr val="FFFFFF"/>
                </a:solidFill>
              </a:rPr>
              <a:t>          &lt;ThemeColorIndex&gt;msoNotThemeColor&lt;/ThemeColorIndex&gt;</a:t>
            </a:r>
          </a:p>
          <a:p>
            <a:pPr algn="ctr" eaLnBrk="1" fontAlgn="auto" hangingPunct="1">
              <a:spcBef>
                <a:spcPts val="0"/>
              </a:spcBef>
              <a:spcAft>
                <a:spcPts val="0"/>
              </a:spcAft>
              <a:defRPr/>
            </a:pPr>
            <a:r>
              <a:rPr lang="en-US" sz="400">
                <a:solidFill>
                  <a:srgbClr val="FFFFFF"/>
                </a:solidFill>
              </a:rPr>
              <a:t>          &lt;MatchingTextRGB Red="0" Green="0" Blue="0"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&lt;Name&gt;Green for traffic lights&lt;/Name&gt;</a:t>
            </a:r>
          </a:p>
          <a:p>
            <a:pPr algn="ctr" eaLnBrk="1" fontAlgn="auto" hangingPunct="1">
              <a:spcBef>
                <a:spcPts val="0"/>
              </a:spcBef>
              <a:spcAft>
                <a:spcPts val="0"/>
              </a:spcAft>
              <a:defRPr/>
            </a:pPr>
            <a:r>
              <a:rPr lang="en-US" sz="400">
                <a:solidFill>
                  <a:srgbClr val="FFFFFF"/>
                </a:solidFill>
              </a:rPr>
              <a:t>          &lt;ThemeColorIndex&gt;msoNotThemeColor&lt;/ThemeColorIndex&gt;</a:t>
            </a:r>
          </a:p>
          <a:p>
            <a:pPr algn="ctr" eaLnBrk="1" fontAlgn="auto" hangingPunct="1">
              <a:spcBef>
                <a:spcPts val="0"/>
              </a:spcBef>
              <a:spcAft>
                <a:spcPts val="0"/>
              </a:spcAft>
              <a:defRPr/>
            </a:pPr>
            <a:r>
              <a:rPr lang="en-US" sz="400">
                <a:solidFill>
                  <a:srgbClr val="FFFFFF"/>
                </a:solidFill>
              </a:rPr>
              <a:t>          &lt;MatchingTextRGB Red="13" Green="208" Blue="13" /&gt;</a:t>
            </a:r>
          </a:p>
          <a:p>
            <a:pPr algn="ctr" eaLnBrk="1" fontAlgn="auto" hangingPunct="1">
              <a:spcBef>
                <a:spcPts val="0"/>
              </a:spcBef>
              <a:spcAft>
                <a:spcPts val="0"/>
              </a:spcAft>
              <a:defRPr/>
            </a:pPr>
            <a:r>
              <a:rPr lang="en-US" sz="400">
                <a:solidFill>
                  <a:srgbClr val="FFFFFF"/>
                </a:solidFill>
              </a:rPr>
              <a:t>        &lt;/VctCustomColor&gt;</a:t>
            </a:r>
          </a:p>
          <a:p>
            <a:pPr algn="ctr" eaLnBrk="1" fontAlgn="auto" hangingPunct="1">
              <a:spcBef>
                <a:spcPts val="0"/>
              </a:spcBef>
              <a:spcAft>
                <a:spcPts val="0"/>
              </a:spcAft>
              <a:defRPr/>
            </a:pPr>
            <a:r>
              <a:rPr lang="en-US" sz="400">
                <a:solidFill>
                  <a:srgbClr val="FFFFFF"/>
                </a:solidFill>
              </a:rPr>
              <a:t>      &lt;/CustomColors&gt;</a:t>
            </a:r>
          </a:p>
          <a:p>
            <a:pPr algn="ctr" eaLnBrk="1" fontAlgn="auto" hangingPunct="1">
              <a:spcBef>
                <a:spcPts val="0"/>
              </a:spcBef>
              <a:spcAft>
                <a:spcPts val="0"/>
              </a:spcAft>
              <a:defRPr/>
            </a:pPr>
            <a:r>
              <a:rPr lang="en-US" sz="400">
                <a:solidFill>
                  <a:srgbClr val="FFFFFF"/>
                </a:solidFill>
              </a:rPr>
              <a:t>    &lt;/VctCustomColorSeries&gt;</a:t>
            </a:r>
          </a:p>
          <a:p>
            <a:pPr algn="ctr" eaLnBrk="1" fontAlgn="auto" hangingPunct="1">
              <a:spcBef>
                <a:spcPts val="0"/>
              </a:spcBef>
              <a:spcAft>
                <a:spcPts val="0"/>
              </a:spcAft>
              <a:defRPr/>
            </a:pPr>
            <a:r>
              <a:rPr lang="en-US" sz="400">
                <a:solidFill>
                  <a:srgbClr val="FFFFFF"/>
                </a:solidFill>
              </a:rPr>
              <a:t>  &lt;/VctColors&gt;</a:t>
            </a:r>
          </a:p>
          <a:p>
            <a:pPr algn="ctr" eaLnBrk="1" fontAlgn="auto" hangingPunct="1">
              <a:spcBef>
                <a:spcPts val="0"/>
              </a:spcBef>
              <a:spcAft>
                <a:spcPts val="0"/>
              </a:spcAft>
              <a:defRPr/>
            </a:pPr>
            <a:r>
              <a:rPr lang="en-US" sz="400">
                <a:solidFill>
                  <a:srgbClr val="FFFFFF"/>
                </a:solidFill>
              </a:rPr>
              <a:t>  &lt;Horizontal&gt;false&lt;/Horizontal&gt;</a:t>
            </a:r>
          </a:p>
          <a:p>
            <a:pPr algn="ctr" eaLnBrk="1" fontAlgn="auto" hangingPunct="1">
              <a:spcBef>
                <a:spcPts val="0"/>
              </a:spcBef>
              <a:spcAft>
                <a:spcPts val="0"/>
              </a:spcAft>
              <a:defRPr/>
            </a:pPr>
            <a:r>
              <a:rPr lang="en-US" sz="400">
                <a:solidFill>
                  <a:srgbClr val="FFFFFF"/>
                </a:solidFill>
              </a:rPr>
              <a:t>  &lt;Definite&gt;true&lt;/Definite&gt;</a:t>
            </a:r>
          </a:p>
          <a:p>
            <a:pPr algn="ctr" eaLnBrk="1" fontAlgn="auto" hangingPunct="1">
              <a:spcBef>
                <a:spcPts val="0"/>
              </a:spcBef>
              <a:spcAft>
                <a:spcPts val="0"/>
              </a:spcAft>
              <a:defRPr/>
            </a:pPr>
            <a:r>
              <a:rPr lang="en-US" sz="400">
                <a:solidFill>
                  <a:srgbClr val="FFFFFF"/>
                </a:solidFill>
              </a:rPr>
              <a:t>  &lt;ThemeColors&gt;</a:t>
            </a:r>
          </a:p>
          <a:p>
            <a:pPr algn="ctr" eaLnBrk="1" fontAlgn="auto" hangingPunct="1">
              <a:spcBef>
                <a:spcPts val="0"/>
              </a:spcBef>
              <a:spcAft>
                <a:spcPts val="0"/>
              </a:spcAft>
              <a:defRPr/>
            </a:pPr>
            <a:r>
              <a:rPr lang="en-US" sz="400">
                <a:solidFill>
                  <a:srgbClr val="FFFFFF"/>
                </a:solidFill>
              </a:rPr>
              <a:t>    &lt;VctThemeColor Red="0" Green="0" Blue="0" Index="msoThemeDark1" /&gt;</a:t>
            </a:r>
          </a:p>
          <a:p>
            <a:pPr algn="ctr" eaLnBrk="1" fontAlgn="auto" hangingPunct="1">
              <a:spcBef>
                <a:spcPts val="0"/>
              </a:spcBef>
              <a:spcAft>
                <a:spcPts val="0"/>
              </a:spcAft>
              <a:defRPr/>
            </a:pPr>
            <a:r>
              <a:rPr lang="en-US" sz="400">
                <a:solidFill>
                  <a:srgbClr val="FFFFFF"/>
                </a:solidFill>
              </a:rPr>
              <a:t>    &lt;VctThemeColor Red="255" Green="255" Blue="255" Index="msoThemeLight1" /&gt;</a:t>
            </a:r>
          </a:p>
          <a:p>
            <a:pPr algn="ctr" eaLnBrk="1" fontAlgn="auto" hangingPunct="1">
              <a:spcBef>
                <a:spcPts val="0"/>
              </a:spcBef>
              <a:spcAft>
                <a:spcPts val="0"/>
              </a:spcAft>
              <a:defRPr/>
            </a:pPr>
            <a:r>
              <a:rPr lang="en-US" sz="400">
                <a:solidFill>
                  <a:srgbClr val="FFFFFF"/>
                </a:solidFill>
              </a:rPr>
              <a:t>    &lt;VctThemeColor Red="55" Green="60" Blue="140" Index="msoThemeDark2" /&gt;</a:t>
            </a:r>
          </a:p>
          <a:p>
            <a:pPr algn="ctr" eaLnBrk="1" fontAlgn="auto" hangingPunct="1">
              <a:spcBef>
                <a:spcPts val="0"/>
              </a:spcBef>
              <a:spcAft>
                <a:spcPts val="0"/>
              </a:spcAft>
              <a:defRPr/>
            </a:pPr>
            <a:r>
              <a:rPr lang="en-US" sz="400">
                <a:solidFill>
                  <a:srgbClr val="FFFFFF"/>
                </a:solidFill>
              </a:rPr>
              <a:t>    &lt;VctThemeColor Red="217" Green="26" Blue="38" Index="msoThemeLight2" /&gt;</a:t>
            </a:r>
          </a:p>
          <a:p>
            <a:pPr algn="ctr" eaLnBrk="1" fontAlgn="auto" hangingPunct="1">
              <a:spcBef>
                <a:spcPts val="0"/>
              </a:spcBef>
              <a:spcAft>
                <a:spcPts val="0"/>
              </a:spcAft>
              <a:defRPr/>
            </a:pPr>
            <a:r>
              <a:rPr lang="en-US" sz="400">
                <a:solidFill>
                  <a:srgbClr val="FFFFFF"/>
                </a:solidFill>
              </a:rPr>
              <a:t>    &lt;VctThemeColor Red="150" Green="150" Blue="150" Index="msoThemeAccent1" /&gt;</a:t>
            </a:r>
          </a:p>
          <a:p>
            <a:pPr algn="ctr" eaLnBrk="1" fontAlgn="auto" hangingPunct="1">
              <a:spcBef>
                <a:spcPts val="0"/>
              </a:spcBef>
              <a:spcAft>
                <a:spcPts val="0"/>
              </a:spcAft>
              <a:defRPr/>
            </a:pPr>
            <a:r>
              <a:rPr lang="en-US" sz="400">
                <a:solidFill>
                  <a:srgbClr val="FFFFFF"/>
                </a:solidFill>
              </a:rPr>
              <a:t>    &lt;VctThemeColor Red="183" Green="219" Blue="255" Index="msoThemeAccent2" /&gt;</a:t>
            </a:r>
          </a:p>
          <a:p>
            <a:pPr algn="ctr" eaLnBrk="1" fontAlgn="auto" hangingPunct="1">
              <a:spcBef>
                <a:spcPts val="0"/>
              </a:spcBef>
              <a:spcAft>
                <a:spcPts val="0"/>
              </a:spcAft>
              <a:defRPr/>
            </a:pPr>
            <a:r>
              <a:rPr lang="en-US" sz="400">
                <a:solidFill>
                  <a:srgbClr val="FFFFFF"/>
                </a:solidFill>
              </a:rPr>
              <a:t>    &lt;VctThemeColor Red="221" Green="221" Blue="221" Index="msoThemeAccent3" /&gt;</a:t>
            </a:r>
          </a:p>
          <a:p>
            <a:pPr algn="ctr" eaLnBrk="1" fontAlgn="auto" hangingPunct="1">
              <a:spcBef>
                <a:spcPts val="0"/>
              </a:spcBef>
              <a:spcAft>
                <a:spcPts val="0"/>
              </a:spcAft>
              <a:defRPr/>
            </a:pPr>
            <a:r>
              <a:rPr lang="en-US" sz="400">
                <a:solidFill>
                  <a:srgbClr val="FFFFFF"/>
                </a:solidFill>
              </a:rPr>
              <a:t>    &lt;VctThemeColor Red="215" Green="193" Blue="66" Index="msoThemeAccent4" /&gt;</a:t>
            </a:r>
          </a:p>
          <a:p>
            <a:pPr algn="ctr" eaLnBrk="1" fontAlgn="auto" hangingPunct="1">
              <a:spcBef>
                <a:spcPts val="0"/>
              </a:spcBef>
              <a:spcAft>
                <a:spcPts val="0"/>
              </a:spcAft>
              <a:defRPr/>
            </a:pPr>
            <a:r>
              <a:rPr lang="en-US" sz="400">
                <a:solidFill>
                  <a:srgbClr val="FFFFFF"/>
                </a:solidFill>
              </a:rPr>
              <a:t>    &lt;VctThemeColor Red="59" Green="70" Blue="109" Index="msoThemeAccent5" /&gt;</a:t>
            </a:r>
          </a:p>
          <a:p>
            <a:pPr algn="ctr" eaLnBrk="1" fontAlgn="auto" hangingPunct="1">
              <a:spcBef>
                <a:spcPts val="0"/>
              </a:spcBef>
              <a:spcAft>
                <a:spcPts val="0"/>
              </a:spcAft>
              <a:defRPr/>
            </a:pPr>
            <a:r>
              <a:rPr lang="en-US" sz="400">
                <a:solidFill>
                  <a:srgbClr val="FFFFFF"/>
                </a:solidFill>
              </a:rPr>
              <a:t>    &lt;VctThemeColor Red="122" Green="184" Blue="0" Index="msoThemeAccent6" /&gt;</a:t>
            </a:r>
          </a:p>
          <a:p>
            <a:pPr algn="ctr" eaLnBrk="1" fontAlgn="auto" hangingPunct="1">
              <a:spcBef>
                <a:spcPts val="0"/>
              </a:spcBef>
              <a:spcAft>
                <a:spcPts val="0"/>
              </a:spcAft>
              <a:defRPr/>
            </a:pPr>
            <a:r>
              <a:rPr lang="en-US" sz="400">
                <a:solidFill>
                  <a:srgbClr val="FFFFFF"/>
                </a:solidFill>
              </a:rPr>
              <a:t>    &lt;VctThemeColor Red="55" Green="60" Blue="140" Index="msoThemeHyperlink" /&gt;</a:t>
            </a:r>
          </a:p>
          <a:p>
            <a:pPr algn="ctr" eaLnBrk="1" fontAlgn="auto" hangingPunct="1">
              <a:spcBef>
                <a:spcPts val="0"/>
              </a:spcBef>
              <a:spcAft>
                <a:spcPts val="0"/>
              </a:spcAft>
              <a:defRPr/>
            </a:pPr>
            <a:r>
              <a:rPr lang="en-US" sz="400">
                <a:solidFill>
                  <a:srgbClr val="FFFFFF"/>
                </a:solidFill>
              </a:rPr>
              <a:t>    &lt;VctThemeColor Red="150" Green="150" Blue="150" Index="msoThemeFollowedHyperlink" /&gt;</a:t>
            </a:r>
          </a:p>
          <a:p>
            <a:pPr algn="ctr" eaLnBrk="1" fontAlgn="auto" hangingPunct="1">
              <a:spcBef>
                <a:spcPts val="0"/>
              </a:spcBef>
              <a:spcAft>
                <a:spcPts val="0"/>
              </a:spcAft>
              <a:defRPr/>
            </a:pPr>
            <a:r>
              <a:rPr lang="en-US" sz="400">
                <a:solidFill>
                  <a:srgbClr val="FFFFFF"/>
                </a:solidFill>
              </a:rPr>
              <a:t>  &lt;/ThemeColors&gt;</a:t>
            </a:r>
          </a:p>
          <a:p>
            <a:pPr algn="ctr" eaLnBrk="1" fontAlgn="auto" hangingPunct="1">
              <a:spcBef>
                <a:spcPts val="0"/>
              </a:spcBef>
              <a:spcAft>
                <a:spcPts val="0"/>
              </a:spcAft>
              <a:defRPr/>
            </a:pPr>
            <a:r>
              <a:rPr lang="en-US" sz="400">
                <a:solidFill>
                  <a:srgbClr val="FFFFFF"/>
                </a:solidFill>
              </a:rPr>
              <a:t>&lt;/CorporateColors&gt;</a:t>
            </a:r>
            <a:endParaRPr lang="en-US" sz="400" dirty="0">
              <a:solidFill>
                <a:srgbClr val="FFFFFF"/>
              </a:solidFill>
            </a:endParaRPr>
          </a:p>
        </p:txBody>
      </p:sp>
      <p:sp>
        <p:nvSpPr>
          <p:cNvPr id="1027" name="Titelplatzhalter 7">
            <a:extLst>
              <a:ext uri="{FF2B5EF4-FFF2-40B4-BE49-F238E27FC236}">
                <a16:creationId xmlns:a16="http://schemas.microsoft.com/office/drawing/2014/main" id="{6906B6C3-1B7E-421B-941C-7A077D4FF83F}"/>
              </a:ext>
            </a:extLst>
          </p:cNvPr>
          <p:cNvSpPr>
            <a:spLocks noGrp="1"/>
          </p:cNvSpPr>
          <p:nvPr>
            <p:ph type="title"/>
          </p:nvPr>
        </p:nvSpPr>
        <p:spPr bwMode="gray">
          <a:xfrm>
            <a:off x="599018" y="1052514"/>
            <a:ext cx="11042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Headline</a:t>
            </a:r>
          </a:p>
        </p:txBody>
      </p:sp>
      <p:pic>
        <p:nvPicPr>
          <p:cNvPr id="1028" name="Picture 11" descr="Panalpina_header_neu">
            <a:extLst>
              <a:ext uri="{FF2B5EF4-FFF2-40B4-BE49-F238E27FC236}">
                <a16:creationId xmlns:a16="http://schemas.microsoft.com/office/drawing/2014/main" id="{582FD0CD-C781-406F-BB87-A2967A4EA98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gray">
          <a:xfrm>
            <a:off x="599018" y="139701"/>
            <a:ext cx="1104053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Slide Number Placeholder 5">
            <a:extLst>
              <a:ext uri="{FF2B5EF4-FFF2-40B4-BE49-F238E27FC236}">
                <a16:creationId xmlns:a16="http://schemas.microsoft.com/office/drawing/2014/main" id="{5C855682-BBCE-4A55-9236-4292B1248A55}"/>
              </a:ext>
            </a:extLst>
          </p:cNvPr>
          <p:cNvSpPr txBox="1">
            <a:spLocks/>
          </p:cNvSpPr>
          <p:nvPr/>
        </p:nvSpPr>
        <p:spPr bwMode="gray">
          <a:xfrm>
            <a:off x="11148484" y="417513"/>
            <a:ext cx="4318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AE1F833C-906D-4A96-9C75-DC8DE9D58D97}" type="slidenum">
              <a:rPr lang="en-US" altLang="en-US" sz="1200" smtClean="0">
                <a:solidFill>
                  <a:srgbClr val="373C8C"/>
                </a:solidFill>
              </a:rPr>
              <a:pPr algn="ctr" eaLnBrk="1" hangingPunct="1">
                <a:defRPr/>
              </a:pPr>
              <a:t>‹#›</a:t>
            </a:fld>
            <a:endParaRPr lang="en-US" altLang="en-US" sz="1200">
              <a:solidFill>
                <a:srgbClr val="373C8C"/>
              </a:solidFill>
            </a:endParaRPr>
          </a:p>
        </p:txBody>
      </p:sp>
      <p:sp>
        <p:nvSpPr>
          <p:cNvPr id="1030" name="TextBox 8">
            <a:extLst>
              <a:ext uri="{FF2B5EF4-FFF2-40B4-BE49-F238E27FC236}">
                <a16:creationId xmlns:a16="http://schemas.microsoft.com/office/drawing/2014/main" id="{5F9E2FC9-880B-4E30-9B25-39DF45BC0A44}"/>
              </a:ext>
            </a:extLst>
          </p:cNvPr>
          <p:cNvSpPr txBox="1">
            <a:spLocks noChangeArrowheads="1"/>
          </p:cNvSpPr>
          <p:nvPr>
            <p:custDataLst>
              <p:tags r:id="rId12"/>
            </p:custDataLst>
          </p:nvPr>
        </p:nvSpPr>
        <p:spPr bwMode="gray">
          <a:xfrm>
            <a:off x="8155518" y="139701"/>
            <a:ext cx="342476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 bIns="18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200">
                <a:solidFill>
                  <a:srgbClr val="373C8C"/>
                </a:solidFill>
              </a:rPr>
              <a:t>Panalpina @ LinkedIn</a:t>
            </a:r>
          </a:p>
        </p:txBody>
      </p:sp>
      <p:sp>
        <p:nvSpPr>
          <p:cNvPr id="1031" name="TextBox 9">
            <a:extLst>
              <a:ext uri="{FF2B5EF4-FFF2-40B4-BE49-F238E27FC236}">
                <a16:creationId xmlns:a16="http://schemas.microsoft.com/office/drawing/2014/main" id="{EDAB465A-676D-4233-919C-A21FEDD70998}"/>
              </a:ext>
            </a:extLst>
          </p:cNvPr>
          <p:cNvSpPr txBox="1">
            <a:spLocks noChangeArrowheads="1"/>
          </p:cNvSpPr>
          <p:nvPr>
            <p:custDataLst>
              <p:tags r:id="rId13"/>
            </p:custDataLst>
          </p:nvPr>
        </p:nvSpPr>
        <p:spPr bwMode="gray">
          <a:xfrm>
            <a:off x="8155518" y="417513"/>
            <a:ext cx="283633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 bIns="18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200">
                <a:solidFill>
                  <a:srgbClr val="373C8C"/>
                </a:solidFill>
              </a:rPr>
              <a:t>Amsterdam, November 2015</a:t>
            </a:r>
          </a:p>
        </p:txBody>
      </p:sp>
      <p:sp>
        <p:nvSpPr>
          <p:cNvPr id="1032" name="VctSubjectTitle_ID_15" hidden="1">
            <a:extLst>
              <a:ext uri="{FF2B5EF4-FFF2-40B4-BE49-F238E27FC236}">
                <a16:creationId xmlns:a16="http://schemas.microsoft.com/office/drawing/2014/main" id="{93F44838-1315-4776-914A-F159AF92D750}"/>
              </a:ext>
            </a:extLst>
          </p:cNvPr>
          <p:cNvSpPr txBox="1">
            <a:spLocks noChangeArrowheads="1"/>
          </p:cNvSpPr>
          <p:nvPr>
            <p:custDataLst>
              <p:tags r:id="rId14"/>
            </p:custDataLst>
          </p:nvPr>
        </p:nvSpPr>
        <p:spPr bwMode="gray">
          <a:xfrm>
            <a:off x="599018" y="1412875"/>
            <a:ext cx="11040533" cy="287338"/>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600" b="1">
                <a:solidFill>
                  <a:srgbClr val="000000"/>
                </a:solidFill>
              </a:rPr>
              <a:t>Chart Title</a:t>
            </a:r>
          </a:p>
        </p:txBody>
      </p:sp>
      <p:sp>
        <p:nvSpPr>
          <p:cNvPr id="1033" name="VctFootnote_ID_16" hidden="1">
            <a:extLst>
              <a:ext uri="{FF2B5EF4-FFF2-40B4-BE49-F238E27FC236}">
                <a16:creationId xmlns:a16="http://schemas.microsoft.com/office/drawing/2014/main" id="{BC98AFCE-1EBD-4329-AC0E-F7FFFADA1C15}"/>
              </a:ext>
            </a:extLst>
          </p:cNvPr>
          <p:cNvSpPr txBox="1">
            <a:spLocks noChangeArrowheads="1"/>
          </p:cNvSpPr>
          <p:nvPr>
            <p:custDataLst>
              <p:tags r:id="rId15"/>
            </p:custDataLst>
          </p:nvPr>
        </p:nvSpPr>
        <p:spPr bwMode="gray">
          <a:xfrm>
            <a:off x="641351" y="6453188"/>
            <a:ext cx="11023600" cy="14446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b"/>
          <a:lstStyle>
            <a:lvl1pPr marL="85725" indent="-85725">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defRPr/>
            </a:pPr>
            <a:r>
              <a:rPr lang="en-US" altLang="en-US" sz="1000">
                <a:solidFill>
                  <a:srgbClr val="000000"/>
                </a:solidFill>
              </a:rPr>
              <a:t>*	Footnote</a:t>
            </a:r>
          </a:p>
        </p:txBody>
      </p:sp>
      <p:sp>
        <p:nvSpPr>
          <p:cNvPr id="20" name="VctStamp_ID_20" hidden="1">
            <a:extLst>
              <a:ext uri="{FF2B5EF4-FFF2-40B4-BE49-F238E27FC236}">
                <a16:creationId xmlns:a16="http://schemas.microsoft.com/office/drawing/2014/main" id="{A9A13723-5269-415E-B47C-30E22EBB50BB}"/>
              </a:ext>
            </a:extLst>
          </p:cNvPr>
          <p:cNvSpPr/>
          <p:nvPr>
            <p:custDataLst>
              <p:tags r:id="rId16"/>
            </p:custDataLst>
          </p:nvPr>
        </p:nvSpPr>
        <p:spPr bwMode="gray">
          <a:xfrm>
            <a:off x="11049912" y="1409700"/>
            <a:ext cx="615040" cy="266740"/>
          </a:xfrm>
          <a:prstGeom prst="leftRightArrow">
            <a:avLst>
              <a:gd name="adj1" fmla="val 100000"/>
              <a:gd name="adj2" fmla="val 0"/>
            </a:avLst>
          </a:prstGeom>
          <a:noFill/>
          <a:ln w="2540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25400" rIns="0" bIns="25400">
            <a:spAutoFit/>
          </a:bodyPr>
          <a:lstStyle/>
          <a:p>
            <a:pPr algn="r" eaLnBrk="1" fontAlgn="auto" hangingPunct="1">
              <a:spcBef>
                <a:spcPts val="0"/>
              </a:spcBef>
              <a:spcAft>
                <a:spcPts val="0"/>
              </a:spcAft>
              <a:defRPr/>
            </a:pPr>
            <a:r>
              <a:rPr lang="en-US" sz="1400" b="1">
                <a:solidFill>
                  <a:srgbClr val="373C8C"/>
                </a:solidFill>
              </a:rPr>
              <a:t>STAMP</a:t>
            </a:r>
          </a:p>
        </p:txBody>
      </p:sp>
      <p:cxnSp>
        <p:nvCxnSpPr>
          <p:cNvPr id="21" name="VctTopStpCtr_ID_21" hidden="1">
            <a:extLst>
              <a:ext uri="{FF2B5EF4-FFF2-40B4-BE49-F238E27FC236}">
                <a16:creationId xmlns:a16="http://schemas.microsoft.com/office/drawing/2014/main" id="{AAD9F8EE-D3BD-4DC3-9DEE-FAFE893412A6}"/>
              </a:ext>
            </a:extLst>
          </p:cNvPr>
          <p:cNvCxnSpPr>
            <a:stCxn id="20" idx="2"/>
            <a:endCxn id="20" idx="0"/>
          </p:cNvCxnSpPr>
          <p:nvPr>
            <p:custDataLst>
              <p:tags r:id="rId17"/>
            </p:custDataLst>
          </p:nvPr>
        </p:nvCxnSpPr>
        <p:spPr bwMode="gray">
          <a:xfrm>
            <a:off x="11049912" y="1409700"/>
            <a:ext cx="615040" cy="0"/>
          </a:xfrm>
          <a:prstGeom prst="straightConnector1">
            <a:avLst/>
          </a:prstGeom>
          <a:ln cmpd="sng">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VctBtmStpCtr_ID_22" hidden="1">
            <a:extLst>
              <a:ext uri="{FF2B5EF4-FFF2-40B4-BE49-F238E27FC236}">
                <a16:creationId xmlns:a16="http://schemas.microsoft.com/office/drawing/2014/main" id="{75DFD3CE-5A3A-41FB-AB34-720453685FAE}"/>
              </a:ext>
            </a:extLst>
          </p:cNvPr>
          <p:cNvCxnSpPr>
            <a:stCxn id="20" idx="4"/>
            <a:endCxn id="20" idx="6"/>
          </p:cNvCxnSpPr>
          <p:nvPr>
            <p:custDataLst>
              <p:tags r:id="rId18"/>
            </p:custDataLst>
          </p:nvPr>
        </p:nvCxnSpPr>
        <p:spPr bwMode="gray">
          <a:xfrm>
            <a:off x="11049912" y="1676440"/>
            <a:ext cx="615040" cy="0"/>
          </a:xfrm>
          <a:prstGeom prst="straightConnector1">
            <a:avLst/>
          </a:prstGeom>
          <a:ln cmpd="sng">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platzhalter 1">
            <a:extLst>
              <a:ext uri="{FF2B5EF4-FFF2-40B4-BE49-F238E27FC236}">
                <a16:creationId xmlns:a16="http://schemas.microsoft.com/office/drawing/2014/main" id="{9FA040AB-EC11-4EA2-A2A9-46E29EB45558}"/>
              </a:ext>
            </a:extLst>
          </p:cNvPr>
          <p:cNvSpPr>
            <a:spLocks noGrp="1"/>
          </p:cNvSpPr>
          <p:nvPr>
            <p:ph type="body" idx="1"/>
            <p:custDataLst>
              <p:tags r:id="rId19"/>
            </p:custDataLst>
          </p:nvPr>
        </p:nvSpPr>
        <p:spPr>
          <a:xfrm>
            <a:off x="599018" y="1844676"/>
            <a:ext cx="11040533" cy="4537075"/>
          </a:xfrm>
          <a:prstGeom prst="rect">
            <a:avLst/>
          </a:prstGeom>
        </p:spPr>
        <p:txBody>
          <a:bodyPr vert="horz" lIns="0" tIns="0" rIns="0" bIns="0" rtlCol="0">
            <a:normAutofit/>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a:p>
            <a:pPr lvl="5"/>
            <a:r>
              <a:rPr lang="en-US" noProof="0" dirty="0" err="1"/>
              <a:t>Sechste</a:t>
            </a:r>
            <a:r>
              <a:rPr lang="en-US" noProof="0" dirty="0"/>
              <a:t> </a:t>
            </a:r>
            <a:r>
              <a:rPr lang="en-US" noProof="0" dirty="0" err="1"/>
              <a:t>Ebene</a:t>
            </a:r>
            <a:endParaRPr lang="en-US" noProof="0" dirty="0"/>
          </a:p>
          <a:p>
            <a:pPr lvl="6"/>
            <a:r>
              <a:rPr lang="en-US" noProof="0" dirty="0" err="1"/>
              <a:t>Siebte</a:t>
            </a:r>
            <a:r>
              <a:rPr lang="en-US" noProof="0" dirty="0"/>
              <a:t> </a:t>
            </a:r>
            <a:r>
              <a:rPr lang="en-US" noProof="0" dirty="0" err="1"/>
              <a:t>Ebene</a:t>
            </a:r>
            <a:endParaRPr lang="en-US" noProof="0" dirty="0"/>
          </a:p>
          <a:p>
            <a:pPr lvl="7"/>
            <a:r>
              <a:rPr lang="en-US" noProof="0" dirty="0" err="1"/>
              <a:t>Achte</a:t>
            </a:r>
            <a:r>
              <a:rPr lang="en-US" noProof="0" dirty="0"/>
              <a:t> </a:t>
            </a:r>
            <a:r>
              <a:rPr lang="en-US" noProof="0" dirty="0" err="1"/>
              <a:t>Ebene</a:t>
            </a:r>
            <a:endParaRPr lang="en-US" noProof="0" dirty="0"/>
          </a:p>
          <a:p>
            <a:pPr lvl="8"/>
            <a:r>
              <a:rPr lang="en-US" noProof="0" dirty="0" err="1"/>
              <a:t>Neunte</a:t>
            </a:r>
            <a:r>
              <a:rPr lang="en-US" noProof="0" dirty="0"/>
              <a:t> </a:t>
            </a:r>
            <a:r>
              <a:rPr lang="en-US" noProof="0" dirty="0" err="1"/>
              <a:t>Ebene</a:t>
            </a:r>
            <a:endParaRPr lang="en-US" noProof="0" dirty="0"/>
          </a:p>
        </p:txBody>
      </p:sp>
      <p:sp>
        <p:nvSpPr>
          <p:cNvPr id="17" name="VctRoadmap_ID_2" hidden="1">
            <a:extLst>
              <a:ext uri="{FF2B5EF4-FFF2-40B4-BE49-F238E27FC236}">
                <a16:creationId xmlns:a16="http://schemas.microsoft.com/office/drawing/2014/main" id="{5C2A5DB5-8DF2-4022-947A-A263E8426EDE}"/>
              </a:ext>
            </a:extLst>
          </p:cNvPr>
          <p:cNvSpPr txBox="1"/>
          <p:nvPr>
            <p:custDataLst>
              <p:tags r:id="rId20"/>
            </p:custDataLst>
          </p:nvPr>
        </p:nvSpPr>
        <p:spPr bwMode="gray">
          <a:xfrm>
            <a:off x="6144684" y="6453189"/>
            <a:ext cx="5520267" cy="153987"/>
          </a:xfrm>
          <a:prstGeom prst="rect">
            <a:avLst/>
          </a:prstGeom>
          <a:noFill/>
          <a:ln cmpd="sng">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cmpd="sng">
                <a:solidFill>
                  <a:schemeClr val="tx1"/>
                </a:solidFill>
              </a14:hiddenLine>
            </a:ext>
          </a:extLst>
        </p:spPr>
        <p:txBody>
          <a:bodyPr lIns="0" tIns="0" rIns="0" bIns="0" anchor="b"/>
          <a:lstStyle>
            <a:defPPr>
              <a:defRPr lang="en-US"/>
            </a:defPPr>
            <a:lvl1pPr marL="85725" indent="-85725">
              <a:lnSpc>
                <a:spcPct val="100000"/>
              </a:lnSpc>
              <a:spcBef>
                <a:spcPts val="0"/>
              </a:spcBef>
              <a:spcAft>
                <a:spcPts val="0"/>
              </a:spcAft>
              <a:buNone/>
              <a:defRPr sz="1000" b="0" i="0">
                <a:solidFill>
                  <a:schemeClr val="dk1"/>
                </a:solidFill>
                <a:latin typeface="Arial"/>
              </a:defRPr>
            </a:lvl1pPr>
          </a:lstStyle>
          <a:p>
            <a:pPr algn="r" eaLnBrk="1" fontAlgn="auto" hangingPunct="1">
              <a:defRPr/>
            </a:pPr>
            <a:r>
              <a:rPr lang="en-US" sz="1000">
                <a:solidFill>
                  <a:srgbClr val="373C8C"/>
                </a:solidFill>
              </a:rPr>
              <a:t>_Auto</a:t>
            </a:r>
          </a:p>
        </p:txBody>
      </p:sp>
      <p:sp>
        <p:nvSpPr>
          <p:cNvPr id="18" name="Text Placeholder 3">
            <a:extLst>
              <a:ext uri="{FF2B5EF4-FFF2-40B4-BE49-F238E27FC236}">
                <a16:creationId xmlns:a16="http://schemas.microsoft.com/office/drawing/2014/main" id="{238E9D18-7253-47F7-84A5-FD80867FCCA6}"/>
              </a:ext>
            </a:extLst>
          </p:cNvPr>
          <p:cNvSpPr txBox="1">
            <a:spLocks/>
          </p:cNvSpPr>
          <p:nvPr>
            <p:custDataLst>
              <p:tags r:id="rId21"/>
            </p:custDataLst>
          </p:nvPr>
        </p:nvSpPr>
        <p:spPr>
          <a:xfrm>
            <a:off x="641351" y="6607176"/>
            <a:ext cx="28854" cy="123111"/>
          </a:xfrm>
          <a:prstGeom prst="rect">
            <a:avLst/>
          </a:prstGeom>
        </p:spPr>
        <p:txBody>
          <a:bodyPr wrap="none" lIns="0" tIns="0" rIns="0" bIns="0">
            <a:spAutoFit/>
          </a:bodyPr>
          <a:lstStyle>
            <a:lvl1pPr marL="0" indent="0" algn="l" rtl="0" eaLnBrk="0" fontAlgn="base" hangingPunct="0">
              <a:lnSpc>
                <a:spcPts val="2400"/>
              </a:lnSpc>
              <a:spcBef>
                <a:spcPct val="20000"/>
              </a:spcBef>
              <a:spcAft>
                <a:spcPct val="20000"/>
              </a:spcAft>
              <a:buClr>
                <a:schemeClr val="bg2"/>
              </a:buClr>
              <a:buFont typeface="Times" pitchFamily="18" charset="0"/>
              <a:buNone/>
              <a:defRPr sz="1400">
                <a:solidFill>
                  <a:schemeClr val="tx1"/>
                </a:solidFill>
                <a:latin typeface="+mn-lt"/>
                <a:ea typeface="+mn-ea"/>
                <a:cs typeface="+mn-cs"/>
              </a:defRPr>
            </a:lvl1pPr>
            <a:lvl2pPr marL="457200" indent="0" algn="l" rtl="0" eaLnBrk="0" fontAlgn="base" hangingPunct="0">
              <a:lnSpc>
                <a:spcPts val="2000"/>
              </a:lnSpc>
              <a:spcBef>
                <a:spcPct val="20000"/>
              </a:spcBef>
              <a:spcAft>
                <a:spcPct val="20000"/>
              </a:spcAft>
              <a:buClr>
                <a:schemeClr val="bg2"/>
              </a:buClr>
              <a:buFont typeface="Times" pitchFamily="18" charset="0"/>
              <a:buNone/>
              <a:defRPr sz="1200">
                <a:solidFill>
                  <a:schemeClr val="tx1"/>
                </a:solidFill>
                <a:latin typeface="+mn-lt"/>
              </a:defRPr>
            </a:lvl2pPr>
            <a:lvl3pPr marL="914400" indent="0" algn="l" rtl="0" eaLnBrk="0" fontAlgn="base" hangingPunct="0">
              <a:lnSpc>
                <a:spcPts val="2000"/>
              </a:lnSpc>
              <a:spcBef>
                <a:spcPct val="20000"/>
              </a:spcBef>
              <a:spcAft>
                <a:spcPct val="20000"/>
              </a:spcAft>
              <a:buClr>
                <a:schemeClr val="bg2"/>
              </a:buClr>
              <a:buNone/>
              <a:defRPr sz="1000">
                <a:solidFill>
                  <a:schemeClr val="tx1"/>
                </a:solidFill>
                <a:latin typeface="+mn-lt"/>
              </a:defRPr>
            </a:lvl3pPr>
            <a:lvl4pPr marL="1371600" indent="0" algn="l" rtl="0" eaLnBrk="0" fontAlgn="base" hangingPunct="0">
              <a:lnSpc>
                <a:spcPts val="2000"/>
              </a:lnSpc>
              <a:spcBef>
                <a:spcPct val="20000"/>
              </a:spcBef>
              <a:spcAft>
                <a:spcPct val="20000"/>
              </a:spcAft>
              <a:buNone/>
              <a:defRPr sz="900">
                <a:solidFill>
                  <a:schemeClr val="tx1"/>
                </a:solidFill>
                <a:latin typeface="+mn-lt"/>
              </a:defRPr>
            </a:lvl4pPr>
            <a:lvl5pPr marL="1828800" indent="0" algn="l" rtl="0" eaLnBrk="0" fontAlgn="base" hangingPunct="0">
              <a:lnSpc>
                <a:spcPts val="2000"/>
              </a:lnSpc>
              <a:spcBef>
                <a:spcPct val="20000"/>
              </a:spcBef>
              <a:spcAft>
                <a:spcPct val="20000"/>
              </a:spcAft>
              <a:buNone/>
              <a:defRPr sz="900">
                <a:solidFill>
                  <a:schemeClr val="tx1"/>
                </a:solidFill>
                <a:latin typeface="+mn-lt"/>
              </a:defRPr>
            </a:lvl5pPr>
            <a:lvl6pPr marL="2286000" indent="0" algn="l" rtl="0" fontAlgn="base">
              <a:lnSpc>
                <a:spcPts val="2000"/>
              </a:lnSpc>
              <a:spcBef>
                <a:spcPct val="20000"/>
              </a:spcBef>
              <a:spcAft>
                <a:spcPct val="20000"/>
              </a:spcAft>
              <a:buNone/>
              <a:defRPr sz="900">
                <a:solidFill>
                  <a:schemeClr val="tx1"/>
                </a:solidFill>
                <a:latin typeface="+mn-lt"/>
              </a:defRPr>
            </a:lvl6pPr>
            <a:lvl7pPr marL="2743200" indent="0" algn="l" rtl="0" fontAlgn="base">
              <a:lnSpc>
                <a:spcPts val="2000"/>
              </a:lnSpc>
              <a:spcBef>
                <a:spcPct val="20000"/>
              </a:spcBef>
              <a:spcAft>
                <a:spcPct val="20000"/>
              </a:spcAft>
              <a:buNone/>
              <a:defRPr sz="900">
                <a:solidFill>
                  <a:schemeClr val="tx1"/>
                </a:solidFill>
                <a:latin typeface="+mn-lt"/>
              </a:defRPr>
            </a:lvl7pPr>
            <a:lvl8pPr marL="3200400" indent="0" algn="l" rtl="0" fontAlgn="base">
              <a:lnSpc>
                <a:spcPts val="2000"/>
              </a:lnSpc>
              <a:spcBef>
                <a:spcPct val="20000"/>
              </a:spcBef>
              <a:spcAft>
                <a:spcPct val="20000"/>
              </a:spcAft>
              <a:buNone/>
              <a:defRPr sz="900">
                <a:solidFill>
                  <a:schemeClr val="tx1"/>
                </a:solidFill>
                <a:latin typeface="+mn-lt"/>
              </a:defRPr>
            </a:lvl8pPr>
            <a:lvl9pPr marL="3657600" indent="0" algn="l" rtl="0" fontAlgn="base">
              <a:lnSpc>
                <a:spcPts val="2000"/>
              </a:lnSpc>
              <a:spcBef>
                <a:spcPct val="20000"/>
              </a:spcBef>
              <a:spcAft>
                <a:spcPct val="20000"/>
              </a:spcAft>
              <a:buNone/>
              <a:defRPr sz="900">
                <a:solidFill>
                  <a:schemeClr val="tx1"/>
                </a:solidFill>
                <a:latin typeface="+mn-lt"/>
              </a:defRPr>
            </a:lvl9pPr>
          </a:lstStyle>
          <a:p>
            <a:pPr>
              <a:lnSpc>
                <a:spcPct val="100000"/>
              </a:lnSpc>
              <a:spcBef>
                <a:spcPts val="0"/>
              </a:spcBef>
              <a:spcAft>
                <a:spcPts val="0"/>
              </a:spcAft>
              <a:buClr>
                <a:srgbClr val="373C8C"/>
              </a:buClr>
              <a:defRPr/>
            </a:pPr>
            <a:r>
              <a:rPr lang="en-US" sz="800" b="1">
                <a:solidFill>
                  <a:srgbClr val="000000"/>
                </a:solidFill>
              </a:rPr>
              <a:t> </a:t>
            </a:r>
          </a:p>
        </p:txBody>
      </p:sp>
      <p:sp>
        <p:nvSpPr>
          <p:cNvPr id="4" name="VctContentArea_ID_4" hidden="1">
            <a:extLst>
              <a:ext uri="{FF2B5EF4-FFF2-40B4-BE49-F238E27FC236}">
                <a16:creationId xmlns:a16="http://schemas.microsoft.com/office/drawing/2014/main" id="{D20970AB-9D6F-405B-B35C-514471C15365}"/>
              </a:ext>
            </a:extLst>
          </p:cNvPr>
          <p:cNvSpPr/>
          <p:nvPr>
            <p:custDataLst>
              <p:tags r:id="rId22"/>
            </p:custDataLst>
          </p:nvPr>
        </p:nvSpPr>
        <p:spPr bwMode="gray">
          <a:xfrm>
            <a:off x="586317" y="1841501"/>
            <a:ext cx="11089216" cy="4543425"/>
          </a:xfrm>
          <a:prstGeom prst="rect">
            <a:avLst/>
          </a:prstGeom>
          <a:noFill/>
          <a:ln w="19050" cmpd="sng">
            <a:solidFill>
              <a:srgbClr val="C80000"/>
            </a:solidFill>
          </a:ln>
          <a:extLst>
            <a:ext uri="{909E8E84-426E-40DD-AFC4-6F175D3DCCD1}">
              <a14:hiddenFill xmlns:a14="http://schemas.microsoft.com/office/drawing/2010/main">
                <a:solidFill>
                  <a:srgbClr val="FFC86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srgbClr val="FFFFFF"/>
              </a:solidFill>
            </a:endParaRPr>
          </a:p>
        </p:txBody>
      </p:sp>
      <p:sp>
        <p:nvSpPr>
          <p:cNvPr id="1041" name="TextBox 8">
            <a:extLst>
              <a:ext uri="{FF2B5EF4-FFF2-40B4-BE49-F238E27FC236}">
                <a16:creationId xmlns:a16="http://schemas.microsoft.com/office/drawing/2014/main" id="{4A594997-E2DD-4D61-B20C-F2C9683069FB}"/>
              </a:ext>
            </a:extLst>
          </p:cNvPr>
          <p:cNvSpPr txBox="1">
            <a:spLocks noChangeArrowheads="1"/>
          </p:cNvSpPr>
          <p:nvPr>
            <p:custDataLst>
              <p:tags r:id="rId23"/>
            </p:custDataLst>
          </p:nvPr>
        </p:nvSpPr>
        <p:spPr bwMode="gray">
          <a:xfrm>
            <a:off x="4944534" y="139701"/>
            <a:ext cx="3071284"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1" hangingPunct="1">
              <a:defRPr/>
            </a:pPr>
            <a:endParaRPr lang="en-US" altLang="en-US" sz="1200">
              <a:solidFill>
                <a:srgbClr val="373C8C"/>
              </a:solidFill>
            </a:endParaRPr>
          </a:p>
        </p:txBody>
      </p:sp>
    </p:spTree>
    <p:extLst>
      <p:ext uri="{BB962C8B-B14F-4D97-AF65-F5344CB8AC3E}">
        <p14:creationId xmlns:p14="http://schemas.microsoft.com/office/powerpoint/2010/main" val="2458911075"/>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Lst>
  <p:hf sldNum="0" hdr="0" dt="0"/>
  <p:txStyles>
    <p:titleStyle>
      <a:lvl1pPr algn="ctr" rtl="0" eaLnBrk="0" fontAlgn="base" hangingPunct="0">
        <a:spcBef>
          <a:spcPct val="0"/>
        </a:spcBef>
        <a:spcAft>
          <a:spcPct val="0"/>
        </a:spcAft>
        <a:defRPr lang="de-DE" sz="2400" kern="1200" dirty="0">
          <a:solidFill>
            <a:schemeClr val="tx2"/>
          </a:solidFill>
          <a:latin typeface="+mj-lt"/>
          <a:ea typeface="+mj-ea"/>
          <a:cs typeface="+mj-cs"/>
        </a:defRPr>
      </a:lvl1pPr>
      <a:lvl2pPr algn="ctr" rtl="0" eaLnBrk="0" fontAlgn="base" hangingPunct="0">
        <a:spcBef>
          <a:spcPct val="0"/>
        </a:spcBef>
        <a:spcAft>
          <a:spcPct val="0"/>
        </a:spcAft>
        <a:defRPr sz="2400">
          <a:solidFill>
            <a:schemeClr val="tx2"/>
          </a:solidFill>
          <a:latin typeface="Arial" pitchFamily="34" charset="0"/>
        </a:defRPr>
      </a:lvl2pPr>
      <a:lvl3pPr algn="ctr" rtl="0" eaLnBrk="0" fontAlgn="base" hangingPunct="0">
        <a:spcBef>
          <a:spcPct val="0"/>
        </a:spcBef>
        <a:spcAft>
          <a:spcPct val="0"/>
        </a:spcAft>
        <a:defRPr sz="2400">
          <a:solidFill>
            <a:schemeClr val="tx2"/>
          </a:solidFill>
          <a:latin typeface="Arial" pitchFamily="34" charset="0"/>
        </a:defRPr>
      </a:lvl3pPr>
      <a:lvl4pPr algn="ctr" rtl="0" eaLnBrk="0" fontAlgn="base" hangingPunct="0">
        <a:spcBef>
          <a:spcPct val="0"/>
        </a:spcBef>
        <a:spcAft>
          <a:spcPct val="0"/>
        </a:spcAft>
        <a:defRPr sz="2400">
          <a:solidFill>
            <a:schemeClr val="tx2"/>
          </a:solidFill>
          <a:latin typeface="Arial" pitchFamily="34" charset="0"/>
        </a:defRPr>
      </a:lvl4pPr>
      <a:lvl5pPr algn="ctr" rtl="0" eaLnBrk="0" fontAlgn="base" hangingPunct="0">
        <a:spcBef>
          <a:spcPct val="0"/>
        </a:spcBef>
        <a:spcAft>
          <a:spcPct val="0"/>
        </a:spcAft>
        <a:defRPr sz="2400">
          <a:solidFill>
            <a:schemeClr val="tx2"/>
          </a:solidFill>
          <a:latin typeface="Arial" pitchFamily="34" charset="0"/>
        </a:defRPr>
      </a:lvl5pPr>
      <a:lvl6pPr marL="457200" algn="ctr" rtl="0" fontAlgn="base">
        <a:spcBef>
          <a:spcPct val="0"/>
        </a:spcBef>
        <a:spcAft>
          <a:spcPct val="0"/>
        </a:spcAft>
        <a:defRPr sz="2400">
          <a:solidFill>
            <a:schemeClr val="tx2"/>
          </a:solidFill>
          <a:latin typeface="Arial" pitchFamily="34" charset="0"/>
        </a:defRPr>
      </a:lvl6pPr>
      <a:lvl7pPr marL="914400" algn="ctr" rtl="0" fontAlgn="base">
        <a:spcBef>
          <a:spcPct val="0"/>
        </a:spcBef>
        <a:spcAft>
          <a:spcPct val="0"/>
        </a:spcAft>
        <a:defRPr sz="2400">
          <a:solidFill>
            <a:schemeClr val="tx2"/>
          </a:solidFill>
          <a:latin typeface="Arial" pitchFamily="34" charset="0"/>
        </a:defRPr>
      </a:lvl7pPr>
      <a:lvl8pPr marL="1371600" algn="ctr" rtl="0" fontAlgn="base">
        <a:spcBef>
          <a:spcPct val="0"/>
        </a:spcBef>
        <a:spcAft>
          <a:spcPct val="0"/>
        </a:spcAft>
        <a:defRPr sz="2400">
          <a:solidFill>
            <a:schemeClr val="tx2"/>
          </a:solidFill>
          <a:latin typeface="Arial" pitchFamily="34" charset="0"/>
        </a:defRPr>
      </a:lvl8pPr>
      <a:lvl9pPr marL="1828800" algn="ctr" rtl="0" fontAlgn="base">
        <a:spcBef>
          <a:spcPct val="0"/>
        </a:spcBef>
        <a:spcAft>
          <a:spcPct val="0"/>
        </a:spcAft>
        <a:defRPr sz="2400">
          <a:solidFill>
            <a:schemeClr val="tx2"/>
          </a:solidFill>
          <a:latin typeface="Arial" pitchFamily="34" charset="0"/>
        </a:defRPr>
      </a:lvl9pPr>
    </p:titleStyle>
    <p:bodyStyle>
      <a:lvl1pPr algn="l" rtl="0" eaLnBrk="0" fontAlgn="base" hangingPunct="0">
        <a:spcBef>
          <a:spcPts val="300"/>
        </a:spcBef>
        <a:spcAft>
          <a:spcPts val="300"/>
        </a:spcAft>
        <a:buClr>
          <a:schemeClr val="tx2"/>
        </a:buClr>
        <a:buFont typeface="Arial" panose="020B0604020202020204" pitchFamily="34" charset="0"/>
        <a:defRPr lang="de-DE" sz="2000" kern="1200">
          <a:solidFill>
            <a:schemeClr val="tx1"/>
          </a:solidFill>
          <a:latin typeface="+mn-lt"/>
          <a:ea typeface="+mn-ea"/>
          <a:cs typeface="+mn-cs"/>
        </a:defRPr>
      </a:lvl1pPr>
      <a:lvl2pPr marL="180975" indent="-180975" algn="l" rtl="0" eaLnBrk="0" fontAlgn="base" hangingPunct="0">
        <a:spcBef>
          <a:spcPts val="300"/>
        </a:spcBef>
        <a:spcAft>
          <a:spcPts val="300"/>
        </a:spcAft>
        <a:buClr>
          <a:schemeClr val="tx2"/>
        </a:buClr>
        <a:buFont typeface="Arial" panose="020B0604020202020204" pitchFamily="34" charset="0"/>
        <a:buChar char="•"/>
        <a:defRPr lang="de-DE" sz="2000" kern="1200">
          <a:solidFill>
            <a:schemeClr val="tx1"/>
          </a:solidFill>
          <a:latin typeface="+mn-lt"/>
          <a:ea typeface="+mn-ea"/>
          <a:cs typeface="+mn-cs"/>
        </a:defRPr>
      </a:lvl2pPr>
      <a:lvl3pPr marL="447675" indent="-266700" algn="l" rtl="0" eaLnBrk="0" fontAlgn="base" hangingPunct="0">
        <a:spcBef>
          <a:spcPts val="300"/>
        </a:spcBef>
        <a:spcAft>
          <a:spcPts val="300"/>
        </a:spcAft>
        <a:buClr>
          <a:schemeClr val="tx2"/>
        </a:buClr>
        <a:buFont typeface="Arial" panose="020B0604020202020204" pitchFamily="34" charset="0"/>
        <a:buChar char="−"/>
        <a:defRPr lang="de-DE" kern="1200">
          <a:solidFill>
            <a:schemeClr val="tx1"/>
          </a:solidFill>
          <a:latin typeface="+mn-lt"/>
          <a:ea typeface="+mn-ea"/>
          <a:cs typeface="+mn-cs"/>
        </a:defRPr>
      </a:lvl3pPr>
      <a:lvl4pPr marL="714375" indent="-266700" algn="l" rtl="0" eaLnBrk="0" fontAlgn="base" hangingPunct="0">
        <a:spcBef>
          <a:spcPts val="300"/>
        </a:spcBef>
        <a:spcAft>
          <a:spcPts val="300"/>
        </a:spcAft>
        <a:buClr>
          <a:schemeClr val="tx2"/>
        </a:buClr>
        <a:buFont typeface="Arial" panose="020B0604020202020204" pitchFamily="34" charset="0"/>
        <a:buChar char="−"/>
        <a:defRPr lang="de-DE" kern="1200">
          <a:solidFill>
            <a:schemeClr val="tx1"/>
          </a:solidFill>
          <a:latin typeface="+mn-lt"/>
          <a:ea typeface="+mn-ea"/>
          <a:cs typeface="+mn-cs"/>
        </a:defRPr>
      </a:lvl4pPr>
      <a:lvl5pPr marL="981075" indent="-265113" algn="l" rtl="0" eaLnBrk="0" fontAlgn="base" hangingPunct="0">
        <a:spcBef>
          <a:spcPts val="300"/>
        </a:spcBef>
        <a:spcAft>
          <a:spcPts val="300"/>
        </a:spcAft>
        <a:buClr>
          <a:srgbClr val="3B466D"/>
        </a:buClr>
        <a:buFont typeface="Symbol" panose="05050102010706020507" pitchFamily="18" charset="2"/>
        <a:buChar char="-"/>
        <a:defRPr lang="de-DE" kern="1200">
          <a:solidFill>
            <a:schemeClr val="tx1"/>
          </a:solidFill>
          <a:latin typeface="+mn-lt"/>
          <a:ea typeface="+mn-ea"/>
          <a:cs typeface="+mn-cs"/>
        </a:defRPr>
      </a:lvl5pPr>
      <a:lvl6pPr marL="976313"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6pPr>
      <a:lvl7pPr marL="981075"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7pPr>
      <a:lvl8pPr marL="976313"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8pPr>
      <a:lvl9pPr marL="981075" indent="-265113" algn="l" defTabSz="914400" rtl="0" eaLnBrk="1" latinLnBrk="0" hangingPunct="1">
        <a:spcBef>
          <a:spcPts val="300"/>
        </a:spcBef>
        <a:spcAft>
          <a:spcPts val="300"/>
        </a:spcAft>
        <a:buClr>
          <a:schemeClr val="accent5"/>
        </a:buClr>
        <a:buFont typeface="Symbol"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5/23/2020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9813334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a:gsLst>
            <a:gs pos="0">
              <a:srgbClr val="EFEDEE"/>
            </a:gs>
            <a:gs pos="52999">
              <a:srgbClr val="F1EFF0"/>
            </a:gs>
            <a:gs pos="77000">
              <a:srgbClr val="EFEDEE"/>
            </a:gs>
            <a:gs pos="100000">
              <a:srgbClr val="EFEBEC"/>
            </a:gs>
          </a:gsLst>
          <a:lin ang="5400000" scaled="0"/>
        </a:gra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163481"/>
            <a:ext cx="10515600" cy="739056"/>
          </a:xfrm>
          <a:prstGeom prst="rect">
            <a:avLst/>
          </a:prstGeom>
          <a:noFill/>
          <a:ln>
            <a:noFill/>
          </a:ln>
        </p:spPr>
        <p:txBody>
          <a:bodyPr spcFirstLastPara="1" wrap="square" lIns="68575" tIns="34275" rIns="0" bIns="34275" anchor="t" anchorCtr="0">
            <a:noAutofit/>
          </a:bodyPr>
          <a:lstStyle>
            <a:lvl1pPr marR="0" lvl="0" algn="l" rtl="0">
              <a:lnSpc>
                <a:spcPct val="90000"/>
              </a:lnSpc>
              <a:spcBef>
                <a:spcPts val="0"/>
              </a:spcBef>
              <a:spcAft>
                <a:spcPts val="0"/>
              </a:spcAft>
              <a:buClr>
                <a:schemeClr val="dk1"/>
              </a:buClr>
              <a:buSzPts val="2700"/>
              <a:buFont typeface="Helvetica Neue"/>
              <a:buNone/>
              <a:defRPr sz="2700" b="1" i="0" u="none" strike="noStrike" cap="none">
                <a:solidFill>
                  <a:schemeClr val="dk1"/>
                </a:solidFill>
                <a:latin typeface="Helvetica Neue"/>
                <a:ea typeface="Helvetica Neue"/>
                <a:cs typeface="Helvetica Neue"/>
                <a:sym typeface="Helvetica Neue"/>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219200"/>
            <a:ext cx="10515600" cy="4957763"/>
          </a:xfrm>
          <a:prstGeom prst="rect">
            <a:avLst/>
          </a:prstGeom>
          <a:noFill/>
          <a:ln>
            <a:noFill/>
          </a:ln>
        </p:spPr>
        <p:txBody>
          <a:bodyPr spcFirstLastPara="1" wrap="square" lIns="68575" tIns="34275" rIns="68575" bIns="34275" anchor="t" anchorCtr="0">
            <a:noAutofit/>
          </a:bodyPr>
          <a:lstStyle>
            <a:lvl1pPr marL="457200" marR="0" lvl="0"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p:nvPr/>
        </p:nvSpPr>
        <p:spPr>
          <a:xfrm>
            <a:off x="0" y="6305911"/>
            <a:ext cx="12192000" cy="552091"/>
          </a:xfrm>
          <a:prstGeom prst="rect">
            <a:avLst/>
          </a:prstGeom>
          <a:solidFill>
            <a:schemeClr val="lt1"/>
          </a:solidFill>
          <a:ln>
            <a:noFill/>
          </a:ln>
        </p:spPr>
        <p:txBody>
          <a:bodyPr spcFirstLastPara="1" wrap="square" lIns="91433" tIns="45700" rIns="91433" bIns="91433" anchor="ctr" anchorCtr="0">
            <a:noAutofit/>
          </a:bodyPr>
          <a:lstStyle/>
          <a:p>
            <a:pPr marL="0" marR="0" lvl="0" indent="0" algn="ctr" rtl="0">
              <a:lnSpc>
                <a:spcPct val="100000"/>
              </a:lnSpc>
              <a:spcBef>
                <a:spcPts val="0"/>
              </a:spcBef>
              <a:spcAft>
                <a:spcPts val="0"/>
              </a:spcAft>
              <a:buClr>
                <a:srgbClr val="BFBFBF"/>
              </a:buClr>
              <a:buSzPts val="2400"/>
              <a:buFont typeface="Calibri"/>
              <a:buNone/>
            </a:pPr>
            <a:r>
              <a:rPr lang="en" sz="3200" b="0" i="0" u="none" strike="noStrike" cap="none">
                <a:solidFill>
                  <a:srgbClr val="BFBFBF"/>
                </a:solidFill>
                <a:latin typeface="Calibri"/>
                <a:ea typeface="Calibri"/>
                <a:cs typeface="Calibri"/>
                <a:sym typeface="Calibri"/>
              </a:rPr>
              <a:t>www.</a:t>
            </a:r>
            <a:r>
              <a:rPr lang="en" sz="3200" b="0" i="0" u="none" strike="noStrike" cap="none">
                <a:solidFill>
                  <a:srgbClr val="262626"/>
                </a:solidFill>
                <a:latin typeface="Calibri"/>
                <a:ea typeface="Calibri"/>
                <a:cs typeface="Calibri"/>
                <a:sym typeface="Calibri"/>
              </a:rPr>
              <a:t>presentationgo</a:t>
            </a:r>
            <a:r>
              <a:rPr lang="en" sz="3200" b="0" i="0" u="none" strike="noStrike" cap="none">
                <a:solidFill>
                  <a:srgbClr val="BFBFBF"/>
                </a:solidFill>
                <a:latin typeface="Calibri"/>
                <a:ea typeface="Calibri"/>
                <a:cs typeface="Calibri"/>
                <a:sym typeface="Calibri"/>
              </a:rPr>
              <a:t>.com</a:t>
            </a:r>
            <a:endParaRPr sz="1467"/>
          </a:p>
        </p:txBody>
      </p:sp>
      <p:sp>
        <p:nvSpPr>
          <p:cNvPr id="54" name="Google Shape;54;p13"/>
          <p:cNvSpPr/>
          <p:nvPr/>
        </p:nvSpPr>
        <p:spPr>
          <a:xfrm>
            <a:off x="-12701" y="6959602"/>
            <a:ext cx="1661032" cy="261609"/>
          </a:xfrm>
          <a:prstGeom prst="rect">
            <a:avLst/>
          </a:prstGeom>
          <a:noFill/>
          <a:ln>
            <a:noFill/>
          </a:ln>
        </p:spPr>
        <p:txBody>
          <a:bodyPr spcFirstLastPara="1" wrap="square" lIns="91433" tIns="45700" rIns="91433" bIns="45700" anchor="t" anchorCtr="0">
            <a:noAutofit/>
          </a:bodyPr>
          <a:lstStyle/>
          <a:p>
            <a:pPr marL="0" marR="0" lvl="0" indent="0" algn="l" rtl="0">
              <a:spcBef>
                <a:spcPts val="0"/>
              </a:spcBef>
              <a:spcAft>
                <a:spcPts val="0"/>
              </a:spcAft>
              <a:buNone/>
            </a:pPr>
            <a:r>
              <a:rPr lang="en" sz="1067" b="0" i="0" u="none" strike="noStrike" cap="none">
                <a:solidFill>
                  <a:srgbClr val="555555"/>
                </a:solidFill>
                <a:latin typeface="Open Sans"/>
                <a:ea typeface="Open Sans"/>
                <a:cs typeface="Open Sans"/>
                <a:sym typeface="Open Sans"/>
              </a:rPr>
              <a:t>© </a:t>
            </a:r>
            <a:r>
              <a:rPr lang="en" sz="1067" b="0" i="0" u="sng" strike="noStrike" cap="none">
                <a:solidFill>
                  <a:schemeClr val="hlink"/>
                </a:solidFill>
                <a:latin typeface="Open Sans"/>
                <a:ea typeface="Open Sans"/>
                <a:cs typeface="Open Sans"/>
                <a:sym typeface="Open Sans"/>
                <a:hlinkClick r:id="rId3"/>
              </a:rPr>
              <a:t>presentationgo.com</a:t>
            </a:r>
            <a:endParaRPr sz="1067">
              <a:solidFill>
                <a:schemeClr val="dk1"/>
              </a:solidFill>
              <a:latin typeface="Calibri"/>
              <a:ea typeface="Calibri"/>
              <a:cs typeface="Calibri"/>
              <a:sym typeface="Calibri"/>
            </a:endParaRPr>
          </a:p>
        </p:txBody>
      </p:sp>
      <p:sp>
        <p:nvSpPr>
          <p:cNvPr id="55" name="Google Shape;55;p13"/>
          <p:cNvSpPr/>
          <p:nvPr/>
        </p:nvSpPr>
        <p:spPr>
          <a:xfrm rot="5400000">
            <a:off x="91179" y="173588"/>
            <a:ext cx="369496" cy="570901"/>
          </a:xfrm>
          <a:custGeom>
            <a:avLst/>
            <a:gdLst/>
            <a:ahLst/>
            <a:cxnLst/>
            <a:rect l="l" t="t" r="r" b="b"/>
            <a:pathLst>
              <a:path w="1034764" h="1598797" extrusionOk="0">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lt1"/>
          </a:solidFill>
          <a:ln>
            <a:noFill/>
          </a:ln>
          <a:effectLst>
            <a:outerShdw blurRad="12700" dist="12700" dir="2700000" algn="tl" rotWithShape="0">
              <a:srgbClr val="7F7F7F">
                <a:alpha val="40000"/>
              </a:srgbClr>
            </a:outerShdw>
          </a:effectLst>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grpSp>
        <p:nvGrpSpPr>
          <p:cNvPr id="56" name="Google Shape;56;p13"/>
          <p:cNvGrpSpPr/>
          <p:nvPr/>
        </p:nvGrpSpPr>
        <p:grpSpPr>
          <a:xfrm>
            <a:off x="-1654908" y="-16655"/>
            <a:ext cx="1569183" cy="612144"/>
            <a:chOff x="-2096383" y="21447"/>
            <a:chExt cx="1569183" cy="612144"/>
          </a:xfrm>
        </p:grpSpPr>
        <p:sp>
          <p:nvSpPr>
            <p:cNvPr id="57" name="Google Shape;57;p13"/>
            <p:cNvSpPr txBox="1"/>
            <p:nvPr/>
          </p:nvSpPr>
          <p:spPr>
            <a:xfrm>
              <a:off x="-2096383" y="21447"/>
              <a:ext cx="365806" cy="24622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067">
                  <a:solidFill>
                    <a:schemeClr val="dk1"/>
                  </a:solidFill>
                  <a:latin typeface="Open Sans"/>
                  <a:ea typeface="Open Sans"/>
                  <a:cs typeface="Open Sans"/>
                  <a:sym typeface="Open Sans"/>
                </a:rPr>
                <a:t>By:</a:t>
              </a:r>
              <a:endParaRPr sz="1467"/>
            </a:p>
          </p:txBody>
        </p:sp>
        <p:sp>
          <p:nvSpPr>
            <p:cNvPr id="58" name="Google Shape;58;p13"/>
            <p:cNvSpPr txBox="1"/>
            <p:nvPr/>
          </p:nvSpPr>
          <p:spPr>
            <a:xfrm>
              <a:off x="-1002010" y="387370"/>
              <a:ext cx="474810" cy="24622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067">
                  <a:solidFill>
                    <a:schemeClr val="dk1"/>
                  </a:solidFill>
                  <a:latin typeface="Open Sans"/>
                  <a:ea typeface="Open Sans"/>
                  <a:cs typeface="Open Sans"/>
                  <a:sym typeface="Open Sans"/>
                </a:rPr>
                <a:t>.com</a:t>
              </a:r>
              <a:endParaRPr sz="1467"/>
            </a:p>
          </p:txBody>
        </p:sp>
        <p:pic>
          <p:nvPicPr>
            <p:cNvPr id="59" name="Google Shape;59;p13"/>
            <p:cNvPicPr preferRelativeResize="0"/>
            <p:nvPr/>
          </p:nvPicPr>
          <p:blipFill rotWithShape="1">
            <a:blip r:embed="rId4">
              <a:alphaModFix/>
            </a:blip>
            <a:srcRect/>
            <a:stretch/>
          </p:blipFill>
          <p:spPr>
            <a:xfrm>
              <a:off x="-2018604" y="234547"/>
              <a:ext cx="1405251" cy="185944"/>
            </a:xfrm>
            <a:prstGeom prst="rect">
              <a:avLst/>
            </a:prstGeom>
            <a:noFill/>
            <a:ln>
              <a:noFill/>
            </a:ln>
          </p:spPr>
        </p:pic>
      </p:grpSp>
    </p:spTree>
    <p:extLst>
      <p:ext uri="{BB962C8B-B14F-4D97-AF65-F5344CB8AC3E}">
        <p14:creationId xmlns:p14="http://schemas.microsoft.com/office/powerpoint/2010/main" val="2834933834"/>
      </p:ext>
    </p:extLst>
  </p:cSld>
  <p:clrMap bg1="lt1" tx1="dk1" bg2="dk2" tx2="lt2" accent1="accent1" accent2="accent2" accent3="accent3" accent4="accent4" accent5="accent5" accent6="accent6" hlink="hlink" folHlink="folHlink"/>
  <p:sldLayoutIdLst>
    <p:sldLayoutId id="214748384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a:gsLst>
            <a:gs pos="0">
              <a:srgbClr val="EFEDEE"/>
            </a:gs>
            <a:gs pos="52999">
              <a:srgbClr val="F1EFF0"/>
            </a:gs>
            <a:gs pos="77000">
              <a:srgbClr val="EFEDEE"/>
            </a:gs>
            <a:gs pos="100000">
              <a:srgbClr val="EFEBEC"/>
            </a:gs>
          </a:gsLst>
          <a:lin ang="5400000" scaled="0"/>
        </a:gra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8200" y="163481"/>
            <a:ext cx="10515600" cy="739056"/>
          </a:xfrm>
          <a:prstGeom prst="rect">
            <a:avLst/>
          </a:prstGeom>
          <a:noFill/>
          <a:ln>
            <a:noFill/>
          </a:ln>
        </p:spPr>
        <p:txBody>
          <a:bodyPr spcFirstLastPara="1" wrap="square" lIns="68575" tIns="34275" rIns="0" bIns="34275" anchor="t" anchorCtr="0">
            <a:noAutofit/>
          </a:bodyPr>
          <a:lstStyle>
            <a:lvl1pPr marR="0" lvl="0" algn="l" rtl="0">
              <a:lnSpc>
                <a:spcPct val="90000"/>
              </a:lnSpc>
              <a:spcBef>
                <a:spcPts val="0"/>
              </a:spcBef>
              <a:spcAft>
                <a:spcPts val="0"/>
              </a:spcAft>
              <a:buClr>
                <a:schemeClr val="dk1"/>
              </a:buClr>
              <a:buSzPts val="2700"/>
              <a:buFont typeface="Helvetica Neue"/>
              <a:buNone/>
              <a:defRPr sz="2700" b="1" i="0" u="none" strike="noStrike" cap="none">
                <a:solidFill>
                  <a:schemeClr val="dk1"/>
                </a:solidFill>
                <a:latin typeface="Helvetica Neue"/>
                <a:ea typeface="Helvetica Neue"/>
                <a:cs typeface="Helvetica Neue"/>
                <a:sym typeface="Helvetica Neue"/>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a:off x="838200" y="1219200"/>
            <a:ext cx="10515600" cy="4957763"/>
          </a:xfrm>
          <a:prstGeom prst="rect">
            <a:avLst/>
          </a:prstGeom>
          <a:noFill/>
          <a:ln>
            <a:noFill/>
          </a:ln>
        </p:spPr>
        <p:txBody>
          <a:bodyPr spcFirstLastPara="1" wrap="square" lIns="68575" tIns="34275" rIns="68575" bIns="34275" anchor="t" anchorCtr="0">
            <a:noAutofit/>
          </a:bodyPr>
          <a:lstStyle>
            <a:lvl1pPr marL="457200" marR="0" lvl="0"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8" name="Google Shape;68;p15"/>
          <p:cNvSpPr/>
          <p:nvPr/>
        </p:nvSpPr>
        <p:spPr>
          <a:xfrm>
            <a:off x="0" y="6305911"/>
            <a:ext cx="12192000" cy="552091"/>
          </a:xfrm>
          <a:prstGeom prst="rect">
            <a:avLst/>
          </a:prstGeom>
          <a:solidFill>
            <a:schemeClr val="lt1"/>
          </a:solidFill>
          <a:ln>
            <a:noFill/>
          </a:ln>
        </p:spPr>
        <p:txBody>
          <a:bodyPr spcFirstLastPara="1" wrap="square" lIns="91433" tIns="45700" rIns="91433" bIns="91433" anchor="ctr" anchorCtr="0">
            <a:noAutofit/>
          </a:bodyPr>
          <a:lstStyle/>
          <a:p>
            <a:pPr marL="0" marR="0" lvl="0" indent="0" algn="ctr" rtl="0">
              <a:lnSpc>
                <a:spcPct val="100000"/>
              </a:lnSpc>
              <a:spcBef>
                <a:spcPts val="0"/>
              </a:spcBef>
              <a:spcAft>
                <a:spcPts val="0"/>
              </a:spcAft>
              <a:buClr>
                <a:srgbClr val="BFBFBF"/>
              </a:buClr>
              <a:buSzPts val="2400"/>
              <a:buFont typeface="Calibri"/>
              <a:buNone/>
            </a:pPr>
            <a:r>
              <a:rPr lang="en" sz="3200" b="0" i="0" u="none" strike="noStrike" cap="none">
                <a:solidFill>
                  <a:srgbClr val="BFBFBF"/>
                </a:solidFill>
                <a:latin typeface="Calibri"/>
                <a:ea typeface="Calibri"/>
                <a:cs typeface="Calibri"/>
                <a:sym typeface="Calibri"/>
              </a:rPr>
              <a:t>www.</a:t>
            </a:r>
            <a:r>
              <a:rPr lang="en" sz="3200" b="0" i="0" u="none" strike="noStrike" cap="none">
                <a:solidFill>
                  <a:srgbClr val="262626"/>
                </a:solidFill>
                <a:latin typeface="Calibri"/>
                <a:ea typeface="Calibri"/>
                <a:cs typeface="Calibri"/>
                <a:sym typeface="Calibri"/>
              </a:rPr>
              <a:t>presentationgo</a:t>
            </a:r>
            <a:r>
              <a:rPr lang="en" sz="3200" b="0" i="0" u="none" strike="noStrike" cap="none">
                <a:solidFill>
                  <a:srgbClr val="BFBFBF"/>
                </a:solidFill>
                <a:latin typeface="Calibri"/>
                <a:ea typeface="Calibri"/>
                <a:cs typeface="Calibri"/>
                <a:sym typeface="Calibri"/>
              </a:rPr>
              <a:t>.com</a:t>
            </a:r>
            <a:endParaRPr sz="1467"/>
          </a:p>
        </p:txBody>
      </p:sp>
      <p:sp>
        <p:nvSpPr>
          <p:cNvPr id="69" name="Google Shape;69;p15"/>
          <p:cNvSpPr/>
          <p:nvPr/>
        </p:nvSpPr>
        <p:spPr>
          <a:xfrm>
            <a:off x="-12701" y="6959602"/>
            <a:ext cx="1661032" cy="261609"/>
          </a:xfrm>
          <a:prstGeom prst="rect">
            <a:avLst/>
          </a:prstGeom>
          <a:noFill/>
          <a:ln>
            <a:noFill/>
          </a:ln>
        </p:spPr>
        <p:txBody>
          <a:bodyPr spcFirstLastPara="1" wrap="square" lIns="91433" tIns="45700" rIns="91433" bIns="45700" anchor="t" anchorCtr="0">
            <a:noAutofit/>
          </a:bodyPr>
          <a:lstStyle/>
          <a:p>
            <a:pPr marL="0" marR="0" lvl="0" indent="0" algn="l" rtl="0">
              <a:spcBef>
                <a:spcPts val="0"/>
              </a:spcBef>
              <a:spcAft>
                <a:spcPts val="0"/>
              </a:spcAft>
              <a:buNone/>
            </a:pPr>
            <a:r>
              <a:rPr lang="en" sz="1067" b="0" i="0" u="none" strike="noStrike" cap="none">
                <a:solidFill>
                  <a:srgbClr val="555555"/>
                </a:solidFill>
                <a:latin typeface="Open Sans"/>
                <a:ea typeface="Open Sans"/>
                <a:cs typeface="Open Sans"/>
                <a:sym typeface="Open Sans"/>
              </a:rPr>
              <a:t>© </a:t>
            </a:r>
            <a:r>
              <a:rPr lang="en" sz="1067" b="0" i="0" u="sng" strike="noStrike" cap="none">
                <a:solidFill>
                  <a:schemeClr val="hlink"/>
                </a:solidFill>
                <a:latin typeface="Open Sans"/>
                <a:ea typeface="Open Sans"/>
                <a:cs typeface="Open Sans"/>
                <a:sym typeface="Open Sans"/>
                <a:hlinkClick r:id="rId4"/>
              </a:rPr>
              <a:t>presentationgo.com</a:t>
            </a:r>
            <a:endParaRPr sz="1067">
              <a:solidFill>
                <a:schemeClr val="dk1"/>
              </a:solidFill>
              <a:latin typeface="Calibri"/>
              <a:ea typeface="Calibri"/>
              <a:cs typeface="Calibri"/>
              <a:sym typeface="Calibri"/>
            </a:endParaRPr>
          </a:p>
        </p:txBody>
      </p:sp>
      <p:sp>
        <p:nvSpPr>
          <p:cNvPr id="70" name="Google Shape;70;p15"/>
          <p:cNvSpPr/>
          <p:nvPr/>
        </p:nvSpPr>
        <p:spPr>
          <a:xfrm rot="5400000">
            <a:off x="91179" y="173588"/>
            <a:ext cx="369496" cy="570901"/>
          </a:xfrm>
          <a:custGeom>
            <a:avLst/>
            <a:gdLst/>
            <a:ahLst/>
            <a:cxnLst/>
            <a:rect l="l" t="t" r="r" b="b"/>
            <a:pathLst>
              <a:path w="1034764" h="1598797" extrusionOk="0">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lt1"/>
          </a:solidFill>
          <a:ln>
            <a:noFill/>
          </a:ln>
          <a:effectLst>
            <a:outerShdw blurRad="12700" dist="12700" dir="2700000" algn="tl" rotWithShape="0">
              <a:srgbClr val="7F7F7F">
                <a:alpha val="40000"/>
              </a:srgbClr>
            </a:outerShdw>
          </a:effectLst>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grpSp>
        <p:nvGrpSpPr>
          <p:cNvPr id="71" name="Google Shape;71;p15"/>
          <p:cNvGrpSpPr/>
          <p:nvPr/>
        </p:nvGrpSpPr>
        <p:grpSpPr>
          <a:xfrm>
            <a:off x="-1654908" y="-16655"/>
            <a:ext cx="1569183" cy="612144"/>
            <a:chOff x="-2096383" y="21447"/>
            <a:chExt cx="1569183" cy="612144"/>
          </a:xfrm>
        </p:grpSpPr>
        <p:sp>
          <p:nvSpPr>
            <p:cNvPr id="72" name="Google Shape;72;p15"/>
            <p:cNvSpPr txBox="1"/>
            <p:nvPr/>
          </p:nvSpPr>
          <p:spPr>
            <a:xfrm>
              <a:off x="-2096383" y="21447"/>
              <a:ext cx="365806" cy="24622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067">
                  <a:solidFill>
                    <a:schemeClr val="dk1"/>
                  </a:solidFill>
                  <a:latin typeface="Open Sans"/>
                  <a:ea typeface="Open Sans"/>
                  <a:cs typeface="Open Sans"/>
                  <a:sym typeface="Open Sans"/>
                </a:rPr>
                <a:t>By:</a:t>
              </a:r>
              <a:endParaRPr sz="1467"/>
            </a:p>
          </p:txBody>
        </p:sp>
        <p:sp>
          <p:nvSpPr>
            <p:cNvPr id="73" name="Google Shape;73;p15"/>
            <p:cNvSpPr txBox="1"/>
            <p:nvPr/>
          </p:nvSpPr>
          <p:spPr>
            <a:xfrm>
              <a:off x="-1002010" y="387370"/>
              <a:ext cx="474810" cy="24622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067">
                  <a:solidFill>
                    <a:schemeClr val="dk1"/>
                  </a:solidFill>
                  <a:latin typeface="Open Sans"/>
                  <a:ea typeface="Open Sans"/>
                  <a:cs typeface="Open Sans"/>
                  <a:sym typeface="Open Sans"/>
                </a:rPr>
                <a:t>.com</a:t>
              </a:r>
              <a:endParaRPr sz="1467"/>
            </a:p>
          </p:txBody>
        </p:sp>
        <p:pic>
          <p:nvPicPr>
            <p:cNvPr id="74" name="Google Shape;74;p15"/>
            <p:cNvPicPr preferRelativeResize="0"/>
            <p:nvPr/>
          </p:nvPicPr>
          <p:blipFill rotWithShape="1">
            <a:blip r:embed="rId5">
              <a:alphaModFix/>
            </a:blip>
            <a:srcRect/>
            <a:stretch/>
          </p:blipFill>
          <p:spPr>
            <a:xfrm>
              <a:off x="-2018604" y="234547"/>
              <a:ext cx="1405251" cy="185944"/>
            </a:xfrm>
            <a:prstGeom prst="rect">
              <a:avLst/>
            </a:prstGeom>
            <a:noFill/>
            <a:ln>
              <a:noFill/>
            </a:ln>
          </p:spPr>
        </p:pic>
      </p:grpSp>
    </p:spTree>
    <p:extLst>
      <p:ext uri="{BB962C8B-B14F-4D97-AF65-F5344CB8AC3E}">
        <p14:creationId xmlns:p14="http://schemas.microsoft.com/office/powerpoint/2010/main" val="3596766159"/>
      </p:ext>
    </p:extLst>
  </p:cSld>
  <p:clrMap bg1="lt1" tx1="dk1" bg2="dk2" tx2="lt2" accent1="accent1" accent2="accent2" accent3="accent3" accent4="accent4" accent5="accent5" accent6="accent6" hlink="hlink" folHlink="folHlink"/>
  <p:sldLayoutIdLst>
    <p:sldLayoutId id="2147483848" r:id="rId1"/>
    <p:sldLayoutId id="21474838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0575725"/>
      </p:ext>
    </p:extLst>
  </p:cSld>
  <p:clrMap bg1="lt1" tx1="dk1" bg2="dk2"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8B8E22-3A06-4115-A093-787BAD51BF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22FF6C-B951-4510-A15E-D638796178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209FF-8E94-4F48-A3A0-3E40E1D25A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72892B-040C-4D94-8BB0-A9C82DDA480F}" type="datetimeFigureOut">
              <a:rPr lang="en-US" smtClean="0"/>
              <a:t>5/23/2020</a:t>
            </a:fld>
            <a:endParaRPr lang="en-US"/>
          </a:p>
        </p:txBody>
      </p:sp>
      <p:sp>
        <p:nvSpPr>
          <p:cNvPr id="5" name="Footer Placeholder 4">
            <a:extLst>
              <a:ext uri="{FF2B5EF4-FFF2-40B4-BE49-F238E27FC236}">
                <a16:creationId xmlns:a16="http://schemas.microsoft.com/office/drawing/2014/main" id="{37EE58D5-75F1-4615-A1FB-2ACE6BC8B0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C4DBB2-CEE5-4FF6-8E8F-7E3485A3F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5A0BB2-BA88-43F8-8269-619A9162CB67}" type="slidenum">
              <a:rPr lang="en-US" smtClean="0"/>
              <a:t>‹#›</a:t>
            </a:fld>
            <a:endParaRPr lang="en-US"/>
          </a:p>
        </p:txBody>
      </p:sp>
    </p:spTree>
    <p:extLst>
      <p:ext uri="{BB962C8B-B14F-4D97-AF65-F5344CB8AC3E}">
        <p14:creationId xmlns:p14="http://schemas.microsoft.com/office/powerpoint/2010/main" val="4036418430"/>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17CCAB2-25D8-4D1D-BC74-8F75FD8E14FD}" type="datetimeFigureOut">
              <a:rPr lang="en-IN" smtClean="0"/>
              <a:t>23-05-2020</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CC371AA-7B60-4DCE-A425-4D2D9CFFBD0B}"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250296"/>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00.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9FEA5F-7D04-4357-B436-6A60F7230951}"/>
              </a:ext>
            </a:extLst>
          </p:cNvPr>
          <p:cNvSpPr>
            <a:spLocks noGrp="1"/>
          </p:cNvSpPr>
          <p:nvPr>
            <p:ph type="ctrTitle"/>
          </p:nvPr>
        </p:nvSpPr>
        <p:spPr/>
        <p:txBody>
          <a:bodyPr>
            <a:normAutofit/>
          </a:bodyPr>
          <a:lstStyle/>
          <a:p>
            <a:r>
              <a:rPr lang="de-CH" sz="5400" cap="none" dirty="0"/>
              <a:t>Quick View </a:t>
            </a:r>
            <a:br>
              <a:rPr lang="de-CH" sz="5400" cap="none" dirty="0"/>
            </a:br>
            <a:r>
              <a:rPr lang="de-CH" sz="5400" cap="none" dirty="0"/>
              <a:t>on </a:t>
            </a:r>
            <a:br>
              <a:rPr lang="de-CH" sz="5400" cap="none" dirty="0"/>
            </a:br>
            <a:r>
              <a:rPr lang="de-CH" sz="6000" cap="none" dirty="0"/>
              <a:t>Recent Corporate Scams</a:t>
            </a:r>
            <a:endParaRPr lang="en-US" sz="5400" cap="none" dirty="0"/>
          </a:p>
        </p:txBody>
      </p:sp>
      <p:sp>
        <p:nvSpPr>
          <p:cNvPr id="5" name="Subtitle 4">
            <a:extLst>
              <a:ext uri="{FF2B5EF4-FFF2-40B4-BE49-F238E27FC236}">
                <a16:creationId xmlns:a16="http://schemas.microsoft.com/office/drawing/2014/main" id="{378ABB34-1E9B-444B-8C1C-3D68A22E2E40}"/>
              </a:ext>
            </a:extLst>
          </p:cNvPr>
          <p:cNvSpPr>
            <a:spLocks noGrp="1"/>
          </p:cNvSpPr>
          <p:nvPr>
            <p:ph type="subTitle" idx="1"/>
          </p:nvPr>
        </p:nvSpPr>
        <p:spPr/>
        <p:txBody>
          <a:bodyPr/>
          <a:lstStyle/>
          <a:p>
            <a:r>
              <a:rPr lang="de-CH" dirty="0"/>
              <a:t>presented by star participants of Entreprenuership program – IIM Rohtak</a:t>
            </a:r>
            <a:endParaRPr lang="en-US" dirty="0"/>
          </a:p>
        </p:txBody>
      </p:sp>
    </p:spTree>
    <p:extLst>
      <p:ext uri="{BB962C8B-B14F-4D97-AF65-F5344CB8AC3E}">
        <p14:creationId xmlns:p14="http://schemas.microsoft.com/office/powerpoint/2010/main" val="1831356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9809C-EE1F-459E-A769-4FD51420AA24}"/>
              </a:ext>
            </a:extLst>
          </p:cNvPr>
          <p:cNvSpPr>
            <a:spLocks noGrp="1"/>
          </p:cNvSpPr>
          <p:nvPr>
            <p:ph type="title"/>
          </p:nvPr>
        </p:nvSpPr>
        <p:spPr/>
        <p:txBody>
          <a:bodyPr>
            <a:normAutofit/>
          </a:bodyPr>
          <a:lstStyle/>
          <a:p>
            <a:r>
              <a:rPr lang="en-US" sz="4000" dirty="0"/>
              <a:t>Groups and Topics </a:t>
            </a:r>
          </a:p>
        </p:txBody>
      </p:sp>
      <p:graphicFrame>
        <p:nvGraphicFramePr>
          <p:cNvPr id="4" name="Table 3">
            <a:extLst>
              <a:ext uri="{FF2B5EF4-FFF2-40B4-BE49-F238E27FC236}">
                <a16:creationId xmlns:a16="http://schemas.microsoft.com/office/drawing/2014/main" id="{0CD4E0A9-AAB2-4B01-9FD7-CF175660159E}"/>
              </a:ext>
            </a:extLst>
          </p:cNvPr>
          <p:cNvGraphicFramePr>
            <a:graphicFrameLocks noGrp="1"/>
          </p:cNvGraphicFramePr>
          <p:nvPr>
            <p:extLst>
              <p:ext uri="{D42A27DB-BD31-4B8C-83A1-F6EECF244321}">
                <p14:modId xmlns:p14="http://schemas.microsoft.com/office/powerpoint/2010/main" val="653057127"/>
              </p:ext>
            </p:extLst>
          </p:nvPr>
        </p:nvGraphicFramePr>
        <p:xfrm>
          <a:off x="1255332" y="1891643"/>
          <a:ext cx="2387600" cy="128016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467655352"/>
                    </a:ext>
                  </a:extLst>
                </a:gridCol>
                <a:gridCol w="609600">
                  <a:extLst>
                    <a:ext uri="{9D8B030D-6E8A-4147-A177-3AD203B41FA5}">
                      <a16:colId xmlns:a16="http://schemas.microsoft.com/office/drawing/2014/main" val="1567389353"/>
                    </a:ext>
                  </a:extLst>
                </a:gridCol>
              </a:tblGrid>
              <a:tr h="182880">
                <a:tc>
                  <a:txBody>
                    <a:bodyPr/>
                    <a:lstStyle/>
                    <a:p>
                      <a:pPr algn="ctr" fontAlgn="b"/>
                      <a:r>
                        <a:rPr lang="en-US" sz="1100" u="none" strike="noStrike">
                          <a:effectLst/>
                        </a:rPr>
                        <a:t>Anish Mukherjee</a:t>
                      </a:r>
                      <a:endParaRPr lang="en-US" sz="1100" b="0" i="0" u="none" strike="noStrike">
                        <a:solidFill>
                          <a:srgbClr val="000000"/>
                        </a:solidFill>
                        <a:effectLst/>
                        <a:latin typeface="Calibri" panose="020F0502020204030204" pitchFamily="34" charset="0"/>
                      </a:endParaRPr>
                    </a:p>
                  </a:txBody>
                  <a:tcPr marL="7620" marR="7620" marT="7620" marB="0" anchor="b"/>
                </a:tc>
                <a:tc rowSpan="7">
                  <a:txBody>
                    <a:bodyPr/>
                    <a:lstStyle/>
                    <a:p>
                      <a:pPr algn="ctr" fontAlgn="b"/>
                      <a:r>
                        <a:rPr lang="en-US" sz="1100" u="none" strike="noStrike" dirty="0">
                          <a:effectLst/>
                        </a:rPr>
                        <a:t>Nirav Modi Case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370024809"/>
                  </a:ext>
                </a:extLst>
              </a:tr>
              <a:tr h="182880">
                <a:tc>
                  <a:txBody>
                    <a:bodyPr/>
                    <a:lstStyle/>
                    <a:p>
                      <a:pPr algn="ctr" fontAlgn="b"/>
                      <a:r>
                        <a:rPr lang="en-US" sz="1100" u="none" strike="noStrike" dirty="0">
                          <a:effectLst/>
                        </a:rPr>
                        <a:t>Anshuman Bhatia</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083514817"/>
                  </a:ext>
                </a:extLst>
              </a:tr>
              <a:tr h="182880">
                <a:tc>
                  <a:txBody>
                    <a:bodyPr/>
                    <a:lstStyle/>
                    <a:p>
                      <a:pPr algn="ctr" fontAlgn="b"/>
                      <a:r>
                        <a:rPr lang="en-US" sz="1100" u="none" strike="noStrike" dirty="0">
                          <a:effectLst/>
                        </a:rPr>
                        <a:t>Nitin  </a:t>
                      </a:r>
                      <a:r>
                        <a:rPr lang="en-US" sz="1100" u="none" strike="noStrike" dirty="0" err="1">
                          <a:effectLst/>
                        </a:rPr>
                        <a:t>Gorav</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402665874"/>
                  </a:ext>
                </a:extLst>
              </a:tr>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Santosh Yadav</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552718825"/>
                  </a:ext>
                </a:extLst>
              </a:tr>
              <a:tr h="182880">
                <a:tc>
                  <a:txBody>
                    <a:bodyPr/>
                    <a:lstStyle/>
                    <a:p>
                      <a:pPr algn="ctr" fontAlgn="b"/>
                      <a:r>
                        <a:rPr lang="en-US" sz="1100" u="none" strike="noStrike" dirty="0">
                          <a:effectLst/>
                        </a:rPr>
                        <a:t>Akanksha Bhardwaj</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302876806"/>
                  </a:ext>
                </a:extLst>
              </a:tr>
              <a:tr h="182880">
                <a:tc>
                  <a:txBody>
                    <a:bodyPr/>
                    <a:lstStyle/>
                    <a:p>
                      <a:pPr algn="ctr" fontAlgn="b"/>
                      <a:r>
                        <a:rPr lang="en-US" sz="1100" u="none" strike="noStrike" dirty="0">
                          <a:effectLst/>
                        </a:rPr>
                        <a:t>Anurag Ahlawat</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555364693"/>
                  </a:ext>
                </a:extLst>
              </a:tr>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Vikram  Singh Yadav</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388825388"/>
                  </a:ext>
                </a:extLst>
              </a:tr>
            </a:tbl>
          </a:graphicData>
        </a:graphic>
      </p:graphicFrame>
      <p:graphicFrame>
        <p:nvGraphicFramePr>
          <p:cNvPr id="5" name="Table 4">
            <a:extLst>
              <a:ext uri="{FF2B5EF4-FFF2-40B4-BE49-F238E27FC236}">
                <a16:creationId xmlns:a16="http://schemas.microsoft.com/office/drawing/2014/main" id="{BDEC08F2-F204-4600-B9F5-5D6CE1128F12}"/>
              </a:ext>
            </a:extLst>
          </p:cNvPr>
          <p:cNvGraphicFramePr>
            <a:graphicFrameLocks noGrp="1"/>
          </p:cNvGraphicFramePr>
          <p:nvPr>
            <p:extLst>
              <p:ext uri="{D42A27DB-BD31-4B8C-83A1-F6EECF244321}">
                <p14:modId xmlns:p14="http://schemas.microsoft.com/office/powerpoint/2010/main" val="4088238846"/>
              </p:ext>
            </p:extLst>
          </p:nvPr>
        </p:nvGraphicFramePr>
        <p:xfrm>
          <a:off x="7304722" y="3938826"/>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1623463084"/>
                    </a:ext>
                  </a:extLst>
                </a:gridCol>
                <a:gridCol w="609600">
                  <a:extLst>
                    <a:ext uri="{9D8B030D-6E8A-4147-A177-3AD203B41FA5}">
                      <a16:colId xmlns:a16="http://schemas.microsoft.com/office/drawing/2014/main" val="1488434752"/>
                    </a:ext>
                  </a:extLst>
                </a:gridCol>
              </a:tblGrid>
              <a:tr h="182880">
                <a:tc>
                  <a:txBody>
                    <a:bodyPr/>
                    <a:lstStyle/>
                    <a:p>
                      <a:pPr algn="ctr" fontAlgn="b"/>
                      <a:r>
                        <a:rPr lang="en-US" sz="1100" u="none" strike="noStrike" dirty="0" err="1">
                          <a:effectLst/>
                        </a:rPr>
                        <a:t>Apaar</a:t>
                      </a:r>
                      <a:r>
                        <a:rPr lang="en-US" sz="1100" u="none" strike="noStrike" dirty="0">
                          <a:effectLst/>
                        </a:rPr>
                        <a:t> Sharma</a:t>
                      </a:r>
                      <a:endParaRPr lang="en-US" sz="1100" b="0" i="0" u="none" strike="noStrike" dirty="0">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Vijay </a:t>
                      </a:r>
                      <a:r>
                        <a:rPr lang="en-US" sz="1100" u="none" strike="noStrike" dirty="0" err="1">
                          <a:effectLst/>
                        </a:rPr>
                        <a:t>Mallya</a:t>
                      </a:r>
                      <a:r>
                        <a:rPr lang="en-US" sz="1100" u="none" strike="noStrike" dirty="0">
                          <a:effectLst/>
                        </a:rPr>
                        <a:t> Case</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174398292"/>
                  </a:ext>
                </a:extLst>
              </a:tr>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Vinay T A</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040218545"/>
                  </a:ext>
                </a:extLst>
              </a:tr>
              <a:tr h="182880">
                <a:tc>
                  <a:txBody>
                    <a:bodyPr/>
                    <a:lstStyle/>
                    <a:p>
                      <a:pPr algn="ctr" fontAlgn="b"/>
                      <a:r>
                        <a:rPr lang="en-US" sz="1100" u="none" strike="noStrike" dirty="0">
                          <a:effectLst/>
                        </a:rPr>
                        <a:t>Atharva </a:t>
                      </a:r>
                      <a:r>
                        <a:rPr lang="en-US" sz="1100" u="none" strike="noStrike" dirty="0" err="1">
                          <a:effectLst/>
                        </a:rPr>
                        <a:t>Ulangwar</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540941243"/>
                  </a:ext>
                </a:extLst>
              </a:tr>
              <a:tr h="182880">
                <a:tc>
                  <a:txBody>
                    <a:bodyPr/>
                    <a:lstStyle/>
                    <a:p>
                      <a:pPr algn="ctr" fontAlgn="b"/>
                      <a:r>
                        <a:rPr lang="en-US" sz="1100" u="none" strike="noStrike">
                          <a:effectLst/>
                        </a:rPr>
                        <a:t>Barinder  kumar</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794698268"/>
                  </a:ext>
                </a:extLst>
              </a:tr>
              <a:tr h="182880">
                <a:tc>
                  <a:txBody>
                    <a:bodyPr/>
                    <a:lstStyle/>
                    <a:p>
                      <a:pPr algn="ctr" fontAlgn="b"/>
                      <a:r>
                        <a:rPr lang="en-US" sz="1100" u="none" strike="noStrike">
                          <a:effectLst/>
                        </a:rPr>
                        <a:t>Baskar Natarajan</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689502058"/>
                  </a:ext>
                </a:extLst>
              </a:tr>
              <a:tr h="182880">
                <a:tc>
                  <a:txBody>
                    <a:bodyPr/>
                    <a:lstStyle/>
                    <a:p>
                      <a:pPr algn="ctr" fontAlgn="b"/>
                      <a:r>
                        <a:rPr lang="en-US" sz="1100" u="none" strike="noStrike" dirty="0">
                          <a:effectLst/>
                        </a:rPr>
                        <a:t>Bharat </a:t>
                      </a:r>
                      <a:r>
                        <a:rPr lang="en-US" sz="1100" u="none" strike="noStrike" dirty="0" err="1">
                          <a:effectLst/>
                        </a:rPr>
                        <a:t>Nadvani</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545530215"/>
                  </a:ext>
                </a:extLst>
              </a:tr>
            </a:tbl>
          </a:graphicData>
        </a:graphic>
      </p:graphicFrame>
      <p:graphicFrame>
        <p:nvGraphicFramePr>
          <p:cNvPr id="6" name="Table 5">
            <a:extLst>
              <a:ext uri="{FF2B5EF4-FFF2-40B4-BE49-F238E27FC236}">
                <a16:creationId xmlns:a16="http://schemas.microsoft.com/office/drawing/2014/main" id="{0B8BFCB6-567E-4891-A992-D5D3FADCEB86}"/>
              </a:ext>
            </a:extLst>
          </p:cNvPr>
          <p:cNvGraphicFramePr>
            <a:graphicFrameLocks noGrp="1"/>
          </p:cNvGraphicFramePr>
          <p:nvPr>
            <p:extLst>
              <p:ext uri="{D42A27DB-BD31-4B8C-83A1-F6EECF244321}">
                <p14:modId xmlns:p14="http://schemas.microsoft.com/office/powerpoint/2010/main" val="3243832696"/>
              </p:ext>
            </p:extLst>
          </p:nvPr>
        </p:nvGraphicFramePr>
        <p:xfrm>
          <a:off x="1255332" y="3370079"/>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914420046"/>
                    </a:ext>
                  </a:extLst>
                </a:gridCol>
                <a:gridCol w="609600">
                  <a:extLst>
                    <a:ext uri="{9D8B030D-6E8A-4147-A177-3AD203B41FA5}">
                      <a16:colId xmlns:a16="http://schemas.microsoft.com/office/drawing/2014/main" val="464372850"/>
                    </a:ext>
                  </a:extLst>
                </a:gridCol>
              </a:tblGrid>
              <a:tr h="182880">
                <a:tc>
                  <a:txBody>
                    <a:bodyPr/>
                    <a:lstStyle/>
                    <a:p>
                      <a:pPr algn="ctr" fontAlgn="b"/>
                      <a:r>
                        <a:rPr lang="en-US" sz="1100" u="none" strike="noStrike">
                          <a:effectLst/>
                        </a:rPr>
                        <a:t>Devender Kumar</a:t>
                      </a:r>
                      <a:endParaRPr lang="en-US" sz="1100" b="0" i="0" u="none" strike="noStrike">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Ranbaxy Daiichi Case</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126913091"/>
                  </a:ext>
                </a:extLst>
              </a:tr>
              <a:tr h="182880">
                <a:tc>
                  <a:txBody>
                    <a:bodyPr/>
                    <a:lstStyle/>
                    <a:p>
                      <a:pPr algn="ctr" fontAlgn="b"/>
                      <a:r>
                        <a:rPr lang="en-US" sz="1100" u="none" strike="noStrike" dirty="0">
                          <a:effectLst/>
                        </a:rPr>
                        <a:t>Dinesh </a:t>
                      </a:r>
                      <a:r>
                        <a:rPr lang="en-US" sz="1100" u="none" strike="noStrike" dirty="0" err="1">
                          <a:effectLst/>
                        </a:rPr>
                        <a:t>Dorairaj</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65520415"/>
                  </a:ext>
                </a:extLst>
              </a:tr>
              <a:tr h="182880">
                <a:tc>
                  <a:txBody>
                    <a:bodyPr/>
                    <a:lstStyle/>
                    <a:p>
                      <a:pPr algn="ctr" fontAlgn="b"/>
                      <a:r>
                        <a:rPr lang="en-US" sz="1100" u="none" strike="noStrike">
                          <a:effectLst/>
                        </a:rPr>
                        <a:t>Dr santosh Saklecha</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375211647"/>
                  </a:ext>
                </a:extLst>
              </a:tr>
              <a:tr h="182880">
                <a:tc>
                  <a:txBody>
                    <a:bodyPr/>
                    <a:lstStyle/>
                    <a:p>
                      <a:pPr algn="ctr" fontAlgn="b"/>
                      <a:r>
                        <a:rPr lang="en-US" sz="1100" u="none" strike="noStrike" dirty="0">
                          <a:effectLst/>
                        </a:rPr>
                        <a:t>Dr. Rohit Sharma</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059034440"/>
                  </a:ext>
                </a:extLst>
              </a:tr>
              <a:tr h="182880">
                <a:tc>
                  <a:txBody>
                    <a:bodyPr/>
                    <a:lstStyle/>
                    <a:p>
                      <a:pPr algn="ctr" fontAlgn="b"/>
                      <a:r>
                        <a:rPr lang="en-US" sz="1100" u="none" strike="noStrike" dirty="0">
                          <a:effectLst/>
                        </a:rPr>
                        <a:t>Geeta Singh</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4208548791"/>
                  </a:ext>
                </a:extLst>
              </a:tr>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Vivek Agarwal</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21091852"/>
                  </a:ext>
                </a:extLst>
              </a:tr>
            </a:tbl>
          </a:graphicData>
        </a:graphic>
      </p:graphicFrame>
      <p:graphicFrame>
        <p:nvGraphicFramePr>
          <p:cNvPr id="7" name="Table 6">
            <a:extLst>
              <a:ext uri="{FF2B5EF4-FFF2-40B4-BE49-F238E27FC236}">
                <a16:creationId xmlns:a16="http://schemas.microsoft.com/office/drawing/2014/main" id="{CB3F0BCA-B4B5-4E80-82A0-CA176264FC8E}"/>
              </a:ext>
            </a:extLst>
          </p:cNvPr>
          <p:cNvGraphicFramePr>
            <a:graphicFrameLocks noGrp="1"/>
          </p:cNvGraphicFramePr>
          <p:nvPr>
            <p:extLst>
              <p:ext uri="{D42A27DB-BD31-4B8C-83A1-F6EECF244321}">
                <p14:modId xmlns:p14="http://schemas.microsoft.com/office/powerpoint/2010/main" val="3715625638"/>
              </p:ext>
            </p:extLst>
          </p:nvPr>
        </p:nvGraphicFramePr>
        <p:xfrm>
          <a:off x="1255332" y="4848515"/>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252507947"/>
                    </a:ext>
                  </a:extLst>
                </a:gridCol>
                <a:gridCol w="609600">
                  <a:extLst>
                    <a:ext uri="{9D8B030D-6E8A-4147-A177-3AD203B41FA5}">
                      <a16:colId xmlns:a16="http://schemas.microsoft.com/office/drawing/2014/main" val="692687979"/>
                    </a:ext>
                  </a:extLst>
                </a:gridCol>
              </a:tblGrid>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D </a:t>
                      </a:r>
                      <a:r>
                        <a:rPr lang="en-US" sz="1100" u="none" strike="noStrike" dirty="0" err="1">
                          <a:effectLst/>
                        </a:rPr>
                        <a:t>poonam</a:t>
                      </a:r>
                      <a:endParaRPr lang="en-US" sz="1100" b="0" i="0" u="none" strike="noStrike" dirty="0">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Rotomac Scam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479570269"/>
                  </a:ext>
                </a:extLst>
              </a:tr>
              <a:tr h="182880">
                <a:tc>
                  <a:txBody>
                    <a:bodyPr/>
                    <a:lstStyle/>
                    <a:p>
                      <a:pPr algn="ctr" fontAlgn="b"/>
                      <a:r>
                        <a:rPr lang="en-US" sz="1100" u="none" strike="noStrike" dirty="0">
                          <a:effectLst/>
                        </a:rPr>
                        <a:t>Manish </a:t>
                      </a:r>
                      <a:r>
                        <a:rPr lang="en-US" sz="1100" u="none" strike="noStrike" dirty="0" err="1">
                          <a:effectLst/>
                        </a:rPr>
                        <a:t>Pathari</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445949866"/>
                  </a:ext>
                </a:extLst>
              </a:tr>
              <a:tr h="182880">
                <a:tc>
                  <a:txBody>
                    <a:bodyPr/>
                    <a:lstStyle/>
                    <a:p>
                      <a:pPr algn="ctr" fontAlgn="b"/>
                      <a:r>
                        <a:rPr lang="en-US" sz="1100" u="none" strike="noStrike">
                          <a:effectLst/>
                        </a:rPr>
                        <a:t>Mukul Gupta</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253461084"/>
                  </a:ext>
                </a:extLst>
              </a:tr>
              <a:tr h="182880">
                <a:tc>
                  <a:txBody>
                    <a:bodyPr/>
                    <a:lstStyle/>
                    <a:p>
                      <a:pPr algn="ctr" fontAlgn="b"/>
                      <a:r>
                        <a:rPr lang="en-US" sz="1100" u="none" strike="noStrike">
                          <a:effectLst/>
                        </a:rPr>
                        <a:t>Mukul  Pasricha Someshwaran</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480012175"/>
                  </a:ext>
                </a:extLst>
              </a:tr>
              <a:tr h="182880">
                <a:tc>
                  <a:txBody>
                    <a:bodyPr/>
                    <a:lstStyle/>
                    <a:p>
                      <a:pPr algn="ctr" fontAlgn="b"/>
                      <a:r>
                        <a:rPr lang="en-US" sz="1100" u="none" strike="noStrike">
                          <a:effectLst/>
                        </a:rPr>
                        <a:t>navin Kishore</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904171268"/>
                  </a:ext>
                </a:extLst>
              </a:tr>
              <a:tr h="182880">
                <a:tc>
                  <a:txBody>
                    <a:bodyPr/>
                    <a:lstStyle/>
                    <a:p>
                      <a:pPr algn="ctr" fontAlgn="b"/>
                      <a:r>
                        <a:rPr lang="en-US" sz="1100" u="none" strike="noStrike" dirty="0">
                          <a:effectLst/>
                        </a:rPr>
                        <a:t>Dev  </a:t>
                      </a:r>
                      <a:r>
                        <a:rPr lang="en-US" sz="1100" u="none" strike="noStrike" dirty="0" err="1">
                          <a:effectLst/>
                        </a:rPr>
                        <a:t>Rawar</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986124214"/>
                  </a:ext>
                </a:extLst>
              </a:tr>
            </a:tbl>
          </a:graphicData>
        </a:graphic>
      </p:graphicFrame>
      <p:graphicFrame>
        <p:nvGraphicFramePr>
          <p:cNvPr id="8" name="Table 7">
            <a:extLst>
              <a:ext uri="{FF2B5EF4-FFF2-40B4-BE49-F238E27FC236}">
                <a16:creationId xmlns:a16="http://schemas.microsoft.com/office/drawing/2014/main" id="{F2995B36-EA7A-45B2-B742-B9BCE48A2C6F}"/>
              </a:ext>
            </a:extLst>
          </p:cNvPr>
          <p:cNvGraphicFramePr>
            <a:graphicFrameLocks noGrp="1"/>
          </p:cNvGraphicFramePr>
          <p:nvPr>
            <p:extLst>
              <p:ext uri="{D42A27DB-BD31-4B8C-83A1-F6EECF244321}">
                <p14:modId xmlns:p14="http://schemas.microsoft.com/office/powerpoint/2010/main" val="2071177134"/>
              </p:ext>
            </p:extLst>
          </p:nvPr>
        </p:nvGraphicFramePr>
        <p:xfrm>
          <a:off x="4280027" y="1891643"/>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1355176824"/>
                    </a:ext>
                  </a:extLst>
                </a:gridCol>
                <a:gridCol w="609600">
                  <a:extLst>
                    <a:ext uri="{9D8B030D-6E8A-4147-A177-3AD203B41FA5}">
                      <a16:colId xmlns:a16="http://schemas.microsoft.com/office/drawing/2014/main" val="1263343964"/>
                    </a:ext>
                  </a:extLst>
                </a:gridCol>
              </a:tblGrid>
              <a:tr h="182880">
                <a:tc>
                  <a:txBody>
                    <a:bodyPr/>
                    <a:lstStyle/>
                    <a:p>
                      <a:pPr algn="ctr" fontAlgn="b"/>
                      <a:r>
                        <a:rPr lang="en-US" sz="1100" u="none" strike="noStrike">
                          <a:effectLst/>
                        </a:rPr>
                        <a:t>Nikki Chadha</a:t>
                      </a:r>
                      <a:endParaRPr lang="en-US" sz="1100" b="0" i="0" u="none" strike="noStrike">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Bhushan Steel Case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811880978"/>
                  </a:ext>
                </a:extLst>
              </a:tr>
              <a:tr h="182880">
                <a:tc>
                  <a:txBody>
                    <a:bodyPr/>
                    <a:lstStyle/>
                    <a:p>
                      <a:pPr algn="ctr" fontAlgn="b"/>
                      <a:r>
                        <a:rPr lang="en-US" sz="1100" u="none" strike="noStrike">
                          <a:effectLst/>
                        </a:rPr>
                        <a:t>Parwinder Singh</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84069010"/>
                  </a:ext>
                </a:extLst>
              </a:tr>
              <a:tr h="182880">
                <a:tc>
                  <a:txBody>
                    <a:bodyPr/>
                    <a:lstStyle/>
                    <a:p>
                      <a:pPr algn="ctr" fontAlgn="b"/>
                      <a:r>
                        <a:rPr lang="en-US" sz="1100" u="none" strike="noStrike" dirty="0" err="1">
                          <a:effectLst/>
                        </a:rPr>
                        <a:t>Shalinee</a:t>
                      </a:r>
                      <a:r>
                        <a:rPr lang="en-US" sz="1100" u="none" strike="noStrike" dirty="0">
                          <a:effectLst/>
                        </a:rPr>
                        <a:t> </a:t>
                      </a:r>
                      <a:r>
                        <a:rPr lang="en-US" sz="1100" u="none" strike="noStrike" dirty="0" err="1">
                          <a:effectLst/>
                        </a:rPr>
                        <a:t>Chuadhry</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789334738"/>
                  </a:ext>
                </a:extLst>
              </a:tr>
              <a:tr h="182880">
                <a:tc>
                  <a:txBody>
                    <a:bodyPr/>
                    <a:lstStyle/>
                    <a:p>
                      <a:pPr algn="ctr" fontAlgn="b"/>
                      <a:r>
                        <a:rPr lang="en-US" sz="1100" u="none" strike="noStrike" dirty="0" err="1">
                          <a:effectLst/>
                        </a:rPr>
                        <a:t>Phanikumar</a:t>
                      </a:r>
                      <a:r>
                        <a:rPr lang="en-US" sz="1100" u="none" strike="noStrike" dirty="0">
                          <a:effectLst/>
                        </a:rPr>
                        <a:t> P</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602849030"/>
                  </a:ext>
                </a:extLst>
              </a:tr>
              <a:tr h="182880">
                <a:tc>
                  <a:txBody>
                    <a:bodyPr/>
                    <a:lstStyle/>
                    <a:p>
                      <a:pPr algn="ctr" fontAlgn="b"/>
                      <a:r>
                        <a:rPr lang="en-US" sz="1100" u="none" strike="noStrike">
                          <a:effectLst/>
                        </a:rPr>
                        <a:t>Pranjal Kumar</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566672850"/>
                  </a:ext>
                </a:extLst>
              </a:tr>
              <a:tr h="182880">
                <a:tc>
                  <a:txBody>
                    <a:bodyPr/>
                    <a:lstStyle/>
                    <a:p>
                      <a:pPr algn="ctr" fontAlgn="b"/>
                      <a:r>
                        <a:rPr lang="en-US" sz="1100" u="none" strike="noStrike" dirty="0">
                          <a:effectLst/>
                        </a:rPr>
                        <a:t>Hitesh  Sharma</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215535522"/>
                  </a:ext>
                </a:extLst>
              </a:tr>
            </a:tbl>
          </a:graphicData>
        </a:graphic>
      </p:graphicFrame>
      <p:graphicFrame>
        <p:nvGraphicFramePr>
          <p:cNvPr id="9" name="Table 8">
            <a:extLst>
              <a:ext uri="{FF2B5EF4-FFF2-40B4-BE49-F238E27FC236}">
                <a16:creationId xmlns:a16="http://schemas.microsoft.com/office/drawing/2014/main" id="{C99D0728-9102-48C1-AA3A-E5D203567693}"/>
              </a:ext>
            </a:extLst>
          </p:cNvPr>
          <p:cNvGraphicFramePr>
            <a:graphicFrameLocks noGrp="1"/>
          </p:cNvGraphicFramePr>
          <p:nvPr>
            <p:extLst>
              <p:ext uri="{D42A27DB-BD31-4B8C-83A1-F6EECF244321}">
                <p14:modId xmlns:p14="http://schemas.microsoft.com/office/powerpoint/2010/main" val="1877134145"/>
              </p:ext>
            </p:extLst>
          </p:nvPr>
        </p:nvGraphicFramePr>
        <p:xfrm>
          <a:off x="4280027" y="3390186"/>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992463277"/>
                    </a:ext>
                  </a:extLst>
                </a:gridCol>
                <a:gridCol w="609600">
                  <a:extLst>
                    <a:ext uri="{9D8B030D-6E8A-4147-A177-3AD203B41FA5}">
                      <a16:colId xmlns:a16="http://schemas.microsoft.com/office/drawing/2014/main" val="3351414935"/>
                    </a:ext>
                  </a:extLst>
                </a:gridCol>
              </a:tblGrid>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Rohit  Kumar </a:t>
                      </a:r>
                      <a:endParaRPr lang="en-US" sz="1100" b="0" i="0" u="none" strike="noStrike" dirty="0">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PMC Bank Scam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999175806"/>
                  </a:ext>
                </a:extLst>
              </a:tr>
              <a:tr h="182880">
                <a:tc>
                  <a:txBody>
                    <a:bodyPr/>
                    <a:lstStyle/>
                    <a:p>
                      <a:pPr algn="ctr" fontAlgn="b"/>
                      <a:r>
                        <a:rPr lang="en-US" sz="1100" u="none" strike="noStrike" dirty="0">
                          <a:effectLst/>
                        </a:rPr>
                        <a:t>Prashanth </a:t>
                      </a:r>
                      <a:r>
                        <a:rPr lang="en-US" sz="1100" u="none" strike="noStrike" dirty="0" err="1">
                          <a:effectLst/>
                        </a:rPr>
                        <a:t>Adiyodi</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824377904"/>
                  </a:ext>
                </a:extLst>
              </a:tr>
              <a:tr h="182880">
                <a:tc>
                  <a:txBody>
                    <a:bodyPr/>
                    <a:lstStyle/>
                    <a:p>
                      <a:pPr algn="ctr" fontAlgn="b"/>
                      <a:r>
                        <a:rPr lang="en-US" sz="1100" u="none" strike="noStrike">
                          <a:effectLst/>
                        </a:rPr>
                        <a:t>Puneet Sethi</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541732637"/>
                  </a:ext>
                </a:extLst>
              </a:tr>
              <a:tr h="182880">
                <a:tc>
                  <a:txBody>
                    <a:bodyPr/>
                    <a:lstStyle/>
                    <a:p>
                      <a:pPr algn="ctr" fontAlgn="b"/>
                      <a:r>
                        <a:rPr lang="en-US" sz="1100" u="none" strike="noStrike">
                          <a:effectLst/>
                        </a:rPr>
                        <a:t>Rahul Sharma</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71255504"/>
                  </a:ext>
                </a:extLst>
              </a:tr>
              <a:tr h="182880">
                <a:tc>
                  <a:txBody>
                    <a:bodyPr/>
                    <a:lstStyle/>
                    <a:p>
                      <a:pPr algn="ctr" fontAlgn="b"/>
                      <a:r>
                        <a:rPr lang="en-US" sz="1100" u="none" strike="noStrike">
                          <a:effectLst/>
                        </a:rPr>
                        <a:t>Rahul Bansal</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04736999"/>
                  </a:ext>
                </a:extLst>
              </a:tr>
              <a:tr h="182880">
                <a:tc>
                  <a:txBody>
                    <a:bodyPr/>
                    <a:lstStyle/>
                    <a:p>
                      <a:pPr algn="ctr" fontAlgn="b"/>
                      <a:r>
                        <a:rPr lang="en-US" sz="1100" u="none" strike="noStrike" dirty="0">
                          <a:effectLst/>
                        </a:rPr>
                        <a:t>Rama Krishna </a:t>
                      </a:r>
                      <a:r>
                        <a:rPr lang="en-US" sz="1100" u="none" strike="noStrike" dirty="0" err="1">
                          <a:effectLst/>
                        </a:rPr>
                        <a:t>Kasilanka</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248900876"/>
                  </a:ext>
                </a:extLst>
              </a:tr>
            </a:tbl>
          </a:graphicData>
        </a:graphic>
      </p:graphicFrame>
      <p:graphicFrame>
        <p:nvGraphicFramePr>
          <p:cNvPr id="10" name="Table 9">
            <a:extLst>
              <a:ext uri="{FF2B5EF4-FFF2-40B4-BE49-F238E27FC236}">
                <a16:creationId xmlns:a16="http://schemas.microsoft.com/office/drawing/2014/main" id="{3863E602-F610-4B89-8C03-471AE0FA00B1}"/>
              </a:ext>
            </a:extLst>
          </p:cNvPr>
          <p:cNvGraphicFramePr>
            <a:graphicFrameLocks noGrp="1"/>
          </p:cNvGraphicFramePr>
          <p:nvPr>
            <p:extLst>
              <p:ext uri="{D42A27DB-BD31-4B8C-83A1-F6EECF244321}">
                <p14:modId xmlns:p14="http://schemas.microsoft.com/office/powerpoint/2010/main" val="3682810771"/>
              </p:ext>
            </p:extLst>
          </p:nvPr>
        </p:nvGraphicFramePr>
        <p:xfrm>
          <a:off x="4280027" y="4848515"/>
          <a:ext cx="2387600" cy="109728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772951916"/>
                    </a:ext>
                  </a:extLst>
                </a:gridCol>
                <a:gridCol w="609600">
                  <a:extLst>
                    <a:ext uri="{9D8B030D-6E8A-4147-A177-3AD203B41FA5}">
                      <a16:colId xmlns:a16="http://schemas.microsoft.com/office/drawing/2014/main" val="1046812303"/>
                    </a:ext>
                  </a:extLst>
                </a:gridCol>
              </a:tblGrid>
              <a:tr h="182880">
                <a:tc>
                  <a:txBody>
                    <a:bodyPr/>
                    <a:lstStyle/>
                    <a:p>
                      <a:pPr algn="ctr" fontAlgn="b"/>
                      <a:r>
                        <a:rPr lang="en-US" sz="1100" u="none" strike="noStrike">
                          <a:effectLst/>
                        </a:rPr>
                        <a:t>Om Ranjeet  Prakash </a:t>
                      </a:r>
                      <a:endParaRPr lang="en-US" sz="1100" b="0" i="0" u="none" strike="noStrike">
                        <a:solidFill>
                          <a:srgbClr val="000000"/>
                        </a:solidFill>
                        <a:effectLst/>
                        <a:latin typeface="Calibri" panose="020F0502020204030204" pitchFamily="34" charset="0"/>
                      </a:endParaRPr>
                    </a:p>
                  </a:txBody>
                  <a:tcPr marL="7620" marR="7620" marT="7620" marB="0" anchor="b"/>
                </a:tc>
                <a:tc rowSpan="6">
                  <a:txBody>
                    <a:bodyPr/>
                    <a:lstStyle/>
                    <a:p>
                      <a:pPr algn="ctr" fontAlgn="b"/>
                      <a:r>
                        <a:rPr lang="en-US" sz="1100" u="none" strike="noStrike" dirty="0">
                          <a:effectLst/>
                        </a:rPr>
                        <a:t>DHFL Scam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41228833"/>
                  </a:ext>
                </a:extLst>
              </a:tr>
              <a:tr h="182880">
                <a:tc>
                  <a:txBody>
                    <a:bodyPr/>
                    <a:lstStyle/>
                    <a:p>
                      <a:pPr algn="ctr" fontAlgn="b"/>
                      <a:r>
                        <a:rPr lang="en-US" sz="1100" u="none" strike="noStrike">
                          <a:effectLst/>
                        </a:rPr>
                        <a:t>Rishikesh Kotian</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313412237"/>
                  </a:ext>
                </a:extLst>
              </a:tr>
              <a:tr h="182880">
                <a:tc>
                  <a:txBody>
                    <a:bodyPr/>
                    <a:lstStyle/>
                    <a:p>
                      <a:pPr algn="ctr" fontAlgn="b"/>
                      <a:r>
                        <a:rPr lang="en-US" sz="1100" u="none" strike="noStrike">
                          <a:effectLst/>
                        </a:rPr>
                        <a:t>Sahil  Rana </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784751119"/>
                  </a:ext>
                </a:extLst>
              </a:tr>
              <a:tr h="182880">
                <a:tc>
                  <a:txBody>
                    <a:bodyPr/>
                    <a:lstStyle/>
                    <a:p>
                      <a:pPr algn="ctr" fontAlgn="b"/>
                      <a:r>
                        <a:rPr lang="en-US" sz="1100" u="none" strike="noStrike" dirty="0" err="1">
                          <a:effectLst/>
                        </a:rPr>
                        <a:t>Saikat</a:t>
                      </a:r>
                      <a:r>
                        <a:rPr lang="en-US" sz="1100" u="none" strike="noStrike" dirty="0">
                          <a:effectLst/>
                        </a:rPr>
                        <a:t> Sahoo</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833734469"/>
                  </a:ext>
                </a:extLst>
              </a:tr>
              <a:tr h="182880">
                <a:tc>
                  <a:txBody>
                    <a:bodyPr/>
                    <a:lstStyle/>
                    <a:p>
                      <a:pPr algn="ctr" fontAlgn="b"/>
                      <a:r>
                        <a:rPr lang="en-US" sz="1100" u="none" strike="noStrike" dirty="0">
                          <a:effectLst/>
                        </a:rPr>
                        <a:t>Sam Nicholas</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3116461201"/>
                  </a:ext>
                </a:extLst>
              </a:tr>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M </a:t>
                      </a:r>
                      <a:r>
                        <a:rPr lang="en-US" sz="1100" u="none" strike="noStrike" dirty="0" err="1">
                          <a:effectLst/>
                        </a:rPr>
                        <a:t>Jehirul</a:t>
                      </a:r>
                      <a:r>
                        <a:rPr lang="en-US" sz="1100" u="none" strike="noStrike" dirty="0">
                          <a:effectLst/>
                        </a:rPr>
                        <a:t>  Islam</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96158314"/>
                  </a:ext>
                </a:extLst>
              </a:tr>
            </a:tbl>
          </a:graphicData>
        </a:graphic>
      </p:graphicFrame>
      <p:graphicFrame>
        <p:nvGraphicFramePr>
          <p:cNvPr id="11" name="Table 10">
            <a:extLst>
              <a:ext uri="{FF2B5EF4-FFF2-40B4-BE49-F238E27FC236}">
                <a16:creationId xmlns:a16="http://schemas.microsoft.com/office/drawing/2014/main" id="{F4AFF01E-0AFA-445D-9C7F-5F7EB87409EA}"/>
              </a:ext>
            </a:extLst>
          </p:cNvPr>
          <p:cNvGraphicFramePr>
            <a:graphicFrameLocks noGrp="1"/>
          </p:cNvGraphicFramePr>
          <p:nvPr>
            <p:extLst>
              <p:ext uri="{D42A27DB-BD31-4B8C-83A1-F6EECF244321}">
                <p14:modId xmlns:p14="http://schemas.microsoft.com/office/powerpoint/2010/main" val="2821033494"/>
              </p:ext>
            </p:extLst>
          </p:nvPr>
        </p:nvGraphicFramePr>
        <p:xfrm>
          <a:off x="7304722" y="2119139"/>
          <a:ext cx="2387600" cy="128016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159605492"/>
                    </a:ext>
                  </a:extLst>
                </a:gridCol>
                <a:gridCol w="609600">
                  <a:extLst>
                    <a:ext uri="{9D8B030D-6E8A-4147-A177-3AD203B41FA5}">
                      <a16:colId xmlns:a16="http://schemas.microsoft.com/office/drawing/2014/main" val="2105378804"/>
                    </a:ext>
                  </a:extLst>
                </a:gridCol>
              </a:tblGrid>
              <a:tr h="1828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Rahul Kumar Gupta</a:t>
                      </a:r>
                      <a:endParaRPr lang="en-US" sz="1100" b="0" i="0" u="none" strike="noStrike" dirty="0">
                        <a:solidFill>
                          <a:srgbClr val="000000"/>
                        </a:solidFill>
                        <a:effectLst/>
                        <a:latin typeface="Calibri" panose="020F0502020204030204" pitchFamily="34" charset="0"/>
                      </a:endParaRPr>
                    </a:p>
                  </a:txBody>
                  <a:tcPr marL="7620" marR="7620" marT="7620" marB="0" anchor="b"/>
                </a:tc>
                <a:tc rowSpan="7">
                  <a:txBody>
                    <a:bodyPr/>
                    <a:lstStyle/>
                    <a:p>
                      <a:pPr algn="ctr" fontAlgn="b"/>
                      <a:r>
                        <a:rPr lang="en-US" sz="1100" u="none" strike="noStrike" dirty="0">
                          <a:effectLst/>
                        </a:rPr>
                        <a:t>INX Media Case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20449361"/>
                  </a:ext>
                </a:extLst>
              </a:tr>
              <a:tr h="182880">
                <a:tc>
                  <a:txBody>
                    <a:bodyPr/>
                    <a:lstStyle/>
                    <a:p>
                      <a:pPr algn="ctr" fontAlgn="b"/>
                      <a:r>
                        <a:rPr lang="en-US" sz="1100" u="none" strike="noStrike" dirty="0" err="1">
                          <a:effectLst/>
                        </a:rPr>
                        <a:t>Samarjith</a:t>
                      </a:r>
                      <a:r>
                        <a:rPr lang="en-US" sz="1100" u="none" strike="noStrike" dirty="0">
                          <a:effectLst/>
                        </a:rPr>
                        <a:t> Baskaran</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pPr algn="ctr" fontAlgn="b"/>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687859881"/>
                  </a:ext>
                </a:extLst>
              </a:tr>
              <a:tr h="182880">
                <a:tc>
                  <a:txBody>
                    <a:bodyPr/>
                    <a:lstStyle/>
                    <a:p>
                      <a:pPr algn="ctr" fontAlgn="b"/>
                      <a:r>
                        <a:rPr lang="en-US" sz="1100" u="none" strike="noStrike">
                          <a:effectLst/>
                        </a:rPr>
                        <a:t>Sarath  Shyamson</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4036857204"/>
                  </a:ext>
                </a:extLst>
              </a:tr>
              <a:tr h="182880">
                <a:tc>
                  <a:txBody>
                    <a:bodyPr/>
                    <a:lstStyle/>
                    <a:p>
                      <a:pPr algn="ctr" fontAlgn="b"/>
                      <a:r>
                        <a:rPr lang="en-US" sz="1100" u="none" strike="noStrike" dirty="0" err="1">
                          <a:effectLst/>
                        </a:rPr>
                        <a:t>Sobha</a:t>
                      </a:r>
                      <a:r>
                        <a:rPr lang="en-US" sz="1100" u="none" strike="noStrike" dirty="0">
                          <a:effectLst/>
                        </a:rPr>
                        <a:t>  </a:t>
                      </a:r>
                      <a:r>
                        <a:rPr lang="en-US" sz="1100" u="none" strike="noStrike" dirty="0" err="1">
                          <a:effectLst/>
                        </a:rPr>
                        <a:t>Trishla</a:t>
                      </a:r>
                      <a:r>
                        <a:rPr lang="en-US" sz="1100" u="none" strike="noStrike" dirty="0">
                          <a:effectLst/>
                        </a:rPr>
                        <a:t> Pathak</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4293647486"/>
                  </a:ext>
                </a:extLst>
              </a:tr>
              <a:tr h="182880">
                <a:tc>
                  <a:txBody>
                    <a:bodyPr/>
                    <a:lstStyle/>
                    <a:p>
                      <a:pPr algn="ctr" fontAlgn="b"/>
                      <a:r>
                        <a:rPr lang="en-US" sz="1100" u="none" strike="noStrike" dirty="0" err="1">
                          <a:effectLst/>
                        </a:rPr>
                        <a:t>Yakanshu</a:t>
                      </a:r>
                      <a:r>
                        <a:rPr lang="en-US" sz="1100" u="none" strike="noStrike" dirty="0">
                          <a:effectLst/>
                        </a:rPr>
                        <a:t>  </a:t>
                      </a:r>
                      <a:r>
                        <a:rPr lang="en-US" sz="1100" u="none" strike="noStrike" dirty="0" err="1">
                          <a:effectLst/>
                        </a:rPr>
                        <a:t>Kakkar</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2371949881"/>
                  </a:ext>
                </a:extLst>
              </a:tr>
              <a:tr h="182880">
                <a:tc>
                  <a:txBody>
                    <a:bodyPr/>
                    <a:lstStyle/>
                    <a:p>
                      <a:pPr algn="ctr" fontAlgn="b"/>
                      <a:r>
                        <a:rPr lang="en-US" sz="1100" u="none" strike="noStrike">
                          <a:effectLst/>
                        </a:rPr>
                        <a:t>Someshwaran Mohankumar</a:t>
                      </a:r>
                      <a:endParaRPr lang="en-US" sz="1100" b="0" i="0" u="none" strike="noStrike">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1589845168"/>
                  </a:ext>
                </a:extLst>
              </a:tr>
              <a:tr h="182880">
                <a:tc>
                  <a:txBody>
                    <a:bodyPr/>
                    <a:lstStyle/>
                    <a:p>
                      <a:pPr algn="ctr" fontAlgn="b"/>
                      <a:r>
                        <a:rPr lang="en-US" sz="1100" u="none" strike="noStrike" dirty="0">
                          <a:effectLst/>
                        </a:rPr>
                        <a:t>Srinivas S K</a:t>
                      </a:r>
                      <a:endParaRPr lang="en-US" sz="1100" b="0" i="0" u="none" strike="noStrike" dirty="0">
                        <a:solidFill>
                          <a:srgbClr val="000000"/>
                        </a:solidFill>
                        <a:effectLst/>
                        <a:latin typeface="Calibri" panose="020F0502020204030204" pitchFamily="34" charset="0"/>
                      </a:endParaRPr>
                    </a:p>
                  </a:txBody>
                  <a:tcPr marL="7620" marR="7620" marT="7620" marB="0" anchor="b"/>
                </a:tc>
                <a:tc vMerge="1">
                  <a:txBody>
                    <a:bodyPr/>
                    <a:lstStyle/>
                    <a:p>
                      <a:endParaRPr lang="en-US"/>
                    </a:p>
                  </a:txBody>
                  <a:tcPr/>
                </a:tc>
                <a:extLst>
                  <a:ext uri="{0D108BD9-81ED-4DB2-BD59-A6C34878D82A}">
                    <a16:rowId xmlns:a16="http://schemas.microsoft.com/office/drawing/2014/main" val="684998378"/>
                  </a:ext>
                </a:extLst>
              </a:tr>
            </a:tbl>
          </a:graphicData>
        </a:graphic>
      </p:graphicFrame>
      <p:pic>
        <p:nvPicPr>
          <p:cNvPr id="1026" name="Picture 2" descr="Chek mark yes and no sign on a green Royalty Free Vector">
            <a:extLst>
              <a:ext uri="{FF2B5EF4-FFF2-40B4-BE49-F238E27FC236}">
                <a16:creationId xmlns:a16="http://schemas.microsoft.com/office/drawing/2014/main" id="{CDF6D4A2-3B28-488C-913F-2C68EA556C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3950203" y="5011999"/>
            <a:ext cx="544530" cy="9005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hek mark yes and no sign on a green Royalty Free Vector">
            <a:extLst>
              <a:ext uri="{FF2B5EF4-FFF2-40B4-BE49-F238E27FC236}">
                <a16:creationId xmlns:a16="http://schemas.microsoft.com/office/drawing/2014/main" id="{A02F5CA6-A390-492F-B7D2-3E7878B91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3947382" y="3468452"/>
            <a:ext cx="544530" cy="9005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hek mark yes and no sign on a green Royalty Free Vector">
            <a:extLst>
              <a:ext uri="{FF2B5EF4-FFF2-40B4-BE49-F238E27FC236}">
                <a16:creationId xmlns:a16="http://schemas.microsoft.com/office/drawing/2014/main" id="{92E7C90A-2ECC-4A47-838B-9C243226EA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961608" y="3488559"/>
            <a:ext cx="544530" cy="9005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hek mark yes and no sign on a green Royalty Free Vector">
            <a:extLst>
              <a:ext uri="{FF2B5EF4-FFF2-40B4-BE49-F238E27FC236}">
                <a16:creationId xmlns:a16="http://schemas.microsoft.com/office/drawing/2014/main" id="{099EC44E-E33B-412A-8664-1D6FBAC4E4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958258" y="4536237"/>
            <a:ext cx="544530" cy="90053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hek mark yes and no sign on a green Royalty Free Vector">
            <a:extLst>
              <a:ext uri="{FF2B5EF4-FFF2-40B4-BE49-F238E27FC236}">
                <a16:creationId xmlns:a16="http://schemas.microsoft.com/office/drawing/2014/main" id="{2B492F99-B8AB-4C3C-84AD-A46B0B3DA0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961608" y="2075976"/>
            <a:ext cx="544530" cy="9005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hek mark yes and no sign on a green Royalty Free Vector">
            <a:extLst>
              <a:ext uri="{FF2B5EF4-FFF2-40B4-BE49-F238E27FC236}">
                <a16:creationId xmlns:a16="http://schemas.microsoft.com/office/drawing/2014/main" id="{1C98D41F-D62A-4040-AD74-3DF3B0409F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7032457" y="2171092"/>
            <a:ext cx="544530" cy="9058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ek mark yes and no sign on a green Royalty Free Vector">
            <a:extLst>
              <a:ext uri="{FF2B5EF4-FFF2-40B4-BE49-F238E27FC236}">
                <a16:creationId xmlns:a16="http://schemas.microsoft.com/office/drawing/2014/main" id="{9770317C-5BF7-4B13-923E-D7D6B36B66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667" t="14682" r="5074" b="21199"/>
          <a:stretch/>
        </p:blipFill>
        <p:spPr bwMode="auto">
          <a:xfrm>
            <a:off x="7032457" y="4062667"/>
            <a:ext cx="546189" cy="91674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AC4EB0E-D0F0-4C74-91BB-38821AB04C3B}"/>
              </a:ext>
            </a:extLst>
          </p:cNvPr>
          <p:cNvSpPr/>
          <p:nvPr/>
        </p:nvSpPr>
        <p:spPr>
          <a:xfrm>
            <a:off x="5297383" y="642594"/>
            <a:ext cx="4458721" cy="1077218"/>
          </a:xfrm>
          <a:prstGeom prst="rect">
            <a:avLst/>
          </a:prstGeom>
        </p:spPr>
        <p:txBody>
          <a:bodyPr wrap="none">
            <a:spAutoFit/>
          </a:bodyPr>
          <a:lstStyle/>
          <a:p>
            <a:pPr algn="ctr"/>
            <a:r>
              <a:rPr lang="en-US" sz="3200" dirty="0">
                <a:solidFill>
                  <a:srgbClr val="00B050"/>
                </a:solidFill>
              </a:rPr>
              <a:t>7 out of 8 topics received. </a:t>
            </a:r>
            <a:br>
              <a:rPr lang="en-US" sz="3200" dirty="0">
                <a:solidFill>
                  <a:srgbClr val="00B050"/>
                </a:solidFill>
              </a:rPr>
            </a:br>
            <a:r>
              <a:rPr lang="en-US" sz="3200" dirty="0">
                <a:solidFill>
                  <a:srgbClr val="00B050"/>
                </a:solidFill>
              </a:rPr>
              <a:t>Thank you!</a:t>
            </a:r>
          </a:p>
        </p:txBody>
      </p:sp>
      <p:pic>
        <p:nvPicPr>
          <p:cNvPr id="21" name="Picture 2" descr="Chek mark yes and no sign on a green Royalty Free Vector">
            <a:extLst>
              <a:ext uri="{FF2B5EF4-FFF2-40B4-BE49-F238E27FC236}">
                <a16:creationId xmlns:a16="http://schemas.microsoft.com/office/drawing/2014/main" id="{036B6BD9-E94B-466B-99E7-EB503C988D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1" t="13301" r="51188" b="20300"/>
          <a:stretch/>
        </p:blipFill>
        <p:spPr bwMode="auto">
          <a:xfrm>
            <a:off x="4007762" y="2085807"/>
            <a:ext cx="544530" cy="9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84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2C7C-1F23-4B17-955F-E0F66288DF09}"/>
              </a:ext>
            </a:extLst>
          </p:cNvPr>
          <p:cNvSpPr>
            <a:spLocks noGrp="1"/>
          </p:cNvSpPr>
          <p:nvPr>
            <p:ph type="title"/>
          </p:nvPr>
        </p:nvSpPr>
        <p:spPr/>
        <p:txBody>
          <a:bodyPr/>
          <a:lstStyle/>
          <a:p>
            <a:r>
              <a:rPr lang="de-CH" dirty="0"/>
              <a:t>3 minutes per topic</a:t>
            </a:r>
            <a:endParaRPr lang="en-US" dirty="0"/>
          </a:p>
        </p:txBody>
      </p:sp>
      <p:sp>
        <p:nvSpPr>
          <p:cNvPr id="3" name="Content Placeholder 2">
            <a:extLst>
              <a:ext uri="{FF2B5EF4-FFF2-40B4-BE49-F238E27FC236}">
                <a16:creationId xmlns:a16="http://schemas.microsoft.com/office/drawing/2014/main" id="{5FD3EE86-B333-4E7D-9055-3E5A8830EFDC}"/>
              </a:ext>
            </a:extLst>
          </p:cNvPr>
          <p:cNvSpPr>
            <a:spLocks noGrp="1"/>
          </p:cNvSpPr>
          <p:nvPr>
            <p:ph idx="1"/>
          </p:nvPr>
        </p:nvSpPr>
        <p:spPr/>
        <p:txBody>
          <a:bodyPr>
            <a:normAutofit/>
          </a:bodyPr>
          <a:lstStyle/>
          <a:p>
            <a:pPr marL="514350" indent="-514350">
              <a:buAutoNum type="arabicPeriod"/>
            </a:pPr>
            <a:r>
              <a:rPr lang="de-CH" sz="2600" dirty="0"/>
              <a:t>DHFL – Sam Nicholas</a:t>
            </a:r>
          </a:p>
          <a:p>
            <a:pPr marL="514350" indent="-514350">
              <a:buAutoNum type="arabicPeriod"/>
            </a:pPr>
            <a:r>
              <a:rPr lang="de-CH" sz="2600" dirty="0"/>
              <a:t>INX Media – Someshwaran M</a:t>
            </a:r>
          </a:p>
          <a:p>
            <a:pPr marL="514350" indent="-514350">
              <a:buAutoNum type="arabicPeriod"/>
            </a:pPr>
            <a:r>
              <a:rPr lang="de-CH" sz="2600" dirty="0"/>
              <a:t>Rotomac – Mukul Gupta</a:t>
            </a:r>
          </a:p>
          <a:p>
            <a:pPr marL="514350" indent="-514350">
              <a:buAutoNum type="arabicPeriod"/>
            </a:pPr>
            <a:r>
              <a:rPr lang="de-CH" sz="2600" dirty="0"/>
              <a:t>Nirav Modi – Akanksha Bhardwaj</a:t>
            </a:r>
          </a:p>
          <a:p>
            <a:pPr marL="514350" indent="-514350">
              <a:buAutoNum type="arabicPeriod"/>
            </a:pPr>
            <a:r>
              <a:rPr lang="de-CH" sz="2600" dirty="0"/>
              <a:t>PMC Bank – Puneet Sethi</a:t>
            </a:r>
          </a:p>
          <a:p>
            <a:pPr marL="514350" indent="-514350">
              <a:buAutoNum type="arabicPeriod"/>
            </a:pPr>
            <a:r>
              <a:rPr lang="de-CH" sz="2600" dirty="0"/>
              <a:t>Ranbaxy Daiichi – Vivek Agarwal</a:t>
            </a:r>
          </a:p>
          <a:p>
            <a:pPr marL="514350" indent="-514350">
              <a:buAutoNum type="arabicPeriod"/>
            </a:pPr>
            <a:r>
              <a:rPr lang="de-CH" sz="2600" dirty="0"/>
              <a:t>Bhushan Steel - Pranjal</a:t>
            </a:r>
          </a:p>
          <a:p>
            <a:pPr marL="514350" indent="-514350">
              <a:buAutoNum type="arabicPeriod"/>
            </a:pPr>
            <a:endParaRPr lang="de-CH" sz="2600" b="1" dirty="0"/>
          </a:p>
          <a:p>
            <a:pPr marL="514350" indent="-514350">
              <a:buAutoNum type="arabicPeriod"/>
            </a:pPr>
            <a:endParaRPr lang="en-US" sz="2600" b="1" dirty="0"/>
          </a:p>
        </p:txBody>
      </p:sp>
      <p:sp>
        <p:nvSpPr>
          <p:cNvPr id="4" name="Rectangle: Diagonal Corners Snipped 3">
            <a:extLst>
              <a:ext uri="{FF2B5EF4-FFF2-40B4-BE49-F238E27FC236}">
                <a16:creationId xmlns:a16="http://schemas.microsoft.com/office/drawing/2014/main" id="{C04911A6-7423-4918-9989-07BE4FF2A361}"/>
              </a:ext>
            </a:extLst>
          </p:cNvPr>
          <p:cNvSpPr/>
          <p:nvPr/>
        </p:nvSpPr>
        <p:spPr>
          <a:xfrm>
            <a:off x="7448764" y="3104602"/>
            <a:ext cx="2095928" cy="1101923"/>
          </a:xfrm>
          <a:prstGeom prst="snip2DiagRect">
            <a:avLst/>
          </a:prstGeom>
          <a:ln>
            <a:solidFill>
              <a:srgbClr val="92D050"/>
            </a:solidFill>
          </a:ln>
        </p:spPr>
        <p:txBody>
          <a:bodyPr wrap="square">
            <a:spAutoFit/>
          </a:bodyPr>
          <a:lstStyle/>
          <a:p>
            <a:pPr algn="ctr"/>
            <a:r>
              <a:rPr lang="de-CH" dirty="0"/>
              <a:t>O</a:t>
            </a:r>
            <a:r>
              <a:rPr lang="en-US" dirty="0" err="1"/>
              <a:t>ther</a:t>
            </a:r>
            <a:r>
              <a:rPr lang="en-US" dirty="0"/>
              <a:t> members of the group are welcome to chip in</a:t>
            </a:r>
          </a:p>
        </p:txBody>
      </p:sp>
    </p:spTree>
    <p:extLst>
      <p:ext uri="{BB962C8B-B14F-4D97-AF65-F5344CB8AC3E}">
        <p14:creationId xmlns:p14="http://schemas.microsoft.com/office/powerpoint/2010/main" val="572996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338" y="124048"/>
            <a:ext cx="9804399" cy="1280890"/>
          </a:xfrm>
        </p:spPr>
        <p:txBody>
          <a:bodyPr/>
          <a:lstStyle/>
          <a:p>
            <a:r>
              <a:rPr lang="en-US" dirty="0"/>
              <a:t>DHFL Scam – What’s that fraudulent act</a:t>
            </a:r>
          </a:p>
        </p:txBody>
      </p:sp>
      <p:sp>
        <p:nvSpPr>
          <p:cNvPr id="3" name="Content Placeholder 2"/>
          <p:cNvSpPr>
            <a:spLocks noGrp="1"/>
          </p:cNvSpPr>
          <p:nvPr>
            <p:ph idx="1"/>
          </p:nvPr>
        </p:nvSpPr>
        <p:spPr>
          <a:xfrm>
            <a:off x="1703386" y="976312"/>
            <a:ext cx="10488613" cy="5881688"/>
          </a:xfrm>
        </p:spPr>
        <p:txBody>
          <a:bodyPr>
            <a:normAutofit/>
          </a:bodyPr>
          <a:lstStyle/>
          <a:p>
            <a:r>
              <a:rPr lang="en-US" dirty="0"/>
              <a:t>The primary promoters of DHFL </a:t>
            </a:r>
            <a:r>
              <a:rPr lang="en-US" b="1" dirty="0"/>
              <a:t>siphoned off more than ₹31,000 cr. of public money </a:t>
            </a:r>
            <a:r>
              <a:rPr lang="en-US" dirty="0"/>
              <a:t>through secured and unsecured loans and advances to shell companies, round tripping, tax avoidance and insider trading.</a:t>
            </a:r>
          </a:p>
          <a:p>
            <a:r>
              <a:rPr lang="en-US" dirty="0"/>
              <a:t>“Money has also been routed through these dubious companies and </a:t>
            </a:r>
            <a:r>
              <a:rPr lang="en-US" b="1" dirty="0"/>
              <a:t>parked outside India, to acquire assets</a:t>
            </a:r>
          </a:p>
          <a:p>
            <a:r>
              <a:rPr lang="en-US" dirty="0"/>
              <a:t>Used their proxies and associates to </a:t>
            </a:r>
            <a:r>
              <a:rPr lang="en-US" b="1" dirty="0"/>
              <a:t>buy shares/equity and other private assets in India and abroad </a:t>
            </a:r>
          </a:p>
          <a:p>
            <a:r>
              <a:rPr lang="en-US" dirty="0"/>
              <a:t>“By lending to shell/pass-through companies without due diligence, DHFL has ensured that </a:t>
            </a:r>
            <a:r>
              <a:rPr lang="en-US" b="1" dirty="0"/>
              <a:t>the recovery of such dubious loans is impossible </a:t>
            </a:r>
            <a:r>
              <a:rPr lang="en-US" dirty="0"/>
              <a:t>since the companies or their directors themselves do not own any assets.</a:t>
            </a:r>
          </a:p>
          <a:p>
            <a:r>
              <a:rPr lang="en-US" dirty="0"/>
              <a:t>“This way the private assets acquired by the Wadhawans and their associates by using the funds from these dubious loans are completely ring-fenced from any recovery process that may be initiated by authorities under the SARFAESI Act or IBC. </a:t>
            </a:r>
          </a:p>
          <a:p>
            <a:r>
              <a:rPr lang="en-US" dirty="0"/>
              <a:t>Thus, the only </a:t>
            </a:r>
            <a:r>
              <a:rPr lang="en-US" b="1" dirty="0"/>
              <a:t>losers</a:t>
            </a:r>
            <a:r>
              <a:rPr lang="en-US" dirty="0"/>
              <a:t> in the process would be the </a:t>
            </a:r>
            <a:r>
              <a:rPr lang="en-US" b="1" dirty="0"/>
              <a:t>public sector banks, such as SBI and Bank of Baroda, with an exposure of over ₹11,000 Cr. and ₹4,000 Cr, respectively, foreign banks and shareholders</a:t>
            </a:r>
            <a:r>
              <a:rPr lang="en-US" dirty="0"/>
              <a:t> from among the public or investors of DHFL,”</a:t>
            </a:r>
          </a:p>
          <a:p>
            <a:r>
              <a:rPr lang="en-US" b="1" dirty="0"/>
              <a:t>DHFL’s primary stakeholders, Kapil Wadhawan, Aruna Wadhawan and Dheeraj Wadhawan are the main culprits</a:t>
            </a:r>
          </a:p>
          <a:p>
            <a:endParaRPr lang="en-US" dirty="0"/>
          </a:p>
        </p:txBody>
      </p:sp>
    </p:spTree>
    <p:extLst>
      <p:ext uri="{BB962C8B-B14F-4D97-AF65-F5344CB8AC3E}">
        <p14:creationId xmlns:p14="http://schemas.microsoft.com/office/powerpoint/2010/main" val="2392068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509538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status of DHFL Scam</a:t>
            </a:r>
          </a:p>
        </p:txBody>
      </p:sp>
      <p:sp>
        <p:nvSpPr>
          <p:cNvPr id="3" name="Content Placeholder 2"/>
          <p:cNvSpPr>
            <a:spLocks noGrp="1"/>
          </p:cNvSpPr>
          <p:nvPr>
            <p:ph idx="1"/>
          </p:nvPr>
        </p:nvSpPr>
        <p:spPr>
          <a:xfrm>
            <a:off x="2592925" y="1647824"/>
            <a:ext cx="9322850" cy="5210176"/>
          </a:xfrm>
        </p:spPr>
        <p:txBody>
          <a:bodyPr>
            <a:normAutofit/>
          </a:bodyPr>
          <a:lstStyle/>
          <a:p>
            <a:r>
              <a:rPr lang="en-US" sz="1900" dirty="0"/>
              <a:t>The Enforcement Directorate (ED) Thursday arrested </a:t>
            </a:r>
            <a:r>
              <a:rPr lang="en-US" sz="1900" dirty="0" err="1"/>
              <a:t>Dewan</a:t>
            </a:r>
            <a:r>
              <a:rPr lang="en-US" sz="1900" dirty="0"/>
              <a:t> Housing Finance Corporation Ltd (DHFL) promoters, Kapil and Dheeraj Wadhawan, in the alleged fraud caused to Yes Bank Ltd</a:t>
            </a:r>
          </a:p>
          <a:p>
            <a:r>
              <a:rPr lang="en-US" sz="1900" dirty="0"/>
              <a:t>The Wadhawan brothers - Kapil and Dheeraj - and their non-banking financial company DHFL are the co-accused in a cheating and money laundering case registered against Kapoor</a:t>
            </a:r>
          </a:p>
          <a:p>
            <a:r>
              <a:rPr lang="en-US" sz="1900" dirty="0"/>
              <a:t>While CBI is probing the alleged criminal conspiracy and fraud caused to the private lender, officials of the ED are probing them for alleged money laundering</a:t>
            </a:r>
            <a:br>
              <a:rPr lang="en-US" sz="1900" dirty="0"/>
            </a:br>
            <a:br>
              <a:rPr lang="en-US" sz="1900" dirty="0"/>
            </a:br>
            <a:r>
              <a:rPr lang="en-US" sz="1900" dirty="0"/>
              <a:t>The National Company Law Tribunal has ordered the commencement of a</a:t>
            </a:r>
            <a:r>
              <a:rPr lang="en-US" sz="1900" b="1" dirty="0"/>
              <a:t> corporate insolvency resolution </a:t>
            </a:r>
            <a:r>
              <a:rPr lang="en-US" sz="1900" dirty="0"/>
              <a:t>process of DHFL on December 3, 2019</a:t>
            </a:r>
            <a:br>
              <a:rPr lang="en-US" sz="1900" b="1" dirty="0"/>
            </a:br>
            <a:br>
              <a:rPr lang="en-US" sz="1900" dirty="0"/>
            </a:br>
            <a:br>
              <a:rPr lang="en-US" dirty="0"/>
            </a:br>
            <a:endParaRPr lang="en-US" dirty="0"/>
          </a:p>
        </p:txBody>
      </p:sp>
    </p:spTree>
    <p:extLst>
      <p:ext uri="{BB962C8B-B14F-4D97-AF65-F5344CB8AC3E}">
        <p14:creationId xmlns:p14="http://schemas.microsoft.com/office/powerpoint/2010/main" val="37825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p:nvPr/>
        </p:nvSpPr>
        <p:spPr>
          <a:xfrm>
            <a:off x="15300" y="6247700"/>
            <a:ext cx="12192000" cy="640000"/>
          </a:xfrm>
          <a:prstGeom prst="rect">
            <a:avLst/>
          </a:prstGeom>
          <a:solidFill>
            <a:srgbClr val="EFED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6" name="Google Shape;96;p19"/>
          <p:cNvSpPr txBox="1">
            <a:spLocks noGrp="1"/>
          </p:cNvSpPr>
          <p:nvPr>
            <p:ph type="title"/>
          </p:nvPr>
        </p:nvSpPr>
        <p:spPr>
          <a:xfrm>
            <a:off x="838200" y="163481"/>
            <a:ext cx="10515600" cy="739056"/>
          </a:xfrm>
          <a:prstGeom prst="rect">
            <a:avLst/>
          </a:prstGeom>
          <a:noFill/>
          <a:ln>
            <a:noFill/>
          </a:ln>
        </p:spPr>
        <p:txBody>
          <a:bodyPr spcFirstLastPara="1" wrap="square" lIns="91433" tIns="45700" rIns="0" bIns="45700" anchor="t" anchorCtr="0">
            <a:noAutofit/>
          </a:bodyPr>
          <a:lstStyle/>
          <a:p>
            <a:pPr algn="ctr"/>
            <a:r>
              <a:rPr lang="en" sz="3867"/>
              <a:t>INX Media Case </a:t>
            </a:r>
            <a:endParaRPr sz="3867"/>
          </a:p>
        </p:txBody>
      </p:sp>
      <p:grpSp>
        <p:nvGrpSpPr>
          <p:cNvPr id="97" name="Google Shape;97;p19"/>
          <p:cNvGrpSpPr/>
          <p:nvPr/>
        </p:nvGrpSpPr>
        <p:grpSpPr>
          <a:xfrm>
            <a:off x="2561616" y="990284"/>
            <a:ext cx="7068768" cy="5098133"/>
            <a:chOff x="21958298" y="9143999"/>
            <a:chExt cx="7312096" cy="5273626"/>
          </a:xfrm>
        </p:grpSpPr>
        <p:sp>
          <p:nvSpPr>
            <p:cNvPr id="98" name="Google Shape;98;p19"/>
            <p:cNvSpPr/>
            <p:nvPr/>
          </p:nvSpPr>
          <p:spPr>
            <a:xfrm>
              <a:off x="21958298" y="11633199"/>
              <a:ext cx="2154958" cy="2153696"/>
            </a:xfrm>
            <a:custGeom>
              <a:avLst/>
              <a:gdLst/>
              <a:ahLst/>
              <a:cxnLst/>
              <a:rect l="l" t="t" r="r" b="b"/>
              <a:pathLst>
                <a:path w="21471" h="21471" extrusionOk="0">
                  <a:moveTo>
                    <a:pt x="21471" y="20218"/>
                  </a:moveTo>
                  <a:lnTo>
                    <a:pt x="14144" y="12887"/>
                  </a:lnTo>
                  <a:cubicBezTo>
                    <a:pt x="13676" y="12418"/>
                    <a:pt x="13512" y="11697"/>
                    <a:pt x="13765" y="11089"/>
                  </a:cubicBezTo>
                  <a:cubicBezTo>
                    <a:pt x="14005" y="10506"/>
                    <a:pt x="14144" y="9873"/>
                    <a:pt x="14144" y="9202"/>
                  </a:cubicBezTo>
                  <a:cubicBezTo>
                    <a:pt x="14144" y="8531"/>
                    <a:pt x="14005" y="7898"/>
                    <a:pt x="13765" y="7316"/>
                  </a:cubicBezTo>
                  <a:cubicBezTo>
                    <a:pt x="13512" y="6695"/>
                    <a:pt x="13664" y="5986"/>
                    <a:pt x="14144" y="5518"/>
                  </a:cubicBezTo>
                  <a:lnTo>
                    <a:pt x="14220" y="5442"/>
                  </a:lnTo>
                  <a:cubicBezTo>
                    <a:pt x="14587" y="5075"/>
                    <a:pt x="15093" y="4897"/>
                    <a:pt x="15612" y="4961"/>
                  </a:cubicBezTo>
                  <a:cubicBezTo>
                    <a:pt x="15815" y="4986"/>
                    <a:pt x="16030" y="4986"/>
                    <a:pt x="16245" y="4948"/>
                  </a:cubicBezTo>
                  <a:cubicBezTo>
                    <a:pt x="17371" y="4796"/>
                    <a:pt x="18257" y="3859"/>
                    <a:pt x="18358" y="2732"/>
                  </a:cubicBezTo>
                  <a:cubicBezTo>
                    <a:pt x="18497" y="1188"/>
                    <a:pt x="17219" y="-104"/>
                    <a:pt x="15663" y="36"/>
                  </a:cubicBezTo>
                  <a:cubicBezTo>
                    <a:pt x="14537" y="137"/>
                    <a:pt x="13613" y="1023"/>
                    <a:pt x="13448" y="2150"/>
                  </a:cubicBezTo>
                  <a:cubicBezTo>
                    <a:pt x="13423" y="2365"/>
                    <a:pt x="13411" y="2580"/>
                    <a:pt x="13436" y="2783"/>
                  </a:cubicBezTo>
                  <a:cubicBezTo>
                    <a:pt x="13499" y="3302"/>
                    <a:pt x="13322" y="3809"/>
                    <a:pt x="12955" y="4176"/>
                  </a:cubicBezTo>
                  <a:lnTo>
                    <a:pt x="12879" y="4252"/>
                  </a:lnTo>
                  <a:cubicBezTo>
                    <a:pt x="12411" y="4720"/>
                    <a:pt x="11690" y="4885"/>
                    <a:pt x="11082" y="4632"/>
                  </a:cubicBezTo>
                  <a:cubicBezTo>
                    <a:pt x="10500" y="4391"/>
                    <a:pt x="9867" y="4252"/>
                    <a:pt x="9197" y="4252"/>
                  </a:cubicBezTo>
                  <a:cubicBezTo>
                    <a:pt x="8526" y="4252"/>
                    <a:pt x="7893" y="4391"/>
                    <a:pt x="7311" y="4632"/>
                  </a:cubicBezTo>
                  <a:cubicBezTo>
                    <a:pt x="6691" y="4885"/>
                    <a:pt x="5983" y="4733"/>
                    <a:pt x="5515" y="4252"/>
                  </a:cubicBezTo>
                  <a:lnTo>
                    <a:pt x="5413" y="4150"/>
                  </a:lnTo>
                  <a:cubicBezTo>
                    <a:pt x="5046" y="3783"/>
                    <a:pt x="4869" y="3277"/>
                    <a:pt x="4933" y="2758"/>
                  </a:cubicBezTo>
                  <a:cubicBezTo>
                    <a:pt x="4958" y="2555"/>
                    <a:pt x="4958" y="2340"/>
                    <a:pt x="4920" y="2125"/>
                  </a:cubicBezTo>
                  <a:cubicBezTo>
                    <a:pt x="4768" y="998"/>
                    <a:pt x="3832" y="112"/>
                    <a:pt x="2705" y="10"/>
                  </a:cubicBezTo>
                  <a:cubicBezTo>
                    <a:pt x="1162" y="-129"/>
                    <a:pt x="-129" y="1150"/>
                    <a:pt x="10" y="2694"/>
                  </a:cubicBezTo>
                  <a:cubicBezTo>
                    <a:pt x="111" y="3821"/>
                    <a:pt x="997" y="4746"/>
                    <a:pt x="2123" y="4910"/>
                  </a:cubicBezTo>
                  <a:cubicBezTo>
                    <a:pt x="2338" y="4935"/>
                    <a:pt x="2554" y="4948"/>
                    <a:pt x="2756" y="4923"/>
                  </a:cubicBezTo>
                  <a:cubicBezTo>
                    <a:pt x="3275" y="4860"/>
                    <a:pt x="3781" y="5037"/>
                    <a:pt x="4148" y="5404"/>
                  </a:cubicBezTo>
                  <a:lnTo>
                    <a:pt x="4249" y="5505"/>
                  </a:lnTo>
                  <a:cubicBezTo>
                    <a:pt x="4730" y="5986"/>
                    <a:pt x="4869" y="6708"/>
                    <a:pt x="4616" y="7341"/>
                  </a:cubicBezTo>
                  <a:cubicBezTo>
                    <a:pt x="4338" y="8025"/>
                    <a:pt x="4211" y="8784"/>
                    <a:pt x="4275" y="9569"/>
                  </a:cubicBezTo>
                  <a:cubicBezTo>
                    <a:pt x="4452" y="11988"/>
                    <a:pt x="6413" y="13938"/>
                    <a:pt x="8817" y="14115"/>
                  </a:cubicBezTo>
                  <a:cubicBezTo>
                    <a:pt x="9614" y="14178"/>
                    <a:pt x="10374" y="14039"/>
                    <a:pt x="11044" y="13773"/>
                  </a:cubicBezTo>
                  <a:cubicBezTo>
                    <a:pt x="11677" y="13520"/>
                    <a:pt x="12398" y="13659"/>
                    <a:pt x="12879" y="14140"/>
                  </a:cubicBezTo>
                  <a:lnTo>
                    <a:pt x="20206" y="21471"/>
                  </a:lnTo>
                  <a:lnTo>
                    <a:pt x="21471" y="20218"/>
                  </a:lnTo>
                  <a:close/>
                </a:path>
              </a:pathLst>
            </a:custGeom>
            <a:solidFill>
              <a:schemeClr val="accent3"/>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99" name="Google Shape;99;p19"/>
            <p:cNvSpPr/>
            <p:nvPr/>
          </p:nvSpPr>
          <p:spPr>
            <a:xfrm>
              <a:off x="27101800" y="11633200"/>
              <a:ext cx="2168594" cy="2167662"/>
            </a:xfrm>
            <a:custGeom>
              <a:avLst/>
              <a:gdLst/>
              <a:ahLst/>
              <a:cxnLst/>
              <a:rect l="l" t="t" r="r" b="b"/>
              <a:pathLst>
                <a:path w="21494" h="21472" extrusionOk="0">
                  <a:moveTo>
                    <a:pt x="18780" y="48"/>
                  </a:moveTo>
                  <a:cubicBezTo>
                    <a:pt x="17660" y="149"/>
                    <a:pt x="16741" y="1029"/>
                    <a:pt x="16578" y="2149"/>
                  </a:cubicBezTo>
                  <a:cubicBezTo>
                    <a:pt x="16552" y="2350"/>
                    <a:pt x="16552" y="2552"/>
                    <a:pt x="16565" y="2740"/>
                  </a:cubicBezTo>
                  <a:cubicBezTo>
                    <a:pt x="16615" y="3281"/>
                    <a:pt x="16439" y="3810"/>
                    <a:pt x="16062" y="4200"/>
                  </a:cubicBezTo>
                  <a:lnTo>
                    <a:pt x="16062" y="4200"/>
                  </a:lnTo>
                  <a:cubicBezTo>
                    <a:pt x="15571" y="4690"/>
                    <a:pt x="14815" y="4854"/>
                    <a:pt x="14173" y="4590"/>
                  </a:cubicBezTo>
                  <a:cubicBezTo>
                    <a:pt x="13607" y="4363"/>
                    <a:pt x="12990" y="4237"/>
                    <a:pt x="12348" y="4237"/>
                  </a:cubicBezTo>
                  <a:cubicBezTo>
                    <a:pt x="11706" y="4237"/>
                    <a:pt x="11102" y="4363"/>
                    <a:pt x="10536" y="4577"/>
                  </a:cubicBezTo>
                  <a:cubicBezTo>
                    <a:pt x="9881" y="4841"/>
                    <a:pt x="9138" y="4678"/>
                    <a:pt x="8648" y="4187"/>
                  </a:cubicBezTo>
                  <a:lnTo>
                    <a:pt x="8622" y="4162"/>
                  </a:lnTo>
                  <a:cubicBezTo>
                    <a:pt x="8245" y="3784"/>
                    <a:pt x="8069" y="3243"/>
                    <a:pt x="8119" y="2703"/>
                  </a:cubicBezTo>
                  <a:cubicBezTo>
                    <a:pt x="8144" y="2514"/>
                    <a:pt x="8131" y="2313"/>
                    <a:pt x="8106" y="2111"/>
                  </a:cubicBezTo>
                  <a:cubicBezTo>
                    <a:pt x="7955" y="992"/>
                    <a:pt x="7024" y="111"/>
                    <a:pt x="5903" y="10"/>
                  </a:cubicBezTo>
                  <a:cubicBezTo>
                    <a:pt x="4368" y="-128"/>
                    <a:pt x="3084" y="1143"/>
                    <a:pt x="3222" y="2690"/>
                  </a:cubicBezTo>
                  <a:cubicBezTo>
                    <a:pt x="3323" y="3810"/>
                    <a:pt x="4204" y="4728"/>
                    <a:pt x="5324" y="4891"/>
                  </a:cubicBezTo>
                  <a:cubicBezTo>
                    <a:pt x="5526" y="4917"/>
                    <a:pt x="5727" y="4917"/>
                    <a:pt x="5916" y="4904"/>
                  </a:cubicBezTo>
                  <a:cubicBezTo>
                    <a:pt x="6457" y="4854"/>
                    <a:pt x="6986" y="5030"/>
                    <a:pt x="7376" y="5407"/>
                  </a:cubicBezTo>
                  <a:lnTo>
                    <a:pt x="7389" y="5420"/>
                  </a:lnTo>
                  <a:cubicBezTo>
                    <a:pt x="7880" y="5910"/>
                    <a:pt x="8043" y="6665"/>
                    <a:pt x="7779" y="7307"/>
                  </a:cubicBezTo>
                  <a:cubicBezTo>
                    <a:pt x="7552" y="7873"/>
                    <a:pt x="7427" y="8489"/>
                    <a:pt x="7427" y="9131"/>
                  </a:cubicBezTo>
                  <a:cubicBezTo>
                    <a:pt x="7427" y="9773"/>
                    <a:pt x="7552" y="10389"/>
                    <a:pt x="7779" y="10955"/>
                  </a:cubicBezTo>
                  <a:cubicBezTo>
                    <a:pt x="8043" y="11609"/>
                    <a:pt x="7880" y="12351"/>
                    <a:pt x="7389" y="12842"/>
                  </a:cubicBezTo>
                  <a:lnTo>
                    <a:pt x="0" y="20227"/>
                  </a:lnTo>
                  <a:lnTo>
                    <a:pt x="1246" y="21472"/>
                  </a:lnTo>
                  <a:lnTo>
                    <a:pt x="8635" y="14087"/>
                  </a:lnTo>
                  <a:cubicBezTo>
                    <a:pt x="9138" y="13584"/>
                    <a:pt x="9894" y="13446"/>
                    <a:pt x="10561" y="13710"/>
                  </a:cubicBezTo>
                  <a:cubicBezTo>
                    <a:pt x="11228" y="13974"/>
                    <a:pt x="11958" y="14087"/>
                    <a:pt x="12726" y="14037"/>
                  </a:cubicBezTo>
                  <a:cubicBezTo>
                    <a:pt x="15130" y="13861"/>
                    <a:pt x="17069" y="11924"/>
                    <a:pt x="17245" y="9521"/>
                  </a:cubicBezTo>
                  <a:cubicBezTo>
                    <a:pt x="17308" y="8754"/>
                    <a:pt x="17182" y="8024"/>
                    <a:pt x="16930" y="7357"/>
                  </a:cubicBezTo>
                  <a:cubicBezTo>
                    <a:pt x="16666" y="6690"/>
                    <a:pt x="16817" y="5948"/>
                    <a:pt x="17320" y="5445"/>
                  </a:cubicBezTo>
                  <a:lnTo>
                    <a:pt x="17333" y="5432"/>
                  </a:lnTo>
                  <a:cubicBezTo>
                    <a:pt x="17710" y="5055"/>
                    <a:pt x="18252" y="4879"/>
                    <a:pt x="18793" y="4929"/>
                  </a:cubicBezTo>
                  <a:cubicBezTo>
                    <a:pt x="18982" y="4954"/>
                    <a:pt x="19183" y="4942"/>
                    <a:pt x="19385" y="4917"/>
                  </a:cubicBezTo>
                  <a:cubicBezTo>
                    <a:pt x="20505" y="4766"/>
                    <a:pt x="21386" y="3835"/>
                    <a:pt x="21487" y="2715"/>
                  </a:cubicBezTo>
                  <a:cubicBezTo>
                    <a:pt x="21600" y="1193"/>
                    <a:pt x="20316" y="-90"/>
                    <a:pt x="18780" y="48"/>
                  </a:cubicBezTo>
                  <a:close/>
                </a:path>
              </a:pathLst>
            </a:custGeom>
            <a:solidFill>
              <a:schemeClr val="accent3"/>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0" name="Google Shape;100;p19"/>
            <p:cNvSpPr/>
            <p:nvPr/>
          </p:nvSpPr>
          <p:spPr>
            <a:xfrm>
              <a:off x="25552400" y="12128499"/>
              <a:ext cx="3039397" cy="2289126"/>
            </a:xfrm>
            <a:custGeom>
              <a:avLst/>
              <a:gdLst/>
              <a:ahLst/>
              <a:cxnLst/>
              <a:rect l="l" t="t" r="r" b="b"/>
              <a:pathLst>
                <a:path w="21494" h="21486" extrusionOk="0">
                  <a:moveTo>
                    <a:pt x="19912" y="12791"/>
                  </a:moveTo>
                  <a:cubicBezTo>
                    <a:pt x="19310" y="12719"/>
                    <a:pt x="18771" y="13041"/>
                    <a:pt x="18421" y="13589"/>
                  </a:cubicBezTo>
                  <a:cubicBezTo>
                    <a:pt x="18142" y="14019"/>
                    <a:pt x="17756" y="14281"/>
                    <a:pt x="17334" y="14281"/>
                  </a:cubicBezTo>
                  <a:lnTo>
                    <a:pt x="17253" y="14281"/>
                  </a:lnTo>
                  <a:cubicBezTo>
                    <a:pt x="16651" y="14281"/>
                    <a:pt x="16121" y="13768"/>
                    <a:pt x="15924" y="13017"/>
                  </a:cubicBezTo>
                  <a:cubicBezTo>
                    <a:pt x="15268" y="10526"/>
                    <a:pt x="13481" y="8726"/>
                    <a:pt x="11379" y="8726"/>
                  </a:cubicBezTo>
                  <a:cubicBezTo>
                    <a:pt x="10634" y="8726"/>
                    <a:pt x="9924" y="8952"/>
                    <a:pt x="9287" y="9358"/>
                  </a:cubicBezTo>
                  <a:cubicBezTo>
                    <a:pt x="8739" y="9703"/>
                    <a:pt x="8092" y="9572"/>
                    <a:pt x="7670" y="9000"/>
                  </a:cubicBezTo>
                  <a:lnTo>
                    <a:pt x="889" y="0"/>
                  </a:lnTo>
                  <a:lnTo>
                    <a:pt x="0" y="1180"/>
                  </a:lnTo>
                  <a:lnTo>
                    <a:pt x="6781" y="10180"/>
                  </a:lnTo>
                  <a:cubicBezTo>
                    <a:pt x="7203" y="10740"/>
                    <a:pt x="7311" y="11611"/>
                    <a:pt x="7050" y="12326"/>
                  </a:cubicBezTo>
                  <a:cubicBezTo>
                    <a:pt x="6718" y="13244"/>
                    <a:pt x="6538" y="14281"/>
                    <a:pt x="6574" y="15377"/>
                  </a:cubicBezTo>
                  <a:cubicBezTo>
                    <a:pt x="6682" y="18668"/>
                    <a:pt x="8703" y="21350"/>
                    <a:pt x="11182" y="21481"/>
                  </a:cubicBezTo>
                  <a:cubicBezTo>
                    <a:pt x="13373" y="21600"/>
                    <a:pt x="15259" y="19764"/>
                    <a:pt x="15924" y="17177"/>
                  </a:cubicBezTo>
                  <a:cubicBezTo>
                    <a:pt x="16121" y="16426"/>
                    <a:pt x="16660" y="15938"/>
                    <a:pt x="17253" y="15938"/>
                  </a:cubicBezTo>
                  <a:lnTo>
                    <a:pt x="17334" y="15938"/>
                  </a:lnTo>
                  <a:cubicBezTo>
                    <a:pt x="17756" y="15938"/>
                    <a:pt x="18142" y="16188"/>
                    <a:pt x="18412" y="16605"/>
                  </a:cubicBezTo>
                  <a:cubicBezTo>
                    <a:pt x="18735" y="17106"/>
                    <a:pt x="19211" y="17428"/>
                    <a:pt x="19741" y="17428"/>
                  </a:cubicBezTo>
                  <a:cubicBezTo>
                    <a:pt x="20774" y="17428"/>
                    <a:pt x="21600" y="16236"/>
                    <a:pt x="21483" y="14829"/>
                  </a:cubicBezTo>
                  <a:cubicBezTo>
                    <a:pt x="21393" y="13756"/>
                    <a:pt x="20729" y="12898"/>
                    <a:pt x="19912" y="12791"/>
                  </a:cubicBezTo>
                  <a:close/>
                </a:path>
              </a:pathLst>
            </a:custGeom>
            <a:solidFill>
              <a:schemeClr val="accent6"/>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1" name="Google Shape;101;p19"/>
            <p:cNvSpPr/>
            <p:nvPr/>
          </p:nvSpPr>
          <p:spPr>
            <a:xfrm>
              <a:off x="22644098" y="12166600"/>
              <a:ext cx="3094009" cy="2247110"/>
            </a:xfrm>
            <a:custGeom>
              <a:avLst/>
              <a:gdLst/>
              <a:ahLst/>
              <a:cxnLst/>
              <a:rect l="l" t="t" r="r" b="b"/>
              <a:pathLst>
                <a:path w="21496" h="21495" extrusionOk="0">
                  <a:moveTo>
                    <a:pt x="21496" y="1203"/>
                  </a:moveTo>
                  <a:lnTo>
                    <a:pt x="20622" y="0"/>
                  </a:lnTo>
                  <a:lnTo>
                    <a:pt x="14040" y="9063"/>
                  </a:lnTo>
                  <a:cubicBezTo>
                    <a:pt x="13590" y="9682"/>
                    <a:pt x="12893" y="9828"/>
                    <a:pt x="12346" y="9379"/>
                  </a:cubicBezTo>
                  <a:cubicBezTo>
                    <a:pt x="11640" y="8808"/>
                    <a:pt x="10828" y="8480"/>
                    <a:pt x="9946" y="8480"/>
                  </a:cubicBezTo>
                  <a:cubicBezTo>
                    <a:pt x="7881" y="8480"/>
                    <a:pt x="6125" y="10314"/>
                    <a:pt x="5481" y="12853"/>
                  </a:cubicBezTo>
                  <a:cubicBezTo>
                    <a:pt x="5287" y="13631"/>
                    <a:pt x="4758" y="14153"/>
                    <a:pt x="4167" y="14153"/>
                  </a:cubicBezTo>
                  <a:lnTo>
                    <a:pt x="4087" y="14153"/>
                  </a:lnTo>
                  <a:cubicBezTo>
                    <a:pt x="3672" y="14153"/>
                    <a:pt x="3284" y="13886"/>
                    <a:pt x="3020" y="13448"/>
                  </a:cubicBezTo>
                  <a:cubicBezTo>
                    <a:pt x="2667" y="12890"/>
                    <a:pt x="2137" y="12562"/>
                    <a:pt x="1555" y="12634"/>
                  </a:cubicBezTo>
                  <a:cubicBezTo>
                    <a:pt x="752" y="12744"/>
                    <a:pt x="99" y="13618"/>
                    <a:pt x="11" y="14724"/>
                  </a:cubicBezTo>
                  <a:cubicBezTo>
                    <a:pt x="-104" y="16157"/>
                    <a:pt x="708" y="17372"/>
                    <a:pt x="1722" y="17372"/>
                  </a:cubicBezTo>
                  <a:cubicBezTo>
                    <a:pt x="2243" y="17372"/>
                    <a:pt x="2711" y="17056"/>
                    <a:pt x="3028" y="16546"/>
                  </a:cubicBezTo>
                  <a:cubicBezTo>
                    <a:pt x="3293" y="16109"/>
                    <a:pt x="3681" y="15854"/>
                    <a:pt x="4096" y="15854"/>
                  </a:cubicBezTo>
                  <a:lnTo>
                    <a:pt x="4184" y="15854"/>
                  </a:lnTo>
                  <a:cubicBezTo>
                    <a:pt x="4767" y="15854"/>
                    <a:pt x="5305" y="16352"/>
                    <a:pt x="5490" y="17117"/>
                  </a:cubicBezTo>
                  <a:cubicBezTo>
                    <a:pt x="6152" y="19741"/>
                    <a:pt x="7996" y="21600"/>
                    <a:pt x="10149" y="21491"/>
                  </a:cubicBezTo>
                  <a:cubicBezTo>
                    <a:pt x="12611" y="21357"/>
                    <a:pt x="14614" y="18563"/>
                    <a:pt x="14675" y="15173"/>
                  </a:cubicBezTo>
                  <a:cubicBezTo>
                    <a:pt x="14693" y="14287"/>
                    <a:pt x="14578" y="13436"/>
                    <a:pt x="14358" y="12659"/>
                  </a:cubicBezTo>
                  <a:cubicBezTo>
                    <a:pt x="14155" y="11954"/>
                    <a:pt x="14278" y="11140"/>
                    <a:pt x="14667" y="10606"/>
                  </a:cubicBezTo>
                  <a:lnTo>
                    <a:pt x="21496" y="1203"/>
                  </a:lnTo>
                  <a:close/>
                </a:path>
              </a:pathLst>
            </a:custGeom>
            <a:solidFill>
              <a:schemeClr val="accent2"/>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2" name="Google Shape;102;p19"/>
            <p:cNvSpPr/>
            <p:nvPr/>
          </p:nvSpPr>
          <p:spPr>
            <a:xfrm>
              <a:off x="25615898" y="9143999"/>
              <a:ext cx="2475002" cy="1843765"/>
            </a:xfrm>
            <a:custGeom>
              <a:avLst/>
              <a:gdLst/>
              <a:ahLst/>
              <a:cxnLst/>
              <a:rect l="l" t="t" r="r" b="b"/>
              <a:pathLst>
                <a:path w="21488" h="21289" extrusionOk="0">
                  <a:moveTo>
                    <a:pt x="19615" y="15572"/>
                  </a:moveTo>
                  <a:cubicBezTo>
                    <a:pt x="19439" y="15543"/>
                    <a:pt x="19273" y="15543"/>
                    <a:pt x="19108" y="15558"/>
                  </a:cubicBezTo>
                  <a:cubicBezTo>
                    <a:pt x="18623" y="15616"/>
                    <a:pt x="18149" y="15411"/>
                    <a:pt x="17807" y="14957"/>
                  </a:cubicBezTo>
                  <a:lnTo>
                    <a:pt x="17785" y="14927"/>
                  </a:lnTo>
                  <a:cubicBezTo>
                    <a:pt x="17344" y="14341"/>
                    <a:pt x="17201" y="13461"/>
                    <a:pt x="17432" y="12698"/>
                  </a:cubicBezTo>
                  <a:cubicBezTo>
                    <a:pt x="17620" y="12053"/>
                    <a:pt x="17719" y="11364"/>
                    <a:pt x="17719" y="10631"/>
                  </a:cubicBezTo>
                  <a:cubicBezTo>
                    <a:pt x="17719" y="9912"/>
                    <a:pt x="17620" y="9223"/>
                    <a:pt x="17432" y="8592"/>
                  </a:cubicBezTo>
                  <a:cubicBezTo>
                    <a:pt x="17212" y="7815"/>
                    <a:pt x="17355" y="6950"/>
                    <a:pt x="17785" y="6363"/>
                  </a:cubicBezTo>
                  <a:lnTo>
                    <a:pt x="17829" y="6305"/>
                  </a:lnTo>
                  <a:cubicBezTo>
                    <a:pt x="18171" y="5850"/>
                    <a:pt x="18645" y="5645"/>
                    <a:pt x="19130" y="5704"/>
                  </a:cubicBezTo>
                  <a:cubicBezTo>
                    <a:pt x="19296" y="5718"/>
                    <a:pt x="19461" y="5718"/>
                    <a:pt x="19637" y="5689"/>
                  </a:cubicBezTo>
                  <a:cubicBezTo>
                    <a:pt x="20619" y="5513"/>
                    <a:pt x="21390" y="4428"/>
                    <a:pt x="21479" y="3123"/>
                  </a:cubicBezTo>
                  <a:cubicBezTo>
                    <a:pt x="21600" y="1334"/>
                    <a:pt x="20486" y="-162"/>
                    <a:pt x="19130" y="14"/>
                  </a:cubicBezTo>
                  <a:cubicBezTo>
                    <a:pt x="18149" y="131"/>
                    <a:pt x="17344" y="1158"/>
                    <a:pt x="17201" y="2463"/>
                  </a:cubicBezTo>
                  <a:cubicBezTo>
                    <a:pt x="17179" y="2697"/>
                    <a:pt x="17179" y="2917"/>
                    <a:pt x="17190" y="3137"/>
                  </a:cubicBezTo>
                  <a:cubicBezTo>
                    <a:pt x="17234" y="3783"/>
                    <a:pt x="17079" y="4413"/>
                    <a:pt x="16737" y="4868"/>
                  </a:cubicBezTo>
                  <a:lnTo>
                    <a:pt x="16726" y="4882"/>
                  </a:lnTo>
                  <a:cubicBezTo>
                    <a:pt x="16285" y="5469"/>
                    <a:pt x="15613" y="5674"/>
                    <a:pt x="15039" y="5352"/>
                  </a:cubicBezTo>
                  <a:cubicBezTo>
                    <a:pt x="14532" y="5073"/>
                    <a:pt x="13981" y="4926"/>
                    <a:pt x="13408" y="4926"/>
                  </a:cubicBezTo>
                  <a:cubicBezTo>
                    <a:pt x="11291" y="4926"/>
                    <a:pt x="9537" y="6950"/>
                    <a:pt x="9174" y="9619"/>
                  </a:cubicBezTo>
                  <a:lnTo>
                    <a:pt x="0" y="9619"/>
                  </a:lnTo>
                  <a:lnTo>
                    <a:pt x="0" y="11672"/>
                  </a:lnTo>
                  <a:lnTo>
                    <a:pt x="9185" y="11672"/>
                  </a:lnTo>
                  <a:cubicBezTo>
                    <a:pt x="9549" y="14341"/>
                    <a:pt x="11302" y="16364"/>
                    <a:pt x="13419" y="16364"/>
                  </a:cubicBezTo>
                  <a:cubicBezTo>
                    <a:pt x="13992" y="16364"/>
                    <a:pt x="14532" y="16218"/>
                    <a:pt x="15028" y="15954"/>
                  </a:cubicBezTo>
                  <a:cubicBezTo>
                    <a:pt x="15602" y="15646"/>
                    <a:pt x="16274" y="15836"/>
                    <a:pt x="16715" y="16423"/>
                  </a:cubicBezTo>
                  <a:lnTo>
                    <a:pt x="16715" y="16423"/>
                  </a:lnTo>
                  <a:cubicBezTo>
                    <a:pt x="17057" y="16878"/>
                    <a:pt x="17212" y="17508"/>
                    <a:pt x="17168" y="18153"/>
                  </a:cubicBezTo>
                  <a:cubicBezTo>
                    <a:pt x="17157" y="18373"/>
                    <a:pt x="17157" y="18593"/>
                    <a:pt x="17179" y="18828"/>
                  </a:cubicBezTo>
                  <a:cubicBezTo>
                    <a:pt x="17311" y="20133"/>
                    <a:pt x="18127" y="21159"/>
                    <a:pt x="19108" y="21277"/>
                  </a:cubicBezTo>
                  <a:cubicBezTo>
                    <a:pt x="20453" y="21438"/>
                    <a:pt x="21578" y="19957"/>
                    <a:pt x="21446" y="18153"/>
                  </a:cubicBezTo>
                  <a:cubicBezTo>
                    <a:pt x="21357" y="16834"/>
                    <a:pt x="20586" y="15748"/>
                    <a:pt x="19615" y="15572"/>
                  </a:cubicBezTo>
                  <a:close/>
                </a:path>
              </a:pathLst>
            </a:custGeom>
            <a:solidFill>
              <a:schemeClr val="accent2"/>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3" name="Google Shape;103;p19"/>
            <p:cNvSpPr/>
            <p:nvPr/>
          </p:nvSpPr>
          <p:spPr>
            <a:xfrm>
              <a:off x="23164798" y="9144000"/>
              <a:ext cx="2457226" cy="1844846"/>
            </a:xfrm>
            <a:custGeom>
              <a:avLst/>
              <a:gdLst/>
              <a:ahLst/>
              <a:cxnLst/>
              <a:rect l="l" t="t" r="r" b="b"/>
              <a:pathLst>
                <a:path w="21487" h="21301" extrusionOk="0">
                  <a:moveTo>
                    <a:pt x="21476" y="9603"/>
                  </a:moveTo>
                  <a:lnTo>
                    <a:pt x="13325" y="9603"/>
                  </a:lnTo>
                  <a:cubicBezTo>
                    <a:pt x="12725" y="9603"/>
                    <a:pt x="12192" y="9133"/>
                    <a:pt x="11959" y="8400"/>
                  </a:cubicBezTo>
                  <a:cubicBezTo>
                    <a:pt x="11303" y="6347"/>
                    <a:pt x="9760" y="4910"/>
                    <a:pt x="7972" y="4910"/>
                  </a:cubicBezTo>
                  <a:cubicBezTo>
                    <a:pt x="7405" y="4910"/>
                    <a:pt x="6872" y="5057"/>
                    <a:pt x="6373" y="5306"/>
                  </a:cubicBezTo>
                  <a:cubicBezTo>
                    <a:pt x="5828" y="5585"/>
                    <a:pt x="5218" y="5409"/>
                    <a:pt x="4807" y="4866"/>
                  </a:cubicBezTo>
                  <a:lnTo>
                    <a:pt x="4762" y="4807"/>
                  </a:lnTo>
                  <a:cubicBezTo>
                    <a:pt x="4440" y="4382"/>
                    <a:pt x="4285" y="3796"/>
                    <a:pt x="4340" y="3194"/>
                  </a:cubicBezTo>
                  <a:cubicBezTo>
                    <a:pt x="4362" y="2960"/>
                    <a:pt x="4362" y="2710"/>
                    <a:pt x="4329" y="2461"/>
                  </a:cubicBezTo>
                  <a:cubicBezTo>
                    <a:pt x="4196" y="1156"/>
                    <a:pt x="3374" y="130"/>
                    <a:pt x="2386" y="12"/>
                  </a:cubicBezTo>
                  <a:cubicBezTo>
                    <a:pt x="1031" y="-149"/>
                    <a:pt x="-102" y="1332"/>
                    <a:pt x="31" y="3136"/>
                  </a:cubicBezTo>
                  <a:cubicBezTo>
                    <a:pt x="120" y="4441"/>
                    <a:pt x="898" y="5511"/>
                    <a:pt x="1886" y="5702"/>
                  </a:cubicBezTo>
                  <a:cubicBezTo>
                    <a:pt x="2075" y="5731"/>
                    <a:pt x="2264" y="5746"/>
                    <a:pt x="2441" y="5717"/>
                  </a:cubicBezTo>
                  <a:cubicBezTo>
                    <a:pt x="2897" y="5643"/>
                    <a:pt x="3341" y="5849"/>
                    <a:pt x="3663" y="6274"/>
                  </a:cubicBezTo>
                  <a:lnTo>
                    <a:pt x="3663" y="6274"/>
                  </a:lnTo>
                  <a:cubicBezTo>
                    <a:pt x="4096" y="6846"/>
                    <a:pt x="4207" y="7696"/>
                    <a:pt x="3974" y="8444"/>
                  </a:cubicBezTo>
                  <a:cubicBezTo>
                    <a:pt x="3763" y="9119"/>
                    <a:pt x="3641" y="9866"/>
                    <a:pt x="3641" y="10658"/>
                  </a:cubicBezTo>
                  <a:cubicBezTo>
                    <a:pt x="3641" y="11436"/>
                    <a:pt x="3763" y="12169"/>
                    <a:pt x="3974" y="12843"/>
                  </a:cubicBezTo>
                  <a:cubicBezTo>
                    <a:pt x="4207" y="13576"/>
                    <a:pt x="4096" y="14427"/>
                    <a:pt x="3663" y="14999"/>
                  </a:cubicBezTo>
                  <a:lnTo>
                    <a:pt x="3641" y="15028"/>
                  </a:lnTo>
                  <a:cubicBezTo>
                    <a:pt x="3319" y="15453"/>
                    <a:pt x="2874" y="15659"/>
                    <a:pt x="2419" y="15585"/>
                  </a:cubicBezTo>
                  <a:cubicBezTo>
                    <a:pt x="2241" y="15556"/>
                    <a:pt x="2053" y="15556"/>
                    <a:pt x="1864" y="15600"/>
                  </a:cubicBezTo>
                  <a:cubicBezTo>
                    <a:pt x="875" y="15776"/>
                    <a:pt x="98" y="16861"/>
                    <a:pt x="9" y="18166"/>
                  </a:cubicBezTo>
                  <a:cubicBezTo>
                    <a:pt x="-113" y="19955"/>
                    <a:pt x="1009" y="21451"/>
                    <a:pt x="2375" y="21290"/>
                  </a:cubicBezTo>
                  <a:cubicBezTo>
                    <a:pt x="3363" y="21172"/>
                    <a:pt x="4174" y="20146"/>
                    <a:pt x="4318" y="18841"/>
                  </a:cubicBezTo>
                  <a:cubicBezTo>
                    <a:pt x="4340" y="18592"/>
                    <a:pt x="4351" y="18342"/>
                    <a:pt x="4329" y="18108"/>
                  </a:cubicBezTo>
                  <a:cubicBezTo>
                    <a:pt x="4274" y="17506"/>
                    <a:pt x="4429" y="16920"/>
                    <a:pt x="4751" y="16495"/>
                  </a:cubicBezTo>
                  <a:lnTo>
                    <a:pt x="4807" y="16421"/>
                  </a:lnTo>
                  <a:cubicBezTo>
                    <a:pt x="5218" y="15879"/>
                    <a:pt x="5840" y="15688"/>
                    <a:pt x="6373" y="15981"/>
                  </a:cubicBezTo>
                  <a:cubicBezTo>
                    <a:pt x="6872" y="16245"/>
                    <a:pt x="7416" y="16392"/>
                    <a:pt x="7983" y="16392"/>
                  </a:cubicBezTo>
                  <a:cubicBezTo>
                    <a:pt x="9782" y="16392"/>
                    <a:pt x="11314" y="14955"/>
                    <a:pt x="11970" y="12902"/>
                  </a:cubicBezTo>
                  <a:cubicBezTo>
                    <a:pt x="12203" y="12183"/>
                    <a:pt x="12736" y="11699"/>
                    <a:pt x="13336" y="11699"/>
                  </a:cubicBezTo>
                  <a:lnTo>
                    <a:pt x="21487" y="11699"/>
                  </a:lnTo>
                  <a:lnTo>
                    <a:pt x="21487" y="9603"/>
                  </a:lnTo>
                  <a:close/>
                </a:path>
              </a:pathLst>
            </a:custGeom>
            <a:solidFill>
              <a:schemeClr val="accent6"/>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4" name="Google Shape;104;p19"/>
            <p:cNvSpPr/>
            <p:nvPr/>
          </p:nvSpPr>
          <p:spPr>
            <a:xfrm>
              <a:off x="24930100" y="9385299"/>
              <a:ext cx="1359474" cy="2814861"/>
            </a:xfrm>
            <a:custGeom>
              <a:avLst/>
              <a:gdLst/>
              <a:ahLst/>
              <a:cxnLst/>
              <a:rect l="l" t="t" r="r" b="b"/>
              <a:pathLst>
                <a:path w="21409" h="21488" extrusionOk="0">
                  <a:moveTo>
                    <a:pt x="21409" y="5191"/>
                  </a:moveTo>
                  <a:cubicBezTo>
                    <a:pt x="21409" y="2254"/>
                    <a:pt x="16389" y="-112"/>
                    <a:pt x="10269" y="4"/>
                  </a:cubicBezTo>
                  <a:cubicBezTo>
                    <a:pt x="4729" y="111"/>
                    <a:pt x="229" y="2292"/>
                    <a:pt x="9" y="4978"/>
                  </a:cubicBezTo>
                  <a:cubicBezTo>
                    <a:pt x="-191" y="7363"/>
                    <a:pt x="2949" y="9408"/>
                    <a:pt x="7329" y="10116"/>
                  </a:cubicBezTo>
                  <a:cubicBezTo>
                    <a:pt x="8509" y="10300"/>
                    <a:pt x="9309" y="10833"/>
                    <a:pt x="9309" y="11434"/>
                  </a:cubicBezTo>
                  <a:lnTo>
                    <a:pt x="9309" y="21488"/>
                  </a:lnTo>
                  <a:lnTo>
                    <a:pt x="12109" y="21488"/>
                  </a:lnTo>
                  <a:lnTo>
                    <a:pt x="12109" y="11435"/>
                  </a:lnTo>
                  <a:cubicBezTo>
                    <a:pt x="12109" y="10843"/>
                    <a:pt x="12869" y="10310"/>
                    <a:pt x="14029" y="10126"/>
                  </a:cubicBezTo>
                  <a:cubicBezTo>
                    <a:pt x="18309" y="9447"/>
                    <a:pt x="21409" y="7498"/>
                    <a:pt x="21409" y="5191"/>
                  </a:cubicBezTo>
                  <a:close/>
                </a:path>
              </a:pathLst>
            </a:custGeom>
            <a:solidFill>
              <a:schemeClr val="accent4"/>
            </a:solidFill>
            <a:ln>
              <a:noFill/>
            </a:ln>
          </p:spPr>
          <p:txBody>
            <a:bodyPr spcFirstLastPara="1" wrap="square" lIns="38100" tIns="38100" rIns="38100" bIns="38100" anchor="ctr" anchorCtr="0">
              <a:noAutofit/>
            </a:bodyPr>
            <a:lstStyle/>
            <a:p>
              <a:pPr algn="ctr" defTabSz="1219170">
                <a:buClr>
                  <a:srgbClr val="000000"/>
                </a:buClr>
              </a:pPr>
              <a:endParaRPr sz="1867" b="1" kern="0">
                <a:solidFill>
                  <a:srgbClr val="FFFFFF"/>
                </a:solidFill>
                <a:latin typeface="Calibri"/>
                <a:ea typeface="Calibri"/>
                <a:cs typeface="Calibri"/>
                <a:sym typeface="Calibri"/>
              </a:endParaRPr>
            </a:p>
          </p:txBody>
        </p:sp>
        <p:sp>
          <p:nvSpPr>
            <p:cNvPr id="105" name="Google Shape;105;p19"/>
            <p:cNvSpPr/>
            <p:nvPr/>
          </p:nvSpPr>
          <p:spPr>
            <a:xfrm>
              <a:off x="24422100" y="10985500"/>
              <a:ext cx="2382522" cy="2382521"/>
            </a:xfrm>
            <a:prstGeom prst="ellipse">
              <a:avLst/>
            </a:prstGeom>
            <a:solidFill>
              <a:schemeClr val="dk2"/>
            </a:solidFill>
            <a:ln>
              <a:noFill/>
            </a:ln>
          </p:spPr>
          <p:txBody>
            <a:bodyPr spcFirstLastPara="1" wrap="square" lIns="38100" tIns="38100" rIns="38100" bIns="38100" anchor="ctr" anchorCtr="0">
              <a:noAutofit/>
            </a:bodyPr>
            <a:lstStyle/>
            <a:p>
              <a:pPr algn="ctr" defTabSz="1219170">
                <a:buClr>
                  <a:srgbClr val="000000"/>
                </a:buClr>
              </a:pPr>
              <a:r>
                <a:rPr lang="en" sz="2533" b="1" kern="0">
                  <a:solidFill>
                    <a:srgbClr val="FFFFFF"/>
                  </a:solidFill>
                  <a:latin typeface="Calibri"/>
                  <a:ea typeface="Calibri"/>
                  <a:cs typeface="Calibri"/>
                  <a:sym typeface="Calibri"/>
                </a:rPr>
                <a:t>INR 305 Crore Scam</a:t>
              </a:r>
              <a:endParaRPr sz="1333" b="1" kern="0">
                <a:solidFill>
                  <a:srgbClr val="FFFFFF"/>
                </a:solidFill>
                <a:latin typeface="Calibri"/>
                <a:ea typeface="Calibri"/>
                <a:cs typeface="Calibri"/>
                <a:sym typeface="Calibri"/>
              </a:endParaRPr>
            </a:p>
          </p:txBody>
        </p:sp>
      </p:grpSp>
      <p:grpSp>
        <p:nvGrpSpPr>
          <p:cNvPr id="106" name="Google Shape;106;p19"/>
          <p:cNvGrpSpPr/>
          <p:nvPr/>
        </p:nvGrpSpPr>
        <p:grpSpPr>
          <a:xfrm>
            <a:off x="9500521" y="4548329"/>
            <a:ext cx="2356937" cy="1474819"/>
            <a:chOff x="8921977" y="4073386"/>
            <a:chExt cx="2926080" cy="1474819"/>
          </a:xfrm>
        </p:grpSpPr>
        <p:sp>
          <p:nvSpPr>
            <p:cNvPr id="107" name="Google Shape;107;p19"/>
            <p:cNvSpPr txBox="1"/>
            <p:nvPr/>
          </p:nvSpPr>
          <p:spPr>
            <a:xfrm>
              <a:off x="8921977" y="4073386"/>
              <a:ext cx="2926080" cy="461665"/>
            </a:xfrm>
            <a:prstGeom prst="rect">
              <a:avLst/>
            </a:prstGeom>
            <a:noFill/>
            <a:ln>
              <a:noFill/>
            </a:ln>
          </p:spPr>
          <p:txBody>
            <a:bodyPr spcFirstLastPara="1" wrap="square" lIns="0" tIns="45700" rIns="0" bIns="45700" anchor="b" anchorCtr="0">
              <a:noAutofit/>
            </a:bodyPr>
            <a:lstStyle/>
            <a:p>
              <a:pPr defTabSz="1219170">
                <a:buClr>
                  <a:srgbClr val="000000"/>
                </a:buClr>
              </a:pPr>
              <a:r>
                <a:rPr lang="en" sz="2400" b="1" kern="0">
                  <a:solidFill>
                    <a:srgbClr val="000000"/>
                  </a:solidFill>
                  <a:latin typeface="Calibri"/>
                  <a:ea typeface="Calibri"/>
                  <a:cs typeface="Calibri"/>
                  <a:sym typeface="Calibri"/>
                </a:rPr>
                <a:t>Final Hearing</a:t>
              </a:r>
              <a:endParaRPr sz="1467" kern="0">
                <a:solidFill>
                  <a:srgbClr val="000000"/>
                </a:solidFill>
                <a:latin typeface="Arial"/>
                <a:cs typeface="Arial"/>
                <a:sym typeface="Arial"/>
              </a:endParaRPr>
            </a:p>
          </p:txBody>
        </p:sp>
        <p:sp>
          <p:nvSpPr>
            <p:cNvPr id="108" name="Google Shape;108;p19"/>
            <p:cNvSpPr txBox="1"/>
            <p:nvPr/>
          </p:nvSpPr>
          <p:spPr>
            <a:xfrm>
              <a:off x="8921977" y="4532542"/>
              <a:ext cx="2926080" cy="1015663"/>
            </a:xfrm>
            <a:prstGeom prst="rect">
              <a:avLst/>
            </a:prstGeom>
            <a:noFill/>
            <a:ln>
              <a:noFill/>
            </a:ln>
          </p:spPr>
          <p:txBody>
            <a:bodyPr spcFirstLastPara="1" wrap="square" lIns="0" tIns="45700" rIns="0" bIns="45700" anchor="t" anchorCtr="0">
              <a:noAutofit/>
            </a:bodyPr>
            <a:lstStyle/>
            <a:p>
              <a:pPr marL="609585" indent="-389457" defTabSz="1219170">
                <a:buClr>
                  <a:srgbClr val="000000"/>
                </a:buClr>
                <a:buSzPts val="1000"/>
                <a:buFont typeface="Arial"/>
                <a:buChar char="●"/>
              </a:pPr>
              <a:r>
                <a:rPr lang="en" sz="1333" kern="0">
                  <a:solidFill>
                    <a:srgbClr val="000000"/>
                  </a:solidFill>
                  <a:latin typeface="Arial"/>
                  <a:cs typeface="Arial"/>
                  <a:sym typeface="Arial"/>
                </a:rPr>
                <a:t>Justice R Banumathi of SC reserved judgement for INX Media Case</a:t>
              </a:r>
              <a:endParaRPr sz="1333" kern="0">
                <a:solidFill>
                  <a:srgbClr val="000000"/>
                </a:solidFill>
                <a:latin typeface="Arial"/>
                <a:cs typeface="Arial"/>
                <a:sym typeface="Arial"/>
              </a:endParaRPr>
            </a:p>
          </p:txBody>
        </p:sp>
      </p:grpSp>
      <p:grpSp>
        <p:nvGrpSpPr>
          <p:cNvPr id="109" name="Google Shape;109;p19"/>
          <p:cNvGrpSpPr/>
          <p:nvPr/>
        </p:nvGrpSpPr>
        <p:grpSpPr>
          <a:xfrm>
            <a:off x="342350" y="4175597"/>
            <a:ext cx="2796741" cy="1474671"/>
            <a:chOff x="332936" y="4652338"/>
            <a:chExt cx="3472200" cy="1474671"/>
          </a:xfrm>
        </p:grpSpPr>
        <p:sp>
          <p:nvSpPr>
            <p:cNvPr id="110" name="Google Shape;110;p19"/>
            <p:cNvSpPr txBox="1"/>
            <p:nvPr/>
          </p:nvSpPr>
          <p:spPr>
            <a:xfrm>
              <a:off x="332936" y="4652338"/>
              <a:ext cx="2926200" cy="461700"/>
            </a:xfrm>
            <a:prstGeom prst="rect">
              <a:avLst/>
            </a:prstGeom>
            <a:noFill/>
            <a:ln>
              <a:noFill/>
            </a:ln>
          </p:spPr>
          <p:txBody>
            <a:bodyPr spcFirstLastPara="1" wrap="square" lIns="0" tIns="45700" rIns="0" bIns="45700" anchor="b" anchorCtr="0">
              <a:noAutofit/>
            </a:bodyPr>
            <a:lstStyle/>
            <a:p>
              <a:pPr defTabSz="1219170">
                <a:buClr>
                  <a:srgbClr val="000000"/>
                </a:buClr>
              </a:pPr>
              <a:r>
                <a:rPr lang="en" sz="2400" b="1" kern="0">
                  <a:solidFill>
                    <a:srgbClr val="000000"/>
                  </a:solidFill>
                  <a:latin typeface="Calibri"/>
                  <a:ea typeface="Calibri"/>
                  <a:cs typeface="Calibri"/>
                  <a:sym typeface="Calibri"/>
                </a:rPr>
                <a:t>Cases Filed</a:t>
              </a:r>
              <a:endParaRPr sz="1467" kern="0">
                <a:solidFill>
                  <a:srgbClr val="000000"/>
                </a:solidFill>
                <a:latin typeface="Arial"/>
                <a:cs typeface="Arial"/>
                <a:sym typeface="Arial"/>
              </a:endParaRPr>
            </a:p>
          </p:txBody>
        </p:sp>
        <p:sp>
          <p:nvSpPr>
            <p:cNvPr id="111" name="Google Shape;111;p19"/>
            <p:cNvSpPr txBox="1"/>
            <p:nvPr/>
          </p:nvSpPr>
          <p:spPr>
            <a:xfrm>
              <a:off x="332936" y="5111509"/>
              <a:ext cx="3472200" cy="1015500"/>
            </a:xfrm>
            <a:prstGeom prst="rect">
              <a:avLst/>
            </a:prstGeom>
            <a:noFill/>
            <a:ln>
              <a:noFill/>
            </a:ln>
          </p:spPr>
          <p:txBody>
            <a:bodyPr spcFirstLastPara="1" wrap="square" lIns="0" tIns="45700" rIns="0" bIns="45700" anchor="t" anchorCtr="0">
              <a:noAutofit/>
            </a:bodyPr>
            <a:lstStyle/>
            <a:p>
              <a:pPr marL="609585" indent="-380990" defTabSz="1219170">
                <a:buClr>
                  <a:srgbClr val="000000"/>
                </a:buClr>
                <a:buSzPts val="900"/>
                <a:buFont typeface="Arial"/>
                <a:buChar char="●"/>
              </a:pPr>
              <a:r>
                <a:rPr lang="en" sz="1200" kern="0">
                  <a:solidFill>
                    <a:srgbClr val="000000"/>
                  </a:solidFill>
                  <a:latin typeface="Arial"/>
                  <a:cs typeface="Arial"/>
                  <a:sym typeface="Arial"/>
                </a:rPr>
                <a:t>Section 120-B of Indian Police Code (IPC) r/w 420 of IPC.</a:t>
              </a:r>
              <a:br>
                <a:rPr lang="en" sz="1200" kern="0">
                  <a:solidFill>
                    <a:srgbClr val="000000"/>
                  </a:solidFill>
                  <a:latin typeface="Arial"/>
                  <a:cs typeface="Arial"/>
                  <a:sym typeface="Arial"/>
                </a:rPr>
              </a:br>
              <a:endParaRPr sz="1200" kern="0">
                <a:solidFill>
                  <a:srgbClr val="000000"/>
                </a:solidFill>
                <a:latin typeface="Arial"/>
                <a:cs typeface="Arial"/>
                <a:sym typeface="Arial"/>
              </a:endParaRPr>
            </a:p>
            <a:p>
              <a:pPr marL="609585" indent="-380990" defTabSz="1219170">
                <a:buClr>
                  <a:srgbClr val="000000"/>
                </a:buClr>
                <a:buSzPts val="900"/>
                <a:buFont typeface="Arial"/>
                <a:buChar char="●"/>
              </a:pPr>
              <a:r>
                <a:rPr lang="en" sz="1200" kern="0">
                  <a:solidFill>
                    <a:srgbClr val="000000"/>
                  </a:solidFill>
                  <a:latin typeface="Arial"/>
                  <a:cs typeface="Arial"/>
                  <a:sym typeface="Arial"/>
                </a:rPr>
                <a:t>Section 8 , 13(2) r/w 13(1) of Prevention of Corruption Act, 1988.</a:t>
              </a:r>
              <a:br>
                <a:rPr lang="en" sz="1200" kern="0">
                  <a:solidFill>
                    <a:srgbClr val="000000"/>
                  </a:solidFill>
                  <a:latin typeface="Arial"/>
                  <a:cs typeface="Arial"/>
                  <a:sym typeface="Arial"/>
                </a:rPr>
              </a:br>
              <a:endParaRPr sz="1200" kern="0">
                <a:solidFill>
                  <a:srgbClr val="000000"/>
                </a:solidFill>
                <a:latin typeface="Arial"/>
                <a:cs typeface="Arial"/>
                <a:sym typeface="Arial"/>
              </a:endParaRPr>
            </a:p>
            <a:p>
              <a:pPr marL="609585" indent="-380990" defTabSz="1219170">
                <a:buClr>
                  <a:srgbClr val="000000"/>
                </a:buClr>
                <a:buSzPts val="900"/>
                <a:buFont typeface="Arial"/>
                <a:buChar char="●"/>
              </a:pPr>
              <a:r>
                <a:rPr lang="en" sz="1200" kern="0">
                  <a:solidFill>
                    <a:srgbClr val="000000"/>
                  </a:solidFill>
                  <a:latin typeface="Arial"/>
                  <a:cs typeface="Arial"/>
                  <a:sym typeface="Arial"/>
                </a:rPr>
                <a:t>Chapter XII code of criminal procedure for P Chidambaram (Before verdict)</a:t>
              </a:r>
              <a:endParaRPr sz="1200" kern="0">
                <a:solidFill>
                  <a:srgbClr val="000000"/>
                </a:solidFill>
                <a:latin typeface="Arial"/>
                <a:cs typeface="Arial"/>
                <a:sym typeface="Arial"/>
              </a:endParaRPr>
            </a:p>
          </p:txBody>
        </p:sp>
      </p:grpSp>
      <p:grpSp>
        <p:nvGrpSpPr>
          <p:cNvPr id="112" name="Google Shape;112;p19"/>
          <p:cNvGrpSpPr/>
          <p:nvPr/>
        </p:nvGrpSpPr>
        <p:grpSpPr>
          <a:xfrm>
            <a:off x="8931379" y="1193490"/>
            <a:ext cx="2926080" cy="1290153"/>
            <a:chOff x="8921977" y="1466725"/>
            <a:chExt cx="2926080" cy="1290153"/>
          </a:xfrm>
        </p:grpSpPr>
        <p:sp>
          <p:nvSpPr>
            <p:cNvPr id="113" name="Google Shape;113;p19"/>
            <p:cNvSpPr txBox="1"/>
            <p:nvPr/>
          </p:nvSpPr>
          <p:spPr>
            <a:xfrm>
              <a:off x="8921977" y="1466725"/>
              <a:ext cx="2926080" cy="461665"/>
            </a:xfrm>
            <a:prstGeom prst="rect">
              <a:avLst/>
            </a:prstGeom>
            <a:noFill/>
            <a:ln>
              <a:noFill/>
            </a:ln>
          </p:spPr>
          <p:txBody>
            <a:bodyPr spcFirstLastPara="1" wrap="square" lIns="0" tIns="45700" rIns="0" bIns="45700" anchor="b" anchorCtr="0">
              <a:noAutofit/>
            </a:bodyPr>
            <a:lstStyle/>
            <a:p>
              <a:pPr defTabSz="1219170">
                <a:buClr>
                  <a:srgbClr val="000000"/>
                </a:buClr>
              </a:pPr>
              <a:r>
                <a:rPr lang="en" sz="2400" b="1" kern="0">
                  <a:solidFill>
                    <a:srgbClr val="000000"/>
                  </a:solidFill>
                  <a:latin typeface="Calibri"/>
                  <a:ea typeface="Calibri"/>
                  <a:cs typeface="Calibri"/>
                  <a:sym typeface="Calibri"/>
                </a:rPr>
                <a:t>Govt. Dept’s Involved</a:t>
              </a:r>
              <a:endParaRPr sz="1467" kern="0">
                <a:solidFill>
                  <a:srgbClr val="000000"/>
                </a:solidFill>
                <a:latin typeface="Arial"/>
                <a:cs typeface="Arial"/>
                <a:sym typeface="Arial"/>
              </a:endParaRPr>
            </a:p>
          </p:txBody>
        </p:sp>
        <p:sp>
          <p:nvSpPr>
            <p:cNvPr id="114" name="Google Shape;114;p19"/>
            <p:cNvSpPr txBox="1"/>
            <p:nvPr/>
          </p:nvSpPr>
          <p:spPr>
            <a:xfrm>
              <a:off x="8921977" y="1925881"/>
              <a:ext cx="2926080" cy="830997"/>
            </a:xfrm>
            <a:prstGeom prst="rect">
              <a:avLst/>
            </a:prstGeom>
            <a:noFill/>
            <a:ln>
              <a:noFill/>
            </a:ln>
          </p:spPr>
          <p:txBody>
            <a:bodyPr spcFirstLastPara="1" wrap="square" lIns="0" tIns="45700" rIns="0" bIns="45700" anchor="t" anchorCtr="0">
              <a:noAutofit/>
            </a:bodyPr>
            <a:lstStyle/>
            <a:p>
              <a:pPr marL="609585" indent="-397923" algn="just" defTabSz="1219170">
                <a:buClr>
                  <a:srgbClr val="000000"/>
                </a:buClr>
                <a:buSzPts val="1100"/>
                <a:buFont typeface="Arial"/>
                <a:buChar char="●"/>
              </a:pPr>
              <a:r>
                <a:rPr lang="en" sz="1200" kern="0">
                  <a:solidFill>
                    <a:srgbClr val="595959"/>
                  </a:solidFill>
                  <a:latin typeface="Calibri"/>
                  <a:ea typeface="Calibri"/>
                  <a:cs typeface="Calibri"/>
                  <a:sym typeface="Calibri"/>
                </a:rPr>
                <a:t>FIPB</a:t>
              </a:r>
              <a:endParaRPr sz="1200" kern="0">
                <a:solidFill>
                  <a:srgbClr val="595959"/>
                </a:solidFill>
                <a:latin typeface="Calibri"/>
                <a:ea typeface="Calibri"/>
                <a:cs typeface="Calibri"/>
                <a:sym typeface="Calibri"/>
              </a:endParaRPr>
            </a:p>
            <a:p>
              <a:pPr marL="609585" indent="-380990" algn="just" defTabSz="1219170">
                <a:buClr>
                  <a:srgbClr val="595959"/>
                </a:buClr>
                <a:buSzPts val="900"/>
                <a:buFont typeface="Calibri"/>
                <a:buChar char="●"/>
              </a:pPr>
              <a:r>
                <a:rPr lang="en" sz="1200" kern="0">
                  <a:solidFill>
                    <a:srgbClr val="595959"/>
                  </a:solidFill>
                  <a:latin typeface="Calibri"/>
                  <a:ea typeface="Calibri"/>
                  <a:cs typeface="Calibri"/>
                  <a:sym typeface="Calibri"/>
                </a:rPr>
                <a:t>Investigation wing of Income Tax</a:t>
              </a:r>
              <a:endParaRPr sz="1200" kern="0">
                <a:solidFill>
                  <a:srgbClr val="595959"/>
                </a:solidFill>
                <a:latin typeface="Calibri"/>
                <a:ea typeface="Calibri"/>
                <a:cs typeface="Calibri"/>
                <a:sym typeface="Calibri"/>
              </a:endParaRPr>
            </a:p>
            <a:p>
              <a:pPr marL="609585" indent="-380990" algn="just" defTabSz="1219170">
                <a:buClr>
                  <a:srgbClr val="595959"/>
                </a:buClr>
                <a:buSzPts val="900"/>
                <a:buFont typeface="Calibri"/>
                <a:buChar char="●"/>
              </a:pPr>
              <a:r>
                <a:rPr lang="en" sz="1200" kern="0">
                  <a:solidFill>
                    <a:srgbClr val="595959"/>
                  </a:solidFill>
                  <a:latin typeface="Calibri"/>
                  <a:ea typeface="Calibri"/>
                  <a:cs typeface="Calibri"/>
                  <a:sym typeface="Calibri"/>
                </a:rPr>
                <a:t>CBI</a:t>
              </a:r>
              <a:endParaRPr sz="1200" kern="0">
                <a:solidFill>
                  <a:srgbClr val="595959"/>
                </a:solidFill>
                <a:latin typeface="Calibri"/>
                <a:ea typeface="Calibri"/>
                <a:cs typeface="Calibri"/>
                <a:sym typeface="Calibri"/>
              </a:endParaRPr>
            </a:p>
            <a:p>
              <a:pPr marL="609585" indent="-380990" algn="just" defTabSz="1219170">
                <a:buClr>
                  <a:srgbClr val="595959"/>
                </a:buClr>
                <a:buSzPts val="900"/>
                <a:buFont typeface="Calibri"/>
                <a:buChar char="●"/>
              </a:pPr>
              <a:r>
                <a:rPr lang="en" sz="1200" kern="0">
                  <a:solidFill>
                    <a:srgbClr val="595959"/>
                  </a:solidFill>
                  <a:latin typeface="Calibri"/>
                  <a:ea typeface="Calibri"/>
                  <a:cs typeface="Calibri"/>
                  <a:sym typeface="Calibri"/>
                </a:rPr>
                <a:t>New Delhi Police Department</a:t>
              </a:r>
              <a:endParaRPr sz="1200" kern="0">
                <a:solidFill>
                  <a:srgbClr val="595959"/>
                </a:solidFill>
                <a:latin typeface="Calibri"/>
                <a:ea typeface="Calibri"/>
                <a:cs typeface="Calibri"/>
                <a:sym typeface="Calibri"/>
              </a:endParaRPr>
            </a:p>
          </p:txBody>
        </p:sp>
      </p:grpSp>
      <p:grpSp>
        <p:nvGrpSpPr>
          <p:cNvPr id="115" name="Google Shape;115;p19"/>
          <p:cNvGrpSpPr/>
          <p:nvPr/>
        </p:nvGrpSpPr>
        <p:grpSpPr>
          <a:xfrm>
            <a:off x="342334" y="1193489"/>
            <a:ext cx="3251100" cy="1610240"/>
            <a:chOff x="332932" y="2627766"/>
            <a:chExt cx="3251100" cy="1610240"/>
          </a:xfrm>
        </p:grpSpPr>
        <p:sp>
          <p:nvSpPr>
            <p:cNvPr id="116" name="Google Shape;116;p19"/>
            <p:cNvSpPr txBox="1"/>
            <p:nvPr/>
          </p:nvSpPr>
          <p:spPr>
            <a:xfrm>
              <a:off x="332936" y="2627766"/>
              <a:ext cx="2926080" cy="461665"/>
            </a:xfrm>
            <a:prstGeom prst="rect">
              <a:avLst/>
            </a:prstGeom>
            <a:noFill/>
            <a:ln>
              <a:noFill/>
            </a:ln>
          </p:spPr>
          <p:txBody>
            <a:bodyPr spcFirstLastPara="1" wrap="square" lIns="0" tIns="45700" rIns="0" bIns="45700" anchor="b" anchorCtr="0">
              <a:noAutofit/>
            </a:bodyPr>
            <a:lstStyle/>
            <a:p>
              <a:pPr defTabSz="1219170">
                <a:buClr>
                  <a:srgbClr val="000000"/>
                </a:buClr>
              </a:pPr>
              <a:r>
                <a:rPr lang="en" sz="2400" b="1" kern="0">
                  <a:solidFill>
                    <a:srgbClr val="000000"/>
                  </a:solidFill>
                  <a:latin typeface="Calibri"/>
                  <a:ea typeface="Calibri"/>
                  <a:cs typeface="Calibri"/>
                  <a:sym typeface="Calibri"/>
                </a:rPr>
                <a:t>People Involved</a:t>
              </a:r>
              <a:endParaRPr sz="1467" kern="0">
                <a:solidFill>
                  <a:srgbClr val="000000"/>
                </a:solidFill>
                <a:latin typeface="Arial"/>
                <a:cs typeface="Arial"/>
                <a:sym typeface="Arial"/>
              </a:endParaRPr>
            </a:p>
          </p:txBody>
        </p:sp>
        <p:sp>
          <p:nvSpPr>
            <p:cNvPr id="117" name="Google Shape;117;p19"/>
            <p:cNvSpPr txBox="1"/>
            <p:nvPr/>
          </p:nvSpPr>
          <p:spPr>
            <a:xfrm>
              <a:off x="332932" y="3086906"/>
              <a:ext cx="3251100" cy="1151100"/>
            </a:xfrm>
            <a:prstGeom prst="rect">
              <a:avLst/>
            </a:prstGeom>
            <a:noFill/>
            <a:ln>
              <a:noFill/>
            </a:ln>
          </p:spPr>
          <p:txBody>
            <a:bodyPr spcFirstLastPara="1" wrap="square" lIns="0" tIns="45700" rIns="0" bIns="45700" anchor="t" anchorCtr="0">
              <a:noAutofit/>
            </a:bodyPr>
            <a:lstStyle/>
            <a:p>
              <a:pPr marL="609585" indent="-397923" defTabSz="1219170">
                <a:buClr>
                  <a:srgbClr val="000000"/>
                </a:buClr>
                <a:buSzPts val="1100"/>
                <a:buFont typeface="Arial"/>
                <a:buChar char="●"/>
              </a:pPr>
              <a:r>
                <a:rPr lang="en" sz="1200" kern="0">
                  <a:solidFill>
                    <a:srgbClr val="595959"/>
                  </a:solidFill>
                  <a:latin typeface="Calibri"/>
                  <a:ea typeface="Calibri"/>
                  <a:cs typeface="Calibri"/>
                  <a:sym typeface="Calibri"/>
                </a:rPr>
                <a:t>P Chidambaram(Former Fin. Minister)</a:t>
              </a:r>
              <a:endParaRPr sz="1200" kern="0">
                <a:solidFill>
                  <a:srgbClr val="595959"/>
                </a:solidFill>
                <a:latin typeface="Calibri"/>
                <a:ea typeface="Calibri"/>
                <a:cs typeface="Calibri"/>
                <a:sym typeface="Calibri"/>
              </a:endParaRPr>
            </a:p>
            <a:p>
              <a:pPr marL="609585" indent="-380990" defTabSz="1219170">
                <a:buClr>
                  <a:srgbClr val="595959"/>
                </a:buClr>
                <a:buSzPts val="900"/>
                <a:buFont typeface="Calibri"/>
                <a:buChar char="●"/>
              </a:pPr>
              <a:r>
                <a:rPr lang="en" sz="1200" kern="0">
                  <a:solidFill>
                    <a:srgbClr val="595959"/>
                  </a:solidFill>
                  <a:latin typeface="Calibri"/>
                  <a:ea typeface="Calibri"/>
                  <a:cs typeface="Calibri"/>
                  <a:sym typeface="Calibri"/>
                </a:rPr>
                <a:t>Peter Mukerjea(Co-founder of INX)</a:t>
              </a:r>
              <a:endParaRPr sz="1200" kern="0">
                <a:solidFill>
                  <a:srgbClr val="595959"/>
                </a:solidFill>
                <a:latin typeface="Calibri"/>
                <a:ea typeface="Calibri"/>
                <a:cs typeface="Calibri"/>
                <a:sym typeface="Calibri"/>
              </a:endParaRPr>
            </a:p>
            <a:p>
              <a:pPr marL="609585" indent="-380990" defTabSz="1219170">
                <a:buClr>
                  <a:srgbClr val="595959"/>
                </a:buClr>
                <a:buSzPts val="900"/>
                <a:buFont typeface="Calibri"/>
                <a:buChar char="●"/>
              </a:pPr>
              <a:r>
                <a:rPr lang="en" sz="1200" kern="0">
                  <a:solidFill>
                    <a:srgbClr val="595959"/>
                  </a:solidFill>
                  <a:latin typeface="Calibri"/>
                  <a:ea typeface="Calibri"/>
                  <a:cs typeface="Calibri"/>
                  <a:sym typeface="Calibri"/>
                </a:rPr>
                <a:t>Indrani Mukerjea(Co-founder of INX)</a:t>
              </a:r>
              <a:endParaRPr sz="1200" kern="0">
                <a:solidFill>
                  <a:srgbClr val="595959"/>
                </a:solidFill>
                <a:latin typeface="Calibri"/>
                <a:ea typeface="Calibri"/>
                <a:cs typeface="Calibri"/>
                <a:sym typeface="Calibri"/>
              </a:endParaRPr>
            </a:p>
            <a:p>
              <a:pPr marL="609585" indent="-380990" defTabSz="1219170">
                <a:buClr>
                  <a:srgbClr val="595959"/>
                </a:buClr>
                <a:buSzPts val="900"/>
                <a:buFont typeface="Calibri"/>
                <a:buChar char="●"/>
              </a:pPr>
              <a:r>
                <a:rPr lang="en" sz="1200" kern="0">
                  <a:solidFill>
                    <a:srgbClr val="595959"/>
                  </a:solidFill>
                  <a:latin typeface="Calibri"/>
                  <a:ea typeface="Calibri"/>
                  <a:cs typeface="Calibri"/>
                  <a:sym typeface="Calibri"/>
                </a:rPr>
                <a:t>Karti Chidambaram(Middle man / Director of shell companies)</a:t>
              </a:r>
              <a:endParaRPr sz="1200" kern="0">
                <a:solidFill>
                  <a:srgbClr val="595959"/>
                </a:solidFill>
                <a:latin typeface="Calibri"/>
                <a:ea typeface="Calibri"/>
                <a:cs typeface="Calibri"/>
                <a:sym typeface="Calibri"/>
              </a:endParaRPr>
            </a:p>
            <a:p>
              <a:pPr marL="609585" indent="-380990" defTabSz="1219170">
                <a:buClr>
                  <a:srgbClr val="595959"/>
                </a:buClr>
                <a:buSzPts val="900"/>
                <a:buFont typeface="Calibri"/>
                <a:buChar char="●"/>
              </a:pPr>
              <a:r>
                <a:rPr lang="en" sz="1200" kern="0">
                  <a:solidFill>
                    <a:srgbClr val="595959"/>
                  </a:solidFill>
                  <a:latin typeface="Calibri"/>
                  <a:ea typeface="Calibri"/>
                  <a:cs typeface="Calibri"/>
                  <a:sym typeface="Calibri"/>
                </a:rPr>
                <a:t>5 IAS Officers of FIPB</a:t>
              </a:r>
              <a:endParaRPr sz="1200" kern="0">
                <a:solidFill>
                  <a:srgbClr val="595959"/>
                </a:solidFill>
                <a:latin typeface="Calibri"/>
                <a:ea typeface="Calibri"/>
                <a:cs typeface="Calibri"/>
                <a:sym typeface="Calibri"/>
              </a:endParaRPr>
            </a:p>
            <a:p>
              <a:pPr marL="609585" indent="-380990" defTabSz="1219170">
                <a:buClr>
                  <a:srgbClr val="595959"/>
                </a:buClr>
                <a:buSzPts val="900"/>
                <a:buFont typeface="Calibri"/>
                <a:buChar char="●"/>
              </a:pPr>
              <a:r>
                <a:rPr lang="en" sz="1200" kern="0">
                  <a:solidFill>
                    <a:srgbClr val="595959"/>
                  </a:solidFill>
                  <a:latin typeface="Calibri"/>
                  <a:ea typeface="Calibri"/>
                  <a:cs typeface="Calibri"/>
                  <a:sym typeface="Calibri"/>
                </a:rPr>
                <a:t>CA Bhasakararaman</a:t>
              </a:r>
              <a:endParaRPr sz="1200" kern="0">
                <a:solidFill>
                  <a:srgbClr val="595959"/>
                </a:solidFill>
                <a:latin typeface="Calibri"/>
                <a:ea typeface="Calibri"/>
                <a:cs typeface="Calibri"/>
                <a:sym typeface="Calibri"/>
              </a:endParaRPr>
            </a:p>
          </p:txBody>
        </p:sp>
      </p:grpSp>
      <p:sp>
        <p:nvSpPr>
          <p:cNvPr id="118" name="Google Shape;118;p19" descr="Dollar"/>
          <p:cNvSpPr/>
          <p:nvPr/>
        </p:nvSpPr>
        <p:spPr>
          <a:xfrm>
            <a:off x="5947334" y="1547524"/>
            <a:ext cx="303876" cy="655320"/>
          </a:xfrm>
          <a:custGeom>
            <a:avLst/>
            <a:gdLst/>
            <a:ahLst/>
            <a:cxnLst/>
            <a:rect l="l" t="t" r="r" b="b"/>
            <a:pathLst>
              <a:path w="303876" h="655320" extrusionOk="0">
                <a:moveTo>
                  <a:pt x="262433" y="342900"/>
                </a:moveTo>
                <a:cubicBezTo>
                  <a:pt x="236677" y="320954"/>
                  <a:pt x="203225" y="310667"/>
                  <a:pt x="171526" y="300761"/>
                </a:cubicBezTo>
                <a:lnTo>
                  <a:pt x="171526" y="116510"/>
                </a:lnTo>
                <a:cubicBezTo>
                  <a:pt x="202303" y="119434"/>
                  <a:pt x="231065" y="133114"/>
                  <a:pt x="252755" y="155143"/>
                </a:cubicBezTo>
                <a:lnTo>
                  <a:pt x="289331" y="120091"/>
                </a:lnTo>
                <a:cubicBezTo>
                  <a:pt x="258030" y="88250"/>
                  <a:pt x="216086" y="69068"/>
                  <a:pt x="171526" y="66218"/>
                </a:cubicBezTo>
                <a:lnTo>
                  <a:pt x="171526" y="0"/>
                </a:lnTo>
                <a:lnTo>
                  <a:pt x="125806" y="0"/>
                </a:lnTo>
                <a:lnTo>
                  <a:pt x="125806" y="69113"/>
                </a:lnTo>
                <a:cubicBezTo>
                  <a:pt x="110150" y="72161"/>
                  <a:pt x="95045" y="77556"/>
                  <a:pt x="81001" y="85115"/>
                </a:cubicBezTo>
                <a:cubicBezTo>
                  <a:pt x="23241" y="116586"/>
                  <a:pt x="-6248" y="190500"/>
                  <a:pt x="17450" y="252755"/>
                </a:cubicBezTo>
                <a:cubicBezTo>
                  <a:pt x="35814" y="300761"/>
                  <a:pt x="80086" y="322174"/>
                  <a:pt x="125806" y="338252"/>
                </a:cubicBezTo>
                <a:lnTo>
                  <a:pt x="125806" y="537743"/>
                </a:lnTo>
                <a:cubicBezTo>
                  <a:pt x="90373" y="533400"/>
                  <a:pt x="60960" y="513055"/>
                  <a:pt x="36576" y="487680"/>
                </a:cubicBezTo>
                <a:lnTo>
                  <a:pt x="0" y="522656"/>
                </a:lnTo>
                <a:cubicBezTo>
                  <a:pt x="17416" y="542418"/>
                  <a:pt x="38181" y="558953"/>
                  <a:pt x="61341" y="571500"/>
                </a:cubicBezTo>
                <a:cubicBezTo>
                  <a:pt x="81584" y="581129"/>
                  <a:pt x="103447" y="586892"/>
                  <a:pt x="125806" y="588493"/>
                </a:cubicBezTo>
                <a:lnTo>
                  <a:pt x="125806" y="655320"/>
                </a:lnTo>
                <a:lnTo>
                  <a:pt x="171526" y="655320"/>
                </a:lnTo>
                <a:lnTo>
                  <a:pt x="171526" y="586740"/>
                </a:lnTo>
                <a:cubicBezTo>
                  <a:pt x="223952" y="577977"/>
                  <a:pt x="272110" y="545744"/>
                  <a:pt x="292837" y="495300"/>
                </a:cubicBezTo>
                <a:cubicBezTo>
                  <a:pt x="313563" y="444856"/>
                  <a:pt x="306019" y="380162"/>
                  <a:pt x="262433" y="342900"/>
                </a:cubicBezTo>
                <a:close/>
                <a:moveTo>
                  <a:pt x="87706" y="264643"/>
                </a:moveTo>
                <a:cubicBezTo>
                  <a:pt x="45796" y="229286"/>
                  <a:pt x="56007" y="160858"/>
                  <a:pt x="100432" y="132512"/>
                </a:cubicBezTo>
                <a:cubicBezTo>
                  <a:pt x="108305" y="127462"/>
                  <a:pt x="116846" y="123538"/>
                  <a:pt x="125806" y="120853"/>
                </a:cubicBezTo>
                <a:lnTo>
                  <a:pt x="125806" y="286131"/>
                </a:lnTo>
                <a:cubicBezTo>
                  <a:pt x="112010" y="281113"/>
                  <a:pt x="99138" y="273853"/>
                  <a:pt x="87706" y="264643"/>
                </a:cubicBezTo>
                <a:close/>
                <a:moveTo>
                  <a:pt x="225552" y="507111"/>
                </a:moveTo>
                <a:cubicBezTo>
                  <a:pt x="210679" y="521651"/>
                  <a:pt x="191915" y="531575"/>
                  <a:pt x="171526" y="535686"/>
                </a:cubicBezTo>
                <a:lnTo>
                  <a:pt x="171526" y="353644"/>
                </a:lnTo>
                <a:cubicBezTo>
                  <a:pt x="202006" y="364084"/>
                  <a:pt x="236982" y="377342"/>
                  <a:pt x="249403" y="409804"/>
                </a:cubicBezTo>
                <a:cubicBezTo>
                  <a:pt x="261823" y="442265"/>
                  <a:pt x="249326" y="482879"/>
                  <a:pt x="225552" y="507111"/>
                </a:cubicBez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19" name="Google Shape;119;p19" descr="Hourglass"/>
          <p:cNvSpPr/>
          <p:nvPr/>
        </p:nvSpPr>
        <p:spPr>
          <a:xfrm>
            <a:off x="4432306" y="1659815"/>
            <a:ext cx="315993" cy="451420"/>
          </a:xfrm>
          <a:custGeom>
            <a:avLst/>
            <a:gdLst/>
            <a:ahLst/>
            <a:cxnLst/>
            <a:rect l="l" t="t" r="r" b="b"/>
            <a:pathLst>
              <a:path w="315994" h="451420" extrusionOk="0">
                <a:moveTo>
                  <a:pt x="189597" y="255617"/>
                </a:moveTo>
                <a:cubicBezTo>
                  <a:pt x="208782" y="270853"/>
                  <a:pt x="226839" y="297373"/>
                  <a:pt x="240382" y="327280"/>
                </a:cubicBezTo>
                <a:lnTo>
                  <a:pt x="75613" y="327280"/>
                </a:lnTo>
                <a:cubicBezTo>
                  <a:pt x="89720" y="297373"/>
                  <a:pt x="107212" y="270288"/>
                  <a:pt x="126398" y="255617"/>
                </a:cubicBezTo>
                <a:cubicBezTo>
                  <a:pt x="135426" y="248281"/>
                  <a:pt x="141069" y="237560"/>
                  <a:pt x="141069" y="225710"/>
                </a:cubicBezTo>
                <a:cubicBezTo>
                  <a:pt x="141069" y="213861"/>
                  <a:pt x="135426" y="203139"/>
                  <a:pt x="126398" y="195804"/>
                </a:cubicBezTo>
                <a:cubicBezTo>
                  <a:pt x="88027" y="165897"/>
                  <a:pt x="54735" y="89156"/>
                  <a:pt x="49092" y="33857"/>
                </a:cubicBezTo>
                <a:lnTo>
                  <a:pt x="267467" y="33857"/>
                </a:lnTo>
                <a:cubicBezTo>
                  <a:pt x="261260" y="89156"/>
                  <a:pt x="228532" y="165897"/>
                  <a:pt x="190161" y="195804"/>
                </a:cubicBezTo>
                <a:cubicBezTo>
                  <a:pt x="180568" y="203139"/>
                  <a:pt x="174926" y="213861"/>
                  <a:pt x="174926" y="225710"/>
                </a:cubicBezTo>
                <a:cubicBezTo>
                  <a:pt x="174926" y="237560"/>
                  <a:pt x="180568" y="248281"/>
                  <a:pt x="189597" y="255617"/>
                </a:cubicBezTo>
                <a:close/>
                <a:moveTo>
                  <a:pt x="300759" y="33857"/>
                </a:moveTo>
                <a:lnTo>
                  <a:pt x="315995" y="33857"/>
                </a:lnTo>
                <a:lnTo>
                  <a:pt x="315995" y="0"/>
                </a:lnTo>
                <a:lnTo>
                  <a:pt x="0" y="0"/>
                </a:lnTo>
                <a:lnTo>
                  <a:pt x="0" y="33857"/>
                </a:lnTo>
                <a:lnTo>
                  <a:pt x="14671" y="33857"/>
                </a:lnTo>
                <a:cubicBezTo>
                  <a:pt x="20878" y="96491"/>
                  <a:pt x="56992" y="187904"/>
                  <a:pt x="109470" y="225710"/>
                </a:cubicBezTo>
                <a:cubicBezTo>
                  <a:pt x="56992" y="263517"/>
                  <a:pt x="20314" y="354930"/>
                  <a:pt x="14671" y="417564"/>
                </a:cubicBezTo>
                <a:lnTo>
                  <a:pt x="0" y="417564"/>
                </a:lnTo>
                <a:lnTo>
                  <a:pt x="0" y="451421"/>
                </a:lnTo>
                <a:lnTo>
                  <a:pt x="315995" y="451421"/>
                </a:lnTo>
                <a:lnTo>
                  <a:pt x="315995" y="417564"/>
                </a:lnTo>
                <a:lnTo>
                  <a:pt x="300759" y="417564"/>
                </a:lnTo>
                <a:cubicBezTo>
                  <a:pt x="295116" y="354930"/>
                  <a:pt x="258438" y="263517"/>
                  <a:pt x="205961" y="225710"/>
                </a:cubicBezTo>
                <a:cubicBezTo>
                  <a:pt x="258438" y="187904"/>
                  <a:pt x="295116" y="96491"/>
                  <a:pt x="300759" y="33857"/>
                </a:cubicBez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nvGrpSpPr>
          <p:cNvPr id="120" name="Google Shape;120;p19" descr="Head with gears"/>
          <p:cNvGrpSpPr/>
          <p:nvPr/>
        </p:nvGrpSpPr>
        <p:grpSpPr>
          <a:xfrm>
            <a:off x="7423495" y="1646272"/>
            <a:ext cx="383877" cy="455369"/>
            <a:chOff x="7423495" y="1646271"/>
            <a:chExt cx="383877" cy="455370"/>
          </a:xfrm>
        </p:grpSpPr>
        <p:sp>
          <p:nvSpPr>
            <p:cNvPr id="121" name="Google Shape;121;p19"/>
            <p:cNvSpPr/>
            <p:nvPr/>
          </p:nvSpPr>
          <p:spPr>
            <a:xfrm>
              <a:off x="7586684" y="1725834"/>
              <a:ext cx="47399" cy="47399"/>
            </a:xfrm>
            <a:custGeom>
              <a:avLst/>
              <a:gdLst/>
              <a:ahLst/>
              <a:cxnLst/>
              <a:rect l="l" t="t" r="r" b="b"/>
              <a:pathLst>
                <a:path w="47399" h="47399" extrusionOk="0">
                  <a:moveTo>
                    <a:pt x="23700" y="0"/>
                  </a:moveTo>
                  <a:cubicBezTo>
                    <a:pt x="10721" y="0"/>
                    <a:pt x="0" y="10721"/>
                    <a:pt x="0" y="23700"/>
                  </a:cubicBezTo>
                  <a:cubicBezTo>
                    <a:pt x="0" y="36678"/>
                    <a:pt x="10721" y="47399"/>
                    <a:pt x="23700" y="47399"/>
                  </a:cubicBezTo>
                  <a:cubicBezTo>
                    <a:pt x="36678" y="47399"/>
                    <a:pt x="47399" y="36678"/>
                    <a:pt x="47399" y="23700"/>
                  </a:cubicBezTo>
                  <a:cubicBezTo>
                    <a:pt x="47399" y="10721"/>
                    <a:pt x="36678" y="0"/>
                    <a:pt x="23700" y="0"/>
                  </a:cubicBez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22" name="Google Shape;122;p19"/>
            <p:cNvSpPr/>
            <p:nvPr/>
          </p:nvSpPr>
          <p:spPr>
            <a:xfrm>
              <a:off x="7515585" y="1840382"/>
              <a:ext cx="47399" cy="47399"/>
            </a:xfrm>
            <a:custGeom>
              <a:avLst/>
              <a:gdLst/>
              <a:ahLst/>
              <a:cxnLst/>
              <a:rect l="l" t="t" r="r" b="b"/>
              <a:pathLst>
                <a:path w="47399" h="47399" extrusionOk="0">
                  <a:moveTo>
                    <a:pt x="47399" y="23700"/>
                  </a:moveTo>
                  <a:cubicBezTo>
                    <a:pt x="47399" y="36789"/>
                    <a:pt x="36789" y="47399"/>
                    <a:pt x="23700" y="47399"/>
                  </a:cubicBezTo>
                  <a:cubicBezTo>
                    <a:pt x="10611" y="47399"/>
                    <a:pt x="0" y="36789"/>
                    <a:pt x="0" y="23700"/>
                  </a:cubicBezTo>
                  <a:cubicBezTo>
                    <a:pt x="0" y="10611"/>
                    <a:pt x="10611" y="0"/>
                    <a:pt x="23700" y="0"/>
                  </a:cubicBezTo>
                  <a:cubicBezTo>
                    <a:pt x="36789" y="0"/>
                    <a:pt x="47399" y="10611"/>
                    <a:pt x="47399" y="23700"/>
                  </a:cubicBez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23" name="Google Shape;123;p19"/>
            <p:cNvSpPr/>
            <p:nvPr/>
          </p:nvSpPr>
          <p:spPr>
            <a:xfrm>
              <a:off x="7423495" y="1646271"/>
              <a:ext cx="383877" cy="455370"/>
            </a:xfrm>
            <a:custGeom>
              <a:avLst/>
              <a:gdLst/>
              <a:ahLst/>
              <a:cxnLst/>
              <a:rect l="l" t="t" r="r" b="b"/>
              <a:pathLst>
                <a:path w="383877" h="455370" extrusionOk="0">
                  <a:moveTo>
                    <a:pt x="254038" y="111162"/>
                  </a:moveTo>
                  <a:lnTo>
                    <a:pt x="239931" y="117934"/>
                  </a:lnTo>
                  <a:cubicBezTo>
                    <a:pt x="238802" y="122448"/>
                    <a:pt x="236545" y="126398"/>
                    <a:pt x="234288" y="130348"/>
                  </a:cubicBezTo>
                  <a:lnTo>
                    <a:pt x="239366" y="145019"/>
                  </a:lnTo>
                  <a:lnTo>
                    <a:pt x="228081" y="156304"/>
                  </a:lnTo>
                  <a:lnTo>
                    <a:pt x="213410" y="151226"/>
                  </a:lnTo>
                  <a:cubicBezTo>
                    <a:pt x="209460" y="153483"/>
                    <a:pt x="205510" y="155176"/>
                    <a:pt x="200996" y="156304"/>
                  </a:cubicBezTo>
                  <a:lnTo>
                    <a:pt x="194224" y="169847"/>
                  </a:lnTo>
                  <a:lnTo>
                    <a:pt x="178425" y="169847"/>
                  </a:lnTo>
                  <a:lnTo>
                    <a:pt x="171653" y="155740"/>
                  </a:lnTo>
                  <a:cubicBezTo>
                    <a:pt x="167139" y="154612"/>
                    <a:pt x="163189" y="152919"/>
                    <a:pt x="159239" y="150662"/>
                  </a:cubicBezTo>
                  <a:lnTo>
                    <a:pt x="144568" y="155740"/>
                  </a:lnTo>
                  <a:lnTo>
                    <a:pt x="133282" y="144455"/>
                  </a:lnTo>
                  <a:lnTo>
                    <a:pt x="138361" y="129783"/>
                  </a:lnTo>
                  <a:cubicBezTo>
                    <a:pt x="136104" y="125834"/>
                    <a:pt x="134411" y="121884"/>
                    <a:pt x="133282" y="117369"/>
                  </a:cubicBezTo>
                  <a:lnTo>
                    <a:pt x="119176" y="110598"/>
                  </a:lnTo>
                  <a:lnTo>
                    <a:pt x="119176" y="94798"/>
                  </a:lnTo>
                  <a:lnTo>
                    <a:pt x="133282" y="88027"/>
                  </a:lnTo>
                  <a:cubicBezTo>
                    <a:pt x="134411" y="83513"/>
                    <a:pt x="136104" y="79563"/>
                    <a:pt x="138361" y="75613"/>
                  </a:cubicBezTo>
                  <a:lnTo>
                    <a:pt x="133847" y="60942"/>
                  </a:lnTo>
                  <a:lnTo>
                    <a:pt x="145132" y="49656"/>
                  </a:lnTo>
                  <a:lnTo>
                    <a:pt x="159803" y="54735"/>
                  </a:lnTo>
                  <a:cubicBezTo>
                    <a:pt x="163753" y="52478"/>
                    <a:pt x="167703" y="50785"/>
                    <a:pt x="172217" y="49656"/>
                  </a:cubicBezTo>
                  <a:lnTo>
                    <a:pt x="178989" y="35549"/>
                  </a:lnTo>
                  <a:lnTo>
                    <a:pt x="194789" y="35549"/>
                  </a:lnTo>
                  <a:lnTo>
                    <a:pt x="201560" y="49092"/>
                  </a:lnTo>
                  <a:cubicBezTo>
                    <a:pt x="206074" y="50221"/>
                    <a:pt x="210024" y="51913"/>
                    <a:pt x="213974" y="54171"/>
                  </a:cubicBezTo>
                  <a:lnTo>
                    <a:pt x="228645" y="49092"/>
                  </a:lnTo>
                  <a:lnTo>
                    <a:pt x="239931" y="60378"/>
                  </a:lnTo>
                  <a:lnTo>
                    <a:pt x="234852" y="75049"/>
                  </a:lnTo>
                  <a:cubicBezTo>
                    <a:pt x="237109" y="78999"/>
                    <a:pt x="238802" y="82949"/>
                    <a:pt x="239931" y="87463"/>
                  </a:cubicBezTo>
                  <a:lnTo>
                    <a:pt x="254038" y="94234"/>
                  </a:lnTo>
                  <a:lnTo>
                    <a:pt x="254038" y="111162"/>
                  </a:lnTo>
                  <a:close/>
                  <a:moveTo>
                    <a:pt x="182939" y="225710"/>
                  </a:moveTo>
                  <a:lnTo>
                    <a:pt x="168832" y="232482"/>
                  </a:lnTo>
                  <a:cubicBezTo>
                    <a:pt x="167703" y="236996"/>
                    <a:pt x="166010" y="240946"/>
                    <a:pt x="163753" y="244896"/>
                  </a:cubicBezTo>
                  <a:lnTo>
                    <a:pt x="168268" y="259567"/>
                  </a:lnTo>
                  <a:lnTo>
                    <a:pt x="156982" y="270853"/>
                  </a:lnTo>
                  <a:lnTo>
                    <a:pt x="142311" y="265774"/>
                  </a:lnTo>
                  <a:cubicBezTo>
                    <a:pt x="138361" y="268031"/>
                    <a:pt x="134411" y="269724"/>
                    <a:pt x="129897" y="270853"/>
                  </a:cubicBezTo>
                  <a:lnTo>
                    <a:pt x="123690" y="284395"/>
                  </a:lnTo>
                  <a:lnTo>
                    <a:pt x="107890" y="284395"/>
                  </a:lnTo>
                  <a:lnTo>
                    <a:pt x="101119" y="270288"/>
                  </a:lnTo>
                  <a:cubicBezTo>
                    <a:pt x="96605" y="269160"/>
                    <a:pt x="92655" y="267467"/>
                    <a:pt x="88705" y="265210"/>
                  </a:cubicBezTo>
                  <a:lnTo>
                    <a:pt x="74033" y="269724"/>
                  </a:lnTo>
                  <a:lnTo>
                    <a:pt x="62748" y="258438"/>
                  </a:lnTo>
                  <a:lnTo>
                    <a:pt x="67826" y="243767"/>
                  </a:lnTo>
                  <a:cubicBezTo>
                    <a:pt x="65569" y="239817"/>
                    <a:pt x="63876" y="235867"/>
                    <a:pt x="62748" y="231353"/>
                  </a:cubicBezTo>
                  <a:lnTo>
                    <a:pt x="48641" y="224582"/>
                  </a:lnTo>
                  <a:lnTo>
                    <a:pt x="48641" y="208782"/>
                  </a:lnTo>
                  <a:lnTo>
                    <a:pt x="62748" y="202011"/>
                  </a:lnTo>
                  <a:cubicBezTo>
                    <a:pt x="63876" y="197497"/>
                    <a:pt x="65569" y="193547"/>
                    <a:pt x="67826" y="189597"/>
                  </a:cubicBezTo>
                  <a:lnTo>
                    <a:pt x="62748" y="174926"/>
                  </a:lnTo>
                  <a:lnTo>
                    <a:pt x="74033" y="163640"/>
                  </a:lnTo>
                  <a:lnTo>
                    <a:pt x="88705" y="168719"/>
                  </a:lnTo>
                  <a:cubicBezTo>
                    <a:pt x="92655" y="166461"/>
                    <a:pt x="96605" y="164769"/>
                    <a:pt x="101119" y="163640"/>
                  </a:cubicBezTo>
                  <a:lnTo>
                    <a:pt x="107890" y="149533"/>
                  </a:lnTo>
                  <a:lnTo>
                    <a:pt x="124254" y="149533"/>
                  </a:lnTo>
                  <a:lnTo>
                    <a:pt x="131025" y="163640"/>
                  </a:lnTo>
                  <a:cubicBezTo>
                    <a:pt x="135540" y="164769"/>
                    <a:pt x="139489" y="166461"/>
                    <a:pt x="143439" y="168719"/>
                  </a:cubicBezTo>
                  <a:lnTo>
                    <a:pt x="158111" y="163640"/>
                  </a:lnTo>
                  <a:lnTo>
                    <a:pt x="169396" y="174926"/>
                  </a:lnTo>
                  <a:lnTo>
                    <a:pt x="164318" y="189597"/>
                  </a:lnTo>
                  <a:cubicBezTo>
                    <a:pt x="166575" y="193547"/>
                    <a:pt x="168268" y="197497"/>
                    <a:pt x="169396" y="202011"/>
                  </a:cubicBezTo>
                  <a:lnTo>
                    <a:pt x="183503" y="208782"/>
                  </a:lnTo>
                  <a:lnTo>
                    <a:pt x="182939" y="225710"/>
                  </a:lnTo>
                  <a:lnTo>
                    <a:pt x="182939" y="225710"/>
                  </a:lnTo>
                  <a:close/>
                  <a:moveTo>
                    <a:pt x="378178" y="246589"/>
                  </a:moveTo>
                  <a:lnTo>
                    <a:pt x="339243" y="178876"/>
                  </a:lnTo>
                  <a:lnTo>
                    <a:pt x="339243" y="176054"/>
                  </a:lnTo>
                  <a:cubicBezTo>
                    <a:pt x="341500" y="113984"/>
                    <a:pt x="309901" y="55863"/>
                    <a:pt x="256295" y="23700"/>
                  </a:cubicBezTo>
                  <a:cubicBezTo>
                    <a:pt x="202688" y="-7900"/>
                    <a:pt x="136668" y="-7900"/>
                    <a:pt x="83062" y="23700"/>
                  </a:cubicBezTo>
                  <a:cubicBezTo>
                    <a:pt x="29456" y="55299"/>
                    <a:pt x="-2144" y="113984"/>
                    <a:pt x="113" y="176054"/>
                  </a:cubicBezTo>
                  <a:cubicBezTo>
                    <a:pt x="113" y="229660"/>
                    <a:pt x="24377" y="279881"/>
                    <a:pt x="66698" y="312609"/>
                  </a:cubicBezTo>
                  <a:lnTo>
                    <a:pt x="66698" y="455371"/>
                  </a:lnTo>
                  <a:lnTo>
                    <a:pt x="245009" y="455371"/>
                  </a:lnTo>
                  <a:lnTo>
                    <a:pt x="245009" y="387658"/>
                  </a:lnTo>
                  <a:lnTo>
                    <a:pt x="272659" y="387658"/>
                  </a:lnTo>
                  <a:cubicBezTo>
                    <a:pt x="290715" y="387658"/>
                    <a:pt x="307644" y="380322"/>
                    <a:pt x="320058" y="367908"/>
                  </a:cubicBezTo>
                  <a:cubicBezTo>
                    <a:pt x="332472" y="354930"/>
                    <a:pt x="339243" y="338001"/>
                    <a:pt x="339243" y="319945"/>
                  </a:cubicBezTo>
                  <a:lnTo>
                    <a:pt x="339243" y="286088"/>
                  </a:lnTo>
                  <a:lnTo>
                    <a:pt x="364071" y="286088"/>
                  </a:lnTo>
                  <a:cubicBezTo>
                    <a:pt x="378743" y="284395"/>
                    <a:pt x="391721" y="267467"/>
                    <a:pt x="378178" y="246589"/>
                  </a:cubicBez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grpSp>
        <p:nvGrpSpPr>
          <p:cNvPr id="124" name="Google Shape;124;p19" descr="Bullseye"/>
          <p:cNvGrpSpPr/>
          <p:nvPr/>
        </p:nvGrpSpPr>
        <p:grpSpPr>
          <a:xfrm>
            <a:off x="8533422" y="4052338"/>
            <a:ext cx="445777" cy="445777"/>
            <a:chOff x="8533421" y="4052338"/>
            <a:chExt cx="445778" cy="445777"/>
          </a:xfrm>
        </p:grpSpPr>
        <p:sp>
          <p:nvSpPr>
            <p:cNvPr id="125" name="Google Shape;125;p19"/>
            <p:cNvSpPr/>
            <p:nvPr/>
          </p:nvSpPr>
          <p:spPr>
            <a:xfrm>
              <a:off x="8690854" y="4052338"/>
              <a:ext cx="288345" cy="287780"/>
            </a:xfrm>
            <a:custGeom>
              <a:avLst/>
              <a:gdLst/>
              <a:ahLst/>
              <a:cxnLst/>
              <a:rect l="l" t="t" r="r" b="b"/>
              <a:pathLst>
                <a:path w="288345" h="287780" extrusionOk="0">
                  <a:moveTo>
                    <a:pt x="237560" y="50785"/>
                  </a:moveTo>
                  <a:lnTo>
                    <a:pt x="231917" y="0"/>
                  </a:lnTo>
                  <a:lnTo>
                    <a:pt x="169847" y="62070"/>
                  </a:lnTo>
                  <a:lnTo>
                    <a:pt x="173233" y="91413"/>
                  </a:lnTo>
                  <a:lnTo>
                    <a:pt x="82949" y="181697"/>
                  </a:lnTo>
                  <a:cubicBezTo>
                    <a:pt x="75049" y="177747"/>
                    <a:pt x="66020" y="174926"/>
                    <a:pt x="56428" y="174926"/>
                  </a:cubicBezTo>
                  <a:cubicBezTo>
                    <a:pt x="25392" y="174926"/>
                    <a:pt x="0" y="200318"/>
                    <a:pt x="0" y="231353"/>
                  </a:cubicBezTo>
                  <a:cubicBezTo>
                    <a:pt x="0" y="262388"/>
                    <a:pt x="25392" y="287781"/>
                    <a:pt x="56428" y="287781"/>
                  </a:cubicBezTo>
                  <a:cubicBezTo>
                    <a:pt x="87463" y="287781"/>
                    <a:pt x="112855" y="262388"/>
                    <a:pt x="112855" y="231353"/>
                  </a:cubicBezTo>
                  <a:cubicBezTo>
                    <a:pt x="112855" y="221760"/>
                    <a:pt x="110598" y="213296"/>
                    <a:pt x="106648" y="205396"/>
                  </a:cubicBezTo>
                  <a:lnTo>
                    <a:pt x="196932" y="115112"/>
                  </a:lnTo>
                  <a:lnTo>
                    <a:pt x="226275" y="118498"/>
                  </a:lnTo>
                  <a:lnTo>
                    <a:pt x="288345" y="56428"/>
                  </a:lnTo>
                  <a:lnTo>
                    <a:pt x="237560" y="50785"/>
                  </a:ln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26" name="Google Shape;126;p19"/>
            <p:cNvSpPr/>
            <p:nvPr/>
          </p:nvSpPr>
          <p:spPr>
            <a:xfrm>
              <a:off x="8533421" y="4069266"/>
              <a:ext cx="428849" cy="428849"/>
            </a:xfrm>
            <a:custGeom>
              <a:avLst/>
              <a:gdLst/>
              <a:ahLst/>
              <a:cxnLst/>
              <a:rect l="l" t="t" r="r" b="b"/>
              <a:pathLst>
                <a:path w="428849" h="428849" extrusionOk="0">
                  <a:moveTo>
                    <a:pt x="399507" y="117369"/>
                  </a:moveTo>
                  <a:lnTo>
                    <a:pt x="392172" y="125269"/>
                  </a:lnTo>
                  <a:lnTo>
                    <a:pt x="381451" y="124141"/>
                  </a:lnTo>
                  <a:lnTo>
                    <a:pt x="369601" y="122448"/>
                  </a:lnTo>
                  <a:cubicBezTo>
                    <a:pt x="385401" y="149533"/>
                    <a:pt x="394993" y="180568"/>
                    <a:pt x="394993" y="214425"/>
                  </a:cubicBezTo>
                  <a:cubicBezTo>
                    <a:pt x="394993" y="313737"/>
                    <a:pt x="313737" y="394993"/>
                    <a:pt x="214425" y="394993"/>
                  </a:cubicBezTo>
                  <a:cubicBezTo>
                    <a:pt x="115112" y="394993"/>
                    <a:pt x="33857" y="313737"/>
                    <a:pt x="33857" y="214425"/>
                  </a:cubicBezTo>
                  <a:cubicBezTo>
                    <a:pt x="33857" y="115112"/>
                    <a:pt x="115112" y="33857"/>
                    <a:pt x="214425" y="33857"/>
                  </a:cubicBezTo>
                  <a:cubicBezTo>
                    <a:pt x="247717" y="33857"/>
                    <a:pt x="279317" y="42885"/>
                    <a:pt x="306402" y="59249"/>
                  </a:cubicBezTo>
                  <a:lnTo>
                    <a:pt x="305273" y="47963"/>
                  </a:lnTo>
                  <a:lnTo>
                    <a:pt x="303581" y="36678"/>
                  </a:lnTo>
                  <a:lnTo>
                    <a:pt x="311480" y="28778"/>
                  </a:lnTo>
                  <a:lnTo>
                    <a:pt x="315430" y="24828"/>
                  </a:lnTo>
                  <a:cubicBezTo>
                    <a:pt x="284959" y="9028"/>
                    <a:pt x="251103" y="0"/>
                    <a:pt x="214425" y="0"/>
                  </a:cubicBezTo>
                  <a:cubicBezTo>
                    <a:pt x="95927" y="0"/>
                    <a:pt x="0" y="95927"/>
                    <a:pt x="0" y="214425"/>
                  </a:cubicBezTo>
                  <a:cubicBezTo>
                    <a:pt x="0" y="332923"/>
                    <a:pt x="95927" y="428850"/>
                    <a:pt x="214425" y="428850"/>
                  </a:cubicBezTo>
                  <a:cubicBezTo>
                    <a:pt x="332923" y="428850"/>
                    <a:pt x="428850" y="332923"/>
                    <a:pt x="428850" y="214425"/>
                  </a:cubicBezTo>
                  <a:cubicBezTo>
                    <a:pt x="428850" y="177747"/>
                    <a:pt x="419821" y="143890"/>
                    <a:pt x="403457" y="113984"/>
                  </a:cubicBezTo>
                  <a:lnTo>
                    <a:pt x="399507" y="117369"/>
                  </a:ln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27" name="Google Shape;127;p19"/>
            <p:cNvSpPr/>
            <p:nvPr/>
          </p:nvSpPr>
          <p:spPr>
            <a:xfrm>
              <a:off x="8612420" y="4148265"/>
              <a:ext cx="270852" cy="270852"/>
            </a:xfrm>
            <a:custGeom>
              <a:avLst/>
              <a:gdLst/>
              <a:ahLst/>
              <a:cxnLst/>
              <a:rect l="l" t="t" r="r" b="b"/>
              <a:pathLst>
                <a:path w="270852" h="270852" extrusionOk="0">
                  <a:moveTo>
                    <a:pt x="229660" y="97055"/>
                  </a:moveTo>
                  <a:cubicBezTo>
                    <a:pt x="234739" y="108905"/>
                    <a:pt x="236996" y="121884"/>
                    <a:pt x="236996" y="135426"/>
                  </a:cubicBezTo>
                  <a:cubicBezTo>
                    <a:pt x="236996" y="191290"/>
                    <a:pt x="191290" y="236996"/>
                    <a:pt x="135426" y="236996"/>
                  </a:cubicBezTo>
                  <a:cubicBezTo>
                    <a:pt x="79563" y="236996"/>
                    <a:pt x="33857" y="191290"/>
                    <a:pt x="33857" y="135426"/>
                  </a:cubicBezTo>
                  <a:cubicBezTo>
                    <a:pt x="33857" y="79563"/>
                    <a:pt x="79563" y="33857"/>
                    <a:pt x="135426" y="33857"/>
                  </a:cubicBezTo>
                  <a:cubicBezTo>
                    <a:pt x="148969" y="33857"/>
                    <a:pt x="161947" y="36678"/>
                    <a:pt x="173797" y="41192"/>
                  </a:cubicBezTo>
                  <a:lnTo>
                    <a:pt x="199189" y="15800"/>
                  </a:lnTo>
                  <a:cubicBezTo>
                    <a:pt x="180004" y="5643"/>
                    <a:pt x="158562" y="0"/>
                    <a:pt x="135426" y="0"/>
                  </a:cubicBezTo>
                  <a:cubicBezTo>
                    <a:pt x="60942" y="0"/>
                    <a:pt x="0" y="60942"/>
                    <a:pt x="0" y="135426"/>
                  </a:cubicBezTo>
                  <a:cubicBezTo>
                    <a:pt x="0" y="209911"/>
                    <a:pt x="60942" y="270853"/>
                    <a:pt x="135426" y="270853"/>
                  </a:cubicBezTo>
                  <a:cubicBezTo>
                    <a:pt x="209911" y="270853"/>
                    <a:pt x="270853" y="209911"/>
                    <a:pt x="270853" y="135426"/>
                  </a:cubicBezTo>
                  <a:cubicBezTo>
                    <a:pt x="270853" y="112291"/>
                    <a:pt x="265210" y="90848"/>
                    <a:pt x="255053" y="71663"/>
                  </a:cubicBezTo>
                  <a:lnTo>
                    <a:pt x="229660" y="97055"/>
                  </a:ln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sp>
        <p:nvSpPr>
          <p:cNvPr id="128" name="Google Shape;128;p19" descr="Trophy"/>
          <p:cNvSpPr/>
          <p:nvPr/>
        </p:nvSpPr>
        <p:spPr>
          <a:xfrm>
            <a:off x="7329121" y="5152566"/>
            <a:ext cx="533400" cy="601217"/>
          </a:xfrm>
          <a:custGeom>
            <a:avLst/>
            <a:gdLst/>
            <a:ahLst/>
            <a:cxnLst/>
            <a:rect l="l" t="t" r="r" b="b"/>
            <a:pathLst>
              <a:path w="533400" h="601218" extrusionOk="0">
                <a:moveTo>
                  <a:pt x="456438" y="289560"/>
                </a:moveTo>
                <a:cubicBezTo>
                  <a:pt x="429768" y="316992"/>
                  <a:pt x="404622" y="334518"/>
                  <a:pt x="349758" y="340614"/>
                </a:cubicBezTo>
                <a:cubicBezTo>
                  <a:pt x="364236" y="326136"/>
                  <a:pt x="381000" y="311658"/>
                  <a:pt x="395478" y="294132"/>
                </a:cubicBezTo>
                <a:cubicBezTo>
                  <a:pt x="401574" y="287274"/>
                  <a:pt x="413004" y="272034"/>
                  <a:pt x="413004" y="271272"/>
                </a:cubicBezTo>
                <a:cubicBezTo>
                  <a:pt x="425958" y="249936"/>
                  <a:pt x="433578" y="225552"/>
                  <a:pt x="433578" y="198882"/>
                </a:cubicBezTo>
                <a:lnTo>
                  <a:pt x="433578" y="99822"/>
                </a:lnTo>
                <a:lnTo>
                  <a:pt x="486918" y="99822"/>
                </a:lnTo>
                <a:lnTo>
                  <a:pt x="486918" y="215646"/>
                </a:lnTo>
                <a:cubicBezTo>
                  <a:pt x="487680" y="217170"/>
                  <a:pt x="489204" y="255270"/>
                  <a:pt x="456438" y="289560"/>
                </a:cubicBezTo>
                <a:close/>
                <a:moveTo>
                  <a:pt x="77724" y="289560"/>
                </a:moveTo>
                <a:cubicBezTo>
                  <a:pt x="44196" y="255270"/>
                  <a:pt x="45720" y="217170"/>
                  <a:pt x="45720" y="215646"/>
                </a:cubicBezTo>
                <a:lnTo>
                  <a:pt x="45720" y="99060"/>
                </a:lnTo>
                <a:lnTo>
                  <a:pt x="99060" y="99060"/>
                </a:lnTo>
                <a:lnTo>
                  <a:pt x="99060" y="198120"/>
                </a:lnTo>
                <a:cubicBezTo>
                  <a:pt x="99060" y="224790"/>
                  <a:pt x="106680" y="249174"/>
                  <a:pt x="119634" y="270510"/>
                </a:cubicBezTo>
                <a:cubicBezTo>
                  <a:pt x="119634" y="271272"/>
                  <a:pt x="131064" y="287274"/>
                  <a:pt x="137160" y="293370"/>
                </a:cubicBezTo>
                <a:cubicBezTo>
                  <a:pt x="152400" y="310896"/>
                  <a:pt x="168402" y="325374"/>
                  <a:pt x="182880" y="339852"/>
                </a:cubicBezTo>
                <a:cubicBezTo>
                  <a:pt x="129540" y="333756"/>
                  <a:pt x="103632" y="316230"/>
                  <a:pt x="77724" y="289560"/>
                </a:cubicBezTo>
                <a:close/>
                <a:moveTo>
                  <a:pt x="533400" y="213360"/>
                </a:moveTo>
                <a:lnTo>
                  <a:pt x="533400" y="53340"/>
                </a:lnTo>
                <a:lnTo>
                  <a:pt x="434340" y="53340"/>
                </a:lnTo>
                <a:lnTo>
                  <a:pt x="434340" y="0"/>
                </a:lnTo>
                <a:lnTo>
                  <a:pt x="266700" y="0"/>
                </a:lnTo>
                <a:lnTo>
                  <a:pt x="99060" y="0"/>
                </a:lnTo>
                <a:lnTo>
                  <a:pt x="99060" y="53340"/>
                </a:lnTo>
                <a:lnTo>
                  <a:pt x="0" y="53340"/>
                </a:lnTo>
                <a:lnTo>
                  <a:pt x="0" y="212598"/>
                </a:lnTo>
                <a:cubicBezTo>
                  <a:pt x="0" y="220218"/>
                  <a:pt x="0" y="272796"/>
                  <a:pt x="43434" y="319278"/>
                </a:cubicBezTo>
                <a:cubicBezTo>
                  <a:pt x="85344" y="363474"/>
                  <a:pt x="136398" y="386334"/>
                  <a:pt x="225552" y="387858"/>
                </a:cubicBezTo>
                <a:cubicBezTo>
                  <a:pt x="232410" y="399288"/>
                  <a:pt x="236220" y="412242"/>
                  <a:pt x="236220" y="425958"/>
                </a:cubicBezTo>
                <a:lnTo>
                  <a:pt x="236220" y="525018"/>
                </a:lnTo>
                <a:lnTo>
                  <a:pt x="198120" y="525018"/>
                </a:lnTo>
                <a:cubicBezTo>
                  <a:pt x="181356" y="525018"/>
                  <a:pt x="167640" y="538734"/>
                  <a:pt x="167640" y="555498"/>
                </a:cubicBezTo>
                <a:lnTo>
                  <a:pt x="129540" y="555498"/>
                </a:lnTo>
                <a:cubicBezTo>
                  <a:pt x="112776" y="555498"/>
                  <a:pt x="99060" y="569214"/>
                  <a:pt x="99060" y="585978"/>
                </a:cubicBezTo>
                <a:lnTo>
                  <a:pt x="99060" y="601218"/>
                </a:lnTo>
                <a:lnTo>
                  <a:pt x="434340" y="601218"/>
                </a:lnTo>
                <a:lnTo>
                  <a:pt x="434340" y="585978"/>
                </a:lnTo>
                <a:cubicBezTo>
                  <a:pt x="434340" y="569214"/>
                  <a:pt x="420624" y="555498"/>
                  <a:pt x="403860" y="555498"/>
                </a:cubicBezTo>
                <a:lnTo>
                  <a:pt x="365760" y="555498"/>
                </a:lnTo>
                <a:cubicBezTo>
                  <a:pt x="365760" y="538734"/>
                  <a:pt x="352044" y="525018"/>
                  <a:pt x="335280" y="525018"/>
                </a:cubicBezTo>
                <a:lnTo>
                  <a:pt x="297180" y="525018"/>
                </a:lnTo>
                <a:lnTo>
                  <a:pt x="297180" y="426720"/>
                </a:lnTo>
                <a:cubicBezTo>
                  <a:pt x="297180" y="413004"/>
                  <a:pt x="300990" y="400050"/>
                  <a:pt x="307848" y="388620"/>
                </a:cubicBezTo>
                <a:cubicBezTo>
                  <a:pt x="397002" y="387096"/>
                  <a:pt x="448056" y="363474"/>
                  <a:pt x="489966" y="320040"/>
                </a:cubicBezTo>
                <a:cubicBezTo>
                  <a:pt x="533400" y="274320"/>
                  <a:pt x="533400" y="220980"/>
                  <a:pt x="533400" y="213360"/>
                </a:cubicBez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nvGrpSpPr>
          <p:cNvPr id="129" name="Google Shape;129;p19" descr="Lightbulb"/>
          <p:cNvGrpSpPr/>
          <p:nvPr/>
        </p:nvGrpSpPr>
        <p:grpSpPr>
          <a:xfrm>
            <a:off x="4410849" y="5133515"/>
            <a:ext cx="396240" cy="640080"/>
            <a:chOff x="4410849" y="5133515"/>
            <a:chExt cx="396240" cy="640080"/>
          </a:xfrm>
        </p:grpSpPr>
        <p:sp>
          <p:nvSpPr>
            <p:cNvPr id="130" name="Google Shape;130;p19"/>
            <p:cNvSpPr/>
            <p:nvPr/>
          </p:nvSpPr>
          <p:spPr>
            <a:xfrm>
              <a:off x="4509909" y="5575475"/>
              <a:ext cx="198120" cy="45720"/>
            </a:xfrm>
            <a:custGeom>
              <a:avLst/>
              <a:gdLst/>
              <a:ahLst/>
              <a:cxnLst/>
              <a:rect l="l" t="t" r="r" b="b"/>
              <a:pathLst>
                <a:path w="198120" h="45720" extrusionOk="0">
                  <a:moveTo>
                    <a:pt x="22860" y="0"/>
                  </a:moveTo>
                  <a:lnTo>
                    <a:pt x="175260" y="0"/>
                  </a:lnTo>
                  <a:cubicBezTo>
                    <a:pt x="188214" y="0"/>
                    <a:pt x="198120" y="9906"/>
                    <a:pt x="198120" y="22860"/>
                  </a:cubicBezTo>
                  <a:cubicBezTo>
                    <a:pt x="198120" y="35814"/>
                    <a:pt x="188214" y="45720"/>
                    <a:pt x="175260" y="45720"/>
                  </a:cubicBezTo>
                  <a:lnTo>
                    <a:pt x="22860" y="45720"/>
                  </a:lnTo>
                  <a:cubicBezTo>
                    <a:pt x="9906" y="45720"/>
                    <a:pt x="0" y="35814"/>
                    <a:pt x="0" y="22860"/>
                  </a:cubicBezTo>
                  <a:cubicBezTo>
                    <a:pt x="0" y="9906"/>
                    <a:pt x="9906" y="0"/>
                    <a:pt x="22860" y="0"/>
                  </a:cubicBez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31" name="Google Shape;131;p19"/>
            <p:cNvSpPr/>
            <p:nvPr/>
          </p:nvSpPr>
          <p:spPr>
            <a:xfrm>
              <a:off x="4509909" y="5651675"/>
              <a:ext cx="198120" cy="45720"/>
            </a:xfrm>
            <a:custGeom>
              <a:avLst/>
              <a:gdLst/>
              <a:ahLst/>
              <a:cxnLst/>
              <a:rect l="l" t="t" r="r" b="b"/>
              <a:pathLst>
                <a:path w="198120" h="45720" extrusionOk="0">
                  <a:moveTo>
                    <a:pt x="22860" y="0"/>
                  </a:moveTo>
                  <a:lnTo>
                    <a:pt x="175260" y="0"/>
                  </a:lnTo>
                  <a:cubicBezTo>
                    <a:pt x="188214" y="0"/>
                    <a:pt x="198120" y="9906"/>
                    <a:pt x="198120" y="22860"/>
                  </a:cubicBezTo>
                  <a:cubicBezTo>
                    <a:pt x="198120" y="35814"/>
                    <a:pt x="188214" y="45720"/>
                    <a:pt x="175260" y="45720"/>
                  </a:cubicBezTo>
                  <a:lnTo>
                    <a:pt x="22860" y="45720"/>
                  </a:lnTo>
                  <a:cubicBezTo>
                    <a:pt x="9906" y="45720"/>
                    <a:pt x="0" y="35814"/>
                    <a:pt x="0" y="22860"/>
                  </a:cubicBezTo>
                  <a:cubicBezTo>
                    <a:pt x="0" y="9906"/>
                    <a:pt x="9906" y="0"/>
                    <a:pt x="22860" y="0"/>
                  </a:cubicBez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32" name="Google Shape;132;p19"/>
            <p:cNvSpPr/>
            <p:nvPr/>
          </p:nvSpPr>
          <p:spPr>
            <a:xfrm>
              <a:off x="4559439" y="5727875"/>
              <a:ext cx="99060" cy="45720"/>
            </a:xfrm>
            <a:custGeom>
              <a:avLst/>
              <a:gdLst/>
              <a:ahLst/>
              <a:cxnLst/>
              <a:rect l="l" t="t" r="r" b="b"/>
              <a:pathLst>
                <a:path w="99060" h="45720" extrusionOk="0">
                  <a:moveTo>
                    <a:pt x="0" y="0"/>
                  </a:moveTo>
                  <a:cubicBezTo>
                    <a:pt x="2286" y="25908"/>
                    <a:pt x="23622" y="45720"/>
                    <a:pt x="49530" y="45720"/>
                  </a:cubicBezTo>
                  <a:cubicBezTo>
                    <a:pt x="75438" y="45720"/>
                    <a:pt x="96774" y="25908"/>
                    <a:pt x="99060" y="0"/>
                  </a:cubicBezTo>
                  <a:lnTo>
                    <a:pt x="0" y="0"/>
                  </a:ln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33" name="Google Shape;133;p19"/>
            <p:cNvSpPr/>
            <p:nvPr/>
          </p:nvSpPr>
          <p:spPr>
            <a:xfrm>
              <a:off x="4410849" y="5133515"/>
              <a:ext cx="396240" cy="411480"/>
            </a:xfrm>
            <a:custGeom>
              <a:avLst/>
              <a:gdLst/>
              <a:ahLst/>
              <a:cxnLst/>
              <a:rect l="l" t="t" r="r" b="b"/>
              <a:pathLst>
                <a:path w="396240" h="411480" extrusionOk="0">
                  <a:moveTo>
                    <a:pt x="198120" y="0"/>
                  </a:moveTo>
                  <a:cubicBezTo>
                    <a:pt x="198120" y="0"/>
                    <a:pt x="198120" y="0"/>
                    <a:pt x="198120" y="0"/>
                  </a:cubicBezTo>
                  <a:cubicBezTo>
                    <a:pt x="198120" y="0"/>
                    <a:pt x="198120" y="0"/>
                    <a:pt x="198120" y="0"/>
                  </a:cubicBezTo>
                  <a:cubicBezTo>
                    <a:pt x="89916" y="762"/>
                    <a:pt x="2286" y="87630"/>
                    <a:pt x="0" y="195834"/>
                  </a:cubicBezTo>
                  <a:lnTo>
                    <a:pt x="0" y="202692"/>
                  </a:lnTo>
                  <a:cubicBezTo>
                    <a:pt x="762" y="226314"/>
                    <a:pt x="5334" y="249174"/>
                    <a:pt x="13716" y="271272"/>
                  </a:cubicBezTo>
                  <a:cubicBezTo>
                    <a:pt x="22098" y="291846"/>
                    <a:pt x="33528" y="310896"/>
                    <a:pt x="48006" y="327660"/>
                  </a:cubicBezTo>
                  <a:cubicBezTo>
                    <a:pt x="66294" y="347472"/>
                    <a:pt x="86106" y="386334"/>
                    <a:pt x="94488" y="403098"/>
                  </a:cubicBezTo>
                  <a:cubicBezTo>
                    <a:pt x="96774" y="408432"/>
                    <a:pt x="102108" y="411480"/>
                    <a:pt x="108204" y="411480"/>
                  </a:cubicBezTo>
                  <a:lnTo>
                    <a:pt x="288036" y="411480"/>
                  </a:lnTo>
                  <a:cubicBezTo>
                    <a:pt x="294132" y="411480"/>
                    <a:pt x="299466" y="408432"/>
                    <a:pt x="301752" y="403098"/>
                  </a:cubicBezTo>
                  <a:cubicBezTo>
                    <a:pt x="310134" y="386334"/>
                    <a:pt x="329946" y="347472"/>
                    <a:pt x="348234" y="327660"/>
                  </a:cubicBezTo>
                  <a:cubicBezTo>
                    <a:pt x="362712" y="310896"/>
                    <a:pt x="374904" y="291846"/>
                    <a:pt x="382524" y="271272"/>
                  </a:cubicBezTo>
                  <a:cubicBezTo>
                    <a:pt x="390906" y="249174"/>
                    <a:pt x="395478" y="226314"/>
                    <a:pt x="396240" y="202692"/>
                  </a:cubicBezTo>
                  <a:lnTo>
                    <a:pt x="396240" y="195834"/>
                  </a:lnTo>
                  <a:cubicBezTo>
                    <a:pt x="393954" y="87630"/>
                    <a:pt x="306324" y="762"/>
                    <a:pt x="198120" y="0"/>
                  </a:cubicBezTo>
                  <a:close/>
                  <a:moveTo>
                    <a:pt x="350520" y="201930"/>
                  </a:moveTo>
                  <a:cubicBezTo>
                    <a:pt x="349758" y="220218"/>
                    <a:pt x="345948" y="238506"/>
                    <a:pt x="339852" y="255270"/>
                  </a:cubicBezTo>
                  <a:cubicBezTo>
                    <a:pt x="333756" y="270510"/>
                    <a:pt x="325374" y="284988"/>
                    <a:pt x="313944" y="297180"/>
                  </a:cubicBezTo>
                  <a:cubicBezTo>
                    <a:pt x="296418" y="318516"/>
                    <a:pt x="281178" y="341376"/>
                    <a:pt x="269748" y="365760"/>
                  </a:cubicBezTo>
                  <a:lnTo>
                    <a:pt x="198120" y="365760"/>
                  </a:lnTo>
                  <a:lnTo>
                    <a:pt x="127254" y="365760"/>
                  </a:lnTo>
                  <a:cubicBezTo>
                    <a:pt x="115062" y="341376"/>
                    <a:pt x="99822" y="318516"/>
                    <a:pt x="83058" y="297180"/>
                  </a:cubicBezTo>
                  <a:cubicBezTo>
                    <a:pt x="72390" y="284988"/>
                    <a:pt x="63246" y="270510"/>
                    <a:pt x="57150" y="255270"/>
                  </a:cubicBezTo>
                  <a:cubicBezTo>
                    <a:pt x="50292" y="238506"/>
                    <a:pt x="47244" y="220218"/>
                    <a:pt x="46482" y="201930"/>
                  </a:cubicBezTo>
                  <a:lnTo>
                    <a:pt x="46482" y="195834"/>
                  </a:lnTo>
                  <a:cubicBezTo>
                    <a:pt x="48006" y="112776"/>
                    <a:pt x="115824" y="45720"/>
                    <a:pt x="198882" y="44958"/>
                  </a:cubicBezTo>
                  <a:lnTo>
                    <a:pt x="198882" y="44958"/>
                  </a:lnTo>
                  <a:lnTo>
                    <a:pt x="198882" y="44958"/>
                  </a:lnTo>
                  <a:cubicBezTo>
                    <a:pt x="198882" y="44958"/>
                    <a:pt x="198882" y="44958"/>
                    <a:pt x="198882" y="44958"/>
                  </a:cubicBezTo>
                  <a:cubicBezTo>
                    <a:pt x="198882" y="44958"/>
                    <a:pt x="198882" y="44958"/>
                    <a:pt x="198882" y="44958"/>
                  </a:cubicBezTo>
                  <a:lnTo>
                    <a:pt x="198882" y="44958"/>
                  </a:lnTo>
                  <a:lnTo>
                    <a:pt x="198882" y="44958"/>
                  </a:lnTo>
                  <a:cubicBezTo>
                    <a:pt x="281940" y="45720"/>
                    <a:pt x="349758" y="112014"/>
                    <a:pt x="351282" y="195834"/>
                  </a:cubicBezTo>
                  <a:lnTo>
                    <a:pt x="351282" y="201930"/>
                  </a:lnTo>
                  <a:close/>
                </a:path>
              </a:pathLst>
            </a:custGeom>
            <a:solidFill>
              <a:srgbClr val="262626"/>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grpSp>
        <p:nvGrpSpPr>
          <p:cNvPr id="134" name="Google Shape;134;p19" descr="Research"/>
          <p:cNvGrpSpPr/>
          <p:nvPr/>
        </p:nvGrpSpPr>
        <p:grpSpPr>
          <a:xfrm>
            <a:off x="3231356" y="4051206"/>
            <a:ext cx="446485" cy="447049"/>
            <a:chOff x="3231356" y="4051206"/>
            <a:chExt cx="446486" cy="447050"/>
          </a:xfrm>
        </p:grpSpPr>
        <p:sp>
          <p:nvSpPr>
            <p:cNvPr id="135" name="Google Shape;135;p19"/>
            <p:cNvSpPr/>
            <p:nvPr/>
          </p:nvSpPr>
          <p:spPr>
            <a:xfrm>
              <a:off x="3231356" y="4051206"/>
              <a:ext cx="446486" cy="447050"/>
            </a:xfrm>
            <a:custGeom>
              <a:avLst/>
              <a:gdLst/>
              <a:ahLst/>
              <a:cxnLst/>
              <a:rect l="l" t="t" r="r" b="b"/>
              <a:pathLst>
                <a:path w="446486" h="447050" extrusionOk="0">
                  <a:moveTo>
                    <a:pt x="365090" y="309226"/>
                  </a:moveTo>
                  <a:cubicBezTo>
                    <a:pt x="356061" y="300198"/>
                    <a:pt x="342519" y="295684"/>
                    <a:pt x="330105" y="298505"/>
                  </a:cubicBezTo>
                  <a:lnTo>
                    <a:pt x="304712" y="273677"/>
                  </a:lnTo>
                  <a:cubicBezTo>
                    <a:pt x="327283" y="244335"/>
                    <a:pt x="339697" y="208221"/>
                    <a:pt x="339697" y="170979"/>
                  </a:cubicBezTo>
                  <a:cubicBezTo>
                    <a:pt x="340262" y="76745"/>
                    <a:pt x="264084" y="567"/>
                    <a:pt x="170414" y="3"/>
                  </a:cubicBezTo>
                  <a:cubicBezTo>
                    <a:pt x="76745" y="-561"/>
                    <a:pt x="567" y="75616"/>
                    <a:pt x="3" y="169286"/>
                  </a:cubicBezTo>
                  <a:cubicBezTo>
                    <a:pt x="-561" y="262956"/>
                    <a:pt x="75616" y="339133"/>
                    <a:pt x="169286" y="339697"/>
                  </a:cubicBezTo>
                  <a:cubicBezTo>
                    <a:pt x="206528" y="339697"/>
                    <a:pt x="243206" y="327283"/>
                    <a:pt x="273113" y="304712"/>
                  </a:cubicBezTo>
                  <a:lnTo>
                    <a:pt x="297941" y="329540"/>
                  </a:lnTo>
                  <a:cubicBezTo>
                    <a:pt x="295684" y="342519"/>
                    <a:pt x="299634" y="355497"/>
                    <a:pt x="308662" y="365090"/>
                  </a:cubicBezTo>
                  <a:lnTo>
                    <a:pt x="379197" y="435624"/>
                  </a:lnTo>
                  <a:cubicBezTo>
                    <a:pt x="394432" y="450860"/>
                    <a:pt x="419824" y="450860"/>
                    <a:pt x="435060" y="435624"/>
                  </a:cubicBezTo>
                  <a:cubicBezTo>
                    <a:pt x="450295" y="420389"/>
                    <a:pt x="450295" y="394996"/>
                    <a:pt x="435060" y="379761"/>
                  </a:cubicBezTo>
                  <a:lnTo>
                    <a:pt x="365090" y="309226"/>
                  </a:lnTo>
                  <a:close/>
                  <a:moveTo>
                    <a:pt x="170414" y="305841"/>
                  </a:moveTo>
                  <a:cubicBezTo>
                    <a:pt x="95366" y="305841"/>
                    <a:pt x="34988" y="245463"/>
                    <a:pt x="34988" y="170414"/>
                  </a:cubicBezTo>
                  <a:cubicBezTo>
                    <a:pt x="34988" y="95366"/>
                    <a:pt x="95366" y="34988"/>
                    <a:pt x="170414" y="34988"/>
                  </a:cubicBezTo>
                  <a:cubicBezTo>
                    <a:pt x="245463" y="34988"/>
                    <a:pt x="305841" y="95366"/>
                    <a:pt x="305841" y="170414"/>
                  </a:cubicBezTo>
                  <a:cubicBezTo>
                    <a:pt x="305841" y="244899"/>
                    <a:pt x="244899" y="305841"/>
                    <a:pt x="170414" y="305841"/>
                  </a:cubicBez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sp>
          <p:nvSpPr>
            <p:cNvPr id="136" name="Google Shape;136;p19"/>
            <p:cNvSpPr/>
            <p:nvPr/>
          </p:nvSpPr>
          <p:spPr>
            <a:xfrm>
              <a:off x="3280451" y="4135070"/>
              <a:ext cx="243202" cy="178527"/>
            </a:xfrm>
            <a:custGeom>
              <a:avLst/>
              <a:gdLst/>
              <a:ahLst/>
              <a:cxnLst/>
              <a:rect l="l" t="t" r="r" b="b"/>
              <a:pathLst>
                <a:path w="243202" h="178527" extrusionOk="0">
                  <a:moveTo>
                    <a:pt x="242639" y="78086"/>
                  </a:moveTo>
                  <a:lnTo>
                    <a:pt x="210475" y="78086"/>
                  </a:lnTo>
                  <a:cubicBezTo>
                    <a:pt x="207654" y="78651"/>
                    <a:pt x="204832" y="80343"/>
                    <a:pt x="203139" y="82601"/>
                  </a:cubicBezTo>
                  <a:lnTo>
                    <a:pt x="181697" y="105736"/>
                  </a:lnTo>
                  <a:lnTo>
                    <a:pt x="163640" y="43101"/>
                  </a:lnTo>
                  <a:cubicBezTo>
                    <a:pt x="161947" y="38023"/>
                    <a:pt x="156304" y="34637"/>
                    <a:pt x="151226" y="36330"/>
                  </a:cubicBezTo>
                  <a:cubicBezTo>
                    <a:pt x="148405" y="37458"/>
                    <a:pt x="145583" y="39151"/>
                    <a:pt x="144455" y="42537"/>
                  </a:cubicBezTo>
                  <a:lnTo>
                    <a:pt x="110598" y="132257"/>
                  </a:lnTo>
                  <a:lnTo>
                    <a:pt x="87463" y="8116"/>
                  </a:lnTo>
                  <a:cubicBezTo>
                    <a:pt x="86334" y="2473"/>
                    <a:pt x="81256" y="-912"/>
                    <a:pt x="76177" y="216"/>
                  </a:cubicBezTo>
                  <a:cubicBezTo>
                    <a:pt x="72792" y="781"/>
                    <a:pt x="69970" y="3602"/>
                    <a:pt x="68277" y="6988"/>
                  </a:cubicBezTo>
                  <a:lnTo>
                    <a:pt x="44014" y="78086"/>
                  </a:lnTo>
                  <a:lnTo>
                    <a:pt x="0" y="78086"/>
                  </a:lnTo>
                  <a:lnTo>
                    <a:pt x="0" y="100657"/>
                  </a:lnTo>
                  <a:lnTo>
                    <a:pt x="51349" y="100657"/>
                  </a:lnTo>
                  <a:cubicBezTo>
                    <a:pt x="55863" y="100093"/>
                    <a:pt x="59813" y="96707"/>
                    <a:pt x="60942" y="92193"/>
                  </a:cubicBezTo>
                  <a:lnTo>
                    <a:pt x="75049" y="49308"/>
                  </a:lnTo>
                  <a:lnTo>
                    <a:pt x="97620" y="170628"/>
                  </a:lnTo>
                  <a:cubicBezTo>
                    <a:pt x="98184" y="175142"/>
                    <a:pt x="102134" y="178527"/>
                    <a:pt x="106648" y="178527"/>
                  </a:cubicBezTo>
                  <a:lnTo>
                    <a:pt x="107777" y="178527"/>
                  </a:lnTo>
                  <a:cubicBezTo>
                    <a:pt x="111727" y="178527"/>
                    <a:pt x="115677" y="176270"/>
                    <a:pt x="117369" y="172320"/>
                  </a:cubicBezTo>
                  <a:lnTo>
                    <a:pt x="153483" y="77522"/>
                  </a:lnTo>
                  <a:lnTo>
                    <a:pt x="168154" y="128307"/>
                  </a:lnTo>
                  <a:cubicBezTo>
                    <a:pt x="169847" y="133385"/>
                    <a:pt x="174926" y="136771"/>
                    <a:pt x="180568" y="135078"/>
                  </a:cubicBezTo>
                  <a:cubicBezTo>
                    <a:pt x="182261" y="134514"/>
                    <a:pt x="183954" y="133385"/>
                    <a:pt x="185083" y="132257"/>
                  </a:cubicBezTo>
                  <a:lnTo>
                    <a:pt x="215553" y="100657"/>
                  </a:lnTo>
                  <a:lnTo>
                    <a:pt x="243203" y="100657"/>
                  </a:lnTo>
                  <a:lnTo>
                    <a:pt x="243203" y="78086"/>
                  </a:lnTo>
                  <a:close/>
                </a:path>
              </a:pathLst>
            </a:custGeom>
            <a:solidFill>
              <a:srgbClr val="262626">
                <a:alpha val="54901"/>
              </a:srgbClr>
            </a:solidFill>
            <a:ln>
              <a:noFill/>
            </a:ln>
          </p:spPr>
          <p:txBody>
            <a:bodyPr spcFirstLastPara="1" wrap="square" lIns="91433" tIns="45700" rIns="91433" bIns="45700" anchor="ctr" anchorCtr="0">
              <a:noAutofit/>
            </a:bodyPr>
            <a:lstStyle/>
            <a:p>
              <a:pPr defTabSz="1219170">
                <a:buClr>
                  <a:srgbClr val="000000"/>
                </a:buClr>
              </a:pPr>
              <a:endParaRPr sz="1867" kern="0">
                <a:solidFill>
                  <a:srgbClr val="000000"/>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p:nvPr/>
        </p:nvSpPr>
        <p:spPr>
          <a:xfrm>
            <a:off x="0" y="5975533"/>
            <a:ext cx="12192000" cy="882400"/>
          </a:xfrm>
          <a:prstGeom prst="rect">
            <a:avLst/>
          </a:prstGeom>
          <a:solidFill>
            <a:srgbClr val="EFED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3" name="Google Shape;143;p20"/>
          <p:cNvSpPr/>
          <p:nvPr/>
        </p:nvSpPr>
        <p:spPr>
          <a:xfrm>
            <a:off x="9714033" y="0"/>
            <a:ext cx="2478000" cy="6858000"/>
          </a:xfrm>
          <a:prstGeom prst="rect">
            <a:avLst/>
          </a:prstGeom>
          <a:gradFill>
            <a:gsLst>
              <a:gs pos="0">
                <a:srgbClr val="EFEDEE">
                  <a:alpha val="0"/>
                </a:srgbClr>
              </a:gs>
              <a:gs pos="67000">
                <a:schemeClr val="lt2"/>
              </a:gs>
              <a:gs pos="100000">
                <a:srgbClr val="BDBDBD"/>
              </a:gs>
            </a:gsLst>
            <a:lin ang="0" scaled="0"/>
          </a:gra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Calibri"/>
              <a:ea typeface="Calibri"/>
              <a:cs typeface="Calibri"/>
              <a:sym typeface="Calibri"/>
            </a:endParaRPr>
          </a:p>
        </p:txBody>
      </p:sp>
      <p:sp>
        <p:nvSpPr>
          <p:cNvPr id="144" name="Google Shape;144;p20"/>
          <p:cNvSpPr/>
          <p:nvPr/>
        </p:nvSpPr>
        <p:spPr>
          <a:xfrm>
            <a:off x="0" y="0"/>
            <a:ext cx="2478000" cy="6858000"/>
          </a:xfrm>
          <a:prstGeom prst="rect">
            <a:avLst/>
          </a:prstGeom>
          <a:gradFill>
            <a:gsLst>
              <a:gs pos="0">
                <a:srgbClr val="EFEDEE">
                  <a:alpha val="0"/>
                </a:srgbClr>
              </a:gs>
              <a:gs pos="67000">
                <a:schemeClr val="lt1"/>
              </a:gs>
              <a:gs pos="100000">
                <a:schemeClr val="lt1"/>
              </a:gs>
            </a:gsLst>
            <a:lin ang="10800000" scaled="0"/>
          </a:gradFill>
          <a:ln>
            <a:noFill/>
          </a:ln>
        </p:spPr>
        <p:txBody>
          <a:bodyPr spcFirstLastPara="1" wrap="square" lIns="91433" tIns="45700" rIns="91433" bIns="45700" anchor="ctr" anchorCtr="0">
            <a:noAutofit/>
          </a:bodyPr>
          <a:lstStyle/>
          <a:p>
            <a:pPr algn="ctr" defTabSz="1219170">
              <a:buClr>
                <a:srgbClr val="000000"/>
              </a:buClr>
            </a:pPr>
            <a:endParaRPr sz="1333" kern="0">
              <a:solidFill>
                <a:srgbClr val="FFFFFF"/>
              </a:solidFill>
              <a:latin typeface="Calibri"/>
              <a:ea typeface="Calibri"/>
              <a:cs typeface="Calibri"/>
              <a:sym typeface="Calibri"/>
            </a:endParaRPr>
          </a:p>
        </p:txBody>
      </p:sp>
      <p:sp>
        <p:nvSpPr>
          <p:cNvPr id="145" name="Google Shape;145;p20"/>
          <p:cNvSpPr txBox="1">
            <a:spLocks noGrp="1"/>
          </p:cNvSpPr>
          <p:nvPr>
            <p:ph type="title" idx="4294967295"/>
          </p:nvPr>
        </p:nvSpPr>
        <p:spPr>
          <a:xfrm>
            <a:off x="481277" y="173225"/>
            <a:ext cx="4886400" cy="1089600"/>
          </a:xfrm>
          <a:prstGeom prst="rect">
            <a:avLst/>
          </a:prstGeom>
          <a:noFill/>
          <a:ln>
            <a:noFill/>
          </a:ln>
        </p:spPr>
        <p:txBody>
          <a:bodyPr spcFirstLastPara="1" wrap="square" lIns="91433" tIns="45700" rIns="0" bIns="45700" anchor="t" anchorCtr="0">
            <a:noAutofit/>
          </a:bodyPr>
          <a:lstStyle/>
          <a:p>
            <a:pPr>
              <a:buSzPts val="5400"/>
            </a:pPr>
            <a:r>
              <a:rPr lang="en" sz="7200"/>
              <a:t>Timeline</a:t>
            </a:r>
            <a:endParaRPr sz="1467"/>
          </a:p>
        </p:txBody>
      </p:sp>
      <p:sp>
        <p:nvSpPr>
          <p:cNvPr id="146" name="Google Shape;146;p20"/>
          <p:cNvSpPr txBox="1"/>
          <p:nvPr/>
        </p:nvSpPr>
        <p:spPr>
          <a:xfrm>
            <a:off x="3248515" y="5234767"/>
            <a:ext cx="2560400" cy="461600"/>
          </a:xfrm>
          <a:prstGeom prst="rect">
            <a:avLst/>
          </a:prstGeom>
          <a:noFill/>
          <a:ln>
            <a:noFill/>
          </a:ln>
        </p:spPr>
        <p:txBody>
          <a:bodyPr spcFirstLastPara="1" wrap="square" lIns="0" tIns="45700" rIns="0" bIns="45700" anchor="t" anchorCtr="0">
            <a:noAutofit/>
          </a:bodyPr>
          <a:lstStyle/>
          <a:p>
            <a:pPr defTabSz="1219170">
              <a:buClr>
                <a:srgbClr val="000000"/>
              </a:buClr>
              <a:buSzPts val="1100"/>
            </a:pPr>
            <a:r>
              <a:rPr lang="en" sz="1200" kern="0">
                <a:solidFill>
                  <a:srgbClr val="000000"/>
                </a:solidFill>
                <a:latin typeface="Calibri"/>
                <a:ea typeface="Calibri"/>
                <a:cs typeface="Calibri"/>
                <a:sym typeface="Calibri"/>
              </a:rPr>
              <a:t>ED registers a case against INX Media</a:t>
            </a: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 for alleged Foreign exchange Management Act violation</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900"/>
            </a:pPr>
            <a:endParaRPr sz="1200" kern="0">
              <a:solidFill>
                <a:srgbClr val="000000"/>
              </a:solidFill>
              <a:latin typeface="Calibri"/>
              <a:ea typeface="Calibri"/>
              <a:cs typeface="Calibri"/>
              <a:sym typeface="Calibri"/>
            </a:endParaRPr>
          </a:p>
        </p:txBody>
      </p:sp>
      <p:cxnSp>
        <p:nvCxnSpPr>
          <p:cNvPr id="147" name="Google Shape;147;p20"/>
          <p:cNvCxnSpPr/>
          <p:nvPr/>
        </p:nvCxnSpPr>
        <p:spPr>
          <a:xfrm>
            <a:off x="3248515" y="4814340"/>
            <a:ext cx="2560400" cy="0"/>
          </a:xfrm>
          <a:prstGeom prst="straightConnector1">
            <a:avLst/>
          </a:prstGeom>
          <a:noFill/>
          <a:ln w="9525" cap="flat" cmpd="sng">
            <a:solidFill>
              <a:srgbClr val="9E9E9E"/>
            </a:solidFill>
            <a:prstDash val="solid"/>
            <a:miter lim="800000"/>
            <a:headEnd type="none" w="sm" len="sm"/>
            <a:tailEnd type="none" w="sm" len="sm"/>
          </a:ln>
        </p:spPr>
      </p:cxnSp>
      <p:cxnSp>
        <p:nvCxnSpPr>
          <p:cNvPr id="148" name="Google Shape;148;p20"/>
          <p:cNvCxnSpPr/>
          <p:nvPr/>
        </p:nvCxnSpPr>
        <p:spPr>
          <a:xfrm>
            <a:off x="6261247" y="1115289"/>
            <a:ext cx="2560400" cy="0"/>
          </a:xfrm>
          <a:prstGeom prst="straightConnector1">
            <a:avLst/>
          </a:prstGeom>
          <a:noFill/>
          <a:ln w="9525" cap="flat" cmpd="sng">
            <a:solidFill>
              <a:srgbClr val="9E9E9E"/>
            </a:solidFill>
            <a:prstDash val="solid"/>
            <a:miter lim="800000"/>
            <a:headEnd type="none" w="sm" len="sm"/>
            <a:tailEnd type="none" w="sm" len="sm"/>
          </a:ln>
        </p:spPr>
      </p:cxnSp>
      <p:sp>
        <p:nvSpPr>
          <p:cNvPr id="149" name="Google Shape;149;p20"/>
          <p:cNvSpPr/>
          <p:nvPr/>
        </p:nvSpPr>
        <p:spPr>
          <a:xfrm>
            <a:off x="6260140" y="421066"/>
            <a:ext cx="990185" cy="552132"/>
          </a:xfrm>
          <a:custGeom>
            <a:avLst/>
            <a:gdLst/>
            <a:ahLst/>
            <a:cxnLst/>
            <a:rect l="l" t="t" r="r" b="b"/>
            <a:pathLst>
              <a:path w="1178792" h="657300" extrusionOk="0">
                <a:moveTo>
                  <a:pt x="880019" y="167805"/>
                </a:moveTo>
                <a:lnTo>
                  <a:pt x="880019" y="174353"/>
                </a:lnTo>
                <a:cubicBezTo>
                  <a:pt x="868014" y="195363"/>
                  <a:pt x="847959" y="228514"/>
                  <a:pt x="819856" y="273808"/>
                </a:cubicBezTo>
                <a:cubicBezTo>
                  <a:pt x="791752" y="319101"/>
                  <a:pt x="771152" y="353617"/>
                  <a:pt x="758055" y="377355"/>
                </a:cubicBezTo>
                <a:lnTo>
                  <a:pt x="758055" y="387996"/>
                </a:lnTo>
                <a:cubicBezTo>
                  <a:pt x="758328" y="389633"/>
                  <a:pt x="759897" y="391680"/>
                  <a:pt x="762761" y="394135"/>
                </a:cubicBezTo>
                <a:cubicBezTo>
                  <a:pt x="765626" y="396591"/>
                  <a:pt x="767332" y="398092"/>
                  <a:pt x="767877" y="398637"/>
                </a:cubicBezTo>
                <a:cubicBezTo>
                  <a:pt x="780156" y="398637"/>
                  <a:pt x="799596" y="398228"/>
                  <a:pt x="826199" y="397410"/>
                </a:cubicBezTo>
                <a:cubicBezTo>
                  <a:pt x="852803" y="396591"/>
                  <a:pt x="872107" y="396182"/>
                  <a:pt x="884112" y="396182"/>
                </a:cubicBezTo>
                <a:cubicBezTo>
                  <a:pt x="889842" y="393726"/>
                  <a:pt x="893935" y="388815"/>
                  <a:pt x="896391" y="381448"/>
                </a:cubicBezTo>
                <a:lnTo>
                  <a:pt x="896391" y="365895"/>
                </a:lnTo>
                <a:cubicBezTo>
                  <a:pt x="895845" y="363167"/>
                  <a:pt x="895572" y="358255"/>
                  <a:pt x="895572" y="351161"/>
                </a:cubicBezTo>
                <a:lnTo>
                  <a:pt x="895572" y="341339"/>
                </a:lnTo>
                <a:cubicBezTo>
                  <a:pt x="895845" y="335063"/>
                  <a:pt x="896049" y="326605"/>
                  <a:pt x="896186" y="315963"/>
                </a:cubicBezTo>
                <a:cubicBezTo>
                  <a:pt x="896322" y="305322"/>
                  <a:pt x="896391" y="294954"/>
                  <a:pt x="896391" y="284858"/>
                </a:cubicBezTo>
                <a:cubicBezTo>
                  <a:pt x="896391" y="206823"/>
                  <a:pt x="890933" y="167805"/>
                  <a:pt x="880019" y="167805"/>
                </a:cubicBezTo>
                <a:close/>
                <a:moveTo>
                  <a:pt x="291405" y="148159"/>
                </a:moveTo>
                <a:cubicBezTo>
                  <a:pt x="284311" y="148159"/>
                  <a:pt x="277763" y="149114"/>
                  <a:pt x="271760" y="151024"/>
                </a:cubicBezTo>
                <a:cubicBezTo>
                  <a:pt x="265757" y="152934"/>
                  <a:pt x="260505" y="156140"/>
                  <a:pt x="256003" y="160642"/>
                </a:cubicBezTo>
                <a:cubicBezTo>
                  <a:pt x="251501" y="165144"/>
                  <a:pt x="247476" y="169714"/>
                  <a:pt x="243929" y="174352"/>
                </a:cubicBezTo>
                <a:cubicBezTo>
                  <a:pt x="240382" y="178991"/>
                  <a:pt x="237381" y="185266"/>
                  <a:pt x="234925" y="193179"/>
                </a:cubicBezTo>
                <a:cubicBezTo>
                  <a:pt x="232469" y="201092"/>
                  <a:pt x="230287" y="208118"/>
                  <a:pt x="228377" y="214257"/>
                </a:cubicBezTo>
                <a:cubicBezTo>
                  <a:pt x="226467" y="220396"/>
                  <a:pt x="224966" y="228582"/>
                  <a:pt x="223875" y="238814"/>
                </a:cubicBezTo>
                <a:cubicBezTo>
                  <a:pt x="222783" y="249046"/>
                  <a:pt x="221896" y="257367"/>
                  <a:pt x="221214" y="263779"/>
                </a:cubicBezTo>
                <a:cubicBezTo>
                  <a:pt x="220532" y="270192"/>
                  <a:pt x="220055" y="279196"/>
                  <a:pt x="219782" y="290792"/>
                </a:cubicBezTo>
                <a:cubicBezTo>
                  <a:pt x="219509" y="302388"/>
                  <a:pt x="219372" y="310915"/>
                  <a:pt x="219372" y="316372"/>
                </a:cubicBezTo>
                <a:cubicBezTo>
                  <a:pt x="219372" y="321829"/>
                  <a:pt x="219372" y="330287"/>
                  <a:pt x="219372" y="341747"/>
                </a:cubicBezTo>
                <a:cubicBezTo>
                  <a:pt x="219372" y="345294"/>
                  <a:pt x="219372" y="347886"/>
                  <a:pt x="219372" y="349523"/>
                </a:cubicBezTo>
                <a:cubicBezTo>
                  <a:pt x="219372" y="360164"/>
                  <a:pt x="219509" y="369578"/>
                  <a:pt x="219782" y="377763"/>
                </a:cubicBezTo>
                <a:cubicBezTo>
                  <a:pt x="220055" y="385949"/>
                  <a:pt x="220668" y="395976"/>
                  <a:pt x="221623" y="407845"/>
                </a:cubicBezTo>
                <a:cubicBezTo>
                  <a:pt x="222578" y="419714"/>
                  <a:pt x="223875" y="430083"/>
                  <a:pt x="225512" y="438950"/>
                </a:cubicBezTo>
                <a:cubicBezTo>
                  <a:pt x="227149" y="447818"/>
                  <a:pt x="229536" y="457027"/>
                  <a:pt x="232674" y="466576"/>
                </a:cubicBezTo>
                <a:cubicBezTo>
                  <a:pt x="235812" y="476126"/>
                  <a:pt x="239563" y="484039"/>
                  <a:pt x="243929" y="490315"/>
                </a:cubicBezTo>
                <a:cubicBezTo>
                  <a:pt x="248295" y="496590"/>
                  <a:pt x="253820" y="501706"/>
                  <a:pt x="260505" y="505662"/>
                </a:cubicBezTo>
                <a:cubicBezTo>
                  <a:pt x="267190" y="509619"/>
                  <a:pt x="274761" y="511597"/>
                  <a:pt x="283220" y="511597"/>
                </a:cubicBezTo>
                <a:cubicBezTo>
                  <a:pt x="292770" y="511597"/>
                  <a:pt x="301296" y="509551"/>
                  <a:pt x="308800" y="505458"/>
                </a:cubicBezTo>
                <a:cubicBezTo>
                  <a:pt x="316303" y="501365"/>
                  <a:pt x="322442" y="496454"/>
                  <a:pt x="327217" y="490724"/>
                </a:cubicBezTo>
                <a:cubicBezTo>
                  <a:pt x="331992" y="484994"/>
                  <a:pt x="336016" y="477081"/>
                  <a:pt x="339291" y="466986"/>
                </a:cubicBezTo>
                <a:cubicBezTo>
                  <a:pt x="342565" y="456890"/>
                  <a:pt x="345021" y="447954"/>
                  <a:pt x="346658" y="440178"/>
                </a:cubicBezTo>
                <a:cubicBezTo>
                  <a:pt x="348295" y="432402"/>
                  <a:pt x="349523" y="422170"/>
                  <a:pt x="350341" y="409482"/>
                </a:cubicBezTo>
                <a:cubicBezTo>
                  <a:pt x="351160" y="396795"/>
                  <a:pt x="351637" y="387177"/>
                  <a:pt x="351774" y="380628"/>
                </a:cubicBezTo>
                <a:cubicBezTo>
                  <a:pt x="351910" y="374080"/>
                  <a:pt x="351978" y="364939"/>
                  <a:pt x="351978" y="353207"/>
                </a:cubicBezTo>
                <a:cubicBezTo>
                  <a:pt x="351978" y="350751"/>
                  <a:pt x="351978" y="348977"/>
                  <a:pt x="351978" y="347886"/>
                </a:cubicBezTo>
                <a:cubicBezTo>
                  <a:pt x="353070" y="338609"/>
                  <a:pt x="353615" y="324148"/>
                  <a:pt x="353615" y="304503"/>
                </a:cubicBezTo>
                <a:cubicBezTo>
                  <a:pt x="353615" y="303138"/>
                  <a:pt x="353684" y="297681"/>
                  <a:pt x="353820" y="288132"/>
                </a:cubicBezTo>
                <a:cubicBezTo>
                  <a:pt x="353956" y="278582"/>
                  <a:pt x="354025" y="270874"/>
                  <a:pt x="354025" y="265007"/>
                </a:cubicBezTo>
                <a:cubicBezTo>
                  <a:pt x="354025" y="259141"/>
                  <a:pt x="353615" y="250751"/>
                  <a:pt x="352797" y="239837"/>
                </a:cubicBezTo>
                <a:cubicBezTo>
                  <a:pt x="351978" y="228923"/>
                  <a:pt x="350887" y="219919"/>
                  <a:pt x="349523" y="212824"/>
                </a:cubicBezTo>
                <a:cubicBezTo>
                  <a:pt x="348158" y="205730"/>
                  <a:pt x="345907" y="197681"/>
                  <a:pt x="342770" y="188677"/>
                </a:cubicBezTo>
                <a:cubicBezTo>
                  <a:pt x="339632" y="179673"/>
                  <a:pt x="335880" y="172511"/>
                  <a:pt x="331514" y="167190"/>
                </a:cubicBezTo>
                <a:cubicBezTo>
                  <a:pt x="327149" y="161869"/>
                  <a:pt x="321555" y="157367"/>
                  <a:pt x="314734" y="153684"/>
                </a:cubicBezTo>
                <a:cubicBezTo>
                  <a:pt x="307913" y="150000"/>
                  <a:pt x="300136" y="148159"/>
                  <a:pt x="291405" y="148159"/>
                </a:cubicBezTo>
                <a:close/>
                <a:moveTo>
                  <a:pt x="799801" y="22102"/>
                </a:moveTo>
                <a:lnTo>
                  <a:pt x="1107578" y="22102"/>
                </a:lnTo>
                <a:lnTo>
                  <a:pt x="1107578" y="48296"/>
                </a:lnTo>
                <a:cubicBezTo>
                  <a:pt x="1107578" y="73671"/>
                  <a:pt x="1107032" y="111461"/>
                  <a:pt x="1105941" y="161666"/>
                </a:cubicBezTo>
                <a:cubicBezTo>
                  <a:pt x="1104849" y="211870"/>
                  <a:pt x="1104303" y="249660"/>
                  <a:pt x="1104303" y="275036"/>
                </a:cubicBezTo>
                <a:lnTo>
                  <a:pt x="1104303" y="293862"/>
                </a:lnTo>
                <a:cubicBezTo>
                  <a:pt x="1104303" y="302594"/>
                  <a:pt x="1104576" y="309142"/>
                  <a:pt x="1105122" y="313508"/>
                </a:cubicBezTo>
                <a:lnTo>
                  <a:pt x="1105122" y="316782"/>
                </a:lnTo>
                <a:cubicBezTo>
                  <a:pt x="1105122" y="322785"/>
                  <a:pt x="1104849" y="327150"/>
                  <a:pt x="1104303" y="329879"/>
                </a:cubicBezTo>
                <a:lnTo>
                  <a:pt x="1104303" y="344613"/>
                </a:lnTo>
                <a:cubicBezTo>
                  <a:pt x="1104303" y="364804"/>
                  <a:pt x="1110306" y="374899"/>
                  <a:pt x="1122312" y="374899"/>
                </a:cubicBezTo>
                <a:cubicBezTo>
                  <a:pt x="1125859" y="374899"/>
                  <a:pt x="1131589" y="374763"/>
                  <a:pt x="1139501" y="374490"/>
                </a:cubicBezTo>
                <a:cubicBezTo>
                  <a:pt x="1147414" y="374217"/>
                  <a:pt x="1153144" y="374081"/>
                  <a:pt x="1156691" y="374081"/>
                </a:cubicBezTo>
                <a:cubicBezTo>
                  <a:pt x="1165695" y="374081"/>
                  <a:pt x="1171493" y="375513"/>
                  <a:pt x="1174085" y="378378"/>
                </a:cubicBezTo>
                <a:cubicBezTo>
                  <a:pt x="1176677" y="381243"/>
                  <a:pt x="1177973" y="387996"/>
                  <a:pt x="1177973" y="398637"/>
                </a:cubicBezTo>
                <a:cubicBezTo>
                  <a:pt x="1177973" y="399729"/>
                  <a:pt x="1177428" y="400275"/>
                  <a:pt x="1176336" y="400275"/>
                </a:cubicBezTo>
                <a:cubicBezTo>
                  <a:pt x="1176336" y="401639"/>
                  <a:pt x="1176541" y="407437"/>
                  <a:pt x="1176950" y="417669"/>
                </a:cubicBezTo>
                <a:cubicBezTo>
                  <a:pt x="1177359" y="427901"/>
                  <a:pt x="1177769" y="440452"/>
                  <a:pt x="1178178" y="455322"/>
                </a:cubicBezTo>
                <a:cubicBezTo>
                  <a:pt x="1178587" y="470193"/>
                  <a:pt x="1178792" y="484040"/>
                  <a:pt x="1178792" y="496864"/>
                </a:cubicBezTo>
                <a:cubicBezTo>
                  <a:pt x="1178792" y="516236"/>
                  <a:pt x="1177905" y="529538"/>
                  <a:pt x="1176132" y="536769"/>
                </a:cubicBezTo>
                <a:cubicBezTo>
                  <a:pt x="1174358" y="543999"/>
                  <a:pt x="1170606" y="547614"/>
                  <a:pt x="1164877" y="547614"/>
                </a:cubicBezTo>
                <a:lnTo>
                  <a:pt x="1107578" y="547614"/>
                </a:lnTo>
                <a:cubicBezTo>
                  <a:pt x="1108669" y="581448"/>
                  <a:pt x="1109215" y="606005"/>
                  <a:pt x="1109215" y="621284"/>
                </a:cubicBezTo>
                <a:cubicBezTo>
                  <a:pt x="1109215" y="627287"/>
                  <a:pt x="1109010" y="631584"/>
                  <a:pt x="1108601" y="634177"/>
                </a:cubicBezTo>
                <a:cubicBezTo>
                  <a:pt x="1108192" y="636769"/>
                  <a:pt x="1106759" y="639224"/>
                  <a:pt x="1104303" y="641544"/>
                </a:cubicBezTo>
                <a:cubicBezTo>
                  <a:pt x="1101848" y="643863"/>
                  <a:pt x="1098028" y="645295"/>
                  <a:pt x="1092844" y="645841"/>
                </a:cubicBezTo>
                <a:lnTo>
                  <a:pt x="1013444" y="645841"/>
                </a:lnTo>
                <a:cubicBezTo>
                  <a:pt x="947959" y="645841"/>
                  <a:pt x="903758" y="646660"/>
                  <a:pt x="880838" y="648297"/>
                </a:cubicBezTo>
                <a:lnTo>
                  <a:pt x="866923" y="631107"/>
                </a:lnTo>
                <a:lnTo>
                  <a:pt x="866923" y="541885"/>
                </a:lnTo>
                <a:lnTo>
                  <a:pt x="614808" y="541885"/>
                </a:lnTo>
                <a:cubicBezTo>
                  <a:pt x="613171" y="541885"/>
                  <a:pt x="611056" y="542021"/>
                  <a:pt x="608464" y="542294"/>
                </a:cubicBezTo>
                <a:cubicBezTo>
                  <a:pt x="605872" y="542567"/>
                  <a:pt x="603894" y="542635"/>
                  <a:pt x="602529" y="542498"/>
                </a:cubicBezTo>
                <a:cubicBezTo>
                  <a:pt x="601165" y="542362"/>
                  <a:pt x="599528" y="542089"/>
                  <a:pt x="597618" y="541680"/>
                </a:cubicBezTo>
                <a:cubicBezTo>
                  <a:pt x="595708" y="541271"/>
                  <a:pt x="594071" y="540316"/>
                  <a:pt x="592707" y="538815"/>
                </a:cubicBezTo>
                <a:cubicBezTo>
                  <a:pt x="591343" y="537314"/>
                  <a:pt x="589978" y="535336"/>
                  <a:pt x="588614" y="532880"/>
                </a:cubicBezTo>
                <a:lnTo>
                  <a:pt x="588614" y="410097"/>
                </a:lnTo>
                <a:cubicBezTo>
                  <a:pt x="588614" y="403003"/>
                  <a:pt x="589637" y="395090"/>
                  <a:pt x="591684" y="386359"/>
                </a:cubicBezTo>
                <a:cubicBezTo>
                  <a:pt x="593730" y="377628"/>
                  <a:pt x="595845" y="370124"/>
                  <a:pt x="598027" y="363849"/>
                </a:cubicBezTo>
                <a:cubicBezTo>
                  <a:pt x="600210" y="357573"/>
                  <a:pt x="603894" y="349319"/>
                  <a:pt x="609078" y="339088"/>
                </a:cubicBezTo>
                <a:cubicBezTo>
                  <a:pt x="614262" y="328856"/>
                  <a:pt x="618014" y="321693"/>
                  <a:pt x="620333" y="317600"/>
                </a:cubicBezTo>
                <a:cubicBezTo>
                  <a:pt x="622652" y="313508"/>
                  <a:pt x="627086" y="305936"/>
                  <a:pt x="633634" y="294886"/>
                </a:cubicBezTo>
                <a:cubicBezTo>
                  <a:pt x="640183" y="283835"/>
                  <a:pt x="643730" y="277764"/>
                  <a:pt x="644276" y="276673"/>
                </a:cubicBezTo>
                <a:cubicBezTo>
                  <a:pt x="659828" y="251843"/>
                  <a:pt x="684999" y="210506"/>
                  <a:pt x="719787" y="152662"/>
                </a:cubicBezTo>
                <a:cubicBezTo>
                  <a:pt x="754576" y="94817"/>
                  <a:pt x="781247" y="51297"/>
                  <a:pt x="799801" y="22102"/>
                </a:cubicBezTo>
                <a:close/>
                <a:moveTo>
                  <a:pt x="286494" y="0"/>
                </a:moveTo>
                <a:cubicBezTo>
                  <a:pt x="319509" y="0"/>
                  <a:pt x="349727" y="3752"/>
                  <a:pt x="377149" y="11255"/>
                </a:cubicBezTo>
                <a:cubicBezTo>
                  <a:pt x="404570" y="18759"/>
                  <a:pt x="427967" y="28786"/>
                  <a:pt x="447340" y="41337"/>
                </a:cubicBezTo>
                <a:cubicBezTo>
                  <a:pt x="466712" y="53888"/>
                  <a:pt x="483902" y="69236"/>
                  <a:pt x="498909" y="87381"/>
                </a:cubicBezTo>
                <a:cubicBezTo>
                  <a:pt x="513916" y="105526"/>
                  <a:pt x="525921" y="124421"/>
                  <a:pt x="534925" y="144066"/>
                </a:cubicBezTo>
                <a:cubicBezTo>
                  <a:pt x="543929" y="163711"/>
                  <a:pt x="551296" y="185062"/>
                  <a:pt x="557026" y="208118"/>
                </a:cubicBezTo>
                <a:cubicBezTo>
                  <a:pt x="562756" y="231174"/>
                  <a:pt x="566712" y="253207"/>
                  <a:pt x="568895" y="274216"/>
                </a:cubicBezTo>
                <a:cubicBezTo>
                  <a:pt x="571078" y="295226"/>
                  <a:pt x="572169" y="317054"/>
                  <a:pt x="572169" y="339700"/>
                </a:cubicBezTo>
                <a:cubicBezTo>
                  <a:pt x="572169" y="391542"/>
                  <a:pt x="564734" y="437791"/>
                  <a:pt x="549864" y="478446"/>
                </a:cubicBezTo>
                <a:cubicBezTo>
                  <a:pt x="534993" y="519100"/>
                  <a:pt x="514393" y="552388"/>
                  <a:pt x="488063" y="578309"/>
                </a:cubicBezTo>
                <a:cubicBezTo>
                  <a:pt x="461733" y="604230"/>
                  <a:pt x="431105" y="623875"/>
                  <a:pt x="396180" y="637245"/>
                </a:cubicBezTo>
                <a:cubicBezTo>
                  <a:pt x="361255" y="650615"/>
                  <a:pt x="323056" y="657300"/>
                  <a:pt x="281583" y="657300"/>
                </a:cubicBezTo>
                <a:cubicBezTo>
                  <a:pt x="250750" y="657300"/>
                  <a:pt x="222715" y="654367"/>
                  <a:pt x="197476" y="648500"/>
                </a:cubicBezTo>
                <a:cubicBezTo>
                  <a:pt x="172237" y="642634"/>
                  <a:pt x="150341" y="634653"/>
                  <a:pt x="131787" y="624558"/>
                </a:cubicBezTo>
                <a:cubicBezTo>
                  <a:pt x="113233" y="614462"/>
                  <a:pt x="96794" y="601638"/>
                  <a:pt x="82469" y="586085"/>
                </a:cubicBezTo>
                <a:cubicBezTo>
                  <a:pt x="68144" y="570533"/>
                  <a:pt x="56275" y="553957"/>
                  <a:pt x="46862" y="536358"/>
                </a:cubicBezTo>
                <a:cubicBezTo>
                  <a:pt x="37449" y="518759"/>
                  <a:pt x="29468" y="498568"/>
                  <a:pt x="22919" y="475785"/>
                </a:cubicBezTo>
                <a:cubicBezTo>
                  <a:pt x="16371" y="453002"/>
                  <a:pt x="11391" y="430424"/>
                  <a:pt x="7981" y="408050"/>
                </a:cubicBezTo>
                <a:cubicBezTo>
                  <a:pt x="4570" y="385676"/>
                  <a:pt x="1910" y="360710"/>
                  <a:pt x="0" y="333152"/>
                </a:cubicBezTo>
                <a:cubicBezTo>
                  <a:pt x="0" y="126058"/>
                  <a:pt x="95498" y="15007"/>
                  <a:pt x="286494" y="0"/>
                </a:cubicBezTo>
                <a:close/>
              </a:path>
            </a:pathLst>
          </a:custGeom>
          <a:solidFill>
            <a:schemeClr val="accent4"/>
          </a:solidFill>
          <a:ln>
            <a:noFill/>
          </a:ln>
          <a:effectLst>
            <a:outerShdw blurRad="12700" dist="12700" dir="2700000" algn="tl" rotWithShape="0">
              <a:srgbClr val="000000">
                <a:alpha val="51764"/>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0" name="Google Shape;150;p20"/>
          <p:cNvSpPr/>
          <p:nvPr/>
        </p:nvSpPr>
        <p:spPr>
          <a:xfrm>
            <a:off x="9243023" y="2817715"/>
            <a:ext cx="982621" cy="554195"/>
          </a:xfrm>
          <a:custGeom>
            <a:avLst/>
            <a:gdLst/>
            <a:ahLst/>
            <a:cxnLst/>
            <a:rect l="l" t="t" r="r" b="b"/>
            <a:pathLst>
              <a:path w="1169788" h="659755" extrusionOk="0">
                <a:moveTo>
                  <a:pt x="904576" y="353615"/>
                </a:moveTo>
                <a:cubicBezTo>
                  <a:pt x="890933" y="353615"/>
                  <a:pt x="879337" y="356071"/>
                  <a:pt x="869788" y="360982"/>
                </a:cubicBezTo>
                <a:cubicBezTo>
                  <a:pt x="860238" y="365894"/>
                  <a:pt x="853144" y="372920"/>
                  <a:pt x="848505" y="382060"/>
                </a:cubicBezTo>
                <a:cubicBezTo>
                  <a:pt x="843867" y="391201"/>
                  <a:pt x="840592" y="400819"/>
                  <a:pt x="838682" y="410914"/>
                </a:cubicBezTo>
                <a:cubicBezTo>
                  <a:pt x="836772" y="421010"/>
                  <a:pt x="835818" y="432742"/>
                  <a:pt x="835818" y="446112"/>
                </a:cubicBezTo>
                <a:cubicBezTo>
                  <a:pt x="835818" y="468486"/>
                  <a:pt x="841479" y="487858"/>
                  <a:pt x="852803" y="504229"/>
                </a:cubicBezTo>
                <a:cubicBezTo>
                  <a:pt x="864126" y="520600"/>
                  <a:pt x="880292" y="528786"/>
                  <a:pt x="901302" y="528786"/>
                </a:cubicBezTo>
                <a:cubicBezTo>
                  <a:pt x="914944" y="528786"/>
                  <a:pt x="926609" y="525989"/>
                  <a:pt x="936295" y="520396"/>
                </a:cubicBezTo>
                <a:cubicBezTo>
                  <a:pt x="945981" y="514802"/>
                  <a:pt x="953280" y="507231"/>
                  <a:pt x="958191" y="497681"/>
                </a:cubicBezTo>
                <a:cubicBezTo>
                  <a:pt x="963103" y="488131"/>
                  <a:pt x="966582" y="478377"/>
                  <a:pt x="968628" y="468418"/>
                </a:cubicBezTo>
                <a:cubicBezTo>
                  <a:pt x="970674" y="458458"/>
                  <a:pt x="971698" y="447749"/>
                  <a:pt x="971698" y="436289"/>
                </a:cubicBezTo>
                <a:cubicBezTo>
                  <a:pt x="970333" y="409550"/>
                  <a:pt x="964672" y="389086"/>
                  <a:pt x="954713" y="374898"/>
                </a:cubicBezTo>
                <a:cubicBezTo>
                  <a:pt x="944753" y="360709"/>
                  <a:pt x="928041" y="353615"/>
                  <a:pt x="904576" y="353615"/>
                </a:cubicBezTo>
                <a:close/>
                <a:moveTo>
                  <a:pt x="291405" y="150614"/>
                </a:moveTo>
                <a:cubicBezTo>
                  <a:pt x="284311" y="150614"/>
                  <a:pt x="277763" y="151569"/>
                  <a:pt x="271760" y="153479"/>
                </a:cubicBezTo>
                <a:cubicBezTo>
                  <a:pt x="265757" y="155389"/>
                  <a:pt x="260505" y="158595"/>
                  <a:pt x="256003" y="163097"/>
                </a:cubicBezTo>
                <a:cubicBezTo>
                  <a:pt x="251501" y="167599"/>
                  <a:pt x="247476" y="172169"/>
                  <a:pt x="243929" y="176807"/>
                </a:cubicBezTo>
                <a:cubicBezTo>
                  <a:pt x="240382" y="181446"/>
                  <a:pt x="237381" y="187722"/>
                  <a:pt x="234925" y="195634"/>
                </a:cubicBezTo>
                <a:cubicBezTo>
                  <a:pt x="232469" y="203547"/>
                  <a:pt x="230287" y="210573"/>
                  <a:pt x="228377" y="216712"/>
                </a:cubicBezTo>
                <a:cubicBezTo>
                  <a:pt x="226467" y="222851"/>
                  <a:pt x="224966" y="231037"/>
                  <a:pt x="223875" y="241269"/>
                </a:cubicBezTo>
                <a:cubicBezTo>
                  <a:pt x="222783" y="251501"/>
                  <a:pt x="221896" y="259823"/>
                  <a:pt x="221214" y="266235"/>
                </a:cubicBezTo>
                <a:cubicBezTo>
                  <a:pt x="220532" y="272647"/>
                  <a:pt x="220055" y="281651"/>
                  <a:pt x="219782" y="293247"/>
                </a:cubicBezTo>
                <a:cubicBezTo>
                  <a:pt x="219509" y="304843"/>
                  <a:pt x="219372" y="313370"/>
                  <a:pt x="219372" y="318827"/>
                </a:cubicBezTo>
                <a:cubicBezTo>
                  <a:pt x="219372" y="324284"/>
                  <a:pt x="219372" y="332742"/>
                  <a:pt x="219372" y="344202"/>
                </a:cubicBezTo>
                <a:cubicBezTo>
                  <a:pt x="219372" y="347749"/>
                  <a:pt x="219372" y="350341"/>
                  <a:pt x="219372" y="351978"/>
                </a:cubicBezTo>
                <a:cubicBezTo>
                  <a:pt x="219372" y="362619"/>
                  <a:pt x="219509" y="372033"/>
                  <a:pt x="219782" y="380218"/>
                </a:cubicBezTo>
                <a:cubicBezTo>
                  <a:pt x="220055" y="388404"/>
                  <a:pt x="220668" y="398431"/>
                  <a:pt x="221623" y="410300"/>
                </a:cubicBezTo>
                <a:cubicBezTo>
                  <a:pt x="222578" y="422169"/>
                  <a:pt x="223875" y="432538"/>
                  <a:pt x="225512" y="441405"/>
                </a:cubicBezTo>
                <a:cubicBezTo>
                  <a:pt x="227149" y="450273"/>
                  <a:pt x="229536" y="459482"/>
                  <a:pt x="232674" y="469032"/>
                </a:cubicBezTo>
                <a:cubicBezTo>
                  <a:pt x="235812" y="478581"/>
                  <a:pt x="239563" y="486494"/>
                  <a:pt x="243929" y="492770"/>
                </a:cubicBezTo>
                <a:cubicBezTo>
                  <a:pt x="248295" y="499045"/>
                  <a:pt x="253820" y="504161"/>
                  <a:pt x="260505" y="508118"/>
                </a:cubicBezTo>
                <a:cubicBezTo>
                  <a:pt x="267190" y="512074"/>
                  <a:pt x="274761" y="514052"/>
                  <a:pt x="283220" y="514052"/>
                </a:cubicBezTo>
                <a:cubicBezTo>
                  <a:pt x="292770" y="514052"/>
                  <a:pt x="301296" y="512006"/>
                  <a:pt x="308800" y="507913"/>
                </a:cubicBezTo>
                <a:cubicBezTo>
                  <a:pt x="316303" y="503820"/>
                  <a:pt x="322442" y="498909"/>
                  <a:pt x="327217" y="493179"/>
                </a:cubicBezTo>
                <a:cubicBezTo>
                  <a:pt x="331992" y="487449"/>
                  <a:pt x="336017" y="479536"/>
                  <a:pt x="339291" y="469441"/>
                </a:cubicBezTo>
                <a:cubicBezTo>
                  <a:pt x="342565" y="459345"/>
                  <a:pt x="345021" y="450409"/>
                  <a:pt x="346658" y="442633"/>
                </a:cubicBezTo>
                <a:cubicBezTo>
                  <a:pt x="348295" y="434857"/>
                  <a:pt x="349523" y="424625"/>
                  <a:pt x="350341" y="411937"/>
                </a:cubicBezTo>
                <a:cubicBezTo>
                  <a:pt x="351160" y="399250"/>
                  <a:pt x="351637" y="389632"/>
                  <a:pt x="351774" y="383083"/>
                </a:cubicBezTo>
                <a:cubicBezTo>
                  <a:pt x="351910" y="376535"/>
                  <a:pt x="351978" y="367394"/>
                  <a:pt x="351978" y="355662"/>
                </a:cubicBezTo>
                <a:cubicBezTo>
                  <a:pt x="351978" y="353206"/>
                  <a:pt x="351978" y="351433"/>
                  <a:pt x="351978" y="350341"/>
                </a:cubicBezTo>
                <a:cubicBezTo>
                  <a:pt x="353070" y="341064"/>
                  <a:pt x="353615" y="326603"/>
                  <a:pt x="353615" y="306958"/>
                </a:cubicBezTo>
                <a:cubicBezTo>
                  <a:pt x="353615" y="305593"/>
                  <a:pt x="353684" y="300136"/>
                  <a:pt x="353820" y="290587"/>
                </a:cubicBezTo>
                <a:cubicBezTo>
                  <a:pt x="353956" y="281037"/>
                  <a:pt x="354025" y="273329"/>
                  <a:pt x="354025" y="267462"/>
                </a:cubicBezTo>
                <a:cubicBezTo>
                  <a:pt x="354025" y="261596"/>
                  <a:pt x="353615" y="253206"/>
                  <a:pt x="352797" y="242292"/>
                </a:cubicBezTo>
                <a:cubicBezTo>
                  <a:pt x="351978" y="231378"/>
                  <a:pt x="350887" y="222374"/>
                  <a:pt x="349523" y="215280"/>
                </a:cubicBezTo>
                <a:cubicBezTo>
                  <a:pt x="348158" y="208185"/>
                  <a:pt x="345907" y="200136"/>
                  <a:pt x="342770" y="191132"/>
                </a:cubicBezTo>
                <a:cubicBezTo>
                  <a:pt x="339632" y="182128"/>
                  <a:pt x="335880" y="174966"/>
                  <a:pt x="331514" y="169645"/>
                </a:cubicBezTo>
                <a:cubicBezTo>
                  <a:pt x="327149" y="164325"/>
                  <a:pt x="321555" y="159822"/>
                  <a:pt x="314734" y="156139"/>
                </a:cubicBezTo>
                <a:cubicBezTo>
                  <a:pt x="307913" y="152455"/>
                  <a:pt x="300136" y="150614"/>
                  <a:pt x="291405" y="150614"/>
                </a:cubicBezTo>
                <a:close/>
                <a:moveTo>
                  <a:pt x="286494" y="2455"/>
                </a:moveTo>
                <a:cubicBezTo>
                  <a:pt x="319509" y="2455"/>
                  <a:pt x="349727" y="6207"/>
                  <a:pt x="377149" y="13710"/>
                </a:cubicBezTo>
                <a:cubicBezTo>
                  <a:pt x="404570" y="21214"/>
                  <a:pt x="427967" y="31241"/>
                  <a:pt x="447340" y="43792"/>
                </a:cubicBezTo>
                <a:cubicBezTo>
                  <a:pt x="466712" y="56344"/>
                  <a:pt x="483902" y="71691"/>
                  <a:pt x="498909" y="89836"/>
                </a:cubicBezTo>
                <a:cubicBezTo>
                  <a:pt x="513916" y="107981"/>
                  <a:pt x="525921" y="126876"/>
                  <a:pt x="534925" y="146521"/>
                </a:cubicBezTo>
                <a:cubicBezTo>
                  <a:pt x="543929" y="166166"/>
                  <a:pt x="551296" y="187517"/>
                  <a:pt x="557026" y="210573"/>
                </a:cubicBezTo>
                <a:cubicBezTo>
                  <a:pt x="562756" y="233629"/>
                  <a:pt x="566712" y="255662"/>
                  <a:pt x="568895" y="276671"/>
                </a:cubicBezTo>
                <a:cubicBezTo>
                  <a:pt x="571078" y="297681"/>
                  <a:pt x="572169" y="319509"/>
                  <a:pt x="572169" y="342156"/>
                </a:cubicBezTo>
                <a:cubicBezTo>
                  <a:pt x="572169" y="393997"/>
                  <a:pt x="564734" y="440246"/>
                  <a:pt x="549864" y="480901"/>
                </a:cubicBezTo>
                <a:cubicBezTo>
                  <a:pt x="534993" y="521555"/>
                  <a:pt x="514393" y="554843"/>
                  <a:pt x="488063" y="580764"/>
                </a:cubicBezTo>
                <a:cubicBezTo>
                  <a:pt x="461733" y="606685"/>
                  <a:pt x="431105" y="626330"/>
                  <a:pt x="396180" y="639700"/>
                </a:cubicBezTo>
                <a:cubicBezTo>
                  <a:pt x="361255" y="653070"/>
                  <a:pt x="323056" y="659755"/>
                  <a:pt x="281583" y="659755"/>
                </a:cubicBezTo>
                <a:cubicBezTo>
                  <a:pt x="250750" y="659755"/>
                  <a:pt x="222715" y="656822"/>
                  <a:pt x="197476" y="650955"/>
                </a:cubicBezTo>
                <a:cubicBezTo>
                  <a:pt x="172237" y="645089"/>
                  <a:pt x="150341" y="637108"/>
                  <a:pt x="131787" y="627013"/>
                </a:cubicBezTo>
                <a:cubicBezTo>
                  <a:pt x="113233" y="616917"/>
                  <a:pt x="96794" y="604093"/>
                  <a:pt x="82469" y="588541"/>
                </a:cubicBezTo>
                <a:cubicBezTo>
                  <a:pt x="68144" y="572988"/>
                  <a:pt x="56275" y="556412"/>
                  <a:pt x="46862" y="538813"/>
                </a:cubicBezTo>
                <a:cubicBezTo>
                  <a:pt x="37449" y="521214"/>
                  <a:pt x="29468" y="501023"/>
                  <a:pt x="22919" y="478240"/>
                </a:cubicBezTo>
                <a:cubicBezTo>
                  <a:pt x="16371" y="455457"/>
                  <a:pt x="11391" y="432879"/>
                  <a:pt x="7981" y="410505"/>
                </a:cubicBezTo>
                <a:cubicBezTo>
                  <a:pt x="4570" y="388131"/>
                  <a:pt x="1910" y="363165"/>
                  <a:pt x="0" y="335607"/>
                </a:cubicBezTo>
                <a:cubicBezTo>
                  <a:pt x="0" y="128513"/>
                  <a:pt x="95498" y="17462"/>
                  <a:pt x="286494" y="2455"/>
                </a:cubicBezTo>
                <a:close/>
                <a:moveTo>
                  <a:pt x="907850" y="0"/>
                </a:moveTo>
                <a:cubicBezTo>
                  <a:pt x="944958" y="0"/>
                  <a:pt x="977427" y="3479"/>
                  <a:pt x="1005258" y="10436"/>
                </a:cubicBezTo>
                <a:cubicBezTo>
                  <a:pt x="1033089" y="17394"/>
                  <a:pt x="1055327" y="26262"/>
                  <a:pt x="1071970" y="37039"/>
                </a:cubicBezTo>
                <a:cubicBezTo>
                  <a:pt x="1088614" y="47817"/>
                  <a:pt x="1102257" y="61391"/>
                  <a:pt x="1112898" y="77762"/>
                </a:cubicBezTo>
                <a:cubicBezTo>
                  <a:pt x="1123540" y="94133"/>
                  <a:pt x="1130975" y="110232"/>
                  <a:pt x="1135204" y="126057"/>
                </a:cubicBezTo>
                <a:cubicBezTo>
                  <a:pt x="1139433" y="141882"/>
                  <a:pt x="1142230" y="159618"/>
                  <a:pt x="1143594" y="179263"/>
                </a:cubicBezTo>
                <a:cubicBezTo>
                  <a:pt x="1143594" y="184174"/>
                  <a:pt x="1134181" y="188063"/>
                  <a:pt x="1115354" y="190928"/>
                </a:cubicBezTo>
                <a:cubicBezTo>
                  <a:pt x="1096527" y="193793"/>
                  <a:pt x="1072721" y="195498"/>
                  <a:pt x="1043935" y="196044"/>
                </a:cubicBezTo>
                <a:cubicBezTo>
                  <a:pt x="1015149" y="196589"/>
                  <a:pt x="993799" y="196862"/>
                  <a:pt x="979883" y="196862"/>
                </a:cubicBezTo>
                <a:cubicBezTo>
                  <a:pt x="965968" y="196862"/>
                  <a:pt x="954235" y="196726"/>
                  <a:pt x="944685" y="196453"/>
                </a:cubicBezTo>
                <a:cubicBezTo>
                  <a:pt x="933771" y="196453"/>
                  <a:pt x="928314" y="194270"/>
                  <a:pt x="928314" y="189904"/>
                </a:cubicBezTo>
                <a:lnTo>
                  <a:pt x="928314" y="168622"/>
                </a:lnTo>
                <a:cubicBezTo>
                  <a:pt x="925859" y="163711"/>
                  <a:pt x="919310" y="161255"/>
                  <a:pt x="908669" y="161255"/>
                </a:cubicBezTo>
                <a:cubicBezTo>
                  <a:pt x="864467" y="161255"/>
                  <a:pt x="842366" y="196999"/>
                  <a:pt x="842366" y="268486"/>
                </a:cubicBezTo>
                <a:lnTo>
                  <a:pt x="842366" y="275034"/>
                </a:lnTo>
                <a:cubicBezTo>
                  <a:pt x="866923" y="246112"/>
                  <a:pt x="906213" y="231651"/>
                  <a:pt x="960238" y="231651"/>
                </a:cubicBezTo>
                <a:cubicBezTo>
                  <a:pt x="1020538" y="231651"/>
                  <a:pt x="1070538" y="250068"/>
                  <a:pt x="1110238" y="286903"/>
                </a:cubicBezTo>
                <a:cubicBezTo>
                  <a:pt x="1149938" y="323738"/>
                  <a:pt x="1169788" y="370532"/>
                  <a:pt x="1169788" y="427285"/>
                </a:cubicBezTo>
                <a:cubicBezTo>
                  <a:pt x="1169788" y="459482"/>
                  <a:pt x="1164672" y="488609"/>
                  <a:pt x="1154440" y="514666"/>
                </a:cubicBezTo>
                <a:cubicBezTo>
                  <a:pt x="1144208" y="540723"/>
                  <a:pt x="1130770" y="562279"/>
                  <a:pt x="1114126" y="579332"/>
                </a:cubicBezTo>
                <a:cubicBezTo>
                  <a:pt x="1097482" y="596385"/>
                  <a:pt x="1077905" y="610846"/>
                  <a:pt x="1055395" y="622715"/>
                </a:cubicBezTo>
                <a:cubicBezTo>
                  <a:pt x="1032885" y="634584"/>
                  <a:pt x="1009965" y="643179"/>
                  <a:pt x="986636" y="648500"/>
                </a:cubicBezTo>
                <a:cubicBezTo>
                  <a:pt x="963307" y="653820"/>
                  <a:pt x="939228" y="657026"/>
                  <a:pt x="914399" y="658118"/>
                </a:cubicBezTo>
                <a:cubicBezTo>
                  <a:pt x="812625" y="658118"/>
                  <a:pt x="736431" y="629809"/>
                  <a:pt x="685817" y="573193"/>
                </a:cubicBezTo>
                <a:cubicBezTo>
                  <a:pt x="635203" y="516576"/>
                  <a:pt x="609896" y="435198"/>
                  <a:pt x="609896" y="329059"/>
                </a:cubicBezTo>
                <a:cubicBezTo>
                  <a:pt x="609896" y="264393"/>
                  <a:pt x="621697" y="207503"/>
                  <a:pt x="645299" y="158390"/>
                </a:cubicBezTo>
                <a:cubicBezTo>
                  <a:pt x="668901" y="109277"/>
                  <a:pt x="703280" y="70805"/>
                  <a:pt x="748437" y="42974"/>
                </a:cubicBezTo>
                <a:cubicBezTo>
                  <a:pt x="793594" y="15143"/>
                  <a:pt x="846732" y="818"/>
                  <a:pt x="907850" y="0"/>
                </a:cubicBezTo>
                <a:close/>
              </a:path>
            </a:pathLst>
          </a:custGeom>
          <a:solidFill>
            <a:schemeClr val="accent3"/>
          </a:solidFill>
          <a:ln>
            <a:noFill/>
          </a:ln>
          <a:effectLst>
            <a:outerShdw blurRad="12700" dist="12700" dir="2700000" algn="tl" rotWithShape="0">
              <a:srgbClr val="000000">
                <a:alpha val="51764"/>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1" name="Google Shape;151;p20"/>
          <p:cNvSpPr/>
          <p:nvPr/>
        </p:nvSpPr>
        <p:spPr>
          <a:xfrm>
            <a:off x="3350624" y="4102060"/>
            <a:ext cx="974371" cy="552819"/>
          </a:xfrm>
          <a:custGeom>
            <a:avLst/>
            <a:gdLst/>
            <a:ahLst/>
            <a:cxnLst/>
            <a:rect l="l" t="t" r="r" b="b"/>
            <a:pathLst>
              <a:path w="1159965" h="658118" extrusionOk="0">
                <a:moveTo>
                  <a:pt x="291405" y="148159"/>
                </a:moveTo>
                <a:cubicBezTo>
                  <a:pt x="284311" y="148159"/>
                  <a:pt x="277763" y="149114"/>
                  <a:pt x="271760" y="151024"/>
                </a:cubicBezTo>
                <a:cubicBezTo>
                  <a:pt x="265757" y="152934"/>
                  <a:pt x="260505" y="156140"/>
                  <a:pt x="256003" y="160642"/>
                </a:cubicBezTo>
                <a:cubicBezTo>
                  <a:pt x="251501" y="165144"/>
                  <a:pt x="247476" y="169714"/>
                  <a:pt x="243929" y="174352"/>
                </a:cubicBezTo>
                <a:cubicBezTo>
                  <a:pt x="240382" y="178991"/>
                  <a:pt x="237381" y="185266"/>
                  <a:pt x="234925" y="193179"/>
                </a:cubicBezTo>
                <a:cubicBezTo>
                  <a:pt x="232469" y="201092"/>
                  <a:pt x="230286" y="208118"/>
                  <a:pt x="228376" y="214257"/>
                </a:cubicBezTo>
                <a:cubicBezTo>
                  <a:pt x="226466" y="220396"/>
                  <a:pt x="224966" y="228582"/>
                  <a:pt x="223874" y="238814"/>
                </a:cubicBezTo>
                <a:cubicBezTo>
                  <a:pt x="222783" y="249046"/>
                  <a:pt x="221896" y="257367"/>
                  <a:pt x="221214" y="263779"/>
                </a:cubicBezTo>
                <a:cubicBezTo>
                  <a:pt x="220532" y="270192"/>
                  <a:pt x="220054" y="279196"/>
                  <a:pt x="219782" y="290792"/>
                </a:cubicBezTo>
                <a:cubicBezTo>
                  <a:pt x="219509" y="302388"/>
                  <a:pt x="219372" y="310915"/>
                  <a:pt x="219372" y="316372"/>
                </a:cubicBezTo>
                <a:cubicBezTo>
                  <a:pt x="219372" y="321829"/>
                  <a:pt x="219372" y="330287"/>
                  <a:pt x="219372" y="341747"/>
                </a:cubicBezTo>
                <a:cubicBezTo>
                  <a:pt x="219372" y="345294"/>
                  <a:pt x="219372" y="347886"/>
                  <a:pt x="219372" y="349523"/>
                </a:cubicBezTo>
                <a:cubicBezTo>
                  <a:pt x="219372" y="360164"/>
                  <a:pt x="219509" y="369578"/>
                  <a:pt x="219782" y="377763"/>
                </a:cubicBezTo>
                <a:cubicBezTo>
                  <a:pt x="220054" y="385949"/>
                  <a:pt x="220668" y="395976"/>
                  <a:pt x="221623" y="407845"/>
                </a:cubicBezTo>
                <a:cubicBezTo>
                  <a:pt x="222578" y="419714"/>
                  <a:pt x="223874" y="430083"/>
                  <a:pt x="225512" y="438950"/>
                </a:cubicBezTo>
                <a:cubicBezTo>
                  <a:pt x="227149" y="447818"/>
                  <a:pt x="229536" y="457027"/>
                  <a:pt x="232674" y="466576"/>
                </a:cubicBezTo>
                <a:cubicBezTo>
                  <a:pt x="235812" y="476126"/>
                  <a:pt x="239563" y="484039"/>
                  <a:pt x="243929" y="490315"/>
                </a:cubicBezTo>
                <a:cubicBezTo>
                  <a:pt x="248295" y="496590"/>
                  <a:pt x="253820" y="501706"/>
                  <a:pt x="260505" y="505662"/>
                </a:cubicBezTo>
                <a:cubicBezTo>
                  <a:pt x="267190" y="509619"/>
                  <a:pt x="274761" y="511597"/>
                  <a:pt x="283220" y="511597"/>
                </a:cubicBezTo>
                <a:cubicBezTo>
                  <a:pt x="292769" y="511597"/>
                  <a:pt x="301296" y="509551"/>
                  <a:pt x="308799" y="505458"/>
                </a:cubicBezTo>
                <a:cubicBezTo>
                  <a:pt x="316303" y="501365"/>
                  <a:pt x="322442" y="496454"/>
                  <a:pt x="327217" y="490724"/>
                </a:cubicBezTo>
                <a:cubicBezTo>
                  <a:pt x="331992" y="484994"/>
                  <a:pt x="336016" y="477081"/>
                  <a:pt x="339291" y="466986"/>
                </a:cubicBezTo>
                <a:cubicBezTo>
                  <a:pt x="342565" y="456890"/>
                  <a:pt x="345020" y="447954"/>
                  <a:pt x="346658" y="440178"/>
                </a:cubicBezTo>
                <a:cubicBezTo>
                  <a:pt x="348295" y="432402"/>
                  <a:pt x="349523" y="422170"/>
                  <a:pt x="350341" y="409482"/>
                </a:cubicBezTo>
                <a:cubicBezTo>
                  <a:pt x="351160" y="396795"/>
                  <a:pt x="351637" y="387177"/>
                  <a:pt x="351774" y="380628"/>
                </a:cubicBezTo>
                <a:cubicBezTo>
                  <a:pt x="351910" y="374080"/>
                  <a:pt x="351978" y="364939"/>
                  <a:pt x="351978" y="353207"/>
                </a:cubicBezTo>
                <a:cubicBezTo>
                  <a:pt x="351978" y="350751"/>
                  <a:pt x="351978" y="348977"/>
                  <a:pt x="351978" y="347886"/>
                </a:cubicBezTo>
                <a:cubicBezTo>
                  <a:pt x="353070" y="338609"/>
                  <a:pt x="353615" y="324148"/>
                  <a:pt x="353615" y="304503"/>
                </a:cubicBezTo>
                <a:cubicBezTo>
                  <a:pt x="353615" y="303138"/>
                  <a:pt x="353684" y="297681"/>
                  <a:pt x="353820" y="288132"/>
                </a:cubicBezTo>
                <a:cubicBezTo>
                  <a:pt x="353956" y="278582"/>
                  <a:pt x="354025" y="270874"/>
                  <a:pt x="354025" y="265007"/>
                </a:cubicBezTo>
                <a:cubicBezTo>
                  <a:pt x="354025" y="259141"/>
                  <a:pt x="353615" y="250751"/>
                  <a:pt x="352797" y="239837"/>
                </a:cubicBezTo>
                <a:cubicBezTo>
                  <a:pt x="351978" y="228923"/>
                  <a:pt x="350887" y="219919"/>
                  <a:pt x="349523" y="212824"/>
                </a:cubicBezTo>
                <a:cubicBezTo>
                  <a:pt x="348158" y="205730"/>
                  <a:pt x="345907" y="197681"/>
                  <a:pt x="342769" y="188677"/>
                </a:cubicBezTo>
                <a:cubicBezTo>
                  <a:pt x="339632" y="179673"/>
                  <a:pt x="335880" y="172511"/>
                  <a:pt x="331514" y="167190"/>
                </a:cubicBezTo>
                <a:cubicBezTo>
                  <a:pt x="327149" y="161869"/>
                  <a:pt x="321555" y="157367"/>
                  <a:pt x="314734" y="153684"/>
                </a:cubicBezTo>
                <a:cubicBezTo>
                  <a:pt x="307913" y="150000"/>
                  <a:pt x="300136" y="148159"/>
                  <a:pt x="291405" y="148159"/>
                </a:cubicBezTo>
                <a:close/>
                <a:moveTo>
                  <a:pt x="909487" y="2456"/>
                </a:moveTo>
                <a:cubicBezTo>
                  <a:pt x="929951" y="2456"/>
                  <a:pt x="950824" y="4639"/>
                  <a:pt x="972107" y="9004"/>
                </a:cubicBezTo>
                <a:cubicBezTo>
                  <a:pt x="993389" y="13370"/>
                  <a:pt x="1014535" y="20328"/>
                  <a:pt x="1035545" y="29877"/>
                </a:cubicBezTo>
                <a:cubicBezTo>
                  <a:pt x="1056554" y="39427"/>
                  <a:pt x="1075176" y="50887"/>
                  <a:pt x="1091411" y="64257"/>
                </a:cubicBezTo>
                <a:cubicBezTo>
                  <a:pt x="1107646" y="77627"/>
                  <a:pt x="1120811" y="94270"/>
                  <a:pt x="1130907" y="114189"/>
                </a:cubicBezTo>
                <a:cubicBezTo>
                  <a:pt x="1141002" y="134107"/>
                  <a:pt x="1146050" y="155798"/>
                  <a:pt x="1146050" y="179264"/>
                </a:cubicBezTo>
                <a:cubicBezTo>
                  <a:pt x="1146050" y="200273"/>
                  <a:pt x="1143253" y="218623"/>
                  <a:pt x="1137660" y="234312"/>
                </a:cubicBezTo>
                <a:cubicBezTo>
                  <a:pt x="1132066" y="250000"/>
                  <a:pt x="1123949" y="262756"/>
                  <a:pt x="1113308" y="272579"/>
                </a:cubicBezTo>
                <a:cubicBezTo>
                  <a:pt x="1102666" y="282402"/>
                  <a:pt x="1091889" y="290246"/>
                  <a:pt x="1080975" y="296112"/>
                </a:cubicBezTo>
                <a:cubicBezTo>
                  <a:pt x="1070061" y="301979"/>
                  <a:pt x="1057100" y="307231"/>
                  <a:pt x="1042093" y="311870"/>
                </a:cubicBezTo>
                <a:cubicBezTo>
                  <a:pt x="1084385" y="324966"/>
                  <a:pt x="1114604" y="343111"/>
                  <a:pt x="1132748" y="366303"/>
                </a:cubicBezTo>
                <a:cubicBezTo>
                  <a:pt x="1150893" y="389496"/>
                  <a:pt x="1159965" y="418827"/>
                  <a:pt x="1159965" y="454298"/>
                </a:cubicBezTo>
                <a:cubicBezTo>
                  <a:pt x="1159965" y="479400"/>
                  <a:pt x="1156282" y="502252"/>
                  <a:pt x="1148915" y="522852"/>
                </a:cubicBezTo>
                <a:cubicBezTo>
                  <a:pt x="1141548" y="543452"/>
                  <a:pt x="1132066" y="560710"/>
                  <a:pt x="1120470" y="574626"/>
                </a:cubicBezTo>
                <a:cubicBezTo>
                  <a:pt x="1108874" y="588541"/>
                  <a:pt x="1094685" y="600683"/>
                  <a:pt x="1077905" y="611051"/>
                </a:cubicBezTo>
                <a:cubicBezTo>
                  <a:pt x="1061125" y="621420"/>
                  <a:pt x="1044412" y="629537"/>
                  <a:pt x="1027769" y="635403"/>
                </a:cubicBezTo>
                <a:cubicBezTo>
                  <a:pt x="1011125" y="641270"/>
                  <a:pt x="992980" y="645976"/>
                  <a:pt x="973335" y="649523"/>
                </a:cubicBezTo>
                <a:cubicBezTo>
                  <a:pt x="953689" y="653070"/>
                  <a:pt x="936363" y="655390"/>
                  <a:pt x="921356" y="656481"/>
                </a:cubicBezTo>
                <a:cubicBezTo>
                  <a:pt x="906350" y="657573"/>
                  <a:pt x="890933" y="658118"/>
                  <a:pt x="875108" y="658118"/>
                </a:cubicBezTo>
                <a:cubicBezTo>
                  <a:pt x="834999" y="658118"/>
                  <a:pt x="799255" y="654639"/>
                  <a:pt x="767877" y="647682"/>
                </a:cubicBezTo>
                <a:cubicBezTo>
                  <a:pt x="736499" y="640724"/>
                  <a:pt x="708123" y="629537"/>
                  <a:pt x="682748" y="614121"/>
                </a:cubicBezTo>
                <a:cubicBezTo>
                  <a:pt x="657373" y="598705"/>
                  <a:pt x="637454" y="577286"/>
                  <a:pt x="622993" y="549864"/>
                </a:cubicBezTo>
                <a:cubicBezTo>
                  <a:pt x="608532" y="522443"/>
                  <a:pt x="600347" y="489496"/>
                  <a:pt x="598437" y="451024"/>
                </a:cubicBezTo>
                <a:cubicBezTo>
                  <a:pt x="598437" y="442293"/>
                  <a:pt x="602802" y="437927"/>
                  <a:pt x="611533" y="437927"/>
                </a:cubicBezTo>
                <a:lnTo>
                  <a:pt x="806349" y="437927"/>
                </a:lnTo>
                <a:cubicBezTo>
                  <a:pt x="811261" y="437927"/>
                  <a:pt x="814876" y="438473"/>
                  <a:pt x="817195" y="439564"/>
                </a:cubicBezTo>
                <a:cubicBezTo>
                  <a:pt x="819515" y="440656"/>
                  <a:pt x="820811" y="443111"/>
                  <a:pt x="821083" y="446931"/>
                </a:cubicBezTo>
                <a:lnTo>
                  <a:pt x="821083" y="447750"/>
                </a:lnTo>
                <a:cubicBezTo>
                  <a:pt x="823266" y="465212"/>
                  <a:pt x="828109" y="478582"/>
                  <a:pt x="835613" y="487859"/>
                </a:cubicBezTo>
                <a:cubicBezTo>
                  <a:pt x="843116" y="497136"/>
                  <a:pt x="854917" y="501774"/>
                  <a:pt x="871015" y="501774"/>
                </a:cubicBezTo>
                <a:cubicBezTo>
                  <a:pt x="885476" y="501774"/>
                  <a:pt x="896868" y="497477"/>
                  <a:pt x="905190" y="488882"/>
                </a:cubicBezTo>
                <a:cubicBezTo>
                  <a:pt x="913512" y="480287"/>
                  <a:pt x="917673" y="469305"/>
                  <a:pt x="917673" y="455935"/>
                </a:cubicBezTo>
                <a:cubicBezTo>
                  <a:pt x="917673" y="445021"/>
                  <a:pt x="915831" y="435676"/>
                  <a:pt x="912148" y="427900"/>
                </a:cubicBezTo>
                <a:cubicBezTo>
                  <a:pt x="908464" y="420123"/>
                  <a:pt x="904030" y="414189"/>
                  <a:pt x="898846" y="410096"/>
                </a:cubicBezTo>
                <a:cubicBezTo>
                  <a:pt x="893662" y="406003"/>
                  <a:pt x="886977" y="402797"/>
                  <a:pt x="878792" y="400478"/>
                </a:cubicBezTo>
                <a:cubicBezTo>
                  <a:pt x="870606" y="398159"/>
                  <a:pt x="863239" y="396726"/>
                  <a:pt x="856691" y="396181"/>
                </a:cubicBezTo>
                <a:cubicBezTo>
                  <a:pt x="850142" y="395635"/>
                  <a:pt x="842366" y="395362"/>
                  <a:pt x="833362" y="395362"/>
                </a:cubicBezTo>
                <a:lnTo>
                  <a:pt x="815354" y="395362"/>
                </a:lnTo>
                <a:cubicBezTo>
                  <a:pt x="804712" y="395362"/>
                  <a:pt x="797414" y="392224"/>
                  <a:pt x="793457" y="385949"/>
                </a:cubicBezTo>
                <a:cubicBezTo>
                  <a:pt x="789501" y="379673"/>
                  <a:pt x="787523" y="369987"/>
                  <a:pt x="787523" y="356890"/>
                </a:cubicBezTo>
                <a:lnTo>
                  <a:pt x="787523" y="330696"/>
                </a:lnTo>
                <a:cubicBezTo>
                  <a:pt x="787523" y="308050"/>
                  <a:pt x="789023" y="291337"/>
                  <a:pt x="792025" y="280560"/>
                </a:cubicBezTo>
                <a:cubicBezTo>
                  <a:pt x="795026" y="269782"/>
                  <a:pt x="800892" y="264393"/>
                  <a:pt x="809624" y="264393"/>
                </a:cubicBezTo>
                <a:lnTo>
                  <a:pt x="842366" y="264393"/>
                </a:lnTo>
                <a:cubicBezTo>
                  <a:pt x="864194" y="264393"/>
                  <a:pt x="881111" y="259960"/>
                  <a:pt x="893116" y="251092"/>
                </a:cubicBezTo>
                <a:cubicBezTo>
                  <a:pt x="905122" y="242224"/>
                  <a:pt x="911124" y="225376"/>
                  <a:pt x="911124" y="200546"/>
                </a:cubicBezTo>
                <a:cubicBezTo>
                  <a:pt x="911124" y="188541"/>
                  <a:pt x="907714" y="178582"/>
                  <a:pt x="900893" y="170669"/>
                </a:cubicBezTo>
                <a:cubicBezTo>
                  <a:pt x="894071" y="162756"/>
                  <a:pt x="884931" y="158800"/>
                  <a:pt x="873471" y="158800"/>
                </a:cubicBezTo>
                <a:cubicBezTo>
                  <a:pt x="851643" y="158800"/>
                  <a:pt x="838546" y="168895"/>
                  <a:pt x="834180" y="189086"/>
                </a:cubicBezTo>
                <a:lnTo>
                  <a:pt x="834180" y="205457"/>
                </a:lnTo>
                <a:cubicBezTo>
                  <a:pt x="831452" y="216917"/>
                  <a:pt x="825449" y="224557"/>
                  <a:pt x="816172" y="228377"/>
                </a:cubicBezTo>
                <a:cubicBezTo>
                  <a:pt x="758873" y="228377"/>
                  <a:pt x="707304" y="227286"/>
                  <a:pt x="661465" y="225103"/>
                </a:cubicBezTo>
                <a:cubicBezTo>
                  <a:pt x="659283" y="225103"/>
                  <a:pt x="655804" y="225239"/>
                  <a:pt x="651029" y="225512"/>
                </a:cubicBezTo>
                <a:cubicBezTo>
                  <a:pt x="646254" y="225785"/>
                  <a:pt x="642639" y="225921"/>
                  <a:pt x="640183" y="225921"/>
                </a:cubicBezTo>
                <a:cubicBezTo>
                  <a:pt x="618900" y="225921"/>
                  <a:pt x="608259" y="220737"/>
                  <a:pt x="608259" y="210369"/>
                </a:cubicBezTo>
                <a:cubicBezTo>
                  <a:pt x="612352" y="171624"/>
                  <a:pt x="615626" y="147204"/>
                  <a:pt x="618082" y="137108"/>
                </a:cubicBezTo>
                <a:cubicBezTo>
                  <a:pt x="625722" y="105457"/>
                  <a:pt x="642229" y="79536"/>
                  <a:pt x="667604" y="59345"/>
                </a:cubicBezTo>
                <a:cubicBezTo>
                  <a:pt x="675244" y="53070"/>
                  <a:pt x="683839" y="47204"/>
                  <a:pt x="693389" y="41747"/>
                </a:cubicBezTo>
                <a:cubicBezTo>
                  <a:pt x="721220" y="25375"/>
                  <a:pt x="752666" y="14734"/>
                  <a:pt x="787727" y="9823"/>
                </a:cubicBezTo>
                <a:cubicBezTo>
                  <a:pt x="822789" y="4912"/>
                  <a:pt x="863375" y="2456"/>
                  <a:pt x="909487" y="2456"/>
                </a:cubicBezTo>
                <a:close/>
                <a:moveTo>
                  <a:pt x="286494" y="0"/>
                </a:moveTo>
                <a:cubicBezTo>
                  <a:pt x="319509" y="0"/>
                  <a:pt x="349727" y="3752"/>
                  <a:pt x="377149" y="11255"/>
                </a:cubicBezTo>
                <a:cubicBezTo>
                  <a:pt x="404570" y="18759"/>
                  <a:pt x="427967" y="28786"/>
                  <a:pt x="447340" y="41337"/>
                </a:cubicBezTo>
                <a:cubicBezTo>
                  <a:pt x="466712" y="53888"/>
                  <a:pt x="483902" y="69236"/>
                  <a:pt x="498909" y="87381"/>
                </a:cubicBezTo>
                <a:cubicBezTo>
                  <a:pt x="513916" y="105526"/>
                  <a:pt x="525921" y="124421"/>
                  <a:pt x="534925" y="144066"/>
                </a:cubicBezTo>
                <a:cubicBezTo>
                  <a:pt x="543929" y="163711"/>
                  <a:pt x="551296" y="185062"/>
                  <a:pt x="557026" y="208118"/>
                </a:cubicBezTo>
                <a:cubicBezTo>
                  <a:pt x="562756" y="231174"/>
                  <a:pt x="566712" y="253207"/>
                  <a:pt x="568895" y="274216"/>
                </a:cubicBezTo>
                <a:cubicBezTo>
                  <a:pt x="571078" y="295226"/>
                  <a:pt x="572169" y="317054"/>
                  <a:pt x="572169" y="339700"/>
                </a:cubicBezTo>
                <a:cubicBezTo>
                  <a:pt x="572169" y="391542"/>
                  <a:pt x="564734" y="437791"/>
                  <a:pt x="549864" y="478446"/>
                </a:cubicBezTo>
                <a:cubicBezTo>
                  <a:pt x="534993" y="519100"/>
                  <a:pt x="514393" y="552388"/>
                  <a:pt x="488063" y="578309"/>
                </a:cubicBezTo>
                <a:cubicBezTo>
                  <a:pt x="461733" y="604230"/>
                  <a:pt x="431105" y="623875"/>
                  <a:pt x="396180" y="637245"/>
                </a:cubicBezTo>
                <a:cubicBezTo>
                  <a:pt x="361255" y="650615"/>
                  <a:pt x="323056" y="657300"/>
                  <a:pt x="281583" y="657300"/>
                </a:cubicBezTo>
                <a:cubicBezTo>
                  <a:pt x="250750" y="657300"/>
                  <a:pt x="222715" y="654367"/>
                  <a:pt x="197476" y="648500"/>
                </a:cubicBezTo>
                <a:cubicBezTo>
                  <a:pt x="172237" y="642634"/>
                  <a:pt x="150341" y="634653"/>
                  <a:pt x="131787" y="624558"/>
                </a:cubicBezTo>
                <a:cubicBezTo>
                  <a:pt x="113233" y="614462"/>
                  <a:pt x="96794" y="601638"/>
                  <a:pt x="82469" y="586085"/>
                </a:cubicBezTo>
                <a:cubicBezTo>
                  <a:pt x="68144" y="570533"/>
                  <a:pt x="56275" y="553957"/>
                  <a:pt x="46862" y="536358"/>
                </a:cubicBezTo>
                <a:cubicBezTo>
                  <a:pt x="37449" y="518759"/>
                  <a:pt x="29468" y="498568"/>
                  <a:pt x="22919" y="475785"/>
                </a:cubicBezTo>
                <a:cubicBezTo>
                  <a:pt x="16371" y="453002"/>
                  <a:pt x="11391" y="430424"/>
                  <a:pt x="7981" y="408050"/>
                </a:cubicBezTo>
                <a:cubicBezTo>
                  <a:pt x="4570" y="385676"/>
                  <a:pt x="1910" y="360710"/>
                  <a:pt x="0" y="333152"/>
                </a:cubicBezTo>
                <a:cubicBezTo>
                  <a:pt x="0" y="126058"/>
                  <a:pt x="95498" y="15007"/>
                  <a:pt x="286494" y="0"/>
                </a:cubicBezTo>
                <a:close/>
              </a:path>
            </a:pathLst>
          </a:custGeom>
          <a:solidFill>
            <a:schemeClr val="accent5"/>
          </a:solidFill>
          <a:ln>
            <a:noFill/>
          </a:ln>
          <a:effectLst>
            <a:outerShdw blurRad="12700" dist="12700" dir="2700000" algn="tl" rotWithShape="0">
              <a:srgbClr val="000000">
                <a:alpha val="51764"/>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2" name="Google Shape;152;p20"/>
          <p:cNvSpPr/>
          <p:nvPr/>
        </p:nvSpPr>
        <p:spPr>
          <a:xfrm>
            <a:off x="9300207" y="420723"/>
            <a:ext cx="975747" cy="552820"/>
          </a:xfrm>
          <a:custGeom>
            <a:avLst/>
            <a:gdLst/>
            <a:ahLst/>
            <a:cxnLst/>
            <a:rect l="l" t="t" r="r" b="b"/>
            <a:pathLst>
              <a:path w="1161603" h="658119" extrusionOk="0">
                <a:moveTo>
                  <a:pt x="291405" y="148159"/>
                </a:moveTo>
                <a:cubicBezTo>
                  <a:pt x="284311" y="148159"/>
                  <a:pt x="277763" y="149114"/>
                  <a:pt x="271760" y="151024"/>
                </a:cubicBezTo>
                <a:cubicBezTo>
                  <a:pt x="265757" y="152934"/>
                  <a:pt x="260505" y="156140"/>
                  <a:pt x="256003" y="160642"/>
                </a:cubicBezTo>
                <a:cubicBezTo>
                  <a:pt x="251501" y="165144"/>
                  <a:pt x="247476" y="169714"/>
                  <a:pt x="243929" y="174352"/>
                </a:cubicBezTo>
                <a:cubicBezTo>
                  <a:pt x="240382" y="178991"/>
                  <a:pt x="237381" y="185267"/>
                  <a:pt x="234925" y="193179"/>
                </a:cubicBezTo>
                <a:cubicBezTo>
                  <a:pt x="232469" y="201092"/>
                  <a:pt x="230286" y="208118"/>
                  <a:pt x="228376" y="214257"/>
                </a:cubicBezTo>
                <a:cubicBezTo>
                  <a:pt x="226466" y="220396"/>
                  <a:pt x="224966" y="228582"/>
                  <a:pt x="223874" y="238814"/>
                </a:cubicBezTo>
                <a:cubicBezTo>
                  <a:pt x="222783" y="249046"/>
                  <a:pt x="221896" y="257368"/>
                  <a:pt x="221214" y="263780"/>
                </a:cubicBezTo>
                <a:cubicBezTo>
                  <a:pt x="220532" y="270192"/>
                  <a:pt x="220054" y="279196"/>
                  <a:pt x="219782" y="290792"/>
                </a:cubicBezTo>
                <a:cubicBezTo>
                  <a:pt x="219509" y="302388"/>
                  <a:pt x="219372" y="310915"/>
                  <a:pt x="219372" y="316372"/>
                </a:cubicBezTo>
                <a:cubicBezTo>
                  <a:pt x="219372" y="321829"/>
                  <a:pt x="219372" y="330287"/>
                  <a:pt x="219372" y="341747"/>
                </a:cubicBezTo>
                <a:cubicBezTo>
                  <a:pt x="219372" y="345294"/>
                  <a:pt x="219372" y="347886"/>
                  <a:pt x="219372" y="349523"/>
                </a:cubicBezTo>
                <a:cubicBezTo>
                  <a:pt x="219372" y="360164"/>
                  <a:pt x="219509" y="369578"/>
                  <a:pt x="219782" y="377763"/>
                </a:cubicBezTo>
                <a:cubicBezTo>
                  <a:pt x="220054" y="385949"/>
                  <a:pt x="220668" y="395976"/>
                  <a:pt x="221623" y="407845"/>
                </a:cubicBezTo>
                <a:cubicBezTo>
                  <a:pt x="222578" y="419714"/>
                  <a:pt x="223874" y="430083"/>
                  <a:pt x="225512" y="438950"/>
                </a:cubicBezTo>
                <a:cubicBezTo>
                  <a:pt x="227149" y="447818"/>
                  <a:pt x="229536" y="457027"/>
                  <a:pt x="232674" y="466577"/>
                </a:cubicBezTo>
                <a:cubicBezTo>
                  <a:pt x="235812" y="476126"/>
                  <a:pt x="239563" y="484039"/>
                  <a:pt x="243929" y="490315"/>
                </a:cubicBezTo>
                <a:cubicBezTo>
                  <a:pt x="248295" y="496590"/>
                  <a:pt x="253820" y="501706"/>
                  <a:pt x="260505" y="505663"/>
                </a:cubicBezTo>
                <a:cubicBezTo>
                  <a:pt x="267190" y="509619"/>
                  <a:pt x="274761" y="511597"/>
                  <a:pt x="283220" y="511597"/>
                </a:cubicBezTo>
                <a:cubicBezTo>
                  <a:pt x="292769" y="511597"/>
                  <a:pt x="301296" y="509551"/>
                  <a:pt x="308799" y="505458"/>
                </a:cubicBezTo>
                <a:cubicBezTo>
                  <a:pt x="316303" y="501365"/>
                  <a:pt x="322442" y="496454"/>
                  <a:pt x="327217" y="490724"/>
                </a:cubicBezTo>
                <a:cubicBezTo>
                  <a:pt x="331992" y="484994"/>
                  <a:pt x="336016" y="477081"/>
                  <a:pt x="339291" y="466986"/>
                </a:cubicBezTo>
                <a:cubicBezTo>
                  <a:pt x="342565" y="456890"/>
                  <a:pt x="345021" y="447954"/>
                  <a:pt x="346658" y="440178"/>
                </a:cubicBezTo>
                <a:cubicBezTo>
                  <a:pt x="348295" y="432402"/>
                  <a:pt x="349523" y="422170"/>
                  <a:pt x="350341" y="409482"/>
                </a:cubicBezTo>
                <a:cubicBezTo>
                  <a:pt x="351160" y="396795"/>
                  <a:pt x="351637" y="387177"/>
                  <a:pt x="351774" y="380628"/>
                </a:cubicBezTo>
                <a:cubicBezTo>
                  <a:pt x="351910" y="374080"/>
                  <a:pt x="351978" y="364939"/>
                  <a:pt x="351978" y="353207"/>
                </a:cubicBezTo>
                <a:cubicBezTo>
                  <a:pt x="351978" y="350751"/>
                  <a:pt x="351978" y="348978"/>
                  <a:pt x="351978" y="347886"/>
                </a:cubicBezTo>
                <a:cubicBezTo>
                  <a:pt x="353070" y="338609"/>
                  <a:pt x="353615" y="324148"/>
                  <a:pt x="353615" y="304503"/>
                </a:cubicBezTo>
                <a:cubicBezTo>
                  <a:pt x="353615" y="303138"/>
                  <a:pt x="353684" y="297681"/>
                  <a:pt x="353820" y="288132"/>
                </a:cubicBezTo>
                <a:cubicBezTo>
                  <a:pt x="353956" y="278582"/>
                  <a:pt x="354025" y="270874"/>
                  <a:pt x="354025" y="265007"/>
                </a:cubicBezTo>
                <a:cubicBezTo>
                  <a:pt x="354025" y="259141"/>
                  <a:pt x="353615" y="250751"/>
                  <a:pt x="352797" y="239837"/>
                </a:cubicBezTo>
                <a:cubicBezTo>
                  <a:pt x="351978" y="228923"/>
                  <a:pt x="350887" y="219919"/>
                  <a:pt x="349523" y="212825"/>
                </a:cubicBezTo>
                <a:cubicBezTo>
                  <a:pt x="348158" y="205730"/>
                  <a:pt x="345907" y="197681"/>
                  <a:pt x="342769" y="188677"/>
                </a:cubicBezTo>
                <a:cubicBezTo>
                  <a:pt x="339632" y="179673"/>
                  <a:pt x="335880" y="172511"/>
                  <a:pt x="331514" y="167190"/>
                </a:cubicBezTo>
                <a:cubicBezTo>
                  <a:pt x="327149" y="161870"/>
                  <a:pt x="321555" y="157367"/>
                  <a:pt x="314734" y="153684"/>
                </a:cubicBezTo>
                <a:cubicBezTo>
                  <a:pt x="307913" y="150000"/>
                  <a:pt x="300136" y="148159"/>
                  <a:pt x="291405" y="148159"/>
                </a:cubicBezTo>
                <a:close/>
                <a:moveTo>
                  <a:pt x="651644" y="13098"/>
                </a:moveTo>
                <a:lnTo>
                  <a:pt x="1101849" y="13098"/>
                </a:lnTo>
                <a:cubicBezTo>
                  <a:pt x="1107579" y="13098"/>
                  <a:pt x="1112967" y="14326"/>
                  <a:pt x="1118015" y="16782"/>
                </a:cubicBezTo>
                <a:cubicBezTo>
                  <a:pt x="1123063" y="19237"/>
                  <a:pt x="1126133" y="22648"/>
                  <a:pt x="1127224" y="27014"/>
                </a:cubicBezTo>
                <a:lnTo>
                  <a:pt x="1127224" y="106413"/>
                </a:lnTo>
                <a:cubicBezTo>
                  <a:pt x="1127224" y="108323"/>
                  <a:pt x="1127224" y="111052"/>
                  <a:pt x="1127224" y="114599"/>
                </a:cubicBezTo>
                <a:cubicBezTo>
                  <a:pt x="1127224" y="144340"/>
                  <a:pt x="1126474" y="162143"/>
                  <a:pt x="1124973" y="168010"/>
                </a:cubicBezTo>
                <a:cubicBezTo>
                  <a:pt x="1123472" y="173876"/>
                  <a:pt x="1118493" y="176809"/>
                  <a:pt x="1110034" y="176809"/>
                </a:cubicBezTo>
                <a:cubicBezTo>
                  <a:pt x="1051098" y="176809"/>
                  <a:pt x="964877" y="177355"/>
                  <a:pt x="851371" y="178446"/>
                </a:cubicBezTo>
                <a:cubicBezTo>
                  <a:pt x="850552" y="186632"/>
                  <a:pt x="849597" y="199047"/>
                  <a:pt x="848506" y="215691"/>
                </a:cubicBezTo>
                <a:cubicBezTo>
                  <a:pt x="847415" y="232334"/>
                  <a:pt x="846460" y="244749"/>
                  <a:pt x="845641" y="252935"/>
                </a:cubicBezTo>
                <a:cubicBezTo>
                  <a:pt x="859284" y="243112"/>
                  <a:pt x="876746" y="235472"/>
                  <a:pt x="898029" y="230015"/>
                </a:cubicBezTo>
                <a:cubicBezTo>
                  <a:pt x="919311" y="224558"/>
                  <a:pt x="940321" y="221830"/>
                  <a:pt x="961057" y="221830"/>
                </a:cubicBezTo>
                <a:cubicBezTo>
                  <a:pt x="1021630" y="221830"/>
                  <a:pt x="1070198" y="240315"/>
                  <a:pt x="1106760" y="277287"/>
                </a:cubicBezTo>
                <a:cubicBezTo>
                  <a:pt x="1143322" y="314258"/>
                  <a:pt x="1161603" y="361803"/>
                  <a:pt x="1161603" y="419920"/>
                </a:cubicBezTo>
                <a:cubicBezTo>
                  <a:pt x="1161603" y="454299"/>
                  <a:pt x="1156214" y="485268"/>
                  <a:pt x="1145437" y="512826"/>
                </a:cubicBezTo>
                <a:cubicBezTo>
                  <a:pt x="1134659" y="540384"/>
                  <a:pt x="1120403" y="563031"/>
                  <a:pt x="1102667" y="580766"/>
                </a:cubicBezTo>
                <a:cubicBezTo>
                  <a:pt x="1084932" y="598501"/>
                  <a:pt x="1063991" y="613303"/>
                  <a:pt x="1039843" y="625173"/>
                </a:cubicBezTo>
                <a:cubicBezTo>
                  <a:pt x="1015696" y="637042"/>
                  <a:pt x="990935" y="645500"/>
                  <a:pt x="965559" y="650548"/>
                </a:cubicBezTo>
                <a:cubicBezTo>
                  <a:pt x="940184" y="655595"/>
                  <a:pt x="913854" y="658119"/>
                  <a:pt x="886569" y="658119"/>
                </a:cubicBezTo>
                <a:cubicBezTo>
                  <a:pt x="868288" y="658119"/>
                  <a:pt x="851166" y="657437"/>
                  <a:pt x="835205" y="656073"/>
                </a:cubicBezTo>
                <a:cubicBezTo>
                  <a:pt x="819243" y="654709"/>
                  <a:pt x="802531" y="652253"/>
                  <a:pt x="785068" y="648706"/>
                </a:cubicBezTo>
                <a:cubicBezTo>
                  <a:pt x="767606" y="645159"/>
                  <a:pt x="751644" y="640452"/>
                  <a:pt x="737183" y="634586"/>
                </a:cubicBezTo>
                <a:cubicBezTo>
                  <a:pt x="722721" y="628720"/>
                  <a:pt x="708601" y="620943"/>
                  <a:pt x="694822" y="611257"/>
                </a:cubicBezTo>
                <a:cubicBezTo>
                  <a:pt x="681043" y="601571"/>
                  <a:pt x="669174" y="590384"/>
                  <a:pt x="659215" y="577696"/>
                </a:cubicBezTo>
                <a:cubicBezTo>
                  <a:pt x="649256" y="565009"/>
                  <a:pt x="640730" y="549524"/>
                  <a:pt x="633635" y="531243"/>
                </a:cubicBezTo>
                <a:cubicBezTo>
                  <a:pt x="626541" y="512962"/>
                  <a:pt x="621903" y="492771"/>
                  <a:pt x="619720" y="470670"/>
                </a:cubicBezTo>
                <a:cubicBezTo>
                  <a:pt x="619720" y="464668"/>
                  <a:pt x="623881" y="460711"/>
                  <a:pt x="632203" y="458801"/>
                </a:cubicBezTo>
                <a:cubicBezTo>
                  <a:pt x="640525" y="456891"/>
                  <a:pt x="652735" y="455936"/>
                  <a:pt x="668833" y="455936"/>
                </a:cubicBezTo>
                <a:lnTo>
                  <a:pt x="735955" y="455936"/>
                </a:lnTo>
                <a:cubicBezTo>
                  <a:pt x="747960" y="455936"/>
                  <a:pt x="765696" y="456346"/>
                  <a:pt x="789161" y="457164"/>
                </a:cubicBezTo>
                <a:cubicBezTo>
                  <a:pt x="812626" y="457983"/>
                  <a:pt x="830907" y="458392"/>
                  <a:pt x="844004" y="458392"/>
                </a:cubicBezTo>
                <a:cubicBezTo>
                  <a:pt x="848642" y="458938"/>
                  <a:pt x="852121" y="461530"/>
                  <a:pt x="854441" y="466168"/>
                </a:cubicBezTo>
                <a:cubicBezTo>
                  <a:pt x="856760" y="470807"/>
                  <a:pt x="858329" y="475718"/>
                  <a:pt x="859147" y="480902"/>
                </a:cubicBezTo>
                <a:cubicBezTo>
                  <a:pt x="859966" y="486086"/>
                  <a:pt x="862149" y="490861"/>
                  <a:pt x="865696" y="495227"/>
                </a:cubicBezTo>
                <a:cubicBezTo>
                  <a:pt x="869243" y="499593"/>
                  <a:pt x="874563" y="501775"/>
                  <a:pt x="881658" y="501775"/>
                </a:cubicBezTo>
                <a:cubicBezTo>
                  <a:pt x="908943" y="501775"/>
                  <a:pt x="922585" y="478856"/>
                  <a:pt x="922585" y="433017"/>
                </a:cubicBezTo>
                <a:cubicBezTo>
                  <a:pt x="922585" y="423194"/>
                  <a:pt x="922176" y="414668"/>
                  <a:pt x="921357" y="407437"/>
                </a:cubicBezTo>
                <a:cubicBezTo>
                  <a:pt x="920539" y="400206"/>
                  <a:pt x="918902" y="392635"/>
                  <a:pt x="916446" y="384722"/>
                </a:cubicBezTo>
                <a:cubicBezTo>
                  <a:pt x="913990" y="376809"/>
                  <a:pt x="909966" y="370738"/>
                  <a:pt x="904372" y="366509"/>
                </a:cubicBezTo>
                <a:cubicBezTo>
                  <a:pt x="898779" y="362280"/>
                  <a:pt x="891753" y="360165"/>
                  <a:pt x="883295" y="360165"/>
                </a:cubicBezTo>
                <a:cubicBezTo>
                  <a:pt x="873472" y="360165"/>
                  <a:pt x="866310" y="362621"/>
                  <a:pt x="861808" y="367532"/>
                </a:cubicBezTo>
                <a:cubicBezTo>
                  <a:pt x="857305" y="372444"/>
                  <a:pt x="854918" y="377901"/>
                  <a:pt x="854645" y="383903"/>
                </a:cubicBezTo>
                <a:cubicBezTo>
                  <a:pt x="854372" y="389906"/>
                  <a:pt x="852872" y="395363"/>
                  <a:pt x="850143" y="400275"/>
                </a:cubicBezTo>
                <a:cubicBezTo>
                  <a:pt x="847415" y="405186"/>
                  <a:pt x="842640" y="407642"/>
                  <a:pt x="835818" y="407642"/>
                </a:cubicBezTo>
                <a:lnTo>
                  <a:pt x="654099" y="407642"/>
                </a:lnTo>
                <a:cubicBezTo>
                  <a:pt x="645914" y="395909"/>
                  <a:pt x="641821" y="379265"/>
                  <a:pt x="641821" y="357710"/>
                </a:cubicBezTo>
                <a:lnTo>
                  <a:pt x="641821" y="52389"/>
                </a:lnTo>
                <a:cubicBezTo>
                  <a:pt x="641821" y="45568"/>
                  <a:pt x="641957" y="40452"/>
                  <a:pt x="642230" y="37041"/>
                </a:cubicBezTo>
                <a:cubicBezTo>
                  <a:pt x="642503" y="33630"/>
                  <a:pt x="643390" y="29606"/>
                  <a:pt x="644891" y="24967"/>
                </a:cubicBezTo>
                <a:cubicBezTo>
                  <a:pt x="646391" y="20329"/>
                  <a:pt x="648642" y="16372"/>
                  <a:pt x="651644" y="13098"/>
                </a:cubicBezTo>
                <a:close/>
                <a:moveTo>
                  <a:pt x="286494" y="0"/>
                </a:moveTo>
                <a:cubicBezTo>
                  <a:pt x="319509" y="0"/>
                  <a:pt x="349727" y="3752"/>
                  <a:pt x="377149" y="11255"/>
                </a:cubicBezTo>
                <a:cubicBezTo>
                  <a:pt x="404570" y="18759"/>
                  <a:pt x="427967" y="28786"/>
                  <a:pt x="447340" y="41337"/>
                </a:cubicBezTo>
                <a:cubicBezTo>
                  <a:pt x="466712" y="53889"/>
                  <a:pt x="483902" y="69236"/>
                  <a:pt x="498909" y="87381"/>
                </a:cubicBezTo>
                <a:cubicBezTo>
                  <a:pt x="513916" y="105526"/>
                  <a:pt x="525921" y="124421"/>
                  <a:pt x="534925" y="144066"/>
                </a:cubicBezTo>
                <a:cubicBezTo>
                  <a:pt x="543929" y="163711"/>
                  <a:pt x="551296" y="185062"/>
                  <a:pt x="557026" y="208118"/>
                </a:cubicBezTo>
                <a:cubicBezTo>
                  <a:pt x="562756" y="231174"/>
                  <a:pt x="566712" y="253207"/>
                  <a:pt x="568895" y="274216"/>
                </a:cubicBezTo>
                <a:cubicBezTo>
                  <a:pt x="571078" y="295226"/>
                  <a:pt x="572169" y="317054"/>
                  <a:pt x="572169" y="339701"/>
                </a:cubicBezTo>
                <a:cubicBezTo>
                  <a:pt x="572169" y="391542"/>
                  <a:pt x="564734" y="437791"/>
                  <a:pt x="549864" y="478446"/>
                </a:cubicBezTo>
                <a:cubicBezTo>
                  <a:pt x="534993" y="519100"/>
                  <a:pt x="514393" y="552388"/>
                  <a:pt x="488063" y="578309"/>
                </a:cubicBezTo>
                <a:cubicBezTo>
                  <a:pt x="461733" y="604230"/>
                  <a:pt x="431105" y="623875"/>
                  <a:pt x="396180" y="637245"/>
                </a:cubicBezTo>
                <a:cubicBezTo>
                  <a:pt x="361255" y="650615"/>
                  <a:pt x="323056" y="657300"/>
                  <a:pt x="281583" y="657300"/>
                </a:cubicBezTo>
                <a:cubicBezTo>
                  <a:pt x="250750" y="657300"/>
                  <a:pt x="222715" y="654367"/>
                  <a:pt x="197476" y="648500"/>
                </a:cubicBezTo>
                <a:cubicBezTo>
                  <a:pt x="172237" y="642634"/>
                  <a:pt x="150341" y="634653"/>
                  <a:pt x="131787" y="624558"/>
                </a:cubicBezTo>
                <a:cubicBezTo>
                  <a:pt x="113233" y="614462"/>
                  <a:pt x="96794" y="601638"/>
                  <a:pt x="82469" y="586086"/>
                </a:cubicBezTo>
                <a:cubicBezTo>
                  <a:pt x="68144" y="570533"/>
                  <a:pt x="56275" y="553957"/>
                  <a:pt x="46862" y="536358"/>
                </a:cubicBezTo>
                <a:cubicBezTo>
                  <a:pt x="37449" y="518759"/>
                  <a:pt x="29468" y="498568"/>
                  <a:pt x="22919" y="475785"/>
                </a:cubicBezTo>
                <a:cubicBezTo>
                  <a:pt x="16371" y="453002"/>
                  <a:pt x="11391" y="430424"/>
                  <a:pt x="7981" y="408050"/>
                </a:cubicBezTo>
                <a:cubicBezTo>
                  <a:pt x="4570" y="385676"/>
                  <a:pt x="1910" y="360710"/>
                  <a:pt x="0" y="333152"/>
                </a:cubicBezTo>
                <a:cubicBezTo>
                  <a:pt x="0" y="126058"/>
                  <a:pt x="95498" y="15007"/>
                  <a:pt x="286494" y="0"/>
                </a:cubicBezTo>
                <a:close/>
              </a:path>
            </a:pathLst>
          </a:custGeom>
          <a:solidFill>
            <a:schemeClr val="accent6"/>
          </a:solidFill>
          <a:ln>
            <a:noFill/>
          </a:ln>
          <a:effectLst>
            <a:outerShdw blurRad="12700" dist="12700" dir="2700000" algn="tl" rotWithShape="0">
              <a:srgbClr val="000000">
                <a:alpha val="51764"/>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3" name="Google Shape;153;p20"/>
          <p:cNvSpPr txBox="1"/>
          <p:nvPr/>
        </p:nvSpPr>
        <p:spPr>
          <a:xfrm>
            <a:off x="10131" y="2659549"/>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2667" b="1" kern="0">
                <a:solidFill>
                  <a:srgbClr val="9E9E9E"/>
                </a:solidFill>
                <a:latin typeface="Calibri"/>
                <a:ea typeface="Calibri"/>
                <a:cs typeface="Calibri"/>
                <a:sym typeface="Calibri"/>
              </a:rPr>
              <a:t>   2007</a:t>
            </a:r>
            <a:endParaRPr sz="2667" b="1" kern="0">
              <a:solidFill>
                <a:srgbClr val="000000"/>
              </a:solidFill>
              <a:latin typeface="Arial"/>
              <a:cs typeface="Arial"/>
              <a:sym typeface="Arial"/>
            </a:endParaRPr>
          </a:p>
        </p:txBody>
      </p:sp>
      <p:sp>
        <p:nvSpPr>
          <p:cNvPr id="154" name="Google Shape;154;p20"/>
          <p:cNvSpPr txBox="1"/>
          <p:nvPr/>
        </p:nvSpPr>
        <p:spPr>
          <a:xfrm>
            <a:off x="160332" y="3026984"/>
            <a:ext cx="2560400" cy="554800"/>
          </a:xfrm>
          <a:prstGeom prst="rect">
            <a:avLst/>
          </a:prstGeom>
          <a:noFill/>
          <a:ln>
            <a:noFill/>
          </a:ln>
        </p:spPr>
        <p:txBody>
          <a:bodyPr spcFirstLastPara="1" wrap="square" lIns="0" tIns="45700" rIns="0" bIns="45700" anchor="t" anchorCtr="0">
            <a:noAutofit/>
          </a:bodyPr>
          <a:lstStyle/>
          <a:p>
            <a:pPr algn="just" defTabSz="1219170">
              <a:buClr>
                <a:srgbClr val="000000"/>
              </a:buClr>
              <a:buSzPts val="900"/>
            </a:pPr>
            <a:r>
              <a:rPr lang="en" sz="1200" kern="0">
                <a:solidFill>
                  <a:srgbClr val="000000"/>
                </a:solidFill>
                <a:latin typeface="Arial"/>
                <a:cs typeface="Arial"/>
                <a:sym typeface="Arial"/>
              </a:rPr>
              <a:t>Indrani Mukerjea and husband Peter Mukerjea, co-found INX Media</a:t>
            </a:r>
            <a:endParaRPr sz="1200" kern="0">
              <a:solidFill>
                <a:srgbClr val="000000"/>
              </a:solidFill>
              <a:latin typeface="Arial"/>
              <a:cs typeface="Arial"/>
              <a:sym typeface="Arial"/>
            </a:endParaRPr>
          </a:p>
        </p:txBody>
      </p:sp>
      <p:cxnSp>
        <p:nvCxnSpPr>
          <p:cNvPr id="155" name="Google Shape;155;p20"/>
          <p:cNvCxnSpPr/>
          <p:nvPr/>
        </p:nvCxnSpPr>
        <p:spPr>
          <a:xfrm>
            <a:off x="159783" y="2659545"/>
            <a:ext cx="2560400" cy="0"/>
          </a:xfrm>
          <a:prstGeom prst="straightConnector1">
            <a:avLst/>
          </a:prstGeom>
          <a:noFill/>
          <a:ln w="9525" cap="flat" cmpd="sng">
            <a:solidFill>
              <a:srgbClr val="9E9E9E"/>
            </a:solidFill>
            <a:prstDash val="solid"/>
            <a:miter lim="800000"/>
            <a:headEnd type="none" w="sm" len="sm"/>
            <a:tailEnd type="none" w="sm" len="sm"/>
          </a:ln>
        </p:spPr>
      </p:cxnSp>
      <p:sp>
        <p:nvSpPr>
          <p:cNvPr id="156" name="Google Shape;156;p20"/>
          <p:cNvSpPr/>
          <p:nvPr/>
        </p:nvSpPr>
        <p:spPr>
          <a:xfrm>
            <a:off x="3346172" y="1962787"/>
            <a:ext cx="983309" cy="552132"/>
          </a:xfrm>
          <a:custGeom>
            <a:avLst/>
            <a:gdLst/>
            <a:ahLst/>
            <a:cxnLst/>
            <a:rect l="l" t="t" r="r" b="b"/>
            <a:pathLst>
              <a:path w="1170607" h="657300" extrusionOk="0">
                <a:moveTo>
                  <a:pt x="291405" y="148159"/>
                </a:moveTo>
                <a:cubicBezTo>
                  <a:pt x="284311" y="148159"/>
                  <a:pt x="277763" y="149114"/>
                  <a:pt x="271760" y="151024"/>
                </a:cubicBezTo>
                <a:cubicBezTo>
                  <a:pt x="265757" y="152933"/>
                  <a:pt x="260505" y="156139"/>
                  <a:pt x="256003" y="160642"/>
                </a:cubicBezTo>
                <a:cubicBezTo>
                  <a:pt x="251501" y="165144"/>
                  <a:pt x="247476" y="169714"/>
                  <a:pt x="243929" y="174352"/>
                </a:cubicBezTo>
                <a:cubicBezTo>
                  <a:pt x="240382" y="178991"/>
                  <a:pt x="237381" y="185266"/>
                  <a:pt x="234925" y="193179"/>
                </a:cubicBezTo>
                <a:cubicBezTo>
                  <a:pt x="232469" y="201092"/>
                  <a:pt x="230287" y="208118"/>
                  <a:pt x="228377" y="214257"/>
                </a:cubicBezTo>
                <a:cubicBezTo>
                  <a:pt x="226467" y="220396"/>
                  <a:pt x="224966" y="228582"/>
                  <a:pt x="223875" y="238814"/>
                </a:cubicBezTo>
                <a:cubicBezTo>
                  <a:pt x="222783" y="249045"/>
                  <a:pt x="221896" y="257367"/>
                  <a:pt x="221214" y="263779"/>
                </a:cubicBezTo>
                <a:cubicBezTo>
                  <a:pt x="220532" y="270191"/>
                  <a:pt x="220055" y="279196"/>
                  <a:pt x="219782" y="290792"/>
                </a:cubicBezTo>
                <a:cubicBezTo>
                  <a:pt x="219509" y="302388"/>
                  <a:pt x="219372" y="310915"/>
                  <a:pt x="219372" y="316372"/>
                </a:cubicBezTo>
                <a:cubicBezTo>
                  <a:pt x="219372" y="321829"/>
                  <a:pt x="219372" y="330287"/>
                  <a:pt x="219372" y="341747"/>
                </a:cubicBezTo>
                <a:cubicBezTo>
                  <a:pt x="219372" y="345294"/>
                  <a:pt x="219372" y="347886"/>
                  <a:pt x="219372" y="349523"/>
                </a:cubicBezTo>
                <a:cubicBezTo>
                  <a:pt x="219372" y="360164"/>
                  <a:pt x="219509" y="369578"/>
                  <a:pt x="219782" y="377763"/>
                </a:cubicBezTo>
                <a:cubicBezTo>
                  <a:pt x="220055" y="385949"/>
                  <a:pt x="220668" y="395976"/>
                  <a:pt x="221623" y="407845"/>
                </a:cubicBezTo>
                <a:cubicBezTo>
                  <a:pt x="222578" y="419714"/>
                  <a:pt x="223875" y="430082"/>
                  <a:pt x="225512" y="438950"/>
                </a:cubicBezTo>
                <a:cubicBezTo>
                  <a:pt x="227149" y="447818"/>
                  <a:pt x="229536" y="457027"/>
                  <a:pt x="232674" y="466576"/>
                </a:cubicBezTo>
                <a:cubicBezTo>
                  <a:pt x="235812" y="476126"/>
                  <a:pt x="239563" y="484039"/>
                  <a:pt x="243929" y="490314"/>
                </a:cubicBezTo>
                <a:cubicBezTo>
                  <a:pt x="248295" y="496590"/>
                  <a:pt x="253820" y="501706"/>
                  <a:pt x="260505" y="505662"/>
                </a:cubicBezTo>
                <a:cubicBezTo>
                  <a:pt x="267190" y="509619"/>
                  <a:pt x="274761" y="511597"/>
                  <a:pt x="283220" y="511597"/>
                </a:cubicBezTo>
                <a:cubicBezTo>
                  <a:pt x="292770" y="511597"/>
                  <a:pt x="301296" y="509551"/>
                  <a:pt x="308800" y="505458"/>
                </a:cubicBezTo>
                <a:cubicBezTo>
                  <a:pt x="316303" y="501365"/>
                  <a:pt x="322442" y="496454"/>
                  <a:pt x="327217" y="490724"/>
                </a:cubicBezTo>
                <a:cubicBezTo>
                  <a:pt x="331992" y="484994"/>
                  <a:pt x="336017" y="477081"/>
                  <a:pt x="339291" y="466986"/>
                </a:cubicBezTo>
                <a:cubicBezTo>
                  <a:pt x="342565" y="456890"/>
                  <a:pt x="345021" y="447954"/>
                  <a:pt x="346658" y="440178"/>
                </a:cubicBezTo>
                <a:cubicBezTo>
                  <a:pt x="348295" y="432402"/>
                  <a:pt x="349523" y="422170"/>
                  <a:pt x="350341" y="409482"/>
                </a:cubicBezTo>
                <a:cubicBezTo>
                  <a:pt x="351160" y="396795"/>
                  <a:pt x="351637" y="387177"/>
                  <a:pt x="351774" y="380628"/>
                </a:cubicBezTo>
                <a:cubicBezTo>
                  <a:pt x="351910" y="374080"/>
                  <a:pt x="351978" y="364939"/>
                  <a:pt x="351978" y="353207"/>
                </a:cubicBezTo>
                <a:cubicBezTo>
                  <a:pt x="351978" y="350751"/>
                  <a:pt x="351978" y="348977"/>
                  <a:pt x="351978" y="347886"/>
                </a:cubicBezTo>
                <a:cubicBezTo>
                  <a:pt x="353070" y="338609"/>
                  <a:pt x="353615" y="324148"/>
                  <a:pt x="353615" y="304503"/>
                </a:cubicBezTo>
                <a:cubicBezTo>
                  <a:pt x="353615" y="303138"/>
                  <a:pt x="353684" y="297681"/>
                  <a:pt x="353820" y="288131"/>
                </a:cubicBezTo>
                <a:cubicBezTo>
                  <a:pt x="353956" y="278582"/>
                  <a:pt x="354025" y="270874"/>
                  <a:pt x="354025" y="265007"/>
                </a:cubicBezTo>
                <a:cubicBezTo>
                  <a:pt x="354025" y="259141"/>
                  <a:pt x="353615" y="250751"/>
                  <a:pt x="352797" y="239837"/>
                </a:cubicBezTo>
                <a:cubicBezTo>
                  <a:pt x="351978" y="228923"/>
                  <a:pt x="350887" y="219919"/>
                  <a:pt x="349523" y="212824"/>
                </a:cubicBezTo>
                <a:cubicBezTo>
                  <a:pt x="348158" y="205730"/>
                  <a:pt x="345907" y="197681"/>
                  <a:pt x="342770" y="188677"/>
                </a:cubicBezTo>
                <a:cubicBezTo>
                  <a:pt x="339632" y="179673"/>
                  <a:pt x="335880" y="172511"/>
                  <a:pt x="331514" y="167190"/>
                </a:cubicBezTo>
                <a:cubicBezTo>
                  <a:pt x="327149" y="161869"/>
                  <a:pt x="321555" y="157367"/>
                  <a:pt x="314734" y="153684"/>
                </a:cubicBezTo>
                <a:cubicBezTo>
                  <a:pt x="307913" y="150000"/>
                  <a:pt x="300136" y="148159"/>
                  <a:pt x="291405" y="148159"/>
                </a:cubicBezTo>
                <a:close/>
                <a:moveTo>
                  <a:pt x="892299" y="2457"/>
                </a:moveTo>
                <a:cubicBezTo>
                  <a:pt x="920948" y="2457"/>
                  <a:pt x="948233" y="4708"/>
                  <a:pt x="974154" y="9210"/>
                </a:cubicBezTo>
                <a:cubicBezTo>
                  <a:pt x="1000075" y="13712"/>
                  <a:pt x="1024768" y="20942"/>
                  <a:pt x="1048233" y="30902"/>
                </a:cubicBezTo>
                <a:cubicBezTo>
                  <a:pt x="1071699" y="40861"/>
                  <a:pt x="1091958" y="53139"/>
                  <a:pt x="1109011" y="67737"/>
                </a:cubicBezTo>
                <a:cubicBezTo>
                  <a:pt x="1126064" y="82334"/>
                  <a:pt x="1139639" y="100411"/>
                  <a:pt x="1149734" y="121966"/>
                </a:cubicBezTo>
                <a:cubicBezTo>
                  <a:pt x="1159830" y="143521"/>
                  <a:pt x="1164878" y="167532"/>
                  <a:pt x="1164878" y="193999"/>
                </a:cubicBezTo>
                <a:cubicBezTo>
                  <a:pt x="1164878" y="217191"/>
                  <a:pt x="1161535" y="238746"/>
                  <a:pt x="1154850" y="258664"/>
                </a:cubicBezTo>
                <a:cubicBezTo>
                  <a:pt x="1148165" y="278583"/>
                  <a:pt x="1139707" y="295499"/>
                  <a:pt x="1129475" y="309415"/>
                </a:cubicBezTo>
                <a:cubicBezTo>
                  <a:pt x="1119243" y="323330"/>
                  <a:pt x="1106419" y="337519"/>
                  <a:pt x="1091003" y="351980"/>
                </a:cubicBezTo>
                <a:cubicBezTo>
                  <a:pt x="1075587" y="366441"/>
                  <a:pt x="1060648" y="378924"/>
                  <a:pt x="1046187" y="389429"/>
                </a:cubicBezTo>
                <a:cubicBezTo>
                  <a:pt x="1031726" y="399933"/>
                  <a:pt x="1015287" y="412553"/>
                  <a:pt x="996869" y="427287"/>
                </a:cubicBezTo>
                <a:cubicBezTo>
                  <a:pt x="978452" y="442021"/>
                  <a:pt x="962694" y="455936"/>
                  <a:pt x="949598" y="469033"/>
                </a:cubicBezTo>
                <a:cubicBezTo>
                  <a:pt x="968151" y="469033"/>
                  <a:pt x="996596" y="468487"/>
                  <a:pt x="1034932" y="467396"/>
                </a:cubicBezTo>
                <a:cubicBezTo>
                  <a:pt x="1073267" y="466305"/>
                  <a:pt x="1102394" y="465759"/>
                  <a:pt x="1122313" y="465759"/>
                </a:cubicBezTo>
                <a:cubicBezTo>
                  <a:pt x="1141139" y="465759"/>
                  <a:pt x="1153895" y="472103"/>
                  <a:pt x="1160580" y="484790"/>
                </a:cubicBezTo>
                <a:cubicBezTo>
                  <a:pt x="1167265" y="497478"/>
                  <a:pt x="1170607" y="515691"/>
                  <a:pt x="1170607" y="539429"/>
                </a:cubicBezTo>
                <a:cubicBezTo>
                  <a:pt x="1170607" y="546796"/>
                  <a:pt x="1170198" y="559279"/>
                  <a:pt x="1169380" y="576878"/>
                </a:cubicBezTo>
                <a:cubicBezTo>
                  <a:pt x="1168561" y="594477"/>
                  <a:pt x="1168152" y="607914"/>
                  <a:pt x="1168152" y="617191"/>
                </a:cubicBezTo>
                <a:lnTo>
                  <a:pt x="1168152" y="624558"/>
                </a:lnTo>
                <a:cubicBezTo>
                  <a:pt x="1168152" y="628651"/>
                  <a:pt x="1167879" y="631789"/>
                  <a:pt x="1167333" y="633972"/>
                </a:cubicBezTo>
                <a:cubicBezTo>
                  <a:pt x="1166787" y="636155"/>
                  <a:pt x="1165287" y="638201"/>
                  <a:pt x="1162831" y="640111"/>
                </a:cubicBezTo>
                <a:cubicBezTo>
                  <a:pt x="1160375" y="642021"/>
                  <a:pt x="1156692" y="643385"/>
                  <a:pt x="1151781" y="644204"/>
                </a:cubicBezTo>
                <a:lnTo>
                  <a:pt x="1122313" y="644204"/>
                </a:lnTo>
                <a:cubicBezTo>
                  <a:pt x="1101576" y="643658"/>
                  <a:pt x="1057374" y="642567"/>
                  <a:pt x="989707" y="640930"/>
                </a:cubicBezTo>
                <a:cubicBezTo>
                  <a:pt x="880566" y="640930"/>
                  <a:pt x="761330" y="643112"/>
                  <a:pt x="631998" y="647478"/>
                </a:cubicBezTo>
                <a:lnTo>
                  <a:pt x="631998" y="639292"/>
                </a:lnTo>
                <a:cubicBezTo>
                  <a:pt x="627906" y="636837"/>
                  <a:pt x="624563" y="631925"/>
                  <a:pt x="621971" y="624558"/>
                </a:cubicBezTo>
                <a:cubicBezTo>
                  <a:pt x="619379" y="617191"/>
                  <a:pt x="618083" y="609006"/>
                  <a:pt x="618083" y="600002"/>
                </a:cubicBezTo>
                <a:lnTo>
                  <a:pt x="618083" y="480493"/>
                </a:lnTo>
                <a:cubicBezTo>
                  <a:pt x="618083" y="474217"/>
                  <a:pt x="627360" y="464940"/>
                  <a:pt x="645914" y="452662"/>
                </a:cubicBezTo>
                <a:cubicBezTo>
                  <a:pt x="720948" y="401912"/>
                  <a:pt x="774700" y="365077"/>
                  <a:pt x="807169" y="342157"/>
                </a:cubicBezTo>
                <a:lnTo>
                  <a:pt x="832544" y="322512"/>
                </a:lnTo>
                <a:cubicBezTo>
                  <a:pt x="891480" y="276673"/>
                  <a:pt x="920948" y="235745"/>
                  <a:pt x="920948" y="199729"/>
                </a:cubicBezTo>
                <a:cubicBezTo>
                  <a:pt x="920948" y="188269"/>
                  <a:pt x="917606" y="179265"/>
                  <a:pt x="910921" y="172716"/>
                </a:cubicBezTo>
                <a:cubicBezTo>
                  <a:pt x="904236" y="166168"/>
                  <a:pt x="895300" y="162894"/>
                  <a:pt x="884113" y="162894"/>
                </a:cubicBezTo>
                <a:cubicBezTo>
                  <a:pt x="874563" y="162894"/>
                  <a:pt x="866992" y="165008"/>
                  <a:pt x="861398" y="169237"/>
                </a:cubicBezTo>
                <a:cubicBezTo>
                  <a:pt x="855805" y="173467"/>
                  <a:pt x="851985" y="178651"/>
                  <a:pt x="849939" y="184790"/>
                </a:cubicBezTo>
                <a:cubicBezTo>
                  <a:pt x="847892" y="190929"/>
                  <a:pt x="846255" y="197136"/>
                  <a:pt x="845027" y="203412"/>
                </a:cubicBezTo>
                <a:cubicBezTo>
                  <a:pt x="843799" y="209688"/>
                  <a:pt x="842026" y="215417"/>
                  <a:pt x="839707" y="220602"/>
                </a:cubicBezTo>
                <a:cubicBezTo>
                  <a:pt x="837387" y="225786"/>
                  <a:pt x="833909" y="228924"/>
                  <a:pt x="829270" y="230015"/>
                </a:cubicBezTo>
                <a:lnTo>
                  <a:pt x="639365" y="230015"/>
                </a:lnTo>
                <a:cubicBezTo>
                  <a:pt x="624086" y="230015"/>
                  <a:pt x="616446" y="225922"/>
                  <a:pt x="616446" y="217737"/>
                </a:cubicBezTo>
                <a:cubicBezTo>
                  <a:pt x="620539" y="178446"/>
                  <a:pt x="629952" y="144681"/>
                  <a:pt x="644686" y="116441"/>
                </a:cubicBezTo>
                <a:cubicBezTo>
                  <a:pt x="659420" y="88200"/>
                  <a:pt x="679065" y="65895"/>
                  <a:pt x="703622" y="49524"/>
                </a:cubicBezTo>
                <a:cubicBezTo>
                  <a:pt x="728179" y="33153"/>
                  <a:pt x="755873" y="21215"/>
                  <a:pt x="786705" y="13712"/>
                </a:cubicBezTo>
                <a:cubicBezTo>
                  <a:pt x="817537" y="6209"/>
                  <a:pt x="852735" y="2457"/>
                  <a:pt x="892299" y="2457"/>
                </a:cubicBezTo>
                <a:close/>
                <a:moveTo>
                  <a:pt x="286494" y="0"/>
                </a:moveTo>
                <a:cubicBezTo>
                  <a:pt x="319509" y="0"/>
                  <a:pt x="349727" y="3752"/>
                  <a:pt x="377149" y="11255"/>
                </a:cubicBezTo>
                <a:cubicBezTo>
                  <a:pt x="404570" y="18759"/>
                  <a:pt x="427967" y="28786"/>
                  <a:pt x="447340" y="41337"/>
                </a:cubicBezTo>
                <a:cubicBezTo>
                  <a:pt x="466712" y="53888"/>
                  <a:pt x="483902" y="69236"/>
                  <a:pt x="498909" y="87381"/>
                </a:cubicBezTo>
                <a:cubicBezTo>
                  <a:pt x="513916" y="105526"/>
                  <a:pt x="525921" y="124420"/>
                  <a:pt x="534925" y="144066"/>
                </a:cubicBezTo>
                <a:cubicBezTo>
                  <a:pt x="543929" y="163711"/>
                  <a:pt x="551296" y="185062"/>
                  <a:pt x="557026" y="208118"/>
                </a:cubicBezTo>
                <a:cubicBezTo>
                  <a:pt x="562756" y="231174"/>
                  <a:pt x="566712" y="253206"/>
                  <a:pt x="568895" y="274216"/>
                </a:cubicBezTo>
                <a:cubicBezTo>
                  <a:pt x="571078" y="295226"/>
                  <a:pt x="572169" y="317054"/>
                  <a:pt x="572169" y="339700"/>
                </a:cubicBezTo>
                <a:cubicBezTo>
                  <a:pt x="572169" y="391542"/>
                  <a:pt x="564734" y="437791"/>
                  <a:pt x="549864" y="478445"/>
                </a:cubicBezTo>
                <a:cubicBezTo>
                  <a:pt x="534993" y="519100"/>
                  <a:pt x="514393" y="552388"/>
                  <a:pt x="488063" y="578309"/>
                </a:cubicBezTo>
                <a:cubicBezTo>
                  <a:pt x="461733" y="604230"/>
                  <a:pt x="431105" y="623875"/>
                  <a:pt x="396180" y="637245"/>
                </a:cubicBezTo>
                <a:cubicBezTo>
                  <a:pt x="361255" y="650615"/>
                  <a:pt x="323056" y="657300"/>
                  <a:pt x="281583" y="657300"/>
                </a:cubicBezTo>
                <a:cubicBezTo>
                  <a:pt x="250750" y="657300"/>
                  <a:pt x="222715" y="654366"/>
                  <a:pt x="197476" y="648500"/>
                </a:cubicBezTo>
                <a:cubicBezTo>
                  <a:pt x="172237" y="642634"/>
                  <a:pt x="150341" y="634653"/>
                  <a:pt x="131787" y="624557"/>
                </a:cubicBezTo>
                <a:cubicBezTo>
                  <a:pt x="113233" y="614462"/>
                  <a:pt x="96794" y="601638"/>
                  <a:pt x="82469" y="586085"/>
                </a:cubicBezTo>
                <a:cubicBezTo>
                  <a:pt x="68144" y="570533"/>
                  <a:pt x="56275" y="553957"/>
                  <a:pt x="46862" y="536358"/>
                </a:cubicBezTo>
                <a:cubicBezTo>
                  <a:pt x="37449" y="518759"/>
                  <a:pt x="29468" y="498568"/>
                  <a:pt x="22919" y="475785"/>
                </a:cubicBezTo>
                <a:cubicBezTo>
                  <a:pt x="16371" y="453002"/>
                  <a:pt x="11391" y="430424"/>
                  <a:pt x="7981" y="408050"/>
                </a:cubicBezTo>
                <a:cubicBezTo>
                  <a:pt x="4570" y="385676"/>
                  <a:pt x="1910" y="360710"/>
                  <a:pt x="0" y="333152"/>
                </a:cubicBezTo>
                <a:cubicBezTo>
                  <a:pt x="0" y="126058"/>
                  <a:pt x="95498" y="15007"/>
                  <a:pt x="286494" y="0"/>
                </a:cubicBezTo>
                <a:close/>
              </a:path>
            </a:pathLst>
          </a:custGeom>
          <a:solidFill>
            <a:schemeClr val="accent1"/>
          </a:solidFill>
          <a:ln>
            <a:noFill/>
          </a:ln>
          <a:effectLst>
            <a:outerShdw blurRad="12700" dist="12700" dir="2700000" algn="tl" rotWithShape="0">
              <a:srgbClr val="000000">
                <a:alpha val="51760"/>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7" name="Google Shape;157;p20"/>
          <p:cNvSpPr/>
          <p:nvPr/>
        </p:nvSpPr>
        <p:spPr>
          <a:xfrm>
            <a:off x="326757" y="1992734"/>
            <a:ext cx="882235" cy="552132"/>
          </a:xfrm>
          <a:custGeom>
            <a:avLst/>
            <a:gdLst/>
            <a:ahLst/>
            <a:cxnLst/>
            <a:rect l="l" t="t" r="r" b="b"/>
            <a:pathLst>
              <a:path w="1050279" h="657300" extrusionOk="0">
                <a:moveTo>
                  <a:pt x="291405" y="148159"/>
                </a:moveTo>
                <a:cubicBezTo>
                  <a:pt x="284311" y="148159"/>
                  <a:pt x="277763" y="149114"/>
                  <a:pt x="271760" y="151024"/>
                </a:cubicBezTo>
                <a:cubicBezTo>
                  <a:pt x="265757" y="152933"/>
                  <a:pt x="260505" y="156139"/>
                  <a:pt x="256003" y="160642"/>
                </a:cubicBezTo>
                <a:cubicBezTo>
                  <a:pt x="251501" y="165144"/>
                  <a:pt x="247476" y="169714"/>
                  <a:pt x="243929" y="174352"/>
                </a:cubicBezTo>
                <a:cubicBezTo>
                  <a:pt x="240382" y="178991"/>
                  <a:pt x="237381" y="185266"/>
                  <a:pt x="234925" y="193179"/>
                </a:cubicBezTo>
                <a:cubicBezTo>
                  <a:pt x="232469" y="201092"/>
                  <a:pt x="230286" y="208118"/>
                  <a:pt x="228376" y="214257"/>
                </a:cubicBezTo>
                <a:cubicBezTo>
                  <a:pt x="226466" y="220396"/>
                  <a:pt x="224966" y="228582"/>
                  <a:pt x="223874" y="238814"/>
                </a:cubicBezTo>
                <a:cubicBezTo>
                  <a:pt x="222783" y="249045"/>
                  <a:pt x="221896" y="257367"/>
                  <a:pt x="221214" y="263779"/>
                </a:cubicBezTo>
                <a:cubicBezTo>
                  <a:pt x="220532" y="270191"/>
                  <a:pt x="220054" y="279196"/>
                  <a:pt x="219782" y="290792"/>
                </a:cubicBezTo>
                <a:cubicBezTo>
                  <a:pt x="219509" y="302388"/>
                  <a:pt x="219372" y="310915"/>
                  <a:pt x="219372" y="316372"/>
                </a:cubicBezTo>
                <a:cubicBezTo>
                  <a:pt x="219372" y="321829"/>
                  <a:pt x="219372" y="330287"/>
                  <a:pt x="219372" y="341747"/>
                </a:cubicBezTo>
                <a:cubicBezTo>
                  <a:pt x="219372" y="345294"/>
                  <a:pt x="219372" y="347886"/>
                  <a:pt x="219372" y="349523"/>
                </a:cubicBezTo>
                <a:cubicBezTo>
                  <a:pt x="219372" y="360164"/>
                  <a:pt x="219509" y="369578"/>
                  <a:pt x="219782" y="377763"/>
                </a:cubicBezTo>
                <a:cubicBezTo>
                  <a:pt x="220054" y="385949"/>
                  <a:pt x="220668" y="395976"/>
                  <a:pt x="221623" y="407845"/>
                </a:cubicBezTo>
                <a:cubicBezTo>
                  <a:pt x="222578" y="419714"/>
                  <a:pt x="223874" y="430082"/>
                  <a:pt x="225512" y="438950"/>
                </a:cubicBezTo>
                <a:cubicBezTo>
                  <a:pt x="227149" y="447818"/>
                  <a:pt x="229536" y="457027"/>
                  <a:pt x="232674" y="466576"/>
                </a:cubicBezTo>
                <a:cubicBezTo>
                  <a:pt x="235812" y="476126"/>
                  <a:pt x="239563" y="484039"/>
                  <a:pt x="243929" y="490314"/>
                </a:cubicBezTo>
                <a:cubicBezTo>
                  <a:pt x="248295" y="496590"/>
                  <a:pt x="253820" y="501706"/>
                  <a:pt x="260505" y="505662"/>
                </a:cubicBezTo>
                <a:cubicBezTo>
                  <a:pt x="267190" y="509619"/>
                  <a:pt x="274761" y="511597"/>
                  <a:pt x="283220" y="511597"/>
                </a:cubicBezTo>
                <a:cubicBezTo>
                  <a:pt x="292769" y="511597"/>
                  <a:pt x="301296" y="509551"/>
                  <a:pt x="308799" y="505458"/>
                </a:cubicBezTo>
                <a:cubicBezTo>
                  <a:pt x="316303" y="501365"/>
                  <a:pt x="322442" y="496454"/>
                  <a:pt x="327217" y="490724"/>
                </a:cubicBezTo>
                <a:cubicBezTo>
                  <a:pt x="331992" y="484994"/>
                  <a:pt x="336016" y="477081"/>
                  <a:pt x="339291" y="466986"/>
                </a:cubicBezTo>
                <a:cubicBezTo>
                  <a:pt x="342565" y="456890"/>
                  <a:pt x="345020" y="447954"/>
                  <a:pt x="346658" y="440178"/>
                </a:cubicBezTo>
                <a:cubicBezTo>
                  <a:pt x="348295" y="432402"/>
                  <a:pt x="349523" y="422170"/>
                  <a:pt x="350341" y="409482"/>
                </a:cubicBezTo>
                <a:cubicBezTo>
                  <a:pt x="351160" y="396795"/>
                  <a:pt x="351637" y="387177"/>
                  <a:pt x="351774" y="380628"/>
                </a:cubicBezTo>
                <a:cubicBezTo>
                  <a:pt x="351910" y="374080"/>
                  <a:pt x="351978" y="364939"/>
                  <a:pt x="351978" y="353207"/>
                </a:cubicBezTo>
                <a:cubicBezTo>
                  <a:pt x="351978" y="350751"/>
                  <a:pt x="351978" y="348977"/>
                  <a:pt x="351978" y="347886"/>
                </a:cubicBezTo>
                <a:cubicBezTo>
                  <a:pt x="353070" y="338609"/>
                  <a:pt x="353615" y="324148"/>
                  <a:pt x="353615" y="304503"/>
                </a:cubicBezTo>
                <a:cubicBezTo>
                  <a:pt x="353615" y="303138"/>
                  <a:pt x="353684" y="297681"/>
                  <a:pt x="353820" y="288131"/>
                </a:cubicBezTo>
                <a:cubicBezTo>
                  <a:pt x="353956" y="278582"/>
                  <a:pt x="354025" y="270874"/>
                  <a:pt x="354025" y="265007"/>
                </a:cubicBezTo>
                <a:cubicBezTo>
                  <a:pt x="354025" y="259141"/>
                  <a:pt x="353615" y="250751"/>
                  <a:pt x="352797" y="239837"/>
                </a:cubicBezTo>
                <a:cubicBezTo>
                  <a:pt x="351978" y="228923"/>
                  <a:pt x="350887" y="219919"/>
                  <a:pt x="349523" y="212824"/>
                </a:cubicBezTo>
                <a:cubicBezTo>
                  <a:pt x="348158" y="205730"/>
                  <a:pt x="345907" y="197681"/>
                  <a:pt x="342769" y="188677"/>
                </a:cubicBezTo>
                <a:cubicBezTo>
                  <a:pt x="339632" y="179673"/>
                  <a:pt x="335880" y="172511"/>
                  <a:pt x="331514" y="167190"/>
                </a:cubicBezTo>
                <a:cubicBezTo>
                  <a:pt x="327149" y="161869"/>
                  <a:pt x="321555" y="157367"/>
                  <a:pt x="314734" y="153684"/>
                </a:cubicBezTo>
                <a:cubicBezTo>
                  <a:pt x="307913" y="150000"/>
                  <a:pt x="300136" y="148159"/>
                  <a:pt x="291405" y="148159"/>
                </a:cubicBezTo>
                <a:close/>
                <a:moveTo>
                  <a:pt x="857100" y="18827"/>
                </a:moveTo>
                <a:cubicBezTo>
                  <a:pt x="922584" y="19918"/>
                  <a:pt x="971698" y="20464"/>
                  <a:pt x="1004440" y="20464"/>
                </a:cubicBezTo>
                <a:cubicBezTo>
                  <a:pt x="1018628" y="20464"/>
                  <a:pt x="1029269" y="19918"/>
                  <a:pt x="1036363" y="18827"/>
                </a:cubicBezTo>
                <a:cubicBezTo>
                  <a:pt x="1038546" y="19100"/>
                  <a:pt x="1040252" y="19782"/>
                  <a:pt x="1041479" y="20873"/>
                </a:cubicBezTo>
                <a:cubicBezTo>
                  <a:pt x="1042707" y="21965"/>
                  <a:pt x="1043594" y="24011"/>
                  <a:pt x="1044140" y="27012"/>
                </a:cubicBezTo>
                <a:cubicBezTo>
                  <a:pt x="1044685" y="30014"/>
                  <a:pt x="1045026" y="32879"/>
                  <a:pt x="1045163" y="35607"/>
                </a:cubicBezTo>
                <a:cubicBezTo>
                  <a:pt x="1045299" y="38336"/>
                  <a:pt x="1045367" y="42838"/>
                  <a:pt x="1045367" y="49113"/>
                </a:cubicBezTo>
                <a:lnTo>
                  <a:pt x="1045367" y="267668"/>
                </a:lnTo>
                <a:cubicBezTo>
                  <a:pt x="1045367" y="308322"/>
                  <a:pt x="1046186" y="369100"/>
                  <a:pt x="1047823" y="450001"/>
                </a:cubicBezTo>
                <a:cubicBezTo>
                  <a:pt x="1049460" y="530901"/>
                  <a:pt x="1050279" y="591815"/>
                  <a:pt x="1050279" y="632743"/>
                </a:cubicBezTo>
                <a:cubicBezTo>
                  <a:pt x="1048914" y="642566"/>
                  <a:pt x="1029269" y="647477"/>
                  <a:pt x="991343" y="647477"/>
                </a:cubicBezTo>
                <a:cubicBezTo>
                  <a:pt x="985886" y="647477"/>
                  <a:pt x="978519" y="647341"/>
                  <a:pt x="969242" y="647068"/>
                </a:cubicBezTo>
                <a:cubicBezTo>
                  <a:pt x="959965" y="646795"/>
                  <a:pt x="953689" y="646658"/>
                  <a:pt x="950415" y="646658"/>
                </a:cubicBezTo>
                <a:cubicBezTo>
                  <a:pt x="942775" y="646658"/>
                  <a:pt x="931998" y="646795"/>
                  <a:pt x="918082" y="647068"/>
                </a:cubicBezTo>
                <a:cubicBezTo>
                  <a:pt x="904167" y="647341"/>
                  <a:pt x="893935" y="647477"/>
                  <a:pt x="887386" y="647477"/>
                </a:cubicBezTo>
                <a:cubicBezTo>
                  <a:pt x="870470" y="647477"/>
                  <a:pt x="845094" y="646931"/>
                  <a:pt x="811261" y="645840"/>
                </a:cubicBezTo>
                <a:lnTo>
                  <a:pt x="800620" y="631924"/>
                </a:lnTo>
                <a:cubicBezTo>
                  <a:pt x="797891" y="629196"/>
                  <a:pt x="796527" y="623466"/>
                  <a:pt x="796527" y="614735"/>
                </a:cubicBezTo>
                <a:cubicBezTo>
                  <a:pt x="796527" y="573261"/>
                  <a:pt x="797072" y="513234"/>
                  <a:pt x="798164" y="434653"/>
                </a:cubicBezTo>
                <a:lnTo>
                  <a:pt x="798164" y="256208"/>
                </a:lnTo>
                <a:cubicBezTo>
                  <a:pt x="758055" y="282674"/>
                  <a:pt x="720674" y="301228"/>
                  <a:pt x="686022" y="311870"/>
                </a:cubicBezTo>
                <a:cubicBezTo>
                  <a:pt x="681383" y="311870"/>
                  <a:pt x="677973" y="311051"/>
                  <a:pt x="675790" y="309414"/>
                </a:cubicBezTo>
                <a:cubicBezTo>
                  <a:pt x="673607" y="307777"/>
                  <a:pt x="672379" y="304775"/>
                  <a:pt x="672107" y="300410"/>
                </a:cubicBezTo>
                <a:lnTo>
                  <a:pt x="672107" y="241474"/>
                </a:lnTo>
                <a:cubicBezTo>
                  <a:pt x="672107" y="238472"/>
                  <a:pt x="672107" y="233970"/>
                  <a:pt x="672107" y="227968"/>
                </a:cubicBezTo>
                <a:cubicBezTo>
                  <a:pt x="672107" y="183493"/>
                  <a:pt x="673334" y="156481"/>
                  <a:pt x="675790" y="146931"/>
                </a:cubicBezTo>
                <a:cubicBezTo>
                  <a:pt x="678246" y="137654"/>
                  <a:pt x="684112" y="130014"/>
                  <a:pt x="693389" y="124011"/>
                </a:cubicBezTo>
                <a:cubicBezTo>
                  <a:pt x="696117" y="122374"/>
                  <a:pt x="701165" y="119782"/>
                  <a:pt x="708532" y="116235"/>
                </a:cubicBezTo>
                <a:lnTo>
                  <a:pt x="729405" y="104775"/>
                </a:lnTo>
                <a:cubicBezTo>
                  <a:pt x="741138" y="99864"/>
                  <a:pt x="753484" y="94270"/>
                  <a:pt x="766445" y="87995"/>
                </a:cubicBezTo>
                <a:cubicBezTo>
                  <a:pt x="779405" y="81719"/>
                  <a:pt x="795776" y="71760"/>
                  <a:pt x="815558" y="58118"/>
                </a:cubicBezTo>
                <a:cubicBezTo>
                  <a:pt x="835340" y="44475"/>
                  <a:pt x="849187" y="31378"/>
                  <a:pt x="857100" y="18827"/>
                </a:cubicBezTo>
                <a:close/>
                <a:moveTo>
                  <a:pt x="286494" y="0"/>
                </a:moveTo>
                <a:cubicBezTo>
                  <a:pt x="319509" y="0"/>
                  <a:pt x="349727" y="3752"/>
                  <a:pt x="377149" y="11255"/>
                </a:cubicBezTo>
                <a:cubicBezTo>
                  <a:pt x="404570" y="18759"/>
                  <a:pt x="427967" y="28786"/>
                  <a:pt x="447340" y="41337"/>
                </a:cubicBezTo>
                <a:cubicBezTo>
                  <a:pt x="466712" y="53888"/>
                  <a:pt x="483902" y="69236"/>
                  <a:pt x="498909" y="87381"/>
                </a:cubicBezTo>
                <a:cubicBezTo>
                  <a:pt x="513916" y="105526"/>
                  <a:pt x="525921" y="124420"/>
                  <a:pt x="534925" y="144066"/>
                </a:cubicBezTo>
                <a:cubicBezTo>
                  <a:pt x="543929" y="163711"/>
                  <a:pt x="551296" y="185062"/>
                  <a:pt x="557026" y="208118"/>
                </a:cubicBezTo>
                <a:cubicBezTo>
                  <a:pt x="562756" y="231174"/>
                  <a:pt x="566712" y="253206"/>
                  <a:pt x="568895" y="274216"/>
                </a:cubicBezTo>
                <a:cubicBezTo>
                  <a:pt x="571078" y="295226"/>
                  <a:pt x="572169" y="317054"/>
                  <a:pt x="572169" y="339700"/>
                </a:cubicBezTo>
                <a:cubicBezTo>
                  <a:pt x="572169" y="391542"/>
                  <a:pt x="564734" y="437791"/>
                  <a:pt x="549864" y="478445"/>
                </a:cubicBezTo>
                <a:cubicBezTo>
                  <a:pt x="534993" y="519100"/>
                  <a:pt x="514393" y="552388"/>
                  <a:pt x="488063" y="578309"/>
                </a:cubicBezTo>
                <a:cubicBezTo>
                  <a:pt x="461733" y="604230"/>
                  <a:pt x="431105" y="623875"/>
                  <a:pt x="396180" y="637245"/>
                </a:cubicBezTo>
                <a:cubicBezTo>
                  <a:pt x="361255" y="650615"/>
                  <a:pt x="323056" y="657300"/>
                  <a:pt x="281582" y="657300"/>
                </a:cubicBezTo>
                <a:cubicBezTo>
                  <a:pt x="250750" y="657300"/>
                  <a:pt x="222715" y="654366"/>
                  <a:pt x="197476" y="648500"/>
                </a:cubicBezTo>
                <a:cubicBezTo>
                  <a:pt x="172237" y="642634"/>
                  <a:pt x="150341" y="634653"/>
                  <a:pt x="131787" y="624557"/>
                </a:cubicBezTo>
                <a:cubicBezTo>
                  <a:pt x="113233" y="614462"/>
                  <a:pt x="96794" y="601638"/>
                  <a:pt x="82469" y="586085"/>
                </a:cubicBezTo>
                <a:cubicBezTo>
                  <a:pt x="68144" y="570533"/>
                  <a:pt x="56275" y="553957"/>
                  <a:pt x="46862" y="536358"/>
                </a:cubicBezTo>
                <a:cubicBezTo>
                  <a:pt x="37449" y="518759"/>
                  <a:pt x="29468" y="498568"/>
                  <a:pt x="22919" y="475785"/>
                </a:cubicBezTo>
                <a:cubicBezTo>
                  <a:pt x="16371" y="453002"/>
                  <a:pt x="11391" y="430424"/>
                  <a:pt x="7981" y="408050"/>
                </a:cubicBezTo>
                <a:cubicBezTo>
                  <a:pt x="4570" y="385676"/>
                  <a:pt x="1910" y="360710"/>
                  <a:pt x="0" y="333152"/>
                </a:cubicBezTo>
                <a:cubicBezTo>
                  <a:pt x="0" y="126058"/>
                  <a:pt x="95498" y="15007"/>
                  <a:pt x="286494" y="0"/>
                </a:cubicBezTo>
                <a:close/>
              </a:path>
            </a:pathLst>
          </a:custGeom>
          <a:solidFill>
            <a:schemeClr val="accent2"/>
          </a:solidFill>
          <a:ln>
            <a:noFill/>
          </a:ln>
          <a:effectLst>
            <a:outerShdw blurRad="12700" dist="12700" dir="2700000" algn="tl" rotWithShape="0">
              <a:srgbClr val="000000">
                <a:alpha val="51760"/>
              </a:srgbClr>
            </a:outerShdw>
          </a:effectLst>
        </p:spPr>
        <p:txBody>
          <a:bodyPr spcFirstLastPara="1" wrap="square" lIns="91433" tIns="45700" rIns="91433" bIns="45700" anchor="t" anchorCtr="0">
            <a:noAutofit/>
          </a:bodyPr>
          <a:lstStyle/>
          <a:p>
            <a:pPr defTabSz="1219170">
              <a:buClr>
                <a:srgbClr val="000000"/>
              </a:buClr>
              <a:buSzPts val="5000"/>
            </a:pPr>
            <a:endParaRPr sz="6667" kern="0">
              <a:solidFill>
                <a:srgbClr val="000000"/>
              </a:solidFill>
              <a:latin typeface="Calibri"/>
              <a:ea typeface="Calibri"/>
              <a:cs typeface="Calibri"/>
              <a:sym typeface="Calibri"/>
            </a:endParaRPr>
          </a:p>
        </p:txBody>
      </p:sp>
      <p:sp>
        <p:nvSpPr>
          <p:cNvPr id="158" name="Google Shape;158;p20"/>
          <p:cNvSpPr txBox="1"/>
          <p:nvPr/>
        </p:nvSpPr>
        <p:spPr>
          <a:xfrm>
            <a:off x="160348" y="3933483"/>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  31 May, 2007</a:t>
            </a:r>
            <a:endParaRPr sz="1867" b="1" kern="0">
              <a:solidFill>
                <a:srgbClr val="000000"/>
              </a:solidFill>
              <a:latin typeface="Arial"/>
              <a:cs typeface="Arial"/>
              <a:sym typeface="Arial"/>
            </a:endParaRPr>
          </a:p>
        </p:txBody>
      </p:sp>
      <p:sp>
        <p:nvSpPr>
          <p:cNvPr id="159" name="Google Shape;159;p20"/>
          <p:cNvSpPr txBox="1"/>
          <p:nvPr/>
        </p:nvSpPr>
        <p:spPr>
          <a:xfrm>
            <a:off x="235449" y="4350235"/>
            <a:ext cx="2560400" cy="554800"/>
          </a:xfrm>
          <a:prstGeom prst="rect">
            <a:avLst/>
          </a:prstGeom>
          <a:noFill/>
          <a:ln>
            <a:noFill/>
          </a:ln>
        </p:spPr>
        <p:txBody>
          <a:bodyPr spcFirstLastPara="1" wrap="square" lIns="0" tIns="45700" rIns="0" bIns="45700" anchor="t" anchorCtr="0">
            <a:noAutofit/>
          </a:bodyPr>
          <a:lstStyle/>
          <a:p>
            <a:pPr defTabSz="1219170">
              <a:buClr>
                <a:srgbClr val="000000"/>
              </a:buClr>
              <a:buSzPts val="900"/>
            </a:pPr>
            <a:r>
              <a:rPr lang="en" sz="1200" kern="0">
                <a:solidFill>
                  <a:srgbClr val="000000"/>
                </a:solidFill>
                <a:latin typeface="Arial"/>
                <a:cs typeface="Arial"/>
                <a:sym typeface="Arial"/>
              </a:rPr>
              <a:t>FIPB allows INX Media to receive foreign investment of INR 4.62 crore. However, INX Media receives foreign investment of INR 305.36 crore in violation of FIPB rules. INX Media pumps downstream investments of 26% in INX News without FIPB approval.</a:t>
            </a:r>
            <a:endParaRPr sz="1200" kern="0">
              <a:solidFill>
                <a:srgbClr val="000000"/>
              </a:solidFill>
              <a:latin typeface="Arial"/>
              <a:cs typeface="Arial"/>
              <a:sym typeface="Arial"/>
            </a:endParaRPr>
          </a:p>
        </p:txBody>
      </p:sp>
      <p:cxnSp>
        <p:nvCxnSpPr>
          <p:cNvPr id="160" name="Google Shape;160;p20"/>
          <p:cNvCxnSpPr/>
          <p:nvPr/>
        </p:nvCxnSpPr>
        <p:spPr>
          <a:xfrm>
            <a:off x="3248516" y="2659545"/>
            <a:ext cx="2560400" cy="0"/>
          </a:xfrm>
          <a:prstGeom prst="straightConnector1">
            <a:avLst/>
          </a:prstGeom>
          <a:noFill/>
          <a:ln w="9525" cap="flat" cmpd="sng">
            <a:solidFill>
              <a:srgbClr val="9E9E9E"/>
            </a:solidFill>
            <a:prstDash val="solid"/>
            <a:miter lim="800000"/>
            <a:headEnd type="none" w="sm" len="sm"/>
            <a:tailEnd type="none" w="sm" len="sm"/>
          </a:ln>
        </p:spPr>
      </p:cxnSp>
      <p:sp>
        <p:nvSpPr>
          <p:cNvPr id="161" name="Google Shape;161;p20"/>
          <p:cNvSpPr txBox="1"/>
          <p:nvPr/>
        </p:nvSpPr>
        <p:spPr>
          <a:xfrm>
            <a:off x="3247448" y="2640137"/>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Jan 2008</a:t>
            </a:r>
            <a:endParaRPr sz="1867" b="1" kern="0">
              <a:solidFill>
                <a:srgbClr val="000000"/>
              </a:solidFill>
              <a:latin typeface="Arial"/>
              <a:cs typeface="Arial"/>
              <a:sym typeface="Arial"/>
            </a:endParaRPr>
          </a:p>
        </p:txBody>
      </p:sp>
      <p:sp>
        <p:nvSpPr>
          <p:cNvPr id="162" name="Google Shape;162;p20"/>
          <p:cNvSpPr txBox="1"/>
          <p:nvPr/>
        </p:nvSpPr>
        <p:spPr>
          <a:xfrm>
            <a:off x="3248515" y="3060571"/>
            <a:ext cx="2560400" cy="461600"/>
          </a:xfrm>
          <a:prstGeom prst="rect">
            <a:avLst/>
          </a:prstGeom>
          <a:noFill/>
          <a:ln>
            <a:noFill/>
          </a:ln>
        </p:spPr>
        <p:txBody>
          <a:bodyPr spcFirstLastPara="1" wrap="square" lIns="0" tIns="45700" rIns="0" bIns="45700" anchor="t" anchorCtr="0">
            <a:noAutofit/>
          </a:bodyPr>
          <a:lstStyle/>
          <a:p>
            <a:pPr defTabSz="1219170">
              <a:buClr>
                <a:srgbClr val="000000"/>
              </a:buClr>
              <a:buSzPts val="1100"/>
            </a:pPr>
            <a:r>
              <a:rPr lang="en" sz="1200" kern="0">
                <a:solidFill>
                  <a:srgbClr val="000000"/>
                </a:solidFill>
                <a:latin typeface="Calibri"/>
                <a:ea typeface="Calibri"/>
                <a:cs typeface="Calibri"/>
                <a:sym typeface="Calibri"/>
              </a:rPr>
              <a:t>Financial Intelligence Unit of the Finance</a:t>
            </a: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Ministry ﬁnds anomaly in money ﬂow from three Mauritius-based ﬁrms into INX media</a:t>
            </a:r>
            <a:endParaRPr sz="1200" kern="0">
              <a:solidFill>
                <a:srgbClr val="000000"/>
              </a:solidFill>
              <a:latin typeface="Calibri"/>
              <a:ea typeface="Calibri"/>
              <a:cs typeface="Calibri"/>
              <a:sym typeface="Calibri"/>
            </a:endParaRPr>
          </a:p>
          <a:p>
            <a:pPr defTabSz="1219170">
              <a:buClr>
                <a:srgbClr val="000000"/>
              </a:buClr>
              <a:buSzPts val="900"/>
            </a:pPr>
            <a:endParaRPr sz="1200" kern="0">
              <a:solidFill>
                <a:srgbClr val="000000"/>
              </a:solidFill>
              <a:latin typeface="Calibri"/>
              <a:ea typeface="Calibri"/>
              <a:cs typeface="Calibri"/>
              <a:sym typeface="Calibri"/>
            </a:endParaRPr>
          </a:p>
        </p:txBody>
      </p:sp>
      <p:sp>
        <p:nvSpPr>
          <p:cNvPr id="163" name="Google Shape;163;p20"/>
          <p:cNvSpPr txBox="1"/>
          <p:nvPr/>
        </p:nvSpPr>
        <p:spPr>
          <a:xfrm>
            <a:off x="3248548" y="4814332"/>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2010</a:t>
            </a:r>
            <a:endParaRPr sz="1867" b="1" kern="0">
              <a:solidFill>
                <a:srgbClr val="000000"/>
              </a:solidFill>
              <a:latin typeface="Arial"/>
              <a:cs typeface="Arial"/>
              <a:sym typeface="Arial"/>
            </a:endParaRPr>
          </a:p>
        </p:txBody>
      </p:sp>
      <p:sp>
        <p:nvSpPr>
          <p:cNvPr id="164" name="Google Shape;164;p20"/>
          <p:cNvSpPr txBox="1"/>
          <p:nvPr/>
        </p:nvSpPr>
        <p:spPr>
          <a:xfrm>
            <a:off x="343597" y="1265371"/>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Jan 2008</a:t>
            </a:r>
            <a:endParaRPr sz="1867" b="1" kern="0">
              <a:solidFill>
                <a:srgbClr val="000000"/>
              </a:solidFill>
              <a:latin typeface="Arial"/>
              <a:cs typeface="Arial"/>
              <a:sym typeface="Arial"/>
            </a:endParaRPr>
          </a:p>
        </p:txBody>
      </p:sp>
      <p:sp>
        <p:nvSpPr>
          <p:cNvPr id="165" name="Google Shape;165;p20"/>
          <p:cNvSpPr txBox="1"/>
          <p:nvPr/>
        </p:nvSpPr>
        <p:spPr>
          <a:xfrm>
            <a:off x="6261248" y="1214020"/>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endParaRPr sz="1867" b="1" kern="0">
              <a:solidFill>
                <a:srgbClr val="000000"/>
              </a:solidFill>
              <a:latin typeface="Arial"/>
              <a:cs typeface="Arial"/>
              <a:sym typeface="Arial"/>
            </a:endParaRPr>
          </a:p>
        </p:txBody>
      </p:sp>
      <p:sp>
        <p:nvSpPr>
          <p:cNvPr id="166" name="Google Shape;166;p20"/>
          <p:cNvSpPr txBox="1"/>
          <p:nvPr/>
        </p:nvSpPr>
        <p:spPr>
          <a:xfrm>
            <a:off x="6261231" y="1115304"/>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2017</a:t>
            </a:r>
            <a:endParaRPr sz="1867" b="1" kern="0">
              <a:solidFill>
                <a:srgbClr val="000000"/>
              </a:solidFill>
              <a:latin typeface="Arial"/>
              <a:cs typeface="Arial"/>
              <a:sym typeface="Arial"/>
            </a:endParaRPr>
          </a:p>
        </p:txBody>
      </p:sp>
      <p:sp>
        <p:nvSpPr>
          <p:cNvPr id="167" name="Google Shape;167;p20"/>
          <p:cNvSpPr txBox="1"/>
          <p:nvPr/>
        </p:nvSpPr>
        <p:spPr>
          <a:xfrm>
            <a:off x="6261248" y="1257404"/>
            <a:ext cx="2560400" cy="461600"/>
          </a:xfrm>
          <a:prstGeom prst="rect">
            <a:avLst/>
          </a:prstGeom>
          <a:noFill/>
          <a:ln>
            <a:noFill/>
          </a:ln>
        </p:spPr>
        <p:txBody>
          <a:bodyPr spcFirstLastPara="1" wrap="square" lIns="0" tIns="45700" rIns="0" bIns="45700" anchor="t" anchorCtr="0">
            <a:noAutofit/>
          </a:bodyPr>
          <a:lstStyle/>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15 May - The CBI ﬁles FIR alleging irregularities in FIPB’s clearance to INX Media to receive overseas funds of 305 crore in 2007 when Karti's father P Chidambaram was ﬁnance minister</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16 Jun - The Foreigners Regional Registration Oﬃcer and Bureau of Immigration, under Union Home Ministry, issues Look Out Circular (LOC) against Karti Chidambaram.</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14 Aug - Supreme Court (SC) overturns Madras HC order that the stay on LOC against Karti Chidambaram.</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11 Sep - CBI furnish the details of 25 offshore properties of Karti.</a:t>
            </a:r>
            <a:endParaRPr sz="1200" kern="0">
              <a:solidFill>
                <a:srgbClr val="000000"/>
              </a:solidFill>
              <a:latin typeface="Calibri"/>
              <a:ea typeface="Calibri"/>
              <a:cs typeface="Calibri"/>
              <a:sym typeface="Calibri"/>
            </a:endParaRPr>
          </a:p>
          <a:p>
            <a:pPr defTabSz="1219170">
              <a:buClr>
                <a:srgbClr val="000000"/>
              </a:buClr>
              <a:buSzPts val="900"/>
            </a:pPr>
            <a:endParaRPr sz="1200" kern="0">
              <a:solidFill>
                <a:srgbClr val="000000"/>
              </a:solidFill>
              <a:latin typeface="Calibri"/>
              <a:ea typeface="Calibri"/>
              <a:cs typeface="Calibri"/>
              <a:sym typeface="Calibri"/>
            </a:endParaRPr>
          </a:p>
        </p:txBody>
      </p:sp>
      <p:cxnSp>
        <p:nvCxnSpPr>
          <p:cNvPr id="168" name="Google Shape;168;p20"/>
          <p:cNvCxnSpPr/>
          <p:nvPr/>
        </p:nvCxnSpPr>
        <p:spPr>
          <a:xfrm>
            <a:off x="9192713" y="1097173"/>
            <a:ext cx="2560400" cy="0"/>
          </a:xfrm>
          <a:prstGeom prst="straightConnector1">
            <a:avLst/>
          </a:prstGeom>
          <a:noFill/>
          <a:ln w="9525" cap="flat" cmpd="sng">
            <a:solidFill>
              <a:srgbClr val="9E9E9E"/>
            </a:solidFill>
            <a:prstDash val="solid"/>
            <a:miter lim="800000"/>
            <a:headEnd type="none" w="sm" len="sm"/>
            <a:tailEnd type="none" w="sm" len="sm"/>
          </a:ln>
        </p:spPr>
      </p:cxnSp>
      <p:sp>
        <p:nvSpPr>
          <p:cNvPr id="169" name="Google Shape;169;p20"/>
          <p:cNvSpPr txBox="1"/>
          <p:nvPr/>
        </p:nvSpPr>
        <p:spPr>
          <a:xfrm>
            <a:off x="9192715" y="1346840"/>
            <a:ext cx="2560400" cy="461600"/>
          </a:xfrm>
          <a:prstGeom prst="rect">
            <a:avLst/>
          </a:prstGeom>
          <a:noFill/>
          <a:ln>
            <a:noFill/>
          </a:ln>
        </p:spPr>
        <p:txBody>
          <a:bodyPr spcFirstLastPara="1" wrap="square" lIns="0" tIns="45700" rIns="0" bIns="45700" anchor="t" anchorCtr="0">
            <a:noAutofit/>
          </a:bodyPr>
          <a:lstStyle/>
          <a:p>
            <a:pPr defTabSz="1219170">
              <a:buClr>
                <a:srgbClr val="000000"/>
              </a:buClr>
              <a:buSzPts val="1100"/>
            </a:pPr>
            <a:r>
              <a:rPr lang="en" sz="1200" kern="0">
                <a:solidFill>
                  <a:srgbClr val="000000"/>
                </a:solidFill>
                <a:latin typeface="Calibri"/>
                <a:ea typeface="Calibri"/>
                <a:cs typeface="Calibri"/>
                <a:sym typeface="Calibri"/>
              </a:rPr>
              <a:t>16 Feb - Karti's CA S Bhaskararaman was arrested</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28 Feb - Karti was arrested for investigation against INX case and it was issued by Delhi High court and then bailed out after 23 days.</a:t>
            </a:r>
            <a:endParaRPr sz="1200" kern="0">
              <a:solidFill>
                <a:srgbClr val="000000"/>
              </a:solidFill>
              <a:latin typeface="Calibri"/>
              <a:ea typeface="Calibri"/>
              <a:cs typeface="Calibri"/>
              <a:sym typeface="Calibri"/>
            </a:endParaRPr>
          </a:p>
          <a:p>
            <a:pPr defTabSz="1219170">
              <a:buClr>
                <a:srgbClr val="000000"/>
              </a:buClr>
              <a:buSzPts val="900"/>
            </a:pPr>
            <a:endParaRPr sz="1200" kern="0">
              <a:solidFill>
                <a:srgbClr val="000000"/>
              </a:solidFill>
              <a:latin typeface="Calibri"/>
              <a:ea typeface="Calibri"/>
              <a:cs typeface="Calibri"/>
              <a:sym typeface="Calibri"/>
            </a:endParaRPr>
          </a:p>
        </p:txBody>
      </p:sp>
      <p:sp>
        <p:nvSpPr>
          <p:cNvPr id="170" name="Google Shape;170;p20"/>
          <p:cNvSpPr txBox="1"/>
          <p:nvPr/>
        </p:nvSpPr>
        <p:spPr>
          <a:xfrm>
            <a:off x="9247397" y="1045271"/>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2018</a:t>
            </a:r>
            <a:endParaRPr sz="1867" b="1" kern="0">
              <a:solidFill>
                <a:srgbClr val="000000"/>
              </a:solidFill>
              <a:latin typeface="Arial"/>
              <a:cs typeface="Arial"/>
              <a:sym typeface="Arial"/>
            </a:endParaRPr>
          </a:p>
        </p:txBody>
      </p:sp>
      <p:sp>
        <p:nvSpPr>
          <p:cNvPr id="171" name="Google Shape;171;p20"/>
          <p:cNvSpPr txBox="1"/>
          <p:nvPr/>
        </p:nvSpPr>
        <p:spPr>
          <a:xfrm>
            <a:off x="9246464" y="3835740"/>
            <a:ext cx="2560400" cy="461600"/>
          </a:xfrm>
          <a:prstGeom prst="rect">
            <a:avLst/>
          </a:prstGeom>
          <a:noFill/>
          <a:ln>
            <a:noFill/>
          </a:ln>
        </p:spPr>
        <p:txBody>
          <a:bodyPr spcFirstLastPara="1" wrap="square" lIns="0" tIns="45700" rIns="0" bIns="45700" anchor="t" anchorCtr="0">
            <a:noAutofit/>
          </a:bodyPr>
          <a:lstStyle/>
          <a:p>
            <a:pPr defTabSz="1219170">
              <a:buClr>
                <a:srgbClr val="000000"/>
              </a:buClr>
              <a:buSzPts val="1100"/>
            </a:pPr>
            <a:r>
              <a:rPr lang="en" sz="1200" kern="0">
                <a:solidFill>
                  <a:srgbClr val="000000"/>
                </a:solidFill>
                <a:latin typeface="Calibri"/>
                <a:ea typeface="Calibri"/>
                <a:cs typeface="Calibri"/>
                <a:sym typeface="Calibri"/>
              </a:rPr>
              <a:t>11 Jul - Indrani Mukerjea turns approver for clemency.</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21 Aug - Chidambaram was taken to CBI HQ for investigation</a:t>
            </a:r>
            <a:endParaRPr sz="1200" kern="0">
              <a:solidFill>
                <a:srgbClr val="000000"/>
              </a:solidFill>
              <a:latin typeface="Calibri"/>
              <a:ea typeface="Calibri"/>
              <a:cs typeface="Calibri"/>
              <a:sym typeface="Calibri"/>
            </a:endParaRPr>
          </a:p>
          <a:p>
            <a:pPr defTabSz="1219170">
              <a:buClr>
                <a:srgbClr val="000000"/>
              </a:buClr>
              <a:buSzPts val="1100"/>
            </a:pPr>
            <a:endParaRPr sz="1200" kern="0">
              <a:solidFill>
                <a:srgbClr val="000000"/>
              </a:solidFill>
              <a:latin typeface="Calibri"/>
              <a:ea typeface="Calibri"/>
              <a:cs typeface="Calibri"/>
              <a:sym typeface="Calibri"/>
            </a:endParaRPr>
          </a:p>
          <a:p>
            <a:pPr defTabSz="1219170">
              <a:buClr>
                <a:srgbClr val="000000"/>
              </a:buClr>
              <a:buSzPts val="1100"/>
            </a:pPr>
            <a:r>
              <a:rPr lang="en" sz="1200" kern="0">
                <a:solidFill>
                  <a:srgbClr val="000000"/>
                </a:solidFill>
                <a:latin typeface="Calibri"/>
                <a:ea typeface="Calibri"/>
                <a:cs typeface="Calibri"/>
                <a:sym typeface="Calibri"/>
              </a:rPr>
              <a:t>28 Nov - Chidambaram was arrested for the case</a:t>
            </a:r>
            <a:endParaRPr sz="1200" kern="0">
              <a:solidFill>
                <a:srgbClr val="000000"/>
              </a:solidFill>
              <a:latin typeface="Calibri"/>
              <a:ea typeface="Calibri"/>
              <a:cs typeface="Calibri"/>
              <a:sym typeface="Calibri"/>
            </a:endParaRPr>
          </a:p>
          <a:p>
            <a:pPr defTabSz="1219170">
              <a:buClr>
                <a:srgbClr val="000000"/>
              </a:buClr>
              <a:buSzPts val="900"/>
            </a:pPr>
            <a:endParaRPr sz="1200" kern="0">
              <a:solidFill>
                <a:srgbClr val="000000"/>
              </a:solidFill>
              <a:latin typeface="Calibri"/>
              <a:ea typeface="Calibri"/>
              <a:cs typeface="Calibri"/>
              <a:sym typeface="Calibri"/>
            </a:endParaRPr>
          </a:p>
        </p:txBody>
      </p:sp>
      <p:sp>
        <p:nvSpPr>
          <p:cNvPr id="172" name="Google Shape;172;p20"/>
          <p:cNvSpPr txBox="1"/>
          <p:nvPr/>
        </p:nvSpPr>
        <p:spPr>
          <a:xfrm>
            <a:off x="9247415" y="3510404"/>
            <a:ext cx="1790800" cy="370000"/>
          </a:xfrm>
          <a:prstGeom prst="rect">
            <a:avLst/>
          </a:prstGeom>
          <a:noFill/>
          <a:ln>
            <a:noFill/>
          </a:ln>
        </p:spPr>
        <p:txBody>
          <a:bodyPr spcFirstLastPara="1" wrap="square" lIns="0" tIns="45700" rIns="91433" bIns="45700" anchor="b" anchorCtr="0">
            <a:noAutofit/>
          </a:bodyPr>
          <a:lstStyle/>
          <a:p>
            <a:pPr defTabSz="1219170">
              <a:buClr>
                <a:srgbClr val="9E9E9E"/>
              </a:buClr>
              <a:buSzPts val="1100"/>
            </a:pPr>
            <a:r>
              <a:rPr lang="en" sz="1867" b="1" kern="0">
                <a:solidFill>
                  <a:srgbClr val="9E9E9E"/>
                </a:solidFill>
                <a:latin typeface="Calibri"/>
                <a:ea typeface="Calibri"/>
                <a:cs typeface="Calibri"/>
                <a:sym typeface="Calibri"/>
              </a:rPr>
              <a:t>2019</a:t>
            </a:r>
            <a:endParaRPr sz="1867" b="1" kern="0">
              <a:solidFill>
                <a:srgbClr val="000000"/>
              </a:solidFill>
              <a:latin typeface="Arial"/>
              <a:cs typeface="Arial"/>
              <a:sym typeface="Arial"/>
            </a:endParaRPr>
          </a:p>
        </p:txBody>
      </p:sp>
      <p:cxnSp>
        <p:nvCxnSpPr>
          <p:cNvPr id="173" name="Google Shape;173;p20"/>
          <p:cNvCxnSpPr/>
          <p:nvPr/>
        </p:nvCxnSpPr>
        <p:spPr>
          <a:xfrm>
            <a:off x="9138963" y="3534189"/>
            <a:ext cx="2560400" cy="0"/>
          </a:xfrm>
          <a:prstGeom prst="straightConnector1">
            <a:avLst/>
          </a:prstGeom>
          <a:noFill/>
          <a:ln w="9525" cap="flat" cmpd="sng">
            <a:solidFill>
              <a:srgbClr val="9E9E9E"/>
            </a:solidFill>
            <a:prstDash val="solid"/>
            <a:miter lim="800000"/>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DEE"/>
        </a:solidFill>
        <a:effectLst/>
      </p:bgPr>
    </p:bg>
    <p:spTree>
      <p:nvGrpSpPr>
        <p:cNvPr id="1" name="Shape 177"/>
        <p:cNvGrpSpPr/>
        <p:nvPr/>
      </p:nvGrpSpPr>
      <p:grpSpPr>
        <a:xfrm>
          <a:off x="0" y="0"/>
          <a:ext cx="0" cy="0"/>
          <a:chOff x="0" y="0"/>
          <a:chExt cx="0" cy="0"/>
        </a:xfrm>
      </p:grpSpPr>
      <p:pic>
        <p:nvPicPr>
          <p:cNvPr id="178" name="Google Shape;178;p21"/>
          <p:cNvPicPr preferRelativeResize="0"/>
          <p:nvPr/>
        </p:nvPicPr>
        <p:blipFill rotWithShape="1">
          <a:blip r:embed="rId3">
            <a:alphaModFix/>
          </a:blip>
          <a:srcRect t="4489"/>
          <a:stretch/>
        </p:blipFill>
        <p:spPr>
          <a:xfrm>
            <a:off x="173368" y="194767"/>
            <a:ext cx="3865233" cy="6161832"/>
          </a:xfrm>
          <a:prstGeom prst="rect">
            <a:avLst/>
          </a:prstGeom>
          <a:noFill/>
          <a:ln w="28575" cap="flat" cmpd="sng">
            <a:solidFill>
              <a:schemeClr val="dk2"/>
            </a:solidFill>
            <a:prstDash val="solid"/>
            <a:round/>
            <a:headEnd type="none" w="sm" len="sm"/>
            <a:tailEnd type="none" w="sm" len="sm"/>
          </a:ln>
        </p:spPr>
      </p:pic>
      <p:sp>
        <p:nvSpPr>
          <p:cNvPr id="179" name="Google Shape;179;p21"/>
          <p:cNvSpPr txBox="1"/>
          <p:nvPr/>
        </p:nvSpPr>
        <p:spPr>
          <a:xfrm>
            <a:off x="0" y="6356600"/>
            <a:ext cx="3865200" cy="2684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933" kern="0">
                <a:solidFill>
                  <a:srgbClr val="000000"/>
                </a:solidFill>
                <a:latin typeface="Arial"/>
                <a:cs typeface="Arial"/>
                <a:sym typeface="Arial"/>
              </a:rPr>
              <a:t>Source: Indiatoday</a:t>
            </a:r>
            <a:endParaRPr sz="933" kern="0">
              <a:solidFill>
                <a:srgbClr val="000000"/>
              </a:solidFill>
              <a:latin typeface="Arial"/>
              <a:cs typeface="Arial"/>
              <a:sym typeface="Arial"/>
            </a:endParaRPr>
          </a:p>
        </p:txBody>
      </p:sp>
      <p:sp>
        <p:nvSpPr>
          <p:cNvPr id="180" name="Google Shape;180;p21"/>
          <p:cNvSpPr txBox="1">
            <a:spLocks noGrp="1"/>
          </p:cNvSpPr>
          <p:nvPr>
            <p:ph type="title" idx="4294967295"/>
          </p:nvPr>
        </p:nvSpPr>
        <p:spPr>
          <a:xfrm>
            <a:off x="4268077" y="194759"/>
            <a:ext cx="4886400" cy="1089600"/>
          </a:xfrm>
          <a:prstGeom prst="rect">
            <a:avLst/>
          </a:prstGeom>
          <a:noFill/>
          <a:ln>
            <a:noFill/>
          </a:ln>
        </p:spPr>
        <p:txBody>
          <a:bodyPr spcFirstLastPara="1" wrap="square" lIns="91433" tIns="45700" rIns="0" bIns="45700" anchor="t" anchorCtr="0">
            <a:noAutofit/>
          </a:bodyPr>
          <a:lstStyle/>
          <a:p>
            <a:pPr>
              <a:lnSpc>
                <a:spcPct val="90000"/>
              </a:lnSpc>
              <a:buSzPts val="5400"/>
            </a:pPr>
            <a:r>
              <a:rPr lang="en" sz="7200"/>
              <a:t>Case Flow</a:t>
            </a:r>
            <a:endParaRPr sz="1467"/>
          </a:p>
        </p:txBody>
      </p:sp>
      <p:sp>
        <p:nvSpPr>
          <p:cNvPr id="181" name="Google Shape;181;p21"/>
          <p:cNvSpPr txBox="1"/>
          <p:nvPr/>
        </p:nvSpPr>
        <p:spPr>
          <a:xfrm>
            <a:off x="4547533" y="1670733"/>
            <a:ext cx="6574800" cy="4686000"/>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100"/>
            </a:pPr>
            <a:r>
              <a:rPr lang="en" sz="1867" kern="0">
                <a:solidFill>
                  <a:srgbClr val="000000"/>
                </a:solidFill>
                <a:latin typeface="Arial"/>
                <a:cs typeface="Arial"/>
                <a:sym typeface="Arial"/>
              </a:rPr>
              <a:t>To conclude the case, it was a classic money laundering case and the people involved where big shots and responsible government employees. But when they come in sight of justice, the truth prevailed and their criminal cases where revealed. </a:t>
            </a:r>
            <a:endParaRPr sz="1867" kern="0">
              <a:solidFill>
                <a:srgbClr val="000000"/>
              </a:solidFill>
              <a:latin typeface="Arial"/>
              <a:cs typeface="Arial"/>
              <a:sym typeface="Arial"/>
            </a:endParaRPr>
          </a:p>
          <a:p>
            <a:pPr defTabSz="1219170">
              <a:buClr>
                <a:srgbClr val="000000"/>
              </a:buClr>
              <a:buSzPts val="1100"/>
            </a:pPr>
            <a:endParaRPr sz="1867" kern="0">
              <a:solidFill>
                <a:srgbClr val="000000"/>
              </a:solidFill>
              <a:latin typeface="Arial"/>
              <a:cs typeface="Arial"/>
              <a:sym typeface="Arial"/>
            </a:endParaRPr>
          </a:p>
          <a:p>
            <a:pPr defTabSz="1219170">
              <a:buClr>
                <a:srgbClr val="000000"/>
              </a:buClr>
              <a:buSzPts val="1100"/>
            </a:pPr>
            <a:r>
              <a:rPr lang="en" sz="1867" kern="0">
                <a:solidFill>
                  <a:srgbClr val="000000"/>
                </a:solidFill>
                <a:latin typeface="Arial"/>
                <a:cs typeface="Arial"/>
                <a:sym typeface="Arial"/>
              </a:rPr>
              <a:t>From the Supreme Court Statement:</a:t>
            </a:r>
            <a:endParaRPr sz="1867" kern="0">
              <a:solidFill>
                <a:srgbClr val="000000"/>
              </a:solidFill>
              <a:latin typeface="Arial"/>
              <a:cs typeface="Arial"/>
              <a:sym typeface="Arial"/>
            </a:endParaRPr>
          </a:p>
          <a:p>
            <a:pPr defTabSz="1219170">
              <a:buClr>
                <a:srgbClr val="000000"/>
              </a:buClr>
              <a:buSzPts val="1100"/>
            </a:pPr>
            <a:endParaRPr sz="1867" kern="0">
              <a:solidFill>
                <a:srgbClr val="000000"/>
              </a:solidFill>
              <a:latin typeface="Arial"/>
              <a:cs typeface="Arial"/>
              <a:sym typeface="Arial"/>
            </a:endParaRPr>
          </a:p>
          <a:p>
            <a:pPr defTabSz="1219170">
              <a:buClr>
                <a:srgbClr val="000000"/>
              </a:buClr>
              <a:buSzPts val="1100"/>
            </a:pPr>
            <a:r>
              <a:rPr lang="en" sz="1867" i="1" kern="0">
                <a:solidFill>
                  <a:srgbClr val="000000"/>
                </a:solidFill>
                <a:latin typeface="Arial"/>
                <a:cs typeface="Arial"/>
                <a:sym typeface="Arial"/>
              </a:rPr>
              <a:t>“Simply because he is a Member of Parliament would not justify grant of pre-arrest bail to him. The magnitude of the offence dissuades this court to grant bail to the petitioner.”</a:t>
            </a:r>
            <a:endParaRPr sz="1867" i="1" kern="0">
              <a:solidFill>
                <a:srgbClr val="000000"/>
              </a:solidFill>
              <a:latin typeface="Arial"/>
              <a:cs typeface="Arial"/>
              <a:sym typeface="Arial"/>
            </a:endParaRPr>
          </a:p>
          <a:p>
            <a:pPr defTabSz="1219170">
              <a:buClr>
                <a:srgbClr val="000000"/>
              </a:buClr>
              <a:buSzPts val="1100"/>
            </a:pPr>
            <a:endParaRPr sz="1867" kern="0">
              <a:solidFill>
                <a:srgbClr val="000000"/>
              </a:solidFill>
              <a:latin typeface="Arial"/>
              <a:cs typeface="Arial"/>
              <a:sym typeface="Arial"/>
            </a:endParaRPr>
          </a:p>
          <a:p>
            <a:pPr defTabSz="1219170">
              <a:buClr>
                <a:srgbClr val="000000"/>
              </a:buClr>
              <a:buSzPts val="1100"/>
            </a:pPr>
            <a:r>
              <a:rPr lang="en" sz="1867" kern="0">
                <a:solidFill>
                  <a:srgbClr val="000000"/>
                </a:solidFill>
                <a:latin typeface="Arial"/>
                <a:cs typeface="Arial"/>
                <a:sym typeface="Arial"/>
              </a:rPr>
              <a:t>This above statement made the constitution is more stronger than any government personnels and made sure that they would put behind bars when involving in any criminal code of procedures.</a:t>
            </a:r>
            <a:endParaRPr sz="1867" kern="0">
              <a:solidFill>
                <a:srgbClr val="000000"/>
              </a:solidFill>
              <a:latin typeface="Arial"/>
              <a:cs typeface="Arial"/>
              <a:sym typeface="Arial"/>
            </a:endParaRPr>
          </a:p>
          <a:p>
            <a:pPr defTabSz="1219170">
              <a:buClr>
                <a:srgbClr val="000000"/>
              </a:buClr>
            </a:pPr>
            <a:endParaRPr sz="1867" kern="0">
              <a:solidFill>
                <a:srgbClr val="000000"/>
              </a:solidFill>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A60149-AEE9-41BD-9CFF-B64B5CE76161}"/>
              </a:ext>
            </a:extLst>
          </p:cNvPr>
          <p:cNvSpPr>
            <a:spLocks noGrp="1"/>
          </p:cNvSpPr>
          <p:nvPr>
            <p:ph type="title"/>
          </p:nvPr>
        </p:nvSpPr>
        <p:spPr>
          <a:xfrm>
            <a:off x="53008" y="47074"/>
            <a:ext cx="10515600" cy="767936"/>
          </a:xfrm>
        </p:spPr>
        <p:txBody>
          <a:bodyPr/>
          <a:lstStyle/>
          <a:p>
            <a:r>
              <a:rPr lang="en-US" dirty="0">
                <a:latin typeface="Segoe UI Light" panose="020B0502040204020203" pitchFamily="34" charset="0"/>
                <a:cs typeface="Segoe UI Light" panose="020B0502040204020203" pitchFamily="34" charset="0"/>
              </a:rPr>
              <a:t>Rotomac Scam</a:t>
            </a:r>
          </a:p>
        </p:txBody>
      </p:sp>
      <p:graphicFrame>
        <p:nvGraphicFramePr>
          <p:cNvPr id="10" name="Chart 9">
            <a:extLst>
              <a:ext uri="{FF2B5EF4-FFF2-40B4-BE49-F238E27FC236}">
                <a16:creationId xmlns:a16="http://schemas.microsoft.com/office/drawing/2014/main" id="{F0B8A95B-B33E-4259-A963-1B96E0C6A8CC}"/>
              </a:ext>
            </a:extLst>
          </p:cNvPr>
          <p:cNvGraphicFramePr/>
          <p:nvPr/>
        </p:nvGraphicFramePr>
        <p:xfrm>
          <a:off x="1117600" y="942372"/>
          <a:ext cx="3543851" cy="2185572"/>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A3167F37-58D2-4FB2-9D37-E2F2D0903E79}"/>
              </a:ext>
            </a:extLst>
          </p:cNvPr>
          <p:cNvSpPr txBox="1"/>
          <p:nvPr/>
        </p:nvSpPr>
        <p:spPr>
          <a:xfrm>
            <a:off x="2551594" y="1873899"/>
            <a:ext cx="9320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Total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Rs. 3695 Cr.</a:t>
            </a:r>
          </a:p>
        </p:txBody>
      </p:sp>
      <p:graphicFrame>
        <p:nvGraphicFramePr>
          <p:cNvPr id="16" name="Chart 15">
            <a:extLst>
              <a:ext uri="{FF2B5EF4-FFF2-40B4-BE49-F238E27FC236}">
                <a16:creationId xmlns:a16="http://schemas.microsoft.com/office/drawing/2014/main" id="{60CC154D-D5AB-4073-B4E2-FEC6FD4FE73F}"/>
              </a:ext>
            </a:extLst>
          </p:cNvPr>
          <p:cNvGraphicFramePr/>
          <p:nvPr/>
        </p:nvGraphicFramePr>
        <p:xfrm>
          <a:off x="138594" y="3498574"/>
          <a:ext cx="5501861" cy="2990886"/>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FD8DC531-F651-44EF-9C80-CB89FF37DED7}"/>
              </a:ext>
            </a:extLst>
          </p:cNvPr>
          <p:cNvSpPr txBox="1"/>
          <p:nvPr/>
        </p:nvSpPr>
        <p:spPr>
          <a:xfrm>
            <a:off x="6440003" y="4564157"/>
            <a:ext cx="450242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Primary Charges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Round Tripping of money, which amounts to misappropriation of funds.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Criminal breach of trust and violation of FEMA regulations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p:txBody>
      </p:sp>
      <p:graphicFrame>
        <p:nvGraphicFramePr>
          <p:cNvPr id="22" name="Chart 21">
            <a:extLst>
              <a:ext uri="{FF2B5EF4-FFF2-40B4-BE49-F238E27FC236}">
                <a16:creationId xmlns:a16="http://schemas.microsoft.com/office/drawing/2014/main" id="{45684928-4CE3-4D7A-93DF-E477955719DD}"/>
              </a:ext>
            </a:extLst>
          </p:cNvPr>
          <p:cNvGraphicFramePr/>
          <p:nvPr/>
        </p:nvGraphicFramePr>
        <p:xfrm>
          <a:off x="6440003" y="683206"/>
          <a:ext cx="4821031" cy="2703903"/>
        </p:xfrm>
        <a:graphic>
          <a:graphicData uri="http://schemas.openxmlformats.org/drawingml/2006/chart">
            <c:chart xmlns:c="http://schemas.openxmlformats.org/drawingml/2006/chart" xmlns:r="http://schemas.openxmlformats.org/officeDocument/2006/relationships" r:id="rId4"/>
          </a:graphicData>
        </a:graphic>
      </p:graphicFrame>
      <p:sp>
        <p:nvSpPr>
          <p:cNvPr id="23" name="TextBox 22">
            <a:extLst>
              <a:ext uri="{FF2B5EF4-FFF2-40B4-BE49-F238E27FC236}">
                <a16:creationId xmlns:a16="http://schemas.microsoft.com/office/drawing/2014/main" id="{856F0597-DD86-4825-8814-F5AE52E2784F}"/>
              </a:ext>
            </a:extLst>
          </p:cNvPr>
          <p:cNvSpPr txBox="1"/>
          <p:nvPr/>
        </p:nvSpPr>
        <p:spPr>
          <a:xfrm>
            <a:off x="6440003" y="3548494"/>
            <a:ext cx="550185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Business Type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98% </a:t>
            </a:r>
            <a:r>
              <a:rPr kumimoji="0" lang="en-US" sz="20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Wholesale Trading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2%</a:t>
            </a:r>
            <a:r>
              <a:rPr kumimoji="0" lang="en-US" sz="20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Plastic and Rubber Product Manufacturing</a:t>
            </a:r>
          </a:p>
        </p:txBody>
      </p:sp>
    </p:spTree>
    <p:extLst>
      <p:ext uri="{BB962C8B-B14F-4D97-AF65-F5344CB8AC3E}">
        <p14:creationId xmlns:p14="http://schemas.microsoft.com/office/powerpoint/2010/main" val="156140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1131-46FC-4B0C-94E6-A2D319AE4F31}"/>
              </a:ext>
            </a:extLst>
          </p:cNvPr>
          <p:cNvSpPr>
            <a:spLocks noGrp="1"/>
          </p:cNvSpPr>
          <p:nvPr>
            <p:ph type="title"/>
          </p:nvPr>
        </p:nvSpPr>
        <p:spPr>
          <a:xfrm>
            <a:off x="38100" y="0"/>
            <a:ext cx="10515600" cy="760343"/>
          </a:xfrm>
        </p:spPr>
        <p:txBody>
          <a:bodyPr vert="horz" lIns="91440" tIns="45720" rIns="91440" bIns="45720" rtlCol="0" anchor="ctr">
            <a:normAutofit/>
          </a:bodyPr>
          <a:lstStyle/>
          <a:p>
            <a:r>
              <a:rPr lang="en-US" dirty="0">
                <a:latin typeface="Segoe UI Light" panose="020B0502040204020203" pitchFamily="34" charset="0"/>
                <a:cs typeface="Segoe UI Light" panose="020B0502040204020203" pitchFamily="34" charset="0"/>
              </a:rPr>
              <a:t>Main Culprits</a:t>
            </a:r>
          </a:p>
        </p:txBody>
      </p:sp>
      <p:sp>
        <p:nvSpPr>
          <p:cNvPr id="4" name="TextBox 3">
            <a:extLst>
              <a:ext uri="{FF2B5EF4-FFF2-40B4-BE49-F238E27FC236}">
                <a16:creationId xmlns:a16="http://schemas.microsoft.com/office/drawing/2014/main" id="{64B01B14-E095-4104-A5EC-E4340B067B29}"/>
              </a:ext>
            </a:extLst>
          </p:cNvPr>
          <p:cNvSpPr txBox="1"/>
          <p:nvPr/>
        </p:nvSpPr>
        <p:spPr>
          <a:xfrm>
            <a:off x="99391" y="1008822"/>
            <a:ext cx="6226192" cy="1200329"/>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Vikram Kothari, Directory of Rotomac Global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Rahul Kothari, Son of Vikram Kothari</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p:txBody>
      </p:sp>
      <p:sp>
        <p:nvSpPr>
          <p:cNvPr id="5" name="TextBox 4">
            <a:extLst>
              <a:ext uri="{FF2B5EF4-FFF2-40B4-BE49-F238E27FC236}">
                <a16:creationId xmlns:a16="http://schemas.microsoft.com/office/drawing/2014/main" id="{F3AC7027-6A3E-48BF-8537-4D6E34575030}"/>
              </a:ext>
            </a:extLst>
          </p:cNvPr>
          <p:cNvSpPr txBox="1"/>
          <p:nvPr/>
        </p:nvSpPr>
        <p:spPr>
          <a:xfrm>
            <a:off x="99390" y="2146851"/>
            <a:ext cx="11688419" cy="4224131"/>
          </a:xfrm>
          <a:prstGeom prst="rect">
            <a:avLst/>
          </a:prstGeom>
        </p:spPr>
        <p:txBody>
          <a:bodyPr vert="horz" lIns="91440" tIns="45720" rIns="91440" bIns="45720" rtlCol="0" anchor="ctr">
            <a:normAutofit fontScale="32500" lnSpcReduction="20000"/>
          </a:bodyPr>
          <a:lstStyle>
            <a:lvl1pPr>
              <a:lnSpc>
                <a:spcPct val="90000"/>
              </a:lnSpc>
              <a:spcBef>
                <a:spcPct val="0"/>
              </a:spcBef>
              <a:buNone/>
              <a:defRPr sz="4400">
                <a:latin typeface="Segoe UI Light" panose="020B0502040204020203" pitchFamily="34" charset="0"/>
                <a:ea typeface="+mj-ea"/>
                <a:cs typeface="Segoe UI Light" panose="020B05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Chronology: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Rotomac Global Pvt Ltd, engaged in intermediary trade and manufacturing pens, routinely approached seven banks, seeking credit ranging from Rs 15 crore to Rs 200 crore from 2008 to 2013, mostly for exports and imports.</a:t>
            </a: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Instead of using the money to pay buyers/suppliers, the money was round-tripped to accounts of Rotomac and its sister companies.</a:t>
            </a: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Kothari indulged in trade for which incomplete documents were produced, or the company submitted photocopies of bills of loading and other documents of transactions on the pretext that original papers were sent to the importer. Most of the papers, the CBI claimed, originated in overseas centers.</a:t>
            </a: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a:p>
            <a:pPr marL="571500" marR="0" lvl="0" indent="-5715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When </a:t>
            </a:r>
            <a:r>
              <a:rPr kumimoji="0" lang="en-US" sz="6200" b="0" i="0" u="none" strike="noStrike" kern="1200" cap="none" spc="0" normalizeH="0" baseline="0" noProof="0" dirty="0" err="1">
                <a:ln>
                  <a:noFill/>
                </a:ln>
                <a:solidFill>
                  <a:prstClr val="black"/>
                </a:solidFill>
                <a:effectLst/>
                <a:uLnTx/>
                <a:uFillTx/>
                <a:latin typeface="Segoe UI Light" panose="020B0502040204020203" pitchFamily="34" charset="0"/>
                <a:ea typeface="+mj-ea"/>
                <a:cs typeface="Segoe UI Light" panose="020B0502040204020203" pitchFamily="34" charset="0"/>
              </a:rPr>
              <a:t>BoB</a:t>
            </a:r>
            <a:r>
              <a:rPr kumimoji="0" lang="en-US" sz="62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rPr>
              <a:t> officials visited Rotomac's suppliers and buyers abroad, they found that the import/export business was allegedly running through shell companies.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Segoe UI Light" panose="020B0502040204020203" pitchFamily="34" charset="0"/>
              <a:ea typeface="+mj-ea"/>
              <a:cs typeface="Segoe UI Light" panose="020B0502040204020203" pitchFamily="34" charset="0"/>
            </a:endParaRPr>
          </a:p>
        </p:txBody>
      </p:sp>
    </p:spTree>
    <p:extLst>
      <p:ext uri="{BB962C8B-B14F-4D97-AF65-F5344CB8AC3E}">
        <p14:creationId xmlns:p14="http://schemas.microsoft.com/office/powerpoint/2010/main" val="3600303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CA4D-181C-4EF1-96A1-30887B327D9B}"/>
              </a:ext>
            </a:extLst>
          </p:cNvPr>
          <p:cNvSpPr>
            <a:spLocks noGrp="1"/>
          </p:cNvSpPr>
          <p:nvPr>
            <p:ph type="title"/>
          </p:nvPr>
        </p:nvSpPr>
        <p:spPr>
          <a:xfrm>
            <a:off x="-46382" y="0"/>
            <a:ext cx="10515600" cy="762966"/>
          </a:xfrm>
        </p:spPr>
        <p:txBody>
          <a:bodyPr vert="horz" lIns="91440" tIns="45720" rIns="91440" bIns="45720" rtlCol="0" anchor="ctr">
            <a:normAutofit/>
          </a:bodyPr>
          <a:lstStyle/>
          <a:p>
            <a:r>
              <a:rPr lang="en-US" dirty="0">
                <a:latin typeface="Segoe UI Light" panose="020B0502040204020203" pitchFamily="34" charset="0"/>
                <a:cs typeface="Segoe UI Light" panose="020B0502040204020203" pitchFamily="34" charset="0"/>
              </a:rPr>
              <a:t>Current State</a:t>
            </a:r>
          </a:p>
        </p:txBody>
      </p:sp>
      <p:sp>
        <p:nvSpPr>
          <p:cNvPr id="3" name="Rectangle 2">
            <a:extLst>
              <a:ext uri="{FF2B5EF4-FFF2-40B4-BE49-F238E27FC236}">
                <a16:creationId xmlns:a16="http://schemas.microsoft.com/office/drawing/2014/main" id="{557DB829-E0C4-49B1-927C-88E0AC5561FB}"/>
              </a:ext>
            </a:extLst>
          </p:cNvPr>
          <p:cNvSpPr/>
          <p:nvPr/>
        </p:nvSpPr>
        <p:spPr>
          <a:xfrm>
            <a:off x="170621" y="978861"/>
            <a:ext cx="10876722" cy="1323439"/>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CBI Investigation is 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Rotomac promoter Vikram Kothari granted bail in loan default case.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rPr>
              <a:t>Kothari to surrender his passport to the trial court before his release and further directed him to inform about his movement in the country during the bail period.</a:t>
            </a:r>
          </a:p>
        </p:txBody>
      </p:sp>
      <p:pic>
        <p:nvPicPr>
          <p:cNvPr id="5" name="Picture 4">
            <a:extLst>
              <a:ext uri="{FF2B5EF4-FFF2-40B4-BE49-F238E27FC236}">
                <a16:creationId xmlns:a16="http://schemas.microsoft.com/office/drawing/2014/main" id="{66E042F6-22DE-4DBF-B0E5-41D6DCF30247}"/>
              </a:ext>
            </a:extLst>
          </p:cNvPr>
          <p:cNvPicPr>
            <a:picLocks noChangeAspect="1"/>
          </p:cNvPicPr>
          <p:nvPr/>
        </p:nvPicPr>
        <p:blipFill rotWithShape="1">
          <a:blip r:embed="rId2"/>
          <a:srcRect l="1101" t="53913" r="27935" b="6739"/>
          <a:stretch/>
        </p:blipFill>
        <p:spPr>
          <a:xfrm>
            <a:off x="1997765" y="3036404"/>
            <a:ext cx="8652013" cy="2698473"/>
          </a:xfrm>
          <a:prstGeom prst="rect">
            <a:avLst/>
          </a:prstGeom>
        </p:spPr>
      </p:pic>
    </p:spTree>
    <p:extLst>
      <p:ext uri="{BB962C8B-B14F-4D97-AF65-F5344CB8AC3E}">
        <p14:creationId xmlns:p14="http://schemas.microsoft.com/office/powerpoint/2010/main" val="1919071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5000">
              <a:srgbClr val="DBD8D4"/>
            </a:gs>
            <a:gs pos="5000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9DFF7-1A32-4F37-9CC4-D7FBE0D33CAF}"/>
              </a:ext>
            </a:extLst>
          </p:cNvPr>
          <p:cNvSpPr>
            <a:spLocks noGrp="1"/>
          </p:cNvSpPr>
          <p:nvPr>
            <p:ph type="title"/>
          </p:nvPr>
        </p:nvSpPr>
        <p:spPr/>
        <p:txBody>
          <a:bodyPr/>
          <a:lstStyle/>
          <a:p>
            <a:r>
              <a:rPr lang="en-IN" dirty="0"/>
              <a:t>Nirav MODI</a:t>
            </a:r>
            <a:br>
              <a:rPr lang="en-IN" dirty="0"/>
            </a:br>
            <a:r>
              <a:rPr lang="en-IN" dirty="0"/>
              <a:t>Intro	</a:t>
            </a:r>
          </a:p>
        </p:txBody>
      </p:sp>
      <p:sp>
        <p:nvSpPr>
          <p:cNvPr id="3" name="Content Placeholder 2">
            <a:extLst>
              <a:ext uri="{FF2B5EF4-FFF2-40B4-BE49-F238E27FC236}">
                <a16:creationId xmlns:a16="http://schemas.microsoft.com/office/drawing/2014/main" id="{E1ECFAC2-D506-42F2-A185-52110C03D1C7}"/>
              </a:ext>
            </a:extLst>
          </p:cNvPr>
          <p:cNvSpPr>
            <a:spLocks noGrp="1"/>
          </p:cNvSpPr>
          <p:nvPr>
            <p:ph idx="1"/>
          </p:nvPr>
        </p:nvSpPr>
        <p:spPr>
          <a:xfrm>
            <a:off x="1451579" y="2015732"/>
            <a:ext cx="9603275" cy="3815225"/>
          </a:xfrm>
        </p:spPr>
        <p:txBody>
          <a:bodyPr/>
          <a:lstStyle/>
          <a:p>
            <a:r>
              <a:rPr lang="en-IN" dirty="0"/>
              <a:t>Fraud of total 11356.84 Cr organised by Nirav Modi and </a:t>
            </a:r>
            <a:r>
              <a:rPr lang="en-IN" u="sng" dirty="0"/>
              <a:t>PNB Authority</a:t>
            </a:r>
            <a:r>
              <a:rPr lang="en-IN" dirty="0"/>
              <a:t>, where Punjab National Bank (Brady House Branch, Mumbai) issues number of LOU in order to provide </a:t>
            </a:r>
            <a:r>
              <a:rPr lang="en-IN" u="sng" dirty="0"/>
              <a:t>buyer`s credit </a:t>
            </a:r>
            <a:r>
              <a:rPr lang="en-IN" dirty="0"/>
              <a:t>to Nirav Modi to purchase diamond from other country.</a:t>
            </a:r>
          </a:p>
          <a:p>
            <a:endParaRPr lang="en-IN" dirty="0"/>
          </a:p>
          <a:p>
            <a:r>
              <a:rPr lang="en-IN" dirty="0"/>
              <a:t>What is Buyer`s Credit?</a:t>
            </a:r>
          </a:p>
          <a:p>
            <a:pPr lvl="1"/>
            <a:r>
              <a:rPr lang="en-IN" dirty="0"/>
              <a:t>It is a short term loan taken from a foreign bank in order to pay to the supplier(s) against the imported supply.</a:t>
            </a:r>
          </a:p>
          <a:p>
            <a:pPr lvl="1"/>
            <a:r>
              <a:rPr lang="en-IN" dirty="0"/>
              <a:t>To take buyer`s credit from any local bank, one should submit security of the same amount to make the secured transaction b/w bank and supplier (through </a:t>
            </a:r>
            <a:r>
              <a:rPr lang="en-IN" dirty="0" err="1"/>
              <a:t>nato</a:t>
            </a:r>
            <a:r>
              <a:rPr lang="en-IN" dirty="0"/>
              <a:t> account)</a:t>
            </a:r>
          </a:p>
          <a:p>
            <a:pPr marL="457200" lvl="1" indent="0">
              <a:buNone/>
            </a:pPr>
            <a:endParaRPr lang="en-IN" dirty="0"/>
          </a:p>
        </p:txBody>
      </p:sp>
    </p:spTree>
    <p:extLst>
      <p:ext uri="{BB962C8B-B14F-4D97-AF65-F5344CB8AC3E}">
        <p14:creationId xmlns:p14="http://schemas.microsoft.com/office/powerpoint/2010/main" val="1602246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143A-794D-4ACC-9544-F9CD94C19A5D}"/>
              </a:ext>
            </a:extLst>
          </p:cNvPr>
          <p:cNvSpPr>
            <a:spLocks noGrp="1"/>
          </p:cNvSpPr>
          <p:nvPr>
            <p:ph type="title"/>
          </p:nvPr>
        </p:nvSpPr>
        <p:spPr/>
        <p:txBody>
          <a:bodyPr/>
          <a:lstStyle/>
          <a:p>
            <a:r>
              <a:rPr lang="en-IN" dirty="0"/>
              <a:t>Twist in the story</a:t>
            </a:r>
          </a:p>
        </p:txBody>
      </p:sp>
      <p:sp>
        <p:nvSpPr>
          <p:cNvPr id="3" name="Content Placeholder 2">
            <a:extLst>
              <a:ext uri="{FF2B5EF4-FFF2-40B4-BE49-F238E27FC236}">
                <a16:creationId xmlns:a16="http://schemas.microsoft.com/office/drawing/2014/main" id="{BFA6213C-8869-4DAD-BFA3-E20030E855C3}"/>
              </a:ext>
            </a:extLst>
          </p:cNvPr>
          <p:cNvSpPr>
            <a:spLocks noGrp="1"/>
          </p:cNvSpPr>
          <p:nvPr>
            <p:ph idx="1"/>
          </p:nvPr>
        </p:nvSpPr>
        <p:spPr/>
        <p:txBody>
          <a:bodyPr/>
          <a:lstStyle/>
          <a:p>
            <a:r>
              <a:rPr lang="en-IN" dirty="0"/>
              <a:t>Brandy House Branch, PNB bank issued </a:t>
            </a:r>
            <a:r>
              <a:rPr lang="en-IN" dirty="0" err="1"/>
              <a:t>LoU</a:t>
            </a:r>
            <a:r>
              <a:rPr lang="en-IN" dirty="0"/>
              <a:t>(letter of undertaking) to the foreign bank without taking any security amount from Nirav Modi.</a:t>
            </a:r>
          </a:p>
          <a:p>
            <a:r>
              <a:rPr lang="en-IN" dirty="0"/>
              <a:t>Apart from this,  bank is liable to pay to foreign bank including interest against the payment of supply.</a:t>
            </a:r>
          </a:p>
          <a:p>
            <a:r>
              <a:rPr lang="en-IN" dirty="0" err="1"/>
              <a:t>Nirav</a:t>
            </a:r>
            <a:r>
              <a:rPr lang="en-IN" dirty="0"/>
              <a:t> Modi didn`t pay principle amount + interest to bank and still got 11000 Cr diamond for free of cost.</a:t>
            </a:r>
          </a:p>
          <a:p>
            <a:pPr marL="0" indent="0">
              <a:buNone/>
            </a:pPr>
            <a:endParaRPr lang="en-IN" dirty="0"/>
          </a:p>
        </p:txBody>
      </p:sp>
    </p:spTree>
    <p:extLst>
      <p:ext uri="{BB962C8B-B14F-4D97-AF65-F5344CB8AC3E}">
        <p14:creationId xmlns:p14="http://schemas.microsoft.com/office/powerpoint/2010/main" val="4238980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AF9C7-2690-4183-B081-699EC2AC1D03}"/>
              </a:ext>
            </a:extLst>
          </p:cNvPr>
          <p:cNvSpPr>
            <a:spLocks noGrp="1"/>
          </p:cNvSpPr>
          <p:nvPr>
            <p:ph type="title"/>
          </p:nvPr>
        </p:nvSpPr>
        <p:spPr/>
        <p:txBody>
          <a:bodyPr/>
          <a:lstStyle/>
          <a:p>
            <a:r>
              <a:rPr lang="en-IN" dirty="0"/>
              <a:t>FRAUD, CULPRIT AND CURRENT STATUS</a:t>
            </a:r>
          </a:p>
        </p:txBody>
      </p:sp>
      <p:sp>
        <p:nvSpPr>
          <p:cNvPr id="3" name="Content Placeholder 2">
            <a:extLst>
              <a:ext uri="{FF2B5EF4-FFF2-40B4-BE49-F238E27FC236}">
                <a16:creationId xmlns:a16="http://schemas.microsoft.com/office/drawing/2014/main" id="{3B1A29FA-292E-4457-B78C-794DB0E01806}"/>
              </a:ext>
            </a:extLst>
          </p:cNvPr>
          <p:cNvSpPr>
            <a:spLocks noGrp="1"/>
          </p:cNvSpPr>
          <p:nvPr>
            <p:ph idx="1"/>
          </p:nvPr>
        </p:nvSpPr>
        <p:spPr/>
        <p:txBody>
          <a:bodyPr/>
          <a:lstStyle/>
          <a:p>
            <a:r>
              <a:rPr lang="en-IN" dirty="0" err="1"/>
              <a:t>Nirav</a:t>
            </a:r>
            <a:r>
              <a:rPr lang="en-IN" dirty="0"/>
              <a:t> Modi, a diamond jewellery businessmen, did 11356 Cr fraud with the collaboration with top authority of Brandy House Branch, PNB bank.</a:t>
            </a:r>
          </a:p>
          <a:p>
            <a:r>
              <a:rPr lang="en-IN" dirty="0"/>
              <a:t>Apart from </a:t>
            </a:r>
            <a:r>
              <a:rPr lang="en-IN"/>
              <a:t>Nirav </a:t>
            </a:r>
            <a:r>
              <a:rPr lang="en-IN" dirty="0"/>
              <a:t>Modi, top management of Brandy House </a:t>
            </a:r>
            <a:r>
              <a:rPr lang="en-IN" dirty="0" err="1"/>
              <a:t>Branch,PNB</a:t>
            </a:r>
            <a:r>
              <a:rPr lang="en-IN" dirty="0"/>
              <a:t> Bank is also major culprit, as without their approval, a huge amount of credit wouldn’t have been released. </a:t>
            </a:r>
          </a:p>
          <a:p>
            <a:r>
              <a:rPr lang="en-IN" dirty="0"/>
              <a:t>Now, A Diamond merchant , </a:t>
            </a:r>
            <a:r>
              <a:rPr lang="en-IN" dirty="0" err="1"/>
              <a:t>Nirav</a:t>
            </a:r>
            <a:r>
              <a:rPr lang="en-IN" dirty="0"/>
              <a:t> Modi, fighting against Indian government`s action against money laundry case and he need to present on a regular bases of hearing which takes place at Westminster Magistrates` Court in London </a:t>
            </a:r>
          </a:p>
        </p:txBody>
      </p:sp>
    </p:spTree>
    <p:extLst>
      <p:ext uri="{BB962C8B-B14F-4D97-AF65-F5344CB8AC3E}">
        <p14:creationId xmlns:p14="http://schemas.microsoft.com/office/powerpoint/2010/main" val="3069860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C0921F-B834-4C57-A090-B4DC841E73BA}"/>
              </a:ext>
            </a:extLst>
          </p:cNvPr>
          <p:cNvSpPr>
            <a:spLocks noGrp="1"/>
          </p:cNvSpPr>
          <p:nvPr>
            <p:ph type="title"/>
          </p:nvPr>
        </p:nvSpPr>
        <p:spPr/>
        <p:txBody>
          <a:bodyPr/>
          <a:lstStyle/>
          <a:p>
            <a:r>
              <a:rPr lang="de-CH" dirty="0"/>
              <a:t>PMC Bank Scam</a:t>
            </a:r>
            <a:endParaRPr lang="en-US" dirty="0"/>
          </a:p>
        </p:txBody>
      </p:sp>
    </p:spTree>
    <p:extLst>
      <p:ext uri="{BB962C8B-B14F-4D97-AF65-F5344CB8AC3E}">
        <p14:creationId xmlns:p14="http://schemas.microsoft.com/office/powerpoint/2010/main" val="1034981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C0921F-B834-4C57-A090-B4DC841E73BA}"/>
              </a:ext>
            </a:extLst>
          </p:cNvPr>
          <p:cNvSpPr>
            <a:spLocks noGrp="1"/>
          </p:cNvSpPr>
          <p:nvPr>
            <p:ph type="title"/>
          </p:nvPr>
        </p:nvSpPr>
        <p:spPr/>
        <p:txBody>
          <a:bodyPr/>
          <a:lstStyle/>
          <a:p>
            <a:r>
              <a:rPr lang="de-CH" dirty="0"/>
              <a:t>Ranbaxy Daiichi</a:t>
            </a:r>
            <a:endParaRPr lang="en-US" dirty="0"/>
          </a:p>
        </p:txBody>
      </p:sp>
    </p:spTree>
    <p:extLst>
      <p:ext uri="{BB962C8B-B14F-4D97-AF65-F5344CB8AC3E}">
        <p14:creationId xmlns:p14="http://schemas.microsoft.com/office/powerpoint/2010/main" val="30441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40F49-A6E0-4475-812B-43A0B7690D9C}"/>
              </a:ext>
            </a:extLst>
          </p:cNvPr>
          <p:cNvSpPr>
            <a:spLocks noGrp="1"/>
          </p:cNvSpPr>
          <p:nvPr>
            <p:ph type="title"/>
          </p:nvPr>
        </p:nvSpPr>
        <p:spPr/>
        <p:txBody>
          <a:bodyPr/>
          <a:lstStyle/>
          <a:p>
            <a:r>
              <a:rPr lang="de-CH" dirty="0"/>
              <a:t>Bhushan Steel</a:t>
            </a:r>
            <a:endParaRPr lang="en-US" dirty="0"/>
          </a:p>
        </p:txBody>
      </p:sp>
    </p:spTree>
    <p:extLst>
      <p:ext uri="{BB962C8B-B14F-4D97-AF65-F5344CB8AC3E}">
        <p14:creationId xmlns:p14="http://schemas.microsoft.com/office/powerpoint/2010/main" val="34358357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YLE" val="VCT_Marker"/>
  <p:tag name="DATE" val="10.05.2012 13:02:48"/>
  <p:tag name="VCT_ORDER" val="1"/>
  <p:tag name="VCT-TEMPLATE" val="Panalpina Master_VCT.potx"/>
  <p:tag name="VCT-COCKPIT-PROP" val="&lt;Title Slide;$Title;Short Title;Location;@Date;[:CONFIDENTIAL:DRAFT:URGENT:DO NOT COPY:CONCEPTUAL:ESTIMATE:EXAMPLE:FOR DISCUSSION:ILLUSTRATIVE:NON-EXHAUSTIVE:PRELIMINARY:TO BE CONFIRMED]Label;&gt;;&lt;Document;$Filename;$Language;Copyright;$NumberOfFirstSlide;&gt;;&lt;Contact;Name;Job Title;Position;Office 1;Phone 1;Office 2;Phone 2;E-Mail;&gt;"/>
  <p:tag name="VCT-COCKPIT-META" val="&lt;Properties;Author;Company;Creation date;Last author;&gt;"/>
  <p:tag name="VCT_TEMPL_ID" val="Panalpina Master_VCT.potx"/>
  <p:tag name="VCT_TEMPL_VERSION" val="2014-10-08"/>
  <p:tag name="VCTMASTER" val="Blank"/>
  <p:tag name="VCTORDER" val="1"/>
</p:tagLst>
</file>

<file path=ppt/tags/tag2.xml><?xml version="1.0" encoding="utf-8"?>
<p:tagLst xmlns:a="http://schemas.openxmlformats.org/drawingml/2006/main" xmlns:r="http://schemas.openxmlformats.org/officeDocument/2006/relationships" xmlns:p="http://schemas.openxmlformats.org/presentationml/2006/main">
  <p:tag name="STEXT" val="{Short Title}"/>
  <p:tag name="VCTXSHORT TITLE" val="Presentation Title"/>
</p:tagLst>
</file>

<file path=ppt/tags/tag3.xml><?xml version="1.0" encoding="utf-8"?>
<p:tagLst xmlns:a="http://schemas.openxmlformats.org/drawingml/2006/main" xmlns:r="http://schemas.openxmlformats.org/officeDocument/2006/relationships" xmlns:p="http://schemas.openxmlformats.org/presentationml/2006/main">
  <p:tag name="STEXT" val="{Location}{Date:, MMMM yyyy}"/>
  <p:tag name="VCTXLOCATION" val="Location"/>
  <p:tag name="VCTXDATE" val=", December 2014"/>
</p:tagLst>
</file>

<file path=ppt/tags/tag4.xml><?xml version="1.0" encoding="utf-8"?>
<p:tagLst xmlns:a="http://schemas.openxmlformats.org/drawingml/2006/main" xmlns:r="http://schemas.openxmlformats.org/officeDocument/2006/relationships" xmlns:p="http://schemas.openxmlformats.org/presentationml/2006/main">
  <p:tag name="STYLE" val="VctSubjectTitle"/>
  <p:tag name="DATE" val="10.05.2012 14:03:15"/>
</p:tagLst>
</file>

<file path=ppt/tags/tag5.xml><?xml version="1.0" encoding="utf-8"?>
<p:tagLst xmlns:a="http://schemas.openxmlformats.org/drawingml/2006/main" xmlns:r="http://schemas.openxmlformats.org/officeDocument/2006/relationships" xmlns:p="http://schemas.openxmlformats.org/presentationml/2006/main">
  <p:tag name="STYLE" val="VctFootnote"/>
  <p:tag name="DATE" val="10.05.2012 14:03:37"/>
</p:tagLst>
</file>

<file path=ppt/tags/tag6.xml><?xml version="1.0" encoding="utf-8"?>
<p:tagLst xmlns:a="http://schemas.openxmlformats.org/drawingml/2006/main" xmlns:r="http://schemas.openxmlformats.org/officeDocument/2006/relationships" xmlns:p="http://schemas.openxmlformats.org/presentationml/2006/main">
  <p:tag name="STYLE" val="VctStamp"/>
  <p:tag name="DATE" val="10.05.2012 14:05:53"/>
</p:tagLst>
</file>

<file path=ppt/tags/tag7.xml><?xml version="1.0" encoding="utf-8"?>
<p:tagLst xmlns:a="http://schemas.openxmlformats.org/drawingml/2006/main" xmlns:r="http://schemas.openxmlformats.org/officeDocument/2006/relationships" xmlns:p="http://schemas.openxmlformats.org/presentationml/2006/main">
  <p:tag name="STYLE" val="VctTopStpCtr"/>
  <p:tag name="DATE" val="10.05.2012 14:05:54"/>
  <p:tag name="VCT_BEGINID" val="20"/>
  <p:tag name="VCT_ENDID" val="20"/>
</p:tagLst>
</file>

<file path=ppt/tags/tag8.xml><?xml version="1.0" encoding="utf-8"?>
<p:tagLst xmlns:a="http://schemas.openxmlformats.org/drawingml/2006/main" xmlns:r="http://schemas.openxmlformats.org/officeDocument/2006/relationships" xmlns:p="http://schemas.openxmlformats.org/presentationml/2006/main">
  <p:tag name="STYLE" val="VctBtmStpCtr"/>
  <p:tag name="DATE" val="10.05.2012 14:05:54"/>
  <p:tag name="VCT_BEGINID" val="20"/>
  <p:tag name="VCT_ENDID" val="20"/>
</p:tagLst>
</file>

<file path=ppt/tags/tag9.xml><?xml version="1.0" encoding="utf-8"?>
<p:tagLst xmlns:a="http://schemas.openxmlformats.org/drawingml/2006/main" xmlns:r="http://schemas.openxmlformats.org/officeDocument/2006/relationships" xmlns:p="http://schemas.openxmlformats.org/presentationml/2006/main">
  <p:tag name="VCT-BODYINDENTATION" val="0;0;0;14.25;14.25;35.25;35.25;56.25;56.37496;77.25;56;76.87504;56.37496;77.25;56;76.87504;56.37496;77.25;"/>
  <p:tag name="VCT-BULLETVISIBILITY" val="G ********"/>
</p:tagLst>
</file>

<file path=ppt/tags/tag10.xml><?xml version="1.0" encoding="utf-8"?>
<p:tagLst xmlns:a="http://schemas.openxmlformats.org/drawingml/2006/main" xmlns:r="http://schemas.openxmlformats.org/officeDocument/2006/relationships" xmlns:p="http://schemas.openxmlformats.org/presentationml/2006/main">
  <p:tag name="STYLE" val="VctRoadmap"/>
  <p:tag name="DATE" val="01.06.2012 14:42:54"/>
</p:tagLst>
</file>

<file path=ppt/tags/tag11.xml><?xml version="1.0" encoding="utf-8"?>
<p:tagLst xmlns:a="http://schemas.openxmlformats.org/drawingml/2006/main" xmlns:r="http://schemas.openxmlformats.org/officeDocument/2006/relationships" xmlns:p="http://schemas.openxmlformats.org/presentationml/2006/main">
  <p:tag name="STEXT" val="{Copyright}"/>
  <p:tag name="VCTXCOPYRIGHT" val=" "/>
</p:tagLst>
</file>

<file path=ppt/tags/tag12.xml><?xml version="1.0" encoding="utf-8"?>
<p:tagLst xmlns:a="http://schemas.openxmlformats.org/drawingml/2006/main" xmlns:r="http://schemas.openxmlformats.org/officeDocument/2006/relationships" xmlns:p="http://schemas.openxmlformats.org/presentationml/2006/main">
  <p:tag name="STYLE" val="VctContentArea"/>
  <p:tag name="DATE" val="12.06.2012 17:44:25"/>
</p:tagLst>
</file>

<file path=ppt/tags/tag13.xml><?xml version="1.0" encoding="utf-8"?>
<p:tagLst xmlns:a="http://schemas.openxmlformats.org/drawingml/2006/main" xmlns:r="http://schemas.openxmlformats.org/officeDocument/2006/relationships" xmlns:p="http://schemas.openxmlformats.org/presentationml/2006/main">
  <p:tag name="VCTXSHORT TITLE" val="Presentation Title"/>
  <p:tag name="STEXT" val="{Label}"/>
</p:tagLst>
</file>

<file path=ppt/tags/tag14.xml><?xml version="1.0" encoding="utf-8"?>
<p:tagLst xmlns:a="http://schemas.openxmlformats.org/drawingml/2006/main" xmlns:r="http://schemas.openxmlformats.org/officeDocument/2006/relationships" xmlns:p="http://schemas.openxmlformats.org/presentationml/2006/main">
  <p:tag name="STEXT" val="{Short Title}"/>
  <p:tag name="VCTXSHORT TITLE" val="Presentation Title"/>
</p:tagLst>
</file>

<file path=ppt/tags/tag15.xml><?xml version="1.0" encoding="utf-8"?>
<p:tagLst xmlns:a="http://schemas.openxmlformats.org/drawingml/2006/main" xmlns:r="http://schemas.openxmlformats.org/officeDocument/2006/relationships" xmlns:p="http://schemas.openxmlformats.org/presentationml/2006/main">
  <p:tag name="STEXT" val="{Location}{Date:, MMMM d, yyyy}"/>
  <p:tag name="VCTXLOCATION" val="Location"/>
  <p:tag name="VCTXDATE" val=", December 1, 2014"/>
</p:tagLst>
</file>

<file path=ppt/tags/tag16.xml><?xml version="1.0" encoding="utf-8"?>
<p:tagLst xmlns:a="http://schemas.openxmlformats.org/drawingml/2006/main" xmlns:r="http://schemas.openxmlformats.org/officeDocument/2006/relationships" xmlns:p="http://schemas.openxmlformats.org/presentationml/2006/main">
  <p:tag name="VCT_BODYSTYLE" val="1"/>
</p:tagLst>
</file>

<file path=ppt/tags/tag17.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18.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19.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20.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21.xml><?xml version="1.0" encoding="utf-8"?>
<p:tagLst xmlns:a="http://schemas.openxmlformats.org/drawingml/2006/main" xmlns:r="http://schemas.openxmlformats.org/officeDocument/2006/relationships" xmlns:p="http://schemas.openxmlformats.org/presentationml/2006/main">
  <p:tag name="VCT-BODYINDENTATION" val="0;20.14772;35.97787;58.4641;71.95559;89.94456;107.9335;125.9224;143.9113;161.9003;"/>
  <p:tag name="VCT-BULLETVISIBILITY" val="G*****"/>
</p:tagLst>
</file>

<file path=ppt/tags/tag22.xml><?xml version="1.0" encoding="utf-8"?>
<p:tagLst xmlns:a="http://schemas.openxmlformats.org/drawingml/2006/main" xmlns:r="http://schemas.openxmlformats.org/officeDocument/2006/relationships" xmlns:p="http://schemas.openxmlformats.org/presentationml/2006/main">
  <p:tag name="STYLE" val="VCT_Marker"/>
  <p:tag name="DATE" val="11/10/2015 19:12:19"/>
  <p:tag name="VCTMASTER" val="LI-Template-Gray-May2013"/>
  <p:tag name="VCTORDER" val="5"/>
</p:tagLst>
</file>

<file path=ppt/tags/tag23.xml><?xml version="1.0" encoding="utf-8"?>
<p:tagLst xmlns:a="http://schemas.openxmlformats.org/drawingml/2006/main" xmlns:r="http://schemas.openxmlformats.org/officeDocument/2006/relationships" xmlns:p="http://schemas.openxmlformats.org/presentationml/2006/main">
  <p:tag name="STYLE" val="VCT_Marker"/>
  <p:tag name="DATE" val="10.05.2012 13:02:48"/>
  <p:tag name="VCT_ORDER" val="1"/>
  <p:tag name="VCT-TEMPLATE" val="Panalpina Master_VCT.potx"/>
  <p:tag name="VCT-COCKPIT-PROP" val="&lt;Title Slide;$Title;Short Title;Location;@Date;[:CONFIDENTIAL:DRAFT:URGENT:DO NOT COPY:CONCEPTUAL:ESTIMATE:EXAMPLE:FOR DISCUSSION:ILLUSTRATIVE:NON-EXHAUSTIVE:PRELIMINARY:TO BE CONFIRMED]Label;&gt;;&lt;Document;$Filename;$Language;Copyright;$NumberOfFirstSlide;&gt;;&lt;Contact;Name;Job Title;Position;Office 1;Phone 1;Office 2;Phone 2;E-Mail;&gt;"/>
  <p:tag name="VCT-COCKPIT-META" val="&lt;Properties;Author;Company;Creation date;Last author;&gt;"/>
  <p:tag name="VCT_TEMPL_ID" val="Panalpina Master_VCT.potx"/>
  <p:tag name="VCT_TEMPL_VERSION" val="2014-10-08"/>
  <p:tag name="VCTMASTER" val="Blank"/>
  <p:tag name="VCTORDER" val="1"/>
</p:tagLst>
</file>

<file path=ppt/tags/tag24.xml><?xml version="1.0" encoding="utf-8"?>
<p:tagLst xmlns:a="http://schemas.openxmlformats.org/drawingml/2006/main" xmlns:r="http://schemas.openxmlformats.org/officeDocument/2006/relationships" xmlns:p="http://schemas.openxmlformats.org/presentationml/2006/main">
  <p:tag name="STEXT" val="{Short Title}"/>
  <p:tag name="VCTXSHORT TITLE" val="Presentation Title"/>
</p:tagLst>
</file>

<file path=ppt/tags/tag25.xml><?xml version="1.0" encoding="utf-8"?>
<p:tagLst xmlns:a="http://schemas.openxmlformats.org/drawingml/2006/main" xmlns:r="http://schemas.openxmlformats.org/officeDocument/2006/relationships" xmlns:p="http://schemas.openxmlformats.org/presentationml/2006/main">
  <p:tag name="STEXT" val="{Location}{Date:, MMMM yyyy}"/>
  <p:tag name="VCTXLOCATION" val="Location"/>
  <p:tag name="VCTXDATE" val=", December 2014"/>
</p:tagLst>
</file>

<file path=ppt/tags/tag26.xml><?xml version="1.0" encoding="utf-8"?>
<p:tagLst xmlns:a="http://schemas.openxmlformats.org/drawingml/2006/main" xmlns:r="http://schemas.openxmlformats.org/officeDocument/2006/relationships" xmlns:p="http://schemas.openxmlformats.org/presentationml/2006/main">
  <p:tag name="STYLE" val="VctSubjectTitle"/>
  <p:tag name="DATE" val="10.05.2012 14:03:15"/>
</p:tagLst>
</file>

<file path=ppt/tags/tag27.xml><?xml version="1.0" encoding="utf-8"?>
<p:tagLst xmlns:a="http://schemas.openxmlformats.org/drawingml/2006/main" xmlns:r="http://schemas.openxmlformats.org/officeDocument/2006/relationships" xmlns:p="http://schemas.openxmlformats.org/presentationml/2006/main">
  <p:tag name="STYLE" val="VctFootnote"/>
  <p:tag name="DATE" val="10.05.2012 14:03:37"/>
</p:tagLst>
</file>

<file path=ppt/tags/tag28.xml><?xml version="1.0" encoding="utf-8"?>
<p:tagLst xmlns:a="http://schemas.openxmlformats.org/drawingml/2006/main" xmlns:r="http://schemas.openxmlformats.org/officeDocument/2006/relationships" xmlns:p="http://schemas.openxmlformats.org/presentationml/2006/main">
  <p:tag name="STYLE" val="VctStamp"/>
  <p:tag name="DATE" val="10.05.2012 14:05:53"/>
</p:tagLst>
</file>

<file path=ppt/tags/tag29.xml><?xml version="1.0" encoding="utf-8"?>
<p:tagLst xmlns:a="http://schemas.openxmlformats.org/drawingml/2006/main" xmlns:r="http://schemas.openxmlformats.org/officeDocument/2006/relationships" xmlns:p="http://schemas.openxmlformats.org/presentationml/2006/main">
  <p:tag name="STYLE" val="VctTopStpCtr"/>
  <p:tag name="DATE" val="10.05.2012 14:05:54"/>
  <p:tag name="VCT_BEGINID" val="20"/>
  <p:tag name="VCT_ENDID" val="20"/>
</p:tagLst>
</file>

<file path=ppt/tags/tag30.xml><?xml version="1.0" encoding="utf-8"?>
<p:tagLst xmlns:a="http://schemas.openxmlformats.org/drawingml/2006/main" xmlns:r="http://schemas.openxmlformats.org/officeDocument/2006/relationships" xmlns:p="http://schemas.openxmlformats.org/presentationml/2006/main">
  <p:tag name="STYLE" val="VctBtmStpCtr"/>
  <p:tag name="DATE" val="10.05.2012 14:05:54"/>
  <p:tag name="VCT_BEGINID" val="20"/>
  <p:tag name="VCT_ENDID" val="20"/>
</p:tagLst>
</file>

<file path=ppt/tags/tag31.xml><?xml version="1.0" encoding="utf-8"?>
<p:tagLst xmlns:a="http://schemas.openxmlformats.org/drawingml/2006/main" xmlns:r="http://schemas.openxmlformats.org/officeDocument/2006/relationships" xmlns:p="http://schemas.openxmlformats.org/presentationml/2006/main">
  <p:tag name="VCT-BODYINDENTATION" val="0;0;0;14.25;14.25;35.25;35.25;56.25;56.37496;77.25;56;76.87504;56.37496;77.25;56;76.87504;56.37496;77.25;"/>
  <p:tag name="VCT-BULLETVISIBILITY" val="G ********"/>
</p:tagLst>
</file>

<file path=ppt/tags/tag32.xml><?xml version="1.0" encoding="utf-8"?>
<p:tagLst xmlns:a="http://schemas.openxmlformats.org/drawingml/2006/main" xmlns:r="http://schemas.openxmlformats.org/officeDocument/2006/relationships" xmlns:p="http://schemas.openxmlformats.org/presentationml/2006/main">
  <p:tag name="STYLE" val="VctRoadmap"/>
  <p:tag name="DATE" val="01.06.2012 14:42:54"/>
</p:tagLst>
</file>

<file path=ppt/tags/tag33.xml><?xml version="1.0" encoding="utf-8"?>
<p:tagLst xmlns:a="http://schemas.openxmlformats.org/drawingml/2006/main" xmlns:r="http://schemas.openxmlformats.org/officeDocument/2006/relationships" xmlns:p="http://schemas.openxmlformats.org/presentationml/2006/main">
  <p:tag name="STEXT" val="{Copyright}"/>
  <p:tag name="VCTXCOPYRIGHT" val=" "/>
</p:tagLst>
</file>

<file path=ppt/tags/tag34.xml><?xml version="1.0" encoding="utf-8"?>
<p:tagLst xmlns:a="http://schemas.openxmlformats.org/drawingml/2006/main" xmlns:r="http://schemas.openxmlformats.org/officeDocument/2006/relationships" xmlns:p="http://schemas.openxmlformats.org/presentationml/2006/main">
  <p:tag name="STYLE" val="VctContentArea"/>
  <p:tag name="DATE" val="12.06.2012 17:44:25"/>
</p:tagLst>
</file>

<file path=ppt/tags/tag35.xml><?xml version="1.0" encoding="utf-8"?>
<p:tagLst xmlns:a="http://schemas.openxmlformats.org/drawingml/2006/main" xmlns:r="http://schemas.openxmlformats.org/officeDocument/2006/relationships" xmlns:p="http://schemas.openxmlformats.org/presentationml/2006/main">
  <p:tag name="VCTXSHORT TITLE" val="Presentation Title"/>
  <p:tag name="STEXT" val="{Label}"/>
</p:tagLst>
</file>

<file path=ppt/tags/tag36.xml><?xml version="1.0" encoding="utf-8"?>
<p:tagLst xmlns:a="http://schemas.openxmlformats.org/drawingml/2006/main" xmlns:r="http://schemas.openxmlformats.org/officeDocument/2006/relationships" xmlns:p="http://schemas.openxmlformats.org/presentationml/2006/main">
  <p:tag name="STEXT" val="{Short Title}"/>
  <p:tag name="VCTXSHORT TITLE" val="Presentation Title"/>
</p:tagLst>
</file>

<file path=ppt/tags/tag37.xml><?xml version="1.0" encoding="utf-8"?>
<p:tagLst xmlns:a="http://schemas.openxmlformats.org/drawingml/2006/main" xmlns:r="http://schemas.openxmlformats.org/officeDocument/2006/relationships" xmlns:p="http://schemas.openxmlformats.org/presentationml/2006/main">
  <p:tag name="STEXT" val="{Location}{Date:, MMMM d, yyyy}"/>
  <p:tag name="VCTXLOCATION" val="Location"/>
  <p:tag name="VCTXDATE" val=", December 1, 2014"/>
</p:tagLst>
</file>

<file path=ppt/tags/tag38.xml><?xml version="1.0" encoding="utf-8"?>
<p:tagLst xmlns:a="http://schemas.openxmlformats.org/drawingml/2006/main" xmlns:r="http://schemas.openxmlformats.org/officeDocument/2006/relationships" xmlns:p="http://schemas.openxmlformats.org/presentationml/2006/main">
  <p:tag name="VCT_BODYSTYLE" val="1"/>
</p:tagLst>
</file>

<file path=ppt/tags/tag39.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40.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41.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ags/tag42.xml><?xml version="1.0" encoding="utf-8"?>
<p:tagLst xmlns:a="http://schemas.openxmlformats.org/drawingml/2006/main" xmlns:r="http://schemas.openxmlformats.org/officeDocument/2006/relationships" xmlns:p="http://schemas.openxmlformats.org/presentationml/2006/main">
  <p:tag name="VCT_BODYSTYLE" val="1"/>
  <p:tag name="VCT-RADIUS" val="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Blank">
  <a:themeElements>
    <a:clrScheme name="Panalpina">
      <a:dk1>
        <a:srgbClr val="000000"/>
      </a:dk1>
      <a:lt1>
        <a:srgbClr val="FFFFFF"/>
      </a:lt1>
      <a:dk2>
        <a:srgbClr val="373C8C"/>
      </a:dk2>
      <a:lt2>
        <a:srgbClr val="D91A26"/>
      </a:lt2>
      <a:accent1>
        <a:srgbClr val="969696"/>
      </a:accent1>
      <a:accent2>
        <a:srgbClr val="B7DBFF"/>
      </a:accent2>
      <a:accent3>
        <a:srgbClr val="DDDDDD"/>
      </a:accent3>
      <a:accent4>
        <a:srgbClr val="D7C142"/>
      </a:accent4>
      <a:accent5>
        <a:srgbClr val="3B466D"/>
      </a:accent5>
      <a:accent6>
        <a:srgbClr val="7AB800"/>
      </a:accent6>
      <a:hlink>
        <a:srgbClr val="373C8C"/>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effectLst>
          <a:outerShdw blurRad="50800" dist="25400" dir="2700000" algn="tl" rotWithShape="0">
            <a:schemeClr val="accent1">
              <a:alpha val="40000"/>
            </a:schemeClr>
          </a:outerShdw>
        </a:effectLst>
      </a:spPr>
      <a:bodyPr vert="horz" wrap="square" lIns="90000" tIns="82800" rIns="90000" bIns="46800" rtlCol="0" anchor="t" anchorCtr="0">
        <a:noAutofit/>
      </a:bodyPr>
      <a:lstStyle>
        <a:defPPr>
          <a:spcBef>
            <a:spcPts val="300"/>
          </a:spcBef>
          <a:spcAft>
            <a:spcPts val="300"/>
          </a:spcAft>
          <a:buClr>
            <a:schemeClr val="tx2"/>
          </a:buClr>
          <a:buSzPct val="100000"/>
          <a:defRPr>
            <a:solidFill>
              <a:schemeClr val="tx1"/>
            </a:solidFill>
            <a:latin typeface="Arial"/>
          </a:defRPr>
        </a:defPPr>
      </a:lstStyle>
    </a:spDef>
    <a:txDef>
      <a:spPr>
        <a:noFill/>
      </a:spPr>
      <a:bodyPr vert="horz" wrap="square" lIns="90000" tIns="82800" rIns="90000" bIns="46800" rtlCol="0" anchor="t" anchorCtr="0">
        <a:noAutofit/>
      </a:bodyPr>
      <a:lstStyle>
        <a:defPPr>
          <a:spcBef>
            <a:spcPts val="600"/>
          </a:spcBef>
          <a:spcAft>
            <a:spcPts val="600"/>
          </a:spcAft>
          <a:buClr>
            <a:schemeClr val="tx2"/>
          </a:buClr>
          <a:buSzPct val="100000"/>
          <a:defRPr sz="2000" dirty="0" smtClean="0">
            <a:latin typeface="Arial"/>
          </a:defRPr>
        </a:defPPr>
      </a:lstStyle>
    </a:txDef>
  </a:objectDefaults>
  <a:extraClrSchemeLst/>
</a:theme>
</file>

<file path=ppt/theme/theme3.xml><?xml version="1.0" encoding="utf-8"?>
<a:theme xmlns:a="http://schemas.openxmlformats.org/drawingml/2006/main" name="LI-Template-Gray-May2013">
  <a:themeElements>
    <a:clrScheme name="LinkedIn-2013">
      <a:dk1>
        <a:srgbClr val="000000"/>
      </a:dk1>
      <a:lt1>
        <a:srgbClr val="FFFFFF"/>
      </a:lt1>
      <a:dk2>
        <a:srgbClr val="3C3D41"/>
      </a:dk2>
      <a:lt2>
        <a:srgbClr val="CDCCCA"/>
      </a:lt2>
      <a:accent1>
        <a:srgbClr val="0072B2"/>
      </a:accent1>
      <a:accent2>
        <a:srgbClr val="8CC73F"/>
      </a:accent2>
      <a:accent3>
        <a:srgbClr val="FF7328"/>
      </a:accent3>
      <a:accent4>
        <a:srgbClr val="C10059"/>
      </a:accent4>
      <a:accent5>
        <a:srgbClr val="E5B624"/>
      </a:accent5>
      <a:accent6>
        <a:srgbClr val="7F7F7F"/>
      </a:accent6>
      <a:hlink>
        <a:srgbClr val="0073B2"/>
      </a:hlink>
      <a:folHlink>
        <a:srgbClr val="0073B2"/>
      </a:folHlink>
    </a:clrScheme>
    <a:fontScheme name="LinkedI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1">
                <a:lumMod val="75000"/>
              </a:schemeClr>
            </a:gs>
            <a:gs pos="100000">
              <a:schemeClr val="accent1"/>
            </a:gs>
          </a:gsLst>
          <a:lin ang="16200000" scaled="1"/>
          <a:tileRect/>
        </a:gradFill>
        <a:ln w="9525">
          <a:noFill/>
          <a:miter lim="800000"/>
          <a:headEnd/>
          <a:tailEnd/>
        </a:ln>
        <a:effectLst/>
      </a:spPr>
      <a:bodyPr anchor="ctr"/>
      <a:lstStyle>
        <a:defPPr algn="ctr" defTabSz="914400">
          <a:defRPr sz="1600" b="1" dirty="0">
            <a:solidFill>
              <a:schemeClr val="bg1"/>
            </a:solidFill>
            <a:effectLst>
              <a:outerShdw blurRad="12700" dist="12700" dir="5400000" algn="tl" rotWithShape="0">
                <a:srgbClr val="000000">
                  <a:alpha val="27000"/>
                </a:srgbClr>
              </a:outerShdw>
            </a:effectLst>
          </a:defRPr>
        </a:defPPr>
      </a:lstStyle>
    </a:spDef>
    <a:lnDef>
      <a:spPr>
        <a:ln w="6350" cmpd="sng">
          <a:solidFill>
            <a:schemeClr val="accent6">
              <a:lumMod val="75000"/>
            </a:schemeClr>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0" tIns="45720" rIns="91440" bIns="45720" rtlCol="0">
        <a:noAutofit/>
      </a:bodyPr>
      <a:lstStyle>
        <a:defPPr marR="0" algn="l" defTabSz="457200" rtl="0" eaLnBrk="1" fontAlgn="auto" latinLnBrk="0" hangingPunct="1">
          <a:lnSpc>
            <a:spcPct val="100000"/>
          </a:lnSpc>
          <a:spcBef>
            <a:spcPct val="20000"/>
          </a:spcBef>
          <a:spcAft>
            <a:spcPts val="0"/>
          </a:spcAft>
          <a:buClr>
            <a:schemeClr val="accent1"/>
          </a:buClr>
          <a:buSzTx/>
          <a:buFont typeface="Wingdings" pitchFamily="2" charset="2"/>
          <a:buNone/>
          <a:tabLst/>
          <a:defRPr kumimoji="0" sz="2000" b="0" i="0" u="none" strike="noStrike" kern="1200" cap="none" spc="0" normalizeH="0" baseline="0" noProof="0" dirty="0" smtClean="0">
            <a:ln>
              <a:noFill/>
            </a:ln>
            <a:effectLst/>
            <a:uLnTx/>
            <a:uFillTx/>
            <a:latin typeface="Arial" pitchFamily="34" charset="0"/>
            <a:ea typeface="+mn-ea"/>
            <a:cs typeface="Arial" pitchFamily="34" charset="0"/>
          </a:defRPr>
        </a:defPPr>
      </a:lstStyle>
    </a:txDef>
  </a:objectDefaults>
  <a:extraClrSchemeLst/>
</a:theme>
</file>

<file path=ppt/theme/theme4.xml><?xml version="1.0" encoding="utf-8"?>
<a:theme xmlns:a="http://schemas.openxmlformats.org/drawingml/2006/main" name="1_LI-Template-Gray-May2013">
  <a:themeElements>
    <a:clrScheme name="LinkedIn-2013">
      <a:dk1>
        <a:srgbClr val="000000"/>
      </a:dk1>
      <a:lt1>
        <a:srgbClr val="FFFFFF"/>
      </a:lt1>
      <a:dk2>
        <a:srgbClr val="3C3D41"/>
      </a:dk2>
      <a:lt2>
        <a:srgbClr val="CDCCCA"/>
      </a:lt2>
      <a:accent1>
        <a:srgbClr val="0072B2"/>
      </a:accent1>
      <a:accent2>
        <a:srgbClr val="8CC73F"/>
      </a:accent2>
      <a:accent3>
        <a:srgbClr val="FF7328"/>
      </a:accent3>
      <a:accent4>
        <a:srgbClr val="C10059"/>
      </a:accent4>
      <a:accent5>
        <a:srgbClr val="E5B624"/>
      </a:accent5>
      <a:accent6>
        <a:srgbClr val="7F7F7F"/>
      </a:accent6>
      <a:hlink>
        <a:srgbClr val="0073B2"/>
      </a:hlink>
      <a:folHlink>
        <a:srgbClr val="0073B2"/>
      </a:folHlink>
    </a:clrScheme>
    <a:fontScheme name="LinkedI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1">
                <a:lumMod val="75000"/>
              </a:schemeClr>
            </a:gs>
            <a:gs pos="100000">
              <a:schemeClr val="accent1"/>
            </a:gs>
          </a:gsLst>
          <a:lin ang="16200000" scaled="1"/>
          <a:tileRect/>
        </a:gradFill>
        <a:ln w="9525">
          <a:noFill/>
          <a:miter lim="800000"/>
          <a:headEnd/>
          <a:tailEnd/>
        </a:ln>
        <a:effectLst/>
      </a:spPr>
      <a:bodyPr anchor="ctr"/>
      <a:lstStyle>
        <a:defPPr algn="ctr" defTabSz="914400">
          <a:defRPr sz="1600" b="1" dirty="0">
            <a:solidFill>
              <a:schemeClr val="bg1"/>
            </a:solidFill>
            <a:effectLst>
              <a:outerShdw blurRad="12700" dist="12700" dir="5400000" algn="tl" rotWithShape="0">
                <a:srgbClr val="000000">
                  <a:alpha val="27000"/>
                </a:srgbClr>
              </a:outerShdw>
            </a:effectLst>
          </a:defRPr>
        </a:defPPr>
      </a:lstStyle>
    </a:spDef>
    <a:lnDef>
      <a:spPr>
        <a:ln w="6350" cmpd="sng">
          <a:solidFill>
            <a:schemeClr val="accent6">
              <a:lumMod val="75000"/>
            </a:schemeClr>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0" tIns="45720" rIns="91440" bIns="45720" rtlCol="0">
        <a:noAutofit/>
      </a:bodyPr>
      <a:lstStyle>
        <a:defPPr marR="0" algn="l" defTabSz="457200" rtl="0" eaLnBrk="1" fontAlgn="auto" latinLnBrk="0" hangingPunct="1">
          <a:lnSpc>
            <a:spcPct val="100000"/>
          </a:lnSpc>
          <a:spcBef>
            <a:spcPct val="20000"/>
          </a:spcBef>
          <a:spcAft>
            <a:spcPts val="0"/>
          </a:spcAft>
          <a:buClr>
            <a:schemeClr val="accent1"/>
          </a:buClr>
          <a:buSzTx/>
          <a:buFont typeface="Wingdings" pitchFamily="2" charset="2"/>
          <a:buNone/>
          <a:tabLst/>
          <a:defRPr kumimoji="0" sz="2000" b="0" i="0" u="none" strike="noStrike" kern="1200" cap="none" spc="0" normalizeH="0" baseline="0" noProof="0" dirty="0" smtClean="0">
            <a:ln>
              <a:noFill/>
            </a:ln>
            <a:effectLst/>
            <a:uLnTx/>
            <a:uFillTx/>
            <a:latin typeface="Arial" pitchFamily="34" charset="0"/>
            <a:ea typeface="+mn-ea"/>
            <a:cs typeface="Arial" pitchFamily="34" charset="0"/>
          </a:defRPr>
        </a:defPPr>
      </a:lstStyle>
    </a:txDef>
  </a:objectDefaults>
  <a:extraClrSchemeLst/>
</a:theme>
</file>

<file path=ppt/theme/theme5.xml><?xml version="1.0" encoding="utf-8"?>
<a:theme xmlns:a="http://schemas.openxmlformats.org/drawingml/2006/main" name="1_Blank">
  <a:themeElements>
    <a:clrScheme name="Panalpina">
      <a:dk1>
        <a:srgbClr val="000000"/>
      </a:dk1>
      <a:lt1>
        <a:srgbClr val="FFFFFF"/>
      </a:lt1>
      <a:dk2>
        <a:srgbClr val="373C8C"/>
      </a:dk2>
      <a:lt2>
        <a:srgbClr val="D91A26"/>
      </a:lt2>
      <a:accent1>
        <a:srgbClr val="969696"/>
      </a:accent1>
      <a:accent2>
        <a:srgbClr val="B7DBFF"/>
      </a:accent2>
      <a:accent3>
        <a:srgbClr val="DDDDDD"/>
      </a:accent3>
      <a:accent4>
        <a:srgbClr val="D7C142"/>
      </a:accent4>
      <a:accent5>
        <a:srgbClr val="3B466D"/>
      </a:accent5>
      <a:accent6>
        <a:srgbClr val="7AB800"/>
      </a:accent6>
      <a:hlink>
        <a:srgbClr val="373C8C"/>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effectLst>
          <a:outerShdw blurRad="50800" dist="25400" dir="2700000" algn="tl" rotWithShape="0">
            <a:schemeClr val="accent1">
              <a:alpha val="40000"/>
            </a:schemeClr>
          </a:outerShdw>
        </a:effectLst>
      </a:spPr>
      <a:bodyPr vert="horz" wrap="square" lIns="90000" tIns="82800" rIns="90000" bIns="46800" rtlCol="0" anchor="t" anchorCtr="0">
        <a:noAutofit/>
      </a:bodyPr>
      <a:lstStyle>
        <a:defPPr>
          <a:spcBef>
            <a:spcPts val="300"/>
          </a:spcBef>
          <a:spcAft>
            <a:spcPts val="300"/>
          </a:spcAft>
          <a:buClr>
            <a:schemeClr val="tx2"/>
          </a:buClr>
          <a:buSzPct val="100000"/>
          <a:defRPr>
            <a:solidFill>
              <a:schemeClr val="tx1"/>
            </a:solidFill>
            <a:latin typeface="Arial"/>
          </a:defRPr>
        </a:defPPr>
      </a:lstStyle>
    </a:spDef>
    <a:txDef>
      <a:spPr>
        <a:noFill/>
      </a:spPr>
      <a:bodyPr vert="horz" wrap="square" lIns="90000" tIns="82800" rIns="90000" bIns="46800" rtlCol="0" anchor="t" anchorCtr="0">
        <a:noAutofit/>
      </a:bodyPr>
      <a:lstStyle>
        <a:defPPr>
          <a:spcBef>
            <a:spcPts val="600"/>
          </a:spcBef>
          <a:spcAft>
            <a:spcPts val="600"/>
          </a:spcAft>
          <a:buClr>
            <a:schemeClr val="tx2"/>
          </a:buClr>
          <a:buSzPct val="100000"/>
          <a:defRPr sz="2000" dirty="0" smtClean="0">
            <a:latin typeface="Arial"/>
          </a:defRPr>
        </a:defPPr>
      </a:lstStyle>
    </a:txDef>
  </a:objectDefaults>
  <a:extraClrSchemeLst/>
</a:theme>
</file>

<file path=ppt/theme/theme6.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7.xml><?xml version="1.0" encoding="utf-8"?>
<a:theme xmlns:a="http://schemas.openxmlformats.org/drawingml/2006/main" name="Template PresentationGO">
  <a:themeElements>
    <a:clrScheme name="PGO2">
      <a:dk1>
        <a:srgbClr val="000000"/>
      </a:dk1>
      <a:lt1>
        <a:srgbClr val="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Template PresentationGo">
  <a:themeElements>
    <a:clrScheme name="PGO2">
      <a:dk1>
        <a:srgbClr val="000000"/>
      </a:dk1>
      <a:lt1>
        <a:srgbClr val="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1641</Words>
  <Application>Microsoft Office PowerPoint</Application>
  <PresentationFormat>Widescreen</PresentationFormat>
  <Paragraphs>190</Paragraphs>
  <Slides>18</Slides>
  <Notes>3</Notes>
  <HiddenSlides>0</HiddenSlides>
  <MMClips>0</MMClips>
  <ScaleCrop>false</ScaleCrop>
  <HeadingPairs>
    <vt:vector size="6" baseType="variant">
      <vt:variant>
        <vt:lpstr>Fonts Used</vt:lpstr>
      </vt:variant>
      <vt:variant>
        <vt:i4>16</vt:i4>
      </vt:variant>
      <vt:variant>
        <vt:lpstr>Theme</vt:lpstr>
      </vt:variant>
      <vt:variant>
        <vt:i4>11</vt:i4>
      </vt:variant>
      <vt:variant>
        <vt:lpstr>Slide Titles</vt:lpstr>
      </vt:variant>
      <vt:variant>
        <vt:i4>18</vt:i4>
      </vt:variant>
    </vt:vector>
  </HeadingPairs>
  <TitlesOfParts>
    <vt:vector size="45" baseType="lpstr">
      <vt:lpstr>Arial</vt:lpstr>
      <vt:lpstr>Arial Narrow</vt:lpstr>
      <vt:lpstr>Calibri</vt:lpstr>
      <vt:lpstr>Calibri Light</vt:lpstr>
      <vt:lpstr>Century Gothic</vt:lpstr>
      <vt:lpstr>Garamond</vt:lpstr>
      <vt:lpstr>Gill Sans MT</vt:lpstr>
      <vt:lpstr>Helvetica Neue</vt:lpstr>
      <vt:lpstr>Lucida Grande</vt:lpstr>
      <vt:lpstr>Merriweather Sans</vt:lpstr>
      <vt:lpstr>Open Sans</vt:lpstr>
      <vt:lpstr>Segoe UI Light</vt:lpstr>
      <vt:lpstr>Symbol</vt:lpstr>
      <vt:lpstr>Times</vt:lpstr>
      <vt:lpstr>Wingdings</vt:lpstr>
      <vt:lpstr>Wingdings 3</vt:lpstr>
      <vt:lpstr>SavonVTI</vt:lpstr>
      <vt:lpstr>Blank</vt:lpstr>
      <vt:lpstr>LI-Template-Gray-May2013</vt:lpstr>
      <vt:lpstr>1_LI-Template-Gray-May2013</vt:lpstr>
      <vt:lpstr>1_Blank</vt:lpstr>
      <vt:lpstr>Wisp</vt:lpstr>
      <vt:lpstr>Template PresentationGO</vt:lpstr>
      <vt:lpstr>1_Template PresentationGo</vt:lpstr>
      <vt:lpstr>Simple Light</vt:lpstr>
      <vt:lpstr>Office Theme</vt:lpstr>
      <vt:lpstr>Gallery</vt:lpstr>
      <vt:lpstr>Quick View  on  Recent Corporate Scams</vt:lpstr>
      <vt:lpstr>Groups and Topics </vt:lpstr>
      <vt:lpstr>3 minutes per topic</vt:lpstr>
      <vt:lpstr>DHFL Scam – What’s that fraudulent act</vt:lpstr>
      <vt:lpstr>PowerPoint Presentation</vt:lpstr>
      <vt:lpstr>Current status of DHFL Scam</vt:lpstr>
      <vt:lpstr>INX Media Case </vt:lpstr>
      <vt:lpstr>Timeline</vt:lpstr>
      <vt:lpstr>Case Flow</vt:lpstr>
      <vt:lpstr>Rotomac Scam</vt:lpstr>
      <vt:lpstr>Main Culprits</vt:lpstr>
      <vt:lpstr>Current State</vt:lpstr>
      <vt:lpstr>Nirav MODI Intro </vt:lpstr>
      <vt:lpstr>Twist in the story</vt:lpstr>
      <vt:lpstr>FRAUD, CULPRIT AND CURRENT STATUS</vt:lpstr>
      <vt:lpstr>PMC Bank Scam</vt:lpstr>
      <vt:lpstr>Ranbaxy Daiichi</vt:lpstr>
      <vt:lpstr>Bhushan Steel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the Legal Foundation for a Startup</dc:title>
  <dc:creator>Vineet Budhiraja</dc:creator>
  <cp:lastModifiedBy>Vineet Budhiraja</cp:lastModifiedBy>
  <cp:revision>8</cp:revision>
  <dcterms:created xsi:type="dcterms:W3CDTF">2020-05-16T11:05:51Z</dcterms:created>
  <dcterms:modified xsi:type="dcterms:W3CDTF">2020-05-23T03:27:42Z</dcterms:modified>
</cp:coreProperties>
</file>