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4-25T03:31:53.6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2627 1987 335 0,'0'0'34'0,"0"0"-6"15,0 0-1-15,0 0-5 0,0 0-3 0,0 0-5 16,0 0-2-16,0 0-1 0,0 0 2 15,-1-64 0-15,4 56 3 0,-2 3 1 16,5-3 0-16,-5 4 0 0,-1-1-1 16,3-3 0-16,0 4-1 0,-3-1-1 15,3-6 0-15,-2 7-2 0,-1-1 1 0,2 1 0 16,-2 4-1-16,0-2-3 0,0 2-4 16,0-2-4-16,0 1-6 0,0 1 1 15,0-1-2-15,0 1 2 0,0 14 3 16,-2 7 2-16,-5 8 0 0,3 10 0 15,-3 2-1-15,2 5-3 0,-2 5 4 16,4-2-2-16,3 3 1 0,0-5-1 16,0 0 0-16,-3-7 0 0,3 0 1 15,6-3 0-15,-3-2 1 0,3-2 6 16,4-2-6-16,-3-4 5 0,2-3-2 0,1-2-4 16,4-4 3-16,1-4 1 0,2-5-3 15,3-3 2-15,-1-3 1 16,3-3-1-16,4 0 0 0,0 0-2 0,3-7-1 15,-3-4 0-15,3 0-3 0,0-2 3 16,-3-3-4-16,-2 2 4 0,-2-1-2 16,-6 0-6-16,-3 5 6 0,-6 0-8 15,-1 4 6-15,-3 2-3 0,1-4-6 16,-2 4-8-16,-1-2-10 0,2 4-19 16,-3 2-37-16,0-6-52 0,0 1-88 15</inkml:trace>
  <inkml:trace contextRef="#ctx0" brushRef="#br0" timeOffset="777.4914">3104 2377 506 0,'0'0'26'0,"0"0"-6"0,0 0-9 16,0 0-5-16,0 0-5 0,0 0 2 15,0 0-1-15,0 0-1 0,0 0-4 16,41-23 0-16,-21 14-1 0,-4 1-1 16,4-1 2-16,-8 3-2 0,2-2 0 15,-8 3 5-15,-3 2-2 0,3-1 1 0,-6 4 3 16,0-5-3-16,-3-6 2 16,-6-1 2-16,-8-2-2 0,2 6 2 0,-3 4-1 15,-4 4 0-15,-3 1 1 0,1-1-2 16,1 6 1-16,2 1 0 0,1 5-2 15,3 0 1-15,2 0 0 0,1 4 0 16,5-2 0-16,3 0 0 0,2 1 0 16,4 2-1-16,0 0 3 0,0 4-1 15,7 1 1-15,5-2 1 0,5 0 6 16,5 5-9-16,3-3 7 0,2 3-4 0,2-2-10 16,6-3 2-16,-2-6-14 0,6-2-4 15,-3-6-9-15,3-4-9 16,3-2-10-16,-2-6-8 0,1-7-5 15,2-3-5-15,-1-6 16 0,0-2 1 0,0-1 16 16,-4-1 14-16,-5 1 11 0,-7 0 16 16,-7 3 11-16,-5 5 12 0,-8 0 9 15,-3-2 14-15,-3 3 5 0,-3-6 4 16,-4 5-5-16,-2 7-8 0,-2 0-12 16,-1 5-10-16,3 1-9 0,-8 2-6 0,0 2-4 15,2 0-2-15,-8 4 1 0,7 6-2 16,-1 0-1-16,2 3 1 0,4 4-3 15,-1 0 1-15,3 2 0 0,1-6-2 16,5 3 0-16,0 2-2 0,0 1 11 16,3 5-9-16,0-5 7 0,2 0-6 15,2-8-1-15,6-1 3 0,0-3-2 16,-1-2-1-16,5-2-3 0,5-3-3 16,1 0-2-16,5-9-6 0,-3-3-9 15,-1-7 9-15,-2 2-2 0,-3-2 12 0,-3 5 5 16,-6 1 3-16,-2 4 3 0,-4 3 2 15,-1-5 2-15,0 5 1 0,0-1 1 16,0 3-4-16,0 1-2 0,-3 1-3 16,-1-1-1-16,-2 3 0 0,-4 0 1 15,4 3 0-15,-4 8-2 0,4-1 2 16,3 0-1-16,3 8 0 0,0-1 8 0,0 5-11 16,9-2 6-16,-3-9-9 15,1 0-8-15,6-3-5 0,-3-3-21 16,7 3-42-16,1-5-58 0,2-2-84 15</inkml:trace>
  <inkml:trace contextRef="#ctx0" brushRef="#br0" timeOffset="1172.9888">4021 2294 529 0,'0'0'14'16,"0"0"-13"-16,0 0 1 0,0 0-1 15,0 0 2-15,0 0 4 0,0 0-3 16,0 0-4-16,0 0 2 0,0 0-2 16,42 59 1-16,-32-42-1 0,2 1 0 0,-5-1 0 15,2 3-1-15,-2-1 9 0,0 3-8 16,-3-2 5-16,-1-3-2 0,-3 1-4 15,0-5 5-15,0-1-1 0,0 1 0 16,-1-4 1-16,-5 0 1 0,3-6 4 16,3 1 0-16,0-4 0 0,-7 0 1 15,0 0-2-15,-5-9-3 0,2-6 2 0,7-5-6 16,-1-6-5-16,4-2 4 0,0 0-6 16,7 1 6-16,3 2 1 15,0 4-3-15,2-1 0 0,4 7-3 0,-3 3 0 16,0 3-4-16,0 3-4 0,-2 4-8 15,-5 0-28-15,7 2-67 0,-4 0-116 16</inkml:trace>
  <inkml:trace contextRef="#ctx0" brushRef="#br0" timeOffset="1860.7521">4341 2359 489 0,'0'0'23'0,"0"0"-9"0,0 0-1 15,0 0-6-15,0 0 0 0,0 0-2 16,0 0-1-16,0 0 1 0,0 0-4 15,107-32 1-15,-90 44 0 0,0 2-1 16,-8 3 3-16,0 3-1 0,-3 2 1 16,-3 3 7-16,-3 2-5 0,0 0 6 15,0 2-3-15,0-1-4 0,-3-8 1 16,-3-4-3-16,4-3-1 0,1-9 0 16,-2 3-1-16,3-7 1 0,0 0 1 0,0 0 0 15,0 0 1-15,0 1-4 16,0-1-2-16,4-11-2 0,2-5-4 15,7-9 5-15,-4 1-2 0,0-1-6 0,2 3 9 16,-4 5-6-16,-1 2 7 0,0 8 2 16,-3 4 1-16,0 0-1 0,-3 3-1 15,0-1-3-15,0 1 2 0,1 0 2 0,2 0 0 16,4 0 3-16,2 0 0 16,8 4 5-16,-1 6-8 0,0 3 9 15,-4-1-11-15,1 0 2 0,0 0-3 0,0-1 2 16,-2 1 2-16,2 0-3 0,-4-2 7 15,5-3-7-15,-5-2 0 0,4-3-2 16,3-1-3-16,4-2-5 0,2-6-12 16,-2-5-7-16,-1-1-14 0,-3-4 4 15,-2-3 3-15,-2 1 7 0,-5-3 16 0,0-1 6 16,-4 5 11-16,0 1 11 0,0 5 5 16,-3 1 6-16,0-1 4 15,0 7-2-15,0 1-1 0,0 4-10 0,0-2-10 16,0 2-10-16,0 0 6 0,0 0 1 15,-6 5 3-15,5 4 4 0,-5 6-6 16,5 5 0-16,-1 0-1 0,2 6 7 16,2 0-9-16,5-2 6 0,-3-1-8 15,3-2-8-15,-1-6 4 0,0-2-12 16,1-6-5-16,-4-4-25 0,0 1-50 0,1-4-110 16</inkml:trace>
  <inkml:trace contextRef="#ctx0" brushRef="#br0" timeOffset="2028.3019">4967 2085 495 0,'0'0'13'16,"0"0"-17"-16,0 0 3 0,0 0-1 0,0 0 1 15,0 0 5-15,0 0-20 0,0 0-39 16,0 0-87-16,0 0-77 0</inkml:trace>
  <inkml:trace contextRef="#ctx0" brushRef="#br0" timeOffset="3029.3703">5113 2427 465 0,'0'0'22'16,"0"0"-11"-16,0 0-10 0,0 0 5 15,0 0 1-15,0 0 9 0,0 0-4 16,0 0-1-16,0 0-8 0,-6 67 0 0,9-45 3 16,4 0-3-16,-2 0 2 0,-1-7-4 15,-1 2 0-15,-2-6-1 16,-1-5 1-16,0 0-1 0,0-2 1 0,0 1 0 15,0 0 1-15,3 1-1 0,-3-6 2 16,0 0 0-16,0 0-3 0,3 0 0 16,6-4-4-16,-2-9 0 0,6-4 0 15,-3-2 0-15,-1 0-4 0,5-1 8 16,-8 5-4-16,0 1 8 0,-2 6 1 0,-2 2 2 16,-1 4 1-16,-1 2 0 0,0-2-5 15,0 2-4-15,2 0-4 0,-2-2 1 16,2 2 3-16,-2 0 4 15,3 0 2-15,3 5-2 0,3 7 3 0,0 3-4 16,-1-1 4-16,2-2-6 0,-1 1 0 16,5-1-3-16,-2 0 3 0,-2-1-2 15,3 0 1-15,-4-4-1 0,2 1-2 16,-1-2 0-16,-1-2-2 0,7 1-4 16,-3-3-1-16,6-2-6 0,3 0-4 0,2-7-4 15,-1 0-1-15,2-4 1 0,-1-1 8 16,0-3 9-16,0-2 3 15,-1-3 10-15,0 0 1 0,-4 0 7 0,0 0 6 16,-6 0-6-16,0 7 11 0,-7-2-7 16,-3 5 8-16,-2 3-2 0,-1-3-3 0,0 3-6 15,0-1-3-15,-4-2-5 16,-4 4-3-16,0 0-2 0,-4 3-1 16,-5 3 0-16,-2 0 0 0,-4 3-1 15,0 6 1-15,4 2-1 0,3 4-1 0,0 2 8 16,5 0-8-16,2-4 7 0,3 2-8 15,5 4-1-15,1-3 2 0,0 5-8 16,0-5 2-16,4-4-4 16,5-1-1-16,5-5-3 0,-2 2-12 0,5-7-23 15,2-1-21-15,4-3-19 0,6-6 2 16,-6-2 19-16,-1-1 18 0,-5-2 37 16,-5 5 17-16,-6 3 25 0,-2 2 14 15,-4 4 15-15,0-1 3 0,0 1-4 16,0-1-8-16,0-1-16 0,0 1-8 0,0-1-6 15,0 2-3-15,0-1 1 0,0 1-3 16,-4 0-2-16,-2 8 4 0,3 8-8 16,0 6 6-16,2-1-6 0,1 3-3 15,0 4-2-15,0 1 1 0,0 5-1 16,1 6 1-16,2 8-2 0,4 5 1 0,-1 4-1 16,0 5 1-16,-2 1 1 0,5 0 0 15,-5 1 1-15,-1-2-1 16,-3-4 0-16,-1-3 3 0,1-6 3 15,-12-4 3-15,3-5 5 0,-8-4 7 0,1-6 4 16,-4-4 3-16,-3-8-3 0,1-4-1 16,3-5-6-16,2-7 2 0,-1-2-2 15,3-8-5-15,-3-10-4 0,7-6-4 16,6-10-5-16,4-8-3 0,2-5 1 16,5-7-5-16,11-6-1 0,5-4-7 15,8-4-11-15,5 0-5 0,3 6-10 16,1 3-7-16,1 5-22 0,1 9-63 0,-2 4-114 15</inkml:trace>
  <inkml:trace contextRef="#ctx0" brushRef="#br0" timeOffset="3582.407">6620 2200 413 0,'0'0'43'0,"0"0"-1"0,0 0-9 15,0 0-9-15,0 0-15 0,0 0-6 16,0 0-4-16,0 0-3 0,0 0 4 16,0 0 0-16,-90-66-1 0,61 77 4 15,0 6 0-15,-1 5 2 0,0 4 1 16,-4 3 5-16,1 4-1 0,1 5 1 0,2 0-4 16,2 2-3-16,7 1 6 0,6 4-3 15,6 0 1-15,8-2-3 16,1-2-4-16,10-1 0 0,10-5-2 15,2-1 1-15,7-3 1 0,3-8-1 0,1-3 0 16,3-8 4-16,0-7-3 0,-1-5 3 0,1-7-2 16,2-6-2-16,-2-7 0 15,0-4-1-15,-4-7 0 0,-6-3-3 16,-4-4 0-16,-8-6-4 0,-4-3-1 16,-7-5 4-16,-1 3 2 0,-8 2 7 15,-6 4 0-15,-5 6 0 0,-5 6-2 0,3 5 1 16,-4 6 0-16,2 7-3 0,6 2-2 15,4 5-3-15,8 4-5 0,3 2-9 16,0-1 3-16,0 1-1 0,-2 0-6 16,1 3-20-16,1 11-52 0,7 4-74 0,9 5-52 15</inkml:trace>
  <inkml:trace contextRef="#ctx0" brushRef="#br0" timeOffset="4102.2361">6990 2207 490 0,'0'0'55'16,"0"0"-6"-16,0 0-11 0,0 0-18 16,0 0-12-16,0 0-18 0,0 0 0 15,0 0 2-15,0 0 3 0,0 0 9 16,3 27-3-16,0 8-2 0,-2 2 2 0,-1 0-1 15,0 5 0-15,0 2 7 0,0 4-5 16,0-2 2-16,-1 0-2 0,1-3-5 16,-2-5 2-16,2-5 0 0,-3-5 3 15,2-9-3-15,-2-8 1 0,3-5-2 16,0-6 0-16,-3 0 5 0,3 0 2 0,0 0 0 16,-3 0-2-16,-1-7-4 0,0-10 1 15,1-6-1-15,3-1 0 16,1-2 1-16,1 2-2 0,5 1 2 15,-3 6 0-15,3 3-2 0,-2 5-2 0,-4 5-3 16,5-3 1-16,-2 6 0 0,-1-2 3 16,9 1 3-16,-2 2-1 0,6-1 1 15,3 7-3-15,-1 5 0 0,1 1 1 16,-3 2-1-16,3 1 1 0,-3 0 0 16,0 2-1-16,-5-1 1 0,-5-1 0 0,0-1 1 15,-5 4 0-15,-1 1 1 0,-8 4 2 16,-4-3 1-16,-7-3 2 0,-3-3-3 15,-1-1 0-15,0-5-2 0,0-4 1 16,1-4 0-16,2 0 0 0,4-9-2 16,2-5-4-16,5-1-7 0,3 1-11 15,6-6-15-15,0-1-25 0,3-2-28 16,9-6-31-16,5 4-25 0</inkml:trace>
  <inkml:trace contextRef="#ctx0" brushRef="#br0" timeOffset="4392.546">7453 2479 489 0,'0'0'72'15,"0"0"-21"-15,0 0-16 0,0 0-9 16,0 0-10-16,0 0-9 0,0 0-10 16,0 0-3-16,0 0 1 0,0 0 4 15,4 7 2-15,-4 15 4 0,0 10-5 16,0 2 0-16,3 3-1 0,-3 3 1 0,6 7-1 15,-2 7 0-15,3 1-1 0,-1 4 1 16,3-4-3-16,-3-1 1 0,-2-7 0 16,-6-5-3-16,2-5 1 0,-10-7-7 15,-4-6 0-15,-5-6-1 0,-1-6 2 16,-2-9-3-16,0-3-4 0,1-11-8 0,0-8-14 16,1-11-3-16,2-6-3 0,0-10 1 15,8-12-15-15,1-12-35 0,5-10-75 16</inkml:trace>
  <inkml:trace contextRef="#ctx0" brushRef="#br0" timeOffset="4526.6652">7467 2027 499 0,'0'0'59'0,"0"0"-11"0,0 0-17 16,0 0-21-16,0 0-15 0,0 0 0 16,0 0 1-16,0 0 2 0,0 0 0 0,52 33-12 15,-35 2-20-15,-2 4-59 0,4 6-121 16,-5 1-23-16</inkml:trace>
  <inkml:trace contextRef="#ctx0" brushRef="#br0" timeOffset="4910.5971">7680 2594 504 0,'0'0'-2'0,"0"0"12"0,0 0 13 16,0 0-4-16,0 0-4 0,0 0-6 16,0 0-2-16,0 0-4 0,0 0-2 15,0 0-3-15,123 14 0 0,-99-21-4 16,-2-2 2-16,-3-3 0 0,-3 0-3 16,-6 3-2-16,-6-5-5 0,-1-1-3 15,-3-2 7-15,-9-3 0 0,-2 5 14 16,-8 6-2-16,0 4 1 0,-7 4 1 0,3 2 0 15,0 2 3-15,2 4-1 0,4 5 6 16,1 4-2-16,6 1 4 0,0 1-6 16,6-3 0-16,1 4-3 0,3 1 0 15,0 0-1-15,3 4 1 0,1 0-2 16,9-2-1-16,0 0-1 0,3 0-2 0,3-4-1 16,4-4-1-16,2-2-4 0,2-4-2 15,2-4-8-15,4-4-15 0,-1 0-32 16,0-4-37-16,5-7-40 15,-2-1-30-15</inkml:trace>
  <inkml:trace contextRef="#ctx0" brushRef="#br0" timeOffset="5627.451">8343 2461 438 0,'0'0'62'16,"0"0"-16"-16,0 0-13 0,0 0-11 0,0 0-11 15,0 0 2-15,0 0-4 0,0 0-2 16,0 0 5-16,0 0-5 0,-88 6-5 15,75 16 3-15,2 0-6 0,-1 2 1 16,6 3-1-16,-4-1-1 0,6 1 1 16,1 2-1-16,0-2-1 0,3 0 1 15,0 1-2-15,7-3 1 0,5-4-3 16,-2-4 0-16,3-3-5 0,-3-7-3 16,6-5-7-16,6-2-8 0,1-9-9 15,7-8 3-15,-1-5 11 0,-4-7 11 0,1-5 16 16,-6-4 3-16,0-6 2 0,1-6-2 15,-4-5 1-15,0-1 5 0,-4 2 6 16,-3 0 12-16,-5 3 0 0,-5 11-1 16,1 3-2-16,-4 6-7 0,-1 11-3 15,-2 3-6-15,5 8-2 0,-1 5-2 16,1-1-3-16,1 5 0 0,-2-2-7 16,2 2-2-16,0 0 3 0,0 0-2 15,0 13 5-15,-1 8 2 0,5 7-2 0,2 3 0 16,0 2-1-16,3 4 0 0,-1 2-2 15,-2 1 1-15,0 3 2 0,-2 1-5 16,-1 2 2-16,-3 2-3 0,3-1-4 16,-3-2 2-16,0-3-3 0,0-3-1 15,-3-3-3-15,3-6 0 0,0-10-1 16,0-8-5-16,0-5-1 0,0-7 0 0,-1 0-1 16,-4 0 4-16,-2-8 4 0,-3-7 4 15,-2-9 9-15,5-3 9 0,3-2 3 16,2 0 1-16,2 2 1 0,2 2 0 15,-2 9 2-15,1 0-1 0,2 8-2 16,1 0-5-16,1 2-4 0,3 0 0 16,2-1-1-16,-1 5-1 0,8-1-1 15,1-1-1-15,2 3-3 0,6-1-1 16,0-1-3-16,0 2-3 0,-1-2-4 16,-1 1 2-16,-8-1-3 0,2 0 5 15,-11 1 6-15,0 1 2 0,-1 1 8 0,-6 0-2 16,0-2-1-16,0 2 1 0,1 0 0 15,1 0 2-15,-1 0 6 0,-1 0 4 16,0 0 1-16,2 3-1 0,-2 4-5 16,1 6-2-16,-2 6-3 0,2-7 0 15,-1 6-2-15,3-1 0 0,0 0-3 16,1-2-3-16,-2 0-3 0,2-5-6 16,-3-3-15-16,5 3-37 0,-3-3-88 15,0-3-76-15</inkml:trace>
  <inkml:trace contextRef="#ctx0" brushRef="#br0" timeOffset="5797.9935">8929 2337 554 0,'0'0'24'16,"0"0"9"-16,0 0-2 0,0 0-6 15,0 0-16-15,0 0-11 0,0 0-5 0,0 0-2 16,0 0 2-16,0-13-5 0,7 15-17 15,6 9-35-15,-1 5-61 0,0 2-87 16</inkml:trace>
  <inkml:trace contextRef="#ctx0" brushRef="#br0" timeOffset="6187.4468">9061 2549 472 0,'0'0'2'16,"0"0"10"-16,0 0 6 0,0 0 6 15,0 0-11-15,0 0-6 0,0 0-3 16,0 0-5-16,0 0 1 0,0 0-3 16,29 160 0-16,-22-132-2 0,7-2-1 15,-5 0 0-15,4-3 1 0,-3-4 3 0,-4-5-1 16,-2-6 0-16,-1-3 2 0,-3-5 3 15,0 0 5-15,0 0 2 0,5 0 0 16,3-5-2-16,-2-7 0 0,1-8 1 16,-2-1 4-16,-1-5 2 0,-4-2 4 15,0 0 0-15,4 0 1 0,0-1-1 0,-1 4-5 16,0 7-3-16,0 3-2 16,-1 4-8-16,-1 7-3 0,1-1-4 15,-2 5-3-15,1-3-1 0,2 2-4 0,8-1 2 16,1 2-6-16,1 0-7 15,6 6-16-15,-2 3-26 0,1 3-12 0,2 2-27 16,-1-1-8-16,1 2 24 16,0 2 14-16</inkml:trace>
  <inkml:trace contextRef="#ctx0" brushRef="#br0" timeOffset="6859.5175">9451 2726 26 0,'0'0'47'16,"0"0"12"-16,0 0 2 0,0 0 4 16,0 0-5-16,0 0-11 0,0 0-3 0,0 0-8 15,0 0-6-15,0 0-2 0,106-65-3 16,-95 48-3-16,-5 2-1 0,3 3-4 15,-3-1-3-15,-1 6-2 0,1-2-5 16,-2 0-3-16,-2 4-1 0,1 2-3 16,-3 3 0-16,0-2-2 0,0 2 0 15,0-1-3-15,0-1 1 0,0 1 0 16,0-1 0-16,0 2 1 0,0-1 0 0,-5 1 2 16,-5 0-1-16,-3 6 0 0,-1 5 0 15,2 2-2-15,4 1 2 0,0 3-1 16,4-5 0-16,0 4 1 0,1 4 0 15,3 1 0-15,-3 4 0 16,3-8 0-16,0 0 0 0,4-2 0 0,5-1 1 16,1 1 0-16,-1-3 1 0,5-1-1 15,4-5-1-15,2-2-2 0,1-4-4 16,5 0-3-16,1 0-6 0,0 0-3 16,2-4-6-16,3-7-3 0,0 1-1 0,-2-2-1 15,2-4 3-15,-3-2 6 0,-2-2 4 16,-1 0 8-16,-3-2 5 15,-2 3 2-15,-3-1 1 0,-6-1 5 0,-1 7 4 16,-5 1 6-16,-1 3-1 0,-4 4-1 16,-1-4-5-16,0 3-1 0,0 1-2 0,0-3 1 15,0 4 1-15,-1 1-2 0,-5-4 0 16,3 5-1-16,0 0-2 16,0 0-1-16,-4 2-1 0,3-1 0 15,-2 1 0-15,-6 1 1 0,9 0-1 0,-8 0 2 16,2 4-2-16,2 0 2 0,0 3-1 15,1-1 0-15,0 3 1 16,5-6 0-16,-2 6-2 0,1-2 2 16,1-3-2-16,1 9-1 0,0-8 0 0,0 8-3 15,-2-3 0-15,5 0-1 0,3 2-3 16,3 0-1-16,2 3 0 0,-1-2 0 16,1 1 3-16,-4-3 3 0,1 0 4 15,-3-3-1-15,-1 2 0 0,1-1-1 16,-4-4-1-16,2-1 2 0,-3 1 3 0,-3 4 5 15,-3 2 2-15,-1 1 2 0,-3-4 0 16,-5-2 0-16,5-2-3 0,-7-1-1 16,7 0-3-16,4-3-5 0,1 4-2 15,-3-4-4-15,5 1-5 0,-1-1-15 16,-1 2-48-16,5-2-104 0,-1 0-40 16</inkml:trace>
  <inkml:trace contextRef="#ctx0" brushRef="#br0" timeOffset="7215.5511">10433 2574 503 0,'0'0'55'0,"0"0"-13"0,0 0-10 0,0 0-11 16,0 0-6-16,0 0-9 0,0 0-5 15,0 0-1-15,0 0-2 0,-7-6 0 16,7 6 0-16,0 0-3 16,0 0-4-16,0 1-5 0,0 12-10 0,0-1-47 15,0 8-77-15,0-3-92 0</inkml:trace>
  <inkml:trace contextRef="#ctx0" brushRef="#br0" timeOffset="7402.1502">10446 2858 471 0,'0'0'9'0,"0"0"-1"16,0 0-4-16,0 0-1 0,0 0-3 15,0 0-7-15,0 0-11 16,0 0-31-16,0 0-121 0,0 0-34 0</inkml:trace>
  <inkml:trace contextRef="#ctx0" brushRef="#br0" timeOffset="9778.2481">11716 2147 239 0,'0'0'46'16,"0"0"2"-16,0 0-1 0,0 0-6 16,0 0-7-16,0 0-8 0,0 0-4 15,0 0-4-15,0 0-2 0,17-90-6 16,-17 89-1-16,0 1-4 0,0-1-5 0,0-1-4 16,0 1-2-16,0-1-2 15,0 2 3-15,0-2-1 0,0 2 3 0,-4 5 2 16,-8 9-3-16,-4 6 3 0,-2 5 0 15,-3 4 1-15,-5 4 3 0,-1 6 0 16,-4 2 0-16,-2 6 5 0,0 2-3 16,-1 3 2-16,1 0-3 0,4 0-2 15,2 2-1-15,8 0-1 0,6-2 0 0,7-1-1 16,6-2 1-16,3-3 2 16,12-5 1-16,8-4 2 0,7-3 0 15,3-6-6-15,8-5-6 0,4-8-15 16,3-3-39-16,2-6-63 0,2-3-96 0</inkml:trace>
  <inkml:trace contextRef="#ctx0" brushRef="#br0" timeOffset="10392.5144">12381 2210 196 0,'0'0'29'0,"0"0"-2"15,0 0 2-15,0 0-2 0,0 0-3 0,0 0-6 16,0 0-4-16,0 0-5 0,0 0 0 15,0 0-2-15,-94-42 1 0,72 48 0 16,5 2-2-16,1 1-1 16,3 2-1-16,3-3-2 0,3 4 0 0,2-4 3 15,2 2-2-15,2 1 2 0,1 0-2 0,0 11-1 16,3-4-1-16,7 6 2 16,7-4-6-16,-1 2 2 0,4-2-8 15,-1 0-3-15,3-1-2 0,0 1-6 16,-2 0 5-16,-4-3-2 0,-6-5 4 0,-6-5-1 15,-1-2 1-15,-3 0 7 0,-3 3 5 16,-7 6 9-16,-6-1 6 0,-7-4-2 16,-4-3 2-16,-4-3 1 0,-5 2 1 15,0-5 1-15,0 0 0 0,-1 0-2 16,3 0-4-16,12 1-4 0,8-1-5 16,2 0-7-16,6 0-5 0,-1 0-13 15,3 0-10-15,4 0-25 0,1 0-90 16,15 0-22-16</inkml:trace>
  <inkml:trace contextRef="#ctx0" brushRef="#br0" timeOffset="11242.2408">12437 2533 381 0,'0'0'35'0,"0"0"-2"0,0 0-7 15,0 0-5-15,0 0-5 0,0 0-3 16,0 0-4-16,0 0-7 0,0 0-2 16,0 0-5-16,109-3 0 0,-73 3-2 15,-2-2-1-15,-2-5 0 0,-3 2 3 16,-7-5 2-16,-3 3-4 0,-10-3 0 0,-5 3 2 16,-4-4-6-16,0-3 11 15,-12 1-3-15,-5-2 8 0,-3 5-2 0,-5 3 3 16,-2 4-1-16,-1 5 1 0,2-2 0 15,3 5 1-15,1 4 2 0,4 3-4 16,3 2 4-16,2 2-4 0,6-4 2 16,-2 3-1-16,9 0 1 0,0 2 1 15,0 5-3-15,0-4 0 0,10 0-3 16,0-1 1-16,3-3 0 0,6 0-2 16,0-5 2-16,4-1-4 0,0-4-1 15,7-3-3-15,1-2-4 0,1 1-2 16,1 0-4-16,2-4-2 0,-5-6 0 0,3 0 3 15,-5-2-1-15,-2-2 5 0,-6-2 3 16,-1-2 1-16,-4 1 4 0,-4 1 2 16,-4 3 3-16,-1-1 3 0,-3 4 3 15,0-2 0-15,-3-1-3 0,0 0 3 16,0 1-5-16,0 0 6 0,-3 1-1 0,0 7-3 16,3 1 0-16,0 3-4 15,-1-2 0-15,1 2-2 0,-2 0 1 16,1-2 0-16,-1 2 0 0,1 0-2 15,-1 0-1-15,-2 2 0 0,-1-2 2 0,-1 5 0 16,0 1 4-16,4 3-4 0,-1 1 4 16,3 0-4-16,0 2-2 0,0-4 2 0,2 4-1 15,4-5 1-15,5 2 1 16,1-2-2-16,-2 0 0 0,6-4-3 16,0-3-1-16,2 0-1 0,5-2-3 0,-6 2 2 15,0-3 0-15,-3-3 3 0,-2 4 1 16,1-6 0-16,-7 3 1 0,-3 3 2 15,1-3 1-15,-4 5 1 0,0 0 3 16,0-4-2-16,0 0-2 0,0 0-1 16,0-1-2-16,-4 2 1 0,1 0 1 0,0 0-1 15,0 1 1-15,-3 2-2 0,2 0 1 16,-5 0-2-16,-1 3 1 16,6-1 0-16,-2 6-2 0,4-5 1 15,1 2 1-15,-1 7-1 0,2-7 2 0,0 8-2 16,-1 4 0-16,1-5-1 0,4 5-2 15,-2-6-3-15,-1 2-2 0,1-3 0 16,-2 1-1-16,0 0 3 0,-2-3 2 16,2 4 2-16,-1-4 0 0,-7 6 3 15,0-6-1-15,-2 2 0 0,2-3 1 16,-3-5-10-16,1 3-12 0,-2-5-37 0,1 0-59 16,5 1-33-16</inkml:trace>
  <inkml:trace contextRef="#ctx0" brushRef="#br0" timeOffset="11880.5401">13343 2423 153 0,'0'0'16'15,"0"0"1"-15,0 0-1 0,0 0 3 0,0 0 0 16,0 0 5-16,0 0-1 0,0 0 4 15,0 0-4-15,0 0-3 0,-71-12-6 16,66 12-4-16,1 0-3 0,-6 5 4 16,7-2-1-16,2 0 3 0,-1 6-3 15,1 0 0-15,2 3-3 0,5 5-2 16,5-4-4-16,1 3-4 0,2-3-1 0,1 2-1 16,-3-1 2-16,2 0 0 0,-4-3 1 15,-4-1-4-15,2-2 0 16,-5-5 1-16,2 5-3 0,-4-4 2 0,1 1 0 15,-1 0 5-15,-1-5 5 0,0 0 4 16,0 3 3-16,-3 0 1 0,-7 1-1 16,-6 1 0-16,6-2-3 0,-9-2-4 15,8 1 0-15,-2 0-3 0,0-2-3 16,7 0-5-16,1 3-5 0,5-3-8 16,-1 0-20-16,1 0-25 0,0 0-68 15,-3 1-43-15</inkml:trace>
  <inkml:trace contextRef="#ctx0" brushRef="#br0" timeOffset="12331.9568">13596 2382 168 0,'0'0'27'0,"0"0"0"0,0 0-12 16,0 0 0-16,0 0-8 0,0 0-2 0,0 0-3 15,0 0-2-15,0 0 0 0,-8 181-1 16,4-169 0-16,4-1-5 0,-1 0-1 16,-1-5-6-16,-2 2-10 0,1 0-29 15,0-4-82-15</inkml:trace>
  <inkml:trace contextRef="#ctx0" brushRef="#br0" timeOffset="12523.4416">13637 2228 363 0,'0'0'25'0,"0"0"-19"0,0 0-23 0,0 0 3 15,0 0-5-15,0 0 0 0,0 0-4 16,0 0-47-16,0 0-70 0</inkml:trace>
  <inkml:trace contextRef="#ctx0" brushRef="#br0" timeOffset="13077.1414">13807 2412 271 0,'0'0'30'15,"0"0"-3"-15,0 0-3 0,0 0-10 16,0 0-1-16,0 0-7 0,0 0 0 16,0 0 0-16,0 0 1 0,0 0-1 15,-64 82 0-15,64-68 2 0,0-3 3 0,2 0 3 16,-1-7 1-16,2 4-1 0,2-5 0 16,3 1-3-16,-1 1 0 15,-2-4-6-15,4-1 1 0,-3 0-1 16,3 0 0-16,1-1 0 0,-1-5-2 0,2-5 1 15,-3 4-1-15,2-6-2 0,-5 5 0 16,1-1-1-16,0 0 1 0,-1 0-1 16,-1 1 1-16,-3 5 0 0,3-1 1 15,-4 4 4-15,0 0-1 0,0 0-2 16,2-1-2-16,-1 1-7 0,1-2-4 16,-1 2 2-16,1-1 4 0,4 1 3 15,4 0 4-15,4 6-1 0,1 3-4 16,-4 2 2-16,-1-2-2 0,-1-1 1 15,-6-1 2-15,7-3-1 0,-4 2 2 0,-3-4 0 16,1 1 2-16,-1-3-2 0,3 0 0 16,-1 0 0-16,6 0-1 0,-6 0 1 15,4 0-1-15,5-7 1 0,-3 2 0 16,0-3 0-16,-4 3 1 0,-4 2 0 16,0 2 1-16,0-2 0 0,0 0 2 0,0 1 1 15,0 0-3-15,-3 2-2 0,0-3-5 16,0 3-5-16,1 0 0 15,5 0 2-15,1 5 1 0,-1 4 2 16,6 7-3-16,-4 1-2 0,1-1-6 0,-3-2-14 16,3 0-38-16,-1-3-74 0,2-2-67 15</inkml:trace>
  <inkml:trace contextRef="#ctx0" brushRef="#br0" timeOffset="13584.7444">14444 2282 237 0,'0'0'41'0,"0"0"-3"0,0 0-3 15,0 0-6-15,0 0-7 0,0 0-3 16,0 0-7-16,0 0-2 0,0 0-2 16,126-35-4-16,-120 35-4 0,5 0 0 15,-5 0-1-15,-1 0-4 0,1 0 2 16,-6 0-2-16,0 0 3 0,0 0 0 0,1 0 2 16,-1 0 1-16,4 1-1 0,-2 3 2 15,-1 1 1-15,-1 4-1 0,0-3-1 16,0 4-1-16,0-1 1 0,0 1 0 15,-1 3 6-15,-2-3-7 0,3 5 4 16,0-1-5-16,4 4-3 0,5-2 2 16,1-1-5-16,4-3 2 0,-1 1-3 15,2 0 0-15,-1-2 0 0,-3-2 3 16,-2 0-3-16,-3-4 2 0,-3-1-1 16,0 0 2-16,-3-4 3 0,0 4 5 0,-3 3 7 15,-8 2 4-15,2 0 1 0,-4-3 1 16,-4-3-1-16,4-2-3 0,-8 4-3 15,10-5-4-15,5 0-1 0,-7 2-3 16,9-2-3-16,-2 0-3 0,1 2-4 16,5-2-5-16,-1 0-8 0,1 0-17 15,0 1-64-15,-3-1-81 0</inkml:trace>
  <inkml:trace contextRef="#ctx0" brushRef="#br0" timeOffset="13813.1337">14962 2439 204 0,'0'0'3'0,"0"0"-10"16,0 0-13-16,0 0-34 0,0 0-72 16</inkml:trace>
  <inkml:trace contextRef="#ctx0" brushRef="#br0" timeOffset="14324.4575">15261 2219 180 0,'0'0'9'0,"0"0"9"0,0 0 8 16,0 0-4-16,0 0-3 0,0 0-6 15,0 0-3-15,0 0-3 0,0 0-3 16,-15 105 4-16,15-81-5 0,0-1 3 16,1-6 1-16,5-1-6 0,-3-8 9 15,-2-3-4-15,6 4 4 0,-4-6-2 16,4 2-3-16,1 1-5 0,5-6-7 16,4 0-1-16,2 0-1 0,1-4-1 15,-1-7-5-15,-2-2 7 0,-2 0-3 16,2 1 7-16,-4-2 3 0,-4 4-3 0,2 0 6 15,-5 2-4-15,-3 4 8 0,1-4 7 16,-1 4 11-16,0 2 4 0,0-1 3 16,-3 3-7-16,0 0-7 0,0 0-8 15,3 0-6-15,-3 0-7 0,1 0 3 16,-1 0 3-16,0 0 5 0,2 0 10 0,-2 2-6 16,0 11 2-16,0 4-7 0,0 9-4 15,0-4 5-15,0 0-5 0,3 1 3 16,-2-1-5-16,3-7 1 0,-1 1-2 15,-1-5-1-15,-1-1 0 0,2 1-2 16,-1-7-3-16,-1 1-5 16,-1-5-16-16,0 0-41 0,0 0-126 15,2 0 0-15</inkml:trace>
  <inkml:trace contextRef="#ctx0" brushRef="#br0" timeOffset="14696.0709">15728 2102 215 0,'0'0'38'0,"0"0"-12"15,0 0-4-15,0 0-5 16,0 0-3-16,0 0-2 0,0 0-1 0,0 0-1 16,0 0-3-16,0 0 0 0,76-3-3 15,-59 18 0-15,-4 5 0 0,3 2-1 16,-3 6 1-16,1 2 2 0,-5 7 0 16,0 2 5-16,-5 7-2 0,-1 1 0 15,-4 4-3-15,1-1-5 0,-8 0 0 0,0-2-1 16,-7 1 0-16,2-9-1 0,-4-2 2 15,2-7 0-15,0-5 0 0,-3-9 0 16,5-7-2-16,-1-5-5 0,1-3-15 16,-2-2-71-16,-5-8-100 0</inkml:trace>
  <inkml:trace contextRef="#ctx0" brushRef="#br0" timeOffset="26499.001">1473 3552 239 0,'0'0'5'16,"0"0"39"-16,0 0 17 0,0 0 3 16,0 0 2-16,0 0-37 0,0 0-14 15,0 0-7-15,0 0 0 16,0-7-4-16,0 7-1 0,0-2 1 0,0 2 0 15,0 0 0-15,0 0 1 0,0 0 0 16,0-1 0-16,0 1-2 0,0 0 0 16,0 0 0-16,0 0 1 0,0-2-2 15,0 2-2-15,0 0-1 0,0 0-1 16,0 0 1-16,0 0-1 0,0 0 2 0,0 3 2 16,0 3-2-16,0 7 1 0,3-1-1 15,-3 1 1-15,3 6-1 0,-3 0 0 16,3 4 0-16,0 0 1 15,0-2-1-15,-2 1 1 0,1-1-2 0,2 2 2 16,-3-3-1-16,-1-4 0 0,3 0 3 16,0 0-3-16,-3-5 3 0,3 0-3 15,0-2 0-15,-2-4 0 0,1-1 0 16,-1 1-3-16,-1-5-1 0,0 0-5 16,0 0-17-16,0 0-86 0,0 0-114 0</inkml:trace>
  <inkml:trace contextRef="#ctx0" brushRef="#br0" timeOffset="26938.3607">1923 3458 403 0,'0'0'45'0,"0"0"-8"15,0 0-12-15,0 0-12 0,0 0-8 16,0 0-8-16,0 0 3 0,0 0 0 16,0 0 3-16,0-13 4 0,13 13-8 15,3 4 1-15,7 8 0 0,0 3-3 16,-3 3 4-16,-2 8 1 0,-4 5-2 16,2 5 1-16,-7 3-2 0,2 7 2 15,-8 3-1-15,0 1 1 0,-6 0 3 16,-1 3-3-16,-12-3 2 0,-7 1-3 15,-5-3-1-15,-6-1 3 0,-4-4-5 0,-1-4-7 16,1-2-41-16,2-7-64 0,3-5-103 16</inkml:trace>
  <inkml:trace contextRef="#ctx0" brushRef="#br0" timeOffset="27805.9319">2955 3650 398 0,'0'0'40'0,"0"0"-9"16,0 0-9-16,0 0-16 0,0 0-15 0,0 0 0 15,0 0 0-15,0 0 6 0,0 0 5 16,0 0-3-16,3 69 1 0,0-34 2 16,0-1-2-16,0 3 4 0,-3 0-2 15,0 1-2-15,0-3 0 0,0 0-1 16,0-3 2-16,-1-5-1 0,-2-7 0 16,0-3 2-16,1-7 0 0,1-3 7 0,-1-3 6 15,2-4 6-15,-1 0 1 0,1 0-3 16,-6 0-7-16,2-6-5 0,-5-7-5 15,2-11 1-15,1-2-2 0,0-6 2 16,2-1-2-16,1-7 0 0,2-1-1 16,2-6-2-16,-1-5 0 0,4-2-1 0,5-5 3 15,1-2 2-15,3 5-1 16,2 4 1-16,-1 6-2 0,2 8 1 16,0 6-1-16,-3 7 3 0,3 3-4 15,-3 4 2-15,4 4-2 0,-1 2 1 0,-4 4 0 16,4 2 1-16,0 3-1 0,-5 1 1 15,8 1-1-15,0 1 0 0,-2 1 0 16,2 7-2-16,1 3 2 0,-2 3-3 16,-4 1 3-16,-2 5-3 0,-4 1 2 15,-1 4 0-15,-5 2 0 0,-2 5 1 16,0 1 0-16,-9 6 1 0,-5 0 0 0,-4 1 3 16,-6-1-4-16,-4-2 3 15,-5-3-3-15,1-4 1 0,-3-1-1 16,2-4 2-16,-1-3-4 0,5-2-2 0,7-2-14 15,5-6-22-15,9-4-30 0,4-4-39 16,4-4-37-16,0 0-53 0</inkml:trace>
  <inkml:trace contextRef="#ctx0" brushRef="#br0" timeOffset="28740.1248">3470 3798 272 0,'0'0'48'0,"0"0"-5"16,0 0-7-16,0 0-11 0,0 0-7 15,0 0-6-15,0 0-6 0,0 0-4 16,0 0-2-16,-16-40-2 0,6 40 2 0,-3 0 2 15,-3 8 1-15,-5 5 3 0,3 6-1 16,1 1 0-16,2 4-1 0,1 0-2 16,4 1 3-16,2-1-2 0,0-1 1 15,5 2-2-15,3-2-1 0,0-2 0 16,9 1-1-16,-1-5 2 0,1 0 1 16,7-4 0-16,-3 0 1 0,-1-7 3 15,2-3 1-15,2-3 0 0,4 0-3 0,6-3-3 16,-4-6-3-16,-3-2 0 0,-1-4 1 15,-3-2-1-15,1-3 0 0,-9 0 0 16,2-3-2-16,-6 1-2 0,-2-1 1 16,-4 0-2-16,-7 2 1 0,-3 1 1 15,-1-1 3-15,-4 5-3 0,1 2 2 16,4 5-1-16,-3 1 3 0,9 5-1 16,1 1 1-16,0 2-2 0,6 0-2 15,-1-2-6-15,1 2 2 0,-3 0 4 0,3 0 2 16,0 0 10-16,0 0-2 15,11 2-1-15,5 5-3 0,3-4-2 0,7-1-2 16,-1-2-3-16,2-2-1 0,1-3-2 16,-1-4 0-16,-1 1-4 0,0-2-1 15,0 3 3-15,-4-3 0 0,-5 5 7 16,-2-1 7-16,-5 2 1 0,-6 1 3 16,-1 2 1-16,-3 1 0 0,0-2-1 0,0 2-2 15,3 0-5-15,-3-1 2 0,0 1-3 16,0 0 1-16,0 0 0 0,-7 1-1 15,-6 7 1-15,-2 4-1 16,5-4-1-16,3 4 0 0,3-4 1 0,2 4-1 16,-1 0 2-16,3-2-2 0,0 5 0 15,-1-5 2-15,8 4-2 0,3-4 0 16,2 1-1-16,2 1-3 0,2-1 1 16,0-2-3-16,0 2 1 0,-3-2-1 15,1-3-2-15,-5 2 1 0,0-3-1 0,-4 2 2 16,1 0 1-16,-4-2-1 0,-1 3 2 15,-1-1 0-15,0 3 4 0,-3 4 2 16,-7 0 2-16,-3 0 0 0,-3-4 0 16,-4-1 2-16,1 1-2 0,0-4 2 15,5-2-4-15,5 0 0 0,5-3-1 0,4-1 0 16,-2 0-2-16,2 0-35 0,-4 0-49 16,0 0-43-16</inkml:trace>
  <inkml:trace contextRef="#ctx0" brushRef="#br0" timeOffset="28952.5568">3998 3867 442 0,'0'0'18'15,"0"0"-14"-15,0 0-12 0,0 0 6 16,0 0-1-16,0 0 4 0,0 0 9 0,0 0-8 15,0 0-2-15,9 63 0 0,-9-40-5 16,1-1-3-16,-1-4-6 0,0 1-16 16,0 1-23-16,-1-8-51 0,1 2-53 15</inkml:trace>
  <inkml:trace contextRef="#ctx0" brushRef="#br0" timeOffset="29108.0518">4092 3671 177 0,'0'0'10'0,"0"0"-5"16,0 0-4-16,0 0-6 0,0 0-36 16,0 0-82-16</inkml:trace>
  <inkml:trace contextRef="#ctx0" brushRef="#br0" timeOffset="29354.7523">4404 3662 367 0,'0'0'16'16,"0"0"2"-16,0 0-6 0,0 0 0 0,0 0-4 15,0 0-2-15,0 0-3 0,0 0 1 16,0 0-2-16,0 0-1 0,-23 202-2 16,26-165-5-16,0 0-1 0,-3 0-7 15,0-2-11-15,0 1-27 0,0-4-27 16,-1-3-24-16,1-9-5 0</inkml:trace>
  <inkml:trace contextRef="#ctx0" brushRef="#br0" timeOffset="29697.8567">4306 3958 431 0,'0'0'34'0,"0"0"-17"0,0 0-8 16,0 0-2-16,0 0-5 0,0 0-2 0,0 0 0 15,0 0-2-15,0 0 1 0,223-40-3 16,-193 34 1-16,-1 0-2 0,-3 0-3 15,-3 0-1-15,-7 0-3 0,-2-1-2 16,-6 2-3-16,-4-4 4 0,2 2 2 16,-6 2 6-16,0-4 7 0,0 5 7 15,0-3 0-15,0 3 4 0,0-1-2 16,-3 2-1-16,0 0 0 0,2 0-2 0,1 3-4 16,-2-2-5-16,2 2 5 15,0 0 3-15,0 0 3 0,0 2 7 0,0 10-8 16,0 7-4-16,0 2 0 0,2 2-5 15,2-2 1-15,2 2 0 0,-2-1-3 16,2 3-7-16,-3-1-6 16,-2-5-37-16,2-1-57 0,-3-4-105 0</inkml:trace>
  <inkml:trace contextRef="#ctx0" brushRef="#br0" timeOffset="29852.432">4835 3545 243 0,'0'0'1'15,"0"0"2"-15,0 0-4 0,0 0-2 16,0 0-21-16,0 0-63 0</inkml:trace>
  <inkml:trace contextRef="#ctx0" brushRef="#br0" timeOffset="30661.9428">5046 3897 407 0,'0'0'18'0,"0"0"0"16,0 0 1-16,0 0-6 0,0 0-5 0,0 0-2 15,0 0-2-15,0 0 0 0,0 0-1 16,0 0-1-16,-108 133-1 0,108-108-1 15,0 0 0-15,3-1 1 16,1-1 0-16,5-2 0 0,-2-2 1 0,-1-5 0 16,2-3 2-16,-2-4 0 0,-3-4 3 15,-1 1-1-15,2-4-1 0,6 0-1 16,3-7-1-16,2-5-2 0,-4-3 0 16,-2-5-2-16,-5-1 1 0,1-3-2 15,-4 1-1-15,-1-1-1 0,3-1-2 0,-3 7 5 16,0-2 1-16,0 1 0 0,3 4 1 15,-3-2-1-15,5 6 0 0,0 0-1 16,-1 2-3-16,-1 5 3 0,3-1-1 16,0 3 3-16,4 2 0 0,0 0 0 15,7 2 1-15,1 5-2 0,-1 4 2 16,-1 3-2-16,0 3-3 0,-6-1 2 0,0 3-2 16,0-2 0-16,-3 2 1 0,-1-5 1 15,-4 2 0-15,-2 1 1 16,0-4 1-16,0 4 0 0,0-7-1 0,0-5 1 15,-2 1 0-15,2-6 3 0,0 0 2 16,0 0 3-16,0 0 0 0,0 0-4 16,0 1-11-16,0-1-3 0,3-9-6 15,7-4-3-15,2-6-7 0,-2 1-12 16,4-5-3-16,-2 1 4 0,4 3 14 0,-9 3 12 16,6 5 5-16,-6 4 4 0,-4 4-1 15,0 0-8-15,-3 3 11 16,0-1 3-16,0 1 6 0,3 9 10 15,0 1-6-15,-2 7-3 0,1 3-1 0,-2-7-2 16,0 11-2-16,-2-5 0 0,4 1 1 16,-1-1 0-16,4-3-1 0,-1-2 4 15,6-4-2-15,-3 1-1 0,2-4 1 16,2-3-4-16,1-4-4 0,7 0-7 16,0-4-11-16,5-9-13 0,-2-1-11 0,-3-1-4 15,-2-3 1-15,-2-2 6 0,-4-1 14 16,-1-2 9-16,-1 0 10 0,-3 0 12 15,-1 6 14-15,-3 0 11 0,-1 9 13 16,-1 1 9-16,2 3-4 0,-2 4-10 16,0-1-14-16,0 1-19 0,0 0-15 15,1-2 10-15,-1 2 1 0,0 0 6 16,0 11 8-16,0-1-11 0,0 10-1 16,0 1-1-16,0 2-3 0,-1 6 1 15,1-1-1-15,0-2-3 0,0-3-3 0,1 2-4 16,1-8-20-16,-1-2-48 0,2-5-71 15,-3-5-56-15</inkml:trace>
  <inkml:trace contextRef="#ctx0" brushRef="#br0" timeOffset="30811.1293">5732 3675 287 0,'0'0'-6'15,"0"0"6"-15,0 0 3 0,0 0-3 16,0 0-16-16,0 0-70 0,0 0-72 16</inkml:trace>
  <inkml:trace contextRef="#ctx0" brushRef="#br0" timeOffset="31459.9062">5820 4000 465 0,'0'0'37'0,"0"0"-21"0,0 0-12 16,0 0-7-16,0 0 1 0,0 0 2 16,0 0-1-16,0 0 0 0,0 0-1 0,49 44 2 15,-46-22 1-15,0-1 0 0,0-4 0 16,-2 0 1-16,-1-5 1 0,0-6-2 15,2 5 1-15,-1-6-1 0,-1 0 2 16,2 2 1-16,-2-7 5 0,0 0 1 16,4 0-3-16,7-4-3 0,3-9-3 15,3-4-3-15,-1-3-3 0,1-1-3 16,-2 1-3-16,-1-3-3 0,2 4 3 16,-2 3 3-16,-5 5 5 0,3 0 3 15,-5 5-1-15,-1 3 0 0,-2 0-2 0,-1 3-2 16,6 0 2-16,2 6 1 0,1 5 1 15,-2 1 1-15,3 3 2 0,-3-1 0 16,3 0 1-16,3-3 2 0,4-4-1 16,-1-2 0-16,3-4 2 0,1-1-5 15,-3 0-2-15,3-3-2 0,0-4 0 0,0-3 0 16,-1 0 2-16,0 1 1 16,-5-4 2-16,-5 6-2 0,-6 0 1 15,-3 4-1-15,-3 3 2 0,0-1 0 0,0 1-2 16,1-1-2-16,-1-1-5 0,0 2 5 15,0-1 3-15,0 1 1 0,0 7 6 16,-4 8-3-16,-4 8-4 0,1 3 1 16,0 5-1-16,4 4-2 0,0 6 2 15,2 3 3-15,-1 7-2 0,2 1 3 16,5 5-2-16,-1 3 0 0,3 2-1 0,-1-1-2 16,-2 0 0-16,-5-5 0 0,1-4 0 15,-5-6 2-15,-6-6 2 16,-1-8 6-16,-2-8 6 0,-5-9 7 0,7-5 3 15,-3-10 0-15,3 0-4 0,-1-7-7 16,1-11-5-16,4-6-6 0,4-7-7 16,6-5-15-16,-2-6-31 0,6-2-78 15,6-5-131-15</inkml:trace>
  <inkml:trace contextRef="#ctx0" brushRef="#br0" timeOffset="31873.0364">6941 4040 394 0,'0'0'61'16,"0"0"-5"-16,0 0-6 0,0 0-14 15,0 0-10-15,0 0-5 0,0 0-5 16,0 0-1-16,0 0-4 0,-25-3-4 16,40 0-4-16,6-2-6 0,8-1-2 15,0 0-2-15,1 1-6 0,4-2-9 16,-1 2-19-16,0 2-25 0,-2-3-44 0,-4 3-39 16,-8 0-68-16</inkml:trace>
  <inkml:trace contextRef="#ctx0" brushRef="#br0" timeOffset="33064.7023">7759 3803 301 0,'0'0'27'0,"0"0"2"0,0 0-6 15,0 0-4-15,0 0-4 0,0 0-5 16,0 0-1-16,0 0-2 0,0 0 0 16,0 0-2-16,-108 175 2 0,108-156 0 0,7-6 2 15,0-2 1-15,-2-3 3 0,-4-5 2 16,8 0 0-16,-2-3-3 16,3 0-4-16,6 0 0 0,-2-9-3 15,1-5 3-15,2-3 0 0,-8 0 2 0,4-3-1 16,-6 1 3-16,-1 1-3 0,0 3 1 15,-3 6 1-15,-2 0-2 0,-1 4-1 16,0-1 1-16,4 1-4 0,-4 5-3 16,0-1-2-16,0 1-4 0,0 0-3 15,0 0 4-15,0 0 2 0,0 0 2 0,-2 12 2 16,0 6-3-16,1 5 2 0,1-1-1 16,0-3 1-16,7-6-1 0,-3 1 0 15,-1-6 1-15,4-1 0 16,1 1 1-16,0-5-1 0,1 2-1 0,1-5-1 15,9 0-3-15,-5-8-2 0,8-4 0 16,-5-1-2-16,-2-5 2 0,-2 1-2 16,0-2 1-16,-3-2 0 0,4 1 0 15,-5-1 4-15,1 1 0 0,-1 4 2 16,-5 1-1-16,-1 6 2 0,-3 5 1 0,3-3 0 16,-3 7-1-16,0 0-1 0,0 0 0 15,0-3-1-15,1 1-1 16,-1 2 4-16,0 0-1 0,0 0 4 15,-4 5-1-15,1 3-3 0,0 1 2 0,2 3-1 16,-2 6 0-16,3-1-1 0,0 4 0 16,7-3 0-16,0-3-1 0,4 0 0 15,0 0-1-15,1-3 0 0,-5-3 0 16,3 1 1-16,-3-6 0 0,-4 0 0 16,0-2 0-16,-3-2-2 0,0 0-2 0,0 0 0 15,3 1 1-15,-3 6 2 0,0 2 2 16,-3 2 1-16,-7 3-1 0,-6-5-1 15,0 0 0-15,-4 0-1 0,0 0-5 16,1 1-10-16,-1-1-51 0,5-3-64 16,-1-1-111-16</inkml:trace>
  <inkml:trace contextRef="#ctx0" brushRef="#br0" timeOffset="33939.8879">8718 3737 80 0,'0'0'31'0,"0"0"-3"16,0 0 2-16,0 0 1 0,0 0 6 15,0 0-3-15,0 0 0 0,0 0-1 0,0 0 1 16,19-23-1-16,-19 21 0 0,0 2-7 16,1-1-1-16,-1-1-6 0,2 1-5 15,-2-1-2-15,1 1-6 0,-1 1-3 16,0-2-3-16,0 2-2 0,0-1 0 15,0 1-7-15,3-2 2 0,-3 2 3 16,0 0 2-16,0 0 7 0,0 14 1 16,-4 7-4-16,-6 7-1 0,4 3 0 15,0 1-2-15,0 1 1 0,-1 0 0 16,1 1 0-16,2-2 1 0,0 1 1 0,1-3-2 16,0-2 0-16,1-8 0 0,-2-2 0 15,4-7 0-15,-2-5 1 0,2 0 0 16,0-6 0-16,-1 0 2 0,1 0-1 15,0 2 3-15,0-1-1 0,0 1-15 16,0-2-40-16,0 0-53 0,0-11-98 16</inkml:trace>
  <inkml:trace contextRef="#ctx0" brushRef="#br0" timeOffset="34223.5789">8709 3611 498 0,'0'0'43'15,"0"0"-9"-15,0 0-15 0,0 0-8 0,0 0-6 16,0 0-2-16,0 0-1 0,0 0 1 15,0 0-3-15,0 0 0 0,155-52 0 16,-132 50-3-16,-4 1 1 0,0-1-4 16,-6 2-3-16,1 0-5 0,-2 0-12 15,-6-2-17-15,2 2-33 0,-5 2-33 0,1 1-48 16</inkml:trace>
  <inkml:trace contextRef="#ctx0" brushRef="#br0" timeOffset="34466.1572">8779 3886 499 0,'0'0'40'0,"0"0"-12"0,0 0-11 0,0 0-6 16,0 0-4-16,0 0-1 0,0 0-4 15,0 0 1-15,0 0-3 0,169-88 0 16,-155 83-1-16,-3 2-3 0,-6 1-2 0,2 2-4 16,-7 0-8-16,0 0-14 15,0-2-40-15,2 2-46 0,-1 0-78 16</inkml:trace>
  <inkml:trace contextRef="#ctx0" brushRef="#br0" timeOffset="34691.609">8740 4081 411 0,'0'0'84'16,"0"0"-11"-16,0 0-25 0,0 0-16 15,0 0-13-15,0 0-10 0,0 0-6 0,0 0-4 16,0 0 0-16,69-8 0 0,-49 4-2 15,-1-4 0-15,0 1-7 0,-3-1-6 16,1 0-30-16,0-1-41 0,-2 0-53 16,2 1-55-16</inkml:trace>
  <inkml:trace contextRef="#ctx0" brushRef="#br0" timeOffset="35211.7316">9202 3815 340 0,'0'0'56'0,"0"0"-12"0,0 0-16 16,0 0-10-16,0 0-7 15,0 0-4-15,0 0 0 0,0 0-1 0,0 0-1 16,0 0-3-16,25-7-2 0,-12 16 0 16,-3 5 0-16,0 1-1 0,-4 5 0 0,0 0 1 15,-5 3-1-15,2 1 1 16,-3-7 0-16,0 3 0 0,0-2-2 16,0-4 1-16,-1 4 1 0,-1-6 1 0,1-7-1 15,-1 1 3-15,2-6 0 0,-1 0 2 16,1 0 2-16,-3 1 0 15,3-1-1-15,-3 2-2 0,3-2-1 0,-1-2-3 16,1-4-2-16,0-6 0 0,1-7-3 16,2 3 3-16,6-7-1 0,2 2 0 0,1 1-1 15,-2 2-2-15,9-2-1 0,-9 8 1 16,3 2 3-16,-6 6 3 16,-1 1 1-16,-2 2 1 0,-4 1-1 15,3 0 0-15,6 1 3 0,-1 10-3 0,1 4 0 16,-1 2 0-16,-4 0 1 0,6 1-2 15,-4 2 2-15,-2-3-2 0,-1-4 1 16,4 1-2-16,-1-6 0 0,-2 0 0 16,2 1-6-16,-6-6-17 0,7 4-62 15,-4-4-94-15,0-2-40 0</inkml:trace>
  <inkml:trace contextRef="#ctx0" brushRef="#br0" timeOffset="35479.4164">9690 3618 472 0,'0'0'52'0,"0"0"-12"0,0 0-18 16,0 0-14-16,0 0-8 0,0 0-4 0,0 0 3 15,0 0 4-15,0 0-1 0,-2 19 0 16,2 6-1-16,0 1-1 0,-1 2 3 15,1 2-4-15,0 3 3 0,-3 3-4 16,2 1 1-16,-2 3 1 0,-5 0-2 16,1-2 1-16,3-1-4 0,-5-1-4 15,2-4-16-15,3-3-36 0,-2-8-46 16,4-8-72-16,2-8-30 0</inkml:trace>
  <inkml:trace contextRef="#ctx0" brushRef="#br0" timeOffset="35686.861">9574 3878 548 0,'0'0'48'0,"0"0"-23"15,0 0-17-15,0 0-2 0,0 0-3 0,0 0-2 16,0 0 0-16,0 0-2 0,0 0-2 15,0 0-4-15,113-14-20 0,-97 16-43 16,-6-1-64-16,6 3-60 16</inkml:trace>
  <inkml:trace contextRef="#ctx0" brushRef="#br0" timeOffset="36025.0446">9797 3867 419 0,'0'0'51'0,"0"0"-15"0,0 0-11 16,0 0-8-16,0 0-8 0,0 0-5 16,0 0-4-16,0 0 0 0,0 0-3 15,59-1 0-15,-50 11-1 0,4 3 0 16,-3 1 1-16,-3 3 0 0,0 2 0 0,2 0 0 16,-2 3 0-16,2 1 0 0,-1-2 0 15,0-1 1-15,-5-4-1 0,0-7 0 16,-2 0 0-16,-1-4 1 15,0 1 2-15,0 0 2 0,0-6 2 0,0 0 3 16,0 0 6-16,0 0 2 0,0 1 1 0,0-1 0 16,0 0-3-16,0-3-1 15,0-9-3-15,0 1-1 0,0-1-2 16,0-5-3-16,3 2 0 0,6-4-2 16,1 3-2-16,0 0-2 0,4 4-7 15,2 2-10-15,1 3-40 0,5 0-57 0,0 3-88 16,5 2-20-16</inkml:trace>
  <inkml:trace contextRef="#ctx0" brushRef="#br0" timeOffset="36401.4893">10278 3926 503 0,'0'0'47'0,"0"0"-17"0,0 0-15 15,0 0-8-15,0 0-2 0,0 0-2 16,0 0 5-16,0 0 1 16,0 0-1-16,0 0-1 0,-11 0-3 0,12 0-2 15,6 0-1-15,5 0 0 0,-2 1 0 16,0-1-1-16,2 0 0 0,-3 0-2 16,2-1 1-16,-4-4-2 0,1 0 0 15,-7 2-1-15,2 1-2 0,-3-5 1 16,3 3 0-16,-3-1 2 0,1 1 2 0,-1 4-1 15,0-5 2-15,0 2-1 0,-4 0 1 16,1 0-1-16,-1 3 1 0,-5 0 0 16,-4 4 1-16,0 7 2 0,1 1-1 15,4 5 1-15,-1 0-1 0,6-4 0 16,0 2-1-16,0 4 2 0,3-1-1 0,0 8 0 16,3-4 0-16,3-3 1 0,6 0-2 15,2-4-2-15,-4-6-16 0,9-4-48 16,1-4-84-16,6-1-102 15</inkml:trace>
  <inkml:trace contextRef="#ctx0" brushRef="#br0" timeOffset="37821.0572">10942 3660 143 0,'0'0'46'0,"0"0"6"0,0 0-3 0,0 0 2 16,0 0-2-16,0 0-4 15,0 0-11-15,0 0-4 0,0 0-7 0,5-71-3 16,-5 69-5-16,0 2-3 0,0-1-6 15,0-1-3-15,0 1-3 0,0-1-4 16,0 2-6-16,0 0 7 0,0 0-1 16,0 13 4-16,-5 9 4 0,1 12-2 15,-2 7 1-15,0 6-3 16,2 6 3-16,-3 8-4 0,-1 8 2 0,1 2-1 16,1 6-1-16,-5 4 1 0,-1-4-2 0,-1-2-3 15,-1-5 2-15,-1-9-4 16,-1-7 1-16,0-10 3 0,2-10 1 15,1-4 2-15,3-13-1 0,4-9 4 0,5-3 0 16,1-5 2-16,-2 0-10 0,1 0-9 16,-2-8-6-16,0-7-3 0,-3-8 10 15,3-6 5-15,3-2 6 0,0-6 2 16,0-4-3-16,3-2 1 0,0-5-3 16,7 0 1-16,-1-1 0 0,7-3 2 15,-3 3 0-15,4 2 2 0,1 5 0 0,0 0 0 16,4 7 3-16,-2 7-1 0,3 2 2 15,2 3 1-15,-1 8 0 0,1 2 2 16,-3 6-2-16,4 0-2 0,-3 6 0 16,-2-1-1-16,3 2-1 0,-1 0 1 15,-3 7-4-15,2 0 0 0,-5 4-1 0,-2 1 0 16,-2 2-2-16,-5 4 2 16,-5 2 1-16,-3 2 1 0,0 1 2 15,-7 2 0-15,-8-1 1 0,-6 4 1 16,-4-5 0-16,-4-2 0 0,-1-1 0 0,-2-4-1 15,-1-4 1-15,1-4-3 0,12-3-7 16,5-2-30-16,5-3-52 0,3 0-88 16</inkml:trace>
  <inkml:trace contextRef="#ctx0" brushRef="#br0" timeOffset="38217.3236">11255 3872 424 0,'0'0'15'0,"0"0"-4"0,0 0 7 16,0 0-4-16,0 0 2 0,0 0-4 0,0 0-11 15,0 0-3-15,0 0-5 16,0 0 2-16,103 106-2 0,-89-86-1 0,-2 6 1 15,-4 2-4-15,-1 1-3 0,-4 2-3 16,-3-4 2-16,0-3 4 0,0-7 5 16,-3-3 6-16,-1-6 3 0,-4 1 4 15,0-4 2-15,-2-2 1 0,-1 2 0 0,-1-5 0 16,-6 0-1-16,4-5 1 16,-1-1 2-16,5-1 2 0,0-7 0 15,9 3-2-15,-2-7-5 0,4-2 0 0,2-1-4 16,10-8-1-16,0 4-2 0,9 0 0 15,2-1-1-15,1 4-1 0,7 2-4 16,-2 6-3-16,2 1-4 0,-3 4-5 16,-2 3-6-16,-8 5-14 0,4-1-21 15,-10 2-25-15,3 0-29 0,-1 0-24 16</inkml:trace>
  <inkml:trace contextRef="#ctx0" brushRef="#br0" timeOffset="39043.7785">11692 4005 158 0,'0'0'47'0,"0"0"5"16,0 0 2-16,0 0-1 0,0 0-8 15,0 0-7-15,0 0-14 0,0 0-13 16,0 0-6-16,0 0-4 0,32-13-1 15,-20 6-2-15,-2-3 1 0,0 0-1 16,-1-2 0-16,-2 0 4 0,-1 0-3 16,-2 3 2-16,-4 0-1 0,0-2 2 15,0 3-2-15,0-1-4 0,-7 3 4 16,1 1-2-16,-4 0 1 0,3 2 2 16,-5 3-2-16,2 0 1 0,0 0 0 0,-7 2-1 15,5 6 0-15,-2-1-1 0,5 4 2 16,0 0 0-16,1 2 0 0,2 3 2 15,3-1 1-15,0 3 1 0,3 2 0 16,0 4 0-16,4 1-3 0,4-1 2 16,3 1-1-16,2-3-1 0,-1 1 0 15,7-1-1-15,-2-5 0 0,-1-4 1 0,-2-6 0 16,1-2 0-16,2-3-2 16,-1-2-3-16,6-4-4 0,-5-8-2 15,2 1 0-15,-3-6 3 0,-2-3 2 0,-2-3 4 16,2 0 1-16,-5-5 1 0,0 2 1 15,-1 1 1-15,1-2 3 0,-2 4 2 16,2 3 5-16,-5 5 1 0,0 4-1 16,-1 3-1-16,-1 4 0 0,1-2 0 15,0 3-1-15,-3 3 1 0,0-2-8 16,0 2-5-16,0 0 2 0,1 0-1 0,5 0-1 16,8 0 0-16,1 6-3 15,2 3 0-15,-4 5-1 0,-1 1 3 16,-5 2 1-16,-1 2-2 0,-2 1 1 0,-4-3-1 15,0 0 1-15,0 3-2 0,0-8 3 16,0 5 0-16,-1-6 0 0,-1-7 2 16,2 1 1-16,0-5 3 0,-1 0 1 15,1 0 2-15,0 0-11 0,0 1-7 16,0-1-6-16,6-6-4 0,2-6 9 0,5-8 5 16,-1 2 1-16,-1-2 1 0,-2 1 1 15,4 2 2-15,-3 0 2 16,-1 4 1-16,0 3 3 0,-2 2 0 0,-6 4 5 15,3 1-1-15,-4 3 3 0,0-2-3 16,0 2-5-16,2 0-2 0,-1-1 2 16,1 1-2-16,4 0 0 0,0 0 0 15,3 0-1-15,0 0-2 0,-3 4 3 16,1 1-1-16,-2 2 1 0,0 3-1 16,-2 2 0-16,0 0 3 0,-3 1-4 0,-1 7 1 15,1-6-2-15,0 7-2 0,0-8 0 16,0-8-3-16,0 5-35 0,0-6-58 15,0 1-126-15</inkml:trace>
  <inkml:trace contextRef="#ctx0" brushRef="#br0" timeOffset="39924.8733">12404 3930 403 0,'0'0'4'0,"0"0"4"15,0 0 10-15,0 0 3 0,0 0-3 16,0 0 1-16,0 0-9 0,0 0-5 16,0 0 0-16,0 0-5 0,55 8-1 15,-38-8-3-15,5-3-1 0,-9-3-4 16,-2 0-1-16,-3-1-1 0,-2-1 2 0,-2 0 3 15,-1 3 1-15,0-4 2 0,-2 3 3 16,-1-5-1-16,0 1 1 0,0 1-2 16,0 1-1-16,-7 3 1 0,1-1-1 15,-4 4 2-15,-1-1 0 0,-1 3-1 16,0 0 2-16,-2 0 0 0,2 2 0 0,1-2 2 16,1 4 0-16,1 2 2 0,-1 4 0 15,4-3 0-15,-1 5 2 0,1 2-2 16,0-4 2-16,5 7-1 0,1-2 2 15,0-3-2-15,0 4 1 16,0 1-1-16,1 1 0 0,9 2-1 0,-1-2 0 16,4-1 1-16,-1-3-2 15,1 0-2-15,-3-7 1 0,1 0 2 0,-3-4-2 16,6-3 0-16,5 0-6 0,4-3-11 16,4-5-11-16,-2-3-9 0,-5-1-6 0,2-2 4 15,-3 0 11-15,-3-1 12 0,1-3 9 16,-2-1 9-16,-3 0 6 0,-1-2 4 15,-4 2 6-15,1 7 3 0,0-1 0 16,-5 3 2-16,-2 6-1 0,2-6-2 16,-3 6-4-16,3-1 2 0,-2 0-3 0,-1 5-5 15,0-1-3-15,0 1-3 16,0-1-3-16,2-1-1 0,-2 2-1 16,0-1 0-16,1 1-3 0,-1-2-4 15,0 2-5-15,2 0 8 0,-2 0 4 0,0 0 2 16,0 11 6-16,0-1-7 15,-2 7-2-15,-2 2 2 0,1-1-1 16,3 2-1-16,0-3 2 0,0-4-1 0,0 1-1 16,0 2 1-16,3-5 0 0,0 0 1 15,0-4 1-15,1-4 2 0,-3 1 0 16,2 0 2-16,2-4 2 0,0 0-2 16,6 0-1-16,4-1-3 0,-1-9-4 15,3 0 1-15,-7-4 0 0,4-1 0 16,-6 5 2-16,-1-3 0 0,-1-1 3 0,-2 4-2 15,2-4 1-15,-2 3 2 0,-4 7 2 16,3 0 2-16,-3 4-2 16,0 0-1-16,0 0-5 0,0 0-2 0,1 0-3 15,-1-2-3-15,0 2-2 0,2 0 3 16,-2 0 5-16,0 0 5 0,0 0 1 0,0 6-2 16,1 6-4-16,-1 0 1 0,0 0-1 15,2 1 1-15,-1-3-2 16,1 2 1-16,-1-3-1 0,2 2-2 15,-1-7-10-15,3 4-33 0,-1-3-94 0,4-1-113 16</inkml:trace>
  <inkml:trace contextRef="#ctx0" brushRef="#br0" timeOffset="40370.2778">13117 3903 412 0,'0'0'12'15,"0"0"-6"-15,0 0-4 0,0 0-4 0,0 0 1 16,0 0-4-16,0 0 3 0,0 0 0 15,0 0 0-15,0 0-1 0,109 75 1 16,-104-56 2-16,-4 2-2 0,-1 2 0 16,0-1-1-16,0-1-1 0,-8-1 1 15,4-5 3-15,-2-1 0 0,1-6 0 16,1-6 0-16,-2 5 2 0,2-5 0 0,1 1 4 16,0-1 0-16,3-2 1 15,-3 0 1-15,2-5-1 0,1-8 1 16,0-5 2-16,1 0 2 0,7-7 0 0,2 3 0 15,1 4-1-15,2 0 1 0,0 1 0 16,2 2-3-16,1 2-2 0,0-1-4 16,1 3-1-16,0 2 1 0,1 1-1 15,3 2 0-15,4 2-2 0,4-1-1 16,1-1-1-16,0 0-3 0,-8 1-2 0,0 2-24 16,-10 2-68-16,-7-1-123 0</inkml:trace>
  <inkml:trace contextRef="#ctx0" brushRef="#br0" timeOffset="42337.3117">1861 5383 265 0,'0'0'37'0,"0"0"-1"0,0 0-2 15,0 0-2-15,0 0-6 0,0 0-1 16,0 0-6-16,0 0-4 0,0 0-5 16,-3 1-5-16,3-1-1 0,0 0-2 0,0 0-1 15,0 0 9-15,0 0 1 0,13 0 3 16,3 0-2-16,8-3-13 16,2 2-2-16,2 1-1 0,-2 0-3 15,-3-2 1-15,-1 9-2 0,-5 3-3 0,-5 2 2 16,-2 3 2-16,-3-3 0 0,-6 4 2 15,-1 3 4-15,-1 1 0 0,-12 6 4 16,1-3-1-16,-3-2 0 0,-3-1 0 16,-2-2-1-16,1 1 1 0,2-3 2 15,-2-2-3-15,7-4 5 0,-2 0-3 0,7-6-2 16,-2 0 1-16,2 3-2 0,4-6 0 16,-1 2-1-16,4-3 1 15,-2 0 1-15,2 0 1 0,-1 5 3 0,8 3-1 16,6-1-1-16,4 1-3 0,2-3 1 15,6-5 3-15,-2 0-5 0,4 0 3 16,2-7-2-16,1-2 0 0,2 0-2 16,-3 0-4-16,3-1-13 0,-7 2-62 15,-5 1-70-15,-10 4-67 0</inkml:trace>
  <inkml:trace contextRef="#ctx0" brushRef="#br0" timeOffset="42697.5219">2365 5267 381 0,'0'0'18'0,"0"0"1"15,0 0-2-15,0 0-6 0,0 0-5 16,0 0-1-16,0 0-2 0,0 0-3 15,0 0 0-15,117-44-1 0,-99 56 2 16,5 4 1-16,0 3-5 0,-4 5 6 16,3 4-7-16,-9 3 5 0,1 6 0 15,-8 5 1-15,0 1 0 0,-6 6 0 16,-2 0 1-16,-2-3 2 0,-9 1-1 16,-6-6 1-16,-4-1 3 0,1-3-2 15,-4-7 3-15,2-1-5 0,-4-7 1 0,4 0-1 16,2-7 0-16,6-3-3 0,3-4-1 15,3-2-1-15,4-5 0 0,3 3 0 16,3-4-5-16,0 0-20 0,0 0-56 16,0 0-64-16,-3-2-68 0</inkml:trace>
  <inkml:trace contextRef="#ctx0" brushRef="#br0" timeOffset="43688.0916">4021 5051 509 0,'0'0'1'0,"0"0"2"0,0 0 0 0,0 0 2 16,0 0-4-16,0 0-1 0,0 0-1 16,0 0 1-16,0 0 0 0,-120 34 1 15,94-10 2-15,-3 6-4 0,0 2 3 16,-4 2-2-16,4 2 0 0,0 0 2 16,3 2-2-16,3 0 0 0,4 4 0 0,2-3 0 15,7 1 0-15,4-4-2 0,6-1 1 16,0-3 1-16,10-4 0 15,10-2 3-15,1-5-3 0,9-3 0 0,2-4 0 16,8-5-5-16,2-6-1 0,4-3-8 16,2 0-8-16,4-11-17 0,-4-5-12 0,1-2-2 15,0-6 12-15,-4 1 8 0,-3-5 10 16,-7-1 8-16,-1 0 1 16,-12 1 7-16,-6 0 10 0,-6 3 6 15,-8 3 5-15,-2 2 5 0,-9 3 19 0,-5 2 7 16,-1 4-4-16,6 3-4 0,-8 3-21 15,8 4-10-15,-5 1 1 0,2 0-2 16,2 0 0-16,-6 3 0 0,9 2-1 16,-2 7-1-16,2 2 2 0,6-3-3 15,-2 7 1-15,3 0 2 0,0 0-3 0,1 4 1 16,8-6-2-16,-2-5-2 0,3-2 1 16,3-2 5-16,-4-3 0 15,7-1 1-15,4-3-3 0,0-2-6 16,6-6-6-16,-5-1-4 0,-7 1-5 0,-2 1 1 15,-2-4-3-15,-5 6 2 0,1-3 11 16,-3 4 4-16,-3 4 11 0,0-2 2 16,0 2-8-16,0-2-10 0,0 2-3 15,0-1 6-15,0 1 4 0,0 0 7 16,-1 10 1-16,-2 0-6 0,0 7 1 16,3-7-1-16,0 0 3 0,0 3 5 0,1-4 2 15,2 0 2-15,3-4 2 16,3-2-4-16,2-3-3 0,7 0-5 0,0-7-5 15,8-5-6-15,-2-3-4 0,2 0-3 16,1-2-2-16,-1 0-2 0,0-3-6 16,-1 4-5-16,-5-1-1 0,-1 0 2 15,-9 7 10-15,3-2 11 0,-7 5 5 16,-3 3 9-16,-2 1 8 0,-1 3 4 16,0-1 6-16,0 1 4 0,0-2 2 0,0 0 1 15,0 1-4-15,0-1-8 0,0 0-8 16,0 2-8-16,0-1-7 0,0 1-5 15,0-2-4-15,0 2-1 0,0 0 15 16,0 0 7-16,0 0 3 0,0 5 4 16,3 6-13-16,4 4 0 0,-1 1 1 15,1 3-2-15,3-1 0 0,-1 2 0 0,1 2-1 16,-3 0 0-16,1 4-2 16,-1 2-1-16,-4-2 1 0,4 0 0 15,-7-4-1-15,0 0 0 0,-2-4 0 0,-9-3 2 16,1-3-1-16,1-3 1 0,-5-2-3 15,5-3-1-15,3-2-9 0,-5-2-16 16,2 0-24-16,2-5-23 0,-3-6-25 16,4 2-1-16</inkml:trace>
  <inkml:trace contextRef="#ctx0" brushRef="#br0" timeOffset="43963.8064">5019 5450 38 0,'0'0'12'0,"0"0"0"15,0 0-8-15,0 0-2 0,0 0 3 16,0 0 3-16,0 0 17 0,0 0 11 16,0 0 10-16,0 0 0 0,214-140-9 15,-214 135-14-15,0 3-11 0,-3-3-6 16,0 2-4-16,-3 3 0 0,-5 0 2 16,-4 3-2-16,-3 6 3 0,3 5 1 15,2 1 2-15,4 4 2 0,2-5 2 16,4 2-3-16,3 4-1 0,0 0 1 0,0 2-2 15,9 0-1-15,1-2 1 0,-1-2-5 16,4-1 0-16,-3-1-1 0,6-1-3 16,-3-3-6-16,1-3-3 0,7 0-16 15,-1-4-47-15,3-2-67 0</inkml:trace>
  <inkml:trace contextRef="#ctx0" brushRef="#br0" timeOffset="44439.2175">6092 5215 235 0,'0'0'17'0,"0"0"8"0,0 0 0 0,0 0-6 16,0 0-13-16,0 0-15 0,0 0 2 16,0 0 1-16,0 0 5 0,0 0 4 15,-26-6-1-15,6 17 1 0,1 1 0 16,-1 1 0-16,1 1 0 0,3-1 3 16,2 2-1-16,5-4 0 0,0 1 0 15,6-3-3-15,2 3 3 0,-4 0 0 16,5 0 0-16,0 3 2 0,6-2-1 0,7 1-1 15,0-3-4-15,3-1-1 0,4-1-1 16,-1 1-2-16,0 0 0 0,4 2-5 16,-7-1-1-16,1 1-2 0,-2 2 1 15,-4-3 2-15,-5 1 1 0,-3-4 2 16,-3 3 4-16,0 4 5 0,-6-3 3 16,-8 3 3-16,1-4 0 0,-6-2-1 0,0-2-2 15,-4-2-1-15,0-1-2 16,10-1 0-16,-6-3 1 0,0 0-2 0,9 0 1 15,-6 0-3-15,6-3-4 0,3-2-8 16,-3-4-26-16,4 1-58 0,-1 1-86 16</inkml:trace>
  <inkml:trace contextRef="#ctx0" brushRef="#br0" timeOffset="44931.0437">6601 5129 308 0,'0'0'44'0,"0"0"-14"16,0 0-24-16,0 0-8 0,0 0 2 15,0 0 1-15,0 0 9 0,0 0 2 16,0 0-7-16,-3 63 0 0,3-32-4 16,-1 1 0-16,-1 0 0 0,2 0 0 0,-1 2-1 15,-1 0-1-15,-1 1-1 16,-1 0-3-16,1-2-4 0,0 0-8 15,-2-3-15-15,0-7-21 0,1-6-14 0,-2-5-22 16,3-3-15-16</inkml:trace>
  <inkml:trace contextRef="#ctx0" brushRef="#br0" timeOffset="45431.7928">6335 5516 300 0,'0'0'42'15,"0"0"-10"-15,0 0-9 0,0 0-10 16,0 0-5-16,0 0-4 0,0 0-1 15,0 0 1-15,0 0-3 0,0 0 0 16,201-103-1-16,-159 91-1 0,-2-1 0 16,1 3-3-16,2-2-1 0,-4-2-1 15,-4 1-2-15,-3 3 3 0,-6 0 1 16,-10 3 3-16,-6 2 2 0,-6 3 4 16,-4 2 4-16,0-1 3 0,0 1 4 15,0-1 2-15,0-1 0 0,0 2-2 0,0-1-3 16,0 1-4-16,0 0 1 0,0 0-2 15,-3 0 2-15,0 3 0 0,0 8-3 16,-1 6-1-16,3 1 0 0,-1 5-2 16,2-2 1-16,2-1-3 0,5-1 2 15,-3-6-3-15,-1 1 0 0,3-1-1 16,-2-6-2-16,4 6-1 0,-3-6 0 0,-2-4-1 16,6 1-5-16,-5-3-10 15,5-1-11-15,5 0-13 0,-2-8-2 0,7-5 6 16,-5-4 13-16,-1-1 14 0,-3 1 9 15,-2 5 4-15,-3-2 5 16,-2 7 8-16,0 3 4 0,-2-1 8 0,-1 5 0 16,0-2-4-16,0 2-8 0,2-2-12 15,-1 1-1-15,1 1 0 0,-2 0 2 16,0 0 5-16,1 0-1 0,2 11-5 0,2 4 1 16,-4-1-1-16,2 4 1 15,4-4-3-15,-3 1 1 0,2 1-5 16,-3-5 2-16,7 0-2 0,5-4-10 15,-1 0-23-15,8-2-33 0,1-3-35 0,3-2-30 16,2-2 2-16</inkml:trace>
  <inkml:trace contextRef="#ctx0" brushRef="#br0" timeOffset="46089.326">7490 5370 267 0,'0'0'41'0,"0"0"-7"16,0 0-6-16,0 0-9 0,0 0-7 15,0 0-2-15,0 0-6 0,0 0-1 16,0 0-1-16,-127 29-2 0,114-13 1 16,-1 1-2-16,2-2 1 0,-1 5 1 15,6-5 1-15,1-1 2 0,3 0-2 16,0-3 1-16,3-2 0 0,0 2-1 16,0-4 0-16,6 3 0 0,1-7 0 15,6 0 0-15,3-3-8 0,6 0-4 0,-1-8-7 16,-2-6-1-16,0-2 1 0,-1-3 3 15,-4-1 3-15,-4-3 3 0,-3-2 5 16,0-2 4-16,-2-2 2 0,-4-4 4 16,-1 0 0-16,0-2 4 0,0 0 1 15,-6-2 5-15,2 2 2 0,-3 3 1 0,4 4 4 16,-1 8 0-16,1 10 1 0,3 5-4 16,0 5 0-16,-2-2-7 15,2 2-5-15,2 0-3 0,-4-2-7 16,2 1 0-16,0 1 0 0,0 0 1 0,0 0 5 15,-1 13-1-15,1 7-4 0,0 9 2 16,1 3-3-16,-1 0 0 0,3 3 2 16,0 1 0-16,-3 1-1 0,2 0-1 15,-1 0 0-15,2-2-2 0,0-2 2 16,0-3-1-16,-2-4 1 0,3-7 1 0,-1-5-3 16,0-6 0-16,-1-4 0 0,5 0-5 15,3-4-2-15,3 0-7 16,6-6-8-16,0-6-6 0,-1-5-4 15,-3-3-7-15,2 0 1 0,-2-2 4 0,-1-3 11 16,-2 3 14-16,-3-2 9 0,-5 6 8 16,1 1 6-16,-2 7 10 0,-3 3 6 15,2 3-3-15,-2 4-4 0,0-1-9 16,0 1-3-16,0 0-1 0,0 0 1 16,0 0 0-16,-10 4-1 0,4 9 0 15,-1-1-1-15,2 5-2 0,5 1 2 0,0 0-3 16,-1 6 1-16,2-4 0 0,4-7-2 15,2 1 1-15,-1-3-3 0,8-2 0 16,-5 0 1-16,7-6-3 0,1-1-6 16,5-2-16-16,7-3-31 0,0-6-29 15,-2-2-30-15,-1-2-2 0</inkml:trace>
  <inkml:trace contextRef="#ctx0" brushRef="#br0" timeOffset="46553.6626">7911 5338 299 0,'0'0'61'0,"0"0"-9"0,0 0-15 15,0 0-8-15,0 0-10 16,0 0-10-16,0 0-7 0,0 0-5 0,0 0 1 16,-4-26 2-16,4 26 3 0,0 0 1 15,0 5-2-15,0 5-1 0,1-1-1 0,5 3 1 16,-2 1-1-16,1-4-1 0,1 5-2 16,-1-6 1-16,-5-1-1 0,6 2 3 15,-5-5 4-15,1 0 1 16,-2-4 4-16,0 0-1 0,0 0-2 15,3 0-2-15,-2-1-1 0,2-9-1 0,0 3 3 16,-1 2-1-16,-1 0 2 0,-1 5 1 16,0-1-2-16,0 1-2 0,0-2-7 15,3 1-1-15,-3 1 0 0,0 0 4 16,-3 14 4-16,-1 8 1 0,-5 10-3 0,0 6 0 16,-2 2-1-16,2 5 1 15,-3 4-1-15,1 1 2 0,-1 8 1 0,-2 6-3 16,1 5 3-16,1 5-4 15,-4 5 1-15,0 0 1 0,-1 0-3 0,0-3 4 16,-1-7 0-16,1-5-1 0,-2-6 4 16,5-4-1-16,-2-12 4 0,-3-6 9 15,-1-9 7-15,1-5 6 0,-3-10 1 16,2-5-2-16,0-7-6 0,1-2-5 16,0-13-5-16,6-5-4 0,0-9-3 0,3-7-3 15,7-10-7-15,3-8 3 0,2-8-10 16,12-9-8-16,4-9-16 0,6-5-22 15,11-7-32-15,8 7-40 0,2 1-54 16,8 8-52-16</inkml:trace>
  <inkml:trace contextRef="#ctx0" brushRef="#br0" timeOffset="47920.9987">8157 5245 113 0,'0'0'13'0,"0"0"4"0,0 0 1 0,0 0 2 16,0 0 0-16,0 0 3 0,0 0-1 16,0 0 6-16,0 0 7 15,0 0 7-15,6 15 4 0,-6-15-2 0,0 0-10 16,1 0-12-16,-1 0-11 0,2 0-7 15,-1-5 0-15,1-8 4 0,-1-5-2 16,-1-3 0-16,3-7-2 0,0-1-3 16,-1-2 0-16,3-6-2 0,-2-6 0 15,1-4 0-15,2-6 0 0,3-1 3 16,2-4-1-16,-2 1 1 0,1 2-1 0,0 6 1 16,0 3-1-16,-4 4 6 15,0 7 3-15,1 8 2 0,-4 7 3 16,0 10-4-16,-2 5-1 0,-1 5-3 15,0-1-4-15,0 1-3 0,2-2-3 0,-2 1-4 16,1-1 1-16,-1 2-1 0,0 0 5 16,2 0 2-16,-2 0 0 0,0 2 0 15,1 5-1-15,-1 5 1 0,0 2-1 16,0-3 1-16,0 1 0 0,-1-7-1 0,1 2 1 16,0-7 0-16,0 5 0 0,0 0 0 15,0 2-3-15,0-1-1 0,0-6-2 16,0 0-6-16,0 0-25 0,0 1-44 15,0 1-42-15,0-1-61 0</inkml:trace>
  <inkml:trace contextRef="#ctx0" brushRef="#br0" timeOffset="48552.1101">8287 4491 200 0,'0'0'34'0,"0"0"-8"0,0 0-8 16,0 0-4-16,0 0-6 16,0 0-3-16,0 0 1 0,0 0-2 0,0 0 2 15,-42 0 0-15,25 13 1 0,1 0-1 16,0 2-1-16,4 1 1 0,-2 1 0 15,4 2 2-15,-2-3 0 0,5-3 1 16,0-1-2-16,2-3 1 0,1-1 0 16,0-1-1-16,1-4 0 0,1 2-1 15,2-5 2-15,-2 0 1 0,2 0 5 16,0 2 4-16,-2-1 6 0,2-1 6 0,0 0-4 16,0 0-9-16,0 0-8 0,4-9-9 15,5-5 0-15,3-4 1 0,-1-1-1 16,4 3 0-16,0-4-2 0,-1 2 2 15,-1-1-1-15,1 4 1 0,-1 0 0 16,-3 5-1-16,2-1 1 0,-5 5 0 16,-4 3 0-16,0 0 0 0,-3 3-1 15,0-2 0-15,0 2-1 0,4 0 1 16,-3-2 1-16,1 2-1 0,4 0 1 16,4 0 0-16,3 8-2 0,3 3 2 0,-2 0 0 15,-1 3 1-15,-1 1-1 0,7 0 0 16,-2 1 0-16,-1 1-2 0,3 1-5 15,-2-3-13-15,0 1-79 0,-3-5-129 16</inkml:trace>
  <inkml:trace contextRef="#ctx0" brushRef="#br0" timeOffset="49565.3335">5026 4647 343 0,'0'0'58'16,"0"0"-10"-16,0 0-9 0,0 0-9 0,0 0-6 15,0 0-4-15,0 0-4 0,0 0-2 16,0 0-6-16,6 0-2 0,-4 0-4 16,-2 0-1-16,0 0-1 0,0 0 0 15,2 0 2-15,-2 0-3 0,0 0 0 16,0 0-1-16,0 0 0 0,0 0 2 16,3 0 2-16,4 0 3 0,5 0 0 0,11 0 2 15,6 0-3-15,4-2-1 0,2-1-2 16,6-3-1-16,0 1-1 15,0-1-1-15,5 1-2 0,-4-1-1 0,2 0-10 16,2 5-21-16,-4-1-73 0,-2 2-125 16</inkml:trace>
  <inkml:trace contextRef="#ctx0" brushRef="#br0" timeOffset="50345.1712">9343 4342 51 0,'0'0'19'0,"0"0"-3"0,0 0-1 15,0 0-3-15,0 0 7 0,0 0 3 0,0 0 1 16,0 0 2-16,0 0 7 0,0 0 16 16,-9 7 2-16,19-4-7 0,6 0-6 15,11-2-28-15,2 1-3 0,2-2-3 16,2 0-2-16,0 0-1 0,2 0-2 15,1-2-2-15,-1 2 1 0,-2 0 1 16,-1 3 0-16,-3 0 3 0,1 1-4 16,-4-1 0-16,-7 0-3 0,-1 0-4 15,-3-1-8-15,-6 0-17 0,0 1-57 16,-4-1-61-16</inkml:trace>
  <inkml:trace contextRef="#ctx0" brushRef="#br0" timeOffset="58425.4036">9383 5321 163 0,'0'0'32'0,"0"0"5"0,0 0 1 16,0 0-6-16,0 0-4 0,0 0-4 0,0 0-5 16,0 0-1-16,0 0 0 15,29-49-3-15,-26 47 0 0,-3 2-4 16,0-2-2-16,0 2-4 0,1-1-9 0,-1-1-4 15,0 2 1-15,0 0 1 0,-1 7 6 16,-10 11 6-16,-7 9-4 0,-5 8-1 16,-3 5 0-16,0 7 0 15,-4 1 0-15,1 3 0 0,0 1-1 0,7-3 2 16,3-1 1-16,6-2-2 0,7-5 3 0,2-3-4 16,4-2 2-16,7-4-1 15,3-1 0-15,5-3-1 0,8-3-1 16,0-3-2-16,3-4-2 0,3-4-4 15,0-6-15-15,1-3-53 0,-2-5-91 0</inkml:trace>
  <inkml:trace contextRef="#ctx0" brushRef="#br0" timeOffset="59419.1137">10034 5515 88 0,'0'0'26'16,"0"0"-8"-16,0 0-8 0,0 0-4 15,0 0-3-15,0 0 1 0,0 0 1 16,0 0 1-16,0 0 0 0,0 0-2 0,-168 18 1 16,149-1 2-16,1 3-2 0,0 3 1 15,2-2 2-15,2 0-1 16,2-1 4-16,5-6 2 0,4 1 3 15,3 0 3-15,0 1-2 0,6 1 0 0,8-4-1 16,2-5-1-16,4-4-1 0,1-2-3 16,6-2-8-16,2 0 0 0,2-8-3 15,2-1-2-15,-1-5 2 0,1-1 0 16,-3-5 3-16,-1-3-3 0,-1-1 0 16,-5-5-1-16,-2-3-1 0,-2-5 0 0,0-2 3 15,-6-3 0-15,0 5 5 0,-3-1 3 16,-2 4 5-16,-4 5 2 0,0 7 2 15,-4 2 2-15,0 8-1 0,0 0-6 16,0 2-3-16,0 5-5 0,0 0-3 16,0 5-3-16,-4-1 0 0,4 1-4 0,0 0 2 15,-3 0 0-15,-1 0 2 16,-4 5-2-16,-2 7 4 0,-3 4-1 16,3 3 2-16,1 4-2 0,-2 3 0 15,4 3 1-15,-2 4-1 0,-1 1 1 0,4 1-1 16,2 0 0-16,-1-3 0 0,2-1 0 15,2-4 1-15,1-9-2 16,0-1 3-16,1-5 0 0,2-3 3 16,6 2-2-16,-3-6-1 0,5-2-3 0,5-1-2 15,3-2-3-15,4 0-3 0,-1 0-5 0,1-6-3 16,2-2 1-16,-4 1-4 16,-3-2 3-16,-4 2 2 0,-1 0 4 15,-7 2 3-15,4-3 7 0,-3 1 1 16,-4 5 0-16,0-1 3 0,-3 3 5 0,0-2 1 15,0 2 4-15,3-1-5 0,-3-1-1 16,0 0-5-16,0 1-5 0,0 1-2 16,3-2 1-16,-3 2 2 0,0 0 6 15,0 0-2-15,0 0 0 0,0 2 1 16,0 4-2-16,0-1 1 0,0 1 0 16,0 0 2-16,0-1 1 0,0 2-2 15,0 3-1-15,0-5-4 0,0 0-2 16,0 0 1-16,0-5-7 0,1 3-18 15,1 2-52-15,-1-2-46 0,2 1-50 0</inkml:trace>
  <inkml:trace contextRef="#ctx0" brushRef="#br0" timeOffset="59999.9572">10492 5384 254 0,'0'0'24'0,"0"0"-4"16,0 0-13-16,0 0-5 0,0 0-3 15,0 0 0-15,0 0 3 0,0 0-2 16,0 0-1-16,0 0 0 0,19 4 1 16,-12 6 0-16,-1 4-1 0,-2-7 1 15,4 7 0-15,-4-7-2 0,2 0 2 0,-1 1-1 16,-2-4 1-16,-1-1 0 0,-2-3 1 15,0 0 2-15,0 0-1 0,1 2 5 16,1-2-1-16,-1 3 4 0,1-3 3 16,-2 0-4-16,0 0-1 0,1 0-5 15,-1 0-6-15,0 0 1 0,0 0-1 0,0 0 0 16,0 0 3-16,-1 0-1 16,-1 0 1-16,1 0-1 0,-1 0 0 15,-4 2 1-15,-2-2-1 0,1 5 0 16,-2-2 2-16,2 2 0 0,0 2 1 0,2 0-1 15,1 1 1-15,1-5-2 0,0 6 2 16,3-2 1-16,0 3 1 0,0 1 2 16,0 0-2-16,3 3 0 0,0-7-2 15,3 7-2-15,2-4 0 0,-5-3 0 16,7 5 0-16,-4-4 1 0,0-1 0 0,1 1 0 16,-3-3-1-16,2 2 0 15,-3-5-2-15,0 1 0 0,-3-3-2 16,-1 5 1-16,2 0 2 0,1-1 2 15,-1 1 1-15,-1-1 3 0,-3 4 2 0,-3 0-3 16,-8 1 3-16,2-1-2 0,-4-4-2 16,-7 2 0-16,0-1-1 0,3-3-1 15,4 0 0-15,-1 0-1 0,5-2 0 16,6 0-1-16,0 1-2 0,6-1-8 16,-5 0-43-16,0 0-61 0,1 0-71 0</inkml:trace>
  <inkml:trace contextRef="#ctx0" brushRef="#br0" timeOffset="60286.1102">10845 5432 347 0,'0'0'23'0,"0"0"-8"16,0 0-9-16,0 0-3 0,0 0-3 0,0 0 0 15,0 0 2-15,0 0-2 0,0 0 0 16,-53 35 2-16,44-20-1 0,2 5 1 16,-1-1-2-16,-3 0 1 0,4-1-1 15,-1 0-1-15,1-4 1 0,3 0 0 16,1-4 0-16,2-5 1 0,-1 7-1 16,1-7 2-16,1 5 1 0,0 0 2 15,3-2 1-15,8-1-4 0,-4-2-2 16,8 0-10-16,5-4-27 0,0-1-42 0,8 0-47 15,-3 0-35-15</inkml:trace>
  <inkml:trace contextRef="#ctx0" brushRef="#br0" timeOffset="61005.5664">11039 5545 169 0,'0'0'40'0,"0"0"-1"0,0 0-6 15,0 0-16-15,0 0-14 0,0 0 1 0,0 0-1 16,0 0 4-16,0 0 4 0,0 0-7 16,-19 16 0-16,12 5-2 0,0-7-1 15,4 1 0-15,0-4-1 0,0 1 2 16,3 0-1-16,0 1 5 0,0-2 2 16,0-2 4-16,0 0 2 0,4-1-1 0,2-2-3 15,-2-3-4-15,4-1-5 0,2-2-5 16,4-2 1-16,4-5-3 15,-1-3 2-15,-4-2-1 0,0 0 2 16,-3 0 2-16,-1-4 1 0,-5 7 0 0,3-6 1 16,-1 0 0-16,-2 7 2 0,4-6 3 15,-2 4 4-15,-3 6 4 0,-2 1-1 16,-1 3 0-16,0 0-7 0,0 0-7 16,4 0-9-16,-4 0 4 0,0 0 0 15,0 0 2-15,0 0 10 0,0 1-4 0,0 12 1 16,0-1-1-16,-4 4 0 0,4-4-2 15,0 0 1-15,0-1 0 0,0 0-1 16,0-1 1-16,0-5 1 0,0 4-1 16,4-6-1-16,5 2 0 0,0-1-6 15,1-4-12-15,7 0-16 0,5 0-16 0,2-6-9 16,-2-3 12-16,1-4 13 16,0 1 17-16,-5-3 10 0,-1 0 2 15,-4 0 4-15,-2 3 1 0,-2 0 5 16,-4 3 3-16,-1 0 5 0,0-1 5 0,-1 5 3 15,0 0 3-15,-3 5 3 0,0-2 1 16,0 2-2-16,0-2-7 16,1 1-5-16,-1-1-8 0,0 1-8 15,0 0-6-15,0-1 0 0,0 2 5 0,0 0 3 16,0 0 7-16,0 0-6 0,0 3 0 0,0 8 1 16,-1-1 0-16,1 4 2 15,0 3-2-15,3 0 1 0,1-2-1 16,-1-1-2-16,6-3 1 0,-6-3 0 15,5 4 0-15,-3-4-1 0,-4-1 0 0,5 3-1 16,-5-7 0-16,1 6-2 0,-2-3 4 16,0 3 0-16,-9 2 2 0,-2-2 3 15,-1-1-1-15,-4-2-2 0,0-3-2 16,4 0 0-16,-6 0-2 0,6-1-1 16,5-2-3-16,-6 3-8 0,6-3-35 0,-3 0-44 15,1 0-58-15</inkml:trace>
  <inkml:trace contextRef="#ctx0" brushRef="#br0" timeOffset="61402.0734">11701 5501 271 0,'0'0'36'16,"0"0"-5"-16,0 0-9 0,0 0-10 15,0 0-5-15,0 0-6 0,0 0 0 16,0 0 0-16,0 0 0 0,0 0 1 16,-46-20-1-16,30 31 1 0,4 3 1 15,4-5-1-15,-1 4 1 0,3 1-1 16,2-3-1-16,-2 5 3 0,5-8-2 0,1 5 0 16,0 4 1-16,4-5-2 15,2 8 0-15,4-3-2 0,4-2-3 0,-2 2 1 16,3-1-5-16,-3-1 2 0,-1-4-1 15,-4-1 2-15,1-3 0 0,-3 0-1 16,1 1 2-16,-5-5-5 0,2 1 3 16,-3 1 0-16,-1 3 5 0,-4-1 1 15,-4 3 1-15,-6-2 1 0,-1-3 1 16,-9-1-1-16,2-1 1 0,7-3 1 16,-6 4-1-16,2-4-2 0,7 0 2 15,-1 0-3-15,9 0 0 0,0 0-3 16,0 0-27-16,-1 0-73 0,1 0-74 15</inkml:trace>
  <inkml:trace contextRef="#ctx0" brushRef="#br0" timeOffset="62242.3273">11880 5744 272 0,'0'0'37'16,"0"0"3"-16,0 0-6 0,0 0-10 16,0 0-12-16,0 0-4 0,0 0-4 15,0 0-6-15,0 0-4 16,35 0-6-16,-15 0-14 0,-2-2-21 0,-1 2-16 16,1-3 3-16,-7 0 10 0,-4-5 21 15,2 2 18-15,-6-3 5 0,1 0 9 0,-4-4 4 16,2 3 6-16,-2-1 2 0,-3-4 1 15,-3 6-3-15,-1-3-1 0,1 5-3 16,-4 4-2-16,3-2-1 0,2 3 0 16,1 1 0-16,-3 1-1 0,0 0 1 15,-4 0 2-15,-3 3 0 0,4 3 4 0,0 3 1 16,4-4-3-16,0 5 0 0,-1 0-2 16,6 2 0-16,-1 1 2 15,2-1-2-15,-1 7 1 0,1-4-1 16,3 3 1-16,2-7-2 0,4-1 0 0,1 0 0 15,6-4-3-15,3 1 0 0,-2-2-3 16,-2-3 1-16,2-2-5 0,2 0-1 16,2 0-4-16,4-2-3 0,-5-4-3 15,2-1-2-15,-3-3 3 0,-3 0 0 16,-2-3 6-16,1-4 0 0,-3 1 4 0,0-4 1 16,1 1 0-16,-6-1 2 0,-1 7 0 15,-3-2 1-15,0 6 3 16,-3 3 0-16,3 1 0 0,-3 5-3 15,0-4-1-15,0 1-2 0,-3-1 2 0,-4 3 0 16,-4 1 2-16,-1 8 2 0,-6 4-1 16,7 3-1-16,2 0 2 0,3-3 1 15,3 3 0-15,0 0 1 0,3-4 1 16,0 5-1-16,6-4 1 0,-3-3 1 16,9 2-2-16,-1-4-1 0,-1-3 0 0,5-1-5 15,4-3 0-15,-1 0-6 0,6-5-1 16,-4-3-3-16,-2-3-6 15,-3-1-4-15,-2-5-3 0,-3-3-1 0,0-1 2 16,-4-3 2-16,0-3 2 0,-3 1 5 16,-2-3 7-16,-1-2 4 0,0-3 3 15,3-1 4-15,-7 4 3 0,-3 0 6 16,2 4 8-16,-2 5 2 0,1 7 4 16,3 6-1-16,-1 1-5 0,1 5-3 15,-1 0-8-15,2 0 0 0,2 3-9 0,-1-2 4 16,1 2 0-16,0 0 2 0,0 0 4 15,0 12-6-15,0 7-1 0,0 7-2 16,-3 2 0-16,7 1-1 0,-2 6-2 16,-2-2 1-16,1 5 0 0,-1 1-1 15,0-1-1-15,0-1-1 0,-1 0-3 0,1 0-5 16,0-5-19-16,-3-5-42 16,0-7-70-16,3-8-40 0</inkml:trace>
  <inkml:trace contextRef="#ctx0" brushRef="#br0" timeOffset="62644.2729">12676 5263 245 0,'0'0'40'0,"0"0"-3"0,0 0-5 0,0 0-11 15,0 0-2-15,0 0-7 0,0 0-3 16,0 0-1-16,0 0-2 0,39 20-3 15,-26-3 1-15,3 4-2 0,-2 7 0 16,-1 7-1-16,-1 5 1 0,-2 5 0 16,-3 7 1-16,-4 0-2 0,-3 2 2 15,0 3-1-15,-10 1-4 0,-7-1 2 16,-5 0-1-16,-5-5 1 0,-5 0 0 16,-3-8-1-16,-1-5 0 0,-3-2 0 15,-2-11-7-15,5-3-36 0,0-8-71 0,6-4-85 16</inkml:trace>
  <inkml:trace contextRef="#ctx0" brushRef="#br0" timeOffset="65205.442">11061 4984 106 0,'0'0'28'15,"0"0"-5"-15,0 0-3 0,0 0-2 16,0 0-1-16,0 0-3 16,0 0-2-16,0 0 0 0,0 0-3 15,0 0-2-15,33-22 0 0,-30 22-2 0,-2 0-2 16,1-2 1-16,-1 2-4 0,2 0 0 15,-3 0-1-15,1-1 1 0,-1 1-2 16,2 0 4-16,-2 0 0 0,1 0 0 16,-1 0 3-16,0-2 0 0,2 2 3 15,-2 0-1-15,0 0 2 0,1 0-1 0,-1 0-2 16,0 0 2-16,2 0-2 0,-2 0-2 16,0 0-2-16,0-2-3 0,0 2-2 15,1 0-2-15,-1 0-4 16,0 0 5-16,0 0 0 0,0 0 6 0,0 0 2 15,0 0-2-15,0 0 2 0,0 0-3 16,0 0 0-16,0 0 0 0,0 2 1 16,0 0-1-16,0-1-4 0,0 5 3 15,-1 0 0-15,1 6 0 0,0 0 2 16,1 0 0-16,-1 4-2 0,3-4 2 0,1 5 1 16,-1-7 0-16,0-2 0 0,6 6 2 15,-5-7 2-15,6 3 0 0,-4-4 2 16,4-5-3-16,0 2-3 15,2-3-1-15,8 0 0 0,0 0-1 0,4 0-2 16,-1-4 1-16,1-4-2 0,1-1 1 16,1-4 1-16,-1 2-2 0,-1-5 2 15,5 0-2-15,-6-1 2 0,-4-1 2 16,1 1 0-16,-4 2 2 0,-7 2-1 16,-2 1 2-16,-3 4 4 0,-2 4 3 0,1-1 6 15,-3 5 3-15,0 0-1 16,1-1-5-16,2 1-3 0,-3-2-10 0,1 2 0 15,-1-3-5-15,2 2-1 0,-2-1-2 16,0 1-5-16,1-1-3 0,-1 2 5 16,0 0 4-16,0 0 5 0,0 0 2 15,0 9-1-15,-7 1-1 0,1 5-1 16,-1 2 1-16,4-2 0 0,-3 2 0 16,2-2 1-16,0-4 2 0,1 1-1 15,0 1 1-15,3-8-1 0,0 2 1 0,0-4 0 16,0 4 1-16,0-1 2 0,0 1-1 15,0-5 1-15,0 3-2 0,3-3-2 16,7-2-5-16,0 0-4 0,10 0-10 16,2-7-30-16,-2-2-34 0,-1-1-46 15,-6-5-67-15</inkml:trace>
  <inkml:trace contextRef="#ctx0" brushRef="#br0" timeOffset="65610.6618">11782 4903 208 0,'0'0'12'0,"0"0"0"16,0 0-4-16,0 0-2 0,0 0-1 0,0 0-1 16,0 0 2-16,0 0 1 0,0 0-1 15,-59 0-1-15,46 7 0 16,4-1-2-16,-1 4 1 0,3-2 3 0,1 0 1 15,2-1 1-15,2-2 3 0,-1 4-2 16,2-3 1-16,-1-1-1 0,2 5 1 16,0-5-1-16,0 4-2 0,0 2-1 15,2-2-2-15,4 5-1 0,-2-6-2 16,2 5-1-16,-3-5-2 0,2 0-2 16,0-1-3-16,-4-3 3 0,1 1-1 0,-2 0 3 15,0 0 4-15,0 8 2 0,-6-3-2 16,-1-2 2-16,-3 1 0 0,4-3-1 15,-6 0-1-15,2-1 1 16,0-3-1-16,0 1-2 0,-3-3 2 0,3 1-1 16,4-1-2-16,-1 2 1 0,7-2-1 15,-3 0 1-15,3 0 1 0,0 0-6 16,-1 0-36-16,-1 0-38 0,2 0-47 16,0 0-61-16</inkml:trace>
  <inkml:trace contextRef="#ctx0" brushRef="#br0" timeOffset="66560.7194">11804 5051 241 0,'0'0'27'0,"0"0"5"16,0 0-2-16,0 0-4 0,0 0-8 15,0 0-3-15,0 0-5 0,0 0-4 16,0 0-4-16,56-5 0 0,-37 3-2 0,0 2 1 15,0-1-2-15,-1-1-1 0,0-1 1 16,-1 0 0-16,-1-1 1 0,-7 1-1 16,2-4-2-16,0 3 1 0,-7 1 0 15,3-5 2-15,-4 5 1 0,-2-2 0 16,2 3 2-16,-3 2 0 0,2-7-1 0,-2 2 1 16,0 1-2-16,0-1 0 0,0 5-1 15,0-1 0-15,0 1-1 16,-3-2 0-16,-2 1 0 0,0-1-1 15,-4 1 4-15,5 1-2 0,-7 0 1 0,-3 6 1 16,5-1 0-16,-2 4 2 0,-2 1-1 16,6-2 0-16,-2 4 2 0,0 1-3 15,5-6 3-15,-2 6-3 0,3-4 1 16,2-6 1-16,-1 3 0 0,2-2 2 16,0 1 1-16,0 7 3 0,-1-4 3 0,7 0 0 15,4 1-5-15,-2-6-1 16,7 2-4-16,2-2-2 0,-7-2 0 15,8-1-1-15,1 0 3 0,-1 0-3 16,4 0 0-16,-2-2 0 0,-1-6-3 0,-1-1 4 16,-1-1 1-16,-1-1-1 0,-2-3-1 15,-1 1 0-15,0-1 0 0,-6 3 0 16,1-1 2-16,-4 4 2 0,-1 4-4 16,0-6 3-16,1 5 0 0,-3 0-2 15,2 0 1-15,-3 5-2 0,0 0-3 0,0 0 0 16,0-2 0-16,0 2-1 0,0-1 1 15,2 0-1-15,-5-1 1 0,-4 1 1 16,-2 1 1-16,0 1 1 0,1-1-2 16,-2 2 2-16,1 4-1 0,2-2 1 15,1 2 2-15,-1 1-1 0,4-4 0 0,0 0 2 16,3-3-1-16,0 0 3 16,0 0 1-16,0 4 0 0,0 1 2 15,6 1-2-15,2 0-1 0,4-6-4 0,8 0-4 16,-1 0-1-16,6-8 1 0,-2-2 0 15,-3-1-4-15,-1-3-2 0,1-1 0 16,-4-4-2-16,0-1 6 0,-3-4 0 16,-2-1 1-16,-2 2 2 15,-2-3 0-15,-4 0 2 0,-1 2-1 0,-1-1 1 16,-1 4 1-16,-3 6 2 0,-1 0 2 0,-2 7-2 16,3-4-1-16,-3 5-1 0,2 5-1 15,4-1 0-15,0 3-1 16,0-2 0-16,-1 2-3 0,1 0-3 0,0 0-4 15,-2 0 8-15,1 2 4 0,-2-2 4 16,-4 7 6-16,-1 8-6 0,-2 3-1 16,3 2 0-16,1 0 0 0,-1 3 0 0,1 0-2 15,-1 1 1-15,1 2 1 16,2 0-1-16,-2-1 1 0,2 0-1 16,2-5 2-16,1 0-1 0,-2-2-2 0,3 1 1 15,0-1 0-15,0-1 0 16,6-2 1-16,-5-6-2 0,2 4-1 15,3-3-1-15,1-5-2 0,3 5-10 0,-1-4-27 16,4 0-48-16,6-3-91 0,-2-3-37 16</inkml:trace>
  <inkml:trace contextRef="#ctx0" brushRef="#br0" timeOffset="66745.2229">12634 5078 521 0,'0'0'47'0,"0"0"-10"16,0 0-10-16,0 0-10 0,0 0-4 16,0 0-6-16,0 0-4 0,0 0-4 15,0 0-3-15,0 0-3 0,19 0-1 0,-16 0 0 16,-2-2-41-16,2 4-128 0,1 3-76 16</inkml:trace>
  <inkml:trace contextRef="#ctx0" brushRef="#br0" timeOffset="72799.8627">1706 6882 80 0,'0'0'19'0,"0"0"-5"0,0 0 1 15,0 0-2-15,0 0-1 0,0 0-2 16,0 0 0-16,0 0 2 16,0 0 1-16,0 0 4 0,0 0 3 15,0 0 5-15,0 0 5 0,0 0 1 0,0 0 0 16,0 0-2-16,0 0-5 0,0 0 0 15,0 0-6-15,0 0-1 0,0 0-2 16,0-1-7-16,0 1-4 0,4-5-3 16,5-1-2-16,4-2 3 0,0 1 0 15,-1 1-2-15,1 1 1 0,-2 2-1 0,5-2-3 16,0 2 5-16,-3 0-6 0,6 1 2 16,-9 1 2-16,6-1-2 15,-3 2 2-15,-2 0 0 0,1 0-1 16,-2 0 0-16,0 0-3 0,0 2 0 0,-1 1-2 15,-3 2 1-15,2-1 1 0,-2 2-1 16,-1 1 0-16,-4 0 0 0,2 3 1 16,0 0 0-16,-3 1 1 0,0 0 3 15,0 4-1-15,0-7 1 0,-6 7 0 16,-1-1 0-16,-3-2 0 0,4 1 1 0,-3-3-1 16,-1 1 0-16,-1 0 1 0,-4 3-1 15,2-4 0-15,0 1 2 0,1 0-3 16,-3-2 2-16,0 2 1 15,-1-3-3-15,6-1 4 0,-4 2-3 0,5-3 0 16,2-1 0-16,-1 0-1 0,4-3 0 16,0 1 0-16,4-3 0 0,0 0 1 15,0 0 0-15,0 2-1 0,0-2 0 16,0 1 1-16,0-1-1 0,-3 0 1 16,3 2-4-16,0-2 1 0,0 0-3 0,0 2-1 15,0-2 2-15,0 0 9 0,0 0 4 16,7 3 2-16,6-3 3 0,3 2-13 15,0 0 1-15,10 1-3 0,-10-2-2 16,3 3 6-16,-9-4-6 0,6 2 4 16,-2 1-1-16,-1-1-1 0,3 3-2 0,-7-4 2 15,4 2-6-15,-6 0 1 16,-1-2 1-16,-2 2 0 0,-1-1 0 16,1 1 3-16,-2 0-2 0,1 0-1 15,-3-3 3-15,0 6 2 0,0 1 2 0,0 3-1 16,-6 6 2-16,-4-4-1 0,-3 3 4 15,-6-3 1-15,0 1 2 0,-7-1-8 16,0-3 2-16,2-2-2 0,-5 3 2 16,0-3 5-16,0 0-4 0,3 1 0 15,4-1-4-15,2-2 1 0,4-2 1 0,0 3 2 16,6-4-1-16,-3-1-2 16,3 2 1-16,4-3 1 0,0 2 0 15,6-2 0-15,0 0 2 0,0 0-2 16,0 0 1-16,0 2-1 0,-4-2 1 0,4 0-7 15,0 0-8-15,0 0-21 0,0 0-98 16,0-2-65-16</inkml:trace>
  <inkml:trace contextRef="#ctx0" brushRef="#br0" timeOffset="73382.8253">2245 6713 204 0,'0'0'27'0,"0"0"-5"16,0 0-1-16,0 0-2 0,0 0-1 15,0 0-1-15,0 0 0 0,0 0 1 16,0 0-3-16,0 0-6 0,2 0 0 16,-1 0-3-16,-1 0-3 0,2 0-1 15,-2 0-3-15,1-1 8 0,2 1 1 16,3 4 2-16,7 5 0 0,-3 5-8 16,3-1 1-16,-3 2-2 0,3 2 0 15,0 3-1-15,-3 1-1 0,2 4-3 0,-2 2 3 16,-3 1-2-16,-4 1 2 0,3 2 1 15,-3 0 0-15,-3 3 1 0,0 1 0 16,0 0 2-16,-6 1 0 0,-1 1 0 16,-5-1 0-16,-2 0-1 0,-1-4 0 15,-5-3-1-15,4-5 2 0,0-2-1 16,-4-2 2-16,4-3-3 0,-1-3-1 0,1-2-2 16,3-4-6-16,0-2-47 15,0-1-61-15,1-4-88 0</inkml:trace>
  <inkml:trace contextRef="#ctx0" brushRef="#br0" timeOffset="75124.9359">3923 4442 75 0,'0'0'28'0,"0"0"3"0,0 0-5 16,0 0-5-16,0 0-6 0,0 0 1 15,0 0-3-15,0 0 0 0,0 0 1 16,0-15-1-16,0 13-3 0,0 1 3 16,0 1-3-16,0-2-3 0,0 2-1 15,0-1-3-15,0 1 1 0,0-2-2 16,0 2 1-16,0-1-1 0,0 1-4 0,0-2 1 16,0 2-1-16,0-1-2 0,0 1 3 15,0 0-1-15,0 0 2 0,0-2 5 16,0 2 3-16,0 0 0 0,7-2 2 15,-1 2-3-15,7 0-2 0,7-1 2 16,3-1-4-16,9-1 0 0,0 2 0 16,-2-5-1-16,6 2-1 0,-1 0 1 15,6 0-1-15,0 0 0 0,0-1 0 16,1 3 0-16,1-1-1 0,-1 0 0 16,-4-2-1-16,4 3 0 0,-9 1 1 0,0 1 0 15,-4 0-1-15,-8 0 1 0,-4-2-1 16,-7 2 2-16,-3 0-1 0,-1 0-1 15,-6 0 1-15,0 0 0 16,0 0 0-16,1 0-2 0,1 0 1 0,-1 0-2 16,1 0 2-16,-1 0-3 0,1 0-2 15,-1 0-3-15,-1 0-5 0,3 0 7 0,-3 0 0 16,0 0 4-16,3 0 2 16,-3 2-25-16,0 3-30 0,-6 4-42 15</inkml:trace>
  <inkml:trace contextRef="#ctx0" brushRef="#br0" timeOffset="75681.6925">4248 4542 156 0,'0'0'18'0,"0"0"-5"16,0 0 0-16,0 0-4 0,0 0-1 0,0 0-3 16,0 0 0-16,0 0-1 0,0 0-3 15,0 0-1-15,237-27 2 0,-224 26 1 16,-1-1-3-16,-5 2 1 0,2 0-1 0,-9 0 0 16,0 0 0-16,0 0-1 15,1 0-3-15,1 0-2 0,-1 0 0 0,1 0 2 16,2 0 1-16,2 0 2 0,5 0 1 15,-2 0-2-15,-6 2-8 0,7 3-4 16,-4-2-36-16,1 1-84 0</inkml:trace>
  <inkml:trace contextRef="#ctx0" brushRef="#br0" timeOffset="97572.1615">3691 6724 22 0,'0'0'14'15,"0"0"3"-15,0 0-1 0,0 0 0 0,0 0 0 16,0 0 2-16,0 0 2 16,32-7 3-16,-27 6 0 0,5-2 1 0,-3 2 2 15,3-4 3-15,0 2-6 16,0-3-1-16,6 0-1 0,-7-2-6 0,4 1 0 15,-7 2 3-15,-3 2-3 0,4-4-1 16,-4 5 0-16,1-2-4 0,-1 1 1 16,-3 3-2-16,0-1-3 0,0 1-3 15,0-2-3-15,0 0-2 0,0 0-2 16,-10-3-1-16,-5 0 2 0,-6 4-1 0,-1 1 3 16,-1 1-1-16,-5 7 0 0,1 3 0 15,-2 1-1-15,3 2 2 16,0 0 1-16,4 0 1 0,-1 1 0 15,3-2 1-15,2 1-1 0,1-1 0 0,1-1-1 16,6-2-1-16,3-2 1 0,1 1 0 16,6-7 0-16,-3 8 1 0,3-6 0 15,0 7-1-15,0-2 1 0,0 2 0 16,0 4 0-16,6-1-2 0,3 4 0 16,2-3 1-16,1 1 0 0,-2-1 0 0,6 0 1 15,-6 1-2-15,4 3-1 0,-2-4 1 16,0 2-2-16,-1 0-1 15,-2-2-2-15,-2-3 3 0,-1 1-1 0,1 1 3 16,-6-6 2-16,2 2-4 0,-3 0 3 16,0-3-3-16,0 1-1 0,-3 6 2 15,-8-5 0-15,1 3 3 0,-7-1 2 16,-4-2 3-16,-2 2 1 0,-4-2-2 16,-4-1-5-16,-2 1 3 0,-2-1-1 15,-1 1-2-15,1-2 4 0,1 1-2 0,2-2-1 16,13-1 0-16,-1-2-2 15,10 0 1-15,4-3 1 0,0 1 2 16,6-1 3-16,-1 0-3 0,1 0-5 0,0 0-46 16,0 0-67-16,7-7-84 0</inkml:trace>
  <inkml:trace contextRef="#ctx0" brushRef="#br0" timeOffset="97887.8377">3992 6751 307 0,'0'0'-19'16,"0"0"11"-16,0 0 7 0,0 0 8 15,0 0 5-15,0 0-9 0,0 0-2 0,0 0-1 16,0 0-2-16,-66 185 1 0,50-140 1 16,0-1 2-16,3 2 1 0,-2-1 0 15,-2-1-1-15,5 0 2 0,-2-7-4 16,2-4-1-16,0-7-2 0,3-10-2 16,3-2 0-16,0-6 0 0,3-4-5 0,3 2-10 15,0-6-35-15,-1 0-55 0</inkml:trace>
  <inkml:trace contextRef="#ctx0" brushRef="#br0" timeOffset="98722.1277">3790 7159 128 0,'0'0'8'0,"0"0"-2"0,0 0 0 16,0 0 2-16,0 0-1 0,0 0 9 15,0 0 5-15,0 0 6 0,0 0 6 16,0 0-5-16,49-6-3 0,-27 6-4 0,7-2-4 15,1-1-5-15,-1-2-3 0,3 0-6 16,0-2 1-16,-2-5-4 0,3 4 0 16,-2 0 0-16,-4-1 1 0,-1-1 2 15,-3 0 1-15,0 1 0 0,-10 1 2 16,-4 0 1-16,1 4 2 0,-7 1 5 16,1-2 5-16,-4 5 2 0,0-1 2 15,0 1-5-15,2-2-9 0,-2 1-7 16,0-1-4-16,0 2 1 0,0-1 0 0,-2 1 1 15,-15 1 0-15,-2 7-2 0,-7 2 0 16,3 4 0-16,3 0 1 0,2 0-1 16,3 3 1-16,4-6 6 0,1 3-5 15,7-4 5-15,2-5-3 0,-2 6-2 16,3-5 4-16,-1 3-2 0,1 0 3 0,0-5 1 16,7 0 0-16,3-4-1 0,7 0-3 15,5-4 1-15,1-9-6 0,-3-1 0 16,1-1 2-16,-3-2-4 15,-3 0 5-15,1 0-1 0,-6 6 1 0,-3 1 1 16,0 2-1-16,-5 5-2 0,-1 0-2 16,-1 3 0-16,0 0-3 0,0 0-1 15,0 0-2-15,3 0 0 0,-3 0 5 16,0 0 4-16,0 0 2 0,0 0 3 16,0 4-1-16,-4 7-1 0,1-2 0 15,1-4 0-15,1-2 1 0,1 4 5 0,0-1-5 16,0 5 5-16,0 0-5 0,0-6 1 15,3 2 1-15,0-4 0 16,4 1-1-16,2 1-3 0,2-5 0 0,5 1-1 16,1-1-1-16,4-1-1 0,-1-6-1 15,0-5-3-15,-2 0 3 0,-1-3-4 16,-1 2 4-16,1-2-1 0,-4 0 0 16,-1 3 2-16,-5 2 1 0,0 2 1 15,-4 5 1-15,0 0 2 0,-3 3 0 0,0 0 1 16,0 0-1-16,2 0-1 15,-1-1 0-15,-1-1-4 0,0 2 0 16,4-2-3-16,-4 2-1 0,0-1 1 0,0 1-3 16,3 0 5-16,-3 0 1 0,0 0 3 15,3 0 0-15,-3 5-1 0,0 5-1 16,0 1 0-16,0 1 2 0,3 0 1 16,-3 1-1-16,1 1 4 0,1-4-5 15,1 0 6-15,0 0-5 0,1-3 1 16,-4-4 0-16,6 4 0 0,-1-7-1 0,6 0 0 15,3 0-3-15,5 0-2 0,4-5-1 16,0-5-13-16,-4-4-10 0,4-2-23 16,-1 0-19-16,-3-5-21 0,-1-1-1 15,-3 0 14-15,1-2 17 0,-3-2 42 16</inkml:trace>
  <inkml:trace contextRef="#ctx0" brushRef="#br0" timeOffset="99243.5239">4812 6793 10 0,'0'0'35'0,"0"0"7"0,0 0 3 0,0 0-3 16,0 0-9-16,0 0-9 15,0 0-5-15,0 0-5 0,0 0-8 0,2-79-4 16,-2 78-7-16,0 0 2 0,-2 1 0 16,2 0 6-16,-3 0 1 0,-1 7 2 15,-2 10-5-15,0 6 2 0,-1 7-2 16,3 0 0-16,1 3 0 0,0 0 0 16,0 1 1-16,3-2-1 0,0 1-1 0,0-3 0 15,0-2-1-15,3-2 1 16,0-8-3-16,0-3 2 0,-2-5-1 15,-1-5-2-15,2 2 1 0,-2-7-4 16,0 0-3-16,0 0-7 0,0 1-24 0,1-1-13 16,-1 2-4-16,0-2 9 0,0 0 24 15,-3-10 20-15,-4 2 5 0,1-6 4 16,0 6 1-16,2 1 9 0,-3-1 8 16,4 3 6-16,2 2 7 0,1 3-1 15,0-6-8-15,0 2-9 0,0-4-6 0,7-3-5 16,7 4 0-16,4-1-2 0,0 3 0 15,1 1-1-15,3 1-2 0,-2-1 1 16,2 3 2-16,0-1-3 0,-7 0 2 16,0 2 1-16,-1-2 2 0,-2 1 0 15,1 1 8-15,-9-2 12 0,2 2 9 16,-6 0 10-16,0-2 3 0,0 2-9 16,0 0-7-16,3 0-12 0,-3 0-8 15,3 0-9-15,-3 0-2 0,1 0-2 16,-1 0-3-16,2 0-5 0,-2 0-4 0,1 0 9 15,-1 0 1-15,2 2 7 0,-2 5 5 16,1 7-6-16,-2 0-1 0,1 2 0 16,1 3-2-16,-1-6 5 0,0 7-5 15,0-7 2-15,0-1-6 0,0 2-6 16,0-4-21-16,3 1-70 0,-2-7-65 16,1 2-41-16</inkml:trace>
  <inkml:trace contextRef="#ctx0" brushRef="#br0" timeOffset="99392.1113">5213 6799 6 0,'0'0'7'0,"0"0"-3"16,0 0-10-16</inkml:trace>
  <inkml:trace contextRef="#ctx0" brushRef="#br0" timeOffset="100199.1949">5245 7016 335 0,'0'0'53'0,"0"0"-17"15,0 0-22-15,0 0-15 16,0 0-1-16,0 0-2 0,0 0 4 0,0 0 4 16,0 0-4-16,0 0 1 0,33 46-1 15,-28-31 2-15,-2 2 3 0,-1-3-5 16,-2 4 6-16,1-6-5 0,-1-7 0 16,-1 7 4-16,1-8-4 0,0 0 2 15,1 3 2-15,-1-7-1 0,0 0 3 16,0 0 3-16,2 1-6 0,5-1-3 0,5 0-1 15,2-1-5-15,6-9 1 0,-1 0 2 16,-2-4-4-16,-2-1 2 16,-4 5-1-16,-2 0 2 0,-3 5 3 0,-2 0 0 15,-1 3-4-15,-3 2-4 0,0-1-4 16,0 1-4-16,2 0 6 0,-1 0 1 0,-1 0 8 16,2 0 3-16,-1 0 4 0,2 6-4 15,-2 4 4-15,2 0-4 16,0-1 1-16,0-1 1 0,1-1-1 15,-1-2 2-15,5-2-1 0,0 2-1 0,4-5 0 16,8 0-5-16,0 0-1 0,8-6-2 16,-2-3-5-16,0-1 5 0,-2-5-3 15,-2 1 1-15,-2-1-2 0,0-2-1 16,-5 1-4-16,2 0-1 0,-8 3 1 16,0 1 4-16,-5 4 4 0,-1 4 2 0,-3-6 6 15,0 6-1-15,-4-4 0 16,-2 1 0-16,3 4-1 0,0 2 2 15,3 1 0-15,-6 0-1 0,0 0 0 0,-1 0 0 16,-3 0 0-16,7 0 1 0,-3 7 2 16,0 1-2-16,1 0 2 0,2 4-1 15,-1 0-2-15,2 0 1 0,1 2-1 16,1 7 0-16,0-1 1 16,0 6-1-16,-2-3 3 0,2-1-4 0,0 1-3 15,0 0 6-15,2-1-6 0,-2-5 2 0,1 1 0 16,-1 0 2-16,2 1-1 0,-1-4 0 15,-1 5 0-15,3-3-1 16,-3 2 1-16,3 6 1 0,-3 0 0 16,-3 3 2-16,3-1-2 0,-3 4 0 0,-1 4 0 15,-4 1 0-15,1 3 1 0,-4-2-1 16,-1 3 0-16,-1-4 0 0,0 1 4 16,1-3-1-16,-2-3 1 0,4-4-1 15,-3-3 0-15,7-9 1 0,-1-3 5 16,1-4 2-16,3-5 5 0,0 1 4 0,3-4 2 15,-7 0-3-15,-3-1-6 0,-2-9-8 16,-2-8-9-16,7-4-17 0,1-8-46 16,4-4-83-16,4-8-69 0</inkml:trace>
  <inkml:trace contextRef="#ctx0" brushRef="#br0" timeOffset="101046.3299">6412 7025 154 0,'0'0'20'0,"0"0"-7"15,0 0-1-15,0 0 0 0,0 0-1 16,0 0 4-16,0 0 0 0,0 0 0 15,0 0-1-15,-158 12-2 0,135 4-1 0,4 0-3 16,0 1 0-16,6 1 2 0,2 2-4 16,2-6 7-16,6 1-2 0,3-3 1 15,0-1 5-15,0 4-2 0,4-6 2 16,7 0-1-16,1-2-4 0,3-6-4 16,8-1-3-16,0 0-3 0,3-3 0 0,-4-5 0 15,1-3-3-15,0-2 2 0,-1 1-2 16,-5-2 1-16,-1-1 0 15,-6 5-2-15,-4 3 3 0,-3 4-1 16,-3 3 5-16,0-2 0 0,0 2-2 0,0-1-1 16,0-1-2-16,0 1-1 0,0 1 1 15,0 0 5-15,-4 0-3 0,-4 1 7 16,1 6-4-16,0 1 2 0,4 2 1 16,2 0-2-16,1 1 1 0,0 1-2 15,0 4-2-15,4-2-1 0,3-1-1 0,0-1 0 16,2-2 0-16,-3-3-4 15,7 2-8-15,-6-4-52 0,3-2-80 0,2 2-80 16</inkml:trace>
  <inkml:trace contextRef="#ctx0" brushRef="#br0" timeOffset="101617.6394">6867 6836 277 0,'0'0'42'0,"0"0"-2"0,0 0-9 16,0 0-16-16,0 0-10 0,0 0-9 15,0 0 2-15,0 0 3 0,0 0-1 16,0 0 4-16,23 81-1 0,-23-51 0 15,-3 2 0-15,-2-1-2 0,0 0 1 0,-2-3 2 16,1 0-2-16,5-9 1 0,-4 1-1 16,4-8-1-16,-1-5 2 0,2-2 0 15,0-5-1-15,-1 0 4 0,1 0 3 16,0 2 1-16,0-1 2 0,0 1-1 16,0-2-5-16,0 0-3 0,0 0-4 15,0-8 0-15,3-6 0 0,3-1-5 16,1-2 3-16,2 2-4 0,2 1 3 0,-1-2-2 15,-1 7-1-15,2-1 0 16,1 2 1-16,-6 2-2 0,5 0 2 0,-2 3 1 16,-3 1 2-16,4 2 5 0,0-3-2 15,0 3 0-15,3 1-4 0,0 7 2 16,-1 3 0-16,2 3 0 0,-5-1-2 16,0 3 4-16,-1-4-4 0,-3 3 3 15,-4-6-4-15,-1 4-1 0,0 2 3 0,-6 1-2 16,-5 2 5-16,-1-3-1 15,-5-4 2-15,4 0 1 0,-6-3 1 16,6-4 2-16,-3 0-2 0,0-3-1 16,3-1 1-16,-4 0 0 0,4 0 0 0,3 0 2 15,-2 0-2-15,9-1 1 0,-4-6-4 16,6 3-15-16,1-6-31 0,0-7-30 16,7-1-51-16,6-4-36 0</inkml:trace>
  <inkml:trace contextRef="#ctx0" brushRef="#br0" timeOffset="102354.3428">7217 6973 259 0,'0'0'14'0,"0"0"3"0,0 0 0 16,0 0 1-16,0 0-2 0,0 0-1 15,0 0-1-15,0 0-4 0,0 0-1 0,0 0-4 16,-7 66-1-16,7-46-1 15,0-3-1-15,0-5 4 0,3 4-3 0,3-2 1 16,-1-4 0-16,-1-3 0 0,2-1 2 16,-3-4 1-16,0 0-1 0,0 1 1 15,3-3-5-15,5 0 1 0,-2-2-3 16,8-3 0-16,-8-5-1 0,3 0-3 16,-1-7 3-16,-1 2-3 0,-2-1 4 15,-4 4 0-15,4-2 0 0,-3-2 0 16,-2 7 1-16,3-1-1 0,-5 6 1 0,-1-1 0 15,3 1-2-15,-3 0 0 16,3 0 0-16,-3 4-4 0,0-1 0 0,0 1 0 16,1 0 2-16,-1 0 3 0,2 1-2 15,-2 6 1-15,0 7 0 16,-2 4 1-16,2-6 0 0,0 7 6 0,0-7-6 16,2-1 3-16,-1 2-2 0,3-2 1 15,-2-3 1-15,2 0 2 0,2-1 1 0,-3-5-1 16,4 1 0-16,-1-3 0 15,7 0-2-15,3 0-1 0,-2-8 0 16,4-5-5-16,-4-1 4 0,1-1-4 0,-4-2 3 16,-2 1 0-16,-2 4 0 0,-1-2-1 15,-2-1 1-15,0 3 0 0,1 3 0 16,-4 4 1-16,-1 5-1 0,0 0 0 16,0-1 1-16,0 1-1 0,2-1 0 15,-2-1-5-15,0 1 0 0,0-1 0 16,1 2 1-16,-1-1 2 0,2 1 3 0,-2 0-1 15,3 0 0-15,-2 4 0 0,2 5-1 16,3 5 0-16,-1-3-1 0,0 3 2 16,-1-5-1-16,-1 1 0 0,6 4 0 15,-6-4 2-15,2 3-1 0,-2-2 2 16,-1-7-2-16,-2 6-1 0,-2-3 0 16,2-2 0-16,0 5 2 0,0-4 0 15,0 3 3-15,-3 0-2 0,2-4 1 16,-5 3 1-16,3-5-1 0,-1 0-2 15,1 0 2-15,0-2-3 0,0 2 2 0,0-1-4 16,0 1-1-16,3-3 0 0,-1 0-1 16,1 0 2-16,0 0-2 0,0 2-13 15,0-2-25-15,0 0-25 0,0 0-18 16,0 0-14-16,4-7 1 0</inkml:trace>
  <inkml:trace contextRef="#ctx0" brushRef="#br0" timeOffset="102712.8868">7794 6870 316 0,'0'0'39'16,"0"0"-5"-16,0 0-9 0,0 0-10 0,0 0-8 15,0 0-5-15,0 0-5 0,0 0-1 16,0 0 0-16,0 0 0 16,32 4 0-16,-31 14 0 0,-2 6-1 15,1-1-20-15,-2 2-80 0,-1-3-88 0</inkml:trace>
  <inkml:trace contextRef="#ctx0" brushRef="#br0" timeOffset="102992.7654">7804 7153 309 0,'0'0'42'15,"0"0"-6"-15,0 0-8 0,0 0-12 16,0 0-9-16,0 0-6 0,0 0-7 0,0 0 2 16,0 0-3-16,2 0 3 0,-2 0 4 15,2 6-3-15,-2 6 4 16,0 0-5-16,0 0-3 0,0 1-12 0,0-1-32 16,0 1-58-16,-2-7-70 0</inkml:trace>
  <inkml:trace contextRef="#ctx0" brushRef="#br0" timeOffset="103646.0391">7944 7065 168 0,'0'0'19'15,"0"0"-4"-15,0 0-4 0,0 0-9 16,0 0-2-16,0 0 2 16,0 0 0-16,0 0-1 0,0 0 4 0,0 0-2 15,44 61 1-15,-44-44 2 0,-3-4-5 16,3-3 3-16,0 1-3 0,-3-6 0 0,3 1 1 16,0-6 2-16,0 0 2 15,0 0 2-15,0 0 1 0,0 2-1 16,0-1 1-16,0-1-6 0,0 0-3 15,7 0 0-15,5-8 0 0,1-2-4 0,1-1 2 16,-5 2-1-16,1-1 2 0,-3 5 2 16,-1-2-2-16,1 2-1 0,-4 2-1 15,0-1-4-15,-3 4 2 0,0-1-2 16,0 1 5-16,0 0 1 0,6 0 1 16,-3 1 3-16,4 8-2 0,0 1 3 0,-4-3-4 15,6 5 2-15,-3-4-1 0,1 0 1 16,-3-1-2-16,5 0 0 0,-3 0 0 15,-5-4 1-15,6 2 0 16,-1-3 2-16,-2-1-3 0,1 2 0 0,1-3-3 16,-2 0-5-16,10-2-4 0,2 0-2 15,-6-3 1-15,3-2 3 16,-2-2 4-16,-3 3-2 0,2-5 8 0,-1 1-3 16,-6 0 3-16,10-3 2 0,-6-1-2 15,-1 1 1-15,0-2 2 0,1 1 1 16,-4 5 1-16,0 0 0 0,1-1-2 0,-4 6 0 15,3 0 0-15,-3 4 1 0,0-2-3 16,0 2 0-16,0-2-1 16,0 2 2-16,0 0-2 0,-7 0 0 0,-2 10 2 15,-4 4-2-15,3 1 2 0,1 5 2 16,1-1-2-16,3-3 3 0,1-1-4 16,-1 2 1-16,1-4-2 0,4-2-1 15,0 1-1-15,0-6-2 0,0 0-4 16,0 3-22-16,0-4-52 0</inkml:trace>
  <inkml:trace contextRef="#ctx0" brushRef="#br0" timeOffset="104045.6702">8607 6979 162 0,'0'0'33'16,"0"0"-4"-16,0 0-14 0,0 0-6 16,0 0-3-16,0 0-2 0,0 0 2 15,0 0-4-15,0 0 2 0,0 0 0 16,-60 0-1-16,52 6-1 0,-4 4 1 16,8-3-1-16,-1 3 2 0,0-2 2 15,2 2-1-15,0-1 0 0,3 1 0 0,-3 2-1 16,3-4 1-16,0 7-4 15,3-8-1-15,4 8-7 0,0-7-4 16,-1-1-3-16,0 0-8 0,0 0 3 0,0 1-3 16,-2-6 2-16,-3 3 1 0,-1-5 2 15,0 5 4-15,0 0 3 0,-1 5 9 16,-9 2 4-16,-2-3 3 0,-1-1 4 16,0-2 7-16,4-2 4 0,-5-2 6 15,4-1-3-15,4-1-3 0,-7 2-7 0,7-2-6 16,-1 0-4-16,1 0-2 0,6 0-5 15,-1 0-25-15,-2-2-42 0,1-5-56 16</inkml:trace>
  <inkml:trace contextRef="#ctx0" brushRef="#br0" timeOffset="104377.9042">8663 6988 172 0,'0'0'27'16,"0"0"0"-16,0 0-2 0,0 0-2 16,0 0 0-16,0 0-4 0,0 0-2 15,0 0-6-15,0 0 0 0,-80 28-3 16,69-14-5-16,5-7 1 0,2 3-1 0,1 0 1 16,0 1 2-16,0 1 4 15,3-1-2-15,0 9 0 0,0-8-2 16,0 3-2-16,4-5-1 0,1-2-1 15,-1 1 1-15,2-3-1 0,-3 2 0 0,5-2 3 16,-3 1-5-16,-2-4 1 0,0 1-1 16,-3-4-2-16,0 0 0 0,0 0 0 15,0 1 2-15,1 1 4 16,-1 0 0-16,0 2 3 0,0 0-3 0,-7 4-4 16,-2-2-4-16,-1-3-19 0,0 1-77 0,-4-4-100 15</inkml:trace>
  <inkml:trace contextRef="#ctx0" brushRef="#br0" timeOffset="107062.6506">1751 7013 188 0,'0'0'1'0,"0"0"4"0,0 0 2 15,0 0 3-15,0 0-3 0,0 0-4 16,0 0 0-16,0 0-3 0,0 0 0 0,-16 7 3 16,13-5 5-16,3-2 9 0,0 0 11 15,-1 2 20-15,1-2 12 0,-2 0-2 16,-4 0-14-16,-7-5-21 0,-1-7-19 16,-9-5-2-16,1-3 1 0,-1-4 0 0,0-6 2 15,-2-4 0-15,2-3-2 16,0-7 0-16,-2-3-1 0,2-5-1 0,4-6 1 15,2-7-3-15,1-7-1 16,6-5 2-16,4-9-3 0,5-4 3 0,2-4 2 16,4-1-2-16,6-1-1 15,5 0 0-15,4 0-1 0,-1-2 1 0,4 3 3 16,-1 3 0-16,-3 7 1 16,1 9 0-16,-6 7-2 0,-5 7 3 0,1 6-5 15,-5 7 1-15,-2 2 0 0,-3 4-3 0,-3 1 5 16,-3 4-2-16,-3-1 1 0,3 7-1 15,-2 0 2-15,-1 1 0 0,3 5 0 16,-4 0-1-16,0 3-1 16,0 3 0-16,4 4 0 0,-4 2-1 0,7 7 0 15,-4-3 0-15,1 2 1 0,0 3-1 0,3 2 1 16,3 3 0-16,0-2 0 16,-1-1 1-16,-3-1 0 0,2 0-1 15,1 1 0-15,1 3 0 0,-2-1 1 16,2 1-1-16,0 0 0 0,0-2 0 0,0 1-1 15,0 0 1-15,0-1 0 0,0 0 1 16,0 1 0-16,0-1 0 16,0 0-1-16,0 1 0 0,-1-1 0 0,1 1-2 15,0 0 2-15,-3-1 1 0,3 1-2 16,0 1 1-16,0-2 0 0,0 2-1 16,0-2 0-16,0 2 0 0,0-1 1 0,0 1-1 15,0-2-2-15,0 2-1 16,0-2-1-16,0 2-1 0,0-2 2 15,14-4 1-15,8-1 3 0,10 1-3 0,5-1 4 16,5-1-1-16,6 0 2 0,7-2 0 16,9 2-7-16,1-1 2 0,10-1-3 15,-7 0 1-15,3 0 6 0,-9 2-1 16,0 2 1-16,-8 0-1 0,-5 3 1 16,-10 1-2-16,-6 2 0 0,-7 0 1 0,-13 0-1 15,-6 0 0-15,-7 0-1 0,0 0-1 16,0 0 3-16,2-1 1 15,-1 1 2-15,-1 0-2 0,3 0 1 16,-3 0 0-16,3 0 0 0,-3 0 1 0,3 0 0 16,-2 0 0-16,1 0 0 0,-1 0-3 15,1 0 1-15,-1 0-1 0,1 0 0 16,-1 0 0-16,1 0-1 0,-1 0 1 16,-1 0-3-16,4 0-1 0,-4 0-4 15,6-2 1-15,0 1 2 0,1-3 3 0,2 1 2 16,4-2 0-16,0-3 1 0,-3 5-2 15,3-5-1-15,-6 5 2 0,-1-1-2 16,4-1 2-16,-6 2 1 16,1 1 0-16,-5 2 0 0,0-1 0 0,0 1 0 15,1 0-2-15,1-2 1 0,-1 2-2 16,-1-1 1-16,0 1 1 0,2-1-1 16,-2 1-1-16,1-2 1 0,-1 2-1 15,0-2 1-15,0 2 1 0,0-1 1 16,0 1 1-16,0 0-1 0,0-2 1 15,0 0-1-15,0 1 0 0,0-1 0 0,0 1 0 16,0-5 0-16,0-1 0 0,0 2 0 16,3-8-1-16,-3 8 0 15,0-7 0-15,0 0-1 0,0-3 1 0,0-2 1 16,3 1-1-16,2-1 0 0,0 2 0 16,-2 0 1-16,0 4-1 0,1-4 1 15,-4 4 0-15,3 5 0 0,-3-6-1 0,0 6 0 16,0-1 2-16,0 2-2 0,0-2 1 15,0 2 0-15,0 0 0 0,0 1-1 16,0 4 0-16,0-2 1 0,0 2-2 16,0-1 2-16,0-2 0 0,-3-1 0 15,0-2 0-15,2 2 0 0,1 1 1 16,-3-2-1-16,1 0 2 0,-1 1 1 16,2 0-4-16,1 4 2 0,-3-5-2 15,-1 0-3-15,4 1 4 0,-3 1 2 16,3 3-2-16,0-2 3 0,0 2-4 0,-3-1-2 15,3-1 2-15,-1 0 0 0,-1 1 0 16,1-1 0-16,-1 1 0 0,1-1 0 16,-1 1-1-16,1 1-1 0,-1-1-2 15,1 1 0-15,1-2-3 0,-3 2 2 16,3 0 0-16,-3 0 3 0,3 0 1 16,-3 0-1-16,3 0 1 0,-4 0 1 15,4 0-1-15,-1 0 2 0,1 0 1 0,-2 0 0 16,2 2 1-16,-1-2 0 0,1 1-1 15,-2-1 0-15,2 1 0 0,-1-1 0 16,1 0 0-16,0 2 1 0,0-2 0 16,0 0-2-16,-2 1 2 0,2-1-3 15,0 0 1-15,0 2 0 0,-1-2-1 16,1 0 1-16,0 0-1 0,0 1 1 16,0-1 1-16,0 0 1 0,0 0-2 15,0 0-1-15,0 0 0 0,3 0-6 16,4-6 5-16,7 0-4 0,-2 0 4 0,2 0 0 15,1 1-2-15,2-1 1 16,-1 3-1-16,7 0 3 0,0 0 0 16,-5 1 1-16,5 1 0 0,3-2 0 15,-3 0-1-15,-1 0 2 0,1 0-2 0,-6 1 1 16,-1 1-1-16,-3-1 1 0,-1 0 0 16,1 1-1-16,-6-1 0 0,3 1 0 0,-4 1 0 15,0 0 1-15,1 0 0 16,-7 0 1-16,0-1-2 0,0 1 1 15,1 0-1-15,1 0 0 0,-1 0-1 0,1 0 1 16,-1 0 0-16,-1 0-3 0,3 0 0 16,-3 0-2-16,0 0 2 0,0 0-2 15,3 0 1-15,-3 0 1 16,0 0 0-16,0-2 1 0,0 2 0 0,3 0 0 16,-3 0 1-16,0 0 1 0,1 0 1 0,-1 0-1 15,0 0 2-15,2 0-2 0,-2 0 0 16,0 0 0-16,1 0 0 0,-1 0-2 15,0 0 2-15,0 0 0 16,0 0 2-16,0 0-2 0,0 0 1 0,0 0 0 16,0 0 0-16,0 0-1 0,0 0 0 15,0 0 0-15,0 0-1 0,0 0 1 16,0 0 0-16,0 0-1 0,0 0 0 16,0 0-3-16,0 0 0 0,0 0-1 15,0 0 1-15,0 0 1 0,0 0 0 0,0 0 0 16,0 0 0-16,0 0-4 0,0 0-5 15,0 0-17-15,0 0-20 0,0 0-14 16,0 0-15-16,2-1-16 16,-2 1-1-16</inkml:trace>
  <inkml:trace contextRef="#ctx0" brushRef="#br0" timeOffset="107645.7996">2843 3950 88 0,'0'0'24'16,"0"0"1"-16,0 0 3 0,0 0-5 0,0 0 0 16,0 0-7-16,0 0-2 0,0 0-3 15,0 0 2-15,0 0 1 16,-12-11 6-16,12 10 4 0,0 1 2 15,0-2-1-15,-3 2-2 0,3 0-4 0,0 0-2 16,0-1-5-16,0 1-3 0,0 0-5 16,0 0 0-16,0 0-2 0,0-2-1 15,0 2 1-15,0 0-1 16,-3 0 0-16,3 0 1 0,0 0-2 0,0 0 0 16,0 0 0-16,0 0-1 0,0 0 1 0,0-1 0 15,0 1-1-15,0 0-3 16,0 0-5-16,0 0-2 0,0 0 4 0,0 0 4 15,0 0 5-15,0 0 3 0,0 0 0 16,9 6-2-16,3 2 1 0,5 1 1 16,3-1-2-16,-1 0 1 0,7-1-1 15,0-2-1-15,1 2 1 16,5-2 0-16,0 0-1 0,0-2 0 0,-3 0 0 16,-2-2-3-16,-8 1-1 0,-6-1-6 15,-3 3 2-15,-5-3-4 0,-1 1 2 0,-1 1 6 16,-3 1 5-16,-3 6 7 0,-6 3-1 15,-4 4 1-15,-3-3-5 0,0 0 0 16,-1-3-2-16,2-2 1 0,4-2-1 16,-1 1-1-16,5-2-1 0,0 0 1 15,1 0-1-15,-1-1 0 0,1 3 0 0,0 1-2 16,-4 5 1-16,3 0 0 0,-2 4-1 16,1 1 0-16,2-1-2 0,-1 2-5 15,2 2-6-15,-2 0-39 16,-3 4-97-16,6 3-51 0</inkml:trace>
  <inkml:trace contextRef="#ctx0" brushRef="#br0" timeOffset="118739.6339">9198 7179 14 0,'0'0'15'0,"0"0"-6"0,0 0 0 16,0 0-3-16,0 0 0 0,0 0 2 15,0 0-1-15,0 0 3 0,0 0 0 16,-26-2 1-16,23 2 2 0,3 0 7 16,-3 0 7-16,3 0 6 0,0 0 3 15,0 0-4-15,0 2-6 0,13 1-6 0,6 0-9 16,10 0 0-16,3-3-5 0,2 2-3 16,4-2 1-16,3-2-1 15,2 2-1-15,-4 0-2 0,0 0 0 16,-3 0 2-16,2 0-2 0,-5-3 2 0,0 1-2 15,-2-1 0-15,-4 0 0 0,-2 0 0 16,-2-1-5-16,-6 0 5 0,-2 0-1 16,-5 1 0-16,-6 1 0 15,-1 0-4-15,-3 2-8 0,0-2-6 0,0 2-2 16,0-5-3-16,-3 0-11 0,-7-2-27 0,0-1-22 16</inkml:trace>
  <inkml:trace contextRef="#ctx0" brushRef="#br0" timeOffset="119093.6466">9597 6998 67 0,'0'0'30'16,"0"0"-3"-16,0 0-7 15,0 0-6-15,0 0-4 0,0 0-1 16,0 0-1-16,0 0-3 0,0 0 1 0,0 0-2 16,116 10-2-16,-96-2 1 0,-3 1-1 15,-2 0-4-15,-1 4 2 0,-5-6-1 16,-5 5 4-16,1 4-2 0,-5-1 4 16,0 6 4-16,-2-1-4 0,-8 1 5 15,-3-1-4-15,-3 0-2 0,-4 0 1 0,0 1-2 16,-5 0 1-16,2-1 1 15,-3 2-4-15,2-2 1 0,0-3-1 0,0 0 1 16,1-2-2-16,-2 1 1 16,6-3-1-16,5-3 0 0,5-6-1 0,6-1-5 15,3-3-5-15,-1 0-22 0,1 0-114 16</inkml:trace>
  <inkml:trace contextRef="#ctx0" brushRef="#br0" timeOffset="120074.311">10471 7014 45 0,'0'0'37'0,"0"0"-8"15,0 0-5-15,0 0-8 0,0 0-2 16,0 0-4-16,0 0 0 0,0 0-1 0,0 0-1 16,0 0 2-16,0-19-2 0,8 12-1 15,5 1-1-15,2 2-2 0,5-3-1 16,-1 4 1-16,3 2-1 0,1 1 0 15,-7-2 0-15,2 2-2 0,-2 0 0 16,-4 0-1-16,5 5 0 0,-5-4 2 16,-2 2-1-16,1 1-1 0,-2-1 0 15,0 1-3-15,-2 1 1 0,0 0 0 16,-4-2-2-16,1 4 4 0,-2-2-1 16,-2 4 2-16,0 6 0 0,-3 0 3 0,-7 5-2 15,0-1 1-15,-5 1 4 0,-2 0-7 16,1-2 3-16,-3 1 0 0,-4 1-3 15,3-1 1-15,-2-3 0 0,-1 3 0 16,0-3 0-16,1 1 0 0,2-1 1 16,0-4-1-16,2-1 0 0,1 1 0 15,7-2-1-15,1-1 2 0,2-3 0 16,4-3-1-16,-3 3 1 16,3-3-1-16,-1 0 2 0,4 0 0 0,0-3 3 15,0 0-1-15,0 0 1 0,0 2-1 0,0-1 1 16,0 1-1-16,0-1-2 15,0 4 0-15,0 0-3 0,7 2-3 0,-1 0-2 16,3-3-9-16,1 4-7 16,-4-4-23-16,4 4-22 0,-2-2-23 0</inkml:trace>
  <inkml:trace contextRef="#ctx0" brushRef="#br0" timeOffset="120294.1432">10505 7615 138 0,'0'0'43'16,"0"0"-2"-16,0 0-3 0,0 0-10 16,0 0-3-16,0 0-6 0,0 0-8 15,0 0-6-15,0 0-6 0,0 0-5 16,-7 11-5-16,7-10-4 0,0-1-2 15,0 2-20-15,0-2-67 0,0 0-52 0</inkml:trace>
  <inkml:trace contextRef="#ctx0" brushRef="#br0" timeOffset="120904.8945">11101 7074 69 0,'0'0'36'0,"0"0"-7"16,0 0-7-16,0 0-5 16,0 0-4-16,0 0-3 0,0 0-1 15,0 0-1-15,0 0 0 0,25-25-1 0,-14 24 3 16,7-2-3-16,-7 2-1 0,2-1-2 16,6 2-2-16,-9 0-1 0,10 0 0 15,-4 0-1-15,-5 0-1 0,6 3 2 16,-10 0-5-16,4 3 2 0,-3-1-1 15,-5 2-2-15,1 3 4 0,-4-2 0 0,0 8 4 16,-3 0-1-16,-9 4 4 0,-3-1-2 16,-5 0-2-16,-1-1 2 0,1 1-3 15,-2-1-1-15,3-1 1 0,-1 0-1 16,4-2 1-16,-4 0 0 0,11-2 1 16,-1-2-1-16,3-3 0 0,4 2 0 15,-1 2 3-15,1-2-6 0,0 4 0 0,0-3-7 16,-1 7-50-16,4-6-42 15</inkml:trace>
  <inkml:trace contextRef="#ctx0" brushRef="#br0" timeOffset="121097.4884">11082 7627 97 0,'0'0'15'0,"0"0"-4"0,0 0-4 16,0 0-1-16,0 0-3 0,0 0-1 15,0 0-1-15,0 0-5 0,0 0-35 16</inkml:trace>
  <inkml:trace contextRef="#ctx0" brushRef="#br0" timeOffset="121727.278">11598 7057 128 0,'0'0'19'0,"0"0"0"0,0 0-5 15,0 0-5-15,0 0-2 0,0 0 1 16,0 0-1-16,0 0-1 16,0 0-1-16,141-21 0 0,-118 21 0 0,-7 0-3 15,0 0 1-15,-6 1-1 0,1 1-2 16,0 1 1-16,-4 0-3 0,0 0-1 16,-3-2 2-16,2 6-1 0,-6-2 4 15,3-1 1-15,-3 7 0 0,0 1 5 16,-6 6-3-16,-5 7 1 0,-2-5-1 0,-6 2-5 15,3-1 1-15,-4 1-1 0,0-1 1 16,1-1-1-16,0 3 1 0,3-3-1 16,-3 0 0-16,6-3-1 0,2 3 0 15,-1-2 0-15,6 3-5 0,2-8-1 16,-2 3-25-16,5 0-57 0</inkml:trace>
  <inkml:trace contextRef="#ctx0" brushRef="#br0" timeOffset="122869.4802">7085 7412 16 0,'0'0'-2'15,"0"0"1"-15,0 0 2 0,0 0-1 0,0 0-1 16,0 0 0-16,0 0 1 0,0 0 2 16,0 0 3-16,0 0 2 15,-4 0 4-15,4 0 6 0,0 0 5 16,0 0 5-16,0 0-2 0,6 0-5 0,8 0-3 15,5 0-5-15,9-1-1 0,-4-2-3 16,8 1-2-16,-3-1-3 0,4 1-1 16,5 2-1-16,-2-1 0 0,4 1 1 15,-1 0-2-15,-1 0 1 0,7 0-1 16,-3 0 0-16,1-2 0 0,-1 2-3 16,0 0 3-16,-1 0 0 0,0 0 2 15,-3-2-1-15,0 0 0 0,-8 2-2 16,-5-2 1-16,-4 2 0 0,-8-1 0 15,-7 1 2-15,1 0-2 0,-7 0 3 0,0 0 0 16,0 0 3-16,0-2 0 0,3 2-1 16,-3 0-3-16,3 0-2 15,-3 0-1-15,3 0 0 0,-2 0-4 0,-1 0-3 16,0 0-4-16,0 0-23 0,-7 3-29 16,-6 3-27-16</inkml:trace>
  <inkml:trace contextRef="#ctx0" brushRef="#br0" timeOffset="123261.0615">7404 7598 154 0,'0'0'29'0,"0"0"-3"0,0 0-7 16,0 0-2-16,0 0-2 0,0 0-2 0,0 0-1 16,0 0-2-16,0 0 1 15,173-13-2-15,-140 6-2 0,1 4 1 16,-1-1 0-16,-1 1-2 0,-2 1 0 0,-7-1-2 15,-4 3-1-15,-6 0-1 0,-7 0-2 16,7 0 0-16,-9 0-3 0,0 0 2 16,2 0 1-16,-6 0 0 0,0 0 1 15,0 0 0-15,2 0-1 0,-1 0 0 16,1 0 0-16,-1 0-1 0,1 0-1 0,-1 0-7 16,-1 0-8-16,7 1-21 15,-1 1-38-15,0 0-47 0</inkml:trace>
  <inkml:trace contextRef="#ctx0" brushRef="#br0" timeOffset="124387.4373">13186 6976 142 0,'0'0'0'0,"0"0"1"0,0 0 1 16,0 0 0-16,0 0-1 0,0 0-2 15,0 0-1-15,0 0 1 0,0 0 2 16,0 0-1-16,-166 2 3 0,140 6-1 0,-3 2 1 16,2 1 1-16,-1 1 0 15,2 0-2-15,1 1 1 0,1-1-1 16,2 0-1-16,6 0 0 0,3-3-2 0,3 0 5 15,4-3-2-15,2-1 8 0,1 4-2 16,3-3 1-16,0 3 2 16,0 1-4-16,0-2-2 0,0 1 1 0,6-1-3 15,3 3 1-15,-4-3-1 0,6 0 0 16,-4-3 0-16,0 1 0 0,0-1-2 0,2 1 1 16,4 0-1-16,-4-1 2 15,2 3-3-15,-2-4 0 0,-3 1-3 16,1-1 0-16,-6 0 0 0,2-2 0 15,-3-2 3-15,0 5 1 0,0 1 5 0,0 3 1 16,-7 5 4-16,-8-3-1 0,-6 2 0 16,-5-1 0-16,-3-2 1 0,-4-2-1 15,-2 0-1-15,-1-2-3 0,1-3-2 16,3 0 0-16,9-1-1 0,10-2-2 16,9 1-1-16,4-1-3 0,-2 0-2 0,2 0-20 15,0 0-62-15,6-6-82 16</inkml:trace>
  <inkml:trace contextRef="#ctx0" brushRef="#br0" timeOffset="125918.9955">13441 6876 330 0,'0'0'0'0,"0"0"2"0,0 0-4 16,0 0 2-16,0 0 2 0,0 0 1 16,0 0 2-16,0 0-2 0,0 0 1 15,0 0-3-15,-49 112-1 0,40-80 2 16,-1 1 0-16,-3 0 2 0,0 0-1 16,0 1-2-16,-4-4 3 0,3 3-4 0,-1-4 1 15,-1-2-1-15,0-1-1 16,3-4 2-16,-2-5-2 0,7-3 1 0,-4-3-1 15,5-5 2-15,1-5 1 0,3 2 3 16,3-3-1-16,-6 0 1 16,2 0 0-16,-3-4-3 0,-1-2 0 15,3-4 0-15,3 1 0 0,2-3-2 0,0-6-2 16,0 0 0-16,9-3-1 0,-2 4 0 0,3 0 1 16,-2 6 0-16,3 1 1 0,-2 0-2 15,-2 5 1-15,7-5-2 16,-6 6-2-16,2 1 2 0,9-2 2 15,-9 3 0-15,10-1-1 0,0 3 2 0,1 0 0 16,6 0 1-16,-1 0-1 0,0 5 1 16,0 1-4-16,-1 0 4 0,-2 2-1 15,0-1 0-15,-3 3 0 0,-2-1-1 16,-6-3-1-16,-1 3-1 0,-7-3-2 16,0 3 1-16,1 1 3 0,-7 2 3 15,2 4 1-15,-8 1 3 0,-4 3-3 0,-2-2 2 16,-4-3-2-16,2-1 2 15,5-5-1-15,-2-1 2 0,4-4-1 16,6-2 1-16,0 3 2 0,3-5 2 0,-1 0 1 16,1 0-2-16,0 0-1 0,0 0-6 15,3-7-2-15,8-3-1 0,8-6-4 16,4 1 1-16,6-3-6 0,1-1-6 16,4 2-5-16,0-3 1 0,1 3 5 15,-2 1 8-15,-4 2 4 0,-4 1 5 0,-9 4 4 16,-6 4 2-16,-6 4 2 0,-4 1 4 15,0-2 0-15,0 2-2 0,2-1-4 16,-1 1-3-16,-1-2-1 16,0 2 1-16,0-1-2 0,-1 1-1 0,-12 0 2 15,-5 0-2-15,-6 1-1 0,2 5 2 0,2 4-1 16,0-1 0-16,2 3 0 0,2 0-1 16,5-2 0-16,1 0 0 15,4-2 2-15,3 1-1 0,-3-1 2 16,6-1 2-16,0 1 3 0,0-3 0 0,0 0-1 15,7 3-1-15,4-6-2 0,7-2-2 16,0 0-1-16,6 0 1 0,-2-4-1 16,-2-4 1-16,-4-2 0 15,0 0-2-15,-6 0 1 0,0 1 1 0,-1 3-1 16,-6 2 3-16,0 1-1 0,-3 3 3 0,0 0-1 16,0-2-2-16,1 2-3 15,-1-1-7-15,3 1 0 0,-2-2 0 16,-1 2 3-16,0 0 4 0,2 2 1 15,-2 4 0-15,0 6 3 0,3 2-1 0,0-3 1 16,3 3 3-16,2-4 0 0,-2-2 1 16,4-2-1-16,6-3-1 0,0-3-3 15,7-1-2-15,0-8-2 0,4-5-3 16,-2-6-4-16,4-2-4 0,0-6-8 16,0-4-20-16,0-2-21 0,0-2-6 0,-3-4 7 15,3 0 24-15,-5 0 21 0,0 2 18 16,-4 3 6-16,-2 3 3 15,-7 6 6-15,-4 8 5 0,-4 7 2 16,-3 0-4-16,0 7-2 0,0-1-6 0,0 1-4 16,0 4-2-16,-4 0-1 0,-7 0-2 15,-4 5 0-15,-2 8-1 0,2 5 0 16,3 3-1-16,0 6 2 0,1 1-1 16,4 3 1-16,-1 4 3 0,1 1-3 15,3 4 1-15,0 0 1 0,1 1-3 0,1-6 1 16,2-3-1-16,0-3 1 0,3-5-1 15,-1-8 3-15,2-4 1 0,6 0 1 16,-4-5-2-16,4-1-1 0,7-3-2 16,-2-3-1-16,8-1-2 0,-3-9-1 15,-1-2 0-15,3-5 1 0,-4 1 0 0,0-2 1 16,-4 0 0-16,-2 5 3 16,-3 1-4-16,-4 3 3 0,1 5 0 15,-3 0-1-15,-3 4 0 0,0-1-1 16,0 1 0-16,0-2-2 0,0 2 0 0,0-1 0 15,0 1 0-15,0 0 1 0,-2 0 0 16,-1 3 1-16,-2 8 2 0,2 3 2 16,3-1 0-16,6 2 2 0,5-3-1 15,4-2-2-15,2-5-2 0,3-2-2 16,1-3 0-16,2 0-1 0,0-3 0 0,-3-5 0 16,0-3 0-16,-4 0 0 15,-4 4 2-15,-5 1-1 0,-4 4 0 16,0-1 2-16,0 0-2 0,1 0-2 15,-1 0-4-15,-3 3-2 0,0-2 1 0,0 2 2 16,0 0 3-16,0 9 3 0,-10 10-1 16,-2 4-1-16,2 8 2 0,-4 3 0 15,2 4-1-15,-1 4 1 0,0 3 0 16,-1 5 0-16,-1-1 1 0,-2 2-2 16,-2 0 2-16,-7-4-1 0,-3-4 1 0,2-6-2 15,-1-8-5-15,6-12 2 0,5-6 0 16,1-7 2-16,5-4-4 15,0-12-27-15,-3-11-71 0,7-6-94 16</inkml:trace>
  <inkml:trace contextRef="#ctx0" brushRef="#br0" timeOffset="126085.5385">14478 7012 299 0,'0'0'13'0,"0"0"-3"16,0 0-2-16,0 0-2 16,0 0-1-16,0 0-6 0,0 0-1 0,0 0-6 15,0 0-28-15,317 97-108 0</inkml:trace>
  <inkml:trace contextRef="#ctx0" brushRef="#br0" timeOffset="126282.8197">15055 7288 293 0,'0'0'6'0,"0"0"2"0,0 0 0 16,0 0-1-16,0 0-3 0,0 0-2 0,0 0 0 16,0 0-2-16,0 0 0 15,0 0 0-15,-135 200-2 0,128-181-1 16,6-1-2-16,1-8-10 0,0-4-69 15,0 0-86-15</inkml:trace>
  <inkml:trace contextRef="#ctx0" brushRef="#br0" timeOffset="126784.6591">15244 7165 194 0,'0'0'0'0,"0"0"6"0,0 0 3 16,0 0-1-16,0 0-1 0,0 0 0 15,0 0-5-15,0 0 2 0,0 0-2 16,0 0 0-16,-45 358 1 0,38-310-1 16,-2-6-1-16,-2-3 3 0,-1-7-3 15,2-5 2-15,-4-6 0 0,5-7-2 0,5-7 7 16,-2 0 5-16,3-6 8 0,-2 1 3 15,-3-2-4-15,-1 0-2 0,0-10-8 16,-3-4-5-16,4-4-2 0,4-3-4 16,1-4 1-16,3-2-1 0,3-4-1 15,-3-3-2-15,6-2-2 0,5-3-1 0,1 1 1 16,3 2-1-16,2-1 3 16,1 3 3-16,0 4-1 0,1 4 2 15,-2 5-2-15,2 3 1 0,-2 3 0 16,-2 3-1-16,-1 5-2 0,3 4 1 0,-5 1 1 15,7 2-1-15,-1 0 2 0,-1 2-1 16,0 3-1-16,-4 0 2 16,-3 5-2-16,-3-4-2 0,-1 0-2 15,-5 3 2-15,-1 3 2 0,-4 4 3 0,-7 7 0 16,-5-8-1-16,-3 2 2 0,-2-3 0 16,-3-1 1-16,-1-3 2 0,2-1-1 0,3-1 1 15,4-3-3-15,0-5-3 16,5 0-6-16,-1 0-22 0,1 0-83 15,3-6-41-15</inkml:trace>
  <inkml:trace contextRef="#ctx0" brushRef="#br0" timeOffset="128242.5064">15666 6827 252 0,'0'0'8'16,"0"0"-2"-16,0 0-1 0,0 0 1 15,0 0-3-15,0 0 3 0,0 0-1 16,0 0-1-16,0 0-1 0,0 0-3 16,-58 119 2-16,44-89 3 0,2 6-2 15,-3-1 4-15,2 1-1 0,1 2-2 0,-2-3 1 16,5 0-3-16,-3-3 0 0,7-4 0 15,0-8 2-15,4-7 1 0,1-6 2 16,0-5 6-16,0 3 2 16,0 0 1-16,3-1-3 0,1-3-4 0,7-1-5 15,3 0-1-15,1-2 1 0,4-9-8 0,-3 0 1 16,0-2-1-16,0-3-2 16,0 1 3-16,-2 0 0 0,-2 1 1 15,-2 2 1-15,-1 1 1 0,-4 5-1 16,3-2 0-16,-2 2-1 0,-2 3 0 0,0 0 1 15,-4 3-8-15,0 0-5 0,0 0-8 16,0 0-1-16,3 0 2 0,0-2 4 16,-2 2 1-16,1 0-7 0,-1 0-13 15,1 0-7-15,-1 0-5 0,1 0 8 16,-1 0 7-16,1 0 10 0,-1 0 11 0,1 0 5 16,-1 0 7-16,-1 0 2 15,4 0 1-15,-3 0 6 0,1 0 1 16,-1 0 5-16,1 0 5 0,-1 0 0 15,1-1 3-15,-1 1-2 0,1-2-3 0,-1 2 1 16,1-1 1-16,-1 1 0 0,1-1-3 16,-1 1-2-16,1-2-1 0,-1 2-2 15,0-2 0-15,1 2-1 16,-1-1-1-16,1 1 1 0,0-2-1 0,-2 2-3 16,2-2-2-16,-2 2-3 0,0-1-2 0,1 1-1 15,-1-2-1-15,0 2 0 16,0 0 0-16,-3 0 2 0,-9 0 0 15,-6 0 2-15,-5 2 0 0,3 6 0 16,2 1 0-16,3 2 0 0,4-2 0 0,0 3 0 16,8-4-1-16,-3 1 1 0,2 0 2 15,2-4 1-15,1-1 4 0,1 1 0 16,-2 0 2-16,2-1 2 0,0 2-5 16,5-4 1-16,4 0-3 0,6-2-3 15,-3 0-2-15,10-4-1 0,-6-5-1 0,-1-3-3 16,0 1-1-16,1 0 2 0,-7 2 0 15,1 0 3-15,-3 4 2 0,-4 2-2 16,1 0 2-16,-4 3 0 0,0 0 0 16,0 0-1-16,2 0-1 0,-1-1-2 15,2 1-1-15,-3-2-1 0,1 2 1 16,-1 0 1-16,0 0 1 0,2 0 1 16,-2 0 0-16,0 0 1 0,0 0 2 15,1 0 1-15,-1 2 0 0,0-1 3 16,0 1-2-16,0-1 1 0,2 1-2 0,1 3 0 15,-2-1-2-15,3-1 2 0,-1 2-3 16,-3-5-2-16,6 0-1 0,0 0-2 16,6 0 1-16,0-2-1 0,-3-3 1 15,4 3-2-15,-6-3 1 0,1 0 3 16,-7 1-2-16,5 2 3 0,-3-1 2 16,2 2-5-16,-2-3 6 0,2 3-2 15,-5 1 0-15,0-2 0 0,0 2-4 16,1 0-2-16,1 0-1 0,-1 0 1 15,0 0-1-15,1 0 3 0,1 0-1 0,0 3 2 16,0 8 0-16,0-1 0 0,-2 2 4 16,-1 6 0-16,3-4-1 0,-2 1 0 15,1-4 0-15,-2-7 0 16,1 1 4-16,-1-2 2 0,4 0 0 0,-1 0-2 16,0 2 1-16,3-5-4 0,5 0-1 0,6-2-1 15,3-7-1-15,-3 0 2 16,-1-3-1-16,-1 1 0 0,2-1-1 15,-8 3 0-15,1-2 1 0,-2 5 0 16,-2-2 1-16,1 2 3 0,-4 3 1 0,0 0 3 16,-3 3 0-16,0 0-1 0,0 0-2 15,2 0-3-15,-1-2-5 0,2 2-2 16,-2-3-2-16,-1 3 1 0,2 0 4 16,-1 0 3-16,1 0 1 0,2 0-1 15,-1 0 2-15,4 5-1 0,1-1 1 0,0 1-2 16,-1 1 1-16,1-3-2 0,0 2-4 15,2-2 0-15,1 1-12 0,-1-2-18 16,1 1-15-16,-5-3-6 0,6 0 1 16,-5 0 16-16,-2 0 13 0,6 0 10 15,-7 0 9-15,1 0 1 0,1-2 4 0,-6 2 3 16,0 0 5 0,0-1 4-16,2 1 2 0,-1-2-1 0,1 1 0 15,-1 1-3-15,1-2-3 0,-1 2-5 16,-1-1 0-16,2 1 2 0,-2 0-1 0,0 0 3 15,1 0-2-15,-1 0 2 0,0 0-1 16,0 0-1-16,0 0 3 0,0 4-2 16,2 1 3-16,1 4 0 0,1-1-3 15,3-2 0-15,-1 0-6 0,1-3-7 16,2 2-15-16,2-3-25 0,-1-1-24 0,2-1-6 16</inkml:trace>
  <inkml:trace contextRef="#ctx0" brushRef="#br0" timeOffset="128393.0955">16402 7220 193 0,'0'0'46'0,"0"0"2"16,0 0-3-16,0 0-6 0,0 0-8 15,0 0-14-15,0 0-7 0,0 0-12 16,0 0-5-16,6-12-1 0,-6 12 1 16,2 0 6-16,-2 0 2 0,1 0-2 15,6 0-9-15,-1 0-48 0,7 4-57 16,3 3-69-16</inkml:trace>
  <inkml:trace contextRef="#ctx0" brushRef="#br0" timeOffset="128534.7182">16586 7231 189 0,'0'0'22'0,"0"0"-8"0,0 0-8 16,0 0-16-16,0 0-9 0,0 0-69 15</inkml:trace>
  <inkml:trace contextRef="#ctx0" brushRef="#br0" timeOffset="128710.7609">16845 7204 312 0,'0'0'29'0,"0"0"-10"0,0 0-7 16,0 0-13-16,0 0-5 0,0 0-2 16,0 0-6-16,0 0-17 0,0 0-120 15,-25-5-10-15</inkml:trace>
  <inkml:trace contextRef="#ctx0" brushRef="#br0" timeOffset="130237.079">5931 4432 20 0,'0'0'28'0,"0"0"-6"0,0 0-2 16,0 0-6-16,0 0-1 0,0 0-4 16,0 0 0-16,0 0-5 15,0 0 0-15,0 0-2 0,206-2 0 16,-170 2-1-16,1 0-1 0,-2 0 1 0,0-3 0 15,-3 1-2-15,-3 2 2 0,-9 0-1 16,-1 0 0-16,-8 0 1 0,-4 0-1 16,1 0 2-16,-8 0-1 0,0 0 0 15,0 0-1-15,1 0-4 0,1-1-4 16,-2 1-3-16,1 0-3 0,-1 0-11 0,0 0-24 16</inkml:trace>
  <inkml:trace contextRef="#ctx0" brushRef="#br0" timeOffset="130641.2958">5876 4573 111 0,'0'0'23'0,"0"0"-3"16,0 0 0-16,0 0 2 0,0 0 2 15,0 0-5-15,0 0-4 0,0 0-5 0,0 0-6 16,0 0 3-16,5 1 2 15,13-5-3-15,6-1-1 0,3-1-1 0,4 3-2 16,2 0 1-16,3 0-1 0,3 0-1 16,-1-2-1-16,-2 2 2 0,-3 0-2 15,-4 1 2-15,0 0 0 0,-9 1-2 0,-2 1 1 16,-6-4-1-16,-6 4 1 16,0 0 0-16,-6 0-2 0,0 0-6 15,0-1-8-15,0 1-14 0,0 0-18 16,3 0-38-16</inkml:trace>
  <inkml:trace contextRef="#ctx0" brushRef="#br0" timeOffset="151021.3913">2230 8113 168 0,'0'0'30'0,"0"0"5"16,0 0-1-16,0 0-8 0,0 0-6 16,0 0-8-16,0 0-4 0,0 0-3 0,1-6 1 15,-1 6 0-15,0 0 0 16,4 0 1-16,-4-2-1 0,0 2-1 0,0 0 1 15,0 0-3-15,0 0 0 0,0 0-4 16,0 0-4-16,0 0 2 0,0 0 1 16,-8 8 2-16,-4 6 4 0,-4 7-2 15,-3 7-2-15,-4-1 0 0,-1 1 1 16,-4 2-1-16,3-3-1 0,-1-1 2 0,3-4-1 16,2-2-1-16,5-5 1 15,3-5 0-15,7-3 0 0,-1-3 1 16,4-1-1-16,-2-2 1 0,0 3-1 15,5-4 2-15,0 0-1 0,0 0 0 0,0 1 0 16,-3-1 0-16,3 2 0 0,0-2-1 16,0 0 0-16,0 1 1 0,-3-1-1 15,3 0 2-15,0 2-1 0,0-2 1 16,0 0-1-16,0 0 3 0,0 0 0 16,0 0 0-16,0 0 1 0,3 0 2 0,13-3 1 15,5-5-2-15,8-4-3 0,-4 3-1 16,4 0-1-16,-3 1-1 0,-9 2 2 15,2 3-2-15,-6-2 0 16,-3 4 0-16,2 0-2 0,-8 1 1 0,6 0-1 16,-4 0 1-16,-3 0-3 0,4 0 1 15,-7 0-4-15,0 0 0 0,0 0 2 16,2 0 1-16,0 0 3 0,0 0 0 16,-1 0 2-16,1 0-1 0,-1 0-2 15,-1 0-9-15,3 0-17 0,-3 0-19 16,3-2-89-16,-3 2-4 0</inkml:trace>
  <inkml:trace contextRef="#ctx0" brushRef="#br0" timeOffset="151345.7035">2283 8148 265 0,'0'0'7'0,"0"0"3"0,0 0 1 16,0 0-3-16,0 0-4 0,0 0-11 15,0 0-7-15,0 0 10 0,0 0 6 16,0 0 8-16,0 28 3 0,0-1-7 16,-3 5-2-16,2 3 2 0,-2 0 1 15,-2 3 0-15,-3-1 0 0,2-1-2 16,2-2-3-16,-1 0 3 0,-2-1-3 15,4-1 1-15,0-3 3 0,-1-7-5 0,3-3 2 16,-1-6-2-16,2-8 0 0,0 3 0 16,-1-4-2-16,1 2 0 0,0 1-4 15,0-2-5-15,0-5-18 0,0 0-44 16,0 0-64-16</inkml:trace>
  <inkml:trace contextRef="#ctx0" brushRef="#br0" timeOffset="151738.5118">2632 8111 264 0,'0'0'0'15,"0"0"0"-15,0 0 9 16,0 0 0-16,0 0 1 0,0 0-5 0,0 0-4 16,0 0-1-16,0 0 1 0,92 7 1 15,-79 12 1-15,-3 6 1 0,0 4 3 0,-7 4-1 16,-3 4 0-16,0 1 0 16,0 2-1-16,-8 2 1 0,-1 0 2 15,-6 3-1-15,-2 1-1 0,-3-2 1 16,-5-2-2-16,-1 0 3 0,-4-6-2 0,-1-1 2 15,-2-2-1-15,4-4-2 0,2-4-1 16,1-4 0-16,3-2-1 0,8-7-1 16,1-3 1-16,5-2-1 0,3-6 1 15,5 2 1-15,1-3 0 0,-2 0-2 16,2 0-25-16,0 0-36 0,0-2-61 16,3-12-46-16</inkml:trace>
  <inkml:trace contextRef="#ctx0" brushRef="#br0" timeOffset="152333.2181">3898 8220 182 0,'0'0'4'0,"0"0"6"0,0 0 3 16,0 0 0-16,0 0-1 0,0 0-5 0,0 0-4 15,0 0-2-15,0 0 1 0,-94-11 2 16,71 22-1-16,-3 0 2 0,3 2 0 16,4-1-2-16,-1 2 3 0,3-2-1 15,-1 0-1-15,7 1-1 0,2-3 0 16,2 1 1-16,2-3-1 0,1 1 2 16,0-1 0-16,1-4-1 0,3 7 1 15,0-5-1-15,0 5 1 0,0 4 2 16,8-2-2-16,0 4 1 0,2-2-2 0,4 0-1 15,2-1 1-15,0 1-6 0,0 2 2 16,1-2 1-16,-2 1-4 0,-1-1 3 16,-5-4-6-16,0 1 1 15,-5-3 2-15,-1-5 1 0,-2 8 4 0,-1 0-1 16,-4 3 1-16,-6 4 3 0,-3-3-2 0,-3-4 3 16,-3 0-1-16,0 0 2 15,-4-1 0-15,-3 0-2 0,-1-2 2 16,2-1-1-16,-1-4 2 0,9-1-3 15,-1-3 0-15,7 2 1 0,1-2 0 0,-2 0-1 16,9 0 2-16,-4 0-4 0,6-5-6 16,-1 1-20-16,2-8-33 0,2-5-35 15,12-3-43-15</inkml:trace>
  <inkml:trace contextRef="#ctx0" brushRef="#br0" timeOffset="153663.7968">4101 8084 312 0,'0'0'6'0,"0"0"2"0,0 0 3 16,0 0-4-16,0 0-8 0,0 0-5 15,0 0 3-15,0 0 4 0,0 0 5 16,0 0 2-16,3 41-2 0,-5-7-3 15,2 3 2-15,-6 1-2 0,-1 1 2 0,0-1-3 16,-2 0-1-16,2-1 0 0,1-3 1 16,6 0-1-16,-1-3 2 0,-1-2-1 15,2-3-2-15,3-3 4 0,6-5-3 0,0-4 1 16,2-2 1-16,2-4-3 16,6-4-3-16,4-3-5 0,2-1-5 15,2-5-11-15,4-6-7 0,-1-3-2 16,3-4-3-16,-1-2 5 0,-3-1 11 0,-3-2 6 15,0 1 14-15,-6 1 2 0,-4 1 6 16,-3 8 3-16,-7 2 3 0,-3 7 4 16,-3-4 0-16,0-2 1 0,-3 3-1 15,-7-6 1-15,1 7 1 0,-3 2-3 16,-8 1-2-16,3 2 0 0,-6 0-3 16,4 1-2-16,6 2-4 0,-1 3-1 0,-1 0 2 15,4 3-1-15,-1 1 3 16,3-1-2-16,2 6-1 0,1-7 0 15,-1 7 0-15,7-4-3 0,-3 0-1 0,3 1 1 16,0-2 0-16,0-1 1 0,6-1 3 16,0-1 0-16,2-2 2 0,-2-1 0 15,4-4-2-15,3 0-3 0,3 0-1 16,3-4-2-16,-3-6 1 0,0 2-1 16,-6 1 2-16,0-3-2 0,0 0-3 0,-4 3 3 15,0-1-4-15,-3 5 5 0,-3 3-2 16,0-1 0-16,0 1-5 0,1-2 2 15,-1 0-6-15,2 2 0 16,-2-1 0-16,1 1 4 0,-1 0 11 0,0 0-1 16,4 3 3-16,-1 7-6 0,1 0 0 15,-1 1-2-15,3 2 2 0,-3-3 1 16,3 2-3-16,-3-5 3 0,1-4 0 16,-1 1 1-16,0-3 3 0,1 1-2 15,-1-1-1-15,9 1-2 0,-1-2-2 16,8 0-2-16,3-8-1 0,-2-1 1 15,-4-2 0-15,1-1-2 0,-2 0 3 0,-4 1-1 16,1 2-3-16,-5-1 5 0,-1 6-3 16,-2 1 4-16,-1-1-1 0,-3 4-1 15,0 0-2-15,0 0-2 0,1 0-2 16,-1 0 2-16,2 0 2 0,-1 0 3 16,4 0 5-16,-2 0-4 0,1 9 3 15,2 1-2-15,1-3 2 0,0 3 0 16,-1-4-1-16,0-1 1 0,1-1 0 0,0 0 0 15,3-1-3-15,1-3 1 0,6 0-2 16,-8 0-2-16,9 0 0 0,-2-2-3 16,0-3 2-16,0 1-1 0,0-2 0 15,-7 3 0-15,-2-1 2 0,4 1 0 16,-6 2 1-16,-1-1-2 0,-4 2-2 16,0 0-3-16,0 0 2 0,0 0-3 15,3 0 0-15,-3 0 7 0,3 0 2 16,1 0 3-16,2 2 4 0,1 4-4 15,2 2-1-15,1 1 2 0,7 0-2 0,-2-1 1 16,5-2-2-16,0-3 0 0,1-3-2 16,-1 0 0-16,3 0-4 15,0-3-6-15,0-3-8 0,-1-3-9 0,1-1-3 16,-1-2 4-16,-3 0 10 0,-4-2 12 16,-6 3 9-16,-3 5 3 0,-3 3 0 0,-3 3-4 15,0-4 1-15,0-1-4 0,-6-2 3 16,2 0 3-16,-9 6 0 0,-3 1 3 15,3 0 0-15,-3 0-3 0,4 4 1 16,4 1-3-16,-1 1 7 0,3 3-3 16,2-2 1-16,4 3 0 0,-2-1 0 15,2-2 0-15,9 0 1 0,1-4 0 16,6-1-5-16,6-2-2 0,1-4-4 16,10-6-5-16,-2-4-3 0,-1-4 1 15,-4-2-2-15,0-2 2 0,-6 0-1 16,-1-4-1-16,-5-3 2 0,-3-3 1 0,-4-2 3 15,1 0 6-15,-6 2 3 0,-2 2 2 16,1 6 1-16,-2 7-1 16,-9 5-3-16,7 4-2 0,-1 5-1 0,-5 2-1 15,-4 1-1-15,1 4 1 0,-3 8 0 16,4 7 4-16,4 6 0 0,3 4 1 16,-1 4-2-16,4 2-2 0,1 1 0 15,-3 1 0-15,3 0 0 0,0 0-2 16,-1 2-5-16,1 0-18 0,0 1-52 0,-9 0-64 15,0-6-61-15</inkml:trace>
  <inkml:trace contextRef="#ctx0" brushRef="#br0" timeOffset="153895.2107">4371 8206 547 0,'0'0'-3'0,"0"0"3"16,0 0 3-16,0 0 0 0,0 0-1 16,0 0-1-16,0 0-4 0,0 0-11 0,0 0-50 15,0 0-101-15,574-30-62 0</inkml:trace>
  <inkml:trace contextRef="#ctx0" brushRef="#br0" timeOffset="154417.2018">6325 8132 431 0,'0'0'6'15,"0"0"-4"-15,0 0 1 0,0 0 0 16,0 0-1-16,0 0-2 0,0 0 0 0,0 0 0 15,0 0 1-15,-104 37 0 0,73-7-2 16,-2-1 2-16,4 4-2 0,2-4 0 16,2 0 0-16,3-3 1 0,-1-2 2 15,6-1-1-15,2-3 1 0,1-4-1 16,7-4 3-16,1-5-2 0,4-4 2 16,2-3 0-16,-1 0 2 0,1 0 5 15,0 0 3-15,-3 0 2 0,3 1 0 16,0 1-1-16,0-1-1 0,0 0-4 15,0 2-3-15,3-1-3 0,9 1-5 0,5-3 4 16,-1 0-2-16,11-1-1 0,-2 1-1 16,1-2 0-16,1-1-2 0,1-3 1 15,2 0 1-15,-2 1-1 0,2 0 0 16,-1-2 1-16,-3 2-1 0,0-3-1 16,-1 1 0-16,-5 3-1 0,-4 0-1 0,1 0-4 15,-5 3-2-15,-2-2-4 16,1 2-3-16,-6-1-9 0,-1 1-21 0,-4 1-22 15,0-2-41-15,0 2-47 0</inkml:trace>
  <inkml:trace contextRef="#ctx0" brushRef="#br0" timeOffset="154705.9647">6357 8223 388 0,'0'0'11'0,"0"0"1"0,0 0 6 0,0 0-1 16,0 0 1-16,0 0-2 0,0 0-1 15,0 0-2-15,0 0-3 0,0 0 0 16,-15 33 0-16,15-13-4 0,-4 6 2 16,-1 0-2-16,0 0 2 0,-1 0-1 15,3 2 0-15,-4 4 2 0,2 0-4 16,-2 2 1-16,0-2-3 0,1-2-1 0,0-6-1 15,2-6-2-15,-2-1 1 0,5-7-2 16,-3 1 2-16,1 0-2 0,1-7-1 16,2 0-4-16,0 0-32 15,2-1-93-15,9-1-103 0</inkml:trace>
  <inkml:trace contextRef="#ctx0" brushRef="#br0" timeOffset="155348.6856">7146 8385 351 0,'0'0'32'16,"0"0"8"-16,0 0 1 0,0 0-6 15,0 0-8-15,0 0-11 16,0 0-5-16,0 0-7 0,0 0-5 0,0 0-4 16,0-23-1-16,0 21 2 0,0 2 1 15,0 0 4-15,-3 11 0 0,-3 7 1 0,-5 6-1 16,7 3 4-16,-2 0-3 0,0 3 2 16,0-2-3-16,3 1 0 15,3-3 0-15,0-3-1 0,0-9 1 16,-1 1-1-16,2-5 3 0,5-3 2 0,0 1 0 15,3-5 1-15,5-3-1 0,2 0-1 16,4-3-3-16,0-8 1 0,-1-6-2 16,1 0 0-16,-2-7-1 0,-1 1 1 15,3-4 0-15,-4 3 0 0,-3-1 0 16,-3 8-3-16,-2 2 3 0,-4 5-3 16,-1 5 2-16,0-1 0 0,-3 6-1 15,0-1-2-15,0 1-1 0,0 0 2 16,0 0 0-16,0 0 6 0,4 1-2 15,-4 13 3-15,1 5-3 0,2 4 0 0,-1-1-1 16,-1-5 1-16,2-2 0 0,2 2-1 16,-4-7-1-16,6 5 0 0,-4-5-1 15,1-5-5-15,5-1-53 0,0-1-86 16,5-1-83-16</inkml:trace>
  <inkml:trace contextRef="#ctx0" brushRef="#br0" timeOffset="155705.2332">7541 8494 318 0,'0'0'5'16,"0"0"7"-16,0 0 1 0,0 0-3 0,0 0-2 15,0 0-4-15,0 0-2 0,0 0-1 0,0 0 0 16,0 0-2-16,95 44 1 0,-87-33-1 15,-4 1 1-15,-1-4 1 16,-3-4 1-16,0 7 3 0,0-5 2 0,0 4 2 16,0 2 4-16,-6-5 2 0,2-1 2 15,1-3 1-15,0 1 2 0,3-4 1 16,-6 0 2-16,0 0 2 0,-1 0 1 16,-2-3-2-16,5 1-4 0,1-3-4 15,3-5-7-15,0-2-4 0,9-7-2 16,5-2-2-16,4-2 0 0,2 5-1 0,4-1-1 15,1 3-5-15,3-1 3 0,-1 3-4 16,-1 1 2-16,0 3-7 0,-8 3-20 16,-1 2-34-16,-7 0-46 0,0 3-76 15,0-1-33-15</inkml:trace>
  <inkml:trace contextRef="#ctx0" brushRef="#br0" timeOffset="155988.8851">8325 8415 399 0,'0'0'0'16,"0"0"0"-16,0 0 5 15,0 0 5-15,0 0 1 0,0 0 0 0,0 0-4 16,0 0-1-16,0 0-3 0,-9 82-3 0,6-58 3 16,3 1-4-16,-1-6-3 0,-1-1 1 15,-1-6-3-15,2 0 1 0,-1 0-6 16,1-8-17-16,1 2-60 0,0-6-79 16</inkml:trace>
  <inkml:trace contextRef="#ctx0" brushRef="#br0" timeOffset="156164.9472">8430 8234 272 0,'0'0'1'15,"0"0"1"-15,0 0 3 0,0 0 0 16,0 0 0-16,0 0-3 0,0 0-2 0,0 0-5 15,0 0-39-15,22 83-71 0</inkml:trace>
  <inkml:trace contextRef="#ctx0" brushRef="#br0" timeOffset="156671.6766">8621 8460 268 0,'0'0'31'0,"0"0"2"0,0 0-2 15,0 0-9-15,0 0-11 0,0 0-6 16,0 0-4-16,0 0-1 0,0 0 0 16,0 0 0-16,-71-15-3 0,51 25 3 0,7 4-2 15,-3 2 2-15,7-1 0 0,3-2-1 16,-2 0 1-16,5-2-2 15,3-2 2-15,0 2 2 0,0-2 3 16,0 0-2-16,6-4 2 0,2 1-2 0,4-5-3 16,8-1-3-16,1 0-7 0,6-7 0 15,-1-7 1-15,-1-1 2 0,-4-5 1 16,-2-5 2-16,0-2-4 0,-3-4 1 16,1-1 3-16,-4-3 2 0,0 0 3 15,-3 0 1-15,1 0 2 0,-6 3 3 0,-2 2 2 16,1 2 1-16,-4 9 1 0,0 2 0 15,0 6 1-15,0 6-3 0,0 1-2 16,0 4-3-16,0-2-6 0,0 2-2 16,0 0 2-16,-1 0 2 0,1 0 3 15,-3 14 2-15,3 6-2 0,0 6-2 16,0 2 2-16,-3 4-2 0,3 0 0 16,-1 4 0-16,-3-1 0 0,1 0 1 15,-5 2-2-15,1-3 1 0,1-2-4 16,-4-2-2-16,0-3-5 0,6-8-16 15,-2-3-48-15,0-5-84 0</inkml:trace>
  <inkml:trace contextRef="#ctx0" brushRef="#br0" timeOffset="157064.1538">8912 8491 247 0,'0'0'26'0,"0"0"17"0,0 0 0 15,0 0-9-15,0 0-17 0,0 0-13 16,0 0-2-16,0 0 0 0,0 0-2 16,0 0-3-16,88-34-1 0,-68 25-3 0,-4 1 1 15,-3-1 1-15,-1 1 0 0,-5 1-1 16,-3 4 1-16,-1 1 0 15,-3 2 3-15,0-3 2 0,0 3 2 16,0 0 0-16,0-5 2 0,0 2 1 0,-10-2 3 16,1 2 0-16,-2 3 2 0,-8 0-5 0,0 4 2 15,0 8 1-15,2 3-4 16,4-2 4-16,-1 4-2 0,2-2-2 16,6 3 2-16,-1 1-4 0,1-5 1 15,2 1-3-15,4-4 3 0,0 2-2 0,-3 6 2 16,3-3 0-16,3-1 0 15,7-1-2-15,0-4-1 0,5-3-18 0,6 0-36 16,1-4-45-16,4-3-45 0,3 0-17 16</inkml:trace>
  <inkml:trace contextRef="#ctx0" brushRef="#br0" timeOffset="157736.3507">9380 8484 278 0,'0'0'29'16,"0"0"1"-16,0 0 4 0,0 0-2 0,0 0-4 15,0 0-8-15,0 0-4 0,0 0-6 16,0 0-4-16,0 0 0 16,-185 37-4-16,171-21-1 0,-1 1 2 0,8-6-5 15,0 1 1-15,1-3 0 0,6-5 1 16,-3 6 2-16,3-5 3 0,0 2 0 16,6 1 0-16,3-5-3 0,5 1-4 15,4-4-10-15,6 0-6 0,-1-2-3 0,2-4-1 16,-5-3 6-16,0 2 6 15,-4 0 4-15,-3 3 6 0,-7-1 2 0,0 4 3 16,-1-1-1-16,-5 2 1 0,0 0-1 16,0 0 2-16,2 0 0 15,-2 0 4-15,0 0 2 0,1 0 0 0,-1 0 0 16,0 0-2-16,0 6-1 0,0 0-3 16,0 5 0-16,0 1-2 0,2-3 1 0,2 5-1 15,5-4 0-15,5 2-1 16,1-4 0-16,2-3-6 0,2-4-4 15,4-1-12-15,0 0-16 0,-1 0-9 16,1-6-19-16,3-3-6 0,-3-4 5 0,0 0 5 16,-1-2 21-16,-2-2 16 0,-2-1 14 15,-4-1 14-15,2-1 6 0,-6-2 9 16,2 2 13-16,-6 5 8 0,-5-2 7 16,2 5 5-16,-3-2-4 0,0 2-6 15,0 1-8-15,-3 1-6 0,0 1-9 16,-1 1-6-16,1 5-8 0,-6-1-4 0,6 2-1 15,-1 1-1-15,-8 2 0 0,2-1 1 16,-3 7 0-16,0 5-1 0,1 3 3 16,1 2-1-16,4 1 1 0,1 4-1 15,0 0-2-15,1 1 0 0,2-7 0 16,0 3 0-16,1-1-1 0,2-6 0 16,0 6-1-16,0-7 1 0,0-1 1 15,3 1 1-15,0-2 2 0,4 1-1 16,-1-5 0-16,0 2-1 0,-3-4-1 0,0 0-2 15,-3-3-2-15,0 0-1 16,0 0 1-16,0 1 1 0,0 5 1 16,0 4 2-16,-9-1 0 0,-3 1 2 0,-5 0-2 15,-2-6 0-15,0 1-3 0,1 1-5 16,-4-1-17-16,3 1-63 0,5-2-135 16,-1 1 1-16</inkml:trace>
  <inkml:trace contextRef="#ctx0" brushRef="#br0" timeOffset="158967.3013">10404 8137 202 0,'0'0'39'16,"0"0"-1"-16,0 0-2 0,0 0-3 15,0 0-8-15,0 0-9 0,0 0-7 0,0 0-8 16,0 0-2-16,12-32-1 0,-11 32 2 16,-1 2 2-16,-1 13 4 0,-11 11 4 15,-4 12 5-15,-6 4-4 0,-7 7 3 16,-4 5-2-16,-10 4-1 0,2 7-2 16,-8 4-4-16,-3 6 1 0,0 3-4 0,-3-1-1 15,5-3 2-15,3-1-3 16,10-11 2-16,3-11 2 0,10-8-2 15,4-9 1-15,5-8 0 0,7-8-2 16,3-8 0-16,4-6-1 0,1-4-1 0,-2 0 2 16,2 0 1-16,0 1-21 0,2-1-65 15,12-7-79-15,8-11-58 0</inkml:trace>
  <inkml:trace contextRef="#ctx0" brushRef="#br0" timeOffset="159967.1715">10903 8454 181 0,'0'0'17'15,"0"0"3"-15,0 0 0 0,0 0-1 16,0 0-4-16,0 0-1 0,0 0-6 16,0 0-3-16,0 0 0 0,0 0-1 15,-372 132 4-15,368-115 3 0,1-1 2 16,7-1 1-16,8 3-2 0,4-4 3 16,6-3-5-16,5-7-3 0,5-2-3 15,5-4-3-15,1 1-1 0,1-8 1 16,-1-2 0-16,-1-1 0 0,-9-4 0 15,-2 1 2-15,-7 5-1 0,-6 1 2 0,-5 3 3 16,-5 2 0-16,0 2 1 0,-3 2 0 16,0-2-2-16,0 2-1 0,0-1-4 15,0-1 0-15,0 2-2 0,0 0 1 16,0 0 0-16,0 0 4 0,0 11-1 16,-1 9 0-16,-4 7 0 0,0 5 1 15,2 8-2-15,-2 4 0 0,1 5 0 16,-2 5 0-16,2 5 0 0,-5 3 1 15,2 2-1-15,-2 6-1 0,-5-2 0 16,5 1-2-16,-4 0-1 0,-6-4 2 0,-1-2 0 16,-3-7 1-16,-3-9 1 0,-3-9 3 15,0-9 1-15,2-9 6 0,-1-6 5 16,2-8 6-16,3-6-1 0,0-2-3 16,1-13-3-16,5-8-6 0,1-7-4 15,4-9-1-15,5-6-2 0,4-4-2 0,5-5 0 16,11-2-1-16,10 0 0 15,7-2-1-15,9-3-4 0,6 1 0 0,7-2-1 16,4 2-1-16,5 3 1 0,-2 5-2 16,2 6 2-16,-3 6-1 0,-4 8 1 15,-1 5 2-15,-5 7 2 0,-5 2 0 16,-4 3 3-16,-4 1 0 0,-6 2 0 16,-6 1 2-16,0 2 0 0,-11 2 1 15,-1-3 0-15,-4 5 0 0,-1-4 1 16,-1 1-2-16,-4 3 1 0,2 2-2 0,-3-3-1 15,0 2-1-15,0-5 0 0,0-1-1 16,-9 6 0-16,-1 1 0 0,-3 3 1 16,-6 0-1-16,-1 0-1 0,-6 9 1 15,5 0-1-15,0 5 1 0,4-1-1 16,4 3 0-16,0 4 1 0,6-7 1 16,2 4 0-16,4 2 0 0,-1 1 0 15,2 6 1-15,5-3 0 0,5-3 1 16,4-5 0-16,1-1 1 0,6-4 1 15,5-4-1-15,2-2-2 0,1-3 0 0,1-1-1 16,-1-1-1-16,0-6 1 0,-4-8-2 16,-4 0 0-16,-1-5-5 0,-5-1 1 15,-4-2-2-15,-6 2 0 0,-4-2 3 16,-1 3 3-16,-4-2 0 0,-9 5 1 16,-2 0 1-16,-3 0 1 0,-5 2 1 0,1 1 0 15,-4 2 1-15,1 0-1 16,2 3 1-16,7 1 0 0,-1 2-2 15,7 1-1-15,4 4-3 0,-7-2 0 16,9 3-3-16,-2 0-1 0,-3 0-1 0,1 1-2 16,0 4 4-16,-2 6-6 0,4 2-38 15,1 1-41-15,0 6-57 0,4-7-69 16</inkml:trace>
  <inkml:trace contextRef="#ctx0" brushRef="#br0" timeOffset="160771.5451">11788 8605 224 0,'0'0'24'16,"0"0"5"-16,0 0-1 0,0 0-5 16,0 0-8-16,0 0-7 0,0 0-4 15,0 0-3-15,0 0 0 0,-26-33 1 16,7 33 3-16,0 1 1 0,-7 9 2 16,3 0-3-16,2 4-1 0,3 1-2 15,1 0 0-15,5 0 3 0,5-3-4 16,0 2 4-16,4-4-3 0,2 2 1 15,-1 0 3-15,2-1 1 0,-1 3 3 0,5-7 0 16,9 4-1-16,0-6-1 0,7-4-3 16,6-1-2-16,-1 0-3 0,1-8 1 15,0-2 1-15,-6-4-3 0,-1-4 2 16,0 2 0-16,-6 1-2 0,-3 2 2 16,-4 1 0-16,-2 5 3 0,-3 2 0 15,2 1 0-15,-3 4 2 0,0-2-4 0,0 2-1 16,0-2-3-16,2 1-2 15,-2 1-2-15,0-2 2 0,0 2 4 16,0 0 1-16,0 5 0 0,0 7 1 0,0 6-3 16,0 1 2-16,-2 7 0 0,4-5 1 15,6 1 1-15,1-5 1 0,0-2 0 16,2-3 2-16,2-4-1 0,2-1-1 16,4-4-2-16,4-3-3 0,1 0 0 15,1-5-1-15,1-10 0 0,-3-2 0 0,3-5-2 16,0-6-3-16,-4-2-1 0,1-6 2 15,0-3 0-15,0-6 1 0,-1-5 1 16,1-3 4-16,-1-1-3 16,-6 2 6-16,-5-2 2 0,-4 7 3 0,-4 5 4 15,-3 5 1-15,-1 5 3 0,-8 7-3 16,5 9-2-16,-2 6-4 0,5 7-4 16,1 3-2-16,-2-1-5 0,2 1 1 15,-4 0 1-15,-3 7 0 0,-1 10 4 16,0 8-1-16,2 4-1 0,3 3 1 15,0 5-1-15,0 8 2 0,2 1 2 0,-2 6-3 16,1-1 2-16,-2 3-3 0,0-2-1 16,1-3 2-16,0-3-2 0,-1-6 1 15,2-4 0-15,1-6 0 0,-1-10-1 16,2-2 0-16,0-8 0 0,3-1 1 16,2-1 0-16,2-4-6 0,7 1-28 0,2-5-28 15,7 0-23-15,2-6-28 16,1-7-2-16,3-2-7 0</inkml:trace>
  <inkml:trace contextRef="#ctx0" brushRef="#br0" timeOffset="161077.7031">12615 8552 220 0,'0'0'51'0,"0"0"0"16,0 0-4-16,0 0-5 0,0 0-10 15,0 0-8-15,0 0-5 0,0 0-8 16,0 0-3-16,0 0-1 0,-5-49-4 15,0 48-1-15,-5-1 2 0,1 1-3 16,-4 1 1-16,-1 1-1 0,1 7 0 0,0 0-2 16,2 2 1-16,2 1 0 0,4-2 1 15,-2 6 1-15,4 1-2 0,1 0 2 16,2 6-1-16,0 2 3 0,3-3-2 16,6 0 1-16,0-2-1 0,4-1 1 15,-3-3 0-15,-3-5-1 0,-1-3 0 0,-3-4-2 16,-3-3-1-16,0 0 0 0,0 0 1 15,0 0 2-15,0 4 0 0,-7 1 0 16,-8 1-1-16,-9 1-6 16,-7-3-10-16,-8-1-26 0,-4-1-59 0,-8 1-120 15</inkml:trace>
  <inkml:trace contextRef="#ctx0" brushRef="#br0" timeOffset="163588.353">8494 3350 0 0,'0'0'4'0,"0"0"-1"0,0 0 1 15,0 0-1-15,0 0 1 0,0 0 0 16,0 0-1-16,0 0 1 0,0 0 0 16,0 0 0-16,3 98 1 0,-3-71-2 15,0-5 3-15,-2 3 3 0,1-1 1 16,-1 2 1-16,-1 0 1 0,-2 2-2 16,-1 3 0-16,-1 1 2 0,-2 3-1 0,-5 2 2 15,2 0-5-15,-2 3 4 0,-1 3-4 16,3 0 1-16,1-1-1 0,1 2 0 15,1 2 3-15,1 2-2 0,2 3 2 16,0-4-3-16,0 1 1 0,3-3-4 16,-4-3 1-16,4-4 0 0,-1-2-2 15,1 2 2-15,-3-2-3 0,2-2-1 16,-2-3 1-16,-1 0-1 0,1-4 2 16,2-1-1-16,-1-1 0 0,2-8 0 15,2-9-1-15,1-1 1 0,0-7-1 0,-2 0 3 16,2 0 4-16,0 0 4 15,0 3 4-15,0-1 3 0,0-1 0 16,0 0-4-16,0-1-4 0,0 0-6 0,9 0-6 16,4-9-2-16,6-4-6 0,0-4-18 15,0-3-97-15,4-3-65 0</inkml:trace>
  <inkml:trace contextRef="#ctx0" brushRef="#br0" timeOffset="164525.6231">13847 3589 82 0,'0'0'27'0,"0"0"-1"16,0 0-6-16,0 0-6 0,0 0-6 16,0 0-3-16,0 0-4 0,0 0-1 15,0 0-2-15,0-11 0 0,0 10 2 16,0 1 1-16,0 0 1 0,0 0 1 16,0 0-1-16,0 1 0 0,0 12 2 0,-7 4-2 15,1 8 1-15,-1 0 0 0,-2 3-2 16,1 3 4-16,0 3-3 0,-2 1 1 15,3-1-2-15,-3 5-1 16,6 0 2-16,-2 6 1 0,-2-2 1 0,0 3 0 16,1-2 1-16,1-1-4 0,-3-5 1 15,3-6 2-15,-1-3-1 0,3-11 0 16,-2 1 0-16,3-7 0 0,2-7 1 16,-2 4 1-16,1-5 0 0,1 1-1 15,-1 0 1-15,2-5-3 0,-1 0-2 16,1 0-3-16,0 1-31 0,-6 3-122 0</inkml:trace>
  <inkml:trace contextRef="#ctx0" brushRef="#br0" timeOffset="165373.5582">8691 3377 56 0,'0'0'13'16,"0"0"-3"-16,0 0-3 0,0 0-3 16,0 0-8-16,0 0 4 0,0 0-1 15,0 0 0-15,0 0-2 0,88-20 0 16,-82 20 3-16,-6 0-2 0,0 0 1 0,0 0 0 15,1 0-1-15,-1 0 4 0,3 0 4 16,-3 0 6-16,3 0 5 0,-1 0 2 16,0 0 4-16,-1 0 1 0,1 0 0 15,-2 0-3-15,1 0-6 0,-1 0 1 16,0 0-2-16,2 0 6 0,-2 0 4 0,1 0 2 16,-1 0 2-16,2 0-3 0,-2 0-1 15,1 0 1-15,-1 0-2 16,2 0-9-16,2 0-10 0,6 0-6 15,3-4-6-15,7-2 6 0,-1-2 3 0,4 3 0 16,0 1-1-16,-1 1 0 16,3 0 0-16,-8 1-1 0,-7 0 0 0,-4 2-3 15,-3 0-6-15,5 0-9 0,-3 0-2 16,1 0-2-16,-6 0 3 0,-3 5 5 16,-10 7-18-16,-6 4-31 0,-7-1-52 0</inkml:trace>
  <inkml:trace contextRef="#ctx0" brushRef="#br0" timeOffset="165749.9128">8216 4471 69 0,'0'0'36'0,"0"0"-12"0,0 0-5 16,0 0-4-16,0 0 1 0,0 0-3 16,0 0 0-16,0 0-4 0,0 0-1 15,346-12-2-15,-287 8-3 0,0-2-1 16,-1 2-2-16,-2 1 0 0,-2 0-2 0,-5-1-3 16,2 1-16-16,-3 1-77 0</inkml:trace>
  <inkml:trace contextRef="#ctx0" brushRef="#br0" timeOffset="166701.457">13334 3465 80 0,'0'0'31'0,"0"0"6"16,0 0 2-16,0 0 5 16,0 0-7-16,0 0-1 0,0 0-3 0,0 0-3 15,0 0-4-15,-16-9-7 0,15 9-6 16,1 0-2-16,0 0-4 0,0 0 1 16,0 0-1-16,11 0-3 0,7 0-2 15,6 3-2-15,8 1 0 0,3 1 1 16,3 2 0-16,0-2 1 0,1 2-3 0,-1-1 1 15,-2-2-1-15,0 3-1 0,-4-1 0 16,-3 0-3-16,-6 0-5 0,-1 1-19 16,-7 0-47-16,-7-4-66 0,-4 0-45 15</inkml:trace>
  <inkml:trace contextRef="#ctx0" brushRef="#br0" timeOffset="167317.2061">13075 4645 132 0,'0'0'18'0,"0"0"4"15,0 0-1-15,0 0 4 0,0 0 0 16,0 0 2-16,0 0 2 0,0 0 0 0,0 0 1 16,0 0-5-16,13 4-5 0,4-5-9 15,4 2-5-15,9-1-5 16,5 2 0-16,5-2 0 0,4 1 0 15,6 1-1-15,1 0-3 0,2-1-2 0,1-1-2 16,-6 0-13-16,-2 2-35 0,-7-2-79 16,-7 0-52-16</inkml:trace>
  <inkml:trace contextRef="#ctx0" brushRef="#br0" timeOffset="168596.8874">3603 4354 0 0,'0'0'7'0,"0"0"5"0,0 0 6 0,0 0 8 16,0 0 11-16,0 0 6 0,0 0 1 15,0 0-4-15,0 0-7 0,-10 4-6 16,10-3-2-16,0-1-2 0,0 0-4 16,3 0-8-16,10 0-5 0,9 0-4 15,5 0-1-15,-1-1-1 0,3-2 1 0,-3 2-1 16,2 1 2-16,-2 0-5 0,1 0 3 15,-1 0-2-15,-1 0-3 0,-5-2 3 16,-3 4-4-16,-2 0-1 0,4 0-1 16,-8-1-6-16,5 2-7 0,-4 1-8 15,-4-1-14-15,1 0-18 0,-6-2-23 16,1 2-8-16</inkml:trace>
  <inkml:trace contextRef="#ctx0" brushRef="#br0" timeOffset="168812.2656">3664 4468 149 0,'0'0'32'0,"0"0"4"16,0 0 1-16,0 0-1 15,0 0-3-15,0 0-2 0,0 0-7 16,0 0-8-16,0 0-3 0,0 0-8 15,65-6-4-15,-29 3-2 0,3 1-1 0,3 2-11 16,2-1-34-16,-3 1-69 0,0 0-74 16</inkml:trace>
  <inkml:trace contextRef="#ctx0" brushRef="#br0" timeOffset="173885.5912">5204 9122 78 0,'0'0'25'15,"0"0"8"-15,0 0 8 0,0 0 1 16,0 0-8-16,0 0-9 0,0 0-8 16,0 0-5-16,0 0-4 0,0 0 0 15,-3-8-1-15,3 7 1 0,0 1 3 16,0 0-3-16,0-1-2 0,3 1 0 0,12-2-1 16,8-1 1-16,7 0 0 0,2 1 1 15,6 2-2-15,3 0 0 16,3 0 2-16,2 0-4 0,2 0-2 15,1-1 1-15,-3 1 0 0,3 0-1 0,-2 3 0 16,-4 0 0-16,-4 0 0 0,-3-3-1 16,-5 2 1-16,-10-1 0 0,-4 0-1 15,-6-1 0-15,-7 0 0 0,2 2 0 16,-6-2 0-16,6 0-2 0,-1 0-2 16,0 0-4-16,-1 1-9 0,-4-1-16 15,7 4-28-15,-1-1-50 0,4 1-65 16</inkml:trace>
  <inkml:trace contextRef="#ctx0" brushRef="#br0" timeOffset="174521.4184">7762 9125 109 0,'0'0'35'16,"0"0"0"-16,0 0-2 0,0 0-7 0,0 0-9 15,0 0-5-15,0 0-4 16,0 0-1-16,0 0-1 0,17-12 0 0,1 8 0 16,2 0-4-16,6 1 2 0,-1 2-2 15,4 1-1-15,3-2 1 0,-2 2-2 16,4-1 1-16,-2-1-1 0,-3 1 0 16,0-2-1-16,-4 1-2 0,-5 1 0 15,-4 1-3-15,4-2-7 0,-11 2-19 0,11 0-54 16,-10 0-68-16</inkml:trace>
  <inkml:trace contextRef="#ctx0" brushRef="#br0" timeOffset="175418.0504">11662 9265 24 0,'0'0'21'0,"0"0"1"15,0 0-1-15,0 0-3 0,0 0-4 0,0 0-2 16,0 0-5-16,0 0 1 15,0 0-1-15,32 20-1 0,-22-15-1 0,0-4-2 16,8 4-2-16,-8-4 2 0,7 3-2 16,2-3 0-16,1 1-1 0,6 0 0 15,-1 1 1-15,1-1-1 0,-3 1 0 16,3-4 0-16,-3 2 2 0,0-1-2 16,-5 0 0-16,-1 0 2 0,-5 2-5 0,-7-2 3 15,10 0 0-15,-11 0 0 16,3 0 0-16,-1 0 1 0,-6 0-2 0,7 1-6 15,-1 1-17-15,0-1-72 16</inkml:trace>
  <inkml:trace contextRef="#ctx0" brushRef="#br0" timeOffset="177885.6573">13756 8629 34 0,'0'0'32'0,"0"0"-8"16,0 0-3-16,0 0-2 0,0 0 0 15,0 0 1-15,0 0-1 0,0 0 0 16,0 0-5-16,0 0-3 0,-10-9-3 0,10 8-2 16,14-3 0-16,5 1-1 0,9 1-1 15,2-1-1-15,2 3-2 0,7 0 0 16,0 0 0-16,0 0 0 0,2 1-1 15,-1 3 2-15,-2-4-1 0,-5 0 0 16,-1 0 2-16,-5 0-1 0,-8 0 0 16,-3 0 0-16,-6 0 3 0,-4-2 1 15,-1 2 0-15,-2-5-2 16,0 3-2-16,0-1-4 0,0-1 0 0,-3-2-4 16,0 0-1-16,-1-5-3 0,-4 3-6 15,-2-2-23-15,0 3-23 0,-2 0-23 16</inkml:trace>
  <inkml:trace contextRef="#ctx0" brushRef="#br0" timeOffset="178201.4893">14188 8488 94 0,'0'0'34'0,"0"0"-4"16,0 0-7-16,0 0-8 0,0 0-6 15,0 0-2-15,0 0-1 16,0 0-2-16,0 0 0 0,0 0 1 0,76-20-4 16,-69 23 1-16,4 1-1 0,-2 1-1 15,-3 1-1-15,1 0-1 0,-1 4 2 16,-2-3 1-16,-2 4 0 16,-1 6 2-16,-1 0-3 0,-3 4 1 0,-7-1 1 15,0 0-1-15,0-3 1 0,-4 3-1 16,2 0 0-16,-1-1 0 0,0-2 0 0,4-7 0 15,0 4-2-15,4-6 1 0,-1-2-1 16,0 1-2-16,3-3-2 16,-4 0-8-16,4-3-42 0,-4 1-37 15</inkml:trace>
  <inkml:trace contextRef="#ctx0" brushRef="#br0" timeOffset="178885.7351">14748 8538 75 0,'0'0'-3'0,"0"0"1"0,0 0 6 15,0 0 1-15,0 0-2 0,0 0 0 0,0 0-1 16,0 0 1-16,0 0-1 0,0 0 1 16,22 49 1-16,-22-28 0 0,-4 8-1 0,-1-2 1 15,-1 1-3-15,2 2 1 16,-3-3-2-16,1-1 1 0,-1 1 1 16,0-3 0-16,1-1-1 0,3-8 0 15,0-4-1-15,3-6 2 0,-2-1 0 0,1 1 2 16,-1-1 3-16,2 1 1 0,0-5 4 15,-2 0 2-15,2 0 4 0,0 2 4 16,-2-2 0-16,2 0-3 16,-1 1-8-16,1-1-6 0,-3 0-4 0,3-1-1 15,-4-12 0-15,1-2-1 0,-2-8 1 16,4 0 0-16,2-3 0 0,-1-2 0 16,0 0 0-16,8-4 1 0,2 0 2 15,3-3-2-15,1 2 0 0,2 4 0 16,4 1 1-16,-1 1 2 0,0 2-2 0,-2 4 4 15,2 1-2-15,-3 3-1 0,1 3 1 16,-1 3-3-16,-6 4 0 0,2 2 0 16,-1 0-1-16,1 3 1 15,0-1 1-15,1 1-2 0,4 2 0 0,-6 0-3 16,4 4 1-16,-6-1-3 0,-4-2 1 0,1 6-1 16,-3-3 2-16,0 4 2 0,0 0 0 15,-3 3 1-15,0 5 1 16,-1 1-1-16,-8 4 3 0,-1-4-3 15,-2 0 1-15,0-1 1 0,-3 1-1 0,0-2 1 16,-1 0 0-16,0-3-1 0,1 0 0 16,0-2 2-16,2-5-2 0,0 0 2 15,3-2 1-15,-2-1-2 0,1 1 0 16,3-2-3-16,-3 1 0 0,7-1-5 16,-1-1-1-16,1 1-3 0,4-1-10 15,-2 0-13-15,2 0-36 0,0 0-31 16</inkml:trace>
  <inkml:trace contextRef="#ctx0" brushRef="#br0" timeOffset="179905.6566">15153 8535 99 0,'0'0'25'0,"0"0"-2"15,0 0-4-15,0 0-4 0,0 0-6 0,0 0-5 16,0 0-4-16,0 0-2 0,0 0-1 15,0 0 1-15,4-7 1 16,-4 7 1-16,0 0 1 0,-4 0 1 16,-3 7 1-16,-3 4-1 0,1 0 2 0,0 2-2 15,0-2 0-15,3-2 4 0,1 1-2 16,1-2 2-16,2-4-2 0,-1 7 5 16,3-5-1-16,0-1 3 0,0 6 3 15,0-7 0-15,3 2 1 0,6 3-1 16,-1-4-2-16,6 2-3 0,-6-5-2 0,4 0-2 15,-1-1-2-15,4-1-1 0,4 0 2 16,1 0-2-16,3-4-1 0,-3-4-1 16,-1-1 0-16,3-2 2 0,-3-1-4 15,-1-3 5-15,-2 0-1 0,-1-2-1 16,-4 0 5-16,0 1-4 0,-3 2-1 16,-2 2 1-16,-2 2-2 0,-2 5 0 15,-2-6 0-15,0 5-3 0,0-5 1 16,0 0-2-16,-5 3 0 0,-2 1 0 15,-3 2 1-15,1 1-1 0,-2 4 2 0,-8 0 0 16,7 0 2-16,-6 0-3 0,7 0 2 16,0 4-1-16,2 1-1 15,5-4 1-15,-5 4-2 0,6-2 1 0,-2 0 3 16,2 0 0-16,3-3 4 0,-2 0-3 16,2 0 1-16,0 2 2 0,0-1-2 15,0 1 3-15,0 0 1 0,0 2-2 16,0-1 1-16,9 3-3 0,-2-1 0 0,3-4 1 15,6 4-6-15,0-4 3 16,7 3-2-16,-1-3 1 0,0 1 1 0,-5-1-2 16,3-1 1-16,-1 2 1 0,3-2-2 15,-1 0 2-15,-3 0 0 0,0 0-1 16,-6 0 1-16,7 0 1 0,-9-2 1 16,-6 1-1-16,8-1-1 0,-8 1 1 15,-1-1 0-15,4 0 0 0,-7 2 1 0,0-1 1 16,0 1-1-16,2 0 0 0,-1-2 1 15,1 2-1-15,-1 0-1 0,1-1 0 16,-1 1-3-16,1 0 1 16,-1-2-1-16,2 1-1 0,-2 1 3 0,-1 0-2 15,0 0 1-15,0 0 1 0,0 0 0 16,0 0 0-16,0 0 0 0,0 0 0 16,0 0 0-16,-1 0 0 0,-2 1 0 15,2-1 0-15,-1 0 0 0,1 0 0 16,-1 0 1-16,1 2 1 0,-1-1 1 0,1 1 0 15,-1 4 2-15,2 0-2 0,-1-1 2 16,1 5-3-16,0-4-1 0,1 4 0 16,4 0 0-16,1-2-1 0,-1 1 0 15,-2 0-1-15,4-1 0 0,-4 1 0 16,2-1 0-16,-4 0 0 0,2 1-1 0,-1-4 2 16,-2 6-1-16,0-6 0 0,0 8 0 15,0 0-1-15,-3-3 2 16,-3 4 0-16,0-5 0 0,-3 2 0 15,-1-2 1-15,3-1 0 0,-5-1 1 16,2-2-1-16,0-2 2 0,1 0-1 0,2-1 0 16,-4-1 2-16,5-1-2 0,0 0-1 15,0 0 0-15,1 0 0 0,0 0 1 16,1 0-1-16,-1 0 1 0,5 0-1 16,-1 0-1-16,1 0-4 0,0 0-7 15,0-1-8-15,6-7-11 0,6-4-14 0,5-2-20 16,3 0-20-16,0-3-6 15</inkml:trace>
  <inkml:trace contextRef="#ctx0" brushRef="#br0" timeOffset="180145.5248">15843 8526 145 0,'0'0'31'15,"0"0"-6"-15,0 0-7 0,0 0-9 0,0 0-6 16,0 0-3-16,0 0 0 15,0 0 0-15,0 0 2 0,0 0 0 16,8-5 0-16,-8 5-1 0,0 4 0 0,-1 9 0 16,1 4 0-16,-3 6 1 0,-4-5-1 15,3 1-1-15,-2-5 1 0,0 0-1 16,3-3 0-16,0-1-1 0,0 3 0 16,1-9-1-16,-1 9 0 0,3-9-2 15,-2 1-4-15,2 1-11 0,0-6-57 16,-1 0-47-16</inkml:trace>
  <inkml:trace contextRef="#ctx0" brushRef="#br0" timeOffset="180341.3078">15915 8395 181 0,'0'0'21'0,"0"0"-2"0,0 0-6 15,0 0-7-15,0 0-8 0,0 0-3 0,0 0 3 16,0 0-2-16,0 0 8 0,1-9-3 16,-1 9-2-16,3 2-4 15,-1 4-19-15,2 6-27 0,1 0-34 0</inkml:trace>
  <inkml:trace contextRef="#ctx0" brushRef="#br0" timeOffset="180905.3473">16136 8329 79 0,'0'0'30'15,"0"0"-3"-15,0 0-5 0,0 0-8 16,0 0-9-16,0 0-3 0,0 0-5 16,0 0 3-16,0 0-1 0,0 0 2 15,12-4 2-15,-12 18-2 0,0 4 1 0,0 3-1 16,-6 7 3-16,-4-3-3 0,1-1 3 15,-1 1-3-15,-1 3-1 16,-1-3 1-16,2-3 0 0,3 1-1 16,-1-6 1-16,5 0 1 0,1-9-1 0,0-3-1 15,2 2 1-15,0-7 0 0,-1 0 3 16,1 0 3-16,0 0 1 0,-3 2 3 16,3-1-4-16,-1-1 0 0,-1 2-2 15,1-2 0-15,-1 0 1 0,1 0 4 16,1 0 0-16,0 0-1 0,0-5-1 0,0-4-6 15,7-2 2-15,6-3-3 0,0 4-2 16,6 3-2-16,0 1 0 16,1 1-2-16,3 1 0 0,-1-1 1 15,1-2-2-15,1-1 2 0,-1-1 2 0,2 2 1 16,-6-3 2-16,1 1 1 0,-7 1 2 0,0 1 0 16,-6 2 4-16,-4 2 2 15,2 0 2-15,-4-2 3 0,2 2-1 16,-3 0-4-16,4-2-5 0,-4 5-7 0,0-1-4 15,0 1-1-15,0 0 3 16,2 0 3-16,-2 0 2 0,0 0 2 0,0 3-2 16,0 10-1-16,-2-3 1 0,-2 7 0 15,0 0-1-15,1-7-1 0,-2 6 1 16,2-5 0-16,2-1 0 0,-1 1 2 16,1-7-2-16,1 2-1 0,0-6-1 15,-2 0-2-15,2 0 1 0,0 2-8 16,0 0-41-16,0-2-64 0,0 0-39 15</inkml:trace>
  <inkml:trace contextRef="#ctx0" brushRef="#br0" timeOffset="181087.8536">16450 8288 177 0,'0'0'15'0,"0"0"-8"0,0 0-4 15,0 0-1-15,0 0-2 0,0 0 3 16,0 0 1-16,0 0-3 16,0 0 0-16,5 22-2 0,-4-1-9 0,-1 2-39 15,0 0-43-15</inkml:trace>
  <inkml:trace contextRef="#ctx0" brushRef="#br0" timeOffset="182265.415">16541 8477 93 0,'0'0'27'0,"0"0"-10"0,0 0-10 16,0 0-2-16,0 0-4 0,0 0 0 15,0 0 3-15,0 0-3 0,0 0 1 16,0 0 2-16,-36 2 1 15,32 4 0-15,-8 5-1 0,5 2 1 0,3 1 0 16,-2 1-1-16,3-1 2 0,1-1-1 16,1-1 2-16,-1-1-2 0,2 1 2 15,0 0 1-15,0-2 2 0,2 0 0 16,2-3 0-16,1 0-1 0,-2-4-2 16,4 0-2-16,-1-1-2 0,7-2 2 0,3 0 0 15,-2-6 0-15,4-5-2 16,-4-4-1-16,0 0 1 0,-2-2-1 0,-5 0 2 15,0-1-1-15,-2 6 1 16,-2-5 1-16,1 7 2 0,-4-4-1 0,0-4-2 16,-4 1-2-16,-1 0-2 0,-2 3-1 15,-2 3 0-15,5 6-3 0,-5-3 2 16,1 4-2-16,3 4 0 0,1-2-2 16,-1 2 1-16,-1 0 1 0,-3 2 1 15,0-2 2-15,-5 7 2 0,3 3 0 0,3 1-1 16,-4 6 0-16,6-7 0 0,1 2 0 15,0-2 2 1,2-6 1-16,2 3 1 0,1-3 1 0,0 2 4 16,0 2-1-16,1 1 0 0,7-4-2 0,-1 0-2 15,4-5-2-15,5 0 1 0,0 0-2 16,6-5-1-16,-2-3 0 0,0-1-1 16,-2-2 1-16,0 0-3 0,-3-3 1 15,1 4 1-15,-7 2 1 0,1-1 0 16,-2 3 1-16,-2 0 0 0,0 0 0 0,-3 3 2 15,0-1-2-15,-3 4-1 0,3 0-1 16,2-3-3-16,0 3 2 0,-1-2 0 16,0 2 1-16,2 0-1 15,4 0 2-15,3 2-1 0,-1 5 2 0,-1-1-2 16,0 3 1-16,-3 0-1 0,2 3-1 0,-1-1-1 16,-5 3 1-16,2 0-1 15,-4-3 0-15,1 7 1 0,-2-6 0 16,-1 0 1-16,0 2 1 0,0-2 0 15,-1-1 1-15,1-7-1 0,0 3 0 0,0-7 2 16,0 0 0-16,0 0 4 16,0 1 0-16,0 0 2 0,0 1 0 0,0-2-3 15,4 0-3-15,6 0-1 0,2-3-2 16,5-5 1-16,-1-2 1 0,-6 2-1 16,0-1 0-16,0 0 1 0,-1 3 0 0,-1-3 1 15,-2 4-2-15,-3 2 2 0,0 0-1 16,-3 3 1-16,0-1 2 15,0 1-1-15,2-2-1 0,-1 2-3 16,1-1-3-16,-1 1-3 0,2 0-1 0,-2 0 1 16,-1 0 1-16,4 0 4 0,-1 3 1 15,0 9 0-15,0-2 1 0,-3 3-2 16,2 5 4-16,-1-6-1 0,1 5 0 16,-4-5 1-16,2-7-1 0,2 0 3 15,-2-5-3-15,0 0 4 0,0 0-2 0,3 5 0 16,-2-1 0-16,1 0-2 0,0 1-2 15,4-5-2-15,0 0 0 16,5 0-5-16,5-5-4 0,-6 3-4 16,6-6-2-16,-4 0-1 0,-5 3 2 0,3-5 6 15,-3 3 4-15,-1 1 4 0,2 0 3 16,-7 3 0-16,6-4 3 0,-3 5-3 16,-1-1 1-16,0 0 0 0,-3 3-2 15,0-2 1-15,0 2-1 0,2 0-2 16,-1-1 3-16,1 1-1 0,-1 0 0 0,1 0 1 15,-1 0 0-15,0 0 1 0,5 0-2 16,-1 0 2-16,2 6-1 0,-2-1-1 16,-3-1 2-16,2 4-2 0,-2-4 0 15,-1 0 0-15,1 0 1 0,-2 1 0 16,0 1-2-16,0-1 4 0,1 1-2 16,-1-6 0-16,0 0 2 0,0 0-4 15,0 1-1-15,2 1-13 0,-2 0-65 0,0-1-66 16</inkml:trace>
  <inkml:trace contextRef="#ctx0" brushRef="#br0" timeOffset="182447.916">17176 8346 189 0,'0'0'22'0,"0"0"-6"0,0 0-6 15,0 0-13-15,0 0 0 0,0 0-3 16,0 0 3-16,0 0 3 0,0 0-8 16,0 0-40-16,9 5-70 0</inkml:trace>
  <inkml:trace contextRef="#ctx0" brushRef="#br0" timeOffset="183686.5462">17282 8511 94 0,'0'0'9'0,"0"0"-1"0,0 0-1 16,0 0 0-16,0 0-2 0,0 0-1 0,0 0-2 15,0 0-1-15,0 0 3 0,60 23-3 16,-55-9 1-16,-2 1-1 0,2 0 2 16,-2 0-1-16,-1-4 1 15,0 4-2-15,0-2 1 0,-1-10 2 0,1 2 1 16,-2-5 0-16,0 0 4 0,0 0 1 0,1 2 0 16,-1-1-1-16,2-1-4 15,4 0-3-15,5 0 1 0,-1-1-2 16,3-6 1-16,-1 0 1 0,-2-4-1 15,0 2-1-15,2 1 0 0,-5 1-1 0,2 1 0 16,-1 0 0-16,-5 3 0 16,4-3 0-16,-2 4 3 0,-2 0-2 0,1 0 1 15,-4 2-1-15,0-1-3 0,0 1 0 16,4 0-1-16,2 0 2 0,1 4 2 16,2 7-1-16,-2 2 0 0,2 6 3 0,-3 1-3 15,-1 0 0-15,1 0 1 16,2 0 1-16,1-1 2 0,0-4 1 15,-1-4-2-15,3-2-1 0,1-3 0 0,-4-1 0 16,8-2-1-16,-1-3-1 0,0 0 0 16,6-7-2-16,-2-6-1 0,-1-2-1 15,-2-4-2-15,2-3-1 0,-4 2-4 16,0 1 3-16,-2-1 1 0,1 2 4 16,-3-1 3-16,-1 1 0 0,-5 6 0 15,2-1 2-15,-2 3-1 0,-1 6 2 0,-1-7-2 16,-1 7 1-16,-1-1-2 15,2 0-4-15,-2 5-1 0,0-4 2 16,0 1 2-16,-3 0 3 0,-6-2 3 0,3 5-1 16,-7 0 2-16,-5 0-2 0,6 0 1 15,-5 0-2-15,6 5 2 0,3-1 0 16,-2 2-2-16,5-1-2 0,0 1 2 16,3-2 0-16,1 0 5 0,-1 1 1 15,2-5 0-15,0 3-1 0,0-1-1 16,5 4 0-16,0 1-3 0,3-4-1 0,0 1 0 15,-5-2 0-15,3-1 0 0,0-1 0 16,0 0-1-16,1 0 2 0,3 0 1 16,-6 0-2-16,1 0 3 0,0 0-3 15,-5 0 2-15,0 0 0 0,0 0 2 16,2 0 2-16,-1-1 1 0,2 1 0 0,-2 0 1 16,1 0-2-16,-1-2-1 15,1 2-4-15,-1-1-1 0,1 1-6 16,-2 0-1-16,1 0-2 0,-1 0 3 15,2 0-1-15,-2 0 3 0,0 0 1 0,1 0-1 16,-1 4 1-16,0 11 0 0,0 5-2 16,-1 7 2-16,-4 1 2 0,1 2-2 15,-2 4 0-15,2 3 0 0,0 4 0 16,-2-2 1-16,3 1-1 0,-3 1 1 16,2-1-1-16,-3-1 0 0,2-2 1 0,-1-2-1 15,-1-1 0-15,0-1-1 16,-5-5 0-16,4 0 0 0,-3-4 1 0,0-2-3 15,-4-3 3-15,0 2 1 0,0-4 1 16,-1 1-1-16,0-1 3 0,-1-3-1 16,5 1-1-16,1-2 1 0,1-2 1 15,2-4-3-15,1 1 4 0,0 0-2 16,4-6 2-16,0 1 3 0,3-3 3 16,-1 0 13-16,1 0 11 0,0 0 1 15,-2 0-6-15,2 0-11 0,-1-13-13 0,1-7-2 16,1-6-2-16,2 1 1 15,3-1-3-15,5-3 1 0,-2-2-1 16,2 2 0-16,4-3-1 0,0 4-1 16,4-2 0-16,1 5-1 0,0 0 1 0,3 2-2 15,-3 5 2-15,1 4-1 0,-1 4-2 16,-5 3 1-16,2 2 0 0,3 2 1 16,-3 3 1-16,8 0 2 0,-8-3 0 15,1 3 0-15,-6 0 0 0,0 0 0 16,1 0-1-16,-1 0-1 0,-2 0-3 0,-6 0-2 15,2 0-9-15,-6 0-25 0,6 0-27 16,-2 0-38-16,0 3-38 0,1 0-35 16</inkml:trace>
  <inkml:trace contextRef="#ctx0" brushRef="#br0" timeOffset="185877.0363">14725 8970 78 0,'0'0'32'15,"0"0"-5"-15,0 0-3 0,0 0-3 0,0 0-1 16,0 0 2-16,0 0-5 16,0 0 0-16,0 0-3 0,0 0 0 15,38 2-3-15,-27-2-1 0,-1 0-1 16,1 0 0-16,4-2-1 0,-6-1-1 0,10 0-2 15,-3 1 2-15,1-1-1 0,-1 0-1 16,1 2-1-16,-1-2 0 0,-4 1 0 16,7 1 1-16,-8-1-2 0,4 2 0 15,-1 0-1-15,-1-2 0 0,3 2 1 16,-4 0-2-16,2 0 1 0,-1 0-2 16,-1 0 0-16,2 0 0 0,-2 0 1 15,2 0-1-15,2 0 1 0,-2 2 0 16,5 0-1-16,-3-2 0 0,3 0 0 15,0 1 2-15,1-1-4 0,0 0 4 0,2 0-2 16,5 0 0-16,-2 2 0 0,-8-2 0 16,2 0 0-16,-7 3 0 0,2-3 1 15,4 0-1-15,-6 0 0 0,6 0 1 16,-7 0-1-16,-6 0 1 0,6 0-1 16,-5 0 1-16,6 0-1 0,-1 0 1 0,0-3-1 15,0 3 0-15,-1-2 0 0,10 1-1 16,-11 1 1-16,13-2 0 15,-6 0-1-15,-2 2 1 0,4 0 0 16,0 0 0-16,-6 0 1 0,7 0-1 0,-9 0 0 16,-4 0 0-16,6 0 0 0,-6 0 0 15,0 0 0-15,7 0 0 0,-7 0 0 16,0 0 0-16,5 0 2 0,-4 0-2 16,4 0 2-16,0 0-2 0,-5 0-2 15,5-1 2-15,-3 1-1 0,6 0 2 0,-1 0-2 16,0-2 1-16,6 2 1 15,-7 0-1-15,6 0 0 0,-6 0 2 0,1 0-1 16,0 0-1-16,0 0 0 0,0 0 1 16,1 0-1-16,4 0 0 0,-5 2 0 15,4-1 0-15,-1 3 1 0,-6-3-1 16,7 4 0-16,-6-4 0 0,0 0 1 16,2 2 1-16,-1-1 1 0,0 0-2 15,0-2 0-15,0 0 0 0,1 0 1 16,-1 0-1-16,-2 0 0 0,3 3 1 0,-9-3 0 15,9 0 0-15,-6 0-1 0,5 0 0 16,0 0-1-16,-6 0 2 0,6 0-1 16,-6 0-1-16,7 0 0 0,-1 0 0 15,-1 2 1-15,5-1-1 0,-6 0 0 16,9 2-1-16,-4-1 1 0,-3-1 0 16,4 1 1-16,-3-1 0 0,-1-1 0 15,0 0-1-15,-5 0 0 0,6 0 0 16,-7-1 1-16,-2 1-1 0,9 0 1 15,-7 0-1-15,0 0-1 0,4 0 1 0,-3 0 0 16,-3 0 1-16,6 0-1 0,-4 0 0 16,1 0 0-16,5 0 0 0,-3 0 0 15,3-2 1-15,2 2-1 0,0 0 1 16,3-1 1-16,-4-1-2 0,5 0 1 16,-5 1-1-16,-3-1 1 0,2 0-1 0,-8-1 1 15,7 3 0-15,-6 0-1 0,-1-2 2 16,2 2-2-16,-2-2-1 0,3 1 1 15,-2-1-3-15,6 2 2 16,-5 0 1-16,4 0 0 0,3 0 0 0,-2 0 0 16,0 0 1-16,-5 0-1 0,5 0 0 15,-4 0 0-15,5 0 0 0,3 0 0 16,-3 0 1-16,0 0 0 0,-6 0-1 16,5-1 0-16,-5 1 0 0,-1 0-1 15,-1 0 2-15,-4 0-1 0,6-1 0 0,1 1-1 16,-3 0 1-16,2 0 1 15,-6 0-2-15,6-3 1 0,0 3 0 0,1 0 0 16,3 0 1-16,-4 0 0 0,-2-2 0 16,6 1-1-16,-4-1 1 0,-2-1-1 15,7 1 0-15,-7 1 2 0,1-1-1 16,0 2 0-16,-1-1 0 0,1-1 2 16,-1 1 1-16,0-1-1 0,-4 2 0 15,0-1-1-15,0 1 1 0,2 0-2 16,-1-2 1-16,1 2 0 0,-1 0 3 0,2-1 1 15,-2 1 3-15,1 0 2 0,-1-2-1 16,1 2-2-16,-1 0-2 0,1-2-2 16,-2 2-3-16,1-1 2 0,2 1-1 15,-3-2 1-15,1 2 1 0,1-1-2 16,-1 1 0-16,-1-2-1 0,2 2 0 16,-2-1 0-16,1 1 1 0,-1-1-1 15,2 1 1-15,-2-2 0 0,0 2-4 16,1-1 4-16,-1 1-2 0,0-2 0 15,2 2 2-15,-2-2-4 0,0 2 0 0,0-1 1 16,0 1 0-16,0 0 0 0,1 0 1 16,-1-2-2-16,0 2 1 15,0 0-2-15,0-2 0 0,2 2-4 0,-2 0-3 16,0 0-6-16,0 0-5 0,0 0-12 16,0 0-49-16,0 0-56 0,0 0-65 0</inkml:trace>
  <inkml:trace contextRef="#ctx0" brushRef="#br0" timeOffset="187393.5865">17092 7962 0 0,'0'0'6'0,"0"0"1"16,0 0 0-16,0 0 4 0,0 0 1 16,0 0 5-16,0 0-1 0,0 0 2 15,0 0-1-15,-1-15-2 0,-1 13 2 0,2 1-5 16,0-1 0-16,0 1 1 0,0 0-3 15,0-1 2-15,0 0-1 0,0 1-4 16,0-1-3-16,0 0-4 0,0 1 0 16,0-1-2-16,0 2 2 0,0-1 4 15,0 1 1-15,0 0-1 0,0 0-1 0,2 0-1 16,1 1 1-16,1 7-1 0,0 0 4 16,1 1-3-16,-1 0 1 15,-1 1-1-15,1 0 1 0,-1 1 2 16,0 0-2-16,-3 1 2 0,3 0 3 0,0-1 0 15,-2 2 1-15,2-2 3 0,-1 2 0 16,2-5 1-16,-3 3 2 0,1-1 0 16,-1 0 2-16,-1 0-1 0,2-1-2 15,-2-4-1-15,1 7-3 0,-1-6-3 16,1 8-2-16,-1-1 0 0,0 0-2 16,0 1 1-16,0-1-1 0,0 1-2 15,0-1 2-15,0 1-1 0,0-3-1 16,0 1 1-16,0-6-1 0,-1 7 1 15,1-8 1-15,0 2-1 0,0 5 3 0,0-6-1 16,0 0-1-16,0 8 2 0,0-8-5 16,0 5 0-16,-1 0 1 0,-2-2 0 15,1 0 0-15,-2 1-1 0,3 0 1 16,-1 0-1-16,-1 0-1 0,2 2 2 16,-2 1-2-16,1-1 0 0,-2 0 1 15,3 1 0-15,-2 3 1 0,1-3-3 16,-1 4 2-16,2-5 0 0,-3 0-1 15,-1 5 1-15,4-5-1 0,-2 4 1 16,2-2 0-16,-2-2-1 0,-2 8 0 0,2-3 1 16,0 6-1-16,0-6 2 0,-2 0 0 15,1 1-1-15,-1 1 2 16,2-1-3-16,0 2 2 0,0-3-1 0,-1-5 1 16,3 7 0-16,-2-2 0 0,1-5-1 15,0 5 0-15,0-5 1 0,1-1-1 0,1 1-1 16,-2-1 3-16,2 1-3 15,-1-3 1-15,1 2 0 0,-2-1 0 0,1 0-1 16,-2 1 1-16,0 1 3 0,0 1-4 16,2 6 3-16,-1-6-4 0,-1 7 2 15,0-3-1-15,-1-5 0 0,1 5 1 16,2-7-3-16,-1 2 3 0,1 1-1 16,-1 0 1-16,0-1 0 0,0 0 0 15,1 2 1-15,1-2-1 0,0 1 0 16,0-8-1-16,0 8-1 0,0-7 2 0,0 6-1 15,-2 2 0-15,2-3 1 0,0 0-1 16,0 1-1-16,0 0 1 16,0-9 1-16,0 10-1 0,0-7 3 15,0 0-3-15,-1 6 1 0,1-5 0 0,0 5-2 16,0 0 2-16,0-1-1 0,0 1 1 0,0-1-2 16,0-1 1-16,0 1 1 15,-2 1-1-15,2-7 1 0,0 1 0 16,0-2 0-16,0 3-1 0,0-1 1 15,0 0 0-15,0-1 0 0,0 1 1 0,0-1 1 16,0 2-1-16,0-7 0 0,0 0 2 16,0 0 2-16,0 0 1 0,0 2 1 15,0 1 3-15,0-3-3 0,0 2 1 16,2-2-4-16,-2 0-1 0,1 1-2 16,5-1-1-16,-2 0-2 0,2 0-2 0,3-3-4 15,-6 0-22-15,-2 1-163 0,5-1-71 16</inkml:trace>
  <inkml:trace contextRef="#ctx0" brushRef="#br0" timeOffset="201413.733">15574 9290 92 0,'0'0'37'0,"0"0"-3"16,0 0-4-16,0 0-5 0,0 0-8 0,0 0-1 16,0 0-2-16,0 0 1 0,0-25-1 15,3 22 0-15,-2 0 0 16,5 0-2-16,3-1-3 0,2 1-2 0,1-1-2 15,6 0-1-15,0 1 0 0,5 1-4 16,0 1 1-16,-2 1 0 0,2 0-1 16,-2 0 1-16,-6 0 0 0,3 0-1 15,1 0 3-15,-7 0-3 0,8 0 1 16,-8 0-2-16,-2 0 0 0,3-2-2 16,-9 2 0-16,2 0-4 0,-6 0-1 0,0-1-3 15,0 1 0-15,6 0-4 0,0 0-4 16,-1-2-9-16,1 2-17 0,-3 0-26 15,0 2-32-15</inkml:trace>
  <inkml:trace contextRef="#ctx0" brushRef="#br0" timeOffset="201767.0093">15480 9441 163 0,'0'0'14'15,"0"0"3"-15,0 0-2 0,0 0-3 16,0 0-2-16,0 0-6 0,0 0 1 16,0 0-2-16,0 0-1 0,0 0 0 15,182-24 1-15,-156 23-1 0,3 1-1 16,-1-2-1-16,-1 2 1 0,-1 0-1 16,-7 0 1-16,0-2-2 0,-1 2-1 15,-6 0-3-15,7 0-7 0,-8 0-30 16,-6 0-64-16</inkml:trace>
  <inkml:trace contextRef="#ctx0" brushRef="#br0" timeOffset="228809.5319">16839 8118 74 0,'0'0'8'15,"0"0"9"-15,0 0 10 0,0 0 10 0,0 0-5 16,0 0-6-16,0 0-15 0,-1 2-8 15,1-2 3-15,0 0 1 0,0-2 0 16,1-5 2-16,2-3-1 0,1-4 0 16,1-2 2-16,2-1-1 0,0-3 0 15,0 2 2-15,1-2-3 0,0-1 0 16,2-1-2-16,2 0 0 0,0-2-3 16,0-2 2-16,3 1-3 0,1-1-1 15,-3-2 0-15,3 3-3 0,-3-3 3 16,0-2-2-16,0 6 1 0,-1 1 3 0,-3 3 2 15,-3 5 0-15,0-1 0 16,-1 7 1-16,-4-3 0 0,2 1-2 0,-2 7-1 16,2-7 0-16,-2 6-2 15,1 0 0-15,-1 1 3 0,-1 4-2 0,0-2 0 16,0 2 1-16,2-1-3 0,-2-1 1 16,1 1-1-16,-1-1 1 0,2 1-2 15,4-1 0-15,5-1 2 0,7 1-1 16,7 1 2-16,3 1-1 0,5 0 1 15,8-2 0-15,5 4-2 0,5 2 1 0,4 1-1 16,1 0-1-16,3-2 1 0,-1 1-2 16,0 3 1-16,-1-1 2 0,2 0-2 15,0-3 1-15,2 3-1 0,-2-3 0 16,0 0 1-16,-2 0-1 0,-1-4 0 16,-8 1 1-16,-2 0 0 0,-5 0-1 15,-7 0 2-15,-2-5 0 0,-3 2-1 0,-10 0 2 16,-9 2-1-16,0-1 2 15,-4 1-1-15,-2-1 0 0,2 0-1 16,-6 2 1-16,0-1 0 0,0 1-2 0,1 0-2 16,1-2-1-16,-1 2 0 0,1-1-2 15,-2 1 1-15,0-2-1 0,1 2 1 16,-1-1 0-16,0 1 0 16,0 0-1-16,0 0-1 0,0-2-2 0,-6 2-1 15,1-1-6-15,-1 1-3 0,-7-2-7 16,9 1-1-16,-1-1 0 0,-4-1-1 15,4 0-2-15,-2-3-1 0,-1-1-1 16,4-1 6-16,-1-2-3 0,4 0 3 16,-1-1 4-16,4-2 2 0,-2 1 12 0,0 1 7 15,0-3 0-15,0 2 1 0,0-3 2 16,-2 2-2-16,1 1 4 0,0 0 0 16,-3 1 1-16,-1 0 2 0,2 2 1 15,-3 0 0-15,2 0 1 0,-2 1-1 16,-1 1-3-16,0 0 0 0,0 4-3 0,2-1 2 15,2 3 0-15,3 1-2 0,-1-2 1 16,1 2-2-16,-2 0 2 0,1-2-2 16,-2 2 3-16,2 0 3 15,-1 0 1-15,1 0 0 0,-1 0 2 0,2 0-2 16,-1 0 0-16,1 4-1 0,0 8-1 16,4 4-1-16,5 4-1 0,1-1-1 15,-1-4 0-15,4 2-2 0,-2 0 0 16,0-2 0-16,1 0-1 0,-3-1-1 15,-2-2 0-15,-2 0-1 0,0-4 2 16,-5 2-1-16,2 0 2 0,-2 3 1 0,0 5-1 16,-9-1 2-16,1 5-1 0,-6-4 2 15,0 2 0-15,0-2-2 16,-4 1 0-16,2-4-1 0,-1 4 0 0,1-3-1 16,-1 1 4-16,1-1-4 0,0-2 3 15,1-2-3-15,4-4-1 0,-1 1 1 16,2-3-1-16,3-1 0 0,1 1-1 15,3-3 0-15,0-1 0 0,3-2-4 16,0 7-2-16,0-2-55 0,8 0-83 0</inkml:trace>
  <inkml:trace contextRef="#ctx0" brushRef="#br0" timeOffset="229720.4424">18959 7586 75 0,'0'0'-6'0,"0"0"3"15,0 0 5-15,0 0 4 0,0 0 0 0,0 0 0 16,0 0-1-16,0 0-3 0,0 0 2 16,-54 82-2-16,40-55 4 0,0 0-2 15,-5 3 1-15,1-2-1 0,-2-1-4 16,3-4 2-16,-2-1 1 0,3-2-2 15,2-3 1-15,5-7 1 0,2-2 2 0,6-5 5 16,-2-1 15-16,0 2 31 0,0-1 7 16,0 1-2-16,-2-4-13 0,1-8-31 15,-4-6-9-15,0-8-1 16,5 2-3-16,5-3 0 0,-2-3-1 0,7-3 2 16,7-3-5-16,3-3-2 0,6-2 2 0,0 1-3 15,5-2 2-15,0 1 1 16,2 1 0-16,-2 1 0 0,1 6 0 15,-6 1-1-15,0 4 0 0,0 1 1 16,-5 6-1-16,-3 6 1 0,-1 3-3 0,-3 5 1 16,2 2 0-16,-1-1 2 0,1 2-2 15,3 0 0-15,-1 0 2 0,-1 5 0 16,0 1 0-16,-1 2-1 16,-2 1-1-16,4 5 0 0,-6-5-3 0,-2 2 0 15,-3-2-2-15,-5 3 1 0,1 6 3 16,0-1 0-16,-5 6 5 0,-9-2-1 15,-1-2-1-15,-3 3 2 0,-2-3-2 16,-2-1 1-16,-3-2 0 0,2-3 0 16,-1 1 3-16,3-4-3 0,2 1-1 0,8-4 3 15,-2 1-4-15,7-1 4 0,-1-2-2 16,-1 2-1-16,4-3 0 0,2-1-1 16,-1 0-2-16,1 0 2 0,-1 0 1 15,2 1 1-15,1-4-1 0,-2 0 1 16,2 8 2-16,0-2-3 0,0 5 3 0,0 0-2 15,2-2 0-15,4 3-2 16,-3-3 1-16,5 5-2 0,-4 0 1 16,-1-3-3-16,0 6 0 0,-1-7-2 15,-2 2-1-15,0 4 3 0,-6-2 0 0,-4 4 3 16,0-4 2-16,-4-1-1 0,-4-4 3 16,-4-2-2-16,0-1 2 0,-5-1 1 15,-1-2-1-15,-2 0 0 0,1-3 1 16,0 0 0-16,8 0 1 0,2 0-2 15,6-3 1-15,7 2-2 0,0 1 0 0,6 0-1 16,-1 0-1-16,1 0 0 0,-2 0-2 16,1 0-1-16,1 0-5 0,0-2-25 15,10 1-33-15,12-4-54 0,12-1-61 16</inkml:trace>
  <inkml:trace contextRef="#ctx0" brushRef="#br0" timeOffset="230496.1634">19402 7798 135 0,'0'0'22'16,"0"0"2"-16,0 0 2 16,0 0-8-16,0 0-8 0,0 0-7 0,0 0-7 15,0 0 2-15,0 0-2 0,4-11 3 16,-7 11 2-16,-12 0-1 0,-3 2 4 0,-7 6-3 15,2 4 1-15,1-2 0 16,-1 4-1-16,3 0 0 0,4-1 1 16,0 2 0-16,4-4-1 0,5 1 0 0,2-3 1 15,2-4 1-15,0 4 0 0,1-4 4 16,1-1 1-16,1 2 5 0,0-2 0 16,0 0 0-16,6 0-2 0,2 3-3 15,4-7-1-15,8 0-3 0,-1-2 0 16,7-7-4-16,-3-2 1 0,0-1-1 0,-5 1 1 15,-4 2 0-15,-4-1 2 16,-2 3 0-16,-6 4 3 0,3 1 1 16,-5 2 0-16,0 0-2 0,0 0-1 15,0 0-4-15,2-2-1 0,0 0-2 0,-2 1 1 16,0 1 0-16,-4 0-2 0,-8 0 3 16,-1 10 0-16,-1 1 1 0,3 6 4 15,6-3-3-15,0 2 1 0,5 0 0 16,0-4 2-16,0 7 1 0,0-11 2 15,3 2 2-15,3-3 1 0,1 0 0 0,1-1-2 16,3-5-3-16,7 0 0 0,0-1-2 16,7-5-1-16,-3-8 1 0,1-2-3 15,0-4-2-15,0 0 0 0,0-4-1 16,2 1 0-16,-2 0-1 0,1-2 2 16,-5 1 0-16,1-2-1 0,0 1 1 0,-3 1 1 15,0-1-1-15,-4 0-1 16,-3 3 3-16,0 2-1 0,-3 5 5 15,-1 0-1-15,-3 5 0 0,-1-1 3 16,1-1-1-16,-1 5 0 0,1-5 1 0,-2 7-1 16,2-3 0-16,-1 2-3 0,-2 5-1 15,0-1-4-15,0 1-3 16,0-1-2-16,1 1 2 0,-1-2 2 0,0 2 2 16,2 0 1-16,-2 0 1 0,-2 12-1 15,-2 8 2-15,-2 3 5 0,-4 3-4 16,-2-1 2-16,1 4 0 0,-1 3-3 0,-1-1 1 15,2 1-2-15,1 0 0 16,2-2-2-16,0-1 3 0,4-9-1 16,1-2 0-16,3-5 2 0,0-1-2 0,0 2 4 15,0-5-1-15,1 2 0 0,8-6-1 16,-2 2-7-16,5-5-10 0,8-2-37 16,0-2-40-16,8-10-61 0</inkml:trace>
  <inkml:trace contextRef="#ctx0" brushRef="#br0" timeOffset="230785.3834">20103 7687 221 0,'0'0'43'0,"0"0"1"0,0 0-7 15,0 0-12-15,0 0-21 0,0 0-11 16,0 0-1-16,0 0 1 0,0 0 5 15,0 0 6-15,-17-8 2 0,6 21-2 0,-3 7 4 16,-1 3-1-16,-3 0-3 0,0 3 3 16,0 0-3-16,0 0-1 15,-1 2 1-15,1-1-3 0,3 0 1 0,1-1 0 16,1 0 1-16,4-2-1 0,-1-1-1 16,1-4 0-16,5-3-1 0,-1-2 0 15,2-4-3-15,-1-2-3 0,0 1-5 16,3-4-10-16,-2-1-26 0,3-4-54 15,-5 0-75-15</inkml:trace>
  <inkml:trace contextRef="#ctx0" brushRef="#br0" timeOffset="231038.4977">19535 7836 232 0,'0'0'55'16,"0"0"-1"-16,0 0-14 15,0 0-18-15,0 0-11 0,0 0-4 16,0 0 1-16,0 0-4 0,0 0 2 16,0 0-3-16,114-4 0 0,-84 6 0 0,5 3-2 15,0 0 1-15,1 1-1 0,1-2-1 16,1 1 0-16,-2-2 0 0,2-1 0 16,-3 1 0-16,0-3 0 0,-3 0-1 15,-3 0 1-15,-8 0-2 0,-9 0-1 16,0 0-4-16,-6 0-11 0,-2 0-37 0,3 0-52 15,-7 0-35-15</inkml:trace>
  <inkml:trace contextRef="#ctx0" brushRef="#br0" timeOffset="231460.5332">20394 7735 163 0,'0'0'29'15,"0"0"-12"-15,0 0-6 0,0 0-5 16,0 0-6-16,0 0-4 0,0 0 2 0,0 0 0 16,0 0 3-16,7-3 5 0,-7 3 4 15,-1 7-2-15,-8 9 3 0,-2 2-1 16,0 3-3-16,-1 0 2 0,-1 3 4 16,-2-1-1-16,0 2-1 0,-1 4 3 15,1 2-4-15,-2-1 1 0,4 1-2 0,-1-3 0 16,4 2-1-16,-2-6-3 15,4-3 1-15,2-7-3 0,0 0 2 16,3-6-5-16,0 1 0 0,-1 0 0 16,3-5-6-16,-1 6-2 0,-1-4-7 0,2-2-19 15,1 9-90-15,0-7-50 0</inkml:trace>
  <inkml:trace contextRef="#ctx0" brushRef="#br0" timeOffset="232037.6711">20272 8173 173 0,'0'0'13'0,"0"0"-4"16,0 0-2-16,0 0 3 0,0 0-3 0,0 0 0 15,0 0-1-15,0 0-1 0,0 0-2 0,0 0 0 16,114-5 0-16,-88 4 1 0,-3 1-2 16,-2 0 1-16,-1-5 2 0,-5 0 1 15,-1-1 3-15,-2-1 3 16,-4 2 2-16,5-4 0 0,-7 3-1 0,0-3-4 16,2-1-2-16,-6 6 0 0,2-6-1 0,-2 6 1 15,-1-2 1-15,0 1-3 0,-1 5-1 16,0-5-2-16,0-2 0 15,0 2-1-15,0-2-2 0,0 7 1 16,0-4 0-16,-1-1 1 0,0 1 0 0,-1-1-1 16,-1 0-2-16,2 3-1 0,-3-1 0 15,-2-4-1-15,1 4 0 0,-5-3 2 16,0 2-1-16,0 1 2 0,0-1 3 16,-3 4-2-16,-3 0 0 0,0 0 2 15,-3 2-1-15,1 4 0 0,1 6 1 0,0 0-1 16,3 2 0-16,-1 2 2 15,4 1-3-15,-2 3 2 0,4 0 3 16,3-3-1-16,3 1 3 0,0-1 0 16,3-4 4-16,0 5 4 0,3-4 2 0,8-1-1 15,4 2-3-15,4-3-5 0,4-2-1 16,3 0-4-16,3-1 2 0,2-3-4 16,0 0-1-16,3-1 0 0,-1-2-1 15,2 0-2-15,-2-3-1 0,-3 2-1 16,-7-1-5-16,-9-1-11 0,-3 3-43 0,-7-2-33 15,1 1-49-15</inkml:trace>
  <inkml:trace contextRef="#ctx0" brushRef="#br0" timeOffset="232724.6493">18923 8265 258 0,'0'0'40'0,"0"0"0"16,0 0-8-16,0 0-11 0,0 0-5 15,0 0-3-15,0 0-4 0,0 0 2 0,0 0-4 16,0 0 0-16,194 0-1 0,-154 5-1 16,2 1-2-16,3 0 0 0,1-3 0 15,2 2-2-15,-3-2 0 0,-2 0 1 16,-5 0-1-16,-12-3 1 0,-3 1-1 15,-12-1 0-15,-5 0 2 0,0 0-2 0,-6 0-1 16,0 0-5-16,0 0-2 0,2 0-4 16,-2 0-1-16,0 0-1 0,0 2-5 15,-14 1-29-15,-9 0-37 16,-5 3-59-16</inkml:trace>
  <inkml:trace contextRef="#ctx0" brushRef="#br0" timeOffset="232989.9389">18978 8408 365 0,'0'0'46'0,"0"0"-7"15,0 0-13-15,0 0-11 0,0 0-3 16,0 0-3-16,0 0 0 0,0 0-1 15,0 0 0-15,195-2-3 0,-159 7-2 16,0 0-1-16,1-1-1 0,-3 3 1 16,-2-3-1-16,-1 1-2 0,-11-1 1 0,-3-2-3 15,-4-1-2-15,-9 1-5 0,1 0-7 16,-5-2-16-16,0 3-30 0,-11 0-101 16,-7 2-43-16</inkml:trace>
  <inkml:trace contextRef="#ctx0" brushRef="#br0" timeOffset="239329.6024">18772 8643 62 0,'0'0'35'0,"0"0"-3"16,0 0-4-16,0 0-5 16,0 0-1-16,0 0 7 0,0 0-5 0,0 0-2 15,0 0-4-15,39-94-6 0,-37 90 2 16,2 0 5-16,-2 1-3 0,1 0-5 16,-3 3-9-16,0-1-8 0,0 1-1 15,0 0 1-15,0 1 6 0,-3 13 2 16,-7 9 2-16,-5 9-1 0,-2 4 1 0,-2 4-3 15,-2 2 0-15,1 0 0 0,0 1 0 16,3-3 1-16,-2-3-1 0,5-3 0 16,-1-3 0-16,5-6-1 15,2-8 1-15,2-4 1 0,0-4 1 0,4-4 1 16,1 0 5-16,1-5 5 0,-2 0 6 16,2 0 11-16,0 1 2 0,-1-1-6 15,1 0-3-15,0 0-14 0,0-11-8 16,7-5-1-16,5-9-2 0,2 3 1 15,4-6 0-15,1 1-1 0,4-2 0 0,1 0-1 16,-2-1 4-16,3 1-2 0,-4 1 0 16,1 3 0-16,-2-2-3 15,0 3 2-15,2 2 0 0,-3 4 0 16,1 1 0-16,2 5 0 0,-2 0 1 0,-6 5 0 16,1 1 0-16,-5 3-1 0,3-1 1 15,-1 3-1-15,2-1 1 0,5 2-1 16,-6 0 1-16,3 0 0 0,-5 0-1 15,-2 0 0-15,1 3-2 0,-5-1-1 16,2 3 0-16,-4-2-1 0,1 4 1 0,0 1 1 16,-2-3 0-16,-2 4 1 0,0 6-1 15,-2 3 2-15,-5 4 1 0,-6-1 1 16,2-1 1-16,-5-2-2 0,0 0 1 16,-1-1-1-16,0-3 1 0,0-1 0 15,3-1 0-15,1-3 1 0,1-1 0 0,0-2 0 16,4-2 1-16,-5 3-1 0,5-3-1 15,4-2 1-15,-6 1 0 16,6-2-2-16,-1 1 1 0,-5 1-1 16,5-1 1-16,-6 1 0 0,3 1-1 0,3-2 0 15,-5 1 0-15,6-2 0 0,0 1 0 16,-5 2 1-16,4-2-1 0,0-1-1 16,1 4 0-16,4-5 1 0,-2 0 0 15,2 0-1-15,-1 2 2 0,-1-2-1 16,1 1 2-16,-1-1 2 0,2 2-1 0,0-2 1 15,0 3 0-15,5 1-1 0,6 3-1 16,5-1 0-16,1 0-1 0,1-3 0 16,0 2 0-16,3-1 0 15,-4 0 0-15,2 3-1 0,-6-3 0 0,3 1 0 16,-3 3-1-16,1-2 1 0,2 3-2 16,-4-1 0-16,-1 0 0 0,-5-1-2 15,0-2 1-15,0 2 3 0,-1 3-3 16,0 0 2-16,-5 1-1 0,0 7-1 15,0-2 1-15,0 4-2 0,-3-6 2 0,-4 0 2 16,-3-1 0-16,-1-1 0 16,-3 3 0-16,4-6 2 0,-4-2 0 15,-3 1 1-15,7-8 1 0,-10 3 0 16,2-3 0-16,0 0 0 0,-5-3 0 0,3-4 2 16,8 2 0-16,0-3-1 0,1-1 0 15,5 3 0-15,-3-7 1 0,5 6 0 16,2 2-1-16,2-7-1 0,0 0 1 15,3-5-3-15,5-5-4 0,3 7-4 16,5 1 3-16,0 2-5 0,3 4-2 0,2 0-16 16,2 3-40-16,1 3-46 0,5 0-77 15</inkml:trace>
  <inkml:trace contextRef="#ctx0" brushRef="#br0" timeOffset="240829.7842">19354 8933 189 0,'0'0'36'0,"0"0"0"16,0 0-5-16,0 0-15 0,0 0-9 15,0 0-4-15,0 0-3 0,0 0 1 16,0 0-1-16,27-6 0 0,-14 15 0 0,-3 0-1 15,-1 2 1-15,-2 2 1 16,-1-1-1-16,0 4 0 0,-5-1 0 16,1 2 2-16,-2-3 0 0,0 4 1 15,0 0 1-15,-6 1-4 0,2-3 3 0,-2-2 1 16,-3-3 1-16,3-6 2 0,-4 7 3 0,2-9 1 16,-4 2 1-16,3-1 2 0,-3-3 0 15,1 1 0-15,5-2-1 16,-4 0 0-16,3 0 1 0,1 0 0 15,2 0 1-15,1-5-2 0,0 2-1 0,0-1-2 16,3-6-6-16,3 0 1 16,13-4-5-16,4-2-1 0,6 2 0 0,2 3-3 15,4-1 1-15,-2 5 0 0,0 2 0 16,1 3 0-16,-2 2 1 0,-1 0 1 16,-3 0 0-16,-7 0 1 0,0 0 0 15,-8 0 0-15,2 0 1 0,1 2 0 0,-7-2 1 16,4-2 1-16,-6 2-1 15,1 0-1-15,2 0-1 0,-7 0-2 16,3 0-2-16,0-3 2 0,0 0-1 0,-1-1-2 16,-2 0 2-16,2 0-1 0,-2-1 2 15,-6-3 4-15,2 5-4 0,-8-2 0 16,4 2 0-16,3 2-4 0,-5-1 4 16,3 2 1-16,-6 0 0 0,3 0 0 15,-2 5-2-15,1 6 1 0,3-5 0 0,-3 6 1 16,7-4-1-16,-1 1 2 0,1 0 0 15,2-4 1-15,1 1 3 0,1-1 1 16,0 1-1-16,0-2 2 16,0 6-1-16,1-7 1 0,5 2 0 0,1 0-2 15,3-2-1-15,-1 0 0 0,1-3-1 16,2 0 0-16,-2 0 0 0,0 0-2 16,0-4 0-16,0 1 0 0,1-4 0 15,-2 3 0-15,0-1 2 0,0-1-2 16,-2 2 2-16,2-1 0 0,-6 0-1 0,1 4 0 15,-4 1-1-15,0 0 0 16,0 0-2-16,1 0-3 0,1 0 1 0,-1 0-3 16,1-2 1-16,-1 2 0 15,1 0 0-15,-2 0 3 0,1 0-1 0,2 7 3 16,-1 5 2-16,1-1 1 0,-1-1-1 16,0 0-1-16,-1 2 0 0,0-2 2 15,-1-5 0-15,3 4 2 0,-1-5 1 16,-1 0-2-16,2-1 2 0,0-1-1 15,2 0-1-15,3-2-1 0,2 1-3 0,0-1 2 16,9-3-1-16,-6-5-1 0,7-4 1 16,-3 3-2-16,0 1 1 15,-1-2 1-15,-3 3-1 0,-2 1 1 16,-1 1 0-16,-1 1 0 0,0-1 0 0,-5 2 1 16,1 1-1-16,-5 2 0 0,0 0-1 15,0 0-2-15,1 0 0 0,2 0 1 16,-2 0-1-16,0 0 1 0,5 0-1 15,-1 0 1-15,2 2 0 0,0 3 0 16,-1 2 0-16,1 5 1 0,-4-3 1 0,3 6 0 16,-3-1 1-16,0-4-1 0,1 4 0 15,-1-5 1-15,1-1 0 0,3 4 1 16,2-3-1-16,5 2 0 0,0-3 0 16,3-2-1-16,2-3 0 0,-5 0-5 15,7-3-5-15,-1 0-15 0,1 0-15 0,7-4-9 16,-5-2-4-16,-1-4 10 0,1-1 14 15,-4 2 10-15,1-2 10 16,-3 1 4-16,-1-1 2 0,1 0 2 16,-5 3 1-16,-3-1 4 0,-1 2-1 0,-5 2 5 15,0 2 1-15,-3 3 1 0,0-2 1 16,0-3-4-16,0-1-2 0,0 0-3 16,2-2-1-16,-5 5 0 0,-5-1 0 15,-1-1-1-15,-2 5 0 0,1-1 0 16,-3 1-1-16,-1 1 1 0,-2 7 1 0,-2 1 1 15,7-1-1-15,-1-1 0 0,2 4 1 16,3-5 2-16,0 1-1 0,5-4 3 16,2-3 0-16,-1 0 5 15,1 5 3-15,0 2 1 0,0 0 0 0,1 0-4 16,7-4 0-16,6 0-7 0,1-3 1 16,5 0-4-16,0-10-2 0,0 0 1 15,0-7-3-15,-2 0 0 0,2-3 0 16,-1-3-2-16,-3-1-2 0,1-1 5 15,-5-2-4-15,0 1 6 0,-3 1 1 0,-3 2 4 16,-1 4-1-16,-4 1 3 0,2 6 4 16,-3 4 0-16,0-6-1 15,0 9-1-15,0 0-4 0,0 0-5 16,0 5-7-16,0-2 1 0,0 2 3 0,0 0 3 16,-3 5 2-16,-3 10 2 0,-1 5-2 15,1 3 0-15,1 3 3 0,0 1-1 16,1 3 2-16,1 4-4 0,-2-2 2 15,4-3-2-15,-1 0-1 0,0-4 1 16,2-5-2-16,0 0-1 0,0-5-1 0,0-4-4 16,2 8-28-16,6-7-54 0,7 0-80 15</inkml:trace>
  <inkml:trace contextRef="#ctx0" brushRef="#br0" timeOffset="240980.3851">20826 9236 418 0,'0'0'25'0,"0"0"-1"16,0 0-9-16,0 0-9 0,0 0-9 0,0 0-5 15,0 0-2-15,0 0 2 0,0 0-4 16,0 0-70-16,-49 13-120 0</inkml:trace>
  <inkml:trace contextRef="#ctx0" brushRef="#br0" timeOffset="243943.0296">18622 9588 153 0,'0'0'-4'16,"0"0"0"-16,0 0 2 0,0 0-2 0,0 0 4 15,0 0 2-15,0 0 0 0,0 0 3 16,0 0-2-16,0 0 1 16,-91 84-4-16,78-67 2 0,3-3-4 0,1-2 3 15,2-4 0-15,4-6 3 0,2 3 0 16,1-5 1-16,-2 0 4 0,2 0 0 16,0 2 7-16,-1-1 6 0,1 1 9 15,-2-2 6-15,2 0-1 0,0 0-10 16,0 0-10-16,0 0-9 0,3-3-4 15,7-9 0-15,3-3-2 0,-1-1-1 0,1-1 1 16,0-1-1-16,4 0 0 0,-1-2-1 16,3 1-2-16,1 1 2 0,2-1 0 15,4 0-1-15,0-2 2 16,3 1-1-16,0 0 3 0,-2 1 1 0,2 0 0 16,-4 1 5-16,-2 2 0 0,-7 7 1 15,0 1 2-15,-6 4-2 0,-6 2-3 16,0 1-2-16,-4 1-6 0,0-2-1 15,0 2-4-15,5 0 0 0,-1 0 1 16,1 5 3-16,2 8 3 0,-6 4 2 0,-2 8 2 16,1 1-2-16,-6 3 1 0,-3-1 0 15,1-2-1-15,0 2-1 0,-2-3 0 16,5-1 0-16,0-6 3 0,2-1-3 16,2-6 1-16,-2-5-1 0,3 0 0 15,0-6 3-15,-2 0 2 0,2 0 2 0,0 2 4 16,0-1 3-16,0 1-3 15,0-2-5-15,0 0-4 0,8 0-3 16,3-8-4-16,8-4 3 0,-1-4-1 16,2 2-1-16,0-1 0 0,2 1-3 0,-1 1 2 15,1 2 0-15,-2 0 3 0,-2 4 0 16,-5 2 1-16,-3 2-1 0,-6 1 1 16,0 2 0-16,-4 0 0 0,0 0-1 15,0 0-5-15,2 0-1 0,-1 0 0 16,1 0 0-16,-1 0 5 0,-1 0 1 0,0 14 4 15,-1 3-1-15,-2 8 0 0,-4-4 0 16,-1 0-3-16,-3 1 3 0,2 1-1 16,2-1-1-16,-3 0 2 15,4-4-3-15,2-3 4 0,2-4-3 0,1-5 3 16,1 5 1-16,0-1 1 0,0 0 0 0,4 2-1 16,9-3 1-1,2-3-4-15,8 1-1 0,3-5-2 16,-1-2-2-16,3 0-2 0,4 0-2 0,3-7-2 15,-1-1-2-15,3-3 1 0,-4 1 4 16,-3-4 0-16,-2 1 4 0,-5-4 2 0,-7 4-2 16,-4 1 0-16,-4 0 1 0,-2 2 1 15,-5 6 1-15,-1-6 1 16,0-1 1-16,-7-1-1 0,-6-3 0 0,-2 7 0 16,1 3 0-16,-3 4 2 0,-5 1-1 0,1 0-1 15,-6 7-1-15,4 3 0 16,9-3-2-16,2 4 2 0,5-4 1 15,2 0 0-15,-1 1 1 0,4-3 3 16,1-1-2-16,1 1 5 0,0 0-1 16,-2 3-2-16,4 0 0 0,5-2 0 0,0-1-2 15,2-2 0-15,-1 0-2 0,-3-1 1 16,6-1-2-16,-6 0 0 0,-1-1-2 16,2 2-1-16,-6-2-3 0,0 0 1 15,1 5-1-15,1-2 0 0,-1 8 5 16,-1 5 0-16,-3 5 1 0,-8 4 0 15,-4 3 0-15,1 2 1 0,-5 3-1 16,0 4 0-16,-3 3 0 0,2 2-1 16,-2 2 1-16,-1-1 0 0,2 0 0 0,-1-5 1 15,0-6-1-15,3-6 0 0,0-5 0 16,5-7 1-16,4-5 4 0,3-3 4 16,1-4 5-16,3 1 0 0,-1-3 0 15,-1 0-5-15,0-6-2 0,-4-10-4 16,3-2-2-16,3-9 1 0,5-2-2 0,1-1 0 15,10-3-2-15,4-2 1 0,6-3-4 16,8-4-2-16,3 3-1 0,5 1-1 16,3 0 1-16,-1 4 4 15,2 7 2-15,-4 2 1 0,-1 6-2 0,-6 5 1 16,-5 6 0-16,-8 1-1 0,-2 4 1 16,-3 2 2-16,-3 1 0 0,0 0 0 15,-1 0 0-15,-1-2 0 0,-2 5-2 16,1 2 1-16,-1 3 1 0,-1-1-1 15,-4 1 1-15,1-1-1 0,-3-2 3 0,0 6-3 16,0-5 1-16,0 5 0 0,0 4-1 16,0-5 2-16,-1 2 1 0,-1-8 0 15,2 2 0-15,-1-1 0 0,0 0 1 16,-2-1 2-16,3 1 0 0,0-5 1 16,0 2-2-16,0 1 0 0,7 0 0 15,2 0-3-15,3-3-1 0,9 0 0 16,-2-5-2-16,7-4 1 0,-5 0-2 15,0-4 2-15,-1 1 0 0,-4 0 2 16,-3 3-1-16,-2 0 4 0,-3 5-2 0,-4 1 2 16,0 0-3-16,-4 3 0 15,0 0-2-15,0 0-2 0,2 0-1 0,-1 0-2 16,-1 0 3-16,0 0 0 0,0 0 2 16,0 10 2-16,0-1-2 0,-3 8 1 15,0-1 1-15,-1-3 1 0,1 7 1 16,3-9 0-16,0-1 2 0,0 1 0 15,3-3 0-15,3-1 1 0,-5-4-2 16,6 3-1-16,-2-4 0 0,5-2-2 16,6 0 1-16,-2 0-2 0,5-5-2 0,-2-4 0 15,-1-2-2-15,0 1 3 0,-7 1-1 16,1-1 2-16,1 1-1 0,-3 1 0 16,-1 2 2-16,0 0 1 0,-4 3-1 15,0 1-1-15,1-1 0 0,-4 3-4 16,0 0-4-16,0 0 3 0,2 0-1 0,-2 0 4 15,1 0 3-15,1 5 0 0,1 4 1 16,1 7-1-16,2-4 2 0,3 5 0 16,2-3 3-16,-1-4-2 15,4 0-1-15,-3-4 0 0,2-2-4 0,4-4 2 16,2 0-2-16,1-2-2 0,2-8-2 16,-5-4-5-16,1-6 1 0,-3 0-3 15,1-3 2-15,-1 0 4 16,-1-5 0-16,0 1 5 0,0-2 1 0,-1 1 1 15,0 2 3-15,-5 1 1 0,0 8 0 0,-4 0 2 16,0 5-2-16,-2 5-1 0,-1 3-1 16,-1 4-5-16,0-2-4 0,0 2 2 15,0 0-1-15,0 0 4 16,-7 6 1-16,-3 10 0 0,-3 4 0 0,0 5 1 16,3 1 1-16,-1 3-1 0,2 1 0 15,1 0 1-15,-2-2-1 0,2 1-1 16,2-4 1-16,0-7-1 0,2-1 1 15,1-6-1-15,1-7 1 0,1 2 0 16,1-6 4-16,-2 0 4 0,2 0-2 0,0 2 3 16,0-2-2-16,0 2-5 0,0-2 1 15,0 0-2-15,6-8 3 0,0 0-3 16,3-5 0-16,-2 5 1 0,0 0-2 16,-1 0 1-16,0 1 0 0,0 1 0 15,0-1-1-15,0 1 0 0,-3 3 1 16,3-2-3-16,-1 4 0 0,-1-1-1 15,0 2-3-15,3 0 2 0,5 0-1 16,5 0-3-16,2 2-3 0,-6 3-31 16,0 2-52-16,3-1-125 0</inkml:trace>
  <inkml:trace contextRef="#ctx0" brushRef="#br0" timeOffset="244105.5954">20597 10084 508 0,'0'0'39'0,"0"0"-2"0,0 0-10 16,0 0-13-16,0 0-8 15,0 0-10-15,0 0-9 0,0 0-7 0,0 0-160 16,3-12-67-16</inkml:trace>
  <inkml:trace contextRef="#ctx0" brushRef="#br0" timeOffset="251928.989">18691 10381 81 0,'0'0'25'0,"0"0"-2"0,0 0-3 15,0 0-2-15,0 0-4 0,12-20-1 0,-9 17 0 16,-3 3-2-16,0-2-4 0,0 2 0 15,2-1-4-15,0-1 2 0,0 1 0 16,-2-1 2-16,1 0 0 0,-1 2 1 16,3-1-1-16,-3 1-1 0,1-2-2 15,-1 2-4-15,2-1-3 0,-2 1-3 16,0-2-2-16,1 2 0 0,-1 0 1 16,0 0 3-16,0 0 2 0,0 0 2 15,-4 10-2-15,-4 3 3 0,0 1-3 16,1-2 0-16,0 4 2 0,-3-2 0 0,-3 1 0 15,2 3 2-15,0-3-1 0,2 0-1 16,-3 0 1-16,1 2 0 0,-1-1 0 16,0 0 0-16,0 1 1 15,2-6-1-15,1 1 0 0,3-4 1 0,4-5-1 16,0 1 2-16,-1-1-1 0,2 0 4 16,-2 2 2-16,1 0 3 0,2-5 3 15,-1 0 6-15,1 0 5 0,0 0 3 16,0 0-4-16,0 0-7 0,0-11-8 15,1-6-4-15,8-4-1 0,4-4 0 0,0-1-2 16,4-2 1-16,4 1-3 0,-1-3 0 16,1 1-1-16,-2 1-1 15,3-1 0-15,1 4 0 0,-2-2 1 0,0 7 1 16,2 0-1-16,-2 5 0 0,0 3 0 16,1 1-1-16,1 2 0 0,-1 4 1 15,2 0 1-15,1 4 0 0,-1 1 1 0,1 0 1 16,1 0-2-16,-1 6 0 15,-2 0-2-15,-4 0 1 0,-5 0-1 16,-4 2-1-16,-1-4-1 0,-5 4 0 0,0 0 0 16,-2 3 2-16,-2 2 1 0,-2 2 0 15,-10 4 2-15,-7-3 1 0,-6 4 1 16,-4-3 0-16,-6 1-2 0,-1-3 1 16,-4 1-1-16,1-2-1 0,1-4 2 15,5-1-2-15,3-1-2 0,9-3 2 0,2-2 3 16,8-2-3-16,5-1 0 15,2 1-1-15,4-1-2 0,-2 0 1 0,2 0 0 16,-1 2-2-16,-1-2 2 16,1 1 0-16,-2-1 1 0,3 2 1 0,0-2 1 15,0 2-1-15,0 3 1 0,0 6 0 16,4 4-1-16,4 6 2 0,-1-2-2 16,0-1 2-16,5 1-1 0,-2-1-1 15,4 1 2-15,-1-4-2 0,3 2 4 16,-1-2 0-16,2-3-1 0,-1-4 4 15,4 0-1-15,-1-3-2 0,4-2-1 16,3-2-1-16,0-1-1 0,3 0-2 0,1-9 1 16,2-2-5-16,3-3-3 15,0-1-2-15,-2-2-7 0,0-3 0 0,-4-1 2 16,-1-1 2-16,-7 4 8 0,-5 0 1 16,-4 4 4-16,-6 6-1 0,-3 5 1 15,-2-3-1-15,-1 0 0 0,0-1-2 16,0 0 1-16,-4 4 1 0,-8-2 1 15,2 3 1-15,-3 2 4 0,-7 0-4 0,0 5 1 16,-1 7-1-16,1-2 1 0,5 2-1 16,4-3 0-16,4 2 0 0,1-4 0 15,1 1 0-15,2 1 0 0,2-4 4 16,-1 1 2-16,2-3 1 0,0 2 1 16,6 1 1-16,2 0-3 0,4-5-2 15,6-1-3-15,4-1-1 0,4-3-2 16,0-4 1-16,-3-1 0 0,-3-1 0 15,-7 4 1-15,-4 2-1 0,-3 2 0 16,-6 2-1-16,0-2-2 0,0 2-2 0,1 0-4 16,1-1 2-16,-1 1 4 0,-1 0 0 15,0 0 6-15,0 0-2 0,0 0 1 16,0 1-2-16,-3 9 1 0,-2-1 0 16,3-4-1-16,1 7 5 0,1 0-3 15,5 5 3-15,5 3 1 0,7-7-2 0,4 0-2 16,5-4-3-16,3-1-15 15,4-1-31-15,5-5-32 0,-2 1-30 16,1-3-20-16</inkml:trace>
  <inkml:trace contextRef="#ctx0" brushRef="#br0" timeOffset="252680.8683">19781 10571 189 0,'0'0'39'15,"0"0"-3"-15,0 0-8 0,0 0-2 16,0 0-7-16,0 0-2 0,0 0-5 0,0 0-4 15,0 0-1-15,-43-24-2 16,33 25-2-16,-3 7-1 0,6-2 1 16,-3 3-1-16,3-1-1 0,0 1 0 0,1-1 0 15,1 1-1-15,1 0 2 0,1-2-2 16,-1 3 0-16,3-6 1 0,-1 1 2 16,2-5 3-16,0 5 1 0,0 1 2 15,0 4-1-15,8 1-1 0,4-3 0 16,8 2-4-16,2-3-1 0,6-4-4 15,2 1-1-15,0-3-3 0,4 1-2 0,-2-2-6 16,-1 0 2-16,0 0 2 16,-4 0 4-16,-2-5 2 0,-4-1 3 15,-3-2 0-15,-5 2 2 0,-5-3 0 0,1 4-1 16,-6 2 1-16,3-4 0 0,-4 2 4 16,0 0 1-16,1-5 2 0,-2 6 1 0,-1-2 1 15,2 3-1-15,-2 3-2 16,0-2-1-16,0 2-1 0,0-2-3 15,0 1-1-15,0 0 0 0,0-1-2 16,0 1 1-16,0-1 0 0,0 1 1 0,0-1 1 16,0 0 2-16,0 1 0 0,0-1 1 15,0 1 0-15,0-1 0 0,0 1 0 16,0-1 2-16,0 1-2 0,0 0 1 16,0-1-2-16,0 0 1 0,0 1 1 15,1-1-3-15,-1 2 0 0,2-1-1 0,-1-1 1 16,-1 0-1-16,0 1-1 0,2 0 0 15,-2-1-1-15,0 1 1 16,1-1 0-16,-1 1-2 0,0-1 3 16,2 0-2-16,-2 2 0 0,0-1 2 0,0 1-2 15,0-2-1-15,-2 1 0 0,-2-1 0 16,-8 1 0-16,-4-1 1 0,0 2-1 16,-7 0 1-16,6 5-1 0,5 1 0 15,1 2 0-15,-2 1 0 0,5-3-1 16,-2 6 1-16,-1 0 0 0,6-2 1 15,0 5-1-15,2-5 2 0,3 4 0 0,0 4 2 16,-2 0-1-16,2 3 2 0,8-4 1 16,0-3 2-16,4-1 0 15,1-4 0-15,4 0-2 0,2-2-1 0,3 0-2 16,4-1 0-16,0-4 0 0,0 2-1 16,0-1 1-16,0-3-2 0,-8 0-2 15,2 3 4-15,-6-3-4 0,-2 0 2 16,2 0-1-16,-4 0-2 0,2 0-2 15,-7 0-7-15,5-3-27 0,-5 1-44 0,4-1-78 16,6 0-68-16</inkml:trace>
  <inkml:trace contextRef="#ctx0" brushRef="#br0" timeOffset="252861.7929">20532 10840 616 0,'0'0'15'0,"0"0"3"16,0 0 4-16,0 0-3 15,0 0-5-15,0 0-11 0,0 0-14 0,0 0-5 16,0 0-12-16,0 0-77 0,-15-29-147 16,17 38-10-16</inkml:trace>
  <inkml:trace contextRef="#ctx0" brushRef="#br0" timeOffset="263221.3255">16185 9026 24 0,'0'0'19'15,"0"0"-6"-15,0 0-6 0,0 0-4 16,0 0-2-16,0 0-1 0,0 0-1 15,0 0-2-15,0 0 2 0,2-8 2 0,-2 8 3 16,0 0-2-16,0 0 1 0,-7 5-1 16,-2 5-3-16,-1 5 2 0,-3 4-1 15,0-1 4-15,-3 6 0 0,0 1 2 16,-6 7-4-16,-1 1 0 0,0 7-1 16,-3 3 0-16,-1 6 4 0,1-1-5 0,-3 1 2 15,3 3-3-15,-3-4 4 16,4 0-5-16,-1-2 4 0,3-3-2 15,-2-5-3-15,6-4 6 0,1 0-6 16,2-7 6-16,6 0-2 0,1-10-2 0,3-4 2 16,1-4-1-16,3-4 1 15,1-1 1-15,1-4 1 0,-2 0-1 0,2 0 3 16,-1 2-2-16,-1 0 2 0,1-1 0 16,1 1 0-16,-2-2-1 0,2 3 0 15,-1-2 0-15,1 0-3 0,-2 1 0 16,2 0 0-16,-1-2-1 0,1 1 3 0,-1-1-2 15,1 2 1-15,-2-2 0 16,2 0 1-16,-1 0 1 0,1 3-2 16,0-3 1-16,-2 0 1 0,2 2 1 0,0-2 2 15,0 0 1-15,-1 0 2 0,1 0 1 16,0 0 0-16,0 0 1 0,0 0-2 16,0 0 1-16,-2 0-3 0,2 0-1 15,0 0-1-15,-1 0-1 0,1 0-2 16,0 0 0-16,0 0-1 0,-2 0-2 0,2 0 1 15,0 0 2-15,-1 0-2 0,1 0 0 16,-3 0-1-16,3 0 0 0,-1 0 0 16,1 0 1-16,-2 0-1 15,2 0-1-15,-1 0 1 0,1 0 0 0,-2 0 0 16,2 0 0-16,0 0 0 0,-1 0 0 16,1 0 0-16,0 0 0 0,-3 0 2 15,3 0-2-15,0 0 0 0,0 0 3 16,0 0-2-16,0 0 0 0,-1 0-1 15,1 0-1-15,0 0 2 0,-2 0-1 0,2 0 1 16,0 0-1-16,-1 0-1 0,1 0 0 16,0 0-3-16,0 0-4 0,0 0-4 15,0 0-2-15,0 0-8 16,0 0-38-16,0 0-53 0</inkml:trace>
  <inkml:trace contextRef="#ctx0" brushRef="#br0" timeOffset="263619.4094">15600 9771 43 0,'0'0'23'15,"0"0"-8"-15,0 0-5 0,0 0-4 0,0 0-3 16,0 0 3-16,0 0 1 15,0 0 4-15,0 0-3 0,0 0 2 16,-9 29-1-16,2-6-2 0,1 0 3 16,0-3-4-16,-1 1 1 0,1-1-2 0,-1-2 1 15,3-2 0-15,-2 0 0 0,0-1-1 16,2-2 0-16,3 3 2 0,-2-5 3 16,1-6 4-16,2 5 8 0,0-5 9 15,0 0 5-15,3 0 0 0,10-5-7 16,4 0-8-16,9 0-9 0,2-2-6 0,5-11-1 15,3-2-1-15,2-2-1 16,5 0-1-16,-2 2 0 0,-1 3 0 16,-1 1-2-16,-7 0-1 0,-10 7-2 15,-3 1-1-15,-8 1-4 0,-5 2-1 0,0 0-7 16,-6 0-1-16,0 0-6 0,0 0-27 16,0 0-60-16,-8 6-72 0</inkml:trace>
  <inkml:trace contextRef="#ctx0" brushRef="#br0" timeOffset="265437.3747">14262 9927 73 0,'0'0'31'0,"0"0"-6"16,0 0-5-16,0 0-6 15,0 0-4-15,0 0-3 0,0 0-4 0,0 0 1 16,0 0-4-16,-10-12 0 0,3 12 0 16,-5 0 1-16,-4 1 1 0,-5 7 1 15,-1 3-1-15,0 3-1 0,1 3 2 16,-4 3-1-16,2 0 1 0,1 3 0 15,0 0-2-15,2 1 2 0,3 0-1 0,-2 0 2 16,4 2 0-16,0-1 0 0,3 1 2 16,-1-1-4-16,7-9 2 0,1 1-1 15,3-5 1-15,2-2 4 16,0 2 6-16,0-1 1 0,3 1 4 0,9-2-1 16,-2-1-3-16,4-3 1 0,5-5-2 15,1-1-2-15,11 0-4 0,2-6-2 0,4-6-2 16,4-2-1-16,1 0-2 15,6-5 0-15,-2 1-2 0,6-5 0 16,-2 2-2-16,0-2-1 0,-1-2 2 0,-3-3-2 16,-4 1 2-16,-4-1 0 15,-4 3 1-15,-5 1 1 0,-4-1 0 0,-8 1 0 16,-1 4 1-16,-10 5 0 0,0-1 1 16,-3 6 2-16,-3 0 0 0,0-3 2 15,0 8 0-15,1-7-1 0,-1 7-1 0,0 2-2 16,0-2-1-16,0 5-1 0,-1-2-1 15,1 2-1-15,-2-1-2 16,1 1 0-16,-1-2 2 0,-3 2-1 16,-4 2 2-16,-7 9 1 0,1 6 0 0,0 3 0 15,0 3 1-15,2 5 2 0,-1 1-2 16,-2 3-1-16,3 0 1 0,-4 3 0 16,2-2-1-16,-1 2 1 0,4-2 0 15,1-4-1-15,-1-4 1 0,2 0 1 16,1-5-2-16,2-6 0 0,3-6 0 0,1 0-2 15,2-4 2-15,-1 1 2 0,1 0-1 16,1-5 3-16,-2 0 4 0,2 0 0 16,0 0-1-16,2 0-4 0,9 0-2 15,7-10-1-15,5-2 0 0,-3 0-2 16,2-3 2-16,-1 3-1 0,-2 0 0 16,1 1 0-16,-7 5-2 0,0 0 1 15,-2 3 0-15,0-1 2 0,-1 3 0 16,-5-1 0-16,-1 2-2 0,2 0 0 15,1 0-1-15,-1 0-1 0,1 0-1 0,-3 0-1 16,-1 0 3-16,4 8 3 0,-5-3 0 16,1 4 2-16,0 2-2 0,-3-1 1 15,1 1-1-15,2 0 2 0,0 5 0 16,-2-7 0-16,4 7 0 0,1-4 2 16,-1-5 0-16,5 3 2 0,2-4-2 15,4-5 2-15,5 0-3 0,3-1 0 16,2 0-2-16,4-2-1 0,2-6-3 15,1-1 1-15,1-4 0 0,-1 1-1 16,-1-2-2-16,-3 4 1 0,-5-3-1 0,-8 6 1 16,-7 2-3-16,-5 2-1 0,-4 3-1 15,0 0 0-15,0-2 2 0,0-3 2 16,-4 0 6-16,-2 0 3 0,-9 5 0 16,-2 0 0-16,-2 0-1 0,-4 7 1 15,3-1-1-15,5 1-1 0,2 0 1 0,4-2-3 16,0 2 0-16,0 0 1 15,4 1-1-15,1 0 0 0,1-4 1 16,3 6 2-16,0-5 0 0,0 8 0 16,0 4 0-16,0-6-2 0,6 4 3 0,-2-3-2 15,1-4 0-15,2 2 1 0,-1-2 1 16,1-4 1-16,5 4 0 0,-5-5 0 16,9 2-3-16,0-4 2 0,1-1 1 15,6 0-3-15,-3 0 1 0,1-6-1 16,0-2-2-16,-2-2 1 0,0 1-1 0,-3-2-1 15,-2-1-1-15,-5 2-1 0,-3 0 0 16,-1 2-2-16,-3 4 0 16,-2-9 0-16,0 2 3 0,1 1 0 15,-9-5 1-15,-1 2 1 0,3 6 0 0,-7-3 2 16,6 5-1-16,-2 1 0 0,2-1 1 16,1 2 1-16,4 1-2 0,2 2 0 15,-2 0 0-15,2 0-2 0,-1-2-1 16,1 2 2-16,-2 0-3 0,2-1 2 15,0-2 1-15,7-1 1 0,9 1 0 0,4-4 1 16,2 4-2-16,3 2 1 0,-1-2-1 16,2 3 1-16,2 0-1 0,-1 0 0 15,-2 0-1-15,1 0 1 0,-3 0-1 16,0 3-2-16,-7 0 1 0,-2 1-2 16,-6 1-3-16,-4-3 0 0,1 1-1 0,-5 1 4 15,0 1 3-15,0 3 2 16,-2 6 3-16,-5-3 1 0,-1-1-1 15,-1 1 2-15,0 0-3 0,3-5 1 16,-3 5-1-16,2-5 0 0,3 2 0 0,-2 1 0 16,3 0-2-16,0 0 0 0,2-4-1 15,-1 5 1-15,2-3 0 0,0-1 2 16,-1 6-3-16,1-7 0 16,0 2 0-16,0-2-1 0,-2 0 2 0,1 2 0 15,-1-4 0-15,2 4-1 0,0-7 1 16,-1 0-3-16,1 0 2 0,0 2 0 15,0-1-2-15,0 1 0 0,-2-1-2 0,2 0-6 16,0 2-22-16,0-3-67 0,0 0-101 16</inkml:trace>
  <inkml:trace contextRef="#ctx0" brushRef="#br0" timeOffset="265667.23">15708 10042 338 0,'0'0'2'16,"0"0"-5"-16,0 0 1 0,0 0 0 16,0 0-1-16,0 0 1 0,0 0-4 15,0 0-1-15,0 0-2 0,0 0 0 16,46 19-2-16,-44 0-1 0,-2 5-7 15,0-1-32-15,-2 0-49 0</inkml:trace>
  <inkml:trace contextRef="#ctx0" brushRef="#br0" timeOffset="266629.6827">15957 10319 214 0,'0'0'30'16,"0"0"6"-16,0 0 2 0,0 0-6 15,0 0-12-15,0 0-9 0,0 0-11 16,0 0 0-16,0 0-1 0,0 0 0 16,-107 0 3-16,97 12-1 0,6-3 2 15,-4 4-1-15,2 1 0 0,3-4 0 16,1 9 0-16,-2-8-1 0,2 3-1 15,-1 4-1-15,3-6 2 0,0 6-1 0,0-6 2 16,0-2 1-16,7 6 0 16,-4-7-1-16,4 2 0 0,-2-4 3 0,2-2 0 15,3 0 3-15,0-4-2 0,6-1 0 16,4 0-3-16,6 0-2 0,-1-1 1 16,-2-6-1-16,3 0-1 0,2-3 2 15,-2 1-2-15,0 0-3 0,-2 0 3 16,0 0 0-16,-3 1-1 0,-2 1 3 0,-6 2-2 15,3 0 0-15,-3-1 2 16,-3 2-2-16,6-4 2 0,-7 3-1 16,-2 0 0-16,4 1 1 0,-8 1-1 15,2 1 1-15,-5 2-1 0,0 0 0 0,0 0 0 16,1 0 1-16,-1-1 1 0,0-1-3 16,2 2 0-16,-2-2-2 0,0 2-1 15,0-1 2-15,0 1 0 0,0 0 0 16,0 0-2-16,0 0 2 0,0 0 0 15,-2 0 1-15,-2 3 0 0,-1 5 0 0,-4 4 1 16,6-5-2-16,-5 8 2 0,5-5-1 16,-1 0 1-16,1 0 2 0,1-5-2 15,-2 6-1-15,4-5 1 16,-1-1 0-16,1 1-1 0,0-6 0 0,-2 0 0 16,2 0 2-16,0 1 1 0,0 1 3 15,0-1 0-15,0 3 0 0,3-2-3 16,9 0 1-16,1-1-3 0,3-1-1 15,5 0 1-15,-2-5-1 0,1-2 1 16,-1-2-3-16,0 0 2 0,0 1 0 0,-2-1-1 16,-4 3 0-16,-1-2-4 0,-6 3 1 15,1-5-2-15,-2 3 1 0,-3 2 1 16,-2-5 0-16,0-1 1 0,-2 0 2 16,-5-2-1-16,-3 0 4 0,-1 3 0 15,-7-4 0-15,4 3 0 0,-2 2 0 0,3 3 0 16,-3 0 0-16,6 2 0 15,-7 0-1-15,6 3 1 0,0 1-1 0,-2 0 2 16,1 0-2-16,2 0 0 16,-1 0 0-16,0 1-1 0,1 2 0 0,0 2 1 15,3 1 0-15,-3 5 0 0,0 1 0 16,1 3 2-16,2 5 0 0,-1-2-1 16,4-4-1-16,0 3 0 0,4 1-1 15,-1-6 3-15,1 8-1 0,-2-2-1 16,2-6 0-16,2 7 1 0,2-4 0 15,3-1 0-15,-1-2 3 0,3 0-1 0,-1-4 0 16,1-2 1-16,5 0-2 0,5-3 0 16,2-3 0-16,6 0-1 15,2 0-1-15,0-4-4 0,0-2-1 0,1-4-8 16,0 3-8-16,2-5-26 0,0 2-17 16,-5 1-23-16,1 0-27 0,-5 0-12 15</inkml:trace>
  <inkml:trace contextRef="#ctx0" brushRef="#br0" timeOffset="267091.8651">16766 10364 148 0,'0'0'32'0,"0"0"2"0,0 0-3 15,0 0-2-15,0 0-3 0,0 0-8 16,0 0-6-16,0 0-7 0,0 0 0 15,-35-43-1-15,23 45 2 0,-5-1 1 16,-2 5 1-16,5 0 1 0,0 2-1 0,2 0-1 16,4-2-2-16,-2 5-2 0,1 1-1 15,4-4 1-15,-3 4 0 0,4-5-1 16,0 2 2-16,1 1-2 16,1-6-1-16,1 7 1 0,1-5-2 0,0 7 2 15,0 2 0-15,0-6-1 0,0 4 0 16,-2-3 0-16,4 2-1 0,2-2 1 15,1 0-1-15,-1 0 1 0,0-1-1 16,1-1 0-16,2 1 4 0,-6-6-4 16,2 2-2-16,-3-5 0 0,2 2 1 0,-1 3-1 15,0-2 0-15,1 2 1 0,-2-5 3 16,0 3 2-16,0 1 2 0,-9 3 0 16,-4 1-2-16,0-1 2 0,-5 0-1 15,-2-1 2-15,2 1-1 0,-2-2-1 16,5-2 0-16,-2 1-2 0,1-2 1 15,3-1-1-15,-6 4-1 0,6-5-1 16,1 0 0-16,2 2 0 0,3-2 0 16,3 2-1-16,4-2-8 0,-2 0-5 15,2 0-10-15,0 0-37 0,12 0-29 0,5-7-54 16</inkml:trace>
  <inkml:trace contextRef="#ctx0" brushRef="#br0" timeOffset="267831.5886">17128 10553 154 0,'0'0'7'0,"0"0"0"16,0 0 2-16,0 0 1 0,0 0 1 15,0 0-2-15,0 0-2 0,0 0-1 16,0 0 1-16,0 0-1 0,-11 61 1 16,9-42 0-16,-2 4 0 0,2 1 3 0,-3 0-2 15,2 1 0-15,-4 3 0 0,1 3-2 16,-2 1 0-16,-3-5 0 16,2-3 0-16,-1-3 1 0,2-8 1 0,-3-2 5 15,7-4 2-15,1-4 4 0,0 1 3 16,3-4 2-16,-1 0-3 0,1 0-3 0,-2 0-6 15,-3 0-6-15,2 0-3 0,-2-11-3 16,1-5 0-16,4-3-1 16,0-11 0-16,0 1-1 0,9-2-3 15,2-3 0-15,2-1-2 0,5 1 0 0,-1 3 2 16,2 2 1-16,-5 3 3 0,2 2 0 16,-4 4 1-16,-1 7-1 0,-2 1-2 15,-3 6-1-15,1-2 0 0,0 1 0 16,2 0 2-16,0 1 1 0,-1 2-1 15,4-1 1-15,-2 2 1 0,4 1 0 0,-2-1 0 16,0 2 0-16,2 0 0 0,-2-1 0 16,0 2 0-16,2-1 1 0,-4 1-1 15,3 0 1-15,-9 0-1 0,5 0-5 16,-5 0 0-16,1 0-4 0,0 1 0 16,-5-1 4-16,0 0 4 0,0 7 3 0,-3 3 0 15,-8 7 3-15,-7 2-3 16,-2-2 3-16,-3 0-2 0,-3-1-2 15,1-1 2-15,-1-1-2 0,5-2 0 16,4-3-2-16,3-2-1 0,6 0-4 0,3-7-9 16,-2 4-6-16,7-4-32 0,-1 0-49 15,1 0-75-15</inkml:trace>
  <inkml:trace contextRef="#ctx0" brushRef="#br0" timeOffset="269010.8116">17397 10557 204 0,'0'0'15'16,"0"0"0"-16,0 0 1 0,0 0-2 15,0 0-5-15,0 0 0 0,0 0-3 0,0 0 0 16,0 0 0-16,-44 54-1 0,35-32-1 0,4-2 1 15,1-5-1-15,3 4-3 16,-1-7 1-16,-1 1 0 0,3 2 2 0,0-9 1 16,0 3 1-16,0-5 5 15,0 1 3-15,8 1-2 0,-4-4 1 0,6-1-5 16,7-1-3-16,-2-1-2 0,7-4 0 16,-4-4 0-16,1-2-3 0,-3-3-1 15,-3-2-4-15,0-1-1 0,-6 3-1 16,1-1 1-16,-4 5 1 0,-4-2 3 15,1 1-1-15,-1-3 5 0,-2 1-6 0,-7 1 2 16,-4 0 1-16,0 5 0 0,0 1 1 16,-3 1 2-16,4 3-1 0,-6-1 0 15,7 3 1-15,5 0 0 0,2 0-1 16,4 0-4-16,-4 0-2 0,4 0-2 16,0 0 0-16,-1 0 1 0,-1 0 4 0,2 0 1 15,-1 0-1-15,1 0 5 16,0 0-1-16,4 5 2 0,12 1-1 15,0 0 3-15,4-4-2 0,-6 1-1 16,4-3 0-16,2 1-2 0,-7-1 0 0,10 0-1 16,-3 0 0-16,-7 0 2 0,7 0-2 15,-9 0 2-15,-5 0-3 0,-1 0 2 16,-5 0-1-16,0-1-2 0,0 1-1 16,2 0-1-16,0 0 4 0,0 0 2 15,-1 0 1-15,-1 0 3 0,0 0-2 0,0 0 0 16,0 1 1-16,-8 6-2 0,2-3 1 15,-1 2-3-15,-1-1 1 16,6-2 0-16,-5 3-2 0,4-3 1 0,0 0 1 16,1 2-1-16,1-1 0 0,-1 1 0 15,1-2 0-15,-1 4-2 0,2-2 2 16,0 0 1-16,0 5 1 0,2-2 0 16,2 1 0-16,1-1-2 0,-1-1 3 15,3 0-3-15,0-1 0 0,1 2 1 16,-1-4 0-16,1 3-1 0,-2-2-1 15,2-1-1-15,-7-3 1 0,8 4-4 16,-5-2 2-16,-1-1-3 0,0 1 0 16,-3-3 0-16,0 0 0 0,0 0 0 0,0 1 4 15,1 1 0-15,-1 4 1 0,0-1 1 16,-4 2 0-16,-6 6 0 0,4-7 0 16,-3 3 4-16,3-3-4 0,3-3 1 15,-5 2 0-15,5-2-3 0,0-2 4 16,0 2-5-16,0-2 4 0,0 3-1 15,0-1 0-15,1 0 2 0,2-3-3 0,-2 0 1 16,2 0-1-16,-1 2-1 16,-2-2 0-16,2 0 0 0,-1 0 1 0,1 2-1 15,-1-2 0-15,1 0 1 16,-1 1-1-16,1-1-1 0,1 0 0 0,-2 0-3 16,2 0-6-16,0 0-10 0,0 0-8 15,0-1-4-15,3-8 2 0,6-4 6 16,5-2 7-16,1 1 2 0,1 1 2 15,0 1 1-15,2 2 3 0,1 0 5 16,-1 1 1-16,2 1 1 0,-1 2 2 0,2 2 0 16,-5-1 2-16,2 3 4 0,-6 1-2 15,-6 1 6-15,8 0-1 16,-9 0 1-16,2 0 1 0,-1 0-1 16,-6 0 2-16,0 0 1 0,5 0 2 0,-1 0 0 15,0 0-2-15,1 0-1 0,-5 0 0 0,2 1 1 16,1 4-1-16,2 3 1 15,-2-1-2-15,-2 4-3 0,0-2 2 16,-1 4-1-16,0 5-1 0,-1-4 1 16,1 4-3-16,0 0-2 0,-1-6 1 0,-2 6-3 15,1-6-1-15,1-9-1 0,1 3-3 16,0-6 0-16,0 0-1 0,0 0 0 16,-2 2 2-16,2-1-16 0,0-1-56 15,0 0-36-15,0 0-21 0</inkml:trace>
  <inkml:trace contextRef="#ctx0" brushRef="#br0" timeOffset="269160.41">17999 10519 151 0,'0'0'28'0,"0"0"-9"16,0 0-9-16,0 0-7 0,0 0-6 15,0 0 3-15,0 0 0 0,0 0 3 16,0 0-3-16,0 0-2 0,11-4-6 15,-2 8-33-15,-2 1-62 0</inkml:trace>
  <inkml:trace contextRef="#ctx0" brushRef="#br0" timeOffset="269708.4285">18183 10516 291 0,'0'0'18'0,"0"0"3"0,0 0-1 16,0 0-4-16,0 0-3 0,0 0-4 0,0 0-1 16,0 0-5-16,0 0 1 0,0 0-1 15,-42 119-2-15,37-96 2 0,1 2-2 16,-2 2 0-16,-1-1 0 0,3 0 0 16,-4 0-2-16,2-3 1 0,2-7-1 15,-1-1 0-15,0-5 2 0,-1-2-1 16,2 0 0-16,1-5-1 0,2 1 0 15,-4-2 1-15,2 1 0 0,-2-1 2 16,2 1-1-16,-3-3 0 0,0 0 0 0,-6-1 0 16,1-4 2-16,4-3 0 0,-2 2 2 15,6 3-1-15,-4-5 0 0,6 6-2 16,-1-3-1-16,1 2-2 0,1 3 2 16,0-4-2-16,0-1 1 15,4-3 2-15,9-2-1 0,-1 4 0 0,5-2 0 16,-1 2 2-16,3 1-1 0,-5 3-2 0,3 0 1 15,-5 0-2-15,2-1 1 16,1 3-1-16,-2 0 1 0,-2 0 0 0,-5 0-1 16,6 0 1-16,-8 0-3 0,0 0 2 15,1 2-1-15,-2 1 1 0,0 0 1 16,0 0 1-16,1 4 3 0,-2-2 0 16,-2 4 0-16,3 1-1 0,-1-2 0 15,-1 3 2-15,1-1-5 0,-1-1 2 16,-1 2-2-16,2 0-5 0,-2-7 5 15,1 3 0-15,-1-1 0 0,-1 0 1 0,1 0-3 16,0 0-1-16,0-6-4 0,0 3-6 16,0 2-15-16,0 0-13 0,-2-1-34 15,2-4-68-15</inkml:trace>
  <inkml:trace contextRef="#ctx0" brushRef="#br0" timeOffset="269879.515">18378 10617 130 0,'0'0'2'15,"0"0"1"-15,0 0 0 0,0 0 0 0,0 0 0 16,0 0 1-16,0 0-3 0,0 0-3 16,0 0-7-16,0 0-15 0,8 148-30 15</inkml:trace>
  <inkml:trace contextRef="#ctx0" brushRef="#br0" timeOffset="270511.7162">18405 10847 179 0,'0'0'21'0,"0"0"-1"0,0 0-3 0,0 0-4 16,0 0 1-16,0 0-5 0,0 0 0 15,0 0-1-15,0 0 0 0,-99 108-1 0,97-98 1 16,1-6-1-16,1 2-2 0,0-6 0 16,0 5 0-16,0-1 2 15,0 1 2-15,0 1 0 0,0-4 1 0,3-1-5 16,1 1-2-16,4-2-1 0,-3 0-2 16,4 0-3-16,5-5 0 0,-4-3-2 15,6-4 1-15,-7 5-1 16,1-6 3-16,-1 1 0 0,0-1-2 0,3-4 2 15,-4 6-1-15,3 0-3 0,-4 4 0 0,0 0-1 16,1 1 1-16,-4 3 2 16,0 2 1-16,-1-1 2 0,1 0-1 0,1 1 2 15,2 1-1-15,-1 0 2 16,1 0-1-16,2 9 0 0,-3-1 2 0,1 4-1 16,0 0 2-16,-4-4 0 0,3 6-1 15,-3-1 1-15,0-3-1 0,1 4 2 16,-1-6-2-16,-2-3 0 0,2 4 0 15,-2-4 2-15,-1-1-2 0,2 3 2 16,-2-7-1-16,0 0 0 0,0 0 0 0,1 0 3 16,-1 3 0-16,2-2-1 0,-1-1-1 15,5 0-4-15,4 0-1 0,5-1-2 16,1-5 1-16,-1-4-1 0,-4 3 0 16,-1-1 1-16,1 4-2 0,-3-2 3 15,0 1-1-15,-5 2 1 0,3 1 1 0,-6 2-1 16,0-1 0-16,0 1-1 0,1 0 1 15,4 0 2-15,-1 0-1 16,2 6 3-16,0 2-1 0,-3-1 0 16,1 3 2-16,-3-2-3 0,-1 2 1 15,4-1 2-15,-1-1-2 0,0 0 0 0,0 1 1 16,2-3-2-16,1 0-1 0,2-3-4 16,5 2-6-16,4-5-24 0,4 0-35 15,-1 0-30-15,1-6-20 0</inkml:trace>
  <inkml:trace contextRef="#ctx0" brushRef="#br0" timeOffset="270869.2393">19024 10886 187 0,'0'0'44'16,"0"0"-4"-16,0 0-3 0,0 0-5 16,0 0-9-16,0 0-8 0,0 0-5 15,0 0-2-15,0 0-2 0,0 0-1 16,-35-26 0-16,25 28-2 0,2 3 1 15,-4 2 0-15,4-1 0 0,-1 6-1 0,-2 1-1 16,7-5-1-16,-6 5 1 0,6-4-1 16,-1 2-1-16,2-2 1 0,2-4 0 15,0 1 0-15,1-2 0 16,0 3 0-16,-2-2 1 0,2 3 1 0,0-3 0 16,4 4-2-16,5 2 1 0,-3-4 0 0,4 5-1 15,-4-6 0-15,-2 0-1 16,2 2 0-16,-3-5-2 0,0 0-2 15,-3-3-1-15,0 0-1 0,0 0 2 16,0 6 2-16,-3 2 2 0,-7 2 2 0,-9 4-1 16,2-4-1-16,-4-1 0 0,0-1 0 15,6-4 1-15,-2 1-2 0,7-2-2 16,4-2-3-16,-3 1-11 0,4-1-20 16,0 1-32-16,1-1-67 0</inkml:trace>
  <inkml:trace contextRef="#ctx0" brushRef="#br0" timeOffset="271057.032">19271 11103 613 0,'0'0'22'0,"0"0"0"0,0 0 2 15,0 0 2-15,0 0-7 0,0 0-9 16,0 0-8-16,0 0-9 0,0 0-7 0,12 2-10 15,-9-2-21-15,1 3-75 0,-1-2-140 16,3 2-5-16</inkml:trace>
  <inkml:trace contextRef="#ctx0" brushRef="#br0" timeOffset="272152.865">17396 11078 333 0,'0'0'4'0,"0"0"9"16,0 0 9-16,0 0 2 0,0 0-1 15,0 0-7-15,0 0-8 0,0 0-3 16,0 0-1-16,121-49 0 0,-89 49-2 0,3 0-1 15,4 0 0-15,4 0-1 0,2 0 0 16,3 0 2-16,0 3-2 0,1-1 0 16,-3 0 0-16,0 1 0 15,-2-2 0-15,-5 1-3 0,-2 0 1 0,-4 0 0 16,-12 0-3-16,-2 2-2 0,-9-1-6 16,-5-1-5-16,0 0-3 0,-5-2 0 15,0 0-1-15,0 0 1 0,0 1-5 16,0 1-5-16,-3 0-21 0,-9 3-54 15</inkml:trace>
  <inkml:trace contextRef="#ctx0" brushRef="#br0" timeOffset="272492.8417">17478 11266 193 0,'0'0'38'0,"0"0"13"0,0 0 9 16,0 0-8-16,0 0-19 0,0 0-18 16,0 0-6-16,0 0-1 0,0 0 0 15,0 0-1-15,55-5-2 0,-24 4-1 16,1 1 2-16,5-2-4 0,2 0 0 0,5 1 0 15,2-2 0-15,2 2 1 0,-1-3-2 16,1 3 0-16,0-1 0 16,-6 1-1-16,-2 1 1 0,-5 0-1 0,-11 0 0 15,-2-2-1-15,-6 2-2 0,-10 0-2 16,1 0-10-16,-7 0-16 0,0 0-22 16,0 0-16-16,0 0-89 0</inkml:trace>
  <inkml:trace contextRef="#ctx0" brushRef="#br0" timeOffset="284856.3476">16557 8277 139 0,'0'0'35'15,"0"0"-5"-15,0 0-2 0,0 0-3 16,0 0-3-16,0 0 0 0,0 0 7 16,0 0 1-16,0 0-3 0,-5-42-3 15,5 38-13-15,0-1-3 0,1-5-2 16,-1 5-1-16,4-7 3 0,2-3 0 0,1-1 0 15,3-5-2-15,6-6 0 0,2-2-2 16,6-6 2-16,8-7-4 0,8-5-1 16,8-10-2-16,11-6 2 15,8-4-2-15,14-12-2 0,8-5 0 0,10-8-1 16,5-5 3-16,6-1 1 0,-1 4-1 16,0 1-1-16,-3 7 1 0,-2 5-3 15,-7 4 3-15,-9 5 1 0,-10 8 1 16,-10 6 0-16,-14 9 0 0,-10 6 2 15,-12 11 0-15,-7 6 2 0,-11 9 1 0,-3 3 0 16,-5 5-3-16,-3 4-1 0,0 2-1 16,-3 3-1-16,0-2-1 0,0 2 0 15,2-1-1-15,-1 0 0 16,1-1-1-16,-1 1 1 0,-1 1 0 16,2-2 1-16,-2 2-1 0,1-1 2 0,-1 1 0 15,2-2-2-15,-2 2 2 0,1-2 0 16,-1 2 0-16,0-1 0 0,2 1 0 15,-2-2 0-15,0 2 2 0,0-1-1 16,1 1-1-16,-1 0-1 0,0 0-3 16,0-2-3-16,0 2-5 0,0 0-4 0,1 0-6 15,-1 0-12-15,0 0-35 0,0 2-39 16,0 4-36-16</inkml:trace>
  <inkml:trace contextRef="#ctx0" brushRef="#br0" timeOffset="285675.403">18174 6552 19 0,'0'0'11'16,"0"0"-3"-16,0 0-7 0,0 0 3 15,0 0 0-15,0 0 0 0,0 0 1 16,0 0-2-16,0 0-1 0,-30 7 3 0,30-7 2 16,-2 0 5-16,2 0 3 0,-1 0 1 15,-1 1-3-15,1-1-4 0,-1 0-3 16,1 0-2-16,-1 0-1 0,1 0 3 16,-1 0 2-16,1 2 1 0,-1-2 2 15,1 0-1-15,1 0 2 0,-3 0-1 0,3 0-4 16,0 0 0-16,0 0-1 0,0 0 0 15,0 0-2-15,3 0-1 16,7-5-1-16,5 0-1 0,3-2 0 16,4 0-1-16,3 1-1 0,1-1 1 0,-2 0 1 15,1 1-1-15,-1-1 2 0,0 2-1 16,-1 0 2-16,-7 2 0 0,-2-2 0 16,-2 4 0-16,-2-2-2 15,0-2 1-15,-5 3 3 0,1 2-1 0,-6 0 1 16,0-1 0-16,0 1-2 0,2 0-1 0,-1 0-5 15,1 0-1-15,-1 0-4 16,1 0 4-16,-2 0 0 0,1 0 4 16,-1 0 1-16,-3 9 1 0,-7 7-1 0,-3 1 1 15,-3 1 0-15,-1-1 0 0,-2 3-1 16,2 2-1-16,0-3 1 0,2 1-1 16,1-1 0-16,-1-1 0 0,6-6 0 15,-1 1 1-15,6-3-1 0,-2-2 0 16,0 1 1-16,-1-1-2 0,3 1-2 15,2-6-2-15,-2 4-7 0,1-4-59 0,0 0-83 16</inkml:trace>
  <inkml:trace contextRef="#ctx0" brushRef="#br0" timeOffset="285850.9185">18457 6730 253 0,'0'0'2'0,"0"0"11"16,0 0 7-16,0 0-2 15,0 0-10-15,0 0-16 0,0 0-10 0,0 0-38 16,0 0-97-16</inkml:trace>
  <inkml:trace contextRef="#ctx0" brushRef="#br0" timeOffset="291400.2291">19163 6245 18 0,'0'0'12'0,"0"0"-1"16,0 0-1-16,0 0 0 0,0 0 1 0,0 0 3 16,0 0 4-16,0 0 1 0,0 0-1 15,13-8-5-15,-12 8-6 0,1-2-2 16,-2 2-3-16,1-1-2 0,-1 1 0 16,2-2-2-16,-2 2-3 0,1 0-2 15,-1 0 2-15,0 0 3 0,2 0 2 0,-2 0 6 16,0 0-2-16,-6 11 1 0,-4 3-1 15,-3 3-1-15,-4 1 0 0,2 1-1 16,-1 0 0-16,-1 3 1 16,-2-2 0-16,1 3 0 0,0 0-1 0,-4 2-1 15,5 0 0-15,-5-3 2 0,2 1-1 16,2 2 0-16,-2-4-2 0,4 0 3 16,2-2-2-16,4-7 0 0,1 0 2 15,2-6-2-15,4-3 2 0,1 1 0 16,2-4 1-16,-1 0 5 0,1 0 5 15,-1 4 13-15,-1-3 5 0,2-1-1 0,-1 0-3 16,1 0-14-16,0-11-9 0,3-6-1 16,4-6-3-16,6 0 0 0,3 0-3 15,4-4 2-15,3-3 0 0,3-1-1 16,0 1 0-16,5-4-3 0,-1 3 1 16,2 0-2-16,-2-1 4 0,1 3 0 15,-1 2-3-15,0 0 4 0,-2 3-1 16,1 2 1-16,-1 1-1 0,-2-1 0 15,2 4 0-15,-2 2 0 0,-2 3-1 0,-3 1 2 16,0 2-2-16,-6 4 1 16,1 1-1-16,-6 4 0 0,-4-1 2 0,5 2-3 15,-5 0-3-15,-2 0 0 16,5 0-1-16,-5 0 3 0,1 8 3 0,-4 6-2 16,-1 1 3-16,-4 7 0 0,-8-1-1 15,-1 2 2-15,-7 0 0 0,-1 1 1 16,-3-2 0-16,-3 5-2 0,-1-5 1 15,-2 2 1-15,2-1 0 0,0 1 1 16,-3-4 2-16,2 0-3 0,0-4 1 0,-1 0 0 16,1-5-1-16,6 0 0 0,4-5 2 15,2 0-2-15,7-3 1 0,5-1 0 16,1-1 0-16,4-1 3 0,0 0 2 16,-2 0-1-16,2 0 0 0,-1 2-1 15,-1-2-2-15,1 0 0 0,-2 0-2 16,2 0 0-16,0 0 2 0,-1 2-1 15,1-2 2-15,-1 0-2 0,2 0 0 16,-1 0 0-16,1 0-5 0,-2 0-1 16,2 0-4-16,-1 0-3 0,1 0 3 0,-2 0 0 15,2 0 4-15,0 0 3 0,0 0-1 16,0 0 0-16,0 0 0 0,0 7 1 16,0-1 1-16,0 6 0 0,0-1 1 15,0 2-1-15,0-3 0 0,0 1-1 16,3 1 2-16,0-3 1 0,2 1-3 0,0-2 3 15,-1 2 1-15,2-5 0 0,0 1 3 16,1 0-1-16,3-3-1 0,-1-1 0 16,1 1-3-16,3-3 1 15,5 0-1-15,0 0 0 0,7-5-1 0,-3-2 0 16,1-2 0-16,0-2-1 0,0 0 0 0,2-2-1 16,-1 1 1-16,-1-2 0 15,0-1 0-15,-1 3 0 0,-2-1 0 16,-2 1 1-16,-8 3 0 0,0 0 1 15,-3 3-1-15,-1-2 0 0,0-1 0 0,-5 4 0 16,2 2-1-16,-3 3 0 16,0 0-2-16,0-2 1 0,2 2-3 0,-2-1-1 15,0-1-1-15,1 2 0 16,-1-2 1-16,0 0 3 0,0 1 2 0,-4-1-3 16,-8 1 3-16,-5 1-1 0,-2 0 0 15,-3 8 0-15,-1-1 0 0,3 0 0 16,4 2 1-16,-1 1-1 0,2 1-1 15,2-4 2-15,3 4-1 0,1 0 0 16,3-4 0-16,-3 6 1 0,3-5 0 0,1 2-1 16,-1 0 1-16,5-5 0 15,0 6 0-15,1-5 2 0,0 4-1 0,0 1 3 16,1-3-1-16,8 2 2 0,-2-4-1 16,7 1-1-16,1-3 1 0,4-3-3 15,5 1 0-15,0-2 1 0,0 0 0 0,1 0-1 16,-1 0-1-16,2 0 1 15,-1-3 0-15,1-4-1 0,-2-2 1 16,1-1-1-16,1-3 1 0,-3-2-1 16,0-2 0-16,0 1 0 0,-1-2 0 0,-1 0 0 15,0-2 0-15,-1-3 1 0,-2 3-2 16,2-1 2-16,-4 0-1 0,0-2-1 16,-2 3 1-16,-1 0-3 0,-3 3 4 15,-2 5-1-15,-1 0 1 0,-2 4-1 16,0-1-1-16,-2 0 1 0,-2 4-1 15,2 2 0-15,-3 3-2 0,0 0 0 0,0 0-3 16,0 0 1-16,2 0-2 0,-2-2 2 16,0 2 3-16,-3 0 1 0,-10 0 0 15,-8 10 0-15,-5 2 0 0,2 2-1 16,1 1 4-16,-1 2 0 0,3 3-1 16,1 1 0-16,1 0 1 0,0 2-3 15,3 3 2-15,-3-2-1 0,5 3-1 16,-3-2 2-16,0 6-1 0,0 0 2 15,-1 1-2-15,0 2 1 0,-1 3 0 0,0 0-1 16,-1-1 1-16,0 2 0 16,-2-4-1-16,1-1 1 0,-4 1 1 15,2-5 0-15,-2-2 1 0,2-2 1 0,2 0 0 16,-1-6-1-16,3-2 1 0,6-7-2 16,0-2 3-16,6-2 2 0,-3-3 0 15,1 2 1-15,3-2-1 0,-4-3 2 16,4 0-2-16,-4 0 1 0,-2-3-3 15,3-8-3-15,0 2 3 0,6-5-5 16,1-6 2-16,2 0-2 0,5-6-1 0,9-1 0 16,2 1-2-16,4-3 3 15,4 3-1-15,0 0 1 0,1 5-1 0,-2 1 0 16,-3 5-1-16,-1 5-1 16,-2 2-2-16,-2 3 0 0,-5 4 0 0,4 1-1 15,8 0-2-15,-5 0-10 0,9 4-36 0,-4 2-41 16,0 1-59-16</inkml:trace>
  <inkml:trace contextRef="#ctx0" brushRef="#br0" timeOffset="292142.3343">19733 6716 123 0,'0'0'11'0,"0"0"-2"0,0 0 1 15,0 0-2-15,0 0 1 0,0 0 2 16,0 0-3-16,0 0-1 0,0 0-1 0,17-6 0 16,2 5-1-16,-7-1-1 15,6 0-2-15,-2-3-1 0,-1 0 3 16,-2-3-1-16,-1 0 1 0,-1-2 0 15,-2-1 0-15,3 0 0 0,-4 0 1 0,-4-2 4 16,0 3-1-16,-1 1 0 0,-3-1-1 16,0 3-3-16,0 0-1 15,2-3 3-15,-2 4-2 0,-5-1 0 0,0 0-1 16,2 4-3-16,0 1 1 0,-5 2-2 16,-4 0 2-16,-3 0-2 0,-7 7 1 0,6 3 0 15,2 0 1-15,1 5 0 0,-1-3 0 16,2 4 0-16,1 2 0 15,0 2 3-15,2 0-2 0,2 0 1 16,0 0-1-16,4-6 0 0,0 3 1 0,0-7 0 16,3 3 1-16,0 2 0 0,0-3 1 15,0 1 1-15,0-2 1 0,3-2 2 16,3-1-1-16,1-1 1 0,2-2 0 16,0 0-2-16,5-5-2 0,4 1-1 15,2-1 0-15,4-4 0 0,-2-7-1 0,3-3-1 16,-4-3-1-16,2-1-1 15,-1-4 0-15,-2-1-1 0,2-1 1 16,-2 2 0-16,1-1 1 0,-3 0 0 16,1 3-1-16,-3 3 1 0,-4 4 0 0,-2 3-1 15,0 2 0-15,-7 5 1 0,1 1-1 16,-4 2-2-16,0-4-3 0,0 4-1 16,2 0-2-16,-1-1 0 0,1 1 2 15,-1 0 0-15,3 0 1 0,-1 0 0 16,3 1 2-16,-3 8 0 0,-2-3 3 15,-2 10-1-15,1 4 2 0,-3-2 0 0,-6 8 1 16,-1-4-1-16,3-1 0 0,1-7 1 16,0 3-1-16,4-7 0 15,-3 0-1-15,2 1 0 0,2-7 3 0,1 7-1 16,0-5 0-16,0 3 2 0,0 1-1 16,4-3 1-16,6 4-1 15,5-5-8-15,5 4-13 0,-4-4-49 0,5-2-59 16,0-2-53-16</inkml:trace>
  <inkml:trace contextRef="#ctx0" brushRef="#br0" timeOffset="293003.5185">20275 6794 153 0,'0'0'19'0,"0"0"-4"16,0 0-1-16,0 0-2 0,0 0 0 15,0 0 0-15,0 0-4 0,0 0-3 16,0 0-1-16,17-1-1 0,3 1-2 16,2-2 0-16,4 0-1 0,-3-1 2 0,-4-1 1 15,2-3 0-15,-7 3 0 0,-3-3-1 16,-3 2 1-16,-4-3 1 0,3 1-1 16,-5 2 3-16,-2-4 0 0,0 3-1 15,0-5 1-15,-6-4 0 0,0 7-2 16,-4-3 1-16,3 5 0 0,-3 2 0 0,0-1 0 15,5 3 1-15,-8 0-2 16,9 2 0-16,-2-2-2 0,-4 2 1 16,3 0-2-16,-3 4 1 0,-1 6 0 0,3 0-1 15,-1 3 2-15,-1 4-3 0,3-2 2 16,2-2-1-16,-2 2 2 0,3 2-3 16,0 0 1-16,-1 1 0 0,4-1 1 15,-1-5 2-15,1 1-1 0,1 2 0 16,-2-5 2-16,2 1 0 0,0-6 0 0,0 1 2 15,0-6 2-15,0 3 1 0,0 0-2 16,2 0 0-16,1 1-2 0,1-4-2 16,2 0 0-16,7 0-2 15,3-3 0-15,0-4-3 0,3-5 1 0,-4 1 0 16,2-1-1-16,-3 1 2 0,2-1-1 16,-3-1 1-16,-5 4 0 0,1-3 0 15,-2 6-1-15,0-1-1 0,1 2 2 16,-5 2-1-16,1 1 0 0,-4 2 0 15,0 0-1-15,0 0 0 0,2 0-3 0,-1-2-2 16,1 2 0-16,-1 0 0 0,1 0 2 16,3 0 1-16,-1 0-3 0,4 7 4 15,-3-2-1-15,0 5 0 16,0 1 1-16,-5-1 0 0,3 3 1 0,-3-2 0 16,2 1 1-16,-2-4 1 0,1 2 0 15,-1-4 1-15,0-1 0 0,2 1 1 16,-2-6-1-16,0 0 3 0,0 0 2 15,0 1 2-15,1 1-1 0,-1 0-2 16,2-1-2-16,-1-1-1 0,5 0-3 0,5 0 0 16,4-3 0-16,2-8 0 0,-5 5 0 15,-2-2 0-15,4-1 2 0,-6 3-2 16,3-1 1-16,-2 0-1 16,-6 4 0-16,1 2 0 0,-4 1-3 0,0-2 3 15,0 2 0-15,1 0-5 0,1-1-2 16,-1 1-1-16,1 0 2 0,-1 0 2 15,4 0 1-15,-2 0 1 0,2 7 0 16,0 1 1-16,-4 1 1 0,2 2 0 16,-2 1 0-16,1 0 1 0,-1-1 3 0,1 0-2 15,1-2 0-15,0-1 1 0,1-1-2 16,0 1-1-16,5-5-1 0,-3 4-6 16,4-4-31-16,3 1-41 0,1-2-52 15,8-2-50-15</inkml:trace>
  <inkml:trace contextRef="#ctx0" brushRef="#br0" timeOffset="293782.3348">20963 6798 207 0,'0'0'41'0,"0"0"-2"16,0 0-3-16,0 0-9 15,0 0-6-15,0 0-9 0,0 0-5 16,0 0-4-16,0 0-6 0,0 0 0 15,5-19-1-15,-5 16 1 0,0 3 3 0,0-1 1 16,0 1-1-16,0 0 1 0,-6 0 2 16,-1 0 0-16,-5 0 0 0,-7 1 2 15,6 5-3-15,0 1 1 0,0 2-1 16,2 0 0-16,3-3 0 0,-3 5 0 16,1 0-2-16,4-4 1 0,-3 4 0 15,5-2 0-15,1 0 0 0,2 2 0 16,-1-6 1-16,1 5 3 0,1-2-1 15,0 3 3-15,0-1 1 0,3-2 0 16,2-1 3-16,4-2-3 0,3 0-3 0,-4-2-2 16,8 1-3-16,-7-3 2 0,3-1-1 15,6 0 0-15,-6-1 1 16,8 1-2-16,-3 0 2 0,-7-2 0 16,5-3-1-16,1-2-1 0,-7 4 0 0,6-4 0 15,-1 1 1-15,-6 0 0 0,7 0 0 16,-4-4 0-16,4 6-1 0,-4-2 1 15,3 0 0-15,1 0 0 0,-3-2 1 16,1 1 0-16,-2-1 0 0,-1 3 0 16,-2-2 0-16,2-1 1 0,-4 2 1 0,2-2 1 15,-5 5-1-15,1-5 2 0,-2 5-2 16,-1-2-1-16,2 2 0 0,-3 3-1 16,0-4-1-16,2-1 0 0,-1 0 0 15,1 1-2-15,-2 4 1 0,0-1-1 16,0 1 2-16,0-2-2 0,1 0 0 15,-1 1 0-15,0-1-1 0,0 2 0 0,-1-4 0 16,-4 1 1-16,-4 0 0 0,0 0 1 16,-3 3 0-16,-7 0 0 15,8 0-2-15,-8 0 1 0,4 5 0 0,6-3 0 16,-6 4 0-16,7-1-2 0,-2 0 2 16,-3 2 1-16,6 0 0 0,-2 1 0 15,2 0-1-15,1 0 1 16,1 1-1-16,-1 2 1 0,3-1 0 0,0 3 0 15,1-2 2-15,1 2 2 0,1-1 0 0,0-1-1 16,-3 3-1-16,9-6 2 0,1 4 0 16,1-2 0-16,-3-4 0 15,8 1 1-15,-3 0-2 0,-1-4 4 0,7 1-2 16,-6-1 1-16,3-1-5 0,-1 0 0 16,-1-2 0-16,5 0-2 0,-6 0-1 15,3 0-3-15,-8 0-1 0,5 0-4 0,-4 0-25 16,-2-4-55-16,9 4-87 15,-6 0-44-15</inkml:trace>
  <inkml:trace contextRef="#ctx0" brushRef="#br0" timeOffset="293962.1816">21565 7109 536 0,'0'0'25'0,"0"0"4"0,0 0-1 15,0 0-6-15,0 0-9 16,0 0-8-16,0 0-7 0,0 0-8 16,0 0-5-16,0-26-15 0,-1 26-31 0,-10 0-149 15,-6 5-32-15</inkml:trace>
  <inkml:trace contextRef="#ctx0" brushRef="#br0" timeOffset="302249.7911">20427 7360 29 0,'0'0'4'16,"0"0"2"-16,0 0 4 0,0 0 2 0,0 0-1 16,0 0-1-16,0 0-2 15,0 0-4-15,0 0 1 0,0 0-4 16,-52-82 2-16,42 72-1 0,-3-3 2 15,-2 1-2-15,-2 2 0 0,-3 0 1 0,-6 1-2 16,-6-1 0-16,-6 0 0 0,-5-1 0 16,-6-1-1-16,-6 0 3 0,-2 1-2 15,-1-4 1-15,-1 0 0 0,1-2-1 16,2-1 2-16,-1-2-5 0,4-1 8 16,2-1-3-16,2 1 8 0,3 0 2 15,-2-1 0-15,3 5 1 0,1-3 0 16,3 5-3-16,-1 1-2 15,5 1-2-15,-1 3-1 0,-1 2-2 0,2 2-1 16,-1 2-1-16,-1 0-1 0,1 3-1 0,-1 1 1 16,-4 0 1-16,3 1-2 0,1 1 1 15,-1 1-1-15,2 0 0 0,2 1 1 16,4 0-1-16,3 0 1 0,9 0-1 16,3-3 1-16,4-1 2 0,9 0 0 15,-2 1 2-15,6-1 2 0,-2 0 1 16,2 0-2-16,-1 0-2 0,-1 0-3 0,-4 0-2 15,-2 0-1-15,-2 2 1 16,-7 2 1-16,2 1-1 0,-5 1 2 16,1 0-1-16,-3 4 0 0,-2-2 1 0,-2-1-1 15,1 3 0-15,0-3 0 0,4 3 0 16,-1 0 2-16,5 1-2 0,0 1 2 16,2 2-2-16,1 5 2 0,-1-1 2 15,-1 5-3-15,2 3 2 0,-4-1-1 16,1 6 0-16,-2 2-1 0,-2 7 1 0,-3 5 0 15,1 5 0-15,-6 6 0 16,-3 3 3-16,-1 6-2 0,-5-2 0 16,1 4 1-16,1-1 0 0,0 1-1 15,4-3 0-15,3 0-3 0,3-2 1 0,6-4-2 16,2-4 1-16,11-9 1 0,3-5 3 16,4-9 5-16,1-9 6 0,2-8 4 15,7-5 0-15,-2-2-1 0,1-3-4 16,6 0-6-16,-5 0-1 0,8-4-3 15,-8 3 0-15,-3-3-2 0,4 0 0 0,-5 0-1 16,0 0 0-16,8 0-1 0,-8 0-1 16,6 0 0-16,7 0 1 0,-2 3 0 15,6-2 1-15,2 0-1 0,2 1 0 16,4-1 0-16,6 1-1 0,2 0 1 16,6 0 1-16,3-2-1 15,2 3 2-15,5-3-2 0,5 0 1 0,0 3-1 16,2-1 0-16,2 1 0 0,1 0 0 15,0 1 0-15,-1-1 0 0,0 2 2 16,-2 1 0-16,0 0-2 0,-1 2-2 0,1 0 2 16,2 0 0-16,-1-1 0 0,5-1 0 15,0 1 2-15,3-5-2 0,0 3 2 16,-1 0-1-16,3-1 1 0,-1 1-2 16,2 3 1-16,-2-1-1 0,-1 1 0 15,-2-2 1-15,-5 3-2 0,-2 0 0 0,-7 2 0 16,-5-1 0-16,-4 2 0 0,-4 2 0 15,-2-1 1-15,2-1 0 0,-1 0 0 16,-1 1-1-16,2-2 1 0,-1 2 0 16,-1-4 1-16,2 0 0 0,-3-2-1 15,2 1 1-15,-5 0-1 0,0-2 1 16,-5 0-2-16,0 0 0 0,-2 0 1 16,-4 0 1-16,-1 0-1 0,-1 1 0 15,0 0-1-15,-4 1 1 0,1-3 0 16,-8 0 0-16,2-1-1 0,1 2 1 15,-5-1 0-15,4 1 0 0,2 0-1 16,-3 2-2-16,-1-2 2 0,1 2 2 0,-1-2 0 16,-4-2 2-16,1 1-1 15,0-2 1-15,-5-1 2 0,0-1 1 0,8-1 1 16,-7 0 0-16,6 0 4 0,4-7 1 16,-3-4 0-16,7-6-1 0,-7 0-3 15,-1-3-1-15,4 1-3 0,-5-2-1 16,1-2-1-16,1-3 0 0,-2 1 0 15,1 1-2-15,1-4 2 0,-2 2-1 0,2-4 1 16,-1 3 0-16,2-4-4 0,-1 0 0 16,0-2-1-16,0-1 2 15,-1 2 1-15,-3-5 0 0,1-3 0 0,-3 0 0 16,-2 0 3-16,-1-2 0 0,-2 4 0 16,1 2-2-16,-1 3 2 0,-1 0-3 0,0 4 3 15,2 2-3-15,-2-1 0 16,1 2 0-16,1 0 1 0,-1 0-2 15,1 1-3-15,2 0 2 0,-1 3-2 16,0-3 4-16,-2 7 0 0,1-2-2 0,-1 0 1 16,-1 6 0-16,0-7 1 0,0 8-1 15,0-1-1-15,0 2 1 0,1 1 0 16,-1-1-2-16,-4 1 0 0,1 2 0 16,-3 1 0-16,1 1 2 0,2 2 1 15,-3-3 1-15,3 5-1 0,-3-5 1 0,0 3 1 16,2 1-2-16,-3-2-2 15,4 3 2-15,-4-3-2 0,1 0-1 16,-4 1 0-16,-5-2 0 0,-2 0 0 16,-6 0 0-16,-5-1 0 0,-5 2 1 0,-6-2 1 15,-6 0 0-15,-5-1 0 0,-3-2 0 16,-3 2 1-16,-5 0 0 0,1-2 1 16,-4 3 0-16,-1-2 0 0,-1-1 0 15,6-1 0-15,2 1 1 0,6 1-1 16,3-2 1-16,7 2 1 0,5-1-2 15,2-1 1-15,4 1 0 0,4 1-2 0,3 0 1 16,1 1 0-16,2 1-1 16,-1 5 3-16,-1-1-3 0,7 3 0 15,-5 1 0-15,-1 0 0 0,-1 0 0 0,-2 1 0 16,2 4 0-16,6-3 0 0,2 3 0 16,5-2 0-16,0 2 0 0,1-1 0 15,5-4-2-15,1 3 2 0,3-3 0 16,0 0 2-16,0 0 1 0,0 0 3 15,-1 0-1-15,1 0-1 0,-2 0-1 0,2 0 0 16,0 0-2-16,0 0-1 16,0 0-1-16,0 0 0 0,0 0-1 0,3 0 1 15,2 0-2-15,0 0-2 0,0 0 0 16,1 0-2-16,5 0-4 0,-1 0-40 16,7 0-42-16,-3 4-95 0,1 0-30 15</inkml:trace>
  <inkml:trace contextRef="#ctx0" brushRef="#br0" timeOffset="303232.0556">21471 7959 177 0,'0'0'35'0,"0"0"-1"0,0 0-5 16,0 0-4-16,0 0-7 15,0 0-6-15,0 0-4 0,0 0 2 0,0 0-3 16,4-23-2-16,9 15 1 0,3-1-1 15,4 0 1-15,2 5-3 0,0-1 0 16,5 0 0-16,2 1-1 0,0-1 0 0,3 2-1 16,1-4 4-16,1 2-4 0,0 0 1 15,4-3 2-15,-5 0-3 0,0-3 2 16,2 3-1-16,-3-2 0 0,-3 1 1 16,-2 0-1-16,-6 2 3 0,-4-1-1 15,-6 2 2-15,-1 3-1 0,-7 0-1 16,2 1-1-16,-2-1 0 0,0 1-2 15,1-1-1-15,0 2-1 0,-4 1-2 0,0-2-3 16,0 2-6-16,0 0-4 0,2-1-7 16,-2 1 0-16,0-2-4 0,-3 2-5 15,-3-1-7-15,-7-1-11 0,-1 0-9 16,2 1-12-16,0-1-1 0</inkml:trace>
  <inkml:trace contextRef="#ctx0" brushRef="#br0" timeOffset="303576.883">21884 7652 155 0,'0'0'18'16,"0"0"-9"-16,0 0-3 0,0 0 0 15,0 0-1-15,0 0 0 0,0 0 0 0,0 0-1 16,0 0 0-16,131-2 0 0,-104 8-4 15,0 0 3-15,-2 0-2 16,0 1 0-16,-4 2 0 0,-6-4-3 16,-1 1 1-16,-6 0-3 0,-3 2 5 0,1 0 2 15,-3 1 7-15,-3 8 3 0,-3-2 1 16,-5 5 2-16,-6-1-2 0,-4-3-1 16,-1 3 1-16,-4-1 1 15,-2-1-1-15,2-3-3 0,3 1-3 0,-1-1-2 16,4 0-1-16,7-5-1 0,1 0-2 15,3-3 1-15,2-2-3 0,-3 2-1 0,4-3-2 16,0 0-1-16,2 2-3 16,1-5-6-16,0 3-24 0,0 1-59 15,10-1-79-15</inkml:trace>
  <inkml:trace contextRef="#ctx0" brushRef="#br0" timeOffset="304520.0487">23049 7526 123 0,'0'0'19'0,"0"0"-5"0,0 0-4 16,0 0-2-16,0 0 1 0,0 0 2 16,0 0 4-16,0 0 7 0,0 0 2 15,0 0 7-15,11-18-1 0,-10 17-3 16,-1-1-10-16,0 0-7 0,2 1-9 16,-2-1-5-16,0 2-3 0,1-1-1 0,-1 1 0 15,0-2 2-15,2 2 5 16,-2 0 1-16,0 0 0 0,0 0 0 15,0 0 0-15,0 0 1 0,0 3-1 16,-3 6 0-16,-1-1 2 0,-1 1-1 0,1-1 1 16,-3 1-1-16,0 5 2 0,-1-2 0 15,-3 7 2-15,-1-2 0 0,2-1 6 16,-1 4-5-16,0-2-1 0,0 0 2 16,1 2 0-16,1-2 1 0,-1 2 0 15,1-2 0-15,3-5-4 0,2 2 1 16,-3-1-2-16,4-5 1 0,-2 6-2 0,1-5 0 15,3-6 0-15,0 0 1 16,1-4-2-16,-2 0 2 0,2 0 0 16,0 3 4-16,-1-1 1 0,1 0 2 0,0-1 0 15,-2 1 1-15,2-2-1 0,0 3-2 16,0-3-1-16,0 0-2 0,0 1-5 16,0-1-2-16,0 0-8 15,0 0-7-15,3-11-32 0,5-4-57 0,1-5-101 16</inkml:trace>
  <inkml:trace contextRef="#ctx0" brushRef="#br0" timeOffset="305781.3096">23057 7472 53 0,'0'0'29'0,"0"0"-2"15,0 0-6-15,0 0-7 0,0 0-2 16,0 0-2-16,0 0 0 0,0 0 0 0,0 0-2 15,0 0-2-15,33 4-1 16,-11 3-2-16,0-2 0 0,1 2-2 16,0 0 0-16,-1-1 1 0,0 1-2 0,-1-2 3 15,0 0-2-15,2 0-1 0,-9-1 1 16,1 1 0-16,-5-5-1 0,-5 1 3 16,6 0-2-16,-7 1 1 15,0-2 2-15,2 1 2 0,-6-1 4 0,0 0 2 16,0 0 4-16,3 0 0 0,-2 2-2 0,1-2-3 15,-1 0-4-15,1 0-3 0,-2 0-1 16,1 0-3-16,-1 0 2 16,1 0-4-16,1 1 4 0,-1-1-1 15,1 0 0-15,-1 0 1 0,1 0 0 0,-1 0 2 16,1 0-1-16,-1 0 0 0,1 0-1 16,-1 0-1-16,1 0 3 0,-1 0 1 15,1 0 4-15,-2 0 2 0,1 0-1 16,-1 0 1-16,0 0-5 0,3 0-2 15,-3 0-3-15,0 0-3 0,1 0-2 0,-1 0 3 16,0 0 0-16,0 2 2 16,0-2 0-16,0 5 2 0,-1-2-2 0,-6 4 0 15,2 3 0-15,-2-3-1 16,-3 4 1-16,3-5 1 0,-2 6-1 0,0-1 5 16,0 3-4-16,-5 1 4 0,4 2-1 15,-3-2-2-15,3 0 4 0,-3 0-3 16,1-1 2-16,1 1-3 0,3-4 1 15,-3 1-1-15,7-4-1 0,-2 1 1 16,0-1-1-16,1 0 2 0,0 0-3 0,2-4 1 16,-1 3 0-16,1-3-2 0,1 1 2 15,1 0 0-15,-2-2-2 0,1 1 0 16,1 1 0-16,-1 0 1 0,2-5 0 16,-1 0 0-16,0 4 0 0,-2-1-2 15,0 3 3-15,2-2-2 0,1-4 0 16,-2 0 0-16,2 0-2 0,-1 3 1 15,-4 1 2-15,2-1 1 0,0 2 1 0,-5 0 1 16,3-5 0-16,0 2-1 0,-7-1 1 16,6-1-3-16,-7 0 1 0,0 0 0 15,1 0 0-15,-2 0 0 0,3 0-1 16,-8-3 2-16,6 0-2 0,-4-1 0 16,6 2-1-16,-1-1 0 0,0 0-1 15,0 1 0-15,1-1 2 0,5 3-1 16,-4-2 2-16,4 2 0 0,-7-2 0 0,3 1-1 15,4-1 1-15,-5 1-1 16,5 1 2-16,0-2-1 0,-7 0 0 0,9 1 2 16,-1 0 0-16,1 1 2 0,4 0-1 15,-6-3 0-15,2 3-1 0,-1-2-1 16,0 1-1-16,5 1-1 0,-2-2 1 16,2 2-1-16,-1 0-1 0,-1-2 1 15,1 2-1-15,-1 0 1 0,1 0-1 16,0-1 2-16,-1 1 0 0,1 0 0 15,-1 0 1-15,1-2-1 0,-1 2 1 0,1 0 1 16,1 0 0-16,-2 0-1 0,2 0 2 16,-1-1-2-16,1 1 2 0,-2 0-2 15,2 0 0-15,-1 0-1 16,1 0-1-16,0 0-1 0,0 0 0 0,0 0-2 16,0 0 0-16,0 0 0 0,0 0-1 15,0 0 0-15,1 0-3 0,4 0-3 16,5 4-32-16,0 3-78 0,2 0-111 15</inkml:trace>
  <inkml:trace contextRef="#ctx0" brushRef="#br0" timeOffset="309937.6652">24560 7289 156 0,'0'0'18'0,"0"0"-3"0,0 0-2 16,0 0 0-16,0 0-1 0,0 0 1 16,0 0 0-16,0 0 2 0,0 0-1 15,21-29-1-15,-21 29-1 0,0-2-1 16,0 2-3-16,2-1-1 0,-1-1 0 16,-1 1-4-16,0 0 1 0,2-1-2 15,-2-6-1-15,0 2 0 0,1-6 0 16,-1 1 2-16,-3 2-2 0,-2-5 0 15,0 3 0-15,-2-3 0 0,-3 3 0 0,1-1 2 16,-4-3-3-16,0 3 0 0,0 0 0 16,-3-1 0-16,0 2 0 0,-2-1 0 15,-2 1 0-15,-3-2 0 16,0 0-3-16,-3-1 3 0,-2 0-2 0,-1 1 1 16,-6-3 1-16,2 3-2 0,-4-1 1 15,1 3 1-15,-2-2-2 0,0 1 2 16,-1 0 0-16,2 0 0 0,1-1 0 15,1 1 0-15,0 0 0 0,-3-2 0 16,3 2 0-16,0-2 0 0,1 2 0 0,0 1 0 16,2 0 2-16,1 2-2 0,0 1 0 15,2-2 0-15,-1 3 0 0,0 1-2 16,-2 0 2-16,0 1 0 16,2-1 0-16,-1 1-1 0,4 1 1 0,-1 1 0 15,0 0 0-15,2-1 1 0,1 2-1 16,2-1 0-16,0 0 0 0,0 0 0 15,-2 3 0-15,3-4 0 0,-1 3 0 16,0-2 0-16,-1 1 2 0,-2 1-2 16,1 0 1-16,-1 1-1 0,0 0 0 0,-2 0 0 15,-2 1 1-15,1-1-1 0,0 0 0 16,0 3 1-16,-1 0 0 0,1 0-1 16,2 2 1-16,2 1-1 0,-1-2 0 15,1 3 1-15,2-3 2 0,1 2-3 16,-2 0 1-16,2 0-1 0,1 3 1 0,0 0 1 15,-4 1 0-15,4-2-1 0,-2 4 0 16,-1-2 0-16,1 2 0 16,0-2 1-16,0 3 1 0,1-1-2 0,-1 1 1 15,-1 0-1-15,2 1 0 0,2 0 1 16,-2 0-1-16,1 1 0 0,0 2 0 16,1-2 1-16,-3 1 1 0,2 1 1 15,-2-1-2-15,2 3 2 0,-2-2-1 16,-1 0-2-16,1-1 2 0,2 3-1 15,-1-4-1-15,0 1 1 0,1 3-1 0,-2-1 1 16,2 3-1-16,1-3-1 16,0 1 1-16,2 0 0 0,3-1 0 15,-2-3 1-15,2 2-1 0,3-2 3 0,-2 0-3 16,2 0 1-16,2 4 1 0,-3-1-5 16,0-1 5-16,3 1-2 0,-2-1 0 15,2 1 2-15,1 0-2 0,-1 1 2 16,3-3-1-16,-2 3 0 0,3-3 0 15,-1 2-1-15,2 1 3 0,-4 1-2 16,3 0 2-16,-1 1 2 0,0 2-3 0,-2 0 4 16,0 2-4-16,1 1-1 0,-3-1 2 15,4 1-3-15,1-1 3 0,-2 1 0 16,2-1-1-16,0 2 0 0,0-1 0 16,3 3 1-16,0 0-1 0,-2-1 0 15,4-1 1-15,1-9 2 0,-2 4-1 16,2-9 0-16,0 2-1 0,0 7 0 15,0-10 0-15,0 7 0 0,-1-7-1 16,1 1-1-16,0 7 1 0,0 0 0 16,0 4-1-16,0 0 1 0,3-1 0 0,-1 2 1 15,4 1-2-15,-3 3 2 0,4-1-5 16,1 0 3-16,-1-2-2 0,3-2 1 16,-2-1 1-16,0-1-1 0,2-1 1 15,-3 0-2-15,-1-1 1 0,1 2 0 16,-1-2-1-16,2-3 0 0,-3-5 2 0,-1 2-1 15,-1 0 1-15,2-2-2 0,2 7 1 16,0-4-1-16,0 2 0 0,0-2 0 16,2 4 0-16,4 1 0 15,-3-2 1-15,4 2 0 0,3 2 0 0,0-3 1 16,0 3-2-16,3-2 1 0,1 1 0 16,-1 1-1-16,2-1 4 0,-2 1-3 15,2-2 1-15,1 2 0 0,-2-2-4 16,0-1 3-16,-1 0-4 0,-1-1 3 15,0-1 0-15,-1 0 0 0,1-1 1 16,0 0-1-16,1 0 1 0,2-1-1 0,-2-1 2 16,2 1 0-16,1-1-1 15,-3 0 0-15,3-1 0 0,-1-1 0 16,0 0 1-16,1 0-1 0,0 0 0 0,1 2 0 16,1-1 0-16,0 3-1 0,1 0 0 15,1 1-2-15,-1 2 2 0,-1-1 0 16,-1-1 1-16,0-2 1 0,-1 0-1 15,0-1-1-15,1-2 2 0,1 0-2 16,3-1 2-16,2-1 0 0,3 2 0 0,6-3-1 16,-3 2 0-16,2 0 0 0,-2 0-1 15,2-2 1-15,-2 0 0 0,1 0-1 16,-2-1 2-16,0 0-2 0,0-1 1 16,1 1 0-16,3-2 0 0,-2-2 0 15,2 1 0-15,2-2 1 0,4 2-2 16,-2-2 4-16,3 0-4 0,-2-2 3 15,0 2-1-15,-3-3-2 0,-2 2 2 16,-1 0 0-16,-1-2-2 0,1 0 3 16,-3 0-2-16,-1 0 1 0,0 0-1 0,-1 0 0 15,-3-2 1-15,4-1-4 0,1-2 3 16,2-1-4-16,2 2 4 0,1-4 0 16,3 1-1-16,1-2 1 0,-3 1 1 15,0-2-1-15,-4 1 0 0,0-1-1 16,0 0 0-16,0-1 2 0,-1 2-1 0,0-2 0 15,2-2-1-15,0 3 1 16,-1-2 0-16,-1-1 1 0,-1 1 0 0,0-3 0 16,-1 3 0-16,1-2 1 0,1-1 0 15,-1-1 0-15,-2-2-1 0,-3 1 1 16,-1 0-2-16,-2-2 1 0,2-1-1 16,-3 0 2-16,-1 1-2 0,1-3 2 15,2 0 0-15,-1 1-1 0,2 0 1 16,0 2-1-16,-1-4-1 0,-2 6 2 15,0-2-5-15,-5 3 4 0,1-3-2 0,0 2 0 16,-2-1 3-16,2-1-2 0,-5 0 1 16,5-3-3-16,-5 2 0 15,1-3-2-15,2 1 4 0,-4-2-1 16,2 1 0-16,-3-2 0 0,2-1-1 0,-2-1 1 16,-1-2 0-16,-2-1 0 0,2-3-1 15,-5-3 1-15,1-1 0 0,-4 0 0 16,1 0 0-16,-6 0 0 0,-1 1 0 15,2 0 0-15,-4 2 1 0,-1 2 0 16,-2-2 1-16,1 6-5 0,-2-1 3 0,3 4-4 16,-3 0 3-16,2 2 1 0,-1 3-1 15,1 0 2-15,0 0-2 0,1 6 2 16,-2-3-2-16,0 1 1 0,-1-1-1 16,-3-3 0-16,2 3-1 0,-3 0 1 15,-3-1 0-15,0 0 0 0,-4-3 1 16,-2-1 0-16,-2-2 0 0,-2-1 1 15,1 1-1-15,1-1 0 0,-1 1 0 16,5 3 1-16,1 0 0 0,4 1 0 16,1 3-1-16,5 2 1 0,-1 2 0 0,1 1-1 15,2 3 1-15,-3-5-1 16,2 7 0-16,2-4 0 0,-1 2-1 0,0 0-4 16,1-1 4-16,-2 2-5 0,2-1 8 15,-4-1-2-15,0-3-1 0,1 5 1 16,-3-4-4-16,0 0 4 0,0 1 0 0,-3-4 0 15,1 1-1-15,0 0 1 0,1 2 0 16,-3-2-2-16,3 2 1 0,-3-1 0 16,2 1-2-16,-1-1 3 15,-1 1-1-15,1 0 1 0,-2 0-1 0,2-1 1 16,4 4-2-16,-4 0 2 0,2-2 1 0,0-2 0 16,-1 2 0-16,3-2 0 15,2 6-1-15,3-3 1 0,-1 2-1 16,1 3 1-16,-2-4-2 0,3 4 2 15,1 1-2-15,-4-5 1 0,4 4 0 0,-2 1-1 16,-1-5 0-16,1 6-1 0,-5-5 1 16,1 2-1-16,0 0-1 0,-5-2 1 15,2 4 1-15,-3-2 0 0,6 1 3 16,-4 2-3-16,2 0 1 0,4 1 0 16,-3-2 0-16,3 2 1 0,0 1 0 15,-4-4-1-15,6 3 1 0,-1 1 0 16,1-1-1-16,-2-1 0 0,1 2 0 15,0-2 1-15,1 1 0 0,3 2 1 16,-1-1-2-16,1 1 0 0,-3 0 1 0,1-2-1 16,1 2 1-16,-1-2-1 0,2 2-1 15,-1 0 1-15,1 0 0 0,-2-1-1 16,2 1 1-16,-1 0-2 0,1 0 2 16,-2-2 0-16,2 2-1 0,0 0 2 15,0 0-1-15,-1-1 0 0,1 1 2 16,0 0-2-16,0 0 0 0,0 0-4 15,0-1-3-15,0 1-13 0,-2 0-24 16,2 0-27-16,-6 0-36 0,-6 0-86 16,-4 2-20-16</inkml:trace>
  <inkml:trace contextRef="#ctx0" brushRef="#br0" timeOffset="310718.3082">24113 8115 132 0,'0'0'33'0,"0"0"-6"0,0 0-5 15,0 0-1-15,0 0-1 0,0 0 4 16,0 0 3-16,0 0 2 0,0 0-5 16,0 0-4-16,20-37-8 0,-20 35-7 15,0 2-5-15,0 0-6 0,1 0 3 16,-1 0 1-16,0 0 3 0,0 0 1 0,-5 5-1 15,-5 9 1-15,-2 1 1 0,2 0-1 16,0 0 1-16,1 1-1 0,2-1 1 16,-2 3 0-16,1-2 1 0,-1 0 0 15,0 1 0-15,1 0-1 0,0-6-1 16,2 3 3-16,1 0-2 0,1-3 0 16,-1-2 0-16,4-4-1 0,-1 0 0 15,1-1 1-15,-2 1-1 0,3-1 1 16,0-4 1-16,-2 0 0 0,2 0 4 15,0 2-2-15,0-2 0 0,0 0-2 0,0 2-4 16,0-2-2-16,0 0-3 0,11-5-3 16,3-6-5-16,5-3-8 0,1-1-30 15,3 1-37-15,-1-2-32 16,0 1-23-16</inkml:trace>
  <inkml:trace contextRef="#ctx0" brushRef="#br0" timeOffset="310836.1247">24113 8115 153 0</inkml:trace>
  <inkml:trace contextRef="#ctx0" brushRef="#br0" timeOffset="311329.6867">24113 8115 153 0,'50'-56'43'0,"-50"56"1"0,0 0-4 0,0 0-8 0,0 0-4 16,0 0-5-16,0 0-6 0,0 0-1 15,0 0-5-15,0 0 3 0,3-7-2 16,3 7 0-16,4 0-2 0,2 0-3 0,5 2-1 15,-1 3-3-15,0 0 1 0,4 2-2 16,-2 0-1-16,-5-2 2 16,0-1-2-16,-3 0 2 0,0 0-2 0,-1 0 1 15,-5-2 1-15,6 1 1 0,-6-2 2 16,1 1 1-16,-1-1 1 0,-4-1-1 16,0 0-1-16,0 0-1 15,2 0-3-15,-1 2-1 0,-1-2-4 0,1 0-3 16,-1 0 3-16,2 1 0 0,-2-1 3 0,0 2 1 15,1 0-2-15,-1-1 1 0,0 1 0 16,0-1 0-16,0 7 1 0,0-2-1 16,2 1 0-16,-2 6 0 15,0-7 0-15,0 6-2 0,0 1 0 0,-2-3 0 16,2 4 0-16,-3-3 2 0,2-2-2 16,-2 1 2-16,0 0 0 0,0 0 0 15,-1-2 1-15,2-3-1 16,-1 4 1-16,2-4 2 0,-2 0-3 0,1 4 5 15,0-4-7-15,1-1 0 0,-1 0 5 0,-1 0-2 16,0-1 4-16,0 0-1 0,-8 0 1 16,-2-3-1-16,-3 0-1 0,-9 0-3 15,4-3 2-15,-1-3-3 16,2 0 2-16,-2 0 1 0,7 1 0 0,-3 2 0 16,7 0 0-16,-3 0-1 0,2 0 0 15,7 1 0-15,-1 2 0 0,6 0 0 0,-1 0 1 16,1 0-2-16,-2 0 0 15,1 0-2-15,-1 0-1 0,1 0-1 16,-1 0 0-16,2 0 2 0,0 0 0 0,0 0-11 16,0 0-40-16,5 0-97 0,7 0-73 15</inkml:trace>
  <inkml:trace contextRef="#ctx0" brushRef="#br0" timeOffset="311883.9975">23451 7875 192 0,'0'0'39'0,"0"0"-2"0,0 0-1 15,0 0-14-15,0 0-13 0,0 0-9 16,0 0-1-16,0 0 5 15,0 0 3-15,4-3 4 0,-10 10-1 16,-1 5 2-16,-2 3-1 0,2-5 1 0,-2 4-2 16,4 1 0-16,-1 1-1 15,-5 5-1-15,6-6-3 0,-1-1 1 16,2 2-3-16,1-7 0 0,-2 1-2 16,4 0-2-16,1-3-3 0,0 6-6 0,1 2-60 15,10 1-126-15</inkml:trace>
  <inkml:trace contextRef="#ctx0" brushRef="#br0" timeOffset="312520.9278">23942 8605 268 0,'0'0'52'0,"0"0"-15"0,0 0-14 0,0 0-7 15,0 0-6-15,0 0 2 0,0 0 1 16,0 0-2-16,0 0 1 15,54-19-4-15,-36 19-2 0,4 0-2 16,0 4 1-16,-3 4-3 0,-3-1-1 0,-4 0-1 16,-3 1-3-16,-3-1-3 0,-3 1 1 15,2 3 1-15,-5 0 4 0,0 6 2 16,-6-3 0-16,-8 4 3 16,0-1 0-16,-2-3 0 0,-3-4 2 0,3 1-4 15,2-4 1-15,7-4-1 0,-1 1-3 0,4-1 3 16,-1-1 0-16,0 0 2 15,5-2 4-15,-1 0 3 0,1 0 4 16,0 1 2-16,0-1-2 0,0 4-2 0,10 0-5 16,4 3-1-16,9-2-3 0,2 0-2 15,1 2 0-15,2-4-2 0,2 2 0 16,0 1 0-16,-1-1-2 0,-1 1 0 16,-5-2-1-16,-7 1-1 0,-5-4-3 15,-7 1-11-15,-4-2-28 0,0 0-33 16,0 0-40-16,-2 0-104 0</inkml:trace>
  <inkml:trace contextRef="#ctx0" brushRef="#br0" timeOffset="314109.4863">22368 8523 212 0,'0'0'38'0,"0"0"-4"16,0 0-5-16,0 0-4 0,0 0-6 15,0 0-5-15,0 0-5 0,0 0 0 16,0 0 1-16,-2-10 5 0,2 8 0 16,0 2 2-16,7 0-3 0,9 0-5 15,7 0 0-15,6 0-4 0,-2 5 1 16,0-1-3-16,2 1 1 0,0 1-1 15,1-2-2-15,-3 1 1 0,-1 0 0 0,-1-1-2 16,-9-2 1-16,1 1 0 0,-7-2 1 16,-5 1-1-16,2-1-1 0,-7-1 1 15,0 0-1-15,0 0 2 0,1 0-1 16,1 2-2-16,-1-2 2 0,1 0-2 16,-1 0 0-16,1 1-2 0,-1-1-2 15,1 2 1-15,-1-2 1 0,0 2 3 16,1-2 0-16,-1 1 1 0,-1 1 0 15,2-1 0-15,-2 0 0 0,0 1 0 16,0 4-1-16,0 0 1 0,0 8 0 0,0-4-1 16,0 1 1-16,-5 4 0 0,-2-1 0 15,3 1 1-15,-3 0-1 16,2 1-1-16,2-5 0 0,-4 7 1 16,4-8 0-16,0 1 1 0,0 0 0 0,0-1-1 15,-1 2 1-15,3-9-1 0,-2 9 1 0,3-7-1 16,-1 0-1-16,1 0 0 0,-2 0 1 15,2 2-1-15,-1-3 1 16,-1 7 1-16,2-4-3 0,0-2 1 16,-1 5 0-16,1-3-1 0,-2-1 2 0,1 0-1 15,1-6 0-15,0 5 0 0,0 1 1 16,0 0 1-16,0 0-2 0,0-6 0 16,-2 0 0-16,2 0 1 0,0 2 0 15,0-1-2-15,0 1 0 0,0-1-1 16,0 0 1-16,-1 1 2 0,1-2 1 0,-2 2-1 15,-5-1 1-15,0-1-2 0,-8 2 0 16,-5-2 0-16,-2 0 0 0,-4 0 0 16,2 0-1-16,1-2 1 15,0 1 0-15,-1-4-1 0,-2 2 0 0,2-1 1 16,-2-1 0-16,2 0 1 0,1 1-2 16,5 1 2-16,-1-1-1 0,8 3 0 15,-3-1 1-15,-1 1-1 0,9-1 0 16,-6 1 1-16,5 1-2 0,1-1 3 15,2 1-3-15,4 0 0 0,-2-2 2 0,2 2-3 16,-1 0 3-16,-1 0-1 0,1 0 0 16,0 0 1-16,-1 0-1 0,1 0 3 15,-1 0-2-15,1 0 0 0,-1 0 1 16,0 0-3-16,0 0 4 0,1 0-1 16,1 0 0-16,-2 0 0 0,2 0-1 0,-1 0 2 15,1 0-2-15,-2 0 1 0,2 0-1 16,-1 0 0-16,1 0 2 15,-2 0 0-15,2 0 0 0,0 0 2 16,-1 0-1-16,1 0 1 0,0 0-1 16,0 0-1-16,0-2-2 0,0 2-1 0,0-1 1 15,0-6 1-15,0-3-1 16,1-4 0-16,7-4 0 0,0-1-2 0,-1-4 1 16,5-2 0-16,1-2-1 0,0-2 3 15,1-2-3-15,0-1 2 0,0 4-1 0,-1 1 2 16,-1 5-2-16,-2 1 0 0,-6 5 0 15,2 2 0-15,-3 5 0 16,0-2 2-16,0 2-2 0,-2 5 1 16,2-6-1-16,-1 7-1 0,-1-1 0 0,3 1-2 15,-4 3 3-15,1-4 0 0,2 1 0 16,0 0 2-16,0 1-2 0,-3 2 0 16,0-2-2-16,0 2-1 0,2 0 1 15,-1-2 0-15,5 1-1 0,0 1 2 16,-1-2 1-16,7 2 1 0,-8 0-2 0,7 0 0 15,-1-1 0-15,0 4 0 16,-1 0 1-16,2 0 0 0,-1 1 0 16,0-4 0-16,2 3-1 0,-3 1-1 15,1-3-1-15,-5 1-3 0,3 1-9 0,-4-2-26 16,-1 0-54-16,1 2-124 0</inkml:trace>
  <inkml:trace contextRef="#ctx0" brushRef="#br0" timeOffset="314919.1994">22632 9052 241 0,'0'0'39'0,"0"0"-5"0,0 0-5 16,0 0-6-16,0 0-2 0,0 0-4 15,0 0-3-15,0 0-3 0,0 0-4 16,0 0-3-16,49-51-1 0,-28 51 1 0,-3-2-3 15,8 2 1-15,-5 5-1 0,-1-2 0 16,-3 3-1-16,-2 0 0 0,-4 1-1 16,2 0 0-16,-6 0-2 15,4 1-4-15,-4 0 3 0,-4-4-1 0,-1 5 3 16,0-5 2-16,-1 1 1 0,-1 7 0 16,0-7 3-16,0-1 1 0,-3 4 3 15,1-5 2-15,-7 3-1 0,2-1-1 16,-3-2-2-16,0 0 0 0,1 0-1 15,-1-2-1-15,5 0-3 0,-6 1-1 0,5 0 0 16,2-1 0-16,-1 1-1 0,1 0-2 16,1 1 2-16,-1-3 1 0,1 4 0 15,3-4 4-15,-1 0-3 16,1 0 1-16,0 1 1 0,0 1-1 0,0 3 2 16,0 0-2-16,0 6-1 0,4-2 1 15,3-1 0-15,-1 1 0 0,0-2 0 0,0 1-3 16,-2 0 0-16,3-1 0 15,-6-3-1-15,1 0-1 0,-2-4 1 16,0 0-2-16,0 0 3 0,0 2 3 0,1-1 2 16,-1 5 1-16,0-1 3 0,-3 2-1 15,-4 1 2-15,-4-4-2 16,-6-2 1-16,5-2-3 0,-7 0 0 16,4 0 1-16,2 0-3 0,0 0-1 0,8 0 0 15,0 0-3-15,5 0 0 0,-1 0-2 0,1 0-7 16,-2 0-2-16,1 0-12 15,-1 0-60-15,1 0-133 0,1 0-8 16</inkml:trace>
  <inkml:trace contextRef="#ctx0" brushRef="#br0" timeOffset="334969.1786">16622 8014 16 0,'0'0'12'15,"0"0"-4"-15,0 0 1 0,0 0 2 16,0 0 1-16,0 0 0 0,0 0-1 0,35-30-1 16,-35 30 0-16,1-3-2 0,2-1-1 15,0 2-1-15,0-1 1 0,-3 3 1 16,2-2-2-16,-2 2-3 0,0-1-1 16,0-4 1-16,-5-1-3 0,-7-2 0 15,-5-1-1-15,0 3-3 0,-6-2 2 16,-2 2-1-16,-5-3 2 0,-5-1 0 0,-1 0 0 15,-7-3 0-15,-4 1-1 16,-3-4 2-16,-5-1 0 0,-6-1 2 16,-4-1-4-16,-3-3 0 0,-3 0 2 0,-4 0-1 15,0 0 2-15,-2 0 1 0,3 3 0 16,3 4 1-16,1 0-2 0,3 3 2 16,2 1-2-16,3 3 0 0,3 2 0 15,1 2 0-15,1 0 1 0,7 2-2 16,1 2 1-16,5 0-1 0,1-2 1 0,5 2 2 15,2 0-3-15,6 0 0 16,2 0-2-16,-1 2 4 0,12-1-2 16,-2 0 2-16,7 1-1 0,-3-2 1 15,-3 0 1-15,4 0 0 0,-4 0 0 0,7 0-1 16,5 0 0-16,-4-2 0 0,5 1-1 16,-3 0-1-16,-1-2 0 0,5 1 0 15,-2 1 0-15,2 1-1 0,-5 0 1 16,3 0-3-16,-5 0 2 0,-2 0 1 15,1 0 0-15,2 1 0 0,-1 2 0 16,2-1 0-16,4-1 0 0,1 0 1 0,4-1-1 16,-5 0 0-16,0 2 1 15,1 0-2-15,-1-1 1 0,5-1-1 16,-1 0 0-16,1 0-2 0,-2 2 2 0,-2 1 0 16,0 0 1-16,-3 3 0 0,1 0 0 15,1 0 0-15,0 2-1 0,-1 1 1 16,-3 5-1-16,2 1 1 0,-2 6 2 15,0 2-1-15,-2-1 0 0,4 5 5 16,-1 0-4-16,-1 2 2 0,-2 2-3 0,3 0 2 16,-4 4-1-16,-1 2 1 0,4 1 0 15,-5 2 0-15,5 2 1 0,-4 3 1 16,2 1 1-16,-1-2 0 16,-1-1 1-16,3 0-1 0,-3 2-1 0,0 1 0 15,0-3-1-15,-3 3-1 0,1 0 1 16,1-5 1-16,1-2-3 0,4-5 2 15,1-2-2-15,1-1-1 0,1-1 1 16,-2-2 0-16,0-3 0 0,2 0-1 16,-1-3 3-16,2-6-2 0,1-1 2 15,0-5-1-15,2-6-1 0,-2 7 1 0,3-7-3 16,-1 1 2-16,1 0-1 0,-1-2 2 16,1 1-1-16,-1 1-1 0,1 0 1 15,1-5 0-15,-2 0-1 0,2 0 0 16,0 1-1-16,0 1 1 0,0-1 0 15,-1 2 2-15,1-2-2 0,0 1-1 16,0-1 1-16,0 1-1 0,0 0 1 16,0-1-2-16,0 1 2 0,0-1 0 15,0 1 2-15,0-1 2 0,0 1-1 0,0-1 0 16,0 1 0-16,0 2-1 0,1 1 0 16,2-3-1-16,0 3 0 0,-3-5 1 15,3 2-2-15,2-1 0 16,-1 1 0-16,-3 0-1 0,5 1 0 0,-2-1 1 15,1-1 0-15,2 0 2 0,1 0-2 16,4-2 2-16,7 2 0 0,-9-1-1 16,12 0-1-16,-2 0 1 0,5 0 0 15,5 0 0-15,0 0-1 0,2 0 0 16,1 0-1-16,1 0 0 0,-1-1 0 0,6 1 1 16,-3 0-1-16,0 0 1 0,0 1 1 15,1 1-2-15,-1 0 1 0,0-1 0 16,0-1 0-16,-1 2-1 0,-1 0 0 15,0 1 0-15,-1 0 1 0,-1 1-1 16,0-1-1-16,1 0 1 0,0-1 1 0,3 0 0 16,2 1 2-16,1-1-2 0,2 1-1 15,2-1 2-15,0-2-2 0,3 0 0 16,2 0 0-16,1 0 0 0,-2 1 0 16,0 2 0-16,-2 0 0 0,0 3 0 15,-6 0-2-15,0 2 1 0,-3 1-1 16,-6 2 1-16,-2 0 0 0,-2-1 1 15,-3 0 0-15,-1 0 1 0,-5-2 3 16,2 1-4-16,0-1 2 0,0-2-1 16,2 0-1-16,1-1 1 0,0-2 2 0,4 0-2 15,3-1 0-15,1-2 1 0,5-1-2 16,-2 1 1-16,2 0-1 16,-2 0 1-16,1 0 1 0,0 0-2 0,-4-1 1 15,-1 1-1-15,-3 0 0 0,-1-3 0 16,-6 3-1-16,-3 0 1 0,1 0-2 15,-4 0 2-15,4 3 0 0,-7-2-1 0,2 0 2 16,-2 1-1-16,2-2 2 16,-1 1-2-16,2-1 0 0,-1 2 1 15,2-2 0-15,-1 0-1 0,2 0 2 0,2 0-2 16,-4 0 1-16,5 0-1 0,-7-2-1 16,-5 2 1-16,4-1-2 0,-2 1 1 15,4 0 0-15,0 0-1 0,-2 0 1 16,0 0 0-16,-1 0 1 0,2 3 0 15,-2-1 0-15,1 1 0 0,1 1 1 16,3 1-1-16,-4-2 1 0,4-1-1 16,-5 1 0-16,0 0 0 0,2-1 0 0,-7-2 2 15,5 2-1-15,-3-1-1 16,-2 1 1-16,3-1-1 0,-2-1 0 0,1 0 0 16,-2 0 1-16,2 2 0 0,-6-2-1 15,0 0 2-15,7 0-2 0,-3 0 0 16,2 0 3-16,4 0-3 0,-3 0 1 15,3 0-2-15,1 0-1 0,0-3 4 16,-1 1-2-16,1 1 0 0,4-3 1 0,-2-2-1 16,3 4 2-16,-1-3-2 15,1 0 1-15,0 0 0 0,-1 1 0 0,-1-1 2 16,-6 2-1-16,2-4 1 16,-1 2 0-16,-3 0 1 0,1 0-1 0,-1-3 3 15,-1 1-3-15,0-2 2 0,-1 1-3 16,1-4 0-16,1-2-2 0,2-2 2 15,-1 0 0-15,-1 2-1 0,0 2 1 16,4-2-2-16,-1-1 1 0,2-3 0 16,2 0 0-16,-1-4-1 0,4 4 1 0,-2-2-1 15,3-1 0-15,-2-2 0 0,8-2 0 16,-1-2 1-16,0-1-1 0,4-3 2 16,-3-1-1-16,1 0-1 0,-3 2 2 15,-3 1-2-15,1 3 1 0,-7 3 0 16,-4 4 0-16,-2 4 2 0,1 6 2 0,-4 0 0 15,0-2 1-15,-3 6 0 0,3-6 1 16,-3 5 2-16,0-6-1 16,0 0 0-16,0 7-1 0,0 0-1 15,0 5-3-15,0-2-1 0,1-3-1 0,-1 0 1 16,0-2-2-16,0 3 1 0,0 4-1 16,0-1 2-16,0 1-1 15,0-3-1-15,0 3 0 0,0-2 0 0,0 0 1 16,0 1 0-16,0-1 1 0,0 1-1 15,0-1-5-15,0 0 4 0,0-3-2 16,0-3 2-16,0 2 0 0,-1-5 0 16,1 4 0-16,-3-4 0 0,3-1 1 15,0 0 0-15,0-1 0 0,0-1 1 0,-1 0-1 16,1 1 0-16,0-1 1 0,0 9-1 16,1-10-1-16,-1 10 0 0,0-2 0 15,0 2 0-15,0 5 0 0,-1-6-1 16,1-1 1-16,0 1-1 0,0 2 0 15,0 4 0-15,-2-2 0 0,2 2-1 16,0-1 0-16,-1-6 1 0,-1 2 2 0,1 0-1 16,-3-4 4-16,2 4-4 0,-2-7 0 15,-2-4-3-15,-3 2 1 16,-5-5-1-16,-2-1-1 0,-7-2 1 0,-5-1-1 16,-8 1 2-16,-4-3 2 0,-11 0-1 15,-4-1 0-15,-4 3 1 0,-2-1 1 16,-1 0 0-16,1 4 0 0,2-2 0 15,1 2 0-15,0 0-2 0,0 5 2 16,3 1-2-16,2 2 1 0,5 3 1 16,2 1-1-16,8 2 0 0,5 2-5 0,11 1 4 15,9 3 1-15,9 0 0 0,-3 0 5 16,3 0-4-16,-2 0 1 0,1 0-2 16,5 0-2-16,-1 0 2 0,1 0-4 15,-2 0 5-15,2 0 1 0,-1 0-1 16,1 0-1-16,-2 0 3 0,2-2-7 0,-1 2 5 15,1 0 6-15,-3 0-7 16,3 0 1-16,0 0-4 0,0 0-2 16,0 0 0-16,0 0 1 0,0 0-5 15,4 9-49-15,10 5-48 0,3 3-111 0</inkml:trace>
  <inkml:trace contextRef="#ctx0" brushRef="#br0" timeOffset="336158.9778">17491 9159 90 0,'0'0'16'0,"0"0"3"16,0 0 0-16,0 0-3 0,0 0-6 15,0 0-3-15,0 0-3 16,0 0-2-16,0 0 1 0,0 0-2 0,3-10 1 16,5 10 1-16,-3 0-1 0,8 0-1 15,5-1 0-15,-1 7-1 0,6 3 2 16,-1 0-1-16,2 3 0 0,5 0 1 15,6 5 3-15,8 2-1 0,8 1-1 16,7 4 0-16,10 2 0 0,5 5 1 16,10 1-1-16,5 5 1 0,10 0-3 15,5 4 1-15,8 0 2 0,5 1-2 0,3 1-2 16,1 4 4-16,0 0-3 0,-2 0 2 16,2 3 0-16,0 3-1 0,-4 2 0 15,3 1-2-15,-4 4 5 0,4 1-4 16,2-2 2-16,4 1-1 0,-1-2-1 0,2-2 4 15,-2 1-2-15,2-4 3 16,-1 2-1-16,-5-2-1 0,-3 0-3 16,-6 1 1-16,-3-3 0 0,-5 0 2 15,-6-5-1-15,-4-4 1 0,-8-4-2 16,-9-4 4-16,-5-5 2 0,-6-3 0 0,-5-3 4 16,-4-3-2-16,-3-5 3 0,-6-1-1 15,-1 1-1-15,-5-5-2 0,-2-1-1 16,-4-3-1-16,-5 1 0 0,-9-5-2 15,-2 1 2-15,-9 0 3 0,-5-3 5 0,1 2 6 16,-6-2 4-16,0 0 2 0,0 0-3 16,1 0-6-16,1 0-9 15,-2 0-5-15,0-5-3 0,0-7-4 16,-8-2-2-16,-4-4 2 0,-5 1-3 0,-2 2 1 16,-4 0 3-16,0-2-6 0,-3 2-1 15,2 0-6-15,2 0-10 0,-1 1-14 16,3-1-30-16,2 1-28 0,2-2-28 15,2 1-20-15</inkml:trace>
  <inkml:trace contextRef="#ctx0" brushRef="#br0" timeOffset="336650.1868">21488 10460 80 0,'0'0'19'0,"0"0"5"16,0 0-3-16,0 0-2 15,0 0-6-15,0 0-3 0,0 0-4 0,0 0-2 16,0 0 1-16,39 13-1 0,-22-1 0 0,0 2 0 15,-2 0-2-15,1 3 2 0,2 1-1 16,-1 2 0-16,3 2 0 16,0 2 1-16,1 0-2 0,0 1 2 15,0 3-2-15,-1 0-1 0,-1 1-1 0,-2 0 0 16,0-1 0-16,-3-1 0 0,0 1 2 16,-4-3-1-16,-2-2 2 0,-3-6 4 15,-4 3 3-15,-1 0 4 0,0-1 5 16,-5 7 3-16,-7-4 3 0,-1 0 3 15,-4-2-3-15,-6-2-1 0,1 1-4 0,-4-3-3 16,-4 1-3-16,-2-3 0 0,-2-2-3 16,0-1-3-16,-1-2 1 0,1-2 0 15,-1 0-2-15,3-6 0 16,0-1-1-16,5 0-1 0,6 0 0 0,4 0-1 16,7 0 0-16,3-1-2 0,2 1-1 15,5 0-6-15,-1 0-32 0,1-3-67 16,11-2-131-16</inkml:trace>
  <inkml:trace contextRef="#ctx0" brushRef="#br0" timeOffset="338794.1156">22527 10502 97 0,'0'0'26'16,"0"0"0"-16,0 0-2 0,0 0-3 15,0 0 0-15,0 0-4 0,0 0-3 16,0 0-1-16,0 0-1 0,0 0-1 15,64-33 2-15,-61 30-2 0,0 0-2 16,0 0-1-16,-3 3-3 0,0-1-1 0,0 1-4 16,0 0-2-16,0-3 2 0,-6 1 0 15,-8 1 0-15,-4 1 2 0,-2 0-1 16,-6 3 0-16,0 4 0 0,2 3-1 16,2 2 1-16,-1 4-2 0,3 1 0 15,5-1 2-15,-2 3 0 0,7 2 1 16,1-1 2-16,-1 5-1 0,7-9 3 15,0 2 1-15,3 2 1 0,0-2 3 16,2 3 2-16,4-2 3 0,2-7 3 16,1-1-2-16,4-2-1 0,4-2-6 0,6-1-2 15,2-5-3-15,1-1 0 0,1 0-1 16,-1-4-1-16,0-7 1 0,0-5-3 16,-3-2 0-16,-4-3-1 0,0-3 0 15,-6 3 1-15,-3 0 1 0,-4 6-2 16,-3-2 1-16,-3 1-2 0,0 2 1 0,0-3 1 15,1 8 2-15,-2 3 0 16,-1 1 0-16,2 5-1 0,-1-2-3 16,1-2-2-16,0 0-3 0,1-3 0 15,5 1 0-15,5 5 3 0,6-1 1 0,2 2 0 16,8 0-1-16,-2 2 2 16,-4 4-1-16,1 0 0 0,-5 1 0 0,-2 0-2 15,-4 2 1-15,-2 2-1 0,1-1-2 16,-3 2-1-16,-1 2 2 0,-3-5-1 15,-3 3 1-15,0 7 2 0,0-3 2 16,0 5 0-16,-3-4 1 0,-3-1 0 0,-1-2 0 16,-1-1 0-16,0 0 1 15,0-1 0-15,0-6 2 0,4-3-1 16,1 2 1-16,3-5 3 0,-1 0 0 0,1 0 4 16,-2 1 2-16,1-1 1 0,-1 0-2 15,2 1-6-15,0-1-5 0,0 0-3 16,15-4-1-16,7-5-2 0,5-2 2 15,3 0-4-15,4 2-6 0,-1 0-7 16,2 1-11-16,4 3-12 0,-5 1-3 16,3 3 0-16,-3-1 9 0,0 1 7 0,-6 1 6 15,0-2 2-15,-2-1 4 16,-10 1 8-16,1 1 7 0,-2-2 6 16,-4 0 3-16,2-4 3 0,-4 4 4 0,-5-1 0 15,0 3-1-15,-4 1-4 0,0-7-4 16,-1 0 0-16,-6-3-1 0,-3 0 1 15,-2 3 3-15,-5 1-1 0,5 6 1 16,-9-3-2-16,2 3-3 0,-1 0 1 16,-4 1-2-16,10 1 1 0,0 5-2 0,2-1 1 15,3 1 0-15,-2 5-1 0,2-4 0 16,3 0-2-16,0-1 3 0,4-2 2 16,2 0 6-16,0 1 4 0,2 2 2 15,8 1-1-15,-1-6-4 0,11 0-2 16,-1-3-1-16,4 0 1 0,5-11-1 0,-1-4 1 15,-1-5-1-15,0-3-4 16,-1-2-2-16,4-7-1 0,-3 1 0 16,0 0 1-16,-3 1 1 0,-1-1 0 15,-6 4 2-15,-3 3-2 0,-5 7 2 0,-3 8 2 16,-4 4-3-16,-1 5-2 0,0-1-2 16,0-2-4-16,0 0-2 0,-9 0 2 15,-3 3 3-15,-3 3 1 0,-2 11 2 16,-1 4 2-16,2 5-2 0,2 2 0 15,1 6 0-15,3-2 1 0,-3 3 1 0,6-2 2 16,-2 3-1-16,4-4-1 16,3-4 3-16,-3-5-3 0,5-3 2 15,0-5 1-15,0-7 2 0,0 4 3 0,0-4 4 16,6-1-1-16,1 1-3 0,5-7-7 16,7 2-6-16,2-7-4 0,8-7-7 15,-4-2-8-15,3-2-7 0,-4 0-3 16,-1-2 4-16,0 3 9 0,-5 2 10 15,-6 5 7-15,-4 2 2 0,-5 6 2 16,-3 2-3-16,0 0-2 0,0 0 1 16,0 0 0-16,0 0 4 0,0 0 2 0,-5 6 1 15,-6 8 1-15,-2 3-1 0,1 3 0 16,2 0 1-16,3 4-2 16,3-1 6-16,-2-2-2 0,3-4-1 0,1-2 0 15,2-4-2-15,0-1 0 0,-1 1-3 16,1-5-1-16,0 1-1 0,1-5-7 15,4 1-44-15,2-3-111 0</inkml:trace>
  <inkml:trace contextRef="#ctx0" brushRef="#br0" timeOffset="338938.7582">23785 10425 143 0,'0'0'-4'0,"0"0"1"0,0 0 1 0,0 0 0 16,0 0-5-16,0 0-56 16</inkml:trace>
  <inkml:trace contextRef="#ctx0" brushRef="#br0" timeOffset="340095.4746">23793 10645 275 0,'0'0'4'0,"0"0"-4"0,0 0-1 16,0 0 0-16,0 0-1 0,0 0 0 15,0 0 0-15,0 0-3 0,0 0 3 16,-55 49 2-16,52-39 0 0,0 0 2 15,2 1 5-15,-2-7 7 0,3 6 8 16,0-4 5-16,4 2 0 0,2-2-8 16,5-3-7-16,-1 0-7 0,4-3 0 0,6-2-5 15,1-2 0-15,5-5-2 16,-3-2-1-16,-2 1 2 0,-8 3 1 16,5-1 1-16,-10 5 1 0,-3 0-2 0,-1 2-2 15,-4 1-1-15,0 0-5 0,0 0-6 0,2 0 3 16,-1 0 4-16,1 0 2 15,-1 0 9-15,-1 1-1 0,1 7 2 16,1 5-2-16,-2 8 1 0,5-3 1 16,0 4 0-16,2-4 2 0,2-6 0 0,5 1 1 15,2-2-1-15,4-2-6 0,3-2-6 16,1 0-4-16,5-3-12 0,1-3-6 16,-1-1-2-16,1 0-4 15,-1-5 4-15,0-5 9 0,-3 0 4 0,-1-2 10 16,-6-3 6-16,-5 6 4 0,-7-2 4 15,-2 3 4-15,-4-1 0 0,-1-4-2 16,-1 5-1-16,-8-3-1 0,-5 2 5 16,-3 3 3-16,0-1 3 0,-2 5-1 15,1 2-2-15,6 0-3 0,-5 0-1 0,8 4-6 16,2 1 0-16,-2 0-1 0,6-3-1 16,0 1 6-16,3 2 5 0,-1 6 0 15,4 1 1-15,7 4-7 16,1-6-1-16,4-2-4 0,-2-3 0 0,0-1 0 15,-2-3-2-15,-6-1 3 0,1 2-1 16,-6-2-2-16,5 0-1 0,0-2-2 0,-1 2 1 16,3 0 1-16,-7 0-1 15,0 0 1-15,0 0-3 0,2 0 1 16,-2 0-1-16,0 0 1 0,1 0 1 16,-1 0 0-16,0 2 1 0,2 5 3 0,-2-1 2 15,2 5 0-15,4 0 3 0,5-1 0 16,4 0-2-16,5-3-1 0,4-4-4 15,2-2-1-15,1-1-5 0,2-2 0 16,3-7-2-16,-3-3-2 0,0-4-3 0,0-6-8 16,0-5-6-16,-1-3-4 15,3-4 0-15,-1-4 9 0,-4 3 10 16,-2 0 7-16,-3 0 8 0,-5 6 5 0,-6 3 3 16,-3 9-3-16,-4 6 5 0,-1 7-4 15,-2-2-2-15,0 1-5 0,0 0-5 16,0 0-7-16,0 5-2 0,0-2-1 15,-2 2 0-15,-5 2 1 0,-3 8 5 16,-4 5 4-16,0 7 4 0,2 2 1 16,-2 8-4-16,4 1 0 0,-3 3-1 0,3 2 1 15,-3 2 1-15,3-3 0 0,0-4 0 16,0-3 0-16,3-10-2 0,1-4 1 16,3-3 0-16,1-9 3 0,2 2 6 15,0-2 2-15,0 0 1 0,6 2-3 16,10-1-5-16,2-5-2 0,8-2 0 15,2-10-1-15,0-3 0 0,2-7-1 16,-2-1-1-16,-1-1 0 0,-5 3-1 16,-3-1 5-16,-9 6-1 0,-4 7 0 15,-2 6-1-15,-4 3-3 0,0 0-2 0,0 0-1 16,0-1 1-16,0 1-1 0,-12 0 1 16,1 2 1-16,-6 11 1 0,3 4 1 15,6 1 1-15,1-4 2 16,2 1 3-16,5 2 2 0,2 0 3 0,8 3 2 15,3-5-1-15,3-2 0 0,3-1-4 0,4-6-3 16,0 0-3-16,0-2-1 0,5-1-4 16,-3-3-1-16,0 0-9 0,-1 0-22 15,-2-8-32-15,-1-3-42 0,-6-1-56 16</inkml:trace>
  <inkml:trace contextRef="#ctx0" brushRef="#br0" timeOffset="340304.9143">24770 10449 470 0,'0'0'36'0,"0"0"-14"0,0 0-13 15,0 0-2-15,0 0-1 0,0 0-3 0,0 0-2 16,0 0-5-16,0 0-3 0,268-15-2 15,-233 24-9-15,-6 2-27 16,-3 3-61-16,-10-6-109 0</inkml:trace>
  <inkml:trace contextRef="#ctx0" brushRef="#br0" timeOffset="342193.9419">22967 11202 194 0,'0'0'15'16,"0"0"2"-16,0 0 0 0,0 0 4 15,0 0-6-15,0 0-2 16,0 0-4-16,0 0-6 0,0 0-3 16,0 0-2-16,-50-182 0 0,18 181 3 0,-3 1-1 15,-2 5-1-15,2 5 0 0,2 4-3 16,2 1 1-16,10 3-4 0,5-5 3 15,7-4 0-15,6 1 4 0,3 2 9 16,5 1 7-16,9 3 5 0,5-6 1 16,8-2-7-16,4-5-4 0,5-1-2 0,-1-2-1 15,-2 0 0-15,-3-5 1 0,-2 0 4 16,-9-1 2-16,-9 3 6 0,-6 3 0 16,-4 0-4-16,0 0-7 0,0 0-9 15,2 0-5-15,-2 0-4 0,0 0 5 16,0 14 4-16,-11 6 0 0,-2 8 1 15,-5 4-1-15,-4 5-1 0,0 8 2 16,0 2-2-16,1 4 0 0,-1 2 0 16,2 0 1-16,3-1 0 0,0-1 2 15,0-4-1-15,3-1-2 0,-5-8 1 0,1-7-3 16,-2-4 1-16,0-8 4 0,7-9 6 16,-4-6 3-16,2-4 2 0,1-4-5 15,-2-10-1-15,6-3-2 0,4-6 0 16,5-4-2-16,1-3-4 0,11-4 0 15,8-1-4-15,10-5-1 0,6 1 2 0,6 0-3 16,6-3-2-16,3 4 0 16,0 3 0-16,2 1 1 0,-5 6-1 15,1 8-2-15,-2 2-1 0,1 4-1 0,0 3 2 16,0 0 3-16,0 2 3 0,1-3 3 16,-2 3 2-16,-1-3 3 0,-5-1-1 15,0 1 1-15,-9-2 2 0,-2-3-3 16,-6 2 2-16,-5-1-2 0,-2-1-1 15,-5 0 0-15,-3 4 1 0,-3-3 1 16,-2 6-2-16,-1-3-2 0,-2 2 0 16,0 3-3-16,-3-2 0 0,-7 4 0 15,1 0 0-15,-4 6 2 0,-7 0-1 0,-3 1 2 16,-3 10-3-16,4 4 2 0,-1 2-1 16,4 3 1-16,4 2 2 0,1 0 0 15,5 5 3-15,1-2-2 0,5 1 0 0,3 2 0 16,0-1-1-16,3-1 2 15,5-1-1-15,4-4 1 0,4-4 0 16,4-4-1-16,2-4-2 0,5-2-8 16,2-4-17-16,3-3-27 0,-2 0-24 0,1-5-14 15,-1-5-4-15,0-4 20 0,-2-4 22 16,-2-1 21-16,-6 1 28 0,-1-2 6 16,-5 6 19-16,-5 0 10 0,-5 6 4 15,-2 4-3-15,1 0-3 0,-3-1-3 16,0 0 5-16,-3 1 3 0,-3-3-1 15,2 6-5-15,-1-1-7 0,-6 2-6 0,5 0-3 16,-3 0-5-16,-3 8-2 16,4-2-1-16,1 5 0 0,1-2 0 15,3 0-1-15,-1 2 0 0,3 1-1 0,-1 0 2 16,2 1-1-16,0 1-1 0,-1-2 2 16,1 4-1-16,0-5 1 0,3 5 2 15,4-4-2-15,-2-5 3 0,4 3 1 16,1-2-1-16,0-3-1 0,5 1-3 15,-6-5-1-15,4-1 3 0,1 0-2 0,0-6 0 16,1-1 0-16,-5-4-2 16,-4 3-1-16,-3-2 0 0,0 0-2 15,-2-4 1-15,1-6 3 0,-2 6 0 0,0-5 1 16,0 6 0-16,-2 1-3 0,-1 1 1 16,2 5 0-16,1 1-2 0,0 5 0 15,-2-1-2-15,2 1 0 0,0-2-2 16,0 1-1-16,2-1-4 0,-2 1 0 15,0-1 0-15,0 2 2 0,3-2 1 16,3 1 0-16,6-1 3 0,-1 2 1 0,-1 0 2 16,3 0 1-16,-3 0 0 0,0 0 2 15,3 0-3-15,-1 0 2 0,0 0 0 16,0 0-1-16,0 0 0 0,5-1 0 16,-7 1-1-16,6 3 0 0,-4 3 0 15,-2 2 0-15,1 1-2 0,-3 2 0 16,-3 2-1-16,-2 3 3 0,2-1-2 15,-5 3 2-15,0 3-1 0,0-1 1 16,0 8 0-16,-8-4 1 0,6-9-1 16,-4 1 0-16,3-7 2 0,1-4-2 0,1 0 0 15,1-5 0-15,0 0 3 0,0 0 1 16,0 2 5-16,0 0 1 0,0-1 0 16,0-1-4-16,0 0-4 0,9 0-3 15,6-9-1-15,4-3-1 0,4-4 1 16,0-4-1-16,-1 4-3 0,3-1 3 15,-5 1-1-15,-5 7 2 0,2 2 2 16,-8 2 0-16,-5 4-1 0,0-1-4 16,-4 2-1-16,0-1 0 0,0 1-1 15,2 0 3-15,3 0 1 0,0 8 3 0,-2 0-1 16,1 7 2-16,-2 2-1 0,-1-3-2 16,-1 5 3-16,1-7-1 0,-1-1 1 15,0-1 1-15,0-5 0 0,2 1 3 16,-2-6 0-16,0 0 1 0,0 0 2 15,3 5-4-15,0-1-1 0,-2 1-1 0,3-1-2 16,2-4-3-16,7-1 2 0,4-1 0 16,5-2 0-16,0-4 0 15,0 2 1-15,-2-2 1 0,-7 4 0 16,0-2 1-16,-5 3 2 0,-3 1-1 0,-1 0 0 16,-4 2-3-16,0-1-2 0,0 1-3 15,6 0-1-15,-2 0 3 16,1 6 3-16,-1 2 0 0,-3-4 0 0,-1 7 1 15,0 2-1-15,0-1-1 0,0 6 0 16,0-8-5-16,0 4-4 0,-1-1-24 0,1-1-103 16,1 2-67-16</inkml:trace>
  <inkml:trace contextRef="#ctx0" brushRef="#br0" timeOffset="342816.368">24558 11512 342 0,'0'0'47'0,"0"0"-12"15,0 0-11-15,0 0-13 0,0 0-6 16,0 0-3-16,0 0 0 16,0 0 0-16,0 0 0 0,146-23 0 0,-123 26-1 15,-6 0 0-15,0-2-1 0,-6 1 0 16,1-2 1-16,-1 0 0 0,-2 0-1 15,5-8-1-15,-8 2 0 0,3-5 1 16,-2-4 3-16,-5 4 1 0,2-10-1 16,-4 3-1-16,0 1-1 0,-3-1 0 15,-1 4 0-15,0 7 0 0,1 2-1 0,1 2 0 16,2 3 0-16,2-2-3 0,-2 2 0 16,0 0-1-16,-6 0 0 0,-3 2 0 15,0 9-1-15,-4 3 3 0,3 1 1 16,0 5 0-16,3 3 1 0,1-2 2 15,0 3-1-15,2-1 2 0,2 0 0 0,1-7-1 16,-1 4-1-16,2-3 1 16,6-2 1-16,2 2 1 0,-1-7-1 15,6-2-1-15,0-4-3 0,6-2-6 16,4-2-7-16,3 0-7 0,-1-12-7 0,-1-7-6 16,2-6-3-16,1-5 0 0,2-7 5 15,2-6 7-15,2-2 15 0,-1 0 10 16,-2 3 15-16,-2 3 10 0,-6 4 10 15,-7 6 5-15,-6 10 1 0,-3 7-5 16,-3 7-9-16,-3 5-12 0,0-1-11 0,0 1-6 16,0-2-3-16,0 2-1 0,0 0 4 15,-6 3 4-15,-4 8-1 16,-3 7 3-16,3 4-3 0,-2 5 1 16,1 5 1-16,-1 3-2 0,2 1 2 0,-3 4-1 15,3-3-3-15,-5 2 2 0,5-2-1 16,-2-5 0-16,1-5 0 0,1-5-2 15,4-5-3-15,3-7-3 0,-1-3-5 16,1-1-13-16,2-2-10 0,-1 0-10 16,2-4-64-16,-1 0-74 0</inkml:trace>
  <inkml:trace contextRef="#ctx0" brushRef="#br0" timeOffset="343484.2393">25014 11392 308 0,'0'0'42'16,"0"0"-14"-16,0 0-10 0,0 0-13 0,0 0-2 16,0 0-2-16,0 0-2 0,0 0 0 15,0 0-1-15,127 12-2 0,-107-4 0 16,0 3-1-16,-2-2-1 0,-4-5 2 16,-5 1 3-16,0-3 2 0,-5-1 1 15,2 1-2-15,-2-1-3 0,-4-1-3 16,0 0-1-16,0 0 6 0,0 0 3 15,1 0 6-15,-1 1 4 0,0 7-1 0,0-2-2 16,0 7-1-16,0-3 0 0,0 3-2 16,-5 3-3-16,3-4-1 0,-3 4-1 15,3-5 1-15,-1-1 0 0,-1 3-1 16,2-3 0-16,1 0 1 0,0-5 2 16,1 5 1-16,0-5 0 0,0 3 0 15,8 1 0-15,4-3-4 0,5 0-2 16,5-2-10-16,2-4-7 0,5 0-8 15,2-5-1-15,2-4 4 0,2-5 5 16,-4-2 8-16,3 0 5 0,-5 0 6 0,-3-1 6 16,-6-1 6-16,-6 7 5 0,-2 2 4 15,-6 3 4-15,-3 3-3 0,1 0-4 16,-4 3-13-16,0 0-6 0,0 0-5 16,0 0 0-16,0 0 10 0,0 1 3 15,-2 10 2-15,-5 2 0 0,-1 0-4 16,3 4 1-16,2-7-2 0,0 2 1 15,2 1 0-15,-1-2 1 0,2 1 0 16,0-3 2-16,3 1-2 0,5-4 0 16,3 2-4-16,-1-4-2 0,5-3-3 0,4-1-2 15,-5 0-1-15,3-1 1 16,-3-5 2-16,-6 1 2 0,2 1 3 0,1-2 0 16,-7 3 2-16,0 1-1 15,-4 2-2-15,0 0-5 0,0 0-4 0,2 0 0 16,-2 0 4-16,0 0 5 0,-5 8 5 15,-8 7 3-15,-7 5 4 16,-6 8-5-16,-4 7-39 0,-6 5-4 16,-1 11-5-16,-2 1 0 0,-1 6 40 15,-1-1-2-15,-1 4-3 0,-1-4-4 0,-2-4-12 16,3-7-62-16,-4-8-124 0</inkml:trace>
  <inkml:trace contextRef="#ctx0" brushRef="#br0" timeOffset="345071.1341">9642 9852 22 0,'0'0'12'0,"0"0"-4"16,0 0 5-16,0 0-1 0,0 0 7 0,0 0 1 16,0 0 0-16,0 0-3 0,0 0-3 15,0 0-5-15,23-58-6 0,-23 58 1 16,0 0-3-16,0 0 6 0,3 0 4 15,-3 0 4-15,0 11 0 0,-4 7 0 16,-6 5-1-16,-2 1 0 0,3 5 1 0,-5 4 3 16,4 4 0-16,-5 8 0 0,2 5 0 15,-3 7 1-15,-1 6-3 16,2 4 0-16,-5 6 0 0,2 4-3 16,-4 7 3-16,-1 4-2 0,-3 7 0 0,-2 3 0 15,1 4-3-15,-5 5 2 0,3 1-1 16,0 4-2-16,2 5-2 0,0 1-2 15,3 6-2-15,1-5 0 0,3 0 1 16,2-1 1-16,-2-2-5 0,0 3 3 16,-1 3 1-16,-2-3-2 0,0-1 4 0,1 0-2 15,-1 2-4-15,3-1 4 16,4-1 3-16,2-1-1 0,4-1 2 16,5-2-1-16,4-1-4 0,-1-1 2 15,1-7-2-15,-1 0-1 0,2-5 0 0,2 0-3 16,-4-4 1-16,0 0 0 0,0-5-1 15,2-4 1-15,-1-7 4 0,-6-3-3 16,-1-6 1-16,-2-1-2 0,0-2-2 16,0-7 1-16,-2 1-2 0,1-6 3 15,-2-3-2-15,1-4 1 0,2-4-1 0,3-6 1 16,-1-3 0-16,0-6-2 0,5-2 6 16,0-8-6-16,0-2 3 0,2-7-1 15,-1-6 1-15,2 1-1 0,0-6 2 16,-1 0-2-16,1 0 3 0,0 2-2 15,0-1-1-15,0 1 0 0,0-2-6 0,0 0-4 16,0 0-16-16,0 0-36 16,0-17-77-16,0-10-116 0</inkml:trace>
  <inkml:trace contextRef="#ctx0" brushRef="#br0" timeOffset="346236.3441">7904 13697 221 0,'0'0'18'0,"0"0"-3"16,0 0 3-16,0 0 0 0,0 0 1 15,0 0 7-15,0 0-1 16,0 0-2-16,0 0-2 0,221 17-7 0,-177-12-3 15,0 2-3-15,3-1-3 0,6 0 1 0,6 0 0 16,2-1 0-16,10 1 0 0,4 1-1 16,0 0-1-16,8 0-2 15,-1 2 0-15,8 0 0 0,1 1 0 16,6-1 0-16,4 4-2 0,0-1-2 0,2 2-1 16,4-1 3-16,0 3-3 0,7-2 4 15,0 0-1-15,4 1 0 0,-1-3 1 16,3 0-1-16,0-4 1 0,1 1-1 15,1-3 1-15,-4 2 0 0,1-4 0 16,-3 2 1-16,4-2 0 0,0 1 0 0,-3 0 0 16,-2 0 0-16,-3 3 1 0,-2 1-2 15,-3-1 1-15,4 1-2 0,-1 2 1 16,-2 0-1-16,1 1 1 0,-1 0-1 16,2 1 1-16,-1-1 0 0,-1 3-1 15,-4 0-1-15,-4 0 0 0,-6 0-1 0,1 2 0 16,-2-2 0-16,-1 0-1 15,-6-2 1-15,4-2 1 0,-5-2 0 16,-1-1 1-16,-3-4-1 0,1-1 2 16,0-1-1-16,0-2 1 0,-3 1-1 0,-4-2 1 15,-4 1-1-15,-9 0 1 16,-11 0 3-16,-3 1-3 0,-12 3 0 0,-12-3 0 16,-9-1-1-16,-8 1 3 15,-7-1 4-15,0 0 2 0,0 0 3 0,1 0 2 16,1 0-3-16,-1 0-4 0,1 0-5 0,-1 0-3 15,1-2 0-15,-1-5 1 0,-1 2-2 16,0-5 0-16,0 4 0 16,0 0-5-16,0 1-4 0,0-1-5 15,0 1-9-15,-4-3-9 0,1-1-12 0,-4 1-4 16,-3 0 2-16,-1-3 4 0,-3-2 9 16,-1 0 7-16,1 0 5 0,-2-3 8 15,2 0 8-15,-1-1 6 0,1-3 8 16,2 0 8-16,5 5 9 0,1-1 3 15,5 6 3-15,-3-2 1 0,1 0 2 16,1 5 5-16,1-3 3 0,1 5-1 0,-2 0 0 16,2 2-7-16,0 3-5 15,-1-2-5-15,1 2-4 0,0-2-4 0,0 1-4 16,0-1-2-16,0 1-2 0,0-1-3 16,0 2-2-16,6 0 0 15,6-1 2-15,3 8-2 0,5 7-1 0,-2 3-1 16,0 3-3-16,-3 3 2 0,-2 4 0 15,-3 0 1-15,0 1 1 0,-4 1-1 16,-2 0-1-16,-2-2 3 0,-4 0-2 0,1 0 1 16,-8-1 2-16,-8-4-3 15,-8-1-1-15,-8-1-2 0,-9-3-6 0,-14-3-11 16,-14-6-29-16,-6-5-55 16,-11-3-141-16</inkml:trace>
  <inkml:trace contextRef="#ctx0" brushRef="#br0" timeOffset="347403.7038">9554 9825 81 0,'0'0'31'0,"0"0"-2"16,0 0-4-16,0 0-3 0,0 0-1 16,0 0-5-16,0 0-3 0,0 0-4 15,0 0-1-15,0 0 2 0,-220 247-1 16,210-235 3-16,4-5-1 0,2-4 5 15,4-3 12-15,-3 0 8 0,3 0-1 16,0 0-7-16,0 0-14 0,0-14-11 0,11-5-3 16,1-8 0-16,2-2 0 0,2-1 0 15,0 1-1-15,5-1-1 0,-1-1 2 16,1 4-2-16,-3 1 4 0,2 5-4 16,-4 2 1-16,0 6-1 0,-6 2 1 15,1 3 1-15,-3 3 0 0,-1 2 1 16,3 0 0-16,2 2 1 0,-2 0 1 15,2 1 1-15,5 0 2 0,-7 0 0 16,7 0 3-16,-1 1 0 0,-3 5 0 16,10 5 2-16,-5 3-4 0,0 1 1 0,-3 2-4 15,-1 4-1-15,-2 2 0 16,-2 2 0-16,0 2-2 0,-3 0 0 0,2 0-1 16,1 1 0-16,-3 0 0 0,2-3-1 15,0 0-3-15,2-8-9 0,1-1-38 16,1-4-134-16,4-3-37 0</inkml:trace>
  <inkml:trace contextRef="#ctx0" brushRef="#br0" timeOffset="348435.1598">12881 14523 241 0,'0'0'52'15,"0"0"-3"-15,0 0 0 0,0 0-3 0,0 0-9 16,0 0-5-16,0 0-4 0,0 0-3 16,0 0-4-16,31-94-1 0,-25 88-3 15,-4 3-2-15,2 0-3 0,-1 0-3 16,-3 3-4-16,0-2-3 0,0 2-2 15,6 0-2-15,3 0 1 0,5 10 0 16,-2 4 5-16,-2 1-4 0,0 3 3 0,-3 2-4 16,-1 0-1-16,2-2 0 0,-3 0 1 15,2-2 1-15,-1-5 0 0,2 0 0 16,-4-5-1-16,-1-3-1 0,4 3-2 16,-3-4-1-16,-1-1-3 0,6 1-7 15,1-2-13-15,0-3-18 0,5-6-23 16,-1-3-17-16,-4-3-20 0,3-4 4 15,-1 1 17-15,-2-2 27 0,3 1 39 16,-6-1 16-16,2 7 21 0,-5 4 11 16,-1 6 10-16,-3 3 11 0,0-2 8 0,0 2 7 15,0-1-3-15,0 0 2 0,0 1-7 16,-3 0-6-16,-10 0-13 0,-4 0-7 16,-7 9-5-16,1 1-9 0,0 4-3 15,-1 2-8-15,0-1-3 0,0-1-2 16,-2 1 0-16,-3-2-2 0,2 1-3 0,-4-2-5 15,-2-2-25-15,0-3-59 16,-5-4-158-16,2-3-3 0</inkml:trace>
  <inkml:trace contextRef="#ctx0" brushRef="#br0" timeOffset="349647.8675">8365 10719 132 0,'0'0'17'0,"0"0"7"0,0 0 4 16,0 0 6-16,0 0-2 0,0 0-6 15,0 0-6-15,0 0-5 0,0 0-6 16,0 0-3-16,-10-25-2 0,10 24-4 16,0 1-2-16,0-2 0 0,0 2 2 15,0 0 1-15,0 0 4 0,0 3 0 16,0 13-1-16,0 5 1 0,-1 7-3 15,1-2 0-15,1-2 2 0,2 0-2 16,1-2 2-16,3-2 0 0,2-3 3 16,-3-4 2-16,7-5 0 0,-6-4 3 0,3-2-1 15,6-2-4-15,-1 0-2 0,5-6-1 16,-4-7-3-16,3-2 0 16,-6-3-1-16,0-1-1 0,-6 6 0 0,-3 3-2 15,-1 8 4-15,-3 2-1 0,0-3 0 16,0 0 0-16,0-2-2 0,0 1 0 0,-6 1 2 15,-1 3-1-15,-6 8 2 16,-1 9-1-16,0 3 1 0,5 5-1 16,1 3 0-16,2 2-1 0,2 0 3 15,4 2-1-15,0 0 0 0,0 1 4 0,0 2-5 16,3 0 3-16,-3 2-2 0,0 1-1 16,-3 0 0-16,0-1 0 0,-4 0 0 15,-2-4 0-15,2-2 2 16,0-6 0-16,-3-1 2 0,4-10 5 0,-3-2 1 15,2-4 3-15,-3-5 3 0,0 2 0 16,-2-5 0-16,-5-2-1 0,4-10-1 16,-6-8-5-16,10-2 0 0,2-5-1 15,3 2-1-15,4-1 2 0,0 2-2 16,3 7-2-16,4 3-3 0,0 1-2 0,-1 6-2 16,6-4-3-16,5 3-1 0,0 5-4 15,8-1-7-15,1 4-39 0,-3 0-83 16,3 4-100-16</inkml:trace>
  <inkml:trace contextRef="#ctx0" brushRef="#br0" timeOffset="351252.1083">12446 11401 57 0,'0'0'28'0,"0"0"-1"16,0 0-2-16,0 0-4 0,0 0-2 15,0 0-1-15,0 0-1 0,0 0-2 16,0 0 1-16,0 0 0 0,26-27-1 16,-25 26-1-16,1-1-2 0,-1 1-3 15,-1 0-2-15,2-1-3 0,-2-1-1 0,1 3 0 16,-1 0 1-16,2 0 0 15,-2-2 0-15,0 2 0 0,1-1 1 16,-1 1-2-16,0 0 1 0,0-2-1 16,0 2 0-16,0 0-3 0,0 0 3 0,0 0-6 15,-4 0 2-15,-2 5 1 0,0 1 0 16,2 1-1-16,-2 0-1 0,5-3 0 16,-1 0-1-16,2-4 1 0,-1 0 2 15,1 0 2-15,0 7 4 0,0-2 2 16,0 0 1-16,1 2-2 0,5-4-1 0,3 1-3 15,-2-1 1-15,3-3-2 0,1 0-2 16,-2 0 0-16,0-3-2 16,2-4 2-16,-2 3 0 0,-6 1 0 15,0 0 0-15,-3 3-1 0,0-2 1 0,0-1 0 16,0-2 1-16,-1-3-1 0,-5 1 2 16,-2 0 0-16,0 3 1 0,4 3 0 15,1-1-1-15,3 2-1 0,-2-3-1 16,2 3-3-16,-1 0-2 0,-1 0 0 15,1 0-1-15,-1 0 3 0,1 0 1 0,-1 0 1 16,2 0 0-16,-1 3 2 0,1-1-1 16,0 3 0-16,0 0 0 0,0 0 0 15,0 0 0-15,0-5 0 0,0 0 1 16,0 0-1-16,0 2 2 0,1-1-1 16,-1-1-1-16,0 2-1 0,2-2-2 15,-2 0 1-15,0 2 0 0,0-2 1 16,0 0 2-16,0 0 1 0,0 0 0 15,0 0 2-15,-3-5 0 0,0 2 2 16,0-1 0-16,0 1 1 0,3 3-2 0,-2 0-1 16,2 0-3-16,-2 0-4 0,1-2-1 15,-1 2-1-15,2 0 0 0,-1 0-1 16,1 0-2-16,-2 0-2 0,1 2-8 16,-2 9-12-16,1 1-60 0,1 3-57 15</inkml:trace>
  <inkml:trace contextRef="#ctx0" brushRef="#br0" timeOffset="352404.9737">13020 11164 130 0,'0'0'33'0,"0"0"-1"15,0 0-3-15,0 0-8 0,0 0-5 16,0 0-5-16,0 0-4 0,0 0-1 0,0 0-3 16,0 0-3-16,7-18 2 0,-7 16-2 15,2 2 1-15,-2 0 2 0,0 0 1 16,-5 3-1-16,-5 8 2 0,-4 3-2 16,-1 3 3-16,-2 1 1 0,1 1 1 15,0 4 3-15,0 0 0 0,0 5 2 0,3-1 0 16,0 2 0-16,5 2 2 15,-1-2-2-15,2 3 0 0,5 1-2 16,1-2 1-16,1-1-3 0,0-4-2 16,4-4 0-16,-2-5 1 0,5-2 2 0,-3-5-1 15,2-3 2-15,1 1 1 0,2-3-3 16,-2-1-2-16,-3-4-3 0,1 1-1 16,-1-1-1-16,2 0-2 15,1 0-2-15,-1 0-4 0,-6 0-9 0,0 0-20 16,0 0-48-16,0 0-70 0,0 0-63 0</inkml:trace>
  <inkml:trace contextRef="#ctx0" brushRef="#br0" timeOffset="353485.4834">13091 11350 222 0,'0'0'22'15,"0"0"-6"-15,0 0-5 16,0 0-2-16,0 0 2 0,0 0-1 16,0 0 1-16,0 0-2 0,0 0-3 15,0 0 1-15,76-31 0 0,-64 31-1 16,0 0-1-16,-1 0-1 0,1 0 0 0,-2 0-1 16,3 2-2-16,-4 1-2 15,1 2-3-15,-2 1 1 0,0 0-1 0,-4 2 2 16,5 5 0-16,-6-4 1 0,1 8-1 15,-1-1 1-15,-3 1 2 0,0 5 1 0,0-3-1 16,-10 0 1-16,1-1 0 0,-3-3 1 16,-2 1 1-16,2-4 0 15,-3-1 4-15,3-3 0 0,-4-1-1 0,7-2 1 16,-2-5-3-16,-2 3 0 0,7-3 0 16,2 3-1-16,4-3 1 0,0 0 1 15,0 0-1-15,0 0-5 0,-2 0-6 16,2 0-1-16,0-3 1 0,2-5 1 15,8-6-1-15,6-1 0 0,0 0-5 16,5 1 0-16,1 2 0 0,2-1 2 0,1 3 2 16,1 0 3-16,-1 1 0 15,-2 0 3-15,-3 2 0 0,-4 0 2 16,-1 1 0-16,-7 3 1 0,1-3 2 16,0 1 1-16,-1 0 2 0,-1-2-1 0,-4 5 4 15,5-3-2-15,-7 2-3 0,2 0-1 16,3-4 0-16,-2 5 1 0,0-1 1 15,-1 0-1-15,-3 3 0 0,0-2-2 16,0 2 1-16,2-1-2 0,-1 0-1 16,1 1-1-16,-2-2-1 0,1 2-1 0,-1-3-2 15,0 3 1-15,0 0 1 0,0 0 2 16,0 0 2-16,0 0 2 0,0 0 1 16,-4 5-1-16,-7 5 2 0,0-1-1 15,5 4 0-15,-1-1 0 0,2 1-1 16,-1 4 2-16,1 0-3 0,2-7 2 15,-1 7-1-15,2-6 0 0,2-7 1 0,0 7-1 16,0-5 4-16,0 5 0 16,3-2-3-16,3-1-1 0,0-2-6 15,4-3 1-15,-1 2-4 0,1-1-6 0,0 0-11 16,-6-2-32-16,6 0-48 0,-5 1-63 16</inkml:trace>
  <inkml:trace contextRef="#ctx0" brushRef="#br0" timeOffset="353752.5763">13672 11608 182 0,'0'0'8'0,"0"0"2"0,0 0-3 15,0 0 0-15,0 0-1 0,0 0 2 16,0 0-2-16,0 0 0 0,0 0-1 0,5 27-2 16,-10-12 1-16,-2-1 1 0,-3-4-3 15,3 3-1-15,-2-2 0 16,3-5-2-16,-1 1-1 0,0 0-5 16,4-5-5-16,-3 7-9 0,6-2-27 0,-3-2-89 15</inkml:trace>
  <inkml:trace contextRef="#ctx0" brushRef="#br0" timeOffset="354455.6262">13934 11423 187 0,'0'0'38'0,"0"0"-4"0,0 0-6 16,0 0-10-16,0 0-5 16,0 0-13-16,0 0-3 0,0 0 1 0,0 0-2 15,11-7 7-15,-9 9-2 0,-1 4 2 16,-1 10-1-16,0 2-1 0,0 2 1 15,-1-2-2-15,-1 2 1 0,1-8-1 16,-2 1 1-16,3-1-1 0,0-2 3 16,0 0 1-16,0-3 1 0,4-1 1 15,4-2-2-15,-1-1-2 0,6 0-2 16,3-3-5-16,1 0-2 0,4-3-3 0,-1-6-4 16,-2 1 1-16,-4-5 0 0,-4 4 6 15,-2-3 3-15,-2-2 5 0,-3 4 2 16,1 1 1-16,-2-2 2 0,-2 5 3 15,1-1 1-15,-1 1 2 0,0 6-1 16,0-1-1-16,0 1-3 0,0-1-6 0,0-1-2 16,0 0-4-16,0 2 1 0,0 0 1 15,0 0 2-15,0 9 1 16,-4 7 0-16,1 7 0 0,-1 0 0 16,-2 1 0-16,-3 1 0 0,4 3 1 0,-3 3 1 15,-1-1-1-15,0 2 1 0,1 2-2 16,-1 5 1-16,1-2-2 0,-1 1 2 15,-1-2-2-15,0-1 1 0,-3-4 1 16,1-4 1-16,1-4 0 0,2-6 2 16,2-3-1-16,2-5 3 0,1-6 5 0,4 2 2 15,0-5 6-15,-1 0-2 0,1 0-2 16,-6 0-5-16,-1-4-3 0,-2-1-3 16,5-9-1-16,1-5-2 15,3-1 0-15,0-6 0 0,3 0-1 0,4 3 0 16,0-2 0-16,5 1-1 0,2 1-1 0,2 1 0 15,-1 4-2-15,0 3-2 0,0 1-3 16,2 2-6-16,-7 5-8 16,2 0-8-16,2 0-15 0,1 4-27 15,4-2-38-15</inkml:trace>
  <inkml:trace contextRef="#ctx0" brushRef="#br0" timeOffset="354761.8041">14495 11214 267 0,'0'0'40'0,"0"0"-7"16,0 0-9-16,0 0-8 0,0 0-7 16,0 0-4-16,0 0-3 0,0 0-2 0,0 0 0 15,0 0-3-15,152 67 0 16,-148-36 2-16,-5 6 2 0,-8 6 2 0,-10 11-2 16,-10 4-2-16,-11 4-9 0,-8 4-14 15,-7 1-110-15,-5-1-56 0</inkml:trace>
  <inkml:trace contextRef="#ctx0" brushRef="#br0" timeOffset="356177.0612">9146 13707 91 0,'0'0'13'0,"0"0"-6"0,0 0-2 0,0 0-3 16,0 0-1-16,0 0 2 0,0 0-2 16,0 0 0-16,0 0 1 0,-12-23 0 15,12 22 0-15,-1-1 2 0,1 1 0 16,-3-1 3-16,3 0 5 0,-1 1 4 15,1-1 3-15,-2 1 2 0,2-1-2 0,0-4 0 16,-1-2-3-16,1 3 1 0,0-5-1 16,1 3 0-16,-1-6 1 0,0 4-2 15,0 4 0-15,0 0-5 16,0 5-2-16,0-1-2 0,0 1-2 0,0-2 1 16,2 0-3-16,-2 1 2 0,0 0-3 15,0-1-1-15,0 1 1 0,0 1-2 16,0-2 1-16,-6 2-1 0,-1 0 0 15,-4 0 1-15,0 0 0 0,8 0 0 16,-6 0 1-16,5 2-1 0,-2-1 0 0,-2 3 0 16,5 0 0-16,-6 2 0 0,3-1 1 15,0-1 0-15,-2 1 0 0,2 0 3 16,-1 0-3-16,1 0 1 0,-4 0-1 16,7-3-1-16,-1 6 3 0,2-4-1 15,-1 1 0-15,0 4 0 0,3-3 1 0,-1-1 1 16,1 5-1-16,-2 0 2 0,4-3 1 15,5 5 2-15,-1-4 1 16,4-3 0-16,-1-1-2 0,1-2-2 16,1-1 0-16,-2-1-1 0,3 0-1 0,-1 0 0 15,1 0-2-15,-3-4 0 0,-2 0 0 16,3-3-1-16,-3 1-1 0,-1-3 0 16,-2 1-3-16,-2 4 3 0,-1-7 0 15,-1 5 2-15,0-6 2 0,0 0-1 16,-7 5 0-16,4-1-1 0,-4 1 0 0,-1 2-1 15,3 2 0-15,-4 1 0 0,3 2 0 16,-4 0 0-16,-4 0 1 16,2 10-1-16,5-3 1 0,-3 6 2 15,4 1 0-15,2-6 0 0,-1 8-1 0,5-1 0 16,0-4 1-16,0 5 3 0,6-6 0 16,4-1 2-16,0-1-1 0,3-2 1 15,2-4-5-15,2-2-1 0,6 0-3 16,-1 0-1-16,-2-7-1 0,-7 1 0 15,2 0-2-15,-6 0 0 0,-4 3-1 16,-1 0 0-16,-4 3 0 0,0-6 2 0,0 1 3 16,-8-3 1-16,4 3 1 15,-8 1 2-15,-2 3 1 0,-1 1 1 0,3 0 1 16,1 0-1-16,1 0-2 0,5 1 0 16,1 1 0-16,0 1-2 0,1 0-1 15,0 0 0-15,2 0-3 0,1-3 2 16,0 5-1-16,0 0-2 0,0-1-2 15,0 7-8-15,0-5-14 0,0 5-25 16,1 1-65-16,2-1-97 0</inkml:trace>
  <inkml:trace contextRef="#ctx0" brushRef="#br0" timeOffset="357824.2926">9104 13719 84 0,'0'0'21'0,"0"0"-1"16,0 0-2-16,0 0-5 0,0 0-1 15,0 0-1-15,0 0 2 0,0 0 0 16,0 0 2-16,0 0-2 0,61-59-2 0,-47 50-5 16,2-1-1-16,3 0-1 15,3-2 1-15,-1 0-4 0,1 0 1 0,3-2 1 16,1 0-1-16,0-1-1 0,1-2 1 16,2 0 0-16,0 0-1 0,-4 0-1 15,2-1 2-15,-1 1-2 16,-1 0 1-16,-1 0 2 0,0 0-3 0,0 2 1 15,2-2 0-15,-3 0 0 0,3 1-1 16,-1-3 3-16,-2 1-3 0,3-1 1 0,0-4 0 16,0 2-1-16,1-1-1 15,1-1 2-15,-3 0-1 0,2-1 1 16,-2 2 0-16,-2 2-1 0,-3 1 1 16,0 1-1-16,0 4 2 0,-2-3-1 0,2 2-1 15,0-2 1-15,2 0-1 0,1-1 0 16,0-1 0-16,2-1-1 0,-2 0 1 15,3 0 1-15,0 0-1 0,0-2 0 16,4 6 0-16,-1 0 0 0,-3 3 1 16,0-1 0-16,-4 2 3 0,0 1 0 0,-9 5 1 15,4-2 4-15,-1 2 2 0,-3 0 4 16,7-2 0-16,-4-1 1 0,0 1-2 16,-1-2-3-16,0 1-2 15,0-1-3-15,5-2-2 0,-2 2 1 0,2-2-4 16,0-1 1-16,-1 3-1 0,1 1 1 0,-2 0-1 15,0 0-2 1,1 1 1-16,-7 3 0 0,2-1 0 0,2 0 2 16,-1 1-2-16,5-2 1 0,0 0-1 15,-4 2 1-15,4-2 0 0,-1 1-1 0,-2-1-1 16,3 0 1-16,1 0 0 0,-1 1 1 16,6-1 0-16,0 0-1 0,0 2 1 15,-3 0-1-15,2 0 1 0,-2 1 2 16,-3-2-1-16,-5 3 1 0,0-2 0 15,0 0 1-15,-6 3-2 0,5-5 0 16,1 1 3-16,-4 3-4 0,2-5 1 0,0 2-1 16,0 0 0-16,3-2 1 15,0 1-1-15,0-3-1 0,0 2 0 16,-3-3 0-16,7-2 0 0,-3 1 1 0,1 2-2 16,-1 0 1-16,1-2-1 0,-1 4 1 15,-1-4 1-15,0 4 0 0,-2-3 0 16,-4 3 0-16,2 0 1 0,-2-4-1 15,3 4 0-15,3-6 0 0,-2 0 1 16,1 0-2-16,1-2-2 0,1 1 2 16,5-5-1-16,1 4 1 0,0-2 0 15,2 1 0-15,-4 1 0 0,1 2 0 16,-6 1 0-16,6-1 1 0,-4 2-1 16,0-1 0-16,-1-1 0 0,1 2 2 0,2-2-2 15,-2 2 0-15,0-4 1 0,-1 3-1 0,1-1 2 16,0 1-1-16,-2-1-2 15,0 0 2-15,-1 0-1 0,2-1-1 16,-5 1 3-16,-1 5-3 0,-2-2 0 16,1 2 1-16,-4 1-1 0,4-2 0 0,-4 4 1 15,-5 3-1-15,6-5 1 0,-4 3-3 16,3-2 3-16,1-1-1 0,-1 3 0 16,0-4 0-16,0 1 1 0,2-1 0 15,-1 1 0-15,4-2 0 0,0 0-1 16,-1 0 1-16,-1 0-1 0,2 1 1 15,0-1 0-15,-6 4 0 0,7-7 2 16,-2 4-2-16,-1 1 1 0,0-1-1 16,-4 3 0-16,2 0 1 0,-2 1-1 15,-2 1 2-15,0 1 0 0,0 0-1 0,-2 0 0 16,3-1 0-16,-1 1-1 16,-3 3 0-16,4-2-1 0,1-1 0 0,-2 0 0 15,4-1 1-15,-3 2 0 0,4-3 0 16,0 0-2-16,1 1 4 0,-2 0-1 15,-4 1 1-15,4-2-1 0,-1 2 0 0,-2 0 0 16,4-2 0-16,-5 2 0 0,-2 0-1 16,9-3-1-16,-7 3 1 15,3-3 0-15,1 0 0 0,-4 3 0 16,0 1-1-16,0-1 1 0,2 1 0 0,-2-1 0 16,2 2-1-16,-5 1 0 0,0-2 0 15,0 2 0-15,1 0 0 0,-1-1 1 16,3 1 0-16,3-3 0 0,-2 1 1 15,1 1 0-15,0-1 0 0,-5 2 0 16,0-1 0-16,4-1 0 0,1-1 2 16,-1 1-3-16,4-2 0 0,-4 2 0 15,0-1 0-15,0 2 0 0,-1-3 1 16,0 2 1-16,0-1-1 0,2 1-1 16,-5 2 1-16,0-1 1 0,0 1 1 0,1-2 1 15,-1 0-2-15,0 1 0 0,0-1-3 0,0 1 0 16,0 1-2-16,0-2-2 15,0 2 0-15,0-1-4 0,-3 1-2 16,-4 0-5-16,-6 0-10 0,4 0-11 16,3 0-17-16,-4 4-43 0,7-1-76 0</inkml:trace>
  <inkml:trace contextRef="#ctx0" brushRef="#br0" timeOffset="358563.918">12459 11377 86 0,'0'0'19'0,"0"0"-6"16,0 0-2-16,0 0-2 0,0 0 1 15,0 0 0-15,0 0 1 0,0 0 1 16,0 0-1-16,-17-7 1 0,11 7 1 15,-2 1-3-15,-3 7 2 0,5-3-1 16,-3 8-2-16,5-6 0 0,0 5 0 16,1-2 1-16,0 2 5 0,3 6 2 0,0 1 2 15,0 2 0-15,5-3-4 16,0-1-1-16,5-1-2 0,-2-7 1 0,2 1-2 16,3-3 2-16,-6-4-5 0,12 4-1 15,-2-6-3-15,2-1-2 0,5 0 0 16,-2 0-1-16,0-4 2 0,-5-3-3 15,1-3 3-15,-4-2-1 0,-4-1 0 16,-4 2-1-16,-2-4 0 0,-1 4 2 16,-3-5 0-16,0-4-1 0,-3 3 0 0,-4-4-2 15,0 6 0-15,-2 4 0 0,-1 2 0 16,3 4 0-16,2 2-1 0,-5 0 0 16,5 1 0-16,-1 0 0 0,-4 2-2 15,5 0-1-15,-5 0 2 0,2 4-1 16,2 3 0-16,0 1 0 0,1 0 0 0,0 4 3 15,2-2-1-15,2 0 2 16,1 1-1-16,0 0 2 0,0-7 2 16,0 6 2-16,1-5 1 0,-1-1-1 15,8 2 1-15,-3-4-3 0,-2-1 1 0,6 1-2 16,-5-2-2-16,4 0 0 0,0-5-1 16,-4-4-1-16,2 1 0 0,-5-4 1 15,2 1 0-15,-3 0 1 0,0 1-1 16,-3 0-2-16,0 2-2 0,-1 4-2 15,3 1-2-15,1 3-4 0,-6 0-5 0,-3 3-6 16,-2 6-23-16,-3 10-77 0,5 1-75 16</inkml:trace>
  <inkml:trace contextRef="#ctx0" brushRef="#br0" timeOffset="360231.3111">12355 13773 69 0,'0'0'26'0,"0"0"-3"0,0 0-3 15,0 0-4-15,0 0-1 0,0 0 1 0,0 0 1 16,0 0 3-16,0 0 1 0,27-78-3 16,-25 72 1-16,-1 0 1 0,1-5 2 15,-1 7 1-15,-1-1 3 0,2 0-6 16,-2 5-1-16,0-2-7 0,0 2-4 15,1 0-3-15,-1-1-4 0,2 1 1 0,-2 0 5 16,1 0 4-16,2 0 7 0,-2 9 1 16,3 7 3-16,-1 5-1 15,0 0-4-15,2 3-1 0,-2-1 0 0,1 2-2 16,-4 2-1-16,6 2-1 0,-2 3-2 16,-4 2 1-16,3 1-2 0,0 3 0 15,-2 3-1-15,1 2-3 0,-1 2 0 16,1 2-2-16,-1-2 0 0,-1-1-3 15,3-1 2-15,-3-3-2 0,0-4 0 16,0-3 4-16,0-10-4 0,0-1 0 0,0-10-3 16,0-6-2-16,0 2-3 15,0-8-9-15,0 0-9 0,0 0-23 16,0 2-54-16,0-2-141 0,0 0 6 16</inkml:trace>
  <inkml:trace contextRef="#ctx0" brushRef="#br0" timeOffset="361074.7955">11194 14318 424 0,'0'0'30'15,"0"0"-1"-15,0 0-1 16,0 0-4-16,0 0-7 0,0 0-8 0,0 0-6 15,0 0-3-15,0 0-1 0,0 0-1 16,91-42 0-16,-78 46 0 0,-6 1-1 0,2 6-1 16,-1 0 1-16,-3-3 0 0,-1 8 2 15,-1-7 0-15,-3 3 2 0,0 5 0 16,-3-2 0-16,-3 5 1 16,-4-5 1-16,0-1-2 0,-2-2 5 0,1-3-2 15,2-1 2-15,2-3-1 0,-2-3-1 16,-1 3 0-16,6-4 2 0,-1 1-2 15,5-2 1-15,-1 0-1 0,1 0-1 16,-3 0-2-16,3 0-5 0,0-3-1 16,0-6-4-16,7-3-1 0,5-4-2 0,5 4 1 15,5-1-1-15,1 3-3 0,3 0 2 16,2 0-2-16,1 1 1 0,1 0 6 16,-1-2 1-16,-3 3 4 15,-3-2 4-15,-3 1 2 0,-5 3 4 0,-5-2-2 16,-3 4 5-16,-4 1 0 0,4-3 0 15,-4 3 1-15,-2-2-4 0,2 2 0 16,-3 3-1-16,0-6-1 0,0 0 0 16,0 0-1-16,0 1-1 0,0 5-1 15,0-2-2-15,0 2 0 0,0 0 3 0,-1 0 3 16,-10 2 0-16,-1 8 3 0,-3 3 0 16,2 2-1-16,3 2 3 0,3 1-1 15,-3 1-2-15,6-6 0 0,1 4-3 16,3-7-1-16,0 2-1 0,0 5-1 15,1-2 2-15,5 4-4 0,7-7 3 16,-4-4-10-16,5-5-13 0,6-3-39 0,3 0-106 16,9-3-93-16</inkml:trace>
  <inkml:trace contextRef="#ctx0" brushRef="#br0" timeOffset="362553.0836">12492 11785 51 0,'0'0'23'16,"0"0"-5"-16,0 0-1 0,0 0-3 16,0 0 0-16,0 0 2 0,0 0 0 15,0 0 1-15,0 0-1 0,0 0 1 16,-42 374-4-16,35-333 1 0,1-1-3 15,-1-2-1-15,0-1 2 0,-2-3-1 0,2 0 4 16,1-2-1-16,-2-1 1 0,2-1 0 16,-2-2-1-16,1-3-2 0,1-2 2 15,-1-2 0-15,0 1-2 16,1-2 0-16,-1 1-2 0,-2 1-2 0,2-1-2 16,0 0 0-16,1 2-1 0,0 1-2 15,1 2 0-15,3 0-1 0,1 0 0 16,-1 0 0-16,2-1-1 0,0 0 0 15,0-1-2-15,-1-2 2 0,1-5-1 16,3 0 2-16,0 0 0 0,-2-1-1 0,3 7 1 16,-1-3 1-16,0 0-3 0,-2-6 1 15,2 3-1-15,-1 2-1 16,-1-1 1-16,2 0 0 0,-1 1 0 0,-1-3 0 16,-1-3-1-16,2 5 1 0,-1-2 1 15,3-4-1-15,2 2 0 0,-2 1 0 16,1 1-1-16,-1 5-1 0,2-1 1 15,-3 2 0-15,0 2 0 0,0 4-1 16,-5 0 2-16,2 1-1 0,0 3 2 16,-1-4-2-16,1-7 1 0,0-1 0 0,0-8 1 15,0-6-1-15,0 2 1 16,0-8 0-16,0 0 1 0,0 0 1 0,0 1-1 16,0 1-1-16,0 0-1 0,0 5 0 15,-2-1 0-15,2-1 0 0,0 7 0 16,0-7 1-16,0 6 0 0,-1 0 0 15,-1-1 3-15,-2 1-3 0,4-2 0 0,-3 2-1 16,2-6 1-16,1 1 0 16,0-6 1-16,-2 0 1 0,2 0 1 15,0 2 1-15,-3-1 3 0,3 0-1 0,0 1-1 16,0-1-1-16,0 1-1 0,0 0-2 16,0-1 0-16,0 6-1 0,0-3-1 15,0 2 0-15,2 3-3 0,-1-4 2 16,1-1-1-16,-1 5-1 0,2-4-1 15,-3 0-8-15,4 5-13 0,-1-3-72 0,-1-1-122 16</inkml:trace>
  <inkml:trace contextRef="#ctx0" brushRef="#br0" timeOffset="363678.5319">8978 13855 10 0,'0'0'19'0,"0"0"2"0,0 0 2 0,0 0 3 16,0 0-2-16,0 0-3 0,0 0-3 16,0 0-7-16,0 0-8 0,-56-14 0 15,56 14-3-15,-2-1 0 0,2 1 0 16,-1 0 0-16,-1 0 1 0,2 0 0 15,-2 0 3-15,2 0-1 0,-2 0 2 0,2 0 4 16,0 0 7-16,0 0 0 0,0 0 2 16,0 0-3-16,0 0-4 0,7 0-2 15,2 0-4-15,10 0-3 0,-9 0-1 16,10 0-3-16,-2 3 1 0,0-2-3 16,4 3 0-16,1 1-2 0,-1 0-2 15,-3-1-2-15,4 1 0 0,3 0-2 16,0-2 1-16,1 1-2 0,2-1-3 15,0 2-3-15,0-2-6 0,1 2-10 16,1-2-16-16,2 1-16 0</inkml:trace>
  <inkml:trace contextRef="#ctx0" brushRef="#br0" timeOffset="366956.6654">12618 11344 3 0,'0'0'8'0,"0"0"-1"0,0 0-1 16,0 0-1-16,0 0-1 0,0 0 1 15,0 0 1-15,0 0-1 0,0 0 0 16,0 0-3-16,-11-20 2 0,5 20 2 0,0 0-2 15,-4 3 2-15,-3 4-1 16,3 1 1-16,-1 2 1 0,0 0-1 16,4 1-1-16,-1 0 1 0,-3 6-3 15,4-2 2-15,-2 1 0 0,3-4 0 0,1 4-2 16,0 1 1-16,2-7-2 0,-1 10 2 16,2-8 1-16,-2 2-1 0,4 6 1 15,0-8 1-15,0 6-1 0,0-8 0 16,3 1-1-16,1 0 1 0,-1-2 0 15,3 0-1-15,1-3 1 0,2 0 1 16,0-2 0-16,2-1-2 0,1-2-2 16,-1 1 0-16,4-2 0 0,1 0-2 0,-5 0 2 15,7 0-2-15,-4-6 1 16,-5 1 0-16,4-4-1 0,-3-2 0 0,-3-2-1 16,2 2 2-16,-5-5 0 0,0-2 1 15,-4-1 1-15,0-7 1 0,2 3-2 16,-2 0 3-16,-6 1 0 0,2 2-2 15,-2 6 1-15,3 1-2 0,0 6 1 16,-3-4 1-16,2 4-3 0,0 2 3 0,-3-1-4 16,2 5 0-16,1 1 0 0,-5-2 0 15,-2 2 0-15,2 0-3 16,-7 4 2-16,4 6 0 0,2 3-3 0,-4 5 3 16,1 2-1-16,0 1 1 0,6-1 0 15,-1 2-2-15,4-8 2 0,-2 1-2 0,6-5 1 16,-1-3 1-16,1 3 0 15,0-5 3-15,0 0 2 0,0 2 3 16,1-4 2-16,9-1-2 0,-1 1 0 16,2-3-4-16,7 0 0 0,-2-7 0 0,3-6 0 15,-2 1 0-15,-4-4-2 0,1-2 0 16,-5 4 1-16,-3-1 1 0,-3 6 2 16,-2 2 0-16,-1-2-1 0,0 5-1 15,-4-4-1-15,1 2 0 0,-6 3-1 16,-1 0 1-16,-1 3-1 0,-1 0 0 15,2 0 1-15,1 0-4 0,2 3 0 16,0 3-3-16,4-3 0 0,-1 0-2 16,4-3 0-16,-2 0 0 0,2 8-4 15,0-1-67-15,7 6-85 0</inkml:trace>
  <inkml:trace contextRef="#ctx0" brushRef="#br0" timeOffset="367917.25">11011 11164 56 0,'0'0'25'0,"0"0"-3"0,0 0-2 16,0 0-7-16,0 0 0 0,0 0-5 15,0 0 0-15,0 0-1 16,0 0 0-16,3 28 0 0,-1-24 1 0,2 2 3 16,2-3 1-16,3 1-1 0,2-1 0 15,1-3-4-15,5 0-1 0,-1 0-3 16,7 0 1-16,-1-5-3 0,-5-1 3 15,-1-3-4-15,-6 1 0 0,-1-1 0 16,-3 1-4-16,-1-2 8 0,0 0-2 16,-4 6 3-16,-1-7 2 0,0 1-1 0,-1-1 0 15,-5-3-2-15,-4 5-1 0,1 2-1 16,-4 0 0-16,5 4-1 0,-4-1 1 16,2 3-2-16,-3 1 0 0,-3 0-2 15,6 0 1-15,-5 6-1 0,1 3-3 16,5 2-1-16,-4 6-4 0,0 0-7 0,3 4-4 15,1 1-42-15,2 1-85 0</inkml:trace>
  <inkml:trace contextRef="#ctx0" brushRef="#br0" timeOffset="369169.7596">12683 12727 139 0,'0'0'41'15,"0"0"-1"-15,0 0-2 0,0 0-5 16,0 0-2-16,0 0-2 0,0 0-1 0,0 0-2 16,0 0-4-16,-20-24-4 0,20 24-5 15,-3-2-3-15,3 2-2 0,0-1-3 16,0 1-4-16,0-2 2 0,0 2-3 16,0-2 4-16,0 2 0 0,14 0 1 15,5 0 1-15,10 0-1 0,3 2-1 16,9 6-2-16,5-1-1 0,6 4 0 15,7 0-1-15,3 2 1 0,5 1-1 16,-1-1 0-16,2-2 0 0,0-1 0 16,-4-1 0-16,-2 0 0 0,-7-1 0 0,0-2 0 15,-3 0 0-15,-4 1 0 0,-2-2-1 16,-1 2 0-16,-1-1-1 0,-1-4 0 16,-6 5 0-16,-5-2 0 0,-9-2-2 15,-10-2-3-15,-6 0-11 0,-7-1 1 16,0 0 2-16,0 0 4 0,0 0 8 15,-10-9 0-15,-6-3-2 0,-5-3 0 16,-7 0 1-16,-1 1 0 0,-2-1 2 16,-3-2-2-16,-2 1 2 0,3-1 3 15,1 2 0-15,3 0 3 0,3 3 0 0,3-1 1 16,5 1 0-16,6 5 1 0,4 1 3 16,1 2 1-16,4 1 3 0,0 0 2 15,0 1-3-15,3 2-4 16,-1-2-8-16,1 2-2 0,0 0-3 0,10 0 0 15,8-1 2-15,3 1 1 0,2 8 1 0,2 0 3 16,-2 7-3-16,3-1 1 16,-1 3-1-16,-2 1 0 0,-2 1-2 0,-3 2 2 15,-3 0-4-15,-4 3 1 16,-4 0 1-16,-7 0-1 0,0 0 6 0,-3-1 4 16,-7 0 0-16,-6-3 1 0,0 0-1 15,-3-3-2-15,-2-2-1 0,0-3-2 16,-2 1-1-16,0-5-3 0,4 0-6 15,5-2-20-15,1 0-65 0,0 3-121 16</inkml:trace>
  <inkml:trace contextRef="#ctx0" brushRef="#br0" timeOffset="371415.9949">15531 12357 97 0,'0'0'38'16,"0"0"-1"-16,0 0-5 0,0 0-1 16,0 0-6-16,0 0-3 0,0 0-3 15,0 0-2-15,0 0 0 0,0 0 0 16,69-65 4-16,-65 58-3 0,5-6 0 15,-3-1-5-15,1-2-2 0,1-6-2 0,3 0 1 16,-3 1 0-16,1 1-3 16,-3 5 2-16,0 0 1 0,-4 5 0 15,0 6-2-15,-1 0-2 0,-1 4-5 0,0-2-4 16,0 2-3-16,0 0 2 0,0 2 4 16,-4 13 3-16,-8 9 3 0,-2 11 0 15,4 2 0-15,-3 3 2 0,7-1 3 16,-3 2 1-16,5 2-1 0,0-2-1 15,1 4 1-15,-1-3-4 0,4-1 0 0,0 1 0 16,-2-2-4-16,1 0 1 0,-1-1-3 16,1-2 1-16,1-5-1 15,-3-9 0-15,1-3 0 0,2-7-1 16,-1-8 1-16,-1 5 0 0,1-6 0 0,-2 0-1 16,3 1 0-16,0-5 1 0,-1 0-1 15,1 0-2-15,-5 0-4 0,-2-6-5 16,1-8-2-16,-1-5-1 0,3-3 2 15,2-1 3-15,4 0 2 0,-2-1 3 16,0-1 1-16,1 1 0 0,5 2 2 0,0-1-1 16,4-2 1-16,-3 3-1 0,8-2 1 15,-1 3-1-15,2 1-1 16,4 2 3-16,2 3 0 0,-3 0 0 16,2 4 2-16,1 3-4 0,-2 2 2 0,2 2 2 15,1 4-2-15,0 0 0 0,-2 0 0 16,0 3-2-16,-3 4 1 0,-1 4-2 15,-4 0 0-15,-3-2-1 0,-3 2 1 16,-1 3 2-16,-4-3-2 0,-1 8 3 16,-2-3 0-16,-2 1 1 0,-6 4 0 0,-1-2 2 15,-5-2 1-15,-1-4 1 0,-1-2-1 16,-3-4 1-16,7-2-1 0,-6-3-1 16,0-2-1-16,-1 0-1 0,-4 0-1 15,9-5 0-15,1-1-2 0,6 2-5 16,4-4-10-16,-2-1-30 0,6-2-48 0,0-4-52 15,9-1-63 1</inkml:trace>
  <inkml:trace contextRef="#ctx0" brushRef="#br0" timeOffset="374259.557">16587 12366 114 0,'0'0'9'15,"0"0"4"-15,0 0 1 0,0 0 1 16,0 0-1-16,0 0-3 0,0 0-3 16,0 0-2-16,0 0-3 0,202 76 4 15,-195-59-2-15,1 3 2 0,-3 2 4 0,-2-2-2 16,-5 5 4-16,2-1-1 15,0 0-2-15,-6 0 0 0,-5-3-1 16,2-1 0-16,3-8 1 0,-4 1-1 16,5-6-1-16,-3-2 1 0,1 2 1 0,4-4 2 15,0 0 6-15,3-3 0 0,-1 0-1 16,1 0-2-16,-4 0-7 0,1-5-4 16,1-6-3-16,2-9-3 0,7-2-1 15,8-5 0-15,2 1-1 0,1 0-1 16,3 3 3-16,-2 2 0 0,0 2 2 0,-7 6 2 15,-4 6-2-15,-4 5-7 0,-4 2 0 16,0-1-1-16,0 1 2 16,2 0 1-16,4 0 5 0,2 1 0 15,5 8-2-15,-1 4 4 0,-1 2-1 0,-2 4 0 16,0 1 2-16,-3 1-2 0,2 1-2 16,-1-2 1-16,2 0 2 0,0-4-1 15,-2-4 2-15,-1 0 0 0,-2-5 0 16,2 0 2-16,1 1 1 0,3-3 1 15,-1-2-2-15,1-1-1 0,9 1-2 16,-3-3-2-16,7 0 0 0,0 0 0 0,0-5-1 16,-2 2 0-16,0-4-2 0,2 1-2 15,2-3-2-15,-2-1 1 16,0-3-2-16,2-2 1 0,-4-4 2 0,-3-3 3 16,-1 2 2-16,-7 0 2 0,-2 4 2 15,-5 1-1-15,-3 5 1 0,0 0-3 16,-2-7-1-16,-1 9 0 0,-7-4 0 15,4 5 1-15,-5 3-1 0,2 0 0 16,-1 4-5-16,-2 0 2 0,4 0-3 0,-4 6 4 16,-1 6 0-16,3 5 2 15,2-5 2-15,4 3-1 0,3 3 3 0,-3 0-1 16,4 7 0-16,0-4-1 16,5 0-1-16,2-2-4 0,1-1-6 0,3 0-11 15,4-3-40-15,-1 2-101 0</inkml:trace>
  <inkml:trace contextRef="#ctx0" brushRef="#br0" timeOffset="375500.9011">17856 12497 45 0,'0'0'10'0,"0"0"1"0,0 0 3 16,0 0 1-16,0 0 0 0,0 0-3 15,0 0-2-15,0 0 0 16,0 0 1-16,33 130-3 0,-40-109 1 0,-5 2 0 16,6-9-2-16,1 1 0 0,2-6-1 15,0-5 0-15,-2 6 3 0,3-6 4 16,0-1 6-16,-1 2 7 0,3-5 0 15,0 0-5-15,0 0-12 0,0 0-7 16,7-7-10-16,4-3 1 0,5-5 1 16,1 1 1-16,1-1-1 0,3-1-1 15,-1 0 1-15,0 1 1 0,-4 1 3 16,-1 3 3-16,-4 3 1 0,-3 1 4 16,-5 4 0-16,-1 0-1 0,-2 3-3 0,0-1-4 15,0 1-4-15,2 0-1 0,-2 0 2 16,1 0 3-16,-1 0 4 0,2 1 3 15,2 10 1-15,-1 4 0 0,0 5-1 16,3-3 5-16,-2-7 1 0,3 3 1 16,5-4 1-16,-1-1-3 0,2-1-3 15,0-2-2-15,-2-3-4 0,1-2-5 0,7 0 2 16,-1 0-3-16,3-2 2 0,-5-3 0 16,0-5 0-16,-6 3 2 0,0-2 1 15,0-2 2-15,-5 4 1 0,1-1 2 16,-2 1 2-16,-1 4 1 0,0 0 2 15,0-1-2-15,-3 4-4 0,0-1-3 16,0 1-5-16,1 0-1 0,-1 0 1 16,0 0 4-16,2 0 2 0,-2 3 2 15,0 11 1-15,2 6-2 0,1 3 2 0,0-3 0 16,4-3 0-16,-2-5 1 0,4-1-2 16,2-4 1-16,-4-2-4 0,1 0-1 15,3-5-1-15,-1 0-4 0,5-2 0 16,3-7-2-16,-2-5 0 0,-4-3 0 15,-2-3 3-15,1-2 0 0,1-1 2 16,-3 1 0-16,1-1 1 0,-1 0 3 0,-4 7 1 16,1 1 1-16,-3 6 0 15,-1 4 0-15,-1 1-3 0,-1 4 0 16,0-2-2-16,0 2 0 0,0-1 0 0,3-1 1 16,-3 1 0-16,0-1-3 0,0 0 1 15,0 2-5-15,1-3 5 0,-1 3-2 16,2 0 4-16,-1 0-1 0,5 0 0 15,-2 0 1-15,7 0-1 0,-2 0 0 16,-1 5 0-16,3 3-2 0,-2-4 1 0,1 4-1 16,-4-4 0-16,-3-1 0 0,1 4-2 15,-1-4 2-15,1 0-1 16,-1 0 3-16,-1 0 0 0,-1 2 1 0,1-1 0 16,-1 5 0-16,0-2 1 0,1 5 3 15,-1-2-2-15,-1 3 0 0,3 2 2 16,0-4-3-16,2 4 1 0,-1-7 2 15,1-1-1-15,1 1-1 0,0-4 1 16,2 2-2-16,1-3-3 0,2 1-4 16,-1-4-2-16,7 0-8 0,-1 0-6 0,3-9-5 15,-3-2-7-15,-2-1-9 0,-1-4 2 16,0-1 3-16,-4-4 6 0,0 0 8 16,2 0 7-16,-4 2 8 15,1-1 5-15,-1 2 5 0,3 1-1 0,-3 0 2 16,-1 5-2-16,1 2-2 0,0 2 4 15,-1 0-5-15,0 1 2 0,-2 4-4 16,-1 1-1-16,-3 2 0 0,0 0 2 16,3 0 1-16,2 0 5 0,0 10 1 15,-3 5-1-15,-2 2 4 0,0 6-2 16,-2 2-3-16,-8 1 0 0,3 3-3 0,-2 0-2 16,2 1-6-16,1 1-24 0</inkml:trace>
  <inkml:trace contextRef="#ctx0" brushRef="#br0" timeOffset="375674.4183">18966 12761 124 0,'0'0'14'0,"0"0"-1"16,0 0-4-16,0 0-6 0,0 0-3 15,0 0-3-15,0 0-6 0,0 0-10 16,0 0-25-16</inkml:trace>
  <inkml:trace contextRef="#ctx0" brushRef="#br0" timeOffset="375833.2215">19089 12825 79 0,'0'0'6'16,"0"0"-6"-16,0 0-7 0,0 0-30 0</inkml:trace>
  <inkml:trace contextRef="#ctx0" brushRef="#br0" timeOffset="377516.389">12492 11342 0 0,'0'0'6'0,"0"0"-3"16,0 0 0-16,0 0 1 0,0 0-1 0,0 0 1 15,0 0 1-15,0 0-2 0,0 0 2 16,-13 0-2-16,12 0 2 16,-1 0-2-16,1 0 1 0,-1 0 2 15,-2 2 0-15,-2 0 1 0,2 1-1 0,-5 0 2 16,5 0-2-16,1-2-1 0,-4 5 1 16,4-4 0-16,-4 7-1 0,1-3-1 15,0 2-1-15,0-1-2 0,2 0 2 16,-2 3-2-16,2 0 0 0,0 1 0 15,2 1 1-15,1 0 0 0,-1 2 0 0,-1 5 1 16,3-9-1-16,-1 9 0 16,-1-6 1-16,1-2-3 0,-2 1 2 15,3-1-1-15,0 0 2 0,0-6 0 16,0 7 0-16,0-5-1 0,0 3 2 0,0 1-2 16,0-2 4-16,4 0 1 15,2-1 0-15,0 0 0 0,1-4-1 0,3 1 4 16,1-2-6-16,-2 0 0 0,-4-2-2 15,5 1-3-15,-4-2 2 0,0 0 1 16,7 1-2-16,-8-1 1 0,7 0 0 0,5 0 0 16,-6 0-1-16,6-4-1 0,-1-2 0 15,-2-1-2-15,4 0 1 16,-1-2-2-16,-4-2 0 0,0-1-1 0,-6 4 3 16,2-4 0-16,-2 4 1 0,-4-2 1 15,1 1 1-15,-2 3 1 0,-2-5-1 16,0 5 0-16,0 0 0 0,0-6 0 15,0 8 1-15,-3-6-2 0,1 3 1 16,-5-1-1-16,3 0 2 0,1 5 0 16,-3-3 0-16,3 3 0 0,0 0-2 0,-4-3 0 15,4 3 0-15,-1-1-2 16,-3 0 2-16,2 3-2 0,1-1 1 16,-6-1 2-16,3 1-2 0,1 1 2 0,-7 1 1 15,6 0-2-15,-6 0 0 0,1 0 0 16,1 0 0-16,-4 3 1 0,6 2-1 15,-5 0 0-15,7 0 1 0,-1 2-1 16,-6 1 0-16,8 0 0 0,-3 1 1 16,1-1-2-16,5-5 2 0,0 5 2 15,2-3 0-15,-2-3 3 0,1 3 2 0,2-5 3 16,-1 0 1-16,1 0 1 0,0 1-4 16,0 1-1-16,0 0-5 0,0-2-6 15,0 0-7-15,1 3-17 0,5-2-61 16,-3 1-73-16</inkml:trace>
  <inkml:trace contextRef="#ctx0" brushRef="#br0" timeOffset="378233.5888">12540 11542 81 0,'0'0'14'0,"0"0"-2"16,0 0-3-16,0 0-2 0,0 0-2 0,0 0-1 16,0 0 0-16,0 0-3 0,0 0-1 15,-1-9 1-15,1 7-1 0,0 1 1 16,0-1-1-16,-2 1 2 0,2 0-2 15,0-1-2-15,0 0 0 0,0 1 0 16,0-1-1-16,2 1-4 0,-2-1-2 0,0 0-3 16,0 1-2-16,0 0-1 0,0-1 3 15,0 2 0-15,0-1 2 0,0 1-2 16,0 0 0-16,1 0 0 0,-1 0 7 16</inkml:trace>
  <inkml:trace contextRef="#ctx0" brushRef="#br0" timeOffset="378875.4115">12977 11814 73 0,'0'0'27'16,"0"0"-7"-16,0 0-4 0,0 0-4 15,0 0 0-15,0 0 0 0,0 0 1 16,0 0 1-16,0 0 0 0,0 0-2 15,-15-9 2-15,15 9 2 0,0 0 1 16,0 0-3-16,0 0-1 0,3 0-4 0,16 0-1 16,6 0 2-16,10 0-3 0,2-3-2 15,2 3 1-15,3-2 0 0,4 1 2 16,2 0 3-16,2-1 0 0,2 1 3 16,-1-2-1-16,1-2 2 0,-3 3 1 15,-1-1-3-15,0 2 1 0,-3 1-2 16,-4-1 0-16,-2-1-3 0,-5 2 1 15,-4 0-4-15,-4 0-3 0,-7 0-1 16,-2-2-2-16,-6 4-2 0,-2 1-2 16,0 0-3-16,-4-2 0 0,-1 1-3 0,-4-2 0 15,1 3-2-15,2 0-1 0,0 0-3 16,1 0-3-16,-4 1-11 16,0 1-12-16,-4 1-31 0,-2 2-32 0,-5-3-64 15</inkml:trace>
  <inkml:trace contextRef="#ctx0" brushRef="#br0" timeOffset="379384.4829">13191 11863 25 0,'0'0'14'16,"0"0"6"-16,0 0 2 0,0 0 4 0,0 0 4 16,0 0 5-16,0 0 0 0,0 0-2 15,0 0 0-15,0 0-2 0,-5 27-1 16,13-23-1-16,3-1-4 0,4 2-3 15,2-4-5-15,6 2-5 0,-3-1-2 16,3 0-3-16,2 0-1 0,1 0-2 0,-1-1-2 16,4 1 1-16,1 1-2 0,-1 0 2 15,6-1 0-15,-3 1-2 16,2-2 1-16,-1 2-1 0,-1-3 0 16,3 1 2-16,-2 1-2 0,-1-2 1 0,-2 2 0 15,-1-2 0-15,-1 0 3 0,-1 0-2 16,-5 0-1-16,4 0 1 0,-3-2 0 0,-4 0 0 15,-3 2 0-15,-6-1 1 16,-2 1 1-16,3-1-1 0,-5 1-1 16,-1 0 0-16,2 0-3 0,-7 0 1 0,0 0-2 15,0 0 1-15,2 0-2 0,-1 0-1 16,1 0 2-16,-1 0-3 16,1 0-2-16,-1 0-3 0,1 0-10 0,-1 0-22 15,-1 0-44-15,0 0-109 0</inkml:trace>
  <inkml:trace contextRef="#ctx0" brushRef="#br0" timeOffset="382564.4183">9097 13616 76 0,'0'0'15'16,"0"0"-1"-16,0 0-2 0,0 0-3 0,0 0 2 15,0 0-1-15,0 0 3 16,0 0-1-16,0 0 3 0,16-38 2 0,-15 34-1 16,-1 4-2-16,0-2-4 15,0 2-3-15,0-2-3 0,0-2-1 0,0-2-2 16,0 1 0-16,-1 2 0 0,-4 0 2 16,1 1 0-16,0 1 2 0,-6-2 0 15,5 1-1-15,1 1 2 0,-6-2-1 16,4 1-2-16,0 1 1 0,-5-1-2 15,5 2-1-15,-7 0 2 0,1 0-4 0,2 0 2 16,2 0-1-16,-1 3 0 0,0 1 1 16,1 0-2-16,0-1 1 15,1 2 0-15,0-1 0 0,0 1 1 0,-1 1-1 16,1 0 2-16,3-1-1 0,1-3 2 16,-4 5-1-16,4-3 0 0,0-1 2 15,-3 5-2-15,3-5 1 0,0 0-1 16,-1 4-3-16,2-2 3 0,1 0 0 15,-2 4 1-15,-1-4 0 0,1 6-1 16,2 0 2-16,1-1-1 0,-2 1 0 0,2 1 0 16,0 0-2-16,0 1 1 0,0 5 0 15,0-1 0-15,6 4-2 16,-2-7 2-16,3-1-2 0,1-3 3 0,-4-5-2 16,9 5 4-16,-3-3-1 0,-1-4 2 15,5 2 1-15,4-2-3 0,-7-1 2 16,8-2-1-16,1-2-1 15,-8 2-2-15,8 0 1 0,-8 0-1 0,-1-1-1 16,2-1 1-16,-4-3 1 0,5 2-2 16,-5-1 3-16,7-2 0 0,-9 1-1 15,6-4-1-15,-3-1-1 0,-1-4-1 16,1-4 3-16,0-2-3 0,-4 0 0 0,3-2 1 16,-5 1-1-16,2-2 1 15,1 3-1-15,-4 3 1 0,-2 0 1 0,2 6 2 16,-3-1-1-16,0 0-2 0,0 1 1 15,0 2-2-15,-3 0 1 0,0 1 1 16,-4 2-2-16,3 0-2 0,-3 0 2 16,1 1 2-16,-3 1-1 0,2 1-2 15,-3-1-1-15,1 3 1 0,3-1 0 0,-7 2 2 16,6 0-2-16,-3 0 0 0,-3 0 1 16,1 0 0-16,1 0 1 0,1 0-1 15,-2 2 0-15,2 1 1 0,-6 3-2 16,3 0 2-16,0 1 0 0,3-2-1 15,0 0 0-15,3 2 2 0,-1-2-2 16,1 2 1-16,-1-1-1 0,0-1 1 16,1 2 0-16,0 1-1 0,-2 1 2 15,3-2-2-15,-1 1 1 0,3 0 1 16,-6 4-4-16,4-2 4 0,-1 5-2 0,2-1 0 16,1-4 3-16,-2 9-3 0,2-3 1 15,1 3 0-15,2 0 0 0,1 0 0 16,0 3-1-16,0-2-1 0,0-1 0 15,0-2 0-15,1-1 0 0,6 0-2 16,0-1 5-16,1-1-1 0,-1-3-1 0,-1-4 0 16,5 2 1-16,-1-1 1 0,-1-5 0 15,7 2 2-15,-7-4-2 16,5-1 0-16,5 0 0 0,4-1 1 16,3 1 0-16,-3-3-1 0,-1-2-2 0,-6 2 0 15,-2-2 1-15,1 0-2 0,-7 0 1 16,5-3-1-16,-7 4 0 0,1-4 1 15,-1 0-1-15,-3-1 3 0,0-2-3 16,-3-1 1-16,0-6-1 0,0-1-1 16,-1-3 2-16,-5 2-2 0,-3 2 1 0,2 1 1 15,-2 0 0-15,2 7 0 16,0-3 0-16,-5 2-2 0,5 5 0 16,-3-3-3-16,2 4 2 0,-3 1 0 0,2 1 0 15,-4 0 0-15,-3 1 2 0,3 2-1 16,-7 0 2-16,3 0-1 0,5 0 1 0,-6 2-1 15,3 4 1-15,5-3 0 16,-6 1-2-16,4 3 2 0,2-3-1 16,-1 4 0-16,3-3 1 0,1 0-1 15,0 2 0-15,1-1-1 0,2 2-1 0,-1 1 2 16,1 0 0-16,0 2 0 0,0 4 0 16,1-4 0-16,1 7 1 0,2-1-2 15,0 2-1-15,0 2 2 0,2-5 0 16,5-3-1-16,-3 1 2 0,6 0-4 15,2 0 2-15,-2-3 2 0,0-5-2 16,6 0 0-16,-3-3-1 0,10-2 1 16,0-1 1-16,-1 0 0 0,1-1 2 15,2-7-1-15,-5 1 2 0,0-3-1 16,-1 1-1-16,-3-1 0 0,-2-3-2 0,-5-1 1 16,0 2-2-16,-5-2 0 0,0 4 0 15,-4-6-2-15,2-3 3 0,-4-3 1 16,-5-1 1-16,-3 4 0 0,3 3-3 15,-6 2 0-15,-2 2 2 0,-2 4 1 16,8 1 0-16,-5 0 1 0,-2 2 0 0,6 0 1 16,-6 1 1-16,6 1-3 0,4 1 3 15,-7 2-1-15,9 0-1 16,-2 0-2-16,-6 0 1 0,8 0-2 16,-6 2 1-16,-2 5 1 0,4-2-2 0,-4 6 2 15,8-5 0-15,-1 3-3 0,-1 1 3 16,1 0-2-16,-1 1 1 0,5 0 0 15,-1-1-1-15,2 1 1 0,0 0 0 16,0-2 1-16,0 0 1 0,3-4 1 16,4 2 0-16,0-2 4 0,1-2-3 0,0-1 3 15,1 0-1-15,1-2-1 16,3 0 1-16,0 0-3 0,5-2 0 0,-7 0 0 16,5-3-3-16,-7 2 0 0,1-1-1 15,-3 1-1-15,-3 0 1 0,2-4 0 16,-3 4 0-16,-1-1 0 0,2 1-2 15,-4 3 1-15,0-8 2 0,1-3 0 16,-1 1 1-16,-5-6 0 0,0 9 0 16,-2-1 0-16,1 2 1 0,-5 0 0 15,2 1-2-15,3 2 2 0,-3 0-1 0,5 3-1 16,-3-1 0-16,3 1-1 0,-2 0 0 16,1 0 1-16,-2 0 1 0,0 0 0 15,3 4-3-15,-1-2 3 16,-2 4 0-16,4-3 0 0,0 0 1 0,0 0-1 15,-1 0 2-15,1 0-2 0,0 0 1 16,2 1 0-16,1-4 0 0,-2 0 2 16,2 0-1-16,0 1-1 0,-1 1 0 15,1-2-1-15,-3 1 0 0,3-1 1 16,0 1-1-16,0-1-1 0,-3 2 2 0,3-2 1 16,0 1-2-16,0-1 1 0,0 2 0 15,0-2-2-15,0 2 1 0,0-2 0 16,-1 1-1-16,1-1 1 0,0 2 0 15,0-1 2-15,0-1-2 0,0 2 0 16,0-2 0-16,-2 1 1 0,2-1 0 16,0 2 2-16,0-2 0 0,0 1-2 0,0-1 2 15,0 0-1-15,0 2 2 16,0-2-2-16,0 0 2 0,0 1 0 16,0-1-2-16,0 0-1 0,0 0 2 0,0 2-2 15,0-2 1-15,0 0 0 0,0 0-1 16,0 0-1-16,0 0 0 0,0 1 0 15,0-1-1-15,0 0 0 0,0 0-1 16,0 0 0-16,0 0-1 0,0 2 0 16,0-2 1-16,0 0-2 0,0 0 1 0,0 0 3 15,0 0-1-15,0 0 1 0,0 1 0 16,0-1 0-16,0 0 0 0,0 0-2 16,0 0 4-16,0 0-2 0,0 2 0 15,0-2 1-15,0 0 0 0,0 0 0 16,0 0-1-16,0 0 1 0,0 0-1 15,0 2 0-15,0-2 2 0,0 0-2 0,0 0 0 16,0 0 0-16,0 0 0 16,0 0 0-16,0 0 0 0,0 0 1 15,0 1-1-15,0-1 1 0,0 0 0 0,0 0 1 16,0 0-1-16,0 0 1 0,0 0 2 16,0 0-1-16,0 0 1 0,0 0-2 15,0 0-2-15,0 0 1 0,0 0-2 16,0 0 0-16,0 0 0 0,0 0-3 15,0 0 1-15,0 0-2 0,0 0 0 16,0 0-3-16,0 0-8 0,2 2-24 0,-2-2-157 16</inkml:trace>
  <inkml:trace contextRef="#ctx0" brushRef="#br0" timeOffset="387125.0424">10919 10663 63 0,'0'0'29'16,"0"0"2"-16,0 0 1 0,0 0 0 15,0 0 0-15,0 0-6 0,0 0-4 16,0 0-3-16,0 0-1 0,20-60-4 16,-17 56-4-16,-1 1-2 0,1 0-4 0,-3 3-4 15,0-2 0-15,0 2 0 0,0 0 3 16,0 0 1-16,0 0 0 0,0 11 0 16,-8 7-1-16,-1 3 3 0,-2 6 1 15,-5 7 2-15,4 7 2 0,-5 8 2 16,1 7 2-16,-3 7 2 0,1 9 2 15,2 4-3-15,0 8 0 0,1 7-3 16,1 9-5-16,5 7-1 0,0 5 4 16,2 4-3-16,3 2 0 0,-2 3 0 15,2 0-5-15,-1 4 3 0,1-2-1 0,-3-5 0 16,-2-2 0-16,-1-3 0 0,4-6 1 16,-4-7 3-16,3-9-4 15,-2-8 4-15,-1-11 1 0,2-7-3 0,0-7 3 16,1-9-2-16,1-9-2 0,-1-4 0 15,3-13-1-15,-1-3 0 0,4-8-3 0,-2-8 1 16,3 2-1-16,0-6 0 0,0 0-1 16,0 0 1-16,0 2 1 0,0 0-1 15,0-1-1-15,0 1-3 16,3-1-5-16,3-1-7 0,1 2-11 0,-3-1-25 16,-4-1-40-16,3 2-35 0,3 1-68 15</inkml:trace>
  <inkml:trace contextRef="#ctx0" brushRef="#br0" timeOffset="387898.2465">9668 13057 204 0,'0'0'13'0,"0"0"2"0,0 0 1 16,0 0 3-16,0 0 1 16,0 0-3-16,0 0-2 0,0 0-4 15,0 0-4-15,-3-14 0 0,9 14 0 0,7-2 2 16,6 2 0-16,7 0 0 0,0 0-2 16,3 0 1-16,2 0-2 0,6 0 0 15,3 0 0-15,5 4-2 0,6-1 0 16,4 0 0-16,5 1 2 0,4 1-3 15,7 0 2-15,10 2-2 0,4-2-1 0,3-2 1 16,6 4-1-16,2-1 0 0,2 0 4 16,2 0 1-16,13-3 7 15,5 0 5-15,11-2-4 0,10 1 0 16,8-2-4-16,5 3-8 0,1 2 0 0,4 1 1 16,-1-1 0-16,-4 3-1 0,-2-1 1 15,-4 1 0-15,-10 1-4 0,-5 2 2 16,-8 1-1-16,-10 2 1 0,-6-1 0 15,-7 2-2-15,-9 0 0 0,-4 0 0 16,-6 2 0-16,-2-5 1 0,-5 2 1 0,0-1-1 16,-5-3 0-16,-4-3 1 15,-2-3 0-15,-4-3 0 0,-4-1 3 16,-4 0-2-16,-4 0 4 0,1-4 1 16,-8-2 4-16,-2 1-1 0,-3 2 1 0,-3 0-2 15,-2 0-3-15,-4 2 2 0,-2 1-2 16,1 0-2-16,-3 0-1 0,-1 0 0 15,1 0-1-15,-6 0 1 0,1 3 2 16,-6-2 0-16,3-1 2 0,-4 2-2 16,-3-2 2-16,6 1-1 0,-7-1-1 0,0 0 0 15,0 0-3-15,-6 0 0 0,0 0-2 16,0 0-3-16,1 0-1 0,1 0-3 16,-2 0-4-16,0 0-6 0,0 0-12 15,-12 0-15-15,-13-7-33 0,-6-3-44 16,-7-2-111-16</inkml:trace>
  <inkml:trace contextRef="#ctx0" brushRef="#br0" timeOffset="388971.5027">10783 13084 101 0,'0'0'34'0,"0"0"1"0,0 0-1 16,0 0 1-16,0 0-6 0,0 0-2 15,0 0-3-15,0 0-3 0,0 0-3 16,0 0 1-16,-18-137-2 0,18 123-1 15,-5 3-3-15,5-1-5 0,0 7-4 0,-4-2-3 16,1 4-4-16,-2 0 0 16,-5-1 2-16,-6 4 1 0,-3 4 0 15,-7 6 2-15,2 3 2 0,1 4 0 0,0-1-1 16,2 3 1-16,3-2-2 0,4 1-1 16,3-6 0-16,8-4-1 0,2 1 2 15,1-3 2-15,0 5 2 0,3 1 2 16,6-4 1-16,8-1-1 0,3-5-4 15,3-2-2-15,2 0-2 0,2 0-2 16,3-9-1-16,-1 1-2 0,0-1 1 0,-3-2-4 16,-4 2 1-16,-9 1-6 15,-6 4-5-15,-2 2 1 0,-5-4 4 16,0 1 4-16,0-5 9 0,-6-4 2 16,-7 3 3-16,-9-3-1 0,2 4 1 0,-2 2 0 15,-1 3 1-15,6 1 0 0,-1 2-1 16,8 1 2-16,-3 1-5 0,3 0-1 15,1 0 0-15,-1 5-2 0,6 2 1 16,-2 2 1-16,3 2-2 0,3 1 2 16,0-1 1-16,0 6 1 0,7-5 1 0,4 3 3 15,1-3-1-15,3-5 0 0,4 0 1 16,-6-4-3-16,4-1 1 0,5-2-2 16,-3 0 0-16,4-5 1 0,-9 1-1 15,-1-4-1-15,-7 3-1 0,0-4 0 16,-2 2 1-16,-4-2 1 0,0-1-2 15,2 1-1-15,-5 2 0 0,-9 2-2 0,5 0-2 16,-6 5 1-16,-5 0-2 16,1 4-2-16,-3 6-3 0,7-2-4 15,6 2-5-15,5 6-16 0,1 2-41 0,2 3-92 16</inkml:trace>
  <inkml:trace contextRef="#ctx0" brushRef="#br0" timeOffset="389979.0928">12592 11416 168 0,'0'0'27'16,"0"0"-3"-16,0 0-8 0,0 0-3 16,0 0-6-16,0 0-3 0,0 0-6 0,0 0-2 15,0 0-2-15,1-10 4 0,-1 10 2 16,0 0 0-16,0 0 1 0,0 0 0 16,0 0 2-16,0 0-2 0,-1 0 1 15,-2 0-1-15,3 0 0 0,-3 0 2 16,3 0 0-16,-1 2 0 0,-1-1-1 0,1-1 2 15,-2 2 0-15,3-1 2 0,-1-1-2 16,1 1-2-16,-2-1-2 16,2 3-1-16,-1-3-3 0,-1 0-4 15,2 0 0-15,0 2-4 0,0-2-4 0,0 5-8 16,0-2-41-16,6 3-83 0</inkml:trace>
  <inkml:trace contextRef="#ctx0" brushRef="#br0" timeOffset="391664.6645">13133 10746 144 0,'0'0'28'0,"0"0"-7"0,0 0-3 16,0 0-7-16,0 0-2 0,0 0-5 16,0 0 4-16,0 0-1 0,0 0 1 0,0 0 0 15,66-19 1-15,-45 17 1 0,-3 1-1 16,-6 1-3-16,8 0-1 0,-10 0-6 16,-5 0-3-16,3 0 2 15,-5 3 3-15,-3 6 5 0,0 6 2 0,-4 4 1 16,-12 5 1-16,-3-1-2 0,-1 0 1 15,-3 0-2-15,1-1 0 16,2-4-1-16,3-4-3 0,5-3-1 0,6-5-1 16,2-3-1-16,4-3 3 0,0 0 2 15,0 0 6-15,0 1 1 0,0 1 0 0,0-2-3 16,16 0-7-16,5 0-2 0,8-7-2 16,0-6-2-16,3-2 2 0,3-4-3 15,-5 1 1-15,3-2 1 16,-2 0 1-16,-5 3 2 0,-6 0 2 0,-3 6 0 15,-9 4 1-15,-4-1 3 0,-1 5 1 16,0 0-2-16,0 0 1 0,-3 3 1 0,0-2-1 16,0 2 1-16,0-1 0 15,0 1-3-15,0 0-1 0,-2 0 1 16,-6 6-1-16,-1 8-1 0,-4 4 2 0,4 0-2 16,5-3-1-16,1 2 1 0,1-1-2 15,1-4-1-15,-2 7-2 0,3-2-5 16,0-6-5-16,7 4-12 0,-1-6-30 15,3-1-77-15,2 1-67 0</inkml:trace>
  <inkml:trace contextRef="#ctx0" brushRef="#br0" timeOffset="391931.9495">13703 10459 99 0,'0'0'20'0,"0"0"-7"0,0 0-7 15,0 0-1-15,0 0-5 0,0 0 1 16,0 0-2-16,0 0-1 0,0 0-2 15,0 0-1-15,-86 85-7 0,85-81-4 16,-1 1-18-16</inkml:trace>
  <inkml:trace contextRef="#ctx0" brushRef="#br0" timeOffset="392483.8934">13794 10648 147 0,'0'0'23'0,"0"0"-3"0,0 0-3 16,0 0-4-16,0 0-2 0,0 0-2 16,0 0-1-16,0 0-2 0,0 0 1 15,66 135-1-15,-54-128-1 0,4-2-2 16,2-3-3-16,1 1 0 0,4-3-1 0,-1 0-2 16,-3-6-3-16,0-5 0 0,-5-2-1 15,-1-3 1-15,-6 4 4 0,-1-2 4 16,-3 5 4-16,-1 4 3 0,-1-5 1 15,-1 5-2-15,0 0 1 0,0 1-2 16,0 4-1-16,0-2-2 0,-1 2-2 16,-7 0-1-16,-2 8 0 0,-4 6 3 0,5 5-1 15,6 5 2-15,2 3 0 0,-2 4-1 16,3 0 0-16,0 2-2 16,1 5 0-16,4-3 0 0,-1 0-1 0,-4-1 0 15,0 0 0-15,0-2 3 0,-6 0-1 16,-3-3 1-16,-5-3 0 0,-4-4-2 15,0-5 4-15,-1-2 1 0,0-5 0 16,3-3 1-16,2-4 0 0,-3-3-2 16,5 0 1-16,-4 0-3 0,7-1-3 15,2-6-3-15,3 0-8 0,4-5-7 0,0-4-14 16,1-4-25-16,8-4-54 0,1-3-60 16</inkml:trace>
  <inkml:trace contextRef="#ctx0" brushRef="#br0" timeOffset="392716.3114">14301 10554 202 0,'0'0'23'15,"0"0"-9"-15,0 0-7 0,0 0-5 16,0 0 0-16,0 0-1 0,0 0 1 0,0 0-2 16,0 0-1-16,-30 32-1 0,17-13-4 15,-6 1-10-15,5 0-22 0,-2 3-86 16</inkml:trace>
  <inkml:trace contextRef="#ctx0" brushRef="#br0" timeOffset="393060.7402">13526 11036 39 0,'0'0'4'0,"0"0"-2"15,0 0 2-15,0 0-3 0,0 0-4 0,0 0-2 16,0 0-9-16,0 0 0 0</inkml:trace>
  <inkml:trace contextRef="#ctx0" brushRef="#br0" timeOffset="393433.8547">14650 10530 183 0,'0'0'26'0,"0"0"-7"16,0 0-7-16,0 0-4 15,0 0 3-15,0 0-2 0,0 0 1 0,0 0-2 16,0 0-2-16,26 285-1 0,-62-220-2 15,-8 0-3-15,-5 0-5 0,-9 1-9 16,-5-4-32-16,-5-4-107 0</inkml:trace>
  <inkml:trace contextRef="#ctx0" brushRef="#br0" timeOffset="393739.0563">12653 10233 267 0,'0'0'11'0,"0"0"4"0,0 0-3 15,0 0-1-15,0 0-5 16,0 0-5-16,0 0-9 0,0 0-39 0,0 0-126 16</inkml:trace>
  <inkml:trace contextRef="#ctx0" brushRef="#br0" timeOffset="399292.6648">10293 11424 193 0,'0'0'21'15,"0"0"4"-15,0 0 1 0,0 0-3 16,0 0-2-16,0 0-3 0,0 0-4 16,0 0-1-16,0 0-3 0,0 0-1 15,-6-28-3-15,6 28 0 0,-6 0-2 16,-5 0 3-16,-4 8 2 0,-8 6 0 0,-1 6 1 15,2 3-2-15,-1 5-1 0,0-1-1 16,2 1-1-16,4-3 1 0,4-1 0 16,3-6-2-16,4-1-1 15,3-3-1-15,3-3 2 0,0 0 1 0,0-4 1 16,-1 3 1-16,8-6 2 0,0 1 0 16,3-5-2-16,9-2-1 0,1 2-2 15,6-10-2-15,-1-3-1 0,-5-3 0 16,2-3-2-16,-4-1 0 0,-4 0-1 15,-6 6 2-15,-3 6 0 0,-3-4-4 0,-2 7 2 16,0-4-1-16,-2 0 0 16,-7 4 2-16,-6 1 1 0,0 2 1 15,-8 2 1-15,8 0-1 0,-2 0 2 16,2 4-6-16,5-2 5 0,-1 3-4 0,2 0 1 16,6-2 2-16,0 0-2 0,0 0 2 15,3-3 2-15,0 4 0 0,1 1 0 16,2 4 0-16,9-1 1 0,2-5-2 15,4 0-1-15,5-3 0 0,0 0-1 16,-4-3 0-16,3-2 1 0,-9-1-1 0,0 0 0 16,-6 1-1-16,-4 2 0 0,1 0 0 15,-4 3-2-15,0-4 3 16,-4-2 0-16,-5-2 1 0,-3 2 0 16,-3 3 1-16,3 3-1 0,-7 0 0 0,9 0-2 15,-1 0-2-15,0 3-4 0,7-1-6 16,0 0-1-16,4-2-9 0,0 3-33 15,0 2-101-15,7 0-55 0</inkml:trace>
  <inkml:trace contextRef="#ctx0" brushRef="#br0" timeOffset="399772.1241">10682 10301 123 0,'0'0'6'16,"0"0"6"-16,0 0 8 0,0 0 7 0,0 0 6 16,0 0-2-16,0 0-2 0,0 0-2 15,0 0 0-15,0 0-2 0,-292 218-2 16,260-176-4-16,0 0 0 0,5 3-4 15,5 1-2-15,0 1 0 0,5-2-1 16,7-1-3-16,4-3 1 0,3-3-1 0,0-5-1 16,3-5-2-16,4-1 3 0,5-7-2 15,0-5 2-15,7-1 0 16,-2-5-3-16,5-2-1 0,1-3-3 16,1-3-2-16,2-1-4 0,-2 0-3 0,0-1-8 15,-3-8-17-15,1-2-40 0,0-3-71 0,0-3-77 16</inkml:trace>
  <inkml:trace contextRef="#ctx0" brushRef="#br0" timeOffset="400345.9359">10614 10593 130 0,'0'0'6'0,"0"0"6"15,0 0 6-15,0 0 3 16,0 0 4-16,0 0-5 0,0 0-5 0,0 0-5 15,0 0-3-15,140-2-1 0,-134 9 1 0,4 4 3 16,-6-1 2-16,-4 2 1 16,0 8 2-16,0-1 1 0,-11 5 1 15,1-1 0-15,-2-3-3 0,-4 0 0 16,3-1-3-16,-3-3 2 0,6-3-5 0,-3-5 0 16,6-1-2-16,3-2 0 0,1-3-1 15,3-2 0-15,-2 0 2 0,2 0-2 16,0 0-1-16,2 0-1 15,12-2-4-15,8-8-3 0,10-7 1 0,1-1 0 16,3-2-1-16,-3-1 2 0,2-2 0 0,-5 0 1 16,-2 3 1-16,-8 3 1 0,-4 6-1 15,-9 4 2-15,-4 3-1 16,-3 4 0-16,0-1 4 0,0-1-2 0,-3-1 5 16,-6 1 1-16,-2 1-1 0,1 1 3 15,-6 3-2-15,3 5-4 0,-3 4 0 0,3 2-3 16,6-1 0-16,1 0 0 15,3-2-1-15,3 2-1 16,0 8-1-16,0-3-1 0,4 4-2 0,5-4-4 16,1-1-5-16,3-5-5 0,-4-2-15 0,4-3-19 15,-3-2-32-15,2-2-55 0,6-3-47 16</inkml:trace>
  <inkml:trace contextRef="#ctx0" brushRef="#br0" timeOffset="400515.4858">11062 10791 297 0,'0'0'26'0,"0"0"-1"16,0 0-1-16,0 0 1 16,0 0-2-16,0 0-4 0,0 0-3 15,0 0-6-15,0 0-4 0,0 0 0 0,-42 105-4 16,41-93-1-16,-1 5-2 0,-1-7-2 16,2-3-2-16,1 3-6 0,0-4-10 15,0-1-24-15,0 4-45 0,0-4-105 16</inkml:trace>
  <inkml:trace contextRef="#ctx0" brushRef="#br0" timeOffset="401244.1915">11370 10672 273 0,'0'0'42'15,"0"0"-7"-15,0 0-10 0,0 0-6 16,0 0-8-16,0 0-2 0,0 0-1 0,0 0 0 16,0 0 0-16,104-21-3 0,-85 22 1 0,1 5-3 15,-8-1-4-15,-1 4 0 0,-2 1-1 16,-5-1 2-16,-1 7 3 0,-3 2 3 16,-7 0-1-16,-2 5 2 15,-8 1-1-15,-2-3-2 0,0-2-1 0,-4 1 2 16,0-3-2-16,6-2-1 0,1-5 1 15,6 1-2-15,4-5 0 0,3-2 0 16,-1-1 0-16,4-3 3 0,0 0 2 16,0 0 2-16,0 1 1 0,0 2 0 15,5-2-5-15,9-1-1 0,4 0-2 0,1 0 0 16,6-4-1-16,-2-2-1 0,-10 1 1 16,4-1 1-16,-7 3 0 0,2 2-1 15,-2-3 1-15,-6 3 1 0,2 1 0 16,-6 0 1-16,0-2 1 0,0 2 0 15,2 0-1-15,-1-1 0 0,1 1-2 0,-1-2 0 16,1 1-1-16,0 0 0 16,-2-1 0-16,3 2 0 0,-3-2-2 0,3 2-2 15,-2-1 2-15,1 1-2 16,-1-2 2-16,1 2 0 0,-1-2 1 0,1 2 1 16,-1-1-1-16,1 1 0 0,-1 0-1 15,1 0 0-15,-1 0-1 0,1-2-2 16,-1 2-1-16,-1 0 2 0,3 0 0 15,-2 0 2-15,2 0 3 0,-2 0-1 16,1 0 1-16,-1-1 0 0,-1 1 0 0,0 0-1 16,2 0 0-16,-2-2-2 15,0 2 0-15,0 0-3 0,0 0-2 0,0 0-5 16,0 0-8-16,0 0-15 0,0 0-20 16,0 0-31-16,-6-1-60 0</inkml:trace>
  <inkml:trace contextRef="#ctx0" brushRef="#br0" timeOffset="401857.8784">11707 10676 233 0,'0'0'42'0,"0"0"-5"15,0 0-12-15,0 0-10 0,0 0-4 16,0 0-1-16,0 0 2 0,0 0 4 15,0 0-2-15,0 0 0 0,-3 23-2 16,-1 6 1-16,-1 2 2 0,-3 2-1 0,-1 5 1 16,-3 4-1-16,-3 5-1 0,-3 0-4 15,-2 4-1-15,-3 1 2 16,1 1-5-16,-1 0 0 0,0-2-3 16,0-2-2-16,2-2 2 0,1-2 0 0,2-6 0 15,0-5 0-15,4-5 1 0,1-5-1 16,4-8 1-16,2-7 1 0,4-5 0 0,3-4 2 15,0 0-1-15,0 0 1 16,-1 0-3-16,-4 0-3 0,-2-10-6 16,-2-9-1-16,2-5-3 0,3-5-6 0,2-3-8 15,2 0-8-15,3 0-17 0,4 0-26 16,5 3-30-16,1 0-57 0</inkml:trace>
  <inkml:trace contextRef="#ctx0" brushRef="#br0" timeOffset="402238.8781">11753 11024 231 0,'0'0'47'0,"0"0"-7"0,0 0-11 15,0 0-13-15,0 0-8 16,0 0-7-16,0 0 1 0,0 0 2 0,0 0 3 15,0 0 4-15,-13-5 2 0,13 5-3 0,0 0 0 16,0 0-6-16,0 0 0 16,0 0-3-16,0 0-2 0,0 0-3 15,5 0 1-15,-2 1 0 0,1 4 1 0,-1-2 4 16,-3-3 0-16,0 0-2 0,0 6 3 16,0-1 0-16,0 1 1 0,0 0 2 15,0-6-1-15,0 0 2 0,0 0-2 16,0 1 1-16,0 1-3 0,0-1 1 15,0 1-3-15,0 0 0 0,-2-1 0 16,2 1 1-16,0-1 3 0,0 0-1 0,0 1 0 16,0-1-1-16,0 1-3 0,0 0-3 15,0-1-4-15,0 1-8 0,0 0-10 16,2-2-22-16,-1 0-57 0,-1 0-94 16</inkml:trace>
  <inkml:trace contextRef="#ctx0" brushRef="#br0" timeOffset="402566.1653">12047 10443 228 0,'0'0'24'15,"0"0"-3"-15,0 0 0 0,0 0-2 16,0 0 1-16,0 0-2 16,0 0 2-16,0 0-3 0,0 0 0 15,0 0-3-15,29 11-2 0,-20 1-1 0,-4 5 1 16,1 7-1-16,-3 6-1 0,-3 7 0 16,0 9-2-16,-2 7 0 0,-9 13 1 15,-1 7-2-15,-6 6 0 0,-7 7 0 16,-7 1-1-16,-13 9-1 0,-8 0-3 15,-11 5-5-15,-10-2-7 0,-11-2-13 0,-7-9-30 16,-2-10-46-16,0-13-57 0,7-12-44 16</inkml:trace>
  <inkml:trace contextRef="#ctx0" brushRef="#br0" timeOffset="405550.736">14226 12716 192 0,'0'0'7'16,"0"0"3"-16,0 0 2 0,0 0 0 15,0 0-1-15,0 0-1 16,0 0 0-16,0 0 1 0,0 0 4 0,29-78-3 16,-20 64 1-16,5-4-1 0,-2-1-2 15,2-2-2-15,2-4-1 0,4-2 0 16,4-3-3-16,3-5-3 0,6-4 0 15,6-5-2-15,8-7 0 0,9-4-2 16,6-5 3-16,9-3-1 0,8-2 5 16,7 2-3-16,1 2 2 0,8 3 0 0,5 1-1 15,0 4 0-15,-1 4-1 0,0 3-1 16,-1 8-2-16,0 6-1 0,1 6-1 16,1 8 1-16,-2 3-1 0,-2 8 2 15,-3 6 0-15,1 1 3 0,-4 1-2 16,-5 6 0-16,1 2-1 0,-4-1 1 15,-4 2 0-15,-3 0 0 0,-7-2 2 16,-4-1-1-16,-5 0 0 0,-6 0 2 16,-3-1-2-16,-6 1 0 0,-4-3 0 15,-10-1-1-15,-8 0-2 0,-12-3-3 0,-4 2-9 16,-6-2 0-16,0 0 4 0,0 0 5 16,0 0 9-16,0 0 0 0,-9 2-2 15,-7-1-2-15,-6 1-2 0,-2-2 0 16,-1 0-5-16,1 0-7 0,0 0-10 15,4-2-14-15,2-3-14 0,4 2-14 16,0 0-12-16</inkml:trace>
  <inkml:trace contextRef="#ctx0" brushRef="#br0" timeOffset="405890.5919">16684 11292 128 0,'0'0'7'0,"0"0"-3"16,0 0-1-16,0 0-1 0,0 0 1 0,0 0 1 15,0 0 1-15,0 0-1 0,0 0 2 16,145-29 0-16,-108 36 1 16,3 1 2-16,0 1-1 0,2 2-2 0,-3 0 0 15,0 4-3-15,-4 2-2 0,-3 3-2 16,-3 3-2-16,-6 5 0 0,-6 3 2 15,-5 3 4-15,-7 2 4 0,-6 4 3 16,0 0 1-16,-14-1 2 0,-4 0 3 16,-5-2 1-16,-2 0 1 0,-6-2 4 0,-1-3 0 15,-4-3-1-15,1-2-4 0,1-4-4 16,2-2-5-16,1-4-3 0,6-3 0 16,3-4-3-16,9-3-3 0,-2 0-6 15,-1-2-10-15,-1 0-21 0,-5 3-155 16</inkml:trace>
  <inkml:trace contextRef="#ctx0" brushRef="#br0" timeOffset="409855.3382">16252 8276 240 0,'0'0'24'0,"0"0"10"0,0 0 12 15,0 0 3-15,0 0-6 0,0 0-9 16,0 0-7-16,0 0-9 0,0 0-2 15,35-143-4-15,-16 117-2 0,4 0-2 16,7-4-2-16,2-5-2 0,6-2-2 0,5-1 0 16,5-7-1-16,5 0 0 0,6-8-1 15,5-2-3-15,3-8 1 16,-1-4-1-16,2-5 1 0,-3-3 3 0,0 1-1 16,2-1 2-16,-2 7-1 0,0 6 2 15,-6 3-2-15,-1 7-2 0,-6 3 5 16,-6 6-5-16,-9 5 2 0,-7 8 1 15,-4 4-3-15,-6 5 2 0,-8 5-1 16,0 4 1-16,-6 4-2 0,-3 5 0 16,0 0-2-16,-3 3-5 0,0-2-10 0,0 2-10 15,0 0-16-15,2 0-13 0,-2 0-19 16,0 0-36-16,-5 8-52 0</inkml:trace>
  <inkml:trace contextRef="#ctx0" brushRef="#br0" timeOffset="410192.402">17159 6727 207 0,'0'0'28'16,"0"0"3"-16,0 0 5 0,0 0 5 16,0 0-2-16,0 0-7 0,0 0-10 15,0 0-11-15,0 0-7 0,0 0-3 16,59-103 1-16,-11 97-1 0,4 0 0 15,7 3 1-15,0 1-2 0,-4 1 1 0,-6 1 0 16,-7 0 1-16,-8 5-2 0,-7 0 0 16,-9 0-5-16,-4 1-2 15,-7 0 3-15,-4 4 1 0,0 7 3 16,-3 1 2-16,-1 6 0 0,-10 1-1 0,0 0 1 16,-8 5-1-16,2-1 0 0,-2 2 1 15,-4 0-2-15,3 0 1 0,-2-1-4 16,3-1 2-16,0-1 1 0,3 3-4 15,3-5-2-15,2-3-6 0,3-6-13 16,4-8-10-16,0 0-29 0,2-4-55 0,1-1-56 16</inkml:trace>
  <inkml:trace contextRef="#ctx0" brushRef="#br0" timeOffset="410818.0671">18168 6333 181 0,'0'0'36'15,"0"0"-3"-15,0 0-8 16,0 0-6-16,0 0-14 0,0 0-9 16,0 0 0-16,0 0 0 0,0 0 9 15,0 0 2-15,9 7 0 0,-9 11 0 0,-5 7-1 16,0 1 1-16,-6 0-1 0,1 5-2 16,0-2 1-16,-4 1-2 0,4 0-2 15,-4 2 1-15,2-3-1 0,0 1-1 16,2-6 1-16,1-5 0 0,2-4 3 15,4-5 1-15,0-7 9 0,2 2 7 16,1-5 3-16,-2 0-4 0,-1 0-7 0,-4-6-8 16,-1-8-3-16,-1-6-1 0,3-4 0 15,2-4-1-15,5 0 2 0,-1-2-2 16,0 2 0-16,9-4-3 0,3 0 2 16,6-1-3-16,1 1-1 15,3-1 1-15,4 1 0 0,-3 5 4 0,-1-1 1 16,-1 4-1-16,-1 2 1 0,1 2-1 15,-2 6 0-15,1-3-1 0,0 6 0 16,3 2 0-16,-1 1 0 0,-8 6 0 0,4-2-1 16,-2 4-1-16,-1 0-1 15,0 4-2-15,-4 3 1 0,-3-1-2 16,-5 4 1-16,1-1 0 0,-4 3 4 16,0 7 1-16,-12-2 3 0,-2 2 2 0,-3 0-2 15,-4-4 1-15,-2-1 3 0,1-3-3 0,-1-1 4 16,0-2-5-16,0-2 0 15,6-3 0-15,-2-3-8 0,0 0-2 16,6 0-6-16,-3-3-10 0,2-4-26 16,7 2-57-16,1-6-69 0</inkml:trace>
  <inkml:trace contextRef="#ctx0" brushRef="#br0" timeOffset="411244.2431">18509 5943 226 0,'0'0'24'15,"0"0"0"-15,0 0 0 0,0 0-9 0,0 0-15 16,0 0-6-16,0 0-2 0,0 0 2 16,0 0 8-16,0 0 1 0,17 25-2 15,-15 2 0-15,-4 1 0 0,2 3 0 16,0 0 1-16,-3 0-1 0,0-4 1 15,1-7-1-15,1-2 0 0,-2-8 2 16,3-3-1-16,0-2 2 0,0-5 6 16,0 0 9-16,0 0 9 0,-2 2 1 0,2 0-8 15,0-2-9-15,0 0-11 16,0 0-2-16,0-12 1 0,2 0 0 0,-2-5 0 16,1-1 0-16,2-1 1 0,0 3-1 15,2-1 1-15,-2 6 1 0,0 0-1 16,0-1 3-16,-1 5 0 0,1-2 2 15,-2 5 0-15,1-1-3 0,1 3-2 16,-3 2-1-16,0-2-2 0,5 2 0 0,8 0 2 16,2 0 0-16,5 6 0 0,0 3 0 15,-2 1-3-15,2 4 1 16,-1 2-4-16,1 1-4 0,-3-1-10 0,4 3-20 16,-4-3-86-16,0 1-66 0</inkml:trace>
  <inkml:trace contextRef="#ctx0" brushRef="#br0" timeOffset="411399.8273">18856 6259 431 0,'0'0'16'16,"0"0"-1"-16,0 0 0 0,0 0-17 16,0 0-22-16,0 0-26 0,0 0-151 15,0 0 2-15</inkml:trace>
  <inkml:trace contextRef="#ctx0" brushRef="#br0" timeOffset="415445.5717">16347 9164 35 0,'0'0'4'0,"0"0"-2"0,0 0-4 15,0 0 1-15,0 0 0 16,0 0-1-16,0 0 3 0,0 0-1 16,0 0-1-16,0 0 2 0,0-1-1 15,2 1 1-15,-2 0-1 0,0 6-1 0,0 1 0 16,0 4 0-16,0 1 2 0,0 2 1 16,-2 6 3-16,2-1 2 0,2 7 0 15,4-3 3-15,-2 0-4 0,5 4 0 16,2 1-2-16,-1 3 0 0,3 1 2 15,2 5 2-15,2 0-1 0,2 7 4 16,3 1-3-16,1 7-4 0,4 4 4 0,3 10-5 16,4 4 3-16,3 8 0 15,6 9-4-15,0 5 5 0,2 4-3 16,-1 0 0-16,0 4 1 0,-1 0-3 0,2 2 3 16,-1 0 0-16,3 1-3 0,0-3 2 15,0-5 1-15,1 3-3 0,3-1 2 16,0-3 0-16,2 1-1 0,2 3 0 15,0-4 0-15,-4 0-2 0,0 1 1 16,0 2-2-16,1 1 0 0,0 0 2 0,1 0-2 16,2-4-1-16,0-3 4 0,-1-3-3 15,5-4 1-15,1-7 5 16,-6 0-6-16,0-6 1 0,-2-1 0 16,-1-5 1-16,-2-4 1 0,-4 0-1 0,-1-5 3 15,-3-3-2-15,-6 0 6 0,-2-4-2 16,-3-2 0-16,-2 0 1 0,-2-2-2 15,-5-1 3-15,0-1 1 0,-3-4 4 16,-3-2 3-16,1-6 4 0,-5-4 3 16,-2-6-2-16,0-7-4 0,-4-1-3 15,0-3-7-15,1-3 0 0,-2 3-1 0,3-3-1 16,-3 0-1-16,-1-4 1 16,0 0 0-16,-3-3 2 0,0 0 1 0,0 0-2 15,6 0-2-15,2-1-6 0,3-11-9 16,1-7-6-16,0-4-5 0,-3-6-9 0,-2-5-15 15,1-8-27-15,-4 0-10 16,2-2 4-16,-6-1 20 0,1 3 27 16,-1 0 10-16,0 8-13 0</inkml:trace>
  <inkml:trace contextRef="#ctx0" brushRef="#br0" timeOffset="415732.4327">18605 12901 246 0,'0'0'54'0,"0"0"-6"0,0 0-8 0,0 0-7 16,0 0-9-16,0 0-5 16,0 0-6-16,0 0-3 0,0 0 0 0,17 4-1 15,2 15 0-15,1 4-1 16,2 3-3-16,-3 4-1 0,-1 5 5 0,0 4-4 16,-2 4 5-16,-6 3-4 0,1 0-1 15,-5 2 1-15,-3 0-2 0,-3-1 0 16,0-1 2-16,0-2 1 0,-6-1-3 15,-8-1 0-15,-4-5 2 0,-6-2-2 16,-4-6 1-16,-5-2 1 0,-8-4-2 0,-3 0 2 16,-8-6 0-16,-3-3-5 0,-6-5 0 15,-6-3-7-15,-2-4-19 16,0-2-46-16,-2 1-94 0,-1-1-95 16</inkml:trace>
  <inkml:trace contextRef="#ctx0" brushRef="#br0" timeOffset="418210.3014">10051 14694 79 0,'0'0'31'0,"0"0"-9"16,0 0-3-16,0 0-1 0,0 0-4 16,0 0-1-16,0 0 2 0,0 0-6 15,0 0 3-15,7 3 0 0,1-3 1 0,3 0 0 16,4 0-2-16,-4 0 2 15,1 0 2-15,2 0 2 0,8 0-1 16,-3 0-2-16,7 0-1 0,0-2-4 16,1 2-1-16,4 0 0 0,3 0-4 0,3 0 2 15,2 0-4-15,1 2 1 0,2 2-3 16,2 1-2-16,2-2 4 0,0 4 0 16,3-2 0-16,2 0 0 0,-3-2 2 15,2 1-2-15,5-1 0 0,0 0 0 16,3-1 2-16,0 1-2 0,1-1 2 0,2 1-1 15,1 1 0-15,0 0 2 16,0 0-3-16,-2 4 1 0,-3 0 0 16,1 1-3-16,-3 2 0 0,2 1 0 15,-1-1-2-15,0 3 2 0,1 1 2 0,-1 0-4 16,-1 0 2-16,0 0-1 16,2 0 1-16,-1 0 1 0,2-4-1 0,-2 0 2 15,3-2-1-15,2 0 0 16,0-1-1-16,-3-2 0 0,1 0 1 0,-4-1-3 15,1 0 2-15,-2-1 1 0,-5 0 0 16,-3-2 2-16,-4 3-3 0,-4-2 0 16,1 1 0-16,-6 1-1 0,-3 1 1 15,-1 0-1-15,-3-1 1 0,-1 1 0 16,-2-2 1-16,-6-1 2 0,-8-1-1 0,-3 0 0 16,-6-2 4-16,0 0 8 0,0 0 6 15,0 0 4-15,3 1-3 0,-2-1-8 16,1 0-7-16,-1 2-5 0,-1-2-4 15,2 0-3-15,-2 0-2 0,-6-3-3 16,-4-5-4-16,-7-1-7 0,0 0-10 0,-1-1-20 16,-1-2-16-16,-1 0-20 15,-2-3-5-15,3-2-6 0</inkml:trace>
  <inkml:trace contextRef="#ctx0" brushRef="#br0" timeOffset="418559.9333">12724 14754 84 0,'0'0'36'16,"0"0"-1"-16,0 0 2 0,0 0-2 16,0 0-4-16,0 0 1 0,0 0 1 0,0 0 2 15,0 0-3-15,0 0-8 0,-8-6-7 16,8 6-5-16,8 1 0 0,2 7-2 16,4 3-1-16,1-1 0 0,2 1-2 15,0 0 1-15,1-1-3 0,0 1 1 16,1-2-2-16,0 1-1 0,-3-1 2 15,1-2 0-15,-5 1 1 0,1-2 1 0,-4-1 1 16,-2 1 1-16,7 3-1 16,-6-3 2-16,0 4-2 0,-1 2 2 15,-5-1-2-15,-1 6 1 0,-1 3-3 0,0 1-1 16,-8 5-2-16,-4 0 1 0,-1 0 2 16,-3 0-4-16,0 0 3 0,-4-2-5 15,3-1 2-15,-1-3-2 0,0-1 2 16,0-4-2-16,-1-2 0 0,2-2-1 15,0-2-3-15,-2-1-3 0,-4-2-15 16,1 0-50-16,-7-4-128 0,0-2-54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4-25T03:39:08.7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4899 13471 381 0,'0'0'34'0,"0"0"0"16,0 0 0-16,0 0-3 0,0 0-2 15,0 0-3-15,0 0-6 0,0 0-2 16,0 0-4-16,-10-73 0 0,8 59-2 15,1 0 1-15,-2 4 0 0,-1-2-3 16,-2 4-2-16,3-1-2 0,-6 4-4 0,3-1 0 16,-6 6-3-16,-9 0 1 0,-2 8 0 15,-6 7 0-15,0 8 2 16,2 5-2-16,-2 3-1 0,3 6 1 16,4 1-1-16,3 3 0 0,6-1-1 0,2 0 1 15,5-1 0-15,6-2 1 0,3-2 1 16,7-1-1-16,7-4 1 0,2-3-3 15,6-3 1-15,5-4-2 0,1-5 1 16,2-5 2-16,4-7 0 0,-2-3 0 16,3-6 0-16,1-10 1 0,1-5-3 0,-1-5 3 15,-3-2-2-15,-2-3 1 0,-4-1 1 16,-1 0 0-16,-6 1 2 0,-4 2-1 16,-5 5 3-16,-5 6-2 0,-6 9 2 15,0 4-2-15,-3 5-1 0,0-1 0 16,0 1-2-16,0-2-1 0,0 2 0 15,0 0 0-15,0 0 0 0,-3 8 1 0,-3 9 1 16,-3 5-1-16,5 2 0 16,0 2 0-16,1 0 0 0,3 2-1 15,0-4 2-15,3-2-1 0,4 1 2 16,-1-4-6-16,-3-6 3 0,4-2-5 0,-4-3 3 16,7-2 3-16,-3-2-1 0,5-2 0 15,5-2-2-15,1-6 3 0,6-8-4 16,-1-7 1-16,2-4-4 0,-1-3 2 15,-2-2 0-15,-2-1 3 0,-2 2 2 16,-4 2 0-16,-2 12 1 0,-5 3 1 16,-3 7 0-16,-4 5-2 0,0 0 0 15,0 0-1-15,0 0-1 0,0 0 2 16,0 0 3-16,0 10 1 0,-3 7-1 0,-1 7 0 16,0-1-3-16,2 0 1 0,-1 0 1 15,3-1-1-15,0-7 1 0,0 2-1 16,3-9 1-16,3 2 0 0,4 0-1 15,-3-6-3-15,5 2 1 0,4-6 1 16,1-1-5-16,9-13 2 0,-1-3-4 0,1-6-1 16,0-3 0-16,0-3 0 0,-4 1 3 15,1 2 0-15,-3 3 3 0,-4 3 0 16,-2 7 1-16,-8 4 2 0,-3 6-1 16,-3 3 1-16,0-2-1 15,0 2-1-15,3 0 1 0,-2 0 2 0,1 0 1 16,1 0 1-16,0 2-2 0,2 7 0 15,-2 4-1-15,6 2 1 0,0 2-2 16,-1 1 1-16,2 1-1 0,-2-2 0 16,-1 3 1-16,3 0-3 0,-4-6 1 0,-5 4-1 15,-1-1 0-15,0 2-1 0,-9 2 3 16,-6-2-3-16,-7-4 3 16,0-5 1-16,-4-2 0 0,0-5 0 15,2-3-1-15,3-1-4 0,4-10-11 0,8-8-8 16,5-6-22-16,5-7-19 0,5-7-15 15,13-8-3-15,7-5 11 0,6-2 5 0,7-2 16 16,1-1 14-16,4 3 16 16,-4 9 26-16,-1 9 21 0,-7 6 19 15,-3 9 22-15,-13 9 6 0,-3 4 1 0,-9 7-6 16,-4 1-11-16,3 0-7 0,0 0-6 16,3 7-7-16,4 7-10 15,-7 3-6-15,1 4-5 0,-4 3-3 0,0 0-5 16,0 2-1-16,0 4-3 0,0 0-2 15,0 4 0-15,-1 0-1 0,1 1-2 16,0-3 1-16,-2 2-2 0,2-2-1 0,0-1-5 16,-1-2 2-16,1-1-4 15,0-8-5-15,0-2-8 0,0-5-20 0,0-7-29 16,4 2-56-16,6-8-89 0,6 0-23 16</inkml:trace>
  <inkml:trace contextRef="#ctx0" brushRef="#br0" timeOffset="484.2591">6296 13655 521 0,'0'0'25'16,"0"0"-1"-16,0 0-3 0,0 0-3 15,0 0-4-15,0 0-2 0,0 0-5 0,0 0-2 16,0 0-1-16,-113 134-5 0,110-115 3 16,3-2-6-16,0-6 3 0,4 5-1 15,1-8 2-15,2-4-1 0,-1 2 1 16,5-6 0-16,4 0-1 0,2-9 3 15,2-8-3-15,-2-2 4 0,-2-5-5 16,-1-3 1-16,-2 3 0 0,-1 0 2 16,-2 3 0-16,-2 8 0 0,-1 1 1 0,1 5-2 15,-4 4 1-15,0 1-1 0,-3 2 0 16,3 0 2-16,7 0 0 0,0 5 1 16,6 5 1-16,-7 4 1 0,1-1-3 15,-1 3 2-15,-2-1-2 0,4 0-1 16,-2 0 0-16,-6-5-1 0,6 3 2 0,-3-6-2 15,-2-2 0-15,0 2 1 0,0-4-1 16,-1-1 1-16,0 1-1 16,-3-3 0-16,5 0-1 0,2 0-1 15,3-1-1-15,3-8 0 0,0 2 0 0,-6-1 2 16,3-1 0-16,-4 3 0 0,-3 3 1 16,3 1-1-16,-6 2 2 15,4-2 2-15,2 2-2 0,3 0 1 16,5 0 0-16,-4 7-1 0,3 5 0 0,0 1 2 15,-4 1-4-15,4 1-3 0,-6-2 2 16,0 0-5-16,1-4 1 0,-4-1-1 0,-4-5-5 16,4 0-15-16,-4-3-33 15,0 0-45-15,0 0-44 0,0 0-11 16,0-2 23-16</inkml:trace>
  <inkml:trace contextRef="#ctx0" brushRef="#br0" timeOffset="887.0324">6702 13681 253 0,'0'0'79'0,"0"0"-9"0,0 0-13 16,0 0-13-16,0 0-11 0,0 0-13 0,0 0-6 16,0 0-8-16,0 0-3 0,106-37-2 15,-85 44-1-15,1-2-1 0,0 3-1 16,-2 1 0-16,-1 1 1 0,3-1 0 16,-4 0 1-16,-6-3 0 15,4 2 1-15,-9-2 2 0,3 0 1 0,0 2 3 16,-7-5 1-16,3 0 3 0,-6-3 2 15,0 0 1-15,1 5 0 0,-1-1 1 16,3 1-5-16,-3 6 0 0,0-6-3 16,0 8-3-16,0-1-2 0,0-7-2 15,0 5-1-15,2-5 0 0,2 4-5 0,-1-1 3 16,8-5-5-16,-5 2 5 0,6-5-2 16,8 0 0-16,3-5 3 0,5-6-3 15,-1-3 4-15,-1-1-2 0,0 0 2 16,-3 1 0-16,-5 5 4 0,-2 0 0 15,-9 4 2-15,-1 4-3 0,-2-1 0 16,-4 2 0-16,0 0 0 0,0 0 2 16,0 12-1-16,0 5-1 0,-4 4-1 15,-5-3-2-15,5-4-3 0,-2-2 0 16,1-3-7-16,-3-3-8 0,4 2-32 0,1-5-70 16,0 0-76-16,-5-3-56 0</inkml:trace>
  <inkml:trace contextRef="#ctx0" brushRef="#br0" timeOffset="1054.5848">6481 13472 647 0,'0'0'10'0,"0"0"-4"15,0 0-3-15,0 0 0 0,0 0-3 16,0 0-9-16,0 0-51 0,0 0-183 15,0 0-24-15</inkml:trace>
  <inkml:trace contextRef="#ctx0" brushRef="#br0" timeOffset="2680.9517">1952 9895 383 0,'0'0'13'15,"0"0"4"-15,0 0 12 0,0 0 1 16,0 0 1-16,0 0-9 0,0 0-12 16,0 0-7-16,3-22-5 0,1 22-6 0,-4-1-4 15,0 1 4-15,1 0 2 0,2 11 5 16,0 10 5-16,-1 10-4 0,-1 12 0 15,-2 9 1-15,1 12 1 0,-8 11-1 16,-3 4 1-16,2 9-1 0,-4 4 0 0,0 5-1 16,0 6 0-16,-4 6-1 15,2 6 4-15,-3 3 0 0,0 4 2 16,2 2 0-16,-1 1-3 0,4 1 0 16,1 3 0-16,-2-2-1 0,7 1-1 0,-2-3 1 15,-1-6-2-15,3-2 1 0,-2-7 1 16,0-6 2-16,2-9 0 0,0-6 0 15,-2-6-1-15,5-4-1 0,-2-5 1 16,3-7 0-16,-1-6 0 0,1-7-2 16,0-9 2-16,3-6 4 0,0-6-2 0,0-12 4 15,-3-2-3-15,3-7 0 16,-1 2 0-16,-1-2-2 0,-1 0 0 16,0 6-1-16,2-7-2 0,-6 4 0 15,7-6-1-15,-3-5-4 0,0 6 0 0,2-6-7 16,-1 1-4-16,1 0-12 0,1-5-30 15,-2 0-80-15,2 0-84 0</inkml:trace>
  <inkml:trace contextRef="#ctx0" brushRef="#br0" timeOffset="3517.5947">1071 12723 290 0,'0'0'-4'0,"0"0"8"0,0 0 10 16,0 0 16-16,0 0-4 0,0 0-1 16,0 0-9-16,0 0-7 0,0 0 0 15,0 0-4-15,211-7 0 0,-175 11-2 16,5-1 2-16,8 0-1 0,5-1 0 16,9 0-3-16,2 1 0 0,12 2-5 15,10-1 2-15,5 2 1 0,8 1-1 0,4-3 3 16,0 4 1-16,2 0 0 0,2-1 2 15,1 0-3-15,2 0-2 0,8 1 1 16,-1 1 0-16,8-3 0 0,1 0-1 16,8 0 0-16,5-3-3 0,6 1 3 15,0-3-1-15,5 1-5 0,-1-1 0 0,-4 2-2 16,0 3 3-16,-13 3 2 0,-1 4 2 16,-11-1 0-16,-8 4-1 0,-12-2 3 15,-5 3 0-15,-14-1 5 0,-8-2-4 16,-9-2 2-16,-6-1 0 0,-8-6-1 15,-8 0 4-15,-4-4 3 0,-3-1 0 16,-5 0 2-16,-7-6 1 0,0 0 1 16,-3-4 4-16,-1 3-1 0,-8-1 4 15,0 0-2-15,-7 4 0 0,-2 1-4 16,3 1 0-16,-6 2-2 0,0-2 0 0,0 2-5 16,0-1-5-16,1-1-2 0,-1 1-2 15,0-3-1-15,0-1 1 0,-7-3-3 16,3 2-5-16,-3 1-6 0,-2 2-7 15,2-2-10-15,-1 1-7 0,-3 0-2 16,4 0-3-16,-1-3 1 0,0 3 5 0,5 0 3 16,-1-3 2-16,1 4 0 15,1-1 3-15,-4-4 4 0,2 5 8 16,-2-4 8-16,-2-1 4 0,-1 2-3 16,-3-3-9-16,-2-1-9 0,4 3 0 0,-6-1-6 15</inkml:trace>
  <inkml:trace contextRef="#ctx0" brushRef="#br0" timeOffset="3765.3187">5286 12691 221 0,'0'0'53'0,"0"0"-5"15,0 0-6-15,0 0-2 16,0 0-1-16,0 0 0 0,0 0-4 16,0 0-6-16,0 0-6 0,0 0-8 15,-17-24-4-15,17 24-4 0,0 0-1 0,3 0-2 16,10 0-2-16,3 4-1 0,7 6-1 15,0 2-1-15,-4 3 1 0,1 1 0 16,-2 4 1-16,-1 3 0 0,0 3 0 16,-1 2-1-16,-4 2 0 0,1 0-1 15,-7 1 1-15,-5-1-1 0,-1-2 2 0,-9-2-2 16,-9-2 1-16,-10-3-6 16,-5 0-33-16,-5-3-80 0,-7-5-130 0</inkml:trace>
  <inkml:trace contextRef="#ctx0" brushRef="#br0" timeOffset="4880.6666">1875 9755 128 0,'0'0'37'0,"0"0"-6"0,0 0-1 0,0 0-4 15,0 0-4-15,0 0-3 0,0 0-5 16,0 0-5-16,0 0-3 0,6-3-6 15,-6 3-3-15,0 0-5 0,0 0-4 16,0 0 10-16,-3 3 3 0,-4 10 5 16,-9 5 3-16,0 4-7 0,-6 4 3 0,-1 3-2 15,1 0 4-15,-1 4-3 0,3-3-2 16,4 0-1-16,0-5 2 0,6-1-3 16,0-9 2-16,3 0 0 15,4-7-1-15,0-3 2 0,3 0 4 0,0-5 8 16,-3 0 8-16,3 0 6 0,0 2 13 15,0-2-6-15,0 0-7 0,0-8-8 16,6-9-18-16,7-8-2 0,0-3-1 16,2-4 0-16,5-3 0 0,1 0-4 15,2 0 2-15,-2 3-3 0,-1 3 3 0,0 4 3 16,-2 5-2-16,-8 6 3 16,1 5 1-16,-5 4 3 0,-3 2 1 0,0 1 2 15,-3 2 0-15,0-2 1 0,0 2 0 16,0 0 1-16,3-1-2 0,-2 1-3 15,1-2-2-15,-1 2 4 0,8-1-3 16,4 1 1-16,1 6 1 0,8 4-6 16,1 4 1-16,-3 3-3 0,-2 1 0 15,-1 5 1-15,-2 3-4 0,0 2 2 16,0 3-9-16,-2 4-51 0,-3-1-133 0,-10 3-61 16</inkml:trace>
  <inkml:trace contextRef="#ctx0" brushRef="#br0" timeOffset="11267.8054">4096 10454 88 0,'0'0'9'16,"0"0"4"-16,0 0-3 0,0 0 0 0,0 0-5 15,0 0-2-15,0 0 0 0,0 0-3 16,0 0 0-16,0-15 1 16,0 12-2-16,0 3 1 0,0 0-2 0,0 0 1 15,0-2 0-15,0 2-1 0,0-1 2 16,0 1-3-16,0-2 3 0,0 2 0 15,-1 0 3-15,1 0 1 0,0 0 0 16,-3 0 0-16,3 0-2 0,-6 0-1 16,3 2 2-16,-4 6-1 0,0-3 0 0,1 3 1 15,2-2-1-15,1-3 3 0,-2 5 0 16,3-3-2-16,0-3 3 0,1 3 3 16,1 0 2-16,-3 0 6 0,3 0-2 15,0 4 3-15,0-6-2 0,0 0 2 16,10 3-4-16,-6-5-4 0,5 1-1 0,3 0-6 15,-1-2 1-15,-1 0-2 16,-1 0-1-16,8 0 1 0,-8-5-2 16,5-4 4-16,-5 0 0 0,0-4 1 15,-1 1 2-15,-3 0 0 0,-4 4 0 0,2-5 0 16,-3 3-3-16,0-2 1 0,0 1-3 16,0 5 1-16,0-4-2 0,0 6-2 15,0 0-2-15,0 0-1 0,-3 1-1 16,-1 3 1-16,-2-2 0 0,-7 2 2 15,4 0 2-15,-2 0-4 0,-4 9 2 0,8-5 2 16,-3 4 0-16,0 2 1 16,4-2 0-16,0-2-1 0,2 3 0 15,3-4 0-15,-1 0 0 0,1 0 1 16,1-5 2-16,0 5 0 0,0 0 3 0,0 2 1 16,-2-1 2-16,2-6-1 0,0 0 0 15,-1 2-5-15,2 3 1 0,4-3-4 16,3 0-2-16,-2-2 2 0,6 0-4 15,-1 0 3-15,-2-2 0 0,-2-3-3 16,-1 3 1-16,2-1-3 0,-5-1-1 16,0 1 2-16,2-2-1 0,-5 5 0 0,0 0 0 15,0 0 0-15,0-2 2 16,1 1-1-16,-1-1 3 0,0 2 2 16,-3 0 0-16,-3-2 1 0,-8 2-1 0,5 0 0 15,-1 0 0-15,0 4 1 0,1-1 2 16,2 4-1-16,4-4 2 0,0 2-2 15,-1-3 0-15,3 3 0 0,-1-2 4 16,1 1 2-16,1-4 1 0,-2 0 1 16,2 0-2-16,0 3-2 0,2 0 0 15,1-1-3-15,8 0-1 0,-1-2-1 0,6-4-4 16,3-3 1-16,-5 1-1 16,-2-4 1-16,-5 3-1 0,0 2 1 0,-1-3 1 15,-3 4-1-15,0 2-1 0,-3 2-1 16,0-1-1-16,0 1 1 0,0-2-1 15,0-1 3-15,0 3 1 0,0 0 1 16,-3 0 0-16,-8 0 1 16,-4 3-1-16,2 1 0 0,0 2 0 0,9 1-1 15,1-4 1-15,-2 4 0 0,4-2 1 0,-2 0-4 16,3 2 0-16,0-2-6 16,0 2-24-16,4 3-98 0,2 0-49 15</inkml:trace>
  <inkml:trace contextRef="#ctx0" brushRef="#br0" timeOffset="18782.4302">9067 4465 3 0,'0'0'2'0,"0"0"2"0,0 0-2 16,0 0 1-16,0 0 0 0,0 0-1 16,0 0 1-16,0 0-2 0,0 0 1 0,214 15-1 15,-184-13 2-15,3 0-2 0,3-1 0 16,2 1 3-16,1-4-2 0,0 4-1 15,3-2 2-15,-2 0-1 0,1 1 0 16,4-1 1-16,1 2-1 0,5 0-2 16,-1-2 3-16,8 3-2 0,3-1 1 15,4 1 2-15,0-3-2 0,0 4 3 0,0-3 0 16,-1 1-1-16,-1 0 4 0,-2 0-2 16,1 1 1-16,-4-2 0 0,3 3-1 15,-5-4-2-15,-5 3 0 0,1-3 1 16,-3 2 0-16,-7 0 1 0,-4-1 1 15,-5 1 0-15,-10 0 3 0,-3-2 1 16,-8 1 5-16,-6-1 0 0,2-1 4 16,-8 1 0-16,0 0-1 0,0 0-2 15,0 0-6-15,3 1-6 0,-3-1-5 0,3 0-6 16,-2 0 0-16,1 0 0 0,-2 0 3 16,1 0-1-16,-1 0-4 0,0 2-6 15,-1-2-11-15,-8 5-14 16,-1-3-49-16</inkml:trace>
  <inkml:trace contextRef="#ctx0" brushRef="#br0" timeOffset="19556.8403">9836 4701 43 0,'0'0'23'0,"0"0"-7"0,0 0-3 16,0 0-2-16,0 0-5 0,0 0-2 15,0 0-1-15,0 0 0 0,0 0-1 0,0 0 0 16,110 2 0-16,-83-1 0 0,6 1 2 16,1 1-1-16,3-1 1 0,1 1 0 15,2-1 0-15,-1 1 0 16,2 1-1-16,5-1-1 0,-2-3 2 0,2 2-3 15,-1 1 2-15,2 0-1 0,-2-3 0 0,-2 4 1 16,-2-1-2-16,-2-1 0 16,-1 1 0-16,-2 2-2 0,-3-2 2 15,-1 2-1-15,-5-2 1 0,0 1-1 16,-3 0-1-16,-5-3 2 0,-3 1-1 16,-3-1 2-16,-3 1-2 0,3-4-2 0,-9 2 4 15,2 2 0-15,-6-2 3 0,0 0 2 16,0 0 1-16,1 0 3 0,1 1-3 15,-1-1 0-15,1 0 2 0,-1 0-3 16,1 0 3-16,-2 0 0 0,1 0-1 16,-1 0-2-16,2 0-2 0,-2 0-3 15,0 0 1-15,1 0-3 0,-1 0-1 16,0 0 1-16,2 0-4 0,-2 0-1 16,0 0-2-16,1 0-1 0,-1 0-1 0,0 0-1 15,0 0-2-15,0 0 4 0,0 0 1 16,0 0 1-16,0 0-1 0,0 0-8 15,-4 2-16-15,-1-1-38 0</inkml:trace>
  <inkml:trace contextRef="#ctx0" brushRef="#br0" timeOffset="21446.9108">12901 4435 4 0,'0'0'15'0,"0"0"7"0,0 0 6 15,0 0 2-15,0 0 0 16,0 0-6-16,0 0-4 0,0 0-4 0,0 0-1 15,0 0-4-15,556-3 5 0,-500 1-3 16,-1 2 1-16,-6 2 0 0,-1-4 0 16,-5 2-1-16,-3 2-1 0,-7-2-2 15,-9 0-1-15,-9 0-2 0,-4 0-1 16,-5 0-1-16,1 0-2 0,-1-2 0 0,-6 2-2 16,0 0-4-16,0 0-1 15,1 0-4-15,-1 0 3 0,0 0 2 0,0 0 1 16,0 2 2-16,-12 1-7 15,-3 1-2-15,-11 2-5 0,6 1-7 0,-4-3-14 16,0 2-27-16,-2 0-46 0</inkml:trace>
  <inkml:trace contextRef="#ctx0" brushRef="#br0" timeOffset="22073.6806">12975 4624 151 0,'0'0'23'0,"0"0"-12"0,0 0-2 0,0 0 1 15,0 0 4-15,0 0 1 0,0 0 3 16,0 0-2-16,0 0 1 0,289 24-1 15,-241-25-2-15,3 1 0 0,-1 0-1 16,1 0-3-16,-2-2 3 16,-2 2-2-16,-1 0 0 0,-4 0 0 0,-3-1-1 15,-2 1 2-15,-4 1-2 0,-4-1-3 0,-10 2 0 16,0-2-1-16,-9 1 0 0,-4-1-2 16,1-1-1-16,-3 1 0 15,2 0-1-15,0 0 0 0,4 1-2 16,-4 0 0-16,-2-1 0 0,2 2 0 0,-3-2 0 15,3 1 0-15,-2 1 0 0,2 0 1 16,-6-2 0-16,0 0 2 0,0 0-1 16,1 0-1-16,1 1 1 0,-1-1 1 15,1 0 1-15,-1 0-1 0,1 2 0 16,-1-2 1-16,-1 0-2 0,0 0 1 0,0 0-2 16,3 0 0-16,-3 0 0 0,0 0 0 15,1 0 0-15,-1 0 1 0,0 0-4 16,2 1 2-16,-2-1 0 0,0 0-2 15,1 0 2-15,-1 0 1 0,0 0-1 16,2 0 3-16,-2 0-2 0,0 0 0 0,0 0 0 16,0 0 1-16,0 0 0 0,0 0 0 15,1 0-1-15,-1 0 2 16,0 0-2-16,0 0-1 0,0 0 1 16,0 0 0-16,0 0 0 0,0 0 0 0,0 0-2 15,0 0 1-15,0 0-1 0,0 0-1 16,2 0-2-16,-2 0-2 0,0 0-10 15,0 0-8-15,0 0-11 0,0 0-27 16,0 3-36-16,-3 6-95 0</inkml:trace>
  <inkml:trace contextRef="#ctx0" brushRef="#br0" timeOffset="24260.7949">2708 13759 309 0,'0'0'36'0,"0"0"-2"15,0 0-6-15,0 0-6 0,0 0-10 0,0 0-10 16,0 0-9-16,0 0-10 0,0 0 9 15,0-10 2-15,3 25 7 0,0 9 9 16,0 11-6-16,-6 3-1 0,6 2-1 0,-3 0-2 16,-3 0 4-16,3 1-3 15,0 1 1-15,-3-1 1 0,-1-3 0 16,-1-3 0-16,-3-5-1 0,2-5 3 16,0-7-2-16,5-7 4 0,-1-7 3 0,2-4 8 15,-1 0 11-15,1 0 9 0,-2 0-2 16,-2 0-7-16,-6-8-10 0,1-13-12 15,-1-8-2-15,4-7-2 16,6-6-1-16,0-6 0 0,3-2-3 0,12-5 1 16,-1 1-1-16,5-4-1 0,4 6 2 0,3 3-3 15,-3 7 2-15,2 9 0 0,-2 7-3 16,-3 7 1-16,-4 9 0 16,1 4 0-16,-2 4 2 0,4 2-1 15,2 0-1-15,-6 10 2 0,-1 3-1 0,1 4 1 16,-5 1 0-16,1 5-1 0,-3-1 1 15,-5 2-1-15,-3 2 4 0,-2 1 0 16,-8 3-3-16,-6 1 3 0,-4-2-3 16,-6-2 1-16,-5-3 1 0,-2-6 0 15,1-2-1-15,2-4 0 0,10-4 0 0,5-4-1 16,10-1-14-16,-1-3-61 0,0-1-77 16,3-9-96-16</inkml:trace>
  <inkml:trace contextRef="#ctx0" brushRef="#br0" timeOffset="24880.6147">3130 13769 300 0,'0'0'8'0,"0"0"12"0,0 0 4 15,0 0-6-15,0 0-6 0,0 0-4 16,0 0-4-16,0 0-1 0,0 0-1 15,0 0 2-15,87 146 0 0,-87-117 1 16,0 0 1-16,-7-2-1 0,-6-2 3 16,-3 0-2-16,0-4 0 0,-4-4 3 15,2-3-1-15,4-6 1 0,5-3 2 0,6-2 1 16,3-3-3-16,-1 0-10 16,1-11-11-16,0-6-10 0,9-8-1 0,9-4 4 15,7-2-1-15,4-1-10 0,3 1-1 16,1 1 4-16,3 3 10 0,-4 6 13 15,-2 5 4-15,-5 6 2 0,-6 2 0 16,-6 5 1-16,0 3-1 0,-6 0 2 16,3 0 0-16,-6 0 6 0,2 3 5 0,-4 2 3 15,-1 0 0-15,-1 5-2 16,0 4-2-16,0-1-4 0,0 5 0 16,0-7-1-16,0 1-1 0,0 4 0 15,0 0 0-15,3 4 0 0,7-4-1 0,-1-1 0 16,4-1-2-16,0-2 0 0,7 0-1 15,0-2-3-15,4-3 2 0,2-2-3 16,0-4-3-16,-3-1 0 0,0 0 0 16,-9-1-1-16,2-5 3 0,-6-4 0 15,-2 3-1-15,-1-6 1 0,-7-4-2 0,0 2 3 16,-6-5 0-16,-7 1 2 0,-6 3 2 16,-1 1 3-16,-5-1-2 15,1 2 1-15,-2 3 0 0,1 2-1 16,9 3 0-16,2 3-1 0,11 3-2 0,3 0-2 15,-3 0-5-15,3 0-2 0,0 0-1 16,-1 0 4-16,1 0 2 0,0 0 3 16,11 6-4-16,11 3-7 0,7 2-8 15,4-2-17-15,6-1-23 0,0 0-21 16,3-4-16-16,0 1 1 0,1-2 26 0,-2-2 32 16</inkml:trace>
  <inkml:trace contextRef="#ctx0" brushRef="#br0" timeOffset="25532.9295">3962 13927 3 0,'0'0'45'0,"0"0"11"16,0 0-2-16,0 0-3 0,0 0-22 15,0 0-3-15,0 0-2 0,0 0 1 16,0 0-2-16,0 0-2 0,-94-40-3 0,71 40-2 16,1 0-2-16,6 2-4 0,3 5-2 15,3 1-1-15,0 3-2 16,0 0 0-16,4 2-2 0,3 4 0 16,3-2-2-16,3 4 1 0,7-4 0 0,3-4 2 15,3-2 0-15,3-6 1 16,2-4-2-16,1 1-1 0,3-6-2 0,-2-7 1 15,0-2-2-15,-4-5 2 0,-2-5 0 16,-1-4 3-16,-3-3 0 0,-3-3-2 16,-2-4 3-16,-4-1-1 0,0 2 5 0,-1 3 2 15,0 4 4-15,-3 10 2 16,0 7-2-16,0 9-3 0,0 5-7 0,0-1-9 16,0 1-5-16,0 0 2 15,-2 0 4-15,-2 10 4 0,-3 10 3 0,0 8-2 16,-2 5 1-16,6 4-1 0,3 0-1 15,0 0 1-15,-3 0-5 0,9-3 3 16,1-2-2-16,2-4 3 0,1-3-1 16,-1-4-1-16,-5-7-1 0,5-2-2 15,-4-4 0-15,-2-5-2 0,0 0 1 0,3-3-4 16,6 0-6-16,2-6-8 0,5-5 0 16,-3-3 2-16,-3-1 8 0,-2-1 10 15,-5 4 1-15,0 0 3 16,-3 4 3-16,0 3-1 0,0 2 0 0,-3 3 0 15,0-1-3-15,0 1-5 0,0 0 3 16,1 0 4-16,-1 0 0 0,0 0 6 16,2 10-3-16,2 6-4 0,0 3 1 15,-1-1-1-15,3 0 2 0,1-4-1 16,3 0-1-16,2 0 1 0,-5-5-2 0,2-3 0 16,2-1-3-16,1-5-5 0,5 0-5 15,2 0-9-15,4-3-18 0,-3-7 1 16,-5 1 6-16,1 1 12 0,-6 0 21 15,-4 1 9-15,-3 4 2 0,1 0 6 16,-4 3-1-16,0-1-2 0,0 1-6 0,1-2-6 16,-1 2-3-16,2-1-4 15,-2 1 4-15,1 0 3 0,-1 0 4 0,0 0 3 16,6 0-3-16,-3 1-2 16,4 7-2-16,3 1-2 0,2-2-4 0,-2 1-8 15,3-4-26-15,-4 0-84 0,-8-3-65 16</inkml:trace>
  <inkml:trace contextRef="#ctx0" brushRef="#br0" timeOffset="38475.4609">688 11044 114 0,'0'0'41'0,"0"0"-1"15,0 0 5-15,0 0 5 0,0 0-2 16,0 0-1-16,0 0-11 0,0 0-7 16,0 0-5-16,26-142 0 0,-26 131-1 0,3 0-2 15,0 0-4-15,0 2-1 16,-3 3 0-16,4 2 0 0,-4 4-2 0,0-2-3 15,0 2-4-15,0-1-4 0,0-1-2 16,0 1-3-16,1-1-2 0,-1 2-5 16,0-2-2-16,0 2 3 0,-1 12 5 15,1 10 5-15,0 15 3 0,-2 7-3 16,-6 6-2-16,2 2 1 0,-3 4 1 16,2 3 0-16,0 0 2 0,0 0-3 15,1 1-2-15,-3-1 1 0,2 1 0 0,1-5 0 16,2-3 0-16,-2-6 0 0,2-6 1 15,1-6 1-15,1-12-2 0,2-9 0 16,0-7 0-16,0-6 2 0,0 0 3 16,0 0 0-16,0 2 3 0,0-1 2 15,0 0 0-15,0-1-5 0,0-1-4 0,0-16-4 16,2-10 1-16,-1-10 0 0,2-4 2 16,0-4-2-16,6 2 2 15,2 0-2-15,-2 0 2 0,1 3-2 0,3 3 2 16,0 2-3-16,-1 4 3 0,4 3-3 15,-6 6 2-15,3 3-1 0,-6 6-4 16,2 3 5-16,-3 5-5 0,-5 2 4 16,12-1-1-16,-1 4-1 0,2 0 6 15,2 2-4-15,0 4 4 0,-6 3-2 16,-1 5-2-16,-1 1 0 0,4 2 2 0,-6-2-3 16,-2 0 1-16,-4 2 1 0,0 0 0 15,-3 6 3-15,-7-1-1 0,-4-3 1 16,-7 1 0-16,-2-2-1 0,-1 0 0 15,-2-2-1-15,-2-4-1 0,9-3 1 16,-1-3-1-16,8-3-3 0,-2-3-8 16,5 0-15-16,5-3-40 0,-5-5-47 15,9-9-62-15,3-7-41 0</inkml:trace>
  <inkml:trace contextRef="#ctx0" brushRef="#br0" timeOffset="38972.183">931 11155 357 0,'0'0'-10'0,"0"0"-2"16,0 0-2-16,0 0 12 0,0 0 4 0,0 0 7 15,0 0 4-15,0 0-6 0,0 0-2 16,0 0 0-16,0 54 0 0,10-39-3 15,0 5 1-15,-1 2-3 0,0 1 1 16,-4 2 0-16,-2 0 0 0,-6 3 3 16,3-4-1-16,0 1 0 0,-8-3 1 15,-1 0-1-15,0-9 5 0,2 1 0 0,0-6 5 16,4-4 3-16,-3 3 0 16,3-6 7-16,-1 1 3 0,1 1 2 0,3-3-14 15,0-3-12-15,0-13-8 0,9-5-8 16,4-10 5-16,1 3 5 0,8-1-3 15,-2 2 1-15,5 4 1 0,8-1 4 16,8 6-2-16,3 4 2 0,1 4 0 16,-6 3 0-16,-13 4 2 0,-7 3-1 15,-9-2-2-15,-3 2 0 0,2 2 2 16,-5 0 4-16,1 6-1 0,-4 2 0 0,2 4 2 16,4 1-3-16,-7-1 1 0,3 3 0 15,-3 0 0-15,0-1-1 0,0 1 0 16,-3-1-2-16,-1-7 1 0,1 4-2 15,2-9-1-15,-1 1 1 0,1 0 0 16,-4 3 1-16,1 2-3 0,1-7-3 0,0 1-11 16,-1-4-53-16,-3 0-76 15,-5 0-66-15</inkml:trace>
  <inkml:trace contextRef="#ctx0" brushRef="#br0" timeOffset="39529.0087">1450 11055 509 0,'0'0'-3'15,"0"0"-2"-15,0 0-7 0,0 0-5 16,0 0 7-16,0 0 2 0,0 0 6 16,0 0 5-16,0 0-7 0,-4 28-2 0,4-6-7 15,7-5-8-15,2-4-10 0,-2-4-7 16,3 1 0-16,6-4 5 0,-6-2 10 15,3 1 6-15,-3-2 10 0,-6-1 3 16,1-1 8-16,-5-1 10 0,0 0 12 16,0 0 7-16,1 0 6 0,1 2-8 15,-2-2-11-15,0 0-10 0,0 0-8 0,-2 2 1 16,-11 1 1-16,-3 4 1 16,-7 3-3-16,3 0 4 0,-2 5-3 0,2-1 2 15,4 2-3-15,-1 2-2 0,2-1 0 16,7-3 0-16,2 1 0 0,3-4 1 15,0 1 0-15,3 0 1 0,0-1 2 16,0 6-1-16,9-4 3 0,2 2 3 16,1-6 1-16,2-3 0 0,2-1-2 15,6-5-1-15,7 0 0 0,-2 0-3 16,2-5-2-16,4-3-2 0,-1-2 0 0,-3 0 0 16,-4-2 1-16,-5 1 0 0,-3 2 0 15,-8-2 2-15,-2 4-1 0,-5 2 1 16,1 2-1-16,-3-3 0 0,0 1-1 15,-2-4 2-15,-2 1-3 0,-6 5 1 16,0 0-3-16,-2 3-1 0,-1 0 2 0,3 1 0 16,0 9 1-16,1 1 0 15,2-2 0-15,3 6 0 0,2 2 0 16,2-3 0-16,2 9 1 0,6-8-1 16,7 1-1-16,5-3-3 0,2-3-15 0,5-3-36 15,8-3-101-15,2-4-60 0</inkml:trace>
  <inkml:trace contextRef="#ctx0" brushRef="#br0" timeOffset="40983.7872">4104 10441 62 0,'0'0'20'0,"0"0"-3"0,0 0-4 0,0 0-2 16,0 0-4-16,0 0-1 15,0 0 0-15,0 0-3 0,0 0 0 0,4-14-1 16,-4 14 3-16,0-2 0 0,0 2 2 15,0-1 1-15,0 1 2 0,0-2 5 16,0 2 0-16,4-1 1 0,-4 1-2 0,3-2-2 16,-3 2-1-16,7-3 1 15,-2 1 0-15,-1 1 0 0,5-1-3 0,-2 1-1 16,2-2-2-16,1 0-3 16,1-2 0-16,-2 2-3 0,1 0 1 0,0 0 0 15,0-1 0-15,-1 0 0 0,-6 3 4 16,0-1 1-16,-3 2 0 0,0-2-1 15,0 2 0-15,0-4-2 0,0-2-1 16,-6 0-2-16,-1 1 0 0,-5 4-2 16,-8 1 2-16,4 1 0 0,-6 1 2 0,5 2-2 15,7 4-3-15,1-3 1 0,1 2-3 16,2 1 3-16,0 1 2 0,0 0 1 16,6 2 1-16,-3-1 1 0,3 2 1 15,0 3 0-15,0-2-1 0,6 3 4 16,0-3-1-16,3-4 3 0,2 0-2 15,-1-5 1-15,5 0 0 0,2-3-2 16,2-1 0-16,3 0-1 0,-2-5-2 16,-4-2 0-16,4-4-2 0,-4-3 3 15,-6 2-4-15,0-1 1 0,-3-2 1 0,-4 3 0 16,-3 0 3-16,0-7 0 0,-3 4 1 16,-8-3-2-16,-1 4-2 0,-5 3-1 15,5 5-1-15,-2 3-3 16,1 1 3-16,-3 2-2 0,0 5 0 0,0 6 1 15,6 1 0-15,0 3 1 0,0 2 0 16,4-3 0-16,3 3 1 0,3 0 0 16,0 0 0-16,0 6 0 0,9-3 1 15,1-6 1-15,-3-4 1 0,3-2 2 16,-1-4 2-16,-2-2 0 0,9 0 0 16,0-2-1-16,0-5-4 0,1-7 2 0,-4-4-4 15,-1-2 2-15,-5-2-3 0,2-2 1 16,-6 5 1-16,-2-3-1 0,-1 2 1 15,2 6 1-15,-4-5-2 0,-1 9-1 16,0 4-4-16,2 1-2 0,-5 3-4 0,-1 0 2 16,-6 4-1-16,0 12-7 15,0 2-39-15,3 6-88 0,1 5-68 16</inkml:trace>
  <inkml:trace contextRef="#ctx0" brushRef="#br0" timeOffset="42516.839">4870 10187 129 0,'0'0'31'0,"0"0"-1"16,0 0 2-16,0 0-1 0,0 0 1 16,0 0 2-16,0 0 1 0,0 0 0 15,0 0-3-15,20-18-6 0,-18 18-7 0,-2-2-4 16,1 2-3-16,-1-1-1 0,0 1-3 16,0-2-2-16,0 2 0 0,3 0-4 15,-3-1 0-15,0 1-2 0,0 0-3 16,0 0-1-16,0 0-4 0,0 0-2 15,0 0 5-15,0 0 3 0,0 0 3 0,0 7 3 16,-6 6-3-16,-4 5-1 16,3 3 1-16,0 2 0 0,-1 3 0 15,-3 1 0-15,5 6 1 0,0 0 0 16,2-1-2-16,1 0 3 0,3 1 1 0,0 1-3 16,-3-2 3-16,9-3-3 0,0-3 0 15,0-3 3-15,1-3-3 0,0-9 2 16,0 1 1-16,-1-5 1 0,-3-4 4 15,3 1 3-15,-1-1 4 0,0 0-2 16,2-1-3-16,0-2-3 0,-1 0-4 16,4 0 0-16,-7 0-2 0,3 0 1 15,0 0 0-15,-6 0-3 0,0 0 0 16,0-2-4-16,1 2-4 0,1 0-7 16,-2-3-19-16,1 1-40 0,-1-3-55 0,0 0-76 15</inkml:trace>
  <inkml:trace contextRef="#ctx0" brushRef="#br0" timeOffset="44012.9335">3060 11236 271 0,'0'0'44'16,"0"0"-7"-16,0 0-11 0,0 0-14 16,0 0-8-16,0 0-4 0,0 0 5 0,0 0 2 15,0 0 0-15,0 0 2 0,-24-7-8 16,10 15 1-16,4-1 2 0,0 4-3 16,0 0 4-16,-1 4-2 0,0 1-1 15,4-1 0-15,1-3 2 16,0 0-2-16,3-1 1 0,0-1 1 0,3 3-2 15,0-2 1-15,-1 0 3 0,1 1 4 16,1-4 4-16,2-1 2 0,3 0 2 16,1-3-3-16,-1-1-3 0,8-3-4 15,4 0-1-15,2-1-4 0,3-10-1 0,0 1-1 16,-4-2 0-16,-2 0-1 16,-2-2 0-16,-2 2 0 0,-6 1 1 15,-1 5 1-15,-2-3 0 0,-2 3-1 16,-2-1-1-16,0-1-1 0,0 4 0 0,-9-2-2 15,3 0 2-15,-8 5-1 0,-4 2 1 16,0-1 1-16,-5 2-1 0,8 2 1 16,2 2-2-16,3 1-1 0,4-2 1 15,0 3 1-15,3-4-1 0,2 0 1 16,-1 0 1-16,2 3 0 0,0-1 3 0,0 3-1 16,0-6 5-16,2 0 0 0,7 1 0 15,1-4-2-15,7 0-3 0,2-1-1 16,-5-3-1-16,-2-3-1 0,2 0 2 15,-5 1-1-15,0-4 0 0,-1 5 0 16,-5-5 0-16,2 1 2 0,-4-1-2 0,-1 0 1 16,-3 2 0-16,-3-1-1 15,-2 4-1-15,-1 1 0 0,5 1-5 0,1 1-5 16,3 2-4-16,-2 0 0 16,-2 0-21-16,-3 0-74 0,3 0-115 0</inkml:trace>
  <inkml:trace contextRef="#ctx0" brushRef="#br0" timeOffset="44763.8579">3048 11362 37 0,'0'0'31'16,"0"0"0"-16,0 0-2 0,0 0-1 15,0 0 1-15,0 0 7 0,0 0 3 16,0 0 1-16,0 0-3 0,0 0-9 15,3-38-13-15,-3 36-8 0,0 1-9 16,1 1-11-16,-1-2 7 0,0 2 4 0,2 0 4 16,-2 11 10-16,0 8-9 15,0 6 1-15,-2 2-1 0,1 7-1 16,-5 3 2-16,3 3-2 0,-1 2-1 16,-2 2-1-16,0 3 1 0,2 4 0 0,-2 1-1 15,0 3 5-15,0 5-2 0,-2 3 3 16,2 2-1-16,0 2-1 0,2 2 3 15,-2 0-1-15,-4 1 1 0,4 0 0 16,-4 0-2-16,0-1 0 0,0-6-2 16,1-3-3-16,-2-4 2 0,2-2-2 0,3-6 2 15,-1-5 0-15,0-6 2 0,4-4-1 16,0-6 0-16,-1-7-1 16,2-9-1-16,1-1 0 0,1-3 0 0,-2-3-1 15,2 2 2-15,0-6 0 0,0 0-1 16,0 0 1-16,0 2 0 0,0-1-1 15,0 6 1-15,0-3-1 0,0 2-1 16,0-1-1-16,0-5 1 0,0 0 1 16,0 0 0-16,0 2 2 0,0-1 1 15,0 1 1-15,0-1-1 0,0 0 2 0,0-1-4 16,0 0-14-16,0 0-10 0,0-1-19 16,0-6-35-16,0-7-23 15,-1-2-40-15</inkml:trace>
  <inkml:trace contextRef="#ctx0" brushRef="#br0" timeOffset="45626.6613">3122 11429 80 0,'0'0'42'15,"0"0"-9"-15,0 0-9 0,0 0-5 0,0 0-4 16,0 0 0-16,0 0 1 16,0 0-1-16,0 0-2 0,0 0-3 0,-22-28-1 15,19 24-6-15,-7-1 2 0,1 2-2 16,-1 1 2-16,-7-1 0 0,-3 3-3 15,-4 0 0-15,-9 0-2 0,-1 0 0 0,-7 5 3 16,-1 2-3-16,-4 1 1 16,-2-1 1-16,-4 0 1 0,0 1 4 15,0 1 5-15,-6-1 3 0,3-4 5 16,2 1 2-16,5-1-3 0,-1 1 0 0,7-1-2 16,-3 1-4-16,9 2-2 0,1-5-3 15,6 1-3-15,2 0 1 0,9 1-3 16,-2-3 0-16,11 1 2 0,-2-1-3 15,2 1 1-15,5-2-1 0,-5 3 2 16,2-2-1-16,4 1 1 0,-1-1-2 16,4-1 4-16,-6 0 1 0,0 2 3 15,-4 0 1-15,-6-1-2 0,-4 2-4 16,-3 0-1-16,-2 0-2 0,-4 0 2 16,0 0-1-16,-4 1 2 0,-2 0 0 0,1-1-3 15,2 0 2-15,2 0-2 0,3-1 0 16,7 1 0-16,0-2 1 0,10-1 2 15,4 0 1-15,0 2 1 0,6-2 0 16,0 0-2-16,0 0-2 0,-4 0-3 16,4 0-1-16,0 0-1 0,14-2-3 0,9-4-1 15,11-3-9-15,6 0-9 0,6 0-19 16,5 1-27-16,1-1-48 0,3 4-82 16</inkml:trace>
  <inkml:trace contextRef="#ctx0" brushRef="#br0" timeOffset="47263.16">4309 9774 165 0,'0'0'44'0,"0"0"1"15,0 0 2-15,0 0 0 0,0 0-6 16,0 0-12-16,0 0-8 0,0 0-11 16,0 0-2-16,-3-17 1 0,15 8 2 15,-5 4-1-15,7-1-2 0,1 1-2 16,1 1 1-16,0 1-2 0,2 2-1 16,1 1 0-16,-6 0-4 0,4 0-2 0,-2 0 1 15,-6 3-2-15,5 5 0 0,-4 0 0 16,-4 4 2-16,1 1-1 0,-4 3 4 15,-3 5 2-15,0 2-2 0,-8 7 3 16,-3-4-1-16,-3-1-2 0,-5-2 1 16,-1-1-3-16,4-4 2 0,-3-1 0 15,3-1 2-15,3-6-2 0,6-4 0 0,1-1 0 16,3-2 0-16,0 0 1 0,0 0 2 16,3-3 4-16,0 0 6 0,0 2 4 15,12 1 2-15,10-1-5 0,8 0-7 16,5-2-4-16,5 0-2 0,1-6 0 15,5-2-1-15,-2 1-1 0,-3-1 0 16,-3 2 0-16,-6 2 2 0,-11-1 1 16,-9 3-2-16,-6 2 2 0,-6 0-1 15,0-1 0-15,0 1-3 0,0 0-4 0,0-2-2 16,-12 2-6-16,-8 0-27 0,-10 2-73 16,-2 6-132-16,-3-1-12 0</inkml:trace>
  <inkml:trace contextRef="#ctx0" brushRef="#br0" timeOffset="48450.8624">3369 11305 123 0,'0'0'21'0,"0"0"0"0,0 0-5 15,0 0-3-15,0 0 2 0,0 0 3 16,0 0 3-16,0 0 6 0,0 0 6 15,-16 13 4-15,16-12 6 0,0-1 1 16,0 0 0-16,0 2-3 0,0-2-2 0,0 0-8 16,0 0-8-16,0 0-11 15,3-3-5-15,9-6-3 0,2-5-1 0,-2 2 0 16,-5 1-1-16,4 0 0 16,-5-1 0-16,0 4 0 0,0 1 1 0,-1-1-1 15,-3 6 1-15,-1-3-1 0,2 2 1 16,-3 3-3-16,0-2 2 0,0 2-2 15,2 0-2-15,-2-2-1 0,1 2 0 16,-1 0-2-16,0 0-1 0,0 0-2 16,0 0 5-16,3 0 2 0,0 0 1 0,0 5 4 15,3 7-5-15,-2 6 0 0,3 1 0 16,-4 1 2-16,0-1-1 0,-3 3-1 16,0 1 1-16,0 1-1 0,0 3-1 15,0-1 2-15,-6 2 0 0,2-1 0 16,-2 0 0-16,0-5 0 0,2-5 2 15,1-2-2-15,0-5 0 0,0-4-2 16,-1 4 2-16,2-6 2 0,0 1-2 16,-4 2 2-16,3-4-2 0,-3 2 0 15,0 0 0-15,-5-2 0 0,4 0-1 0,-2 0 0 16,-3-2 1-16,-1 3-2 0,0-3 1 16,2 1 0-16,-1 1 1 15,8-3 0-15,-1 1 0 0,5-1-2 16,-1 0 1-16,1 0 1 0,-2 2 0 0,0-2 0 15,-1 0 1-15,3 1-1 0,-3-1 2 0,3 0-1 16,0 0 5-16,0 2 1 16,0-2 0-16,0 0 1 0,13 0-2 15,-3 0-3-15,10 0 0 0,-1 0-1 16,0 0-1-16,-3 0 0 0,4 0-1 0,0 0 1 16,-7 0-1-16,6 0 2 0,-3-2-2 15,-2 1 0-15,1-2 1 16,-4 1-3-16,-6 1 1 0,-1 1-2 15,-4 0-2-15,0-2-3 0,0 2-9 0,3 0-44 16,-3-1-54-16,0 1-72 0,3 0-56 16</inkml:trace>
  <inkml:trace contextRef="#ctx0" brushRef="#br0" timeOffset="53152.5193">2095 14594 147 0,'0'0'9'15,"0"0"-4"-15,0 0 1 0,0 0 0 16,0 0-2-16,0 0 2 0,0 0-1 16,0 0 1-16,0 0 5 0,-30 351 10 0,28-332 14 15,-1-6 11-15,3-7 13 0,0-6 11 16,-1 0-5-16,1 0-3 0,0 1-8 15,-2-1-17-15,2 0-15 0,-1-1-10 16,1-16-9-16,0-8-3 0,0-11 2 16,1-2-4-16,7-3 2 0,-1-4-1 15,4 3 1-15,4-2-1 0,-1 6 2 0,-1-1-1 16,3 5 0-16,-3 6 1 0,-1 6 1 16,-2 5-2-16,-6 10-4 15,2 2 2-15,-3 3-4 0,0-1 4 0,6 2 6 16,2 1-6-16,2 0 4 0,7 1-2 15,-5 6-2-15,1 3 1 0,-6 5 0 16,3 0-1-16,-6 2 0 0,3 0 1 16,-4 0 0-16,1 2 1 0,-1-5 0 15,-3 0 0-15,0-4 0 0,-2-5 0 0,1 1 0 16,-2-6 1-16,0 0-1 0,0 0 0 16,0 1 1-16,1 1-1 0,-1 0-5 15,2-1 5-15,2-1 0 0,12 0 2 16,3-8 1-16,8-6-3 0,1-5-2 15,-1-1-1-15,-1-3 1 0,3 1-4 0,-3 1 1 16,-4 5 0-16,-5 4 0 16,-8 4 0-16,-5 6-1 0,-4 2-2 15,0-1 0-15,0 1 3 0,3 0 4 16,0 0 2-16,-2 11 2 0,2 6 2 0,0 5-4 16,-3 1 2-16,0 1-3 0,0-1 0 15,0 0 0-15,3-1 1 16,-3-6-1-16,3-1 0 0,1-4 1 0,-2-2-2 15,1 1 2-15,-2-8 1 0,6 5-1 16,-4-4-1-16,0-1-4 0,6 1 0 0,1-3-1 16,6 0-1-16,5-3-1 15,-3-4-2-15,2 0-4 0,0-3-5 0,-4 0-3 16,-4 4-3-16,1-3-2 16,-9 3 3-16,-1 1 6 0,3 2 8 0,-6 3 6 15,0 0 2-15,0-2 6 0,0 2 3 16,3-1 5-16,-2-1 0 0,-1 2-2 15,2-1 0-15,-2 1 2 16,2 0 0-16,0 3 1 0,-1 9-5 0,2 3-5 16,0 2 1-16,-3 0-2 0,3-3 1 15,0-3 0-15,0 0-1 0,0 0 0 16,-2-7 0-16,1 2-2 0,-2-6-2 16,0 0-3-16,0 0-3 0,0 2-10 15,1-1-39-15,-1-1-108 0,0 0-70 0</inkml:trace>
  <inkml:trace contextRef="#ctx0" brushRef="#br0" timeOffset="53313.0534">2987 14503 596 0,'0'0'-2'0,"0"0"-8"0,0 0-1 16,0 0-1-16,0 0-14 0,0 0-40 15,0 0-56-15,0 0-111 0</inkml:trace>
  <inkml:trace contextRef="#ctx0" brushRef="#br0" timeOffset="54177.0434">3006 14646 478 0,'0'0'30'0,"0"0"-6"0,0 0-4 16,0 0-6-16,0 0-4 15,0 0-4-15,0 0-1 0,0 0-3 16,0 0 1-16,36 14-1 0,-23-3 0 16,0 4 3-16,-3 3-1 0,-1 0 2 0,-3 1-1 15,1-5-2-15,-4 0 0 0,-2-3-2 16,-1 0 0-16,2-1-1 0,-2-5 0 15,1 1 0-15,-1-6 3 0,0 0 1 16,0 0 1-16,2 2-1 0,-2-1 3 16,1-1 0-16,2 0 2 0,3-5-6 15,5-7 1-15,1-5-4 0,1-3 0 16,0 3 2-16,-1-1-1 0,-5 7-3 16,-3 3 1-16,0 5-2 0,-4 3 0 15,0-2-3-15,0 2 0 0,2 0 1 0,4 0 1 16,4 5 4-16,3 7 1 0,3 6 0 15,-2 3 1-15,-1 2-2 0,0 1 1 16,0-3 0-16,-1-1-1 0,4 0 0 16,-2-7 0-16,-1 2 1 0,5-4-1 15,2-3-1-15,1-3-3 0,3-5-4 0,5 0-7 16,1-2-6-16,2-9-10 16,0-3-11-16,-3-2-4 0,-2-3 2 0,2-2-1 15,-3 0 10-15,-6-2 11 0,2 1 9 16,-5 1 14-16,-5 6 10 0,-4 6 9 15,-5 4 8-15,-3-1 5 0,2 0-3 16,-2-3 0-16,-2 0-6 0,-6 3-3 16,-5-2-4-16,4 5-4 0,-10 0-2 15,0 3-1-15,2 0-2 0,-6 5 2 16,8-1-2-16,-2 2 0 0,7 1-1 0,1-1-2 16,-2 4-1-16,5-2-1 0,3 1 0 15,-3 0 1-15,6 4 1 0,0-2-1 16,0 0 0-16,-3 1 1 0,6-3 0 15,0 0 1-15,0-2 4 0,4-2-3 16,-4-3-1-16,7 1-2 0,0-3-3 16,5 0-1-16,5-5 0 0,-1-5 0 15,-5-4-1-15,2-3 3 0,0-4-1 0,1-3 2 16,-2-5 1-16,4-3-1 16,-3-3 0-16,-2 1 4 0,-2-1-1 0,-6 2 0 15,-1 2 7-15,-2 10-2 0,-3 9 6 16,0 5 2-16,0 7-4 0,0-1-4 15,0 1-3-15,0-1-2 0,0-1 0 16,0 1-3-16,0-1-2 0,0 0 1 16,0 2-2-16,0 0 3 0,0 0 3 15,0 4 1-15,0 11-3 0,0 6 2 16,0 7-5-16,3-5 1 0,-3 1-3 16,1-3 3-16,1 3-1 0,-1 1-1 15,-1 1 0-15,2 0-3 0,-1-7-1 0,1 3-11 16,-1 0-15-16,1-5-57 0,-1 8-87 15,2-10-89-15</inkml:trace>
  <inkml:trace contextRef="#ctx0" brushRef="#br0" timeOffset="54325.4025">4144 14851 674 0,'0'0'0'0,"0"0"2"15,0 0-2-15,0 0 0 0,0 0-5 16,0 0-41-16,0 0-127 0,0 0-94 16</inkml:trace>
  <inkml:trace contextRef="#ctx0" brushRef="#br0" timeOffset="54664.5752">2482 15282 702 0,'0'0'-3'16,"0"0"3"-16,0 0 1 0,0 0 9 16,0 0-3-16,0 0 2 0,0 0-6 0,0 0-1 15,0 0-2-15,323-27-2 16,-245 23-1-16,2 3-8 0,-4-3-5 16,1 3-2-16,-2-2-9 0,-4 0-14 15,-9 2-17-15,-4-4-32 0,-7 3-19 0,-11-1-13 16,-5 0 13-16,-14 3 21 0</inkml:trace>
  <inkml:trace contextRef="#ctx0" brushRef="#br0" timeOffset="54968.4887">2981 15571 655 0,'0'0'2'0,"0"0"6"16,0 0 1-16,0 0 1 0,0 0 1 0,0 0-1 16,0 0-1-16,0 0-3 0,0 0-3 15,0 0 1-15,424-141-5 0,-389 134-1 16,-13 4-1-16,-4 0-2 0,-6 0 1 15,-5 2-1-15,5-1 0 0,-8 2-1 16,2-1-3-16,1 1-7 0,-3 0-18 0,1 0-84 16,-1 0-137-16,2 0-9 0</inkml:trace>
  <inkml:trace contextRef="#ctx0" brushRef="#br0" timeOffset="90316.0702">4212 13444 141 0,'0'0'14'0,"0"0"6"16,0 0 5-16,0 0 6 0,0 0-4 16,0 0-5-16,0 0-8 0,-10-29-6 15,10 28-4-15,0-1-3 0,0 0-1 16,-1 1 0-16,1-1-1 0,0 1 0 0,-2-1 0 16,2 1-2-16,0-1 1 15,0 1-2-15,-1-1 2 0,1 1-1 0,0 1 0 16,0-2 2-16,-2 2 0 0,2-1 1 15,0 1 0-15,0-2 1 0,-1 2 1 16,1-2 1-16,0 2-1 0,0-1 2 16,0 1 1-16,-2 0 2 0,2-2 3 15,0 2 1-15,0 0-3 0,0-1 1 0,0 1-2 16,-1 0-3-16,1-2-3 0,0 2-2 16,-2-1 0-16,2 1-1 0,-1-1 3 15,-2 1-1-15,3-2 1 16,-3 1-1-16,0-4 1 0,-1 1-1 0,-3-1 0 15,-2-1 0-15,5-1 0 0,-7-2 2 16,-3 1 1-16,4-1-1 0,-3 2-1 16,0-3 0-16,0 3 1 0,-6-6-2 15,2 3 0-15,-1 0 0 0,1 1 1 16,-5-1-4-16,2 1 3 0,-3-2-1 0,0 3 1 16,-2-2 0-16,-1 1 1 0,0 0-1 15,-4 2 2-15,-2-4-2 0,3 0-3 16,-4 0 1-16,-2 0 1 0,2 1 1 15,-6 2-3-15,6 2 3 0,-5 1-1 16,3 3 1-16,-1 1-1 0,1 1 0 0,-2 0-1 16,1 1-1-16,1 6 3 0,-3 1-1 15,2 1 4-15,0 1-2 16,-3 3 1-16,4-1-2 0,-1 0 0 16,1 2 0-16,-1-2 0 0,4 2 3 0,-1 0-3 15,3 1 4-15,-5 0-4 0,2 0 0 16,3 2 0-16,-2 0 0 0,3 1-1 15,1 0 1-15,2 0 0 0,3 2-3 16,0 0 3-16,0-1 3 0,4 3-3 16,-1-1 0-16,4 2 0 0,-3 2 0 15,2-1 2-15,4 1 0 0,-2-2 0 0,4 1 0 16,-1 1-2-16,1 0 1 16,2-1 0-16,3 1 0 0,-1 1 0 0,1 2 1 15,-1-1-1-15,1 3 1 0,3 0-2 16,-3 3 0-16,2-3 2 0,1 2-2 15,3 0 1-15,-3 0 1 0,3 2-4 16,0 1 4-16,0 0-1 0,3 3 1 16,3 2-2-16,0 0 0 0,1 0 0 15,4 0 0-15,1-2 1 0,3-2-2 0,5 1 3 16,0-2-3-16,-1 1 5 0,4 0-1 16,3-2-3-16,3 0 0 0,3 0 0 15,1-2 0-15,8-2 0 0,5-3 0 16,0 1 0-16,6-2-3 0,0-5 0 15,4-4-2-15,-2-3 0 0,4-5-1 16,1-3 2-16,-1-4-1 0,0-2-5 16,-2 0 2-16,2-2-1 0,-1-4 1 15,-1-3 4-15,2-3-1 0,1-3-2 16,-1-1 2-16,1 1 2 0,-4-2 1 0,-1 1 0 16,-2-3 1-16,-2-1 1 0,-3-1 1 15,-3 0 1-15,0-1 2 0,-2-1 0 16,-2 0 0-16,-1 0 3 0,-4-4 3 15,3-1 4-15,-5-3 2 0,3-2-1 16,-6-3 1-16,-1-1-1 0,-4-3-1 0,-2-3 0 16,-3 0-1-16,-2-1-1 0,-4 2 0 15,-2 3 1-15,-5 4-2 16,0 5 1-16,-4 2-3 0,-3 3-2 16,1 3-2-16,-5 1-1 0,-6 0-2 0,3 0 0 15,-5 0 2-15,-1-2-3 0,-3 0 3 16,3 0-4-16,-3-4 2 0,-1 2-1 15,5-3-2-15,-3 1 2 0,0-1-1 16,5 0 0-16,-3 2 0 0,3 3 0 16,4 6 0-16,-4 3-1 0,7 5-2 0,-3 2 1 15,0 0 0-15,-1 1 1 16,0 0 0-16,-2 3 2 0,2-2 1 16,0 2-1-16,-3-1 0 0,1 1 0 0,-1 0 0 15,4 1 1-15,-4-1-1 0,4 3 0 16,0-2 0-16,-5 2 0 0,5 0 1 15,0 0-2-15,2 0 2 0,4 0 1 16,0-1-1-16,0 1 3 0,-2 0-1 16,1 0 1-16,-2 0-2 0,3-1 1 15,-3 1-1-15,3 0-1 0,-4-2-1 0,4 2 1 16,-1 0 0-16,-1 0-1 0,1 0 0 16,-1 0 1-16,1 0-2 0,-1 0 1 15,1 0-1-15,1 0-1 16,-2 0 1-16,2 0-1 0,-1 0-2 0,1 0-7 15,-3 0-29-15,0 0-66 0,-4 0-108 16,-9 3-14-16</inkml:trace>
  <inkml:trace contextRef="#ctx0" brushRef="#br0" timeOffset="91897.107">1761 10716 153 0,'0'0'16'0,"0"0"8"0,0 0 2 0,0 0-4 15,0 0-3-15,0 0-5 0,0 0-4 16,0 0-6-16,0 0 0 0,-9-93-2 0,3 84 1 16,-2-5-2-16,-2 4 2 15,-2-1-2-15,-4-3 1 0,3 2-2 16,-4 3-2-16,2 1 0 0,-3 0 1 16,-4 0 0-16,0 3 0 0,-4-2-1 0,0 1 2 15,0 0 0-15,-3-2 0 0,-1 4 0 16,1-4 0-16,-3 3 0 15,-1-2 3-15,0 2-1 0,-8-1-1 16,3-1 4-16,-8 2 0 0,1 0 0 0,1 3 0 16,3-1-5-16,6 3 0 0,5 0 1 15,4 0 0-15,0 0-1 0,0 3 2 16,3 4-2-16,-2 0 1 0,2 1 1 16,-3 4 0-16,3 1 0 0,1-1-1 15,-4 2-4-15,3 1 5 0,0 0-1 0,1 1-2 16,-1-2 3-16,3 1-2 0,-2-1 1 15,3-1 0-15,2 1-1 0,1-1 0 16,-1 2 1-16,-1 2 0 0,-2-2 2 16,3 4-2-16,-5-1 2 0,2 3 0 15,-3 0 1-15,2-1 0 0,3 3-3 0,3-1-1 16,-2 3 0-16,0 2 0 0,-1 2 1 16,4 1 0-16,1 1-1 15,1 0 4-15,-1 1-3 0,4 0 1 16,2 1 1-16,0-1-1 0,4 0 0 0,-3 2 0 15,-1 0-2-15,1 1 4 0,3 2-3 16,-2 0 2-16,-1-1 1 0,3 2-3 16,3 2 1-16,-3 0 1 0,6-1 0 15,3 1-1-15,1-3 5 0,3 2 0 16,2-2 1-16,5-3 1 0,-1-4-2 0,4 2 0 16,2-2 0-16,2-3 1 0,1 1-4 15,7 0-2-15,-2-1 0 0,6-2 0 16,-1-2-2-16,1-1 1 0,0-3 0 15,-1 0 1-15,0-2 0 0,-2-4-1 16,-1-2 0-16,4-2-1 0,-3-1 2 16,0-3 0-16,-1-4 1 0,3-2 0 15,1 1-1-15,-4 0 2 0,3-5-3 16,4-1 2-16,4 0-6 0,13-3 1 16,2-1 1-16,3 1 1 0,-9-3 5 0,-6 0 0 15,-8-4 0-15,0 0 2 0,-1-4-1 16,2-2 1-16,0-8-2 0,-1-3-3 15,1-5 2-15,0-7-2 16,-3-4 2-16,-3-6 0 0,1-5 1 0,-1-2-1 16,0 0-2-16,-4 4 2 0,-3 3-1 0,-3 3 5 15,-7 4-3-15,-6 3-3 0,-4 5 3 16,-3 2-5-16,-3 1 3 0,-3 2 0 16,-3 0-1-16,-2 0 0 0,-4-1 1 15,0 1-1-15,-5-2 4 0,4 3-1 16,-6 0-2-16,2 4 1 0,4 3-4 15,1 1 1-15,4 3-1 0,-1 3 1 16,3 5-1-16,0 1-1 0,-5 2 1 16,8 2 0-16,-6-3 0 0,5 5 0 15,-2 1 1-15,-1 0-1 0,0-1 0 16,1 1 0-16,0 0 0 0,-5-3 1 0,3 3 0 16,-2-3 0-16,3 5-1 0,-3-1 1 15,4 0 0-15,2 0-1 16,-4 0 1-16,3 3 1 0,-1-3-2 0,3 2 0 15,2 1 0-15,-2 2 0 0,-2-2-2 16,2 0 0-16,-1 0 0 0,1 1-5 16,3 2 3-16,-4-2-3 0,1 1 1 15,-1-2 3-15,-1 1-5 0,1 1-1 16,4 1 0-16,0 0-2 0,-6 0-2 0,2 0-5 16,-3 0-23-16,1 0-32 0,6 0-46 15,0 0-88-15</inkml:trace>
  <inkml:trace contextRef="#ctx0" brushRef="#br0" timeOffset="93291.2292">4206 10344 66 0,'0'0'20'0,"0"0"-3"15,0 0-6-15,0 0-5 0,0 0-2 16,0 0-3-16,0 0-1 0,0 0 3 0,0 0-1 16,0 0 3-16,-20-11-2 0,13 11 2 15,-5 0 1-15,-1 7 0 0,-1 1 0 16,2 6-1-16,3-4-2 0,-2 4 0 15,7-1-1-15,-1-4 1 0,1 7 0 16,1-6-1-16,0 2 1 0,0-2 1 0,2 2 3 16,1 0 9-16,0-4 3 0,0 2 4 15,0-6 1-15,4 2 0 0,-1-3 0 16,6 1-7-16,-2 0-2 16,7-4-8-16,1 0-2 0,-5-1-3 0,6-1 1 15,-2-6 0-15,-1-1-3 0,3-2 0 16,-1-4-4-16,-8 6 1 0,4-1 1 15,-6 2-1-15,-1-2 1 0,2 1 1 16,-6 4-3-16,3-6 0 0,-3 7 0 16,0-2-3-16,3 1 0 0,-3 0 2 0,-3 3-1 15,0-1 3-15,-6-1 2 16,-2 4 1-16,1 0 0 0,-5 0 1 16,1 7 1-16,5-2-2 0,0 6 0 15,2-3 1-15,0 1-2 0,1 8 2 0,5-8 0 16,-2 2-1-16,3-2 1 0,0-4 1 15,0 5 1-15,0 0 4 0,1-5 1 16,1-1 2-16,-2-4 2 0,0 0-4 16,4 0-3-16,6 0 0 0,3-3-3 15,5-6 1-15,-4-3-3 0,-5 2 0 0,-5-2 1 16,2 2 1-16,-1 0-2 16,-2-1 2-16,-3 5-3 0,2 1 0 0,-2 5-2 15,0-1-3-15,0 1-4 0,0-2-4 16,0 2-35-16,-3 0-103 0</inkml:trace>
  <inkml:trace contextRef="#ctx0" brushRef="#br0" timeOffset="94484.9625">3075 11178 3 0,'0'0'21'0,"0"0"3"0,0 0-6 16,0 0-4-16,0 0-6 16,0 0-5-16,0 0-3 0,0 0 0 0,0 0-3 15,0 0 2-15,0 0 1 0,0 0-1 16,0 0 3-16,0 0 1 0,0 0 0 15,0 0 2-15,0 0 0 0,0 0 2 16,0 0 4-16,0 0 3 0,0 0 6 16,0 0 1-16,0 0-3 0,0 0-2 0,0 0-9 15,0 0 0-15,0 0-1 0,-4 0 0 16,-2 3 1-16,-4 1-6 0,-3 3 0 16,0 2 0-16,-1 2 0 0,-2 1 2 15,7 1-2-15,2-4 1 0,1 5-1 16,-1-1 1-16,4-2 1 0,0 5 1 15,2-6-3-15,-1-5 1 0,2 6 3 16,0-5 2-16,0 3 5 0,0 2 3 16,6-6 4-16,-3 2-1 0,8-4-1 15,-2 0-3-15,0-3-2 0,11 0-5 0,-10 0-2 16,9 0-1-16,-9 0-3 0,0-6 1 16,2 3-2-16,-5-2 1 0,4 2 2 15,-8 0-1-15,5-3-1 16,-7 3-1-16,5-6 0 0,-3 1-1 0,1 3 1 15,-4-2-4-15,0 2 1 0,-4-2-2 0,1-1 0 16,-4 6-1-16,-1-2 1 16,-3 4 2-16,-4 0 1 0,5 0 1 15,-7 1 1-15,5 5 1 0,-2 2-1 16,4 1 0-16,0 2 0 0,4-3 0 0,0 1 0 16,2 2 1-16,2-7-1 0,-1 7 0 15,3-5 1-15,0-2 0 0,0 3 6 16,0-7 2-16,0 0 7 0,0 3 2 15,0 0-1-15,3 1-3 0,0-1-6 16,-3-3-4-16,5 0-2 0,-1 0-2 16,-1 0-1-16,4 0-5 0,-7 0-11 15,0 0-14-15,0 0-26 0,1-2-43 16,-1 2-85-16</inkml:trace>
  <inkml:trace contextRef="#ctx0" brushRef="#br0" timeOffset="95763.838">4202 10446 95 0,'0'0'14'16,"0"0"-6"-16,0 0-3 0,0 0-2 16,0 0 0-16,0 0-3 0,0 0 4 15,0 0 1-15,0 0 1 0,4-7 1 0,-15 9-1 16,-4 5-1-16,-5 5-1 0,0 1-1 16,5 2-2-16,-2-1 0 0,1 2-1 15,0 0 4-15,0 3-3 0,-1-2 1 16,-1 1 1-16,0 0-2 0,-2 1 0 15,-1-1 2-15,1 0-2 0,-3 1 1 0,1 1-1 16,2 0 2-16,-3 1-1 16,1-2 0-16,-3 1 2 0,1 1-2 15,-1 1 0-15,1-1 1 0,-1 0-1 16,-1 0 1-16,3-1-1 0,-3 4 1 0,3-5-1 16,1 0 1-16,-1-3 1 0,1 0-2 15,3-4 2-15,1 3-2 16,-1-3 2-16,0 0-2 0,2 0-1 0,-1 1 1 15,-2-1 0-15,0 0-1 0,4-1 0 16,-3 1 2-16,0 0-2 0,-1 0-1 0,0 1 2 16,1 2-2-16,-1-1 2 15,0 2 3-15,-2-1-5 0,-1 1 4 16,1 0-3-16,2-2-1 0,-2 0 2 16,2-2-1-16,4 1 1 0,3-4-2 0,3-2-3 15,1 2 3-15,1-3 0 0,-4 4 0 16,3-1 1-16,2-3 1 0,-3 3-1 15,4-3 0-15,-1 2 0 0,0-1-1 16,-2-1 0-16,3 1 0 0,3-3 1 16,-4 0-1-16,4 0 3 0,-1-2-2 0,1 1 2 15,3-3 2-15,-4 2-1 0,1 1 1 16,0 0 1-16,0 0 1 0,3-3 0 16,-3 0-2-16,3 0-4 15,0 0-1-15,0 1-1 0,0-1 0 0,-3 0 0 16,3 2-2-16,0-2 3 0,0 0-2 15,-3 1 2-15,3-1 0 0,0 0 1 16,0 2 1-16,0-2 3 0,0 0 4 16,-1 0 2-16,1 0 5 0,0 0 12 15,0 0 3-15,0 2 2 0,0-2-1 16,0 0-14-16,0 0-7 0,0 0-18 0,1 0-17 16,9-10-40-16,9-4-83 15,3-11-62-15</inkml:trace>
  <inkml:trace contextRef="#ctx0" brushRef="#br0" timeOffset="101000.1577">4031 11401 116 0,'0'0'37'0,"0"0"-4"0,0 0-5 16,0 0-3-16,0 0-3 0,0 0 2 0,0 0 2 16,0 0-2-16,0 0 4 0,15-46-1 15,-15 46 1-15,0-2-7 0,0 2-5 16,0-1-11-16,0-1-3 0,0 2-4 15,-3 0 4-15,-10 3 0 0,-9 8-1 16,-5 9 1-16,-2 7-2 0,0 3-1 0,4 2 1 16,2 2-1-16,3-2 0 15,7 0 1-15,3-3-2 0,7-4 5 16,3-1 3-16,-3-3 4 0,17-3 5 0,1-2 1 16,5-4-2-16,6-5 0 0,6-4-4 15,4-3-5-15,6 0-2 0,1-10-3 16,5-7-1-16,0-3 0 0,-2-4-1 15,-1-9-1-15,-3-5-1 0,-3-4-1 16,-2-7 1-16,-3 0-2 0,-7 1 4 16,-2 1 2-16,-8 5 1 0,-8 4 0 0,-5 6-1 15,-2 7-2-15,-2 5 1 16,-6 6-2-16,-4 5-1 0,2 4 4 0,-3 3 0 16,-5 2-1-16,3 0 3 15,-3 7-3-15,2 3-2 0,2 6 3 0,5 1 0 16,0 7 2-16,1 0-1 0,3 5 0 15,0 0-1-15,-3 3 0 0,3-1 0 16,-1 4 1-16,-3-1 0 0,1 1 0 16,0-2-1-16,-1-2 2 0,1-4-2 15,1-5 0-15,2-4 0 0,1-7 0 0,1-5 0 16,1 0 0-16,0-6 1 0,0 3 5 16,0 2 0-16,4-2 0 0,9-3-1 15,3-1-3-15,7-12-3 0,0-4 0 16,0-1 0-16,1-3 0 0,-3 2-1 15,-5 6 0-15,-4 3 0 0,-5 3-2 0,-4 4-1 16,1 2-1-16,-4 1 1 16,2 0 2-16,3 9 3 0,-2 8 0 15,3 3 1-15,-2 3 0 0,1-1 0 16,1-2 0-16,-1-1 0 0,1-2 1 0,1-6 1 16,2 0 3-16,4-3 0 0,-4-4 2 15,4-1-2-15,4-3-2 16,3 0-1-16,2-6-1 0,1-5 0 0,-1-4 0 15,-2-3 0-15,-1-2-1 0,-5 0 0 16,-1 2 1-16,-5 4 0 0,-4 5 1 0,-1 5-2 16,-3 4-3-16,0 0-6 15,0 0-1-15,0 0 2 0,0 0-2 0,-13 3-4 16,-6 7-78-16,-3 4-132 16</inkml:trace>
  <inkml:trace contextRef="#ctx0" brushRef="#br0" timeOffset="103500.8452">5392 10233 192 0,'0'0'26'16,"0"0"-12"-16,0 0-12 0,0 0-2 16,0 0 0-16,0 0 1 0,0 0 5 15,0 0-1-15,0 0-3 0,0 0 1 16,-39 90-1-16,30-66 3 0,-1-2-2 16,3-1 3-16,1-7 1 0,5 1 4 0,-2-5 3 15,1 2 7-15,2-2 8 0,0-5 7 16,0 7 2-16,0-9 1 0,2 6-6 15,1-1-6-15,4-3-6 0,6 1-7 16,4-3-7-16,-2 2-2 0,4-4-4 0,-1-1-3 16,-6 0 0-16,8 0-3 15,-7 0-3-15,-1 0-1 0,2 0-4 16,-2-4-6-16,5-2-19 0,-7 3-67 16,6-4-90-16</inkml:trace>
  <inkml:trace contextRef="#ctx0" brushRef="#br0" timeOffset="103785.7888">5304 10251 293 0,'0'0'37'0,"0"0"-2"15,0 0-4-15,0 0-9 0,0 0-9 0,0 0-5 16,0 0-5-16,0 0-3 0,0 0-2 16,0 0-3-16,272-38-8 0,-262 38-8 15,4 0-15-15,-8 0-54 0,3 0-95 16</inkml:trace>
  <inkml:trace contextRef="#ctx0" brushRef="#br0" timeOffset="104006.1961">5307 10041 377 0,'0'0'36'0,"0"0"-2"0,0 0-7 16,0 0-8-16,0 0-9 0,0 0-3 16,0 0-6-16,0 0 0 0,0 0-3 0,164-64-3 15,-149 62-1-15,-2 1-6 0,-3-1-7 16,6 1-10-16,-6 1-31 16,2 0-76-16,-8 0-60 0</inkml:trace>
  <inkml:trace contextRef="#ctx0" brushRef="#br0" timeOffset="104426.1475">5606 10094 187 0,'0'0'7'0,"0"0"8"16,0 0-2-16,0 0-1 0,0 0 1 15,0 0 0-15,0 0-1 0,0 0-3 16,0 0-2-16,0 0-4 0,143 160-3 16,-125-142 0-16,-4 1-3 0,-1-2 2 15,-3-6 0-15,2-2 0 0,-8-1-3 0,-1-4 0 16,1-2-3-16,-4-2-3 0,0 0-2 16,0 0-4-16,5-1-11 0,5 1-10 15,-3-5-1-15,2-5 9 0,-2-6 10 16,-7 5 17-16,4-7 10 0,-4 6 5 15,0-1 5-15,0 1 4 0,0 0 0 16,-5 1 1-16,-1 3-2 0,1 1-6 16,1 3-3-16,-5 1-2 0,-4 5-1 15,-3 4-2-15,-7 5-1 0,3 5-1 16,1 4-3-16,2 5 0 0,1 0-2 0,0 2 0 16,3 3 0-16,0-1 0 0,3 0 2 15,1 1-6-15,-1-1 2 0,4-2-8 16,2-5 0-16,4-9-7 0,0-2-44 15,0-5-87-15</inkml:trace>
  <inkml:trace contextRef="#ctx0" brushRef="#br0" timeOffset="104903.876">5978 10070 231 0,'0'0'9'15,"0"0"3"-15,0 0 0 0,0 0-2 16,0 0 2-16,0 0-1 0,0 0-3 16,0 0-4-16,0 0 0 0,-15 233-3 0,15-192-1 15,-3 1 1-15,3-1-1 16,-5 0 3-16,-7-2-2 0,2-1-1 0,-6-2-1 16,1-4 1-16,-3-5 0 15,3-6 0-15,2-6 0 0,3-3 1 0,3-4 2 16,3-5 7-16,1 0 7 0,3-3 8 15,-5 0 0-15,1-8-3 0,-2-6-7 16,6-10-8-16,0-1 1 0,6-6-2 16,6-1-3-16,6-2-1 0,1-2-4 15,3 1 0-15,1-1-1 0,3 2 0 0,1 2 2 16,-2 4-1-16,-3 7 3 16,-5 5-1-16,-2 4 0 0,-7 7 0 0,1 2-1 15,-3 3 1-15,5 0 0 0,2 1-2 16,-1 8 0-16,1 4-1 0,-6 0 0 15,-4 2 1-15,-3 3 1 0,-3 2 0 0,-7 5 1 16,-7-4 0-16,-1-1 1 16,-5-3 1-16,-3-4 0 0,3-1 0 15,-3-2 1-15,7-5-3 0,8-2 0 16,6-1 1-16,5-2-6 0,-1 0-17 0,1 0-25 16,0 0-24-16,7-9-12 0,10-6 4 15,6-3 3-15,5 1 13 0</inkml:trace>
  <inkml:trace contextRef="#ctx0" brushRef="#br0" timeOffset="105391.4028">6271 10304 217 0,'0'0'54'15,"0"0"-4"-15,0 0-8 0,0 0-9 16,0 0-13-16,0 0-4 0,0 0-7 16,0 0-3-16,0 0-3 0,0 0-3 0,10-50 1 15,-10 50-2-15,-1-1 0 0,1 1-2 16,-6 0 0-16,2 0 2 0,-5 3 2 15,-1 8 1-15,4-4-2 0,0 8 2 16,5-5-1-16,1 3 1 0,0 3-1 16,0-4 2-16,0 4-1 0,3-7 2 15,1-1 5-15,2 0 1 0,0-3 0 16,1 0-2-16,3-3-3 0,6-2-2 16,0 0 0-16,3 0-1 0,-2-6-1 15,-1 0 0-15,0-2 1 0,-4 2 0 0,-1-2 0 16,-4 2-1-16,-1 0 2 0,0-1 1 15,-2 3 1-15,2 1 0 0,-6 3 0 16,0 0-4-16,0 0-2 0,1 0-2 16,1 0-1-16,-1 0 1 0,1 0 3 15,1 0 1-15,-2 3 1 0,5 6-1 0,1 5-1 16,-1-6 1-16,-2 4 0 0,-1-4 1 16,4-2 1-16,1 0 0 0,-5-4 2 15,8-1-2-15,-1-1-2 0,7 0-1 16,4-1-1-16,-1-6-4 0,0-1 2 15,-1-2 0-15,0 1 2 16,-9 1 2-16,3-1 0 0,-6 4 0 0,-4 2 1 16,0 1 0-16,-3 2 1 0,0-2-2 15,0 2-2-15,0-2-5 0,3 2-1 16,-3-1 0-16,0 1 1 0,3 0 2 0,-3 0-2 16,3 3-7-16,0 4-99 0,-5 7-106 15</inkml:trace>
  <inkml:trace contextRef="#ctx0" brushRef="#br0" timeOffset="107556.7849">3346 13013 188 0,'0'0'33'16,"0"0"-4"-16,0 0-5 0,0 0-5 0,0 0 1 16,0 0 3-16,0 0-1 0,0 0-5 15,0 0-4-15,0 1-4 0,0-1 0 16,0 0 0-16,0 0-1 0,0 0 0 15,0 0-1-15,0 0 0 0,1 0 5 16,-1 0-1-16,0 0 0 0,9 0-1 16,6 0-7-16,5 0 0 0,7 0-2 0,-2 0-1 15,2 0-1-15,5 2 1 0,-2-1-2 16,2 1 1-16,1-1 1 0,2 2-2 16,1-1 1-16,-1-2 0 15,3 1 0-15,-1 1 3 0,-2 0-2 0,-2-1 1 16,-1-1-1-16,-3 2 0 0,-3-2 1 15,-7 1 1-15,-2-1 1 0,-2 0-1 16,-1 0 2-16,-1 0-1 0,0 0 1 16,-1 0 0-16,-8 0-2 0,3 0 1 15,-7 0 0-15,0 0-2 0,0 0 0 0,2 0-1 16,0 0-1-16,0 0 0 16,-1 0-2-16,1 0 0 0,-1 0 1 0,1 0-2 15,-1 0 3-15,-1 0-2 0,3 0 2 16,-3 0 0-16,3 0 0 0,-3 0 1 15,3 0-2-15,-3 0-1 0,3 0-5 16,-3 0-5-16,1 0-7 0,-1 0-15 16,0 0-12-16,2-1-2 0,-2 1-31 15,0 0 14-15,0-2 15 0,0 1 11 16,0-1 37-16,0-3 3 0,-6 1-1 0,0-2-2 16,0-1 3-16,-4 1 1 0,3 1 1 15,-2 0 0-15,2-1 4 0,0 3 3 16,1-2 4-16,3 2 7 0,-1 0 1 15,1 0 0-15,3 3 2 0,-3-2 3 16,3 2 2-16,0-1 3 0,0 1 0 0,0-2-6 16,0 1-9-16,0-4-5 0,0 2-4 15,3 0 4-15,4-2 0 0,-2 4-2 16,-1-1 0-16,0 0-2 16,2 2-3-16,-2 0 0 0,2 0-3 0,4 5-1 15,-6 4 0-15,1 7 1 0,-5 2-1 16,-3 5-6-16,-10 0-9 0,-6-2-52 15,-4-1-75-15,-3-5-50 0</inkml:trace>
  <inkml:trace contextRef="#ctx0" brushRef="#br0" timeOffset="108612.2223">915 9946 205 0,'0'0'30'0,"0"0"0"0,0 0 2 15,0 0-2-15,0 0-8 0,0 0-6 16,0 0-11-16,0 0-11 0,0 0-4 0,0 0-4 16,3-14 9-16,-3 14 5 15,0 0 5-15,-2 12 2 0,2 5-4 16,0 11-2-16,0 1 2 0,0 5-1 16,-1 3 0-16,1 3-1 0,-3 3-1 0,-4-2-1 15,4 0 1-15,-1-4 0 0,-1-4 0 16,1-4 1-16,4-9-1 0,-3-9-1 15,3-1 1-15,0-3 0 16,0-1-1-16,0 0-1 0,0-6-1 0,0 0 6 16,0 0 2-16,0 0-8 0,0 1-17 0,0-1-20 15,0-13-26-15,3-7-24 0,6-9-20 16</inkml:trace>
  <inkml:trace contextRef="#ctx0" brushRef="#br0" timeOffset="109013.616">945 9883 163 0,'0'0'11'15,"0"0"-10"-15,0 0-9 0,0 0-1 0,0 0 5 16,0 0 4-16,0 0 8 16,0 0 2-16,0 0-7 0,0 0 2 15,-66 86-3-15,50-57-2 0,7 0 0 0,3-1 0 16,-2-3 0-16,5-6 1 0,-3-1-1 15,6-6 3-15,-3-3-2 0,2 2-1 16,-1-7 5-16,1 1 7 0,1-5 19 16,-2 0 7-16,2 0-10 0,0-2-9 15,0-11-19-15,5-11-7 0,2-3 3 16,5-1 4-16,-4-1-1 0,4 1 1 0,-2 4 0 16,0 1 3-16,-3 7 0 0,-4 6 2 15,0 8 2-15,-1-4-3 0,-1 4-6 16,2-3-8-16,0 2 5 0,-3 3 4 15,0-1 5-15,4 1 10 0,-4 0-6 16,7 9-1-16,-1 4 0 0,3 4 0 0,4 3 1 16,-3-2 3-16,-1 0 0 0,-1-1 2 15,1-2-3-15,0-4-2 16,-5 0-5-16,3-3-2 0,-7-5-7 16,7 6-11-16,4-2-51 0,3 3-121 0</inkml:trace>
  <inkml:trace contextRef="#ctx0" brushRef="#br0" timeOffset="110135.5732">3233 13459 174 0,'0'0'7'0,"0"0"2"16,0 0 5-16,0 0 2 0,0 0-3 0,0 0-2 16,0 0-2-16,0 0-1 0,0 0 1 15,107-14 0-15,-94 14 0 0,-7 0 1 16,6 0-1-16,0 0 0 16,0 0 2-16,1 0 0 0,-3 0-1 0,3 0 0 15,0 0-4-15,-1 0-1 0,-1 0-1 16,4 0 0-16,-5 0 0 0,4 0 1 15,-2 0-3-15,1-1 3 0,-3-1-2 16,2-1 4-16,-1 0-1 0,-1 1-3 16,-5 2 0-16,1-2-3 0,-6 2 1 0,0-3-3 15,0 3-2-15,1 0-7 0,-1 0-9 16,4 0-12-16,-4 0-29 0,0 0-8 16,0 0-22-16,0 0-28 0</inkml:trace>
  <inkml:trace contextRef="#ctx0" brushRef="#br0" timeOffset="110396.0009">3146 13646 322 0,'0'0'18'0,"0"0"7"0,0 0 4 16,0 0-4-16,0 0-1 16,0 0-5-16,0 0-7 0,0 0-4 0,0 0-4 15,201-37-2-15,-169 34-3 0,-3-2-3 16,0 3-1-16,-4 0-4 0,-5 2-1 16,-3 0-6-16,-4 0-7 0,-4 0-18 0,4 4-37 15,-9-1-78-15</inkml:trace>
  <inkml:trace contextRef="#ctx0" brushRef="#br0" timeOffset="124281.5969">4902 11501 130 0,'0'0'9'0,"0"0"-3"15,0 0 11-15,0 0 1 0,0 0 0 16,0 0-3-16,0 0-3 0,0 0 0 16,0 0 2-16,17-20 2 0,-17 18 9 15,3 2 5-15,-3-1 6 0,0 1 3 16,0-1-7-16,3-1-11 0,1-4-9 16,-1 1-9-16,3-6-1 0,1-2 2 0,2-3 1 15,0-4 0-15,-2 0 4 0,0-2 0 16,-4 7 3-16,0 2-2 0,-2 0-3 15,1 1 2-15,-1 1-5 0,-1 5 1 16,0 1-4-16,0 5-4 0,0-1-3 16,0 1 0-16,0 0 3 0,-6 7 2 15,-8 10 1-15,-2 8 0 0,0 4-2 0,3 3 2 16,2 1 0-16,2 2 0 16,3 0-1-16,3 0 2 0,3-1 1 15,0-2-2-15,6-5 2 0,1-2 2 0,3-3-2 16,5-3 2-16,-1-6-1 0,2-1 1 15,0-7 0-15,4 0-3 16,2-4-6-16,1-1 1 0,-1 0-2 0,4-9-3 16,-3-3 2-16,0-3-2 0,-7-4 2 15,1 0 3-15,-5 0 2 0,-5 4-2 0,-1 5-1 16,-6 2 0-16,0 1 0 0,0-3 1 16,-3 0 4-16,-1 7 2 15,-5-1 2-15,-1 4-1 0,-6 0-1 16,0 7-2-16,2 6-2 0,2 2 4 0,0 2 0 15,5 1 2-15,3-2 2 0,1 0-2 16,3 3 2-16,0-3-1 0,3 6-1 16,1-9 2-16,5-1-4 0,-2-2 3 15,2-3 1-15,1 1-1 0,0-4 1 16,-1-4-3-16,4 0-1 0,3 0-3 0,2-2-1 16,-3-8-1-16,-1-2 1 0,-5 2-1 15,-3-2 0-15,-3 2-1 16,-2-3-2-16,-1-6 3 0,0 3-1 15,-7-6-1-15,-2 4 4 0,-2 4-1 0,2 3 3 16,5 5 0-16,1 3 2 0,3 3 3 16,-2-1-1-16,2 1 0 0,-1-2-4 15,1 1-1-15,0-3-1 0,6-3 1 16,8-1 3-16,8 0-3 0,2 1 0 16,2 2-1-16,2 0-2 0,-5 5 0 0,3-2 0 15,-7 2 1-15,-3 0 0 0,-5 0-1 16,-5 0-1-16,3 0-2 0,-5 2-2 15,1-2 2-15,0 5 1 0,-5-1 4 16,0 2 2-16,-1 4 3 0,-3 5-1 16,-2-6 1-16,0 4 2 0,0-6-3 15,5-4-1-15,-1 2 1 0,2-5-2 0,-1 5 2 16,1 1-1-16,0-1 0 16,0 5 1-16,0 0-1 0,1-1 3 15,5 3-4-15,1-3-2 0,-1-3 0 0,4 2-2 16,-1-2 0-16,-2-3-1 0,-1 1-3 15,4-1 0-15,-1 2 1 0,-6-3 2 16,4-1 0-16,1-1 3 0,-3 0-1 16,5 0 5-16,-6 0-1 0,1 0 1 15,2 0-1-15,-7 0-3 0,0 0-5 16,0 0 0-16,4 0 1 0,2 3 0 0,1 3 6 16,-1 1-1-16,-3 3 0 15,-3 0 4-15,4 4-3 0,-4 4 3 16,0-6-3-16,3 5 3 0,-3-7 0 0,3-7 0 15,4 1 3-15,-1-2-4 0,5-2 0 16,4 0-2-16,4-9-1 0,0-5-2 16,-1-4 3-16,-3-2-2 0,1 0 4 15,-3-1 2-15,-2 1-2 0,-5 5 0 16,-3-2-3-16,0 5-1 0,-3-2-1 0,0-4-5 16,-7 5-1-16,-3-1-6 0,-2 7-16 15,-3 5-47-15,1 1-62 16,-5 1-70-16</inkml:trace>
  <inkml:trace contextRef="#ctx0" brushRef="#br0" timeOffset="126279.9044">6876 9927 187 0,'0'0'48'0,"0"0"-9"16,0 0-8-16,0 0-13 0,0 0-8 15,0 0-5-15,0 0 0 0,0 0 1 16,0 0-1-16,20 42-1 0,-19-14 1 16,-2 4-3-16,1 3 0 0,0 5 0 0,-6 2-1 15,3 2 0-15,-2-1-1 0,0-2 0 16,1-3-1-16,-2-5 0 0,2-3-1 15,1-12-1-15,-2 0 2 16,4-7-3-16,-3 0 1 0,1-2 1 0,0-5-2 16,3 1 3-16,0-5-1 0,-3 0 0 0,3 0-1 15,-4-9-2-15,-1-6 3 16,1-2 1-16,1-2 2 0,3 0 0 16,1 5 0-16,-1-8 4 0,0 10 1 15,0 0 3-15,0-1 1 0,3 5 0 0,3-2-1 16,0 6-1-16,3-1-3 0,2 2 1 15,5 2-1-15,0 1-3 0,7 0 1 16,-1 0-2-16,-5 0 1 0,1 0-1 16,2 0 1-16,-3 0 0 0,5-7-1 15,-2-4 0-15,-3-3 1 0,-2-4 0 16,-5-5 0-16,-3-2 3 0,-1-2-1 16,-2-4 3-16,-1 3 0 0,-3 9 1 0,0-2 4 15,0 9-1-15,0 4 1 16,0 2-3-16,0 6-1 0,0-1-5 0,0 1-6 15,0-2 0-15,0 1-3 0,0 1 4 16,0 0 2-16,0 0 0 0,0 10 1 16,-3 8 1-16,-1 10 0 0,1 2-1 15,-4 4 0-15,4 1 0 0,0 2-1 16,-1-1 1-16,1-1-2 0,0-3-1 16,-1-1-1-16,1-6-1 0,1-4-5 15,1-5-3-15,1-5-17 0,0-5-71 16,0 0-102-16</inkml:trace>
  <inkml:trace contextRef="#ctx0" brushRef="#br0" timeOffset="126911.7378">7389 10006 267 0,'0'0'24'0,"0"0"-6"0,0 0-5 15,0 0-5-15,0 0-2 0,0 0 0 0,0 0 1 16,0 0-1-16,0 0-1 0,0 0 1 15,-150 41 0-15,135-16 0 0,5 7-1 16,3-1 0-16,-2 1 0 0,6 2-2 16,3-1 3-16,-1 0-1 0,1-4 1 15,4-1 1-15,5-4 2 0,3-3 0 16,3-4 3-16,0-4 4 0,5-4-3 16,2-4-2-16,-3-2-2 0,2-3-5 15,2-2-3-15,-2-5-1 0,0-7-1 16,-2-3 1-16,-3-6-1 0,0-3 0 0,-6-5-2 15,-1-4 0-15,-4-2-1 0,-5 0 1 16,0 3 0-16,-8 2-1 0,-7 7 2 16,-3 1 0-16,-7 10 0 15,0 1-1-15,-2 6 1 0,-1 3 2 0,8 0-1 16,3 4 0-16,1 0-1 0,7 4 1 16,-2 3 2-16,5 1 0 0,3 4 3 0,3 7 0 15,0 1-1-15,3 6 2 16,5-2-1-16,3 1 1 0,-1-2 0 15,3-2-2-15,1 1 1 0,2-2 1 0,3-4-2 16,-2-1 1-16,-1-3-1 0,3-1 1 16,-7-3-2-16,2-4 1 0,-4 0-2 15,-4-2 0-15,5 0-1 0,-5-1 1 16,-1-1-1-16,-1 2 0 0,-4-2 0 16,0 0-1-16,0 0 0 0,3 0-3 0,-3 0-5 15,0 0-12-15,3 0-64 0,4 0-66 16,-1-2-63-16</inkml:trace>
  <inkml:trace contextRef="#ctx0" brushRef="#br0" timeOffset="127201.6857">7642 9792 288 0,'0'0'31'0,"0"0"-9"15,0 0-6-15,0 0-6 0,0 0-2 16,0 0-2-16,0 0-1 0,0 0-2 16,0 0-3-16,0 0 1 0,142 116-1 15,-128-73-1-15,-1 6 0 0,-3 6 1 0,-4 4-2 16,-4 4-1-16,-2-3 2 0,-8 1-1 15,-10-1 0-15,-11-5-1 0,-4-4-2 16,-14-2-32-16,-3-5-84 0,-11-3-63 16</inkml:trace>
  <inkml:trace contextRef="#ctx0" brushRef="#br0" timeOffset="128260.6644">6089 11283 189 0,'0'0'42'0,"0"0"-9"16,0 0-7-16,0 0-7 0,0 0-1 15,0 0-3-15,0 0-2 0,0 0-5 16,0 0-4-16,0 0 1 0,74 86-2 16,-65-47 1-16,-1 6-2 0,-5 8 0 15,-3 4 2-15,-3 4-1 0,-7 2 1 16,-9-2-4-16,-7 1-3 0,-6-2-6 0,-11-5-40 16,-3-3-75-16,-9-6-63 0</inkml:trace>
  <inkml:trace contextRef="#ctx0" brushRef="#br0" timeOffset="129032.6056">3846 11000 67 0,'0'0'24'0,"0"0"-4"0,0 0-2 16,0 0-2-16,0 0 1 0,0 0-2 15,0 0 1-15,0 0-1 0,0 0 3 16,-150 32 3-16,125-13 0 0,-1 6 3 16,-1 5-4-16,-1 8 1 0,2 10 0 0,-1 4-5 15,1 7-4-15,4 5-4 16,6 2-2-16,6 2-1 0,7-1-1 0,6-2 2 16,16 0-3-16,8-5-1 15,8 1-3-15,11-5-11 0,2-2-51 0,7-6-134 16</inkml:trace>
  <inkml:trace contextRef="#ctx0" brushRef="#br0" timeOffset="138855.0646">3771 10938 19 0,'0'0'14'0,"0"0"1"16,0 0 4-16,0 0-2 0,0 0-4 15,0 0-7-15,0 0-5 0,0 0-2 16,0 0-3-16,-1-3 2 0,1 3-1 16,0 0 3-16,0 0 0 0,0 0 1 15,0 0-1-15,0 0 0 0,0 0-1 0,0 0 6 16,0 0 1-16,0 0 2 16,0 0 2-16,0 0-5 0,0 0-1 15,0 0-1-15,0 5 0 0,1 0 1 16,-1-1 2-16,4 4 0 0,-1-3-3 0,3 2 0 15,1 2-3-15,-1-1 1 0,1-1-1 16,-1 0 1-16,0 2 2 0,0-3-1 16,-2 1 1-16,6-1 2 0,-1 3 0 15,-5-2-2-15,9 1 2 0,-3 2-3 16,3-1 1-16,6 3 0 0,-3 0 0 0,6-1 0 16,-1 3 3-16,3 0-5 0,0 1 2 15,1 1-1-15,2 1 2 16,-1 0-2-16,-3-2 4 0,2 0-4 15,1-1 1-15,-3-1 3 0,3 1-3 0,0 0 2 16,-4-3-2-16,1 3 0 0,0-1-1 16,3 3-1-16,-3-1 0 0,5 1-1 15,-1-1 0-15,1 5 0 0,-1-5 0 16,6 6 3-16,4 0 3 0,3 2-2 16,5 3 1-16,2 3-1 0,3 1-4 0,-1 2-3 15,-3-1 0-15,2-1 2 0,-6-2-2 16,1 0 3-16,-2-1 0 0,1 0 3 15,-2-1-1-15,-1 0 0 0,0-2 3 16,-1 1-5-16,2-4 3 0,-1 2-1 16,-1-2-2-16,5 1-2 0,-5-2 2 15,1 4 0-15,0 0-1 0,3 1-1 16,-3 0-2-16,0 3 0 0,3 1-1 16,0 1 3-16,-3 1-3 0,0-2 4 15,-3 0 0-15,0-2-1 0,-4-3 1 0,-3 0 1 16,-3-4 0-16,-1 0 3 0,-1-3-2 15,-1 2 0-15,-1-3-1 0,0 0 1 16,-2 1-1-16,0-2 0 0,2 2 1 16,4-2-1-16,-3 2 3 0,0 1-3 15,3 1 2-15,-1 1-3 0,1 0 0 16,3 1 1-16,-5 1-3 0,2-1 3 16,0 1 0-16,-2 0 0 0,2 1 0 15,-2-1 3-15,-1 0-2 0,2 1 1 16,-3 0 2-16,2 2-1 0,2-3 0 0,0 0-1 15,3 1-1-15,3 1 0 0,-2-3-1 16,2 0-1-16,-3 1 1 0,1-2 0 16,1-2 0-16,-4 0 0 0,-2 2 0 15,1-2 1-15,0 0 0 0,-3 2-1 16,4 0 2-16,-5 2-4 0,4-2 5 0,-1-1-2 16,-1-1 3-16,1 2-2 0,-2-3-1 15,0 1 3-15,2 0-3 0,-2 1 1 16,-1-1-1-16,-2 2-1 0,3-2 0 15,-4 2 0-15,3-3 0 0,1 3 3 16,-2-3-3-16,0 3 2 0,-1-3 0 16,0 0 1-16,-1 0 0 0,1 2 1 15,-2-3 0-15,2 1 4 16,-2-2 0-16,-3 0 3 0,5 0 3 0,-4-1-3 16,3-1 2-16,-3 1 1 0,1-2-2 0,0 1-1 15,-2-1-2-15,4-2-1 0,-2 2 0 16,-1 0-2-16,3 0-2 0,3 0-1 15,-2 2-3-15,-3 0 0 16,3-1 2-16,-2 1-2 0,2-2-2 0,2 3 2 16,-3 0 0-16,2-1 0 0,1 1 0 15,-1-1 0-15,-3-1 2 0,5 0-1 16,-3-1 0-16,2 1 0 0,-5 1 1 16,-2 1-1-16,2 0 1 0,-2 0-2 15,-1 3 2-15,1 2-2 0,-1 0-2 0,-2 1 0 16,-1 2 2-16,-1 2-2 0,-1-2 1 15,-2 2 1-15,-2-1-1 0,2 2 1 16,-3-1 0-16,0-2 1 0,1 1-1 16,1-1 1-16,-2-1 0 0,6 0 1 15,-4 1 1-15,1-2-3 0,2 1 3 16,-1-2 0-16,-3-1-1 0,-1 0 4 16,2-5-4-16,-2 1 0 0,-1-1 3 15,0-4 0-15,-2 7-1 0,-1-7-1 16,0 2 1-16,2 6-1 0,-2 1 3 0,3 3 1 15,-2-1 0-15,2-1-2 0,4-1-1 16,2 1-4-16,1-1 1 0,-3 1-1 16,5 0 0-16,2-1 1 0,1-2 0 15,-1 1 1-15,2-1 0 0,0 0-2 16,2 0 1-16,-1-2 0 0,-1 2 0 0,1-4-1 16,3 2 1-16,-2-1-1 0,-1-1 0 15,2-1 1-15,1 1-1 0,3-1 0 16,2-1 1-16,-2-2-1 15,6-1 1-15,0 0-1 0,1-1 2 0,1 1-2 16,-4-1 1-16,6 1 1 0,-2-2 2 0,-1 2-1 16,0 0 0-1,-1 2 3-15,5 0-4 0,-1 2 3 0,2-1-3 16,-1 0-2-16,4 1 1 0,-1-1-1 16,0 1 1-16,-3 0-1 0,3-1 0 0,0-2 0 15,-1 3 0-15,2-1 0 0,-2 2 1 16,3-2-2-16,-7 1 1 0,7 0-1 15,-6 3 1-15,3-3 0 0,-1 1 0 16,0-1-2-16,1 0 2 0,4 2 0 16,-2-1 0-16,1-1 2 0,4 0-2 15,-1 0 0-15,0-1-1 0,4-1 0 16,-1 1 1-16,3 2-1 0,-6-3 1 16,4 0 0-16,-1 1 0 0,0 0 1 15,-3-1-1-15,3 0 0 0,2-1 0 0,4-1-1 16,-3 1 1-16,4-2-1 0,0 1 1 15,0 0 0-15,0-2 1 16,1 2 0-16,0-3-1 0,0 3-1 0,0 0 0 16,1-2 0-16,1 2 1 0,3 0 1 15,1-1-1-15,-1 2 0 0,1-1 0 0,0-2 0 16,-1-1 1-16,0-1-2 16,-4 1 2-16,2-2-1 0,-1 2 0 15,4-3 1-15,-1 3 0 0,7 0 0 16,-3 0-1-16,5-1 0 0,0 1 0 0,2-4 0 15,-3 3 1-15,-1-3 2 0,-1-1-3 16,3 0 1-16,-2 0 1 0,3 0-1 16,1 0 2-16,-1-5-1 0,-3-1 3 15,3-1-1-15,-4 0 0 0,-2-3 0 16,-1 2-2-16,-1 1 3 0,1 3-5 0,0-2 1 16,1 6-1-16,0-4-1 0,-1 3 1 15,-2-1 0-15,0 2 0 16,-2 0 0-16,-4 0 0 0,-2 0 2 0,-2 0-2 15,-1 5 2-15,1 0 0 0,-1 0-6 16,-2 2 6-16,3 1-1 0,-4-3-2 16,4 2 2-16,-4 1 0 0,4-2-1 15,-4-1 1-15,1 1 1 0,-2-3-1 16,-1 1 1-16,0 0-2 0,-2 1 1 16,5-1 0-16,-2 0-1 0,0 0 1 0,1-3 3 15,0 2-3-15,0-3-1 0,-2 0 1 16,2 0-4-16,-3 0 2 0,1 0 1 15,-2 2 0-15,-2-1 3 0,-1 2-3 16,-1-1 4-16,-1 1-3 0,0-3-1 16,-1 0 0-16,1 0-1 0,1 0 1 0,1 0 0 15,0 0 1-15,0-2-2 16,-1-1 2-16,1 2-5 0,-2-4 4 16,-1 1 2-16,-5 0-1 0,2 1 3 15,-5 1-3-15,-2-3 1 0,-9 3 0 0,3-3 0 16,-3 3 1-16,-5-1-2 15,4-2 1-15,-5 2-1 0,1 0-1 0,-2 0 1 16,3-2-1-16,3 0 1 0,-6 2-1 16,7-4 1-16,-7 2-1 0,0 2 0 15,0-2 0-15,-4 1 2 0,-1 3 0 16,-4 1 1-16,0 0-1 0,0 0-1 16,2 0-2-16,-1-2-1 0,1 1 1 15,-1 0-1-15,-1 1 1 0,3-3 1 16,-3 3 1-16,1 0-1 0,-1 0 3 0,2-3-1 15,-2 3 1-15,1-2 0 0,-1 0-2 16,3 1 1-16,-3-1-1 0,2 1 1 16,0-1-2-16,1-2 0 0,-1-2 0 15,1 1 1-15,-2 2 1 0,-1 3-1 16,0-4-1-16,3-1 1 0,-2 0 0 0,4-2-1 16,-4 4 1-16,1-2-2 15,2-2 1-15,-1 2 2 0,3-4-1 0,1-4 0 16,0 1-1-16,2-5 2 15,-1 0 0-15,0 1-2 0,-2-3 1 0,2 2-1 16,1-1 0-16,0-2 2 0,-2 0-3 16,2-3 1-16,2-2-1 0,-2 2 1 15,1-3 0-15,4 1 0 0,-2 0 0 16,1 0-1-16,-3-2 2 0,6 0-1 16,-5-1 0-16,0 2-3 0,0 0 1 0,-2 1-1 15,0-1 2-15,-2 0 1 0,1 3 0 16,0 0-1-16,-4 3 0 0,0 5 1 15,1-2 0-15,0 2 0 0,0-2-1 16,-1-2 1-16,2 0 0 0,0-2 1 16,1 3-2-16,0-1 3 0,0 1-3 0,1 1 0 15,-1 5 1-15,1 0-1 0,0-1 1 16,-2 5 0-16,1-3 0 16,-3 3 0-16,-1 6 0 0,0-1 1 15,-3 3-1-15,0-2-1 0,0 2 1 0,1-1-1 16,-1-1 0-16,2 0 1 0,-2 1 0 15,1-1 0-15,-1 1-2 0,2-1 5 16,-2 1-3-16,0-1-1 16,1 1 1-16,-1 1-3 0,2-2 3 0,-2 2-2 15,1-1 1-15,-1 1-1 0,0-2 0 16,0 2-1-16,0-1-3 0,0 1 1 16,0-2 0-16,0 2-1 0,0 0 3 15,0 0 1-15,0 0 0 0,0 0 2 16,-1 0-1-16,-4 2 2 0,2 1-2 0,0 0 1 15,-1-2 0-15,1 2-2 0,0 0 2 16,1 0 0-16,2-3-1 0,-2 0 0 16,2 0 1-16,-1 2 0 0,-1 0 0 15,1-2 1-15,-1 1 0 0,1-1-1 16,1 2 0-16,-2-2 0 0,2 1-1 0,-1-1 0 16,-1 0-1-16,1 2 0 0,-1-2 1 15,-6 1 0-15,4 0 1 0,-8 2 0 16,-4 1 0-16,2-1 0 0,-8 1 0 15,3 1-1-15,-3 1 0 0,-1 2 0 16,0 1 0-16,0 1 1 0,1 2 1 16,1-1-1-16,2 3 0 0,6-7 0 15,-2 3 0-15,4-3 1 0,4-1-1 16,-1 0-1-16,1 0 1 0,3-2 1 16,1-1-1-16,0 0 0 0,3-3 1 0,-1 0-1 15,1 0 2-15,-2 1 0 0,2-1 1 16,-1 2 1-16,1-2-1 0,0 0-1 15,0 1 0-15,0-1-1 16,0 0 1-16,1 0-2 0,10-3 0 0,1-6 0 16,1-2 2-16,6-3-2 0,0 0-2 15,-3-1 5-15,-1 0-4 0,2 1 2 16,-2 1-1-16,0 3 1 0,2-3-1 16,-1 4 1-16,1 0-2 0,0 0 2 15,1 0-1-15,-2-1-1 0,3 3 1 0,-2 1 0 16,-4 1 0-16,4 1-1 0,-6 1 1 15,0 1-1-15,2 0-1 0,-1 2 2 16,2-1 0-16,-4-1 0 0,2 2 0 16,-7-1 0-16,6-1 0 0,-5 2 0 15,-2 0 0-15,2 0 0 0,-6 0 0 16,0-1 0-16,0 1 0 0,0 0-2 0,3 0 0 16,-2 0-1-16,1 0 1 15,0 0 2-15,0 0-2 0,-1 1 1 16,1 4 2-16,-1 1-1 0,1 5 0 0,-2-5 0 15,-2 8 0-15,4-2 0 0,-2 0 1 16,0 2-1-16,0-4-1 0,0 2 1 16,0-5 0-16,1 3 0 0,1-4 1 15,-2 0-1-15,0 0 1 0,0 0-1 16,0 0 0-16,0 1 1 0,0-2-1 0,0-5 1 16,0 0 1-16,0 0 0 0,0 2 1 15,0 0-1-15,0-1 1 0,0 1 0 16,0-1-1-16,0 1-1 0,0 0-1 15,0-1-1-15,0 0 1 0,0 1-2 16,0-1 1-16,0 1-1 0,0 0-1 16,0-1-1-16,0 1 0 0,0-1-3 15,0 1-26-15,0 2-148 0,-3 1-80 16</inkml:trace>
  <inkml:trace contextRef="#ctx0" brushRef="#br0" timeOffset="142259.7686">16794 14041 97 0,'0'0'17'16,"0"0"-2"-16,0 0-5 15,0 0-1-15,0 0 0 0,0 0-1 16,0 0-1-16,0 0-3 0,0 0 0 0,0-3 1 15,0 3-2-15,2 0 3 0,-1 0 0 16,1 0 2-16,0 0 3 0,0 0 1 16,-1 0 3-16,1 0 3 0,4-2 0 15,-1 2 5-15,0-1-3 0,1 1 0 16,-2-3 0-16,0 1-4 0,0-1-1 16,2-2-1-16,-3 2-4 0,0 0-3 15,0 0-2-15,-3 3-1 0,0-1-2 16,0 1-2-16,0-2-1 0,0 0-1 15,0 1-2-15,0-1 2 0,-1 2-3 0,-7-2 3 16,-3 2 1-16,-7 0 0 0,2 0 0 16,-5 7 0-16,2 4-1 0,3 0 1 15,-4 2 1-15,1 4 0 0,3 2-1 16,-4 1 2-16,4 1 0 0,0 2-1 16,3 0 2-16,2 2-2 0,0-2 2 0,4 0 0 15,4-6 1-15,0 2 1 0,2-1 0 16,1 0 5-16,6 3 1 0,2-4 0 15,5-4 3-15,3-2-6 16,3-4 2-16,0-2-2 0,6-1-3 0,-1-2-3 16,2-2-1-16,0 0-2 0,-1 0-1 0,1-2-3 15,0-7 0-15,0 1-1 16,-3-4 2-16,-1 0 1 0,-2-2 2 16,-3-3 1-16,-4 2-1 0,-4 4 1 0,-1-3 2 15,-3 5 1-15,-2-1 0 0,0-3 0 16,-3 7 1-16,1 1-1 0,-1 5 0 15,0-1-2-15,0 1 0 16,0-2-1-16,0 1-1 0,0-1-2 0,0 1-1 16,0-1-1-16,0 1 1 0,0 1 1 15,0-2 3-15,-3 2 1 0,-6 0 1 0,-3 8-1 16,-6 3 1-16,5 2 1 16,2 1-2-16,-2 1 1 0,5-2 1 15,3-1-1-15,0 0 0 0,2-3 2 16,0 2 1-16,2-6 0 0,1-1 5 0,0-4 2 15,-3 0 1-15,3 0 1 0,0 4-4 16,-1 0-4-16,6-1 0 0,4-3-4 16,4 0 1-16,4-10-1 0,5-2-1 15,-3-1 0-15,-3-1 0 0,-6 5 2 16,-1-2-1-16,-1 5 0 0,-5 1-1 0,0 2-1 16,-3 3 0-16,0-1-3 0,0 1-3 15,2 0 1-15,-2-1-1 16,0 1 6-16,1 0 0 0,-1 0 1 15,0 0 1-15,0 4-1 0,0 7 1 0,-1-1-1 16,-1 2 2-16,1-1-1 0,1-5 3 16,0 5 1-16,0-6-1 0,0 0 3 15,0 5 0-15,1-8 1 0,6 5-3 16,-1-3-1-16,6-3-1 0,4-2-3 16,2 1-2-16,6-1 2 0,0-7 0 0,1-4 0 15,-1-2-2-15,2-4 1 0,0-2 1 16,-2-3-3-16,0-1 3 0,-2-2 0 15,-5-1-1-15,1-1 0 0,-7 2 0 16,1 0 2-16,-5 5 0 0,-1 4 3 16,-2 2-3-16,-1 5 3 0,-1 5-2 15,-1 0-1-15,-1 5 0 0,0 0-2 16,0 0-2-16,0 0-4 0,0-2-1 16,0 1 0-16,0 1 2 0,0 0 3 15,0 0 1-15,-4 1 1 0,-5 9 0 0,-1 4 0 16,-2 1 0-16,5-4 1 0,1 4 0 15,0 0 1-15,3-4-1 0,-2 4 1 16,3-4 0-16,1 0 0 0,-1 1 2 16,2 2 0-16,0 0-2 0,0-3 1 15,2-1-1-15,1 0-1 0,2 0 1 16,0-2 0-16,-1 1 0 0,-1-5 0 16,-2 0-2-16,1-1 0 0,-1 2 0 15,1-1 0-15,-1 1 0 0,-1-1 0 0,0 1 0 16,0 5-1-16,-4 3 3 0,0-4-1 15,-5 3 1-15,-3-4 2 0,-2 0-1 16,0 1 0-16,0-4 2 0,4 0-2 16,-3-4 1-16,3 3-2 0,4-3-2 15,-7 0 1-15,9 0-3 0,0-1 2 16,-1 2-5-16,5-2-10 0,-1 0-34 0,1 0-62 16,7-2-78-16</inkml:trace>
  <inkml:trace contextRef="#ctx0" brushRef="#br0" timeOffset="142777.0283">17490 14265 179 0,'0'0'29'0,"0"0"-3"16,0 0-1-16,0 0 0 0,0 0-2 15,0 0 0-15,0 0-3 0,0 0 5 16,0 0 3-16,36 25 0 0,-30-21-2 16,2 1-5-16,1-2-7 0,0 0-5 15,5-1-5-15,4-2-1 0,0-2-3 16,7 2 1-16,-5 0-2 0,0-6 1 16,-2 0 0-16,-1-4 0 0,-2-2 1 15,-2 0 0-15,-6 1-1 0,-1-1 1 0,-2 3-1 16,-1 4 1-16,-3-5 0 0,0 3-2 15,1-3 1-15,-1 0-1 0,-7 2-1 16,1-1 2-16,-2 4-3 0,0 0 2 16,3 4-2-16,-7-1 2 0,2 2-1 15,-6 0 2-15,3 5 0 0,-1 3 0 0,1-1 0 16,2 3 0-16,-3 4 0 16,5 1 0-16,3-2 1 0,-1 1 1 15,2-1 0-15,-1 3 2 0,1-1-2 0,1 3 3 16,2-6 1-16,1 2 1 0,0 6-1 15,1 0 1-15,2 2 3 0,7-2 0 16,2-3 3-16,1-2-2 0,4-1-2 16,5-3-4-16,2-4-1 0,0 0 1 15,2-4-4-15,-2-2 0 0,-5 1-1 16,3-2-2-16,-9 0 1 0,2 0 0 0,-3 0-2 16,-4 0-4-16,-1 0-15 0,-6 0-48 15,0-2-84-15,0 2-86 16</inkml:trace>
  <inkml:trace contextRef="#ctx0" brushRef="#br0" timeOffset="152970.9665">20799 12309 48 0,'0'0'26'0,"0"0"3"16,0 0-2-16,0 0-3 0,0 0-3 16,0 0-3-16,0 0-2 0,0 0-3 15,0 0-2-15,0 0 1 16,3-31 0-16,-2 30 1 0,1-1 1 0,0 1-1 15,-1-1-3-15,-1 0-1 0,2 1-4 16,-2-1-3-16,1 2-2 0,-1-1 0 16,2 1-2-16,-2-2 0 0,0 2 1 15,1 0-2-15,-1 0 2 0,0 0 1 16,0 0 0-16,0 13 1 0,-3 7 0 0,-5 8 1 16,-1 2-2-16,0 4 2 0,-1 7-1 15,-1 8 3-15,-4 6 1 0,-1 10-2 16,-1 13 1-16,-5 9-3 15,-2 9 3-15,-5 6-1 0,-1 8 0 0,-4 3 0 16,-2 4-3-16,0 3 0 0,-3-1 1 0,3-4 1 16,0 0-1-16,1-7-1 15,3-6 0-15,-1-2 2 0,1-9 4 16,2-4-2-16,-1-9 3 0,1-6 0 16,1 2 0-16,0-8 1 0,2 0-5 0,4 2 1 15,-1-7-4-15,3-2 1 0,0-3 0 16,5-6-1-16,-1-6 1 0,4-5-1 15,0-5 1-15,4-5-2 16,4-11 1-16,0-7-2 0,4-7-1 0,1-4-2 16,-2 0-3-16,2 0-11 0,0 2-58 15,0-2-70-15</inkml:trace>
  <inkml:trace contextRef="#ctx0" brushRef="#br0" timeOffset="154654.1876">19475 14577 192 0,'0'0'13'0,"0"0"2"0,0 0-1 16,0 0 5-16,0 0 5 0,0 0 1 15,0 0 3-15,0 0-6 0,0 0-1 16,0 0-5-16,94-11-3 0,-73 11-4 0,-3 3-2 16,3 0-1-16,8 4 0 15,1-3 1-15,5 2-1 0,3 2-2 16,5 0-2-16,4 2-1 0,4 3-1 0,5-1-1 15,6 3 1-15,1-1-1 0,0 3 0 16,4-1 2-16,2 1-1 0,3 0-1 16,4-2 1-16,3-2-1 0,2 1 1 15,0-1 0-15,3-4 0 0,1-2 0 16,1-2 0-16,4 0-1 0,5-4 1 0,3-1-3 16,3 0 2-16,1 0-1 0,3 0-1 15,-1 0 0-15,-1 0 1 16,1 3 2-16,-6 3-1 0,-1 2 1 15,-7 3-1-15,-5 1 1 0,-8 3-4 0,-2 1 3 16,-6 1 0-16,0 1 1 0,-1-1 1 16,-1-2 0-16,-3-1-1 0,-2-1 2 15,-1-1-2-15,-2-1 2 0,-2-2-2 16,2 0 0-16,2 2 1 0,-2-2-1 16,3 0 2-16,3-1-2 0,0 1 1 0,5-1-2 15,-5-1 1-15,-2 1-1 0,-2-3 1 16,-3 3 0-16,-3-1 0 0,-6-3 0 15,-1 2 1-15,-8-3-2 0,-2-1 3 16,-6 0 0-16,-5-2 0 0,-2 2 0 16,-1-2-1-16,-2 1 0 0,1 1-2 0,2 1-1 15,1 0 1-15,1 0-1 16,2 0 0-16,-4 0 0 0,2 0 0 16,-2 2 0-16,-1-4-1 0,-5 1 3 15,0-1 0-15,-6-1 0 0,-7 0 5 0,0 0-4 16,-6 0 2-16,4 0 2 0,0 0-1 15,1 0 1-15,2 0-1 0,-7 0 2 16,0 0-6-16,0 0 0 16,6-1-2-16,-2-1-4 0,2 1 2 0,-2-1 0 15,1 1 1-15,1 1 1 0,-1-2 2 16,1 2-1-16,-6 0 2 0,0-1-2 16,0 1-2-16,1 0 0 0,1 0 1 15,-1 0 0-15,1 0 4 0,-1 0-2 16,1 0 2-16,-2 0-2 0,1-2 0 0,1 2 0 15,-2 0 1-15,0-2-1 0,1 2 0 16,-1-1-1-16,0 1-4 0,0-2 1 16,0 1-3-16,-1-3-3 0,-2-1-6 15,-5-2-8-15,2 2-16 0,-1-3-4 16,-3-1-3-16,0-1-2 0,-2-4 13 0,4 5 0 16,-1-5 3-16,2 1 2 0,2 2 7 15,-3-5 10-15,2 1 6 16,2 5 8-16,1-7 0 0,0 6 3 0,1-2-2 15,1 3 1-15,-1 3 2 0,1-5-2 16,1 6 4-16,0-1 4 0,0 1 2 16,0 6 2-16,-2-1-3 0,2 1 1 15,0-3-4-15,-1 3-3 16,1-2-3-16,0 1-3 0,-1-1 3 0,1 0 3 16,-3 1-3-16,2-1 6 0,1 1-3 15,-2 0 4-15,1-1-2 0,-1 1 1 0,1-1 1 16,-1 0 2-16,1 2 8 15,1-1 6-15,-2 1 8 0,2-2-1 0,-1 2 0 16,1-1-3-16,0 1-2 0,0 0-4 16,0 0-4-16,0 0-3 0,0 0-5 15,0 3 0-15,1 6-4 0,7 2 0 16,1-1-2-16,2 4-1 0,-4-4 0 16,2 0-2-16,1 0 0 0,-3-4-1 15,2 5-2-15,-1 0 0 0,-2-4 0 0,0 7-1 16,0-2 2-16,-3-2 0 0,1 5 2 15,-2 2-4-15,0-5 4 0,0 8-2 16,-2 0-2-16,0 2 4 0,-9 7 1 16,-1 1 4-16,-6 0-4 0,0 2 1 15,-8 0-3-15,-2 5 3 0,-5-3-2 16,-2 1 0-16,-2-3 0 0,-2-1-3 16,-4-1 1-16,1-4-3 0,-4-7-13 15,4-2-71-15,-5-4-132 0</inkml:trace>
  <inkml:trace contextRef="#ctx0" brushRef="#br0" timeOffset="156139.9354">20826 12154 35 0,'0'0'27'0,"0"0"-4"0,0 0-5 16,0 0-2-16,0 0-1 0,0 0-2 15,0 0 0-15,0 0-3 0,0 0 2 16,0 0-1-16,14-44 0 0,-14 44 0 0,0-1-4 16,2-1-1-16,-2 1-2 0,0 1-2 15,1-1-2-15,-1 1-1 0,0-2 1 16,0 2-1-16,0 0 1 0,-1 0 0 15,-9 0 0-15,-3 7 0 0,-6 7 1 16,0-1-1-16,2 2 0 0,-2-1 1 16,0 2 0-16,-1-1 2 0,2 2-1 15,1-3 1-15,0 3-2 0,2-5 0 16,5-3 0-16,-1 0 0 0,5-3 2 16,3-3-1-16,0 0 1 0,3-3 3 0,-1 0 4 15,1 0 3-15,-2 2 5 0,1-1 10 16,-1 1 14-16,1-2 0 0,1 0-6 15,-2 2-10-15,2-2-19 0,0 0-4 16,0-10-1-16,6-4-2 0,3-2 0 16,5-3-1-16,2-1-1 0,0-1 0 0,2 1 0 15,0-2 2-15,1 2 0 16,-4-2 1-16,2 4 0 0,-4-2 1 16,-1 5-1-16,-4 3 0 0,2 3-1 15,-5 2 1-15,-2 4 0 0,0 0 0 0,-3 3-1 16,0-1-1-16,0 1 2 0,1 0-1 15,1 0 1-15,-1 0 0 0,6 0-2 16,3 1 2-16,2 9-1 0,5 2 1 16,-5 5-1-16,1 3-1 0,-6 1-1 15,0 5 0-15,-1 2 0 0,-2 1 1 16,-5 3-2-16,1 2 0 0,-4 4-4 0,-4 4-30 16,-3-2-171-16,-4 0-9 15</inkml:trace>
  <inkml:trace contextRef="#ctx0" brushRef="#br0" timeOffset="157508.495">19898 15051 99 0,'0'0'30'0,"0"0"-2"0,0 0-4 16,0 0-3-16,0 0-2 0,0 0-3 15,0 0-5-15,0 0-4 0,0 0-1 16,7-5-2-16,-7 5 2 0,0 0-3 0,1 2 2 16,-1 12 0-16,-1 5-1 0,1 3 0 15,0 0-1-15,-2-2 0 0,-2-4 0 16,1 0 1-16,2 1-2 15,-2-4 0-15,0 7 1 0,1-2-1 0,-2-6 3 16,2 4-1-16,0-4-1 0,0-7 1 16,1 5 1-16,1-5 2 0,-1 2 1 15,-1 3 0-15,2-4 0 16,-3-1 1-16,3 6-1 0,0-5 0 0,0-2-2 16,0 7 0-16,0-5 1 0,0 5-5 0,0 0 0 15,2-6-2-15,-1 0-1 0,1-1 1 16,-1 0 1-16,0 1 1 0,1-1 4 15,-2-4 3-15,0 0-1 0,0 0 2 16,2 0-2-16,-2 0-3 0,3 0-2 16,0-3-2-16,2-9 0 0,1-5-1 0,-3 0-2 15,2-7-5-15,2 2-9 16,-2-1-13-16,-1 4-27 0,0-2-31 16,-2 4-35-16,-1 0-26 0</inkml:trace>
  <inkml:trace contextRef="#ctx0" brushRef="#br0" timeOffset="159122.2715">20793 15897 158 0,'0'0'5'15,"0"0"13"-15,0 0 8 16,0 0 1-16,0 0 3 0,0 0-7 15,0 0 1-15,0 0-5 0,0 0-2 0,-8 148-1 16,4-120-8-16,-3 4 2 0,1-2 2 16,2-2-1-16,-2-3 3 0,2 0-3 15,-2-5 2-15,3-6 0 0,-4 1 1 16,2-4 0-16,4-7 0 0,0 0-2 16,-2-1 0-16,0 0 1 0,0 0 3 0,1 0 3 15,2-3 0-15,-1 0-1 0,-1 0-7 16,-1-9-1-16,2-10-8 0,1-6 3 15,0-7 0-15,7-5-1 16,8-5 2-16,8-7-5 0,3-1 1 0,7-3-3 16,5-1 2-16,4 4 1 0,-2 4-3 15,2 6 2-15,1 8-4 0,-5 8 3 0,-2 6-2 16,-7 5 1-16,-3 7 1 16,-5 6-1-16,-3 0-1 0,-2 6 2 15,-4 5-3-15,-2 3 1 0,-6 7 5 0,-2-2-5 16,-2 3 7-16,-7 5-4 15,-7-2 0-15,-6 2 2 0,-4-1-2 0,-4 0 1 16,-5 0 1-16,-2-6 0 0,-1-3-3 16,1-2 0-16,3-5 0 0,2-2-3 15,10-3-2-15,8 0-6 0,8-3-28 16,4-2-48-16,-2 0-110 0,4 0-61 16</inkml:trace>
  <inkml:trace contextRef="#ctx0" brushRef="#br0" timeOffset="160173.9385">21164 16013 360 0,'0'0'41'16,"0"0"9"-16,0 0-3 0,0 0-8 0,0 0-15 16,0 0-14-16,0 0-6 15,0 0-4-15,0 0-2 0,0 0-1 0,113 21-5 16,-83-29 2-16,1-2-2 0,-5-3 1 15,-4-4 1-15,-2-3-1 0,-10 8 1 16,-3-3-1-16,-4 3 4 0,-3 0 1 16,-6-3 1-16,-7 1 2 0,-3 1-1 15,-4 2 2-15,3 5 1 0,1 3 0 16,-3 3 3-16,9 0-1 0,-9 0 1 16,6 8-1-16,3 2-1 0,-3-1 0 0,4 3 1 15,3 4-2-15,3-4 2 0,1 7-2 16,2 2 1-16,-2 0-2 0,6 5 0 15,5-3 0-15,3-4-2 0,4-2 1 16,1-2-3-16,3-3 0 0,3-4 0 16,-1-2-5-16,4-6-2 0,0 0-4 15,2 0-3-15,-2-7 3 0,-2-3 3 0,-3-2 5 16,-6 3 4-16,-3-2 3 16,-5 6 1-16,-3 0 0 0,1 2 2 15,-5 3-1-15,0-4-1 0,0 1 3 0,-3-2 2 16,-5 0 0-16,2 5 1 0,-6 0 0 15,-5 0-2-15,7 10 2 0,-1-3 0 16,3 6 1-16,5 2-2 0,3 2-1 16,-2 5 1-16,5-5-3 0,9 0-1 15,1-4-2-15,4 1-3 0,2-3-2 16,4-2 0-16,0-1-2 0,1-5-2 16,-1-5-1-16,0 2 2 0,-2-8-4 15,-6-2 0-15,-2-5 0 0,-7 2-4 16,-5-5 8-16,1-2 2 0,-7-3 5 0,-8-6 1 15,-1 1-2-15,-6 6 2 0,2 2-1 16,-2 3 1-16,4 7 0 0,7 4 1 16,6 4-1-16,3 2-1 0,-1-1-3 15,1 1-1-15,0 0-2 0,0 0-3 16,10 0-18-16,10 0-33 0,8 0-33 16,4 0-19-16,2 0 0 0,3-3 34 15,-4-3 31-15,-3-4 33 0,-1 3 13 16,-7-4 24-16,-8 3 24 0,-5 2 16 15,-5 5 17-15,-4 1-5 0,0-2-11 0,0 2-18 16,2-1-17-16,-1-1-14 0,1 2-2 16,-2 0-2-16,0 0 3 0,0 0 1 15,0 14-2-15,-2 8-4 16,-5 8-3-16,0 2-3 0,0 1-2 0,-4 6 0 16,2 0 1-16,-5 1-2 0,2-1 0 0,-3 3 1 15,2-6-1-15,-5 4 2 0,5-7 1 16,-4 4-4-16,2-4 4 0,-2-1-6 15,4-3 4-15,-3-6-4 0,8-6 4 16,2-7 1-16,0-5 3 0,2-2 7 16,1 0-1-16,0 0 1 0,3-3-3 0,0-1-6 15,1-12-2-15,9-11 1 16,6-8-3-16,6-2 1 0,4-5-7 16,3 0 3-16,4 2-1 0,0 1 2 15,-2 6 2-15,-1 4-2 0,-7 6 1 0,-7 8 0 16,-7 5-3-16,-3 5-4 0,-2 1 0 15,0 1 2-15,1 0 0 0,5 0 3 16,-6 0 2-16,0 7-2 0,4 7 1 16,-7-3 4-16,2 6-4 0,-3 2 2 15,0-1-2-15,-6 5 0 0,-4-6 0 0,-1-1 1 16,-4-6 1-16,-5-2-2 16,-2-2 2-16,-2-3 3 0,0-3-3 0,-2 0 0 15,2 0 1-15,4-6-5 0,7 0-3 16,4 1-41-16,3-4-65 0,6-3-91 15</inkml:trace>
  <inkml:trace contextRef="#ctx0" brushRef="#br0" timeOffset="160662.0757">22259 15935 409 0,'0'0'37'16,"0"0"-1"-16,0 0-5 0,0 0-7 16,0 0-9-16,0 0-6 0,0 0-4 15,0 0-3-15,0 0-1 0,0 0-3 16,6-23-2-16,-3 23 0 0,-3 0 2 16,-2 3 2-16,2 11 1 0,-9 8 2 0,-5 6-2 15,-2 3 0-15,-1 0 2 0,1 3-2 16,2 3 1-16,0-3-1 0,3-2 1 15,4 1 0-15,4-7-2 0,1-1 2 16,2-6 1-16,-1-2-1 0,5-5 6 16,2-4-2-16,5 2-1 0,4-5-2 15,2-2-4-15,7-3 0 0,2 0-4 0,-2-6 3 16,2-5-6-16,0 1-2 16,1-7 1-16,-2 2-3 0,0-2 3 15,-2 3 4-15,-7 1 0 0,-9 6 3 0,-3 4-2 16,-4 3 2-16,0-5 0 0,0-2 0 15,0-2 4-15,-1 1 0 0,-2 5-2 16,-10 0 2-16,0 3-1 16,-4 5 3-16,-5 4 1 0,5 5-1 0,1 0 0 15,1-1 0-15,7-3-1 0,0 4 3 16,4-3-3-16,4 3 3 0,-1 6-2 0,1-4 2 16,8 6-4-16,4-7 2 15,6-3-14-15,-3-4-63 0,5-7-80 16,1-1-97-16</inkml:trace>
  <inkml:trace contextRef="#ctx0" brushRef="#br0" timeOffset="162500.6021">23492 12583 78 0,'0'0'21'0,"0"0"-6"15,0 0 1-15,0 0-2 0,0 0-4 0,0 0-3 16,0 0-5-16,0 0-3 0,0 0 0 16,3-19 1-16,-6 16 1 0,0 0 4 15,-6 1 1-15,0 2 1 0,-4 4 0 16,-3 5 0-16,1 5 0 0,3-2 1 15,4-1 1-15,1 1-1 0,1-4 3 16,2 2 0-16,-2 1 2 0,5-7 3 16,1 7 0-16,0-5 2 0,0 2-1 15,3 1-3-15,4-3-4 0,0-1-4 16,3-5-4-16,-1 4 1 0,4-4-2 0,3-2 0 16,0-5 0-16,4-3-1 0,-9 2 0 15,0-1 1-15,-4-4 1 0,-2 6 0 16,1-3 0-16,-3 8 2 0,-3 2-4 15,0-6-2-15,0 1 0 0,-1-4 0 16,-4 1 3-16,-3 3 0 0,-1 1 0 16,-1 4 2-16,1 0-1 0,-2 0 0 15,1 0 2-15,-1 4-1 0,3 3 3 16,2 0 2-16,0 1 1 0,5-5 2 16,-1 2 0-16,2-5 2 0,0 4-2 0,0 1 0 15,0 3-1-15,3-1-3 0,4-4-2 16,1 2-2-16,3-5 0 0,4 0-1 15,-1-2-2-15,1-7 1 0,-5 1-2 16,1-1-1-16,-6 2-1 0,-1-3-1 16,-1 1 1-16,-2 3-2 0,1 2-1 15,-2 1 0-15,-2-1-1 0,-6 1 0 16,-10 1-3-16,2 2-39 0,-7 9-97 16,2 4-59-16</inkml:trace>
  <inkml:trace contextRef="#ctx0" brushRef="#br0" timeOffset="164501.6725">21584 13778 45 0,'0'0'18'0,"0"0"-1"16,0 0 2-16,0 0-2 0,0 0 1 15,0 0-2-15,0 0 0 0,0 0-5 0,0 0 0 16,39-61-3-16,-35 51 3 0,-1 7 0 16,-1-1 2-16,2 1 0 0,-4 3-3 15,0-2 2-15,0 2-3 0,1-2 0 16,-1 1-2-16,0-1-4 0,1 1 0 0,-1-2-2 16,0 1-1-16,0 2 0 0,0-1-1 15,0 1 1-15,0-2 1 0,0 2 0 16,-6 0 2-16,-2 0 0 0,2 2-1 15,-4-2 2-15,5 0-2 0,-1 0 3 16,-3 0-1-16,5 3 0 0,-5 1 0 0,0 1-2 16,2 1 1-16,1 2-1 15,-1 0 2-15,0-1 0 0,3 0 1 16,-1 0-1-16,2-4 0 0,-1 5 1 16,2-4-2-16,1 1 3 0,-2 4-3 0,2-5 2 15,-1 1 0-15,2 0 0 16,-1 1 3-16,1-2 4 0,0 1 5 15,0 3-2-15,1-6 2 0,1 1-5 0,3 4-4 16,0-5-1-16,-1 0-3 0,5 1-2 16,-2-1 2-16,-3-2-3 0,7 0 1 15,-6 0-1-15,0 0 0 0,5 0 1 16,-6-2-1-16,-1-1 1 0,3-4 1 16,-5 3 0-16,1 0-1 0,-1 0-1 15,-1-1-1-15,0 0 0 0,0-1-1 0,-1-3 0 16,-2 6 1-16,0-1-2 0,-3-3 0 15,3 6-1-15,-1-2 1 0,1 1 1 16,3 2-1-16,-7 0 0 0,1 0 1 16,-4 0 0-16,-2 0 2 0,4 5-2 15,0 1 1-15,2 0 0 0,2 0 0 0,0-4 0 16,1 4 1-16,2-2 2 0,1 1-1 16,-2 0 0-16,2 0 2 15,0-5-1-15,0 3 2 0,0 1 0 0,0 1-1 16,6 2-1-16,0-6 0 0,-2 0-1 15,5 1-2-15,-3-2 0 0,6 0-2 16,3 0 1-16,-6-4 2 0,5-5 1 16,-7 4-2-16,-4 2 2 15,0 0-3-15,-3 3-3 0,0 0-1 0,0 0-2 16,0 0 0-16,0-6 4 0,0 1 0 16,0 0 1-16,0 1 2 0,-6 3 0 0,2-2 0 15,-2 3-1-15,-4 0 0 0,6 0-2 16,0 0 2-16,-2 4 0 15,3-1 1-15,0 0 0 0,0 2 0 0,3-5 2 16,-2 0-1-16,2 0 3 0,0 2 1 16,0-1-1-16,0 1 4 0,0-2-3 15,-1 5-1-15,1-2 0 0,3 1-3 16,0-1 0-16,-3-3-1 0,0 0 0 16,4 0 1-16,1 0 0 0,0 0 0 0,5 0 0 15,-7 0-2-15,3-7 2 0,0 3-2 16,-3 0 2-16,0 2 0 0,-3 2-1 15,0-1 0-15,0 1-1 16,1-2 0-16,1 0-1 0,-2 1-1 0,1-1 0 16,-1 0-2-16,2 1 2 0,-2 1-1 15,0-1 1-15,2 1 0 0,-2 0-2 16,0 0-7-16,0 0-15 0,0 0-79 16,0 0-113-16</inkml:trace>
  <inkml:trace contextRef="#ctx0" brushRef="#br0" timeOffset="189182.4378">23102 15909 154 0,'0'0'7'0,"0"0"7"0,0 0 6 16,0 0 9-16,0 0-1 0,0 0 2 15,0 0-5-15,0 0-4 0,0 0-4 16,22-38 1-16,-21 33-6 0,1 0 3 16,-1 0 0-16,1 2 1 0,-1-1-1 0,2-1 0 15,0-5-1-15,3 2-2 16,-1-1-1-16,-2 1-1 0,1 0-2 0,-1-1 1 15,-1 4 4-15,2-2-5 0,-2 2 1 16,-1 1 1-16,1-1-7 0,-2 5-3 16,0-1-1-16,0 1-5 0,0-3 1 15,-9 3 5-15,-6 0-2 0,-9 6 3 0,-4 13-1 16,-6 8 0-16,-5 8-1 0,-2 7 2 16,-2 7 0-16,-3 7-2 15,1 2 3-15,0 0-1 0,3 1 1 0,3-3 0 16,0-2 1-16,3-2 1 0,2-5 1 15,3-2 1-15,-1-1-4 16,1-2-1-16,3-2-2 0,-1-9 1 16,1 1 1-16,1-4 0 0,3-4 1 0,0 1-1 15,2-5 0-15,3-2 0 0,4-7 1 0,6-3-1 16,1-4 2-16,4-1-2 0,0-1 0 16,1 1 0-16,3-3 1 15,-1 0 0-15,1 0 0 0,0 0-2 16,0 0-13-16,7-1-27 0,13-9-47 0,6-5-68 15,6-5-69-15</inkml:trace>
  <inkml:trace contextRef="#ctx0" brushRef="#br0" timeOffset="190563.7415">22969 16262 151 0,'0'0'28'16,"0"0"-3"-16,0 0-1 0,0 0-5 16,0 0-9-16,0 0-9 0,0 0-2 0,0 0-1 15,0 0 7-15,0 0 2 0,-9 13 0 16,-4 5 3-16,-3 5-3 0,1 1 2 15,0 1-2-15,-2-2 1 0,4-1 0 16,-2-5 1-16,5-5 0 0,3 1 0 16,0-4 5-16,4-5-1 0,1 1 4 0,2-5 9 15,-1 0 10-15,1 0 10 16,0 1-7-16,0-1-11 0,0 0-15 16,1-6-8-16,11-9-3 0,4-6 1 15,4-5-3-15,2-2-2 0,4-6 1 0,3-1-2 16,1-1 2-16,3 1 1 0,-2 2 1 15,-5 1 0-15,-2 6 1 0,-5 4-2 16,-7 9 1-16,-5 4-1 16,-4 6-1-16,-3 3 2 0,0-2-2 0,0 2-2 15,1-2-1-15,1 1-3 0,-1 1 1 16,-1 0-1-16,0 0 4 0,0 0 2 0,0 9 0 16,-4 7 1-16,-5 3 0 15,2 1-1-15,-6-1 1 0,4-1 1 16,2-3 0-16,-1-3-1 0,0 1 1 0,4-5-1 15,-4 4-1-15,5-3 1 0,-1-1 1 16,0 1-1-16,1-4-1 0,0 3 1 16,0-4 0-16,2 1-1 0,-1 0 1 15,2-5 1-15,-1 0 2 0,1 0-1 16,0 3 3-16,0-3-3 0,0 0-2 0,1 0 0 16,11 0-2-16,7-10 2 0,2-2-1 15,2-2-2-15,2-1 3 16,0-2-2-16,-1-1 1 0,4-3 1 0,-2 3-2 15,1-3 4-15,-5 1-4 0,1 3 4 16,-6 5-1-16,-5 2 0 0,-5 4-1 16,-4 3-2-16,3 1-1 0,-6 2-2 15,0-1-1-15,0 1 1 0,0 1 1 16,0 11 3-16,-9 9 2 0,-2 6-1 16,-5 1 3-16,0 2-2 0,-1 2 0 0,0-2-1 15,3 1 1-15,1-2 3 0,0 1-1 16,3 0 0-16,3-6-2 0,2-6-2 15,2 2 1-15,3-2 0 0,0-6 0 16,-1 5 1-16,10-6-1 0,4-4-1 16,6 3-1-16,4-7-4 0,4-3 0 0,1 0 0 15,2-10-3-15,6-5 1 16,-1-2 1-16,-2-4 3 0,-4 1 2 16,-3 0 1-16,-6 0 1 0,-4 4-3 15,-6 4 3-15,-5 5-1 0,-1-3 2 0,-4 4 0 16,0-5 3-16,0 3 0 0,-3-2-1 15,-1 3 0-15,-3 2 0 0,-1-1 0 16,4 4-2-16,-7 1-1 0,5 1 1 16,-8 0 1-16,-3 0-2 0,8 4 1 15,-6 2 1-15,7 1-1 0,6-5 2 16,-3 6 1-16,4-3-2 0,-1-1 4 0,1 7-3 16,1-4 5-16,0 1-6 15,-2 3-1-15,7-3-2 0,-1-2-1 16,5-2 0-16,0-1 0 0,3-1-3 0,0-2 2 15,-1 0-1-15,1 0-4 0,-7 0 5 16,3-3 0-16,-5 1-1 0,1 0 1 16,1 0-1-16,-5 2-4 0,0 0 7 15,0 0 0-15,0 0 2 0,1 0 5 16,-1 0-5-16,0 0 2 0,0 2 3 0,0 5-1 16,0 5 0-16,0 6-4 0,6-4 5 15,0 2-4-15,0-3 0 0,5-3 0 16,2-5-1-16,-4 0-2 15,8-1-1-15,3-4 0 0,-1 0-3 0,6-3 0 16,-2-8 0-16,0-6 1 0,-4-4 1 16,3-4-1-16,1-4 4 0,-3 0-1 15,3-2 1-15,0-4 2 0,-4 1 1 16,0 0 4-16,-2 5 0 0,-2 1 4 16,-2 4-2-16,-3 7-2 0,-3 3 0 0,-1 3-1 15,-3 2-3-15,1 1 2 0,-1 4-1 16,0 1 0-16,-3 3 2 0,0 0-2 15,0 0-1-15,1-3-5 0,1 1-2 16,-1 2-1-16,-1 0 0 0,0 0 1 16,0 14 4-16,-11 8 3 0,-1 7-3 15,-5 1 1-15,-4 2 0 0,1-2-7 16,-3 1 7-16,3 2-2 0,0-2 1 16,3-1 6-16,-1 1-6 0,5-3 2 15,-2-1-2-15,8-9-2 0,1-3 0 0,3-4-1 16,-1-6-3-16,3-1-7 0,1-2-13 15,1-1-63-15,11-1-42 16,7 0-66-16</inkml:trace>
  <inkml:trace contextRef="#ctx0" brushRef="#br0" timeOffset="190776.3377">24165 16170 193 0,'0'0'24'0,"0"0"3"0,0 0 9 0,0 0 3 15,0 0 0-15,0 0 0 0,0 0-14 16,0 0-9-16,0 0-6 0,0 0-4 16,-98 143-1-16,86-115 2 0,-1-1-3 15,-1-1 3-15,-1-1-3 0,-1 1 0 16,0-1 0-16,-4-5-6 0,1-2 1 16,-1-1-7-16,1-3-5 0,0-5-51 0,3-3-55 15,2-5-95-15</inkml:trace>
  <inkml:trace contextRef="#ctx0" brushRef="#br0" timeOffset="191481.7535">23766 16246 294 0,'0'0'66'0,"0"0"3"15,0 0-19-15,0 0-14 0,0 0-17 16,0 0-11-16,0 0-4 15,0 0-2-15,0 0 0 0,0 0-4 0,128 41 1 16,-97-29-1-16,-1 2-2 0,1-1-1 16,-1-1-1-16,0 1 2 0,-2-1 0 15,-2-2 1-15,-9-4-1 0,0-2-1 16,-6-2 4-16,-1-1 1 0,3 1 2 16,-9 0 3-16,6-2 0 0,-4 3-1 15,0-3 1-15,0 1-1 0,-1-1-1 0,1 0 1 16,0 0-1-16,5 0 1 0,-5 0-1 15,6-1-4-15,-1-2 3 0,-6 3 0 16,5-4 1-16,-6 3 1 16,5-4-3-16,-2 1-1 0,-4 1 4 0,3-3-1 15,-3 2 0-15,1-4 0 0,3-2-1 0,-5 6-1 16,0 1 1-16,-2 3-1 16,0-2-1-16,0 2 1 0,0 0-2 15,0-8-1-15,0 1 3 0,0 2-4 16,-2-2 3-16,-2 7-1 0,-1-5-1 0,-4 3 1 15,5 2 1-15,-6 0 1 0,-6 2 0 16,4 6-1-16,-5 6 1 0,5-2 0 16,1 1 1-16,1 4 5 0,3 1-5 15,2-4 4-15,0 1-4 0,2 3-2 16,1-7 3-16,2 6-2 0,0 0 4 0,0-5 0 16,3 3-2-16,1-7 1 0,4-2-2 15,-1 0-2-15,3-3 0 0,1 0-1 16,1-3-2-16,8-1 0 0,-2-9 0 15,6-3 0-15,-2-4-2 0,-3 1 3 16,1 3 1-16,-4-3 2 0,-5 6-1 16,-2 0 2-16,0 3-2 0,-6 4 1 15,0 0 2-15,-3 3 0 0,0-2 0 16,0 2-5-16,1 0 2 0,0 0-2 16,1-3 2-16,-1 3 5 0,1 0-3 0,-1 0 0 15,2 10 0-15,2 6 0 0,-4-4 0 16,2 4 0-16,0-1 1 15,-1-3-2-15,0 5 0 0,1 1-2 0,-2-7 0 16,2 6-1-16,0-8-2 0,2-1-4 16,-1-1-9-16,-3-4-31 0,8 1-36 15,-3-1-40-15,7-3-17 0,6 2 1 16</inkml:trace>
  <inkml:trace contextRef="#ctx0" brushRef="#br0" timeOffset="191602.9595">24765 16570 387 0,'0'0'79'15,"0"0"-26"-15,0 0-21 0,0 0-19 16,0 0-6-16,0 0-8 16,0 0-2-16,0 0-3 0,0 0-1 0,0 0-6 15,14 4-110-15,-23-1-115 0</inkml:trace>
  <inkml:trace contextRef="#ctx0" brushRef="#br0" timeOffset="194242.9023">20522 16149 87 0,'0'0'25'0,"0"0"-3"15,0 0-2-15,0 0-2 0,0 0 3 16,0 0 4-16,0 0 1 0,0 0 2 16,0 0-1-16,7-15-6 0,-7 13-6 15,0-4-7-15,0 1-6 0,-5-2 2 0,-1-2-1 16,-4 8 0-16,-10 0 1 0,-1 1 0 15,-9 0 0-15,-2 2 4 0,-5 5 0 16,-1 2 2-16,-1 1-2 0,-6-3 0 16,5 4 2-16,-3-5 0 0,0 3 0 15,0 0 0-15,2 2-3 0,1-1 1 0,1 1-3 16,6 0 1-16,1-2 0 0,4 1-1 16,4 2-1-16,3-1 1 15,3 0-3-15,3-3-1 0,4-1-3 16,-3 1 3-16,6-2 0 0,-2 2 0 15,2-4 1-15,6-1-1 0,-7 2 0 0,6-2 0 16,0-1-2-16,0 1 0 0,3-3-4 16,-1 0 3-16,1 0-2 15,-2 0 0-15,2 1-12 0,-1-1-32 0,1 0-37 16,0 0-36-16,0 0-30 0</inkml:trace>
  <inkml:trace contextRef="#ctx0" brushRef="#br0" timeOffset="194577.0628">19840 16118 90 0,'0'0'20'15,"0"0"5"-15,0 0 3 16,0 0-3-16,0 0-1 0,0 0-3 0,0 0-4 15,0 0-3-15,0 0-3 0,0 0 2 16,-142 125 3-16,135-111 2 0,1-1 5 16,3-2-1-16,0 1-1 0,2-1-6 15,-1 1-3-15,2 5 2 0,0-6-2 16,-1 4 4-16,7-1 1 0,2-1-5 16,7 4 0-16,1-7-5 0,1 2 0 15,3-4-2-15,2-3 1 0,1-1-4 0,2 1-3 16,-1-2 0-16,-6 0-1 0,-1 0-2 15,-7-2-3-15,-4-1-10 0,0 4-20 16,-2-4-37-16,0 1-61 16,1 1-75-16</inkml:trace>
  <inkml:trace contextRef="#ctx0" brushRef="#br0" timeOffset="215365.2987">18015 16010 205 0,'0'0'-4'16,"0"0"-1"-16,0 0 5 0,0 0 6 15,0 0 5-15,0 0 3 0,0 0-1 16,0 0 1-16,0 0-4 0,-22 88 0 0,15-47-2 16,-2 1-3-16,-1 0-1 0,1-1-1 15,1-1 0-15,-4-4 0 16,5-3 2-16,0-3-2 0,1-4 3 15,0-3 0-15,2-6 2 0,-2-1-2 0,3-5 3 16,0-2-1-16,-1 2-2 0,2-8 3 16,1 1-3-16,1-4 2 0,-5 2-5 15,3 0-7-15,-4-1-37 0,-4-1-89 16,0-8-65-16</inkml:trace>
  <inkml:trace contextRef="#ctx0" brushRef="#br0" timeOffset="216313.9898">17918 16054 238 0,'0'0'21'0,"0"0"5"15,0 0 3-15,0 0-1 0,0 0-5 0,0 0-8 16,0 0-8-16,0 0-3 0,0 0-1 15,0 0-1-15,354 70 1 0,-328-42 0 16,-3 4-1-16,-5-3 0 16,-7 4-1-16,-5-4 3 0,-6 5-1 0,-1-3 4 15,-7 0 4-15,-6 1-3 0,-7-2 3 0,-2 2 0 16,-7-4-6-16,0-2 4 0,-4-3-3 16,0-2 0-16,0-6 1 0,1-1 0 15,0-4 2-15,5-3-2 16,7-3 0-16,2-1 0 0,7-2 1 0,7-1-1 15,0 4 2-15,5-4-3 0,-2 0-4 16,2-5-5-16,8-9-10 0,11-6-4 16,10-9-8-16,10-1-12 0,3 0-8 15,4-2 2-15,5 0 9 0,-1 5 17 16,0 2 14-16,-7 7 4 0,-4 3 5 0,-9 7 1 16,-8 0 3-16,-10 6 5 0,-7 2 0 15,-5 0 0-15,3 0 2 16,2 0 3-16,-1 0 5 0,0 5 3 0,-2 2-3 15,-2 6-2-15,0 7-5 0,-2-3-7 16,-2 2 0-16,0-1-6 0,-1-2-3 16,2-5-1-16,-1 4 3 0,3-4-3 15,1-5 2-15,0 6-1 0,0-9-2 16,0 2 0-16,1 1-1 0,2-3-3 16,6-3-4-16,5 0-5 0,1-11-8 0,5-10-6 15,3-8-11-15,0-8-1 0,0-2 4 16,0-1 12-16,2-3 17 15,-4 7 10-15,-3 2 4 0,-5 13 0 0,-7 9 0 16,-3 7-2-16,-3 5-2 0,0 0 0 16,0 0 1-16,0 0 3 0,0 0 2 15,-3 0 3-15,-9 2-2 0,1 9 0 16,-3 4-3-16,5-3-2 0,4 4-1 16,5 1-2-16,0 2 0 0,9 0-1 15,4-2-2-15,3-3 1 0,2-3-1 0,4-2-1 16,-1-3-2-16,-4-1-1 0,2-4 2 15,-2-1-1-15,-5 0 7 0,0 0-4 16,-6 0-1-16,-6 0-1 0,0 0-2 16,0 0 1-16,0-1 0 0,-6-4 5 15,-8 0 2-15,1 1 2 0,-6 2 3 16,2 2-1-16,3 0-1 0,0 0 0 0,6 0-2 16,2 0 1-16,2 2-1 15,-1-1 1-15,5-1-1 0,0 5-1 0,0 6 2 16,11 3-3-16,4 1 0 0,0 0-4 15,2-2 0-15,-4 2-3 0,-1-7 2 16,-4 4-2-16,-3-3 1 0,-4 2 1 16,-1 0 0-16,0-2 0 0,-4 5 4 15,-6-5 2-15,-8 3 1 0,7-7 2 16,-6-2-1-16,-1-3-2 0,4 0 2 0,-5 0-1 16,9 0-1-16,3-8-1 15,4-4-3-15,3-5-6 0,3-6-12 0,14-1-17 16,8-3-28-16,5 0-21 0,7-4-23 15,1 0-6-15,3-1 14 0,-4 3 33 16</inkml:trace>
  <inkml:trace contextRef="#ctx0" brushRef="#br0" timeOffset="216722.4918">19014 16202 23 0,'0'0'30'15,"0"0"4"-15,0 0 11 0,0 0 15 16,0 0 7-16,0 0-3 0,0 0-7 16,0 0-13-16,0 0-12 0,-63 188-10 15,55-160-8-15,1 1-5 0,4-9-2 0,1 1-2 16,2-4-2-16,0-4 0 0,-1-1-3 15,1-2 3-15,0-5-2 16,0 1-1-16,4 1 3 0,-1-3-1 0,-1-1-2 16,1 1 0-16,-3-4 0 0,0 0 1 15,0 0 0-15,0 1 1 0,0-1 0 16,1 2-2-16,1-2 2 0,-2 2-3 16,1-2-2-16,-1 0 3 0,2 1-1 15,-2-1 1-15,1 2 0 0,-1-2 4 0,4 3-2 16,2-1 1-16,4 1-1 0,5 4-4 15,2-2-1-15,7 0-4 0,-2-2-5 16,3-1-8-16,-1 0-8 16,2-1-13-16,0-1-2 0,0 0-5 0,-8 0 8 15,1 0 12-15,-8 0 12 0,-5 0 15 0,3 0 12 16,-9 0 0-16,0 0 9 0,0 0 4 16,1 0 1-16,0 0 5 15,1 0-5-15,-1 0 5 0,1 0-4 16,-1 0-2-16,1 0-2 0,-1 0-7 0,1 0 0 15,-1 0-5-15,1 3-1 0,-1-3-3 16,1 0-7-16,-1 0 1 0,1 0-3 16,-1 0-5-16,7 4-7 0,0 1-68 15,3 3-137-15</inkml:trace>
  <inkml:trace contextRef="#ctx0" brushRef="#br0" timeOffset="241591.0543">12598 17035 37 0,'0'0'18'16,"0"0"-4"-16,0 0 4 0,0 0 2 0,0 0 1 15,0 0 2-15,0 0 3 0,0 0-1 16,0 0 0-16,-9-95 0 0,9 74-5 16,-3 1-1-16,3-8-3 0,3 2 0 15,0 1 2-15,3 2 0 0,0 7 3 16,0 2 1-16,-1 6-5 0,-4 3-6 0,2 1-5 16,-3 4-7-16,5 0 1 15,2 9 2-15,2 9 3 0,5 13 3 16,-8 6-1-16,4 10-2 0,-3 5-2 15,-1 2 1-15,1 2 8 0,1 1-10 0,-1-3 10 16,0-1-5-16,2-2-5 0,1-4 9 16,4 0-10-16,-1-8 1 0,-1-3-4 15,1-6 4-15,-3-7 1 0,3-4-1 16,-7-4 3-16,-2-10-3 0,-1 0 5 16,-3-5 0-16,0 0 7 0,5 0 0 0,1-3-2 15,3-9-2-15,3-6-8 0,-2-6 0 16,-3-8-2-16,2-7-1 15,0-4 2-15,1 0-7 0,-2-3 4 16,0 5-3-16,0 2-5 0,1 7 10 0,-5 10-7 16,-1 10 7-16,-1 7-1 0,-2 5-5 15,0-1 0-15,1 1 1 0,2 7 9 16,4 11-1-16,2 9 8 0,0 8-3 16,2 6-3-16,2-2 3 0,0 1-6 15,3-4 1-15,-3-4-3 0,4-1 2 0,-1-10-1 16,3-3-1-16,-3-8 1 0,-3-4 2 15,3-2 4-15,3-4-1 0,1-3 1 16,5-9-3-16,1-8-2 0,-2-10-5 16,-2-10 3-16,0-8-6 0,-4-6 4 15,1-12-6-15,-3-1-4 0,-5-5 10 16,0-3-7-16,-4 8 10 16,0 4 1-16,2 6 0 0,-5 17 3 0,-1 12-1 15,-3 14 2-15,3 10-4 0,-3 4-2 16,0-1-6-16,0 1 1 0,0 0 0 0,0 0 1 15,0 0 1-15,4 12-1 16,-1 4-2-16,3 6-7 0,4 2-10 0,0-5-40 16,2 4-53-16,1-9-68 0</inkml:trace>
  <inkml:trace contextRef="#ctx0" brushRef="#br0" timeOffset="242027.225">13598 16996 185 0,'0'0'9'15,"0"0"16"-15,0 0 9 0,0 0 6 16,0 0 0-16,0 0-9 0,0 0-6 16,0 0-10-16,0 0-5 0,106 56-5 0,-83-56-3 15,-1 0 0-15,4-4 0 16,-4-1 2-16,-1-4-2 0,-5-2 0 15,-3 0 2-15,-1 2-3 0,-5-3 1 16,-1 2-1-16,-1-2-1 0,-3-3 1 0,-2-2 2 16,1 0 0-16,-8-4 3 0,-1 2-3 15,-3 2 2-15,3 7-3 0,-2 0-1 16,4 6 0-16,1 1-2 0,-3 3 1 16,-2 0 1-16,-5 9 1 0,-2 6 1 15,8 7 1-15,0 3-1 0,1 5 1 0,2 2 0 16,2-1-1-16,2 1 0 0,1-1-2 15,1 0 12-15,1-4-7 0,2-2 7 16,5-3-3-16,0-4-1 0,2-1 5 16,-1-8 3-16,7 0 3 0,0-3-7 15,1-3-2-15,3-3-3 0,1 0-8 16,2-3 2-16,1-1-4 0,-8-1-5 16,1 2-3-16,-5 2-9 0,1 1-11 15,-1 0-48-15,-6 0-61 0,-1 0-102 16</inkml:trace>
  <inkml:trace contextRef="#ctx0" brushRef="#br0" timeOffset="242472.4625">14564 16367 321 0,'0'0'5'0,"0"0"-1"16,0 0 3-16,0 0 3 0,0 0 3 16,0 0 4-16,0 0-3 0,0 0 2 15,0 0-5-15,0 0 0 0,-368 193-2 16,319-151 0-16,-4 4 6 0,-6 10-2 15,-6 2 2-15,-9 9-1 0,-5 10-3 16,-11 5-1-16,-4 2 3 0,-5 2-4 0,0 2 2 16,2-6-3-16,5-3-4 0,6-4 0 15,10-7 1-15,6-8 6 0,12-7-7 16,6-6 3-16,12-10-2 0,5-3-3 16,6-7 0-16,3-2-1 0,6-1 0 15,4-4-1-15,2 0-2 0,5-7-6 0,4-6 3 16,1-2 0-16,3-2 5 0,-3 0 3 15,1 2-6-15,1-4-3 0,-1-1-13 16,0-1-12-16,-1-10-14 0,1-4-14 16,2-5-10-16,1-8-8 0,0-3-13 15,1-4-25-15</inkml:trace>
  <inkml:trace contextRef="#ctx0" brushRef="#br0" timeOffset="243022.8771">13150 15873 267 0,'0'0'28'0,"0"0"-1"15,0 0 1-15,0 0-5 0,0 0 0 16,0 0-1-16,0 0-2 0,0 0-3 15,0 0-4-15,61-11 0 0,-31 33 1 16,1 11 0-16,5 10 0 0,3 11 1 0,7 8-3 16,7 11 1-16,4 5 0 0,11 7-2 15,3 3-2-15,6 5-3 0,2 4-1 16,0 3-3-16,-3-1-2 0,-7 0 3 16,-5-6 6-16,-6-2-3 0,-9-2 5 15,-6-4-4-15,-5-3-5 0,-5-9 5 0,-8-6-3 16,-5-8 1-16,-3-4 0 0,-5-10 4 15,-2-7 0-15,-4-13 6 16,-1-5 2-16,-2-8-5 0,-1-9 2 16,-1 4-1-16,-1-7 1 0,0 0-2 0,3 0-2 15,4-2-6-15,6-10-7 0,5-8-8 16,2-5-3-16,-4-5-5 0,6-3-9 16,-2-2-20-16,-9-5-57 0,1 5-77 15,-6 3-83-15</inkml:trace>
  <inkml:trace contextRef="#ctx0" brushRef="#br0" timeOffset="270894.7233">23786 12496 56 0,'0'0'16'0,"0"0"7"16,0 0 4-16,0 0 0 0,0 0-1 16,0 0-1-16,0 0-1 0,0 0-4 15,0 0-3-15,-10 0-3 0,10 0-1 16,-2 0 0-16,2 0-2 0,-1 0-2 16,1 0 0-16,-1 1-1 0,-1 3-1 15,-1 1 0-15,-1 5 1 0,-5 5 1 16,-2 0-1-16,-4 5-2 0,1 1 0 0,-3 2 1 15,2 1-5-15,-2 7 2 0,4 0 1 16,-3-1 0-16,3 3-2 0,1-1 2 16,-1-1-2-16,3-3-1 0,3-10 2 15,0-1-2-15,4-7 2 0,1-5 0 16,1 0 5-16,1-5 7 0,-2 0 8 16,2 0 6-16,0 0-1 0,0 0-7 15,0 0-11-15,0-12-7 0,3-10-3 16,9-8-2-16,-1-7-1 0,6-6 1 15,3-2-2-15,1 2 3 0,4-3-1 0,1 3 1 16,-2 2 1-16,2 2 0 0,-3 7 1 16,-1 2-4-16,-4 5 3 0,-1 3-3 15,-5 7 3-15,-1 4 0 0,-5 6-1 16,-3 2-2-16,2 2 1 0,0 1 0 16,2 1 0-16,5 9 1 0,1 5 0 0,-6 5 1 15,0 6-3-15,-3 1 2 16,-1 3-1-16,-4 2 1 0,1 2 0 15,-2 3-1-15,1-5 2 0,-4 0-3 16,-1-4 2-16,3-11 1 0,0 3-1 0,0-10 1 16,0-3 0-16,3-1 0 0,0-6 2 15,0 0 1-15,0 0 3 0,0 1-1 16,0 1-2-16,0-2-2 0,12 0-2 16,6-11-2-16,8-5 1 0,3-3-1 15,1-1 0-15,4-2 2 0,-2-1-2 0,-1 2 2 16,-2 1 0-16,-3 2 2 0,-11 5 0 15,-1 2 0-15,-5 6 1 0,-6 1-1 16,1 1 1-16,-4 3-2 16,0 0-5-16,0 0 1 0,2 0-1 0,-2 0 2 15,0 0 3-15,0 12 0 0,0 8 0 16,0 6 0-16,-5 2-2 0,1 1 1 16,-2 3 1-16,-2-4 0 0,2 3 0 15,0-3-1-15,2-9 0 0,2 1 0 16,2-7 1-16,0-7-1 0,0 4 1 0,-1-3 3 15,1 0-2-15,4 2-1 0,5-4 0 16,7 1-3-16,3-6-1 0,5 0-1 16,1-6-1-16,1-6 1 0,1-6-1 15,-4-1 0-15,2 0 1 0,-6 0 1 16,-5 2 0-16,-2 3 2 0,-8 6 0 16,-1-1 1-16,-2 4 1 0,-1-2 0 15,2 3 0-15,-2 4-1 0,0-2-1 16,0 2-1-16,0-2 0 0,0 2 1 15,-8 0 0-15,-3 10 1 0,-1 4 1 0,2 2 0 16,2 4 2-16,3 2-2 0,1 1 1 16,3-1-1-16,1 1 1 0,0-4 0 15,-2-3 0-15,6-2 2 0,4-2-1 16,3-2 0-16,4 3 0 0,2-6-3 16,-4-2 0-16,6-3-2 0,-2-2-1 0,2-3 1 15,4-8-3-15,-1-2 3 0,-6 0 1 16,-6 2 0-16,0-1 2 15,-4 4-1-15,-5 3-1 0,4 2 0 16,-5 3-3-16,0-2 1 0,0 2 0 0,0-2-1 16,0 2 3-16,0 0 1 0,-6 4 2 15,0 3 0-15,-3 6 0 0,7-2 1 16,2 1 1-16,0 8 0 0,-2-3-1 16,10 3 0-16,4-6 0 0,4-3-3 15,4-5 0-15,3-3-2 0,3-3-5 0,3 0 1 16,0-11-5-16,3-6 0 0,-3-6-8 15,3-5-21-15,0-4-25 16,-2-5-14-16,2-7-2 0,-2-2 31 16,0 0 29-16,-3 4 24 0,-3 2 11 0,-2 5 6 15,-6 6 7-15,-5 9 7 0,-3 3 2 16,-4 6-3-16,-2 6-11 0,-1 1-9 16,-1 4-7-16,0-1-5 15,0 1 0-15,0 0 4 0,0 0 6 0,-1 5 3 16,-7 11 0-16,-2 9-2 0,0 4-6 0,0 6 0 15,1 5-3-15,-2 2-1 0,2 5-1 16,-1-1-2-16,0-3 0 0,1-4-2 16,3-7-3-16,0-11-1 0,3-7-3 15,3-8-1-15,0-6 2 0,0 0 0 16,0 0-3-16,0 0-2 0,11-4-4 16,4-12 5-16,7-7 6 0,-2-9 6 15,5-1 3-15,-3-3-2 0,-1-2 3 16,3-1 1-16,-4 5 1 0,-4 4 5 15,-1 5 2-15,-4 6 3 0,-7 9-1 0,-1 7-2 16,-3 3-8-16,0-2-7 0,0 2-3 16,0 0 0-16,-3 6 4 0,-6 12 3 15,-6 12-1-15,0 5 1 0,-1 10-1 16,0 5 0-16,2 2 1 0,1 0-2 16,1-2 0-16,5-5 2 0,1-7-2 0,2-9 2 15,1-7-1-15,3-9 1 0,0-6 4 16,0-1 5-16,0-6 2 15,0 0 1-15,0 0-4 0,7-11-3 16,5-9 0-16,5-6-3 0,3-4 5 0,-1 3-4 16,4 1 4-16,0 2-2 15,3 0 2-15,-4 9-3 0,3 3-5 16,-1 7-2-16,-4 5-6 0,-1 0-1 0,-3 7-4 16,-4 6-4-16,-3 7-5 0,-8 3-54 15,-2 5-135-15</inkml:trace>
  <inkml:trace contextRef="#ctx0" brushRef="#br0" timeOffset="272589.9111">22139 13704 211 0,'0'0'24'0,"0"0"-2"16,0 0-7-16,0 0-5 0,0 0-2 16,0 0-5-16,0 0 4 0,0 0 0 0,0 0 0 15,0 0-1-15,-17 34-3 0,5-11 1 16,-5 3-1-16,1 0 3 0,-4 5 0 16,2-2-1-16,-2 2-2 0,0-2 1 15,1-1-1-15,2 1 0 0,3-6 2 16,0-1-3-16,5-8 2 0,5-6-1 0,2-3 3 15,2-5 3-15,-1 0 8 0,1 0 20 16,0 0-1-16,0 0-4 16,0-1-7-16,4-18-23 0,10-7-2 0,6-9-2 15,6-4-2-15,4-2 0 0,3-4 2 16,5 0 0-16,-2 3-1 0,-2 2 3 16,-1 3 0-16,-6 5-2 0,-2 8 2 15,-5 4-1-15,-8 6 0 0,2 5 0 16,-7 5 0-16,-4 1 1 0,2 1 2 15,-1 2-1-15,3 0 2 0,2 3-2 0,-1 6 0 16,-2 4 0-16,-1 2 1 0,-4 9 0 16,-1-3-2-16,0 2 2 0,0 2 0 15,-4-3 1-15,-1 3-1 0,1-2-2 16,1-6 1-16,-1-1-2 0,1-6 2 16,1-4 0-16,1 5 1 0,1-6-1 0,-3-1 0 15,3 2 0-15,0-6-1 0,0 0 1 16,0 3 0-16,3 1-2 15,7-3-2-15,6-1-1 0,3 0-3 16,7-8-1-16,3-4-3 0,-2-3 1 0,0 1 1 16,0-1 5-16,-4 2 3 0,-6 1 3 15,-8 7 0-15,0-2 2 0,-5 5-1 16,0-1-1-16,0 1-2 0,-4 2 0 16,0-1 0-16,0 1 1 0,0 1 1 15,0 13 0-15,-3 9 1 0,-5 4-2 0,1 0 1 16,-2 1 0-16,2 0-1 0,0-3 1 15,2 4-1-15,5-4 0 0,0-1-1 16,-1-4 2-16,5-2-1 0,3-6 0 16,3-1-2-16,4-5-3 0,4-3-3 15,8-1-5-15,5-2-4 0,-1-6-3 0,3-10-6 16,4-2-3-16,-4-5 4 16,-1-1 7-16,-5 0 7 0,-2 1 14 15,-8 1 5-15,-6 7 4 0,-6 6 2 16,-4-2-3-16,1 5-3 0,-2-3-1 0,-3 0-1 15,-6 2-1-15,-1 3 3 0,-4 2-2 16,-8 2 0-16,2 0 1 16,-2 2-2-16,2 5 0 0,7-2-1 0,0 3 0 15,1 1-1-15,6-3 0 0,-2 2 1 16,6-5 1-16,2-3 3 0,0 6 2 16,0 3 0-16,2 2 0 0,6 1-6 0,4-6-1 15,-3-1-4-15,9-2-3 0,0-3 1 16,1 0-2-16,-1-2 2 15,-2-1 0-15,-4 0 2 0,-8 2 0 0,2-1-2 16,-6 2-3-16,0 0 0 0,0 0 0 16,0 0 4-16,1 0 2 0,-1 0 1 15,0 0 1-15,0 0-1 0,0 5 1 16,-5 4 1-16,2 0-1 0,1-4 1 16,2 5 2-16,0 0 2 0,7 0 0 15,7 2-1-15,3-5-4 0,4-2-2 0,3-4-2 16,2-1-1-16,3 0-1 0,0-7 0 15,-2-2 0-15,2-3 0 16,-3-2 3-16,-6 1-2 0,1-1 2 0,-10 3 0 16,-2 5-1-16,-6 3 0 0,-3 3-1 15,0-6 1-15,0 1 0 0,-5 0 1 16,-2-2 3-16,3 6-1 0,-5-1 0 16,3 2 0-16,-5 0-1 0,2 5 1 15,2 4 1-15,-1-2-1 0,2 3 1 0,3 0 0 16,3 2 2-16,0 7-2 15,8-4 0-15,4 6-2 0,2-3-1 0,1-2 1 16,3-2-2-16,-2-2 1 0,-1-5-1 16,-4 1 1-16,-3-5-1 0,-5-1-2 15,1 1 0-15,-4-3-2 0,0 4 2 16,-4 6 3-16,-10 0 1 0,-6 1 1 16,-4-5 1-16,-4-3 0 0,2-3 1 15,6 0-1-15,0 0 0 0,8 0 0 16,6 0-1-16,0 0 1 0,6 0 0 0,-2 0-3 15,2 0-5-15,2-2-10 0,12-1-13 16,10-1-26-16,8-4-30 16,6-3-30-16,-2-1-34 0,3-3-11 0</inkml:trace>
  <inkml:trace contextRef="#ctx0" brushRef="#br0" timeOffset="272888.6053">23446 13980 393 0,'0'0'75'0,"0"0"-20"0,0 0-17 15,0 0-11-15,0 0-10 0,0 0-6 0,0 0-6 16,0 0-3-16,0 0-3 0,10-15-3 16,-10 13 1-16,0 2-1 0,2 0 2 15,-2 0 3-15,-2 7-1 0,-5 4 1 16,-2 8-1-16,1 0 1 0,0 1-1 16,0 2 0-16,-1 1-1 0,2-2 0 0,1 0 0 15,-1-5 1-15,4 0-1 0,0-5 1 16,2-5 1-16,1 0-1 0,0-6 1 15,-2 4 1-15,2 3-1 16,0-1 2-16,0 1-2 0,0-7 1 0,-1 0 0 16,1 0 1-16,0 0 0 0,-2 2-3 15,2-2 1-15,0 1 0 0,-1-1-3 16,-1 2 0-16,1-2-13 0,-5 3-41 16,2 0-127-16,-2 0-75 0</inkml:trace>
  <inkml:trace contextRef="#ctx0" brushRef="#br0" timeOffset="276531.7835">21801 15144 252 0,'0'0'48'16,"0"0"1"-16,0 0 0 0,0 0-5 16,0 0-6-16,0 0-5 0,0 0-9 15,0 0 0-15,0 0-8 0,-8-31 1 0,8 31-6 16,0-3-5-16,0 3 1 0,0 0-4 15,0 0 5-15,-1 0 0 0,-5 10-2 16,0 10-1-16,-2 9-2 0,-7 5-1 16,4 4 0-16,-4-1 0 0,1 4-2 15,-2 1 1-15,3-3-3 0,0 3 2 16,1-7-1-16,2-5-1 0,1-1 0 16,1-6-1-16,-1-2-3 0,5-4-5 15,1-8-24-15,1-4-71 0,2-5-89 16,-1 0-64-16</inkml:trace>
  <inkml:trace contextRef="#ctx0" brushRef="#br0" timeOffset="276864.3068">21584 15046 369 0,'0'0'34'0,"0"0"8"16,0 0 3-16,0 0-3 0,0 0-11 15,0 0-10-15,0 0-10 0,0 0-4 0,0 0 0 16,0 0-4-16,290 71 1 0,-261-48-5 16,-3 2 1-16,0 1-2 0,-4 4 0 15,-3-1 0-15,-2 1-1 0,-5-1-1 16,-6-2 1-16,-3 1 2 0,-3-4 0 16,-2-1 2-16,-11-3 2 0,-6-3 2 15,-3 0-1-15,-10-5 1 0,-3-4-1 0,-4-3 0 16,-4-2 0-16,2-3 1 15,3 0-4-15,5 0 3 0,10 0-1 0,8 0 0 16,9 0 1-16,6 0-4 0,-1-2 0 16,1 2-3-16,1 0-7 0,17 0-9 15,11-1-27-15,12 0-49 0,7-3-87 16,10 1-66-16</inkml:trace>
  <inkml:trace contextRef="#ctx0" brushRef="#br0" timeOffset="277283.8989">22221 15433 481 0,'0'0'29'0,"0"0"-2"16,0 0-3-16,0 0-5 0,0 0-1 15,0 0-2-15,0 0-5 0,0 0-1 16,0 0-7-16,0 0-2 0,-18 37-2 16,28-17-3-16,4-6-5 0,2-2-3 15,3-4-9-15,-6-4-10 0,4-4-14 16,2 0-14-16,0-1 1 0,7-10 11 0,-9-1 22 15,-2-3 21-15,-7 3 16 0,-3 0 8 16,-2 1 4-16,-3 0 9 0,0-1 3 16,0 1 2-16,-2 2 0 0,1 5-5 15,-1-1-2-15,2 5-7 0,-1-2-5 16,1 2-7-16,0-1-4 0,-2 0 3 16,2 1-2-16,-1-2 0 0,1 2-1 0,0 0-3 15,0 0-2-15,0 0-1 0,0 4-2 16,3 4-1-16,1 1-3 15,2-1 2-15,3 2 0 0,-4-3 1 0,3 5 0 16,-1-4-1-16,-4 0 0 0,0 4 1 16,-5-3 0-16,2 2 0 0,0-1 0 15,0 2 2-15,-4-3-1 0,-2-1 2 16,3-4-1-16,2 1 1 0,1-5 0 16,0 0 0-16,0 0-3 0,0 1-4 15,0-1-9-15,3 2-33 0,12-2-92 16,8-2-125-16</inkml:trace>
  <inkml:trace contextRef="#ctx0" brushRef="#br0" timeOffset="278188.4802">23597 12777 44 0,'0'0'13'0,"0"0"-4"0,0 0-1 0,0 0-2 16,0 0-1-16,0 0-4 0,0 0-1 15,0 0 0-15,0 0-2 16,-11-44 0-16,10 41-2 0,-3 0-4 15,1 0-2-15,-3 0-6 0,3 2-2 0,-3-1-4 16</inkml:trace>
  <inkml:trace contextRef="#ctx0" brushRef="#br0" timeOffset="278846.0955">23597 12777 10 0,'-58'-67'14'16,"58"67"1"-16,0 0 5 0,0 0 0 15,0 0 0-15,0 0-2 0,0 0-5 0,0 0-4 16,0 0-4-16,0 0-1 15,-15-2 2-15,15 2 0 0,-1 0 1 0,1 0 2 16,-3 1-2-16,0 5 2 0,-3 6 0 16,2 5 3-16,1 1 1 0,-1 4 4 15,-2-2 0-15,0 1 4 0,-1 2 0 16,1 0 2-16,-4 4-1 0,3-1-4 16,-5 1-2-16,4 3-3 0,-3-1 0 15,0 2-1-15,2 0 4 0,-3 1-4 0,1 1-2 16,-2 3 0-16,0 2-5 0,0 0 1 15,-2 4-2-15,0 5-1 16,-3 4-2-16,4 4 0 0,-3 2-2 0,2 2 1 16,-1 0 0-16,3 0-3 0,1-1 5 15,0 2-4-15,0-6 2 0,-1 3 0 16,3-1 0-16,-3-1 2 0,-2-2-2 16,2 4 2-16,-2-4-1 0,-2-3 0 15,3 1 2-15,1-4 0 0,-3 1 1 16,5-2-2-16,-5-1 0 0,3 1-1 0,1-4-2 15,-1 0 1-15,4-2 1 0,1-1 1 16,-1-7 2-16,2 3 1 0,1-7-1 16,2-2 0-16,-1-6 1 0,4-3-1 15,-1-5 3-15,2-1-1 0,-1 1 2 16,1-6-3-16,0 7 1 0,-3-6-1 0,2 6-3 16,1 2 1-16,-2-4-3 0,2 3 1 15,-1-2 1-15,-1 0-3 16,-2-1 2-16,3 2-1 0,-2-3 1 15,1 1 0-15,-1-2 0 0,0 2 0 0,2-6 3 16,-2 3-3-16,-1-3 2 0,2 0-3 16,2 1 1-16,0-6-1 0,-1 0 2 15,0 4 0-15,-1 4-1 0,-1 3 2 16,-1 2-1-16,1-3 0 0,-3 5 2 16,2-1-4-16,1-3 2 0,-1 6 1 0,1-8-1 15,1-4 1-15,2 1 0 0,-1-2 0 16,1 3 2-16,-2-3 0 0,2 2 4 15,0-6 2-15,-1 0-3 0,1 0-6 16,4-10-8-16,6-9-7 0,3-11-54 16,2-5-102-16,-1-12-94 0</inkml:trace>
  <inkml:trace contextRef="#ctx0" brushRef="#br0" timeOffset="280155.7136">23365 12621 6 0,'0'0'6'0,"0"0"2"0,0 0 2 15,0 0 3-15,0 0 5 0,0 0 1 16,0 0 1-16,0 0-2 0,0 0-4 16,-175 43-3-16,148-40-1 0,-1-1-3 15,0 2 0-15,-3-1-1 0,-4 2 0 16,2 0-2-16,0 0 1 0,-3 0-1 0,1 2-1 16,0 0 0-16,-4 1-1 15,2 0 3-15,-3-3 1 0,-3 2 2 16,1-3 4-16,0-1 2 0,-5 0 2 15,3-1-3-15,-2 1-2 0,0-3-3 0,-1 2-2 16,4-2-1-16,0 0-2 16,2 0-2-16,2 0 2 0,1 0-2 0,1 0 0 15,4 0 0-15,-1 0 0 0,4 0-1 16,0 1 1-16,1-1 1 0,0 0 1 16,-1 0-1-16,-4 0 1 0,1 0-1 0,1 0 0 15,-1 0 0-15,0 0-1 0,-2 2 1 16,2-1 0-16,-1-1 1 15,2 0-1-15,1 0-1 0,-3 0 1 16,2 2 0-16,1-4-2 0,-2-1 1 0,1 0 0 16,0 0-1-16,2 0 2 0,-1 0-2 15,2 0 3-15,2 2-2 0,1-3 0 16,0 1 1-16,7 1-2 0,0 1 1 16,0-1 0-16,8 1 2 0,-9 1-3 15,-1 0 0-15,10 0 0 0,-9 0 0 0,3 0 1 16,5 0 0-16,-7 0-1 15,0 0 1-15,7 0 0 0,-8 0-1 0,1 0 2 16,-1 3-1-16,-4-3 0 16,-1 0 2-16,2 0 0 0,-5 0-2 0,2 0 2 15,-1-2-2-15,1 0 0 0,-2-1-1 16,2-2 0-16,0 2 0 0,9 1 2 16,-3-1-1-16,2 1-1 0,5 0 1 15,-4 0 0-15,6 1-1 0,5 1 2 16,1 0-1-16,-1 0-1 0,0 0 2 0,0 0-1 15,0 0 1-15,6 0-2 0,-6 0 0 16,1 0 1-16,1 0-1 0,0 0 0 16,4 0 1-16,-2 0-1 0,2 0 3 15,-2 0 0-15,0 0 0 0,1 0 3 16,-1 0 2-16,1 0 1 0,-1 0-2 16,1 0-5-16,-1 0-5 0,1 0-9 0,1 1-8 15,-1-1-24-15,1 0-46 0,0 2-86 16</inkml:trace>
  <inkml:trace contextRef="#ctx0" brushRef="#br0" timeOffset="282484.2035">19750 12117 139 0,'0'0'24'0,"0"0"1"0,0 0 1 15,0 0-2-15,0 0-3 0,0 0-1 16,0 0-1-16,0 0-2 15,0 0 1-15,19-31-1 0,-18 30-2 0,-1-1-1 16,2 2-5-16,-2-1-3 0,1 1-4 16,-1-2-2-16,0 2-2 0,2-2-1 15,-2 2 3-15,0 0 2 0,0 0 1 16,0 0-1-16,0 0-1 0,0 5 1 16,-2 6-1-16,-1-2-1 0,-1 1 1 0,-1 7 1 15,1 0 0-15,-4 4 1 0,-1 0 3 16,0 2 1-16,-4 3 1 0,-1 0-1 15,-2 4-2-15,0-2 1 16,0 2-1-16,3 3-1 0,-3-4-2 0,5-2 0 16,0-1 0-16,-1-4 1 0,4-2 0 15,2-5 2-15,3-7-2 0,0 1 0 16,1-6 2-16,-1 2-1 0,2 1 4 16,1-6 3-16,-2 0 1 0,2 0 3 15,0 1-1-15,-1-1-2 0,1 2-1 16,0-2-3-16,0 0-1 0,0 2-5 0,0-2-1 15,0 0-1-15,0 0-1 16,0 0 0-16,0 0 0 0,0 0-2 0,0 0-3 16,0 0-1-16,0-2-4 0,0 0-13 15,0 1-39-15,1 1-109 0,3-6-57 16</inkml:trace>
  <inkml:trace contextRef="#ctx0" brushRef="#br0" timeOffset="283666.6513">24133 13137 205 0,'0'0'63'0,"0"0"-4"0,0 0-7 0,0 0-6 16,0 0-7-16,0 0-10 0,0 0-7 16,0 0-9-16,0 0-9 0,0 0-1 15,25-37-3-15,-24 37 2 0,-1 2 3 16,-4 13-2-16,-8 7 3 0,-6 7-4 16,-2 1 0-16,-3 4 0 0,0 1 0 0,-2 1-2 15,1 1 0-15,2 2 0 16,-1-3 0-16,6-5 2 0,-2 0-2 0,5-5 0 15,4-9-3-15,2-7 2 16,4-1 2-16,1-7 2 0,0 1 2 0,2 0 0 16,1-3 1-16,-2 0-2 0,2 0 0 15,0-7-5-15,5-7 1 0,5-6-2 16,2 0 1-16,2 3 0 0,2-1-1 16,1 4 1-16,-5 6-1 0,1 0 0 15,-3 4-1-15,2 4 0 0,6-2 0 0,-2 2 2 16,4 0 1-16,-1 4 0 15,-1 4-1-15,-6-3 0 0,0 0 2 0,-3 0-1 16,-4-3 2-16,4 0 0 0,-4 1 0 16,-1-3-1-16,3 0 0 0,0 0-2 15,-1-4 0-15,1-7 0 0,-1-6 0 16,-1 1 2-16,0-1 0 0,-2 1 1 16,-1 3 2-16,0-5-1 0,0 7 0 15,-1 6 2-15,1 1-3 0,-2 4 1 16,0-1-1-16,0 1 0 0,1-2-4 0,-1 1-2 15,0-1 3-15,3 2-2 16,-3 0 3-16,0 0 2 0,-3 12 0 0,-4 8 0 16,-4 6-1-16,-3 2-1 0,0 2 0 15,-5 0 1-15,4-1 1 0,-3 2-2 16,2-2 0-16,2-3-2 0,-1-5 1 0,8-5-2 16,-2-1-3-16,3-6-3 15,3-5-8-15,2 0-8 0,1 1-27 16,0 0-46-16,6-1-62 0,7 1-51 15</inkml:trace>
  <inkml:trace contextRef="#ctx0" brushRef="#br0" timeOffset="284065.4532">24252 13498 292 0,'0'0'21'0,"0"0"-4"0,0 0-4 15,0 0 3-15,0 0 6 0,0 0-2 0,0 0-5 16,0 0-4-16,0 0-3 15,0 0-6-15,-33 103 1 0,27-90-1 16,0-1 2-16,3-4 0 0,0-5 1 0,2 1 4 16,1-4 3-16,-2 0 3 0,2 0 3 15,0 0-5-15,-1 2-5 0,1-2-3 16,0-2-3-16,0-15-1 0,7-3 0 16,6-7-2-16,1-3 0 0,2 3 0 15,3-1-3-15,0 2 2 0,0 2 0 16,-1-1 2-16,2 2-2 0,0 4 2 15,-2 3-1-15,-5 5 1 0,2 3 0 16,-8 3 0-16,-3 4-1 0,5 1 0 16,-4 0-1-16,1 0 0 0,2 6 2 0,-5 5 2 15,-2 7-1-15,-1 0 2 0,-3 9 0 16,-4-5 1-16,-4 1 1 0,-3-1-2 16,-1-2 2-16,0-3 0 0,-5-3-1 15,4-3-2-15,2-3-1 0,0-2 0 16,5-3-1-16,3-2-1 0,-5 4-6 0,7-4-14 15,0 1-46-15,-2-1-102 0,6-1-62 16</inkml:trace>
  <inkml:trace contextRef="#ctx0" brushRef="#br0" timeOffset="284200.4062">24513 13624 354 0,'0'0'0'15,"0"0"2"-15,0 0-2 0,0 0-4 0,0 0-8 16,0 0-42-16,0 0-126 0</inkml:trace>
  <inkml:trace contextRef="#ctx0" brushRef="#br0" timeOffset="285384.2612">19682 12417 188 0,'0'0'30'0,"0"0"2"0,0 0 2 15,0 0 1-15,0 0-2 0,0 0-3 16,0 0-2-16,0 0-5 0,0 0-2 0,181-8-5 15,-149 8-4-15,-2 0-3 0,-1 0-2 16,-2 0-2-16,-1-2 0 0,-8 2-1 16,-1 0-2-16,-5-1 0 0,2 1-1 15,-2-1 0-15,-6 1-3 0,5-2 2 16,-7 0-1-16,1 1-3 0,2-2 2 0,-4-1-8 16,3-4-3-16,-1 1-5 0,-2-2-7 15,0 0 1-15,-1-3-10 0,-2-7-3 16,0 2 0-16,0-6 3 15,-5 1 7-15,0 3 8 0,-1 0 5 0,0 1 4 16,0-1 7-16,2 4 7 0,-1 2 6 16,1 3 3-16,3 5 0 0,1 1 1 15,0 4-1-15,0-1-5 0,0 1 0 16,0 0 2-16,0-2 1 0,0 2 4 16,0 0 2-16,0 0-1 0,0 2 0 0,-2 10-2 15,2 0-1-15,0 9 0 0,0 1-3 16,-1-1 1-16,-5 7-3 15,0-3 0-15,-3 2-1 0,-3 0-1 0,-1 2-1 16,-6 0-2-16,1-2-1 0,0 1 0 16,-4-3-4-16,4-1 4 0,0-1-2 15,2-6-2-15,3-5-1 0,4-1-2 16,3-3-7-16,3-5-9 0,2 2-14 16,1-5-81-16,0 4-86 0</inkml:trace>
  <inkml:trace contextRef="#ctx0" brushRef="#br0" timeOffset="285932.0245">20263 12444 139 0,'0'0'2'0,"0"0"4"0,0 0-2 16,0 0 2-16,0 0 2 16,0 0-1-16,0 0 1 0,0 0 4 15,0 0 5-15,-77 0 5 0,62 12 1 0,3 1 7 16,1 2 2-16,3-5 0 0,3 4-6 16,-1 2-4-16,-3 1-5 0,5-3-3 0,1 3-3 15,2-5-3-15,-1 1 1 16,2-1-4-16,-1-2 6 0,1 1 4 15,0-2 0-15,4-1 1 0,5-4-2 0,1 1-5 16,3-3-3-16,7-2-1 0,-1 0-2 16,7-7-2-16,-3-3 0 0,-1-5 0 15,-3-2-3-15,1-2-1 0,-4-4-3 16,0 0 3-16,-2 0-1 0,-1-2 1 16,-6 1 1-16,1 6-3 0,-8 1 4 0,0 0-5 15,-5 3 1-15,-1-1 0 16,-5 5 2-16,1 6 2 0,-2 2 1 0,-7 1 0 15,9 1 0-15,-7 0 2 16,4 7-2-16,3 5 2 0,-5 5 1 0,7 2-1 16,2 1 0-16,1-7 3 0,4 4-1 15,-2 3-2-15,3-2 3 0,0 6-3 16,0-2 3-16,4-4 0 0,1 0 2 16,-1-5 0-16,2-1-4 0,1 2 1 15,0-5-2-15,2 2-3 0,-3-4-2 0,1-1-6 16,4 4-11-16,-5-2-67 0,6 3-131 15,-5-2-14-15</inkml:trace>
  <inkml:trace contextRef="#ctx0" brushRef="#br0" timeOffset="286065.6688">20414 12776 510 0,'0'0'-12'0,"0"0"5"15,0 0-6-15,0 0-138 0,0 0-72 16</inkml:trace>
  <inkml:trace contextRef="#ctx0" brushRef="#br0" timeOffset="287796.3511">21938 13595 116 0,'0'0'26'0,"0"0"4"16,0 0 2-16,0 0-2 0,0 0-5 15,0 0-3-15,0 0-3 0,0 0-1 16,0 0 0-16,8-107 2 0,-8 95 1 16,2-1 0-16,-2-1-1 0,0-6-3 0,-2 1-4 15,-3-4-4-15,-2 4-4 16,-1 2 0-16,-2 0-3 0,-4 3 0 0,1 0-2 15,-3 0 1-15,-2 2-1 16,-2 1 0-16,-1 2 2 0,-1 2-2 0,-4 3 0 16,-2-1 0-16,-1 3 0 0,1 1 2 15,-4 1-2-15,3 0 0 0,-3 4-1 16,2 4 0-16,-4 1 1 0,1 1 0 16,1 4 0-16,-3 0 1 0,2 3 0 15,1 0 1-15,-3 1 1 0,3 4 3 0,-2 2-1 16,3 0 3-16,0 0 0 0,2 1-2 15,2-1 1-15,5-1 0 16,0 0 1-16,2-2 1 0,4-2 1 16,2 1-1-16,1-2 0 0,2 0-1 0,3 1-1 15,4 3 0-15,-2 4 0 0,4 2-1 16,2 1 1-16,-1 3-4 0,1 0 0 16,4 3-2-16,5 3 2 0,7-2 1 15,1 1-1-15,5-1 0 0,5 1-1 16,5 0 1-16,4 0-2 0,6-5 3 0,2-5-2 15,5-2 1-15,0-5-2 0,3-3-1 16,0-5 0-16,-3-1 0 0,0-2-1 16,1-3-1-16,-4 0 1 15,-1-2 0-15,-2-3 1 0,-2-1 0 0,-4-1 0 16,-2-6 1-16,-2-7 2 0,0-5 0 16,-2-8 2-16,0-4-1 0,0-12-1 15,-5-2-1-15,3-4 2 0,-3-3-1 16,-3-3 0-16,-4 0 3 0,-6-2-5 15,-4 2 5-15,-6 1-3 0,-2 3-3 0,-4-1 3 16,-6 5-4-16,-4-1 3 0,-3 3-1 16,0 1 0-16,-1 5 1 0,4 7 1 15,0 4-2-15,4 10 3 0,3 9-4 16,2 0-1-16,0 6 0 0,1-2-5 16,2 2 1-16,1 3-2 0,0-2 0 15,0 2 2-15,-6 0-1 0,-6 0-5 0,-4 11-12 16,-3 2-77-16,-1 4-152 15,-1-2-11-15</inkml:trace>
  <inkml:trace contextRef="#ctx0" brushRef="#br0" timeOffset="290294.1382">22950 12277 94 0,'0'0'24'0,"0"0"0"0,0 0-1 16,0 0 0-16,0 0 0 0,0 0 0 16,0 0 3-16,0 0 0 0,0 0 3 15,0 0 7-15,-43-45 0 0,43 45 1 0,0 0-4 16,0 0-7-16,0 0-6 0,0 0-2 15,10 6-3-15,9 6-6 0,5 4-1 16,4-1-3-16,4-1-2 0,4 0 0 16,0 2-1-16,2-2-1 0,-2 1 2 15,0 0-3-15,1-3 2 0,-3 0-3 16,-4 0 0-16,0-3-1 0,-6-3 1 16,-6 0-2-16,-3-3 2 0,-4 0 0 15,-6-1 0-15,-1-1-3 0,-4-1-2 16,2 0-3-16,-1-5-1 0,-1-7 2 0,0-8-1 15,-9-1 6-15,-6-7 1 16,-3 1 1-16,-4 0 0 0,3-2 1 16,-1 0-3-16,2-2 3 0,1 4 1 15,2 0 1-15,3 4 0 0,5 6 1 0,0 2 1 16,5 4 2-16,1 7-1 0,-1-1-2 0,2 5 1 16,0-2-1-16,0 2 0 15,0 0-1-15,0-1 0 0,0 1 0 16,2 0 1-16,11 3 0 0,1 9 0 15,5 5-1-15,-1 1-1 0,-4 2 1 0,-1 2-2 16,0 1 1-16,-3 2 0 0,-4 1 2 16,-5-3-2-16,-1 1 3 0,-1-2 0 15,-8-2 1-15,-8-1 4 0,-1-3-3 16,-5 0 1-16,-3-4-2 0,0-3-2 16,-3-1 0-16,-1 0-1 0,0-2-4 0,-1 0 0 15,3 0-8-15,3 1-7 0,3 3-61 16,7-4-160-16,4 5-2 15</inkml:trace>
  <inkml:trace contextRef="#ctx0" brushRef="#br0" timeOffset="291358.1766">20991 12936 93 0,'0'0'64'0,"0"0"6"0,0 0-13 16,0 0-13-16,0 0-13 16,0 0-8-16,0 0-3 0,0 0-3 0,0 0 1 15,0 0 0-15,-15-3-3 0,14 3 3 16,1 0-4-16,-2 0 2 0,2 0 0 16,0 0 0-16,0 0-2 0,0 0 1 15,8 1-2-15,7 7-4 0,7 3-2 16,4 3-4-16,2 0-3 0,2 3 1 0,2 1-2 15,-2 1 0-15,1 3 3 16,-1-2-3-16,-2 2 3 0,-4-2-3 0,-1-3 0 16,-4-3 0-16,-5-5 0 15,-6-5 0-15,-4-1-1 0,-4-3 1 0,0 0-1 16,0 0 0-16,0 0-2 0,-1-6-1 16,-8-9-1-16,-5-6 0 0,-1-4-1 15,-2-1 4-15,2-2-3 0,4 0 4 16,1-1 1-16,2 3 1 0,4 6-2 15,1 2-1-15,4-1 2 0,-1 9-2 0,0-7-2 16,5 10-1-16,-4 2 0 0,5-1-1 16,-2 5 4-16,1-1 3 0,6 1 1 15,2 1 1-15,6 0 1 0,2-2 1 16,-1 9 0-16,-5 5-1 0,0-2 0 16,-6-1 0-16,-1 1 2 0,-3 4 1 15,-4-3-1-15,0 6 2 0,-1 1-2 16,-7 1 1-16,-10 3 1 0,-2 0-1 15,-1-2 4-15,-6-3-4 0,3 1 1 16,-2-4-5-16,2-1-1 0,0-1-2 0,3-2 0 16,1 2-3-16,4-5-5 0,4 4-11 15,5-2-37-15,3 3-82 0,2-1-104 16</inkml:trace>
  <inkml:trace contextRef="#ctx0" brushRef="#br0" timeOffset="292156.5675">23128 12622 34 0,'0'0'23'0,"0"0"4"0,0 0 5 15,0 0 0-15,0 0 1 0,0 0 1 16,0 0-2-16,0 0 0 0,0 0 0 16,-285 214-5-16,233-169-2 0,-6 4-8 15,-5 3 0-15,-5 1-3 0,-3 5-3 16,-4-1-3-16,2 1-3 0,1-4-2 0,6-2 2 15,3-3 1-15,10-8 3 0,4-6 2 16,8-3 2-16,9-8 5 0,5-4-6 16,5-3 0-16,9-6-2 0,0 0-5 15,6-5 0-15,4-4-3 0,-4 3-1 16,3-2-1-16,1 1 0 0,0-1-4 16,3-3-2-16,-2 0-3 0,2 0-4 0,0 1-7 15,-1-1-34-15,1 0-64 16,0 0-96-16</inkml:trace>
  <inkml:trace contextRef="#ctx0" brushRef="#br0" timeOffset="292416.8528">22069 13229 92 0,'0'0'45'0,"0"0"-3"0,0 0-9 16,0 0-17-16,0 0-10 0,0 0-1 0,0 0 7 16,0 0 7-16,0 0 8 0,-11 6 4 15,2 12 5-15,0 6-2 0,0-1 0 16,3 3-2-16,3 0-6 0,1 2-2 16,2 1-3-16,5-2-8 0,4 1-4 15,5-3-5-15,3-2-4 0,8 0-10 0,4-3-35 16,6-1-149-16,5-6-43 0</inkml:trace>
  <inkml:trace contextRef="#ctx0" brushRef="#br0" timeOffset="295115.6102">23477 14640 347 0,'0'0'-3'0,"0"0"7"16,0 0 4-16,0 0 8 0,0 0 6 16,0 0 5-16,0 0 1 0,0 0 0 15,0 0-3-15,0 0-3 0,47-2-2 16,-22 1-5-16,0-2-2 0,8 0-5 16,0 0-2-16,3 0-2 0,6-1 0 0,3 1-3 15,3 0 1-15,5-1 0 16,2 1-1-16,6-5 0 0,-1 2 0 15,5 0 0-15,1-1-1 0,-3-3 3 16,2 0-4-16,-2-2 1 0,-6 0 0 0,-3-1 0 16,-11-2 1-16,-5-2 0 0,-11-1 0 15,-5-3-3-15,-12-4 2 0,-8 2-5 16,-4-2 1-16,-14 2 1 0,-11-2-2 16,-10 0 2-16,-9-2-1 0,-4 1 3 15,-4 2-1-15,1-1 4 0,4 5-3 0,7 0 2 16,7 8-2-16,12 2-1 0,10 4-1 15,8 5-4-15,5 1-2 0,-1 0 2 16,1 0 1-16,4 6 7 16,9 5 2-16,9 5-1 0,4 0-1 0,6 4 1 15,3-3-1-15,2 2 0 0,2-1 0 16,2 2 0-16,-4 0-1 0,1 1 2 16,-5 2-2-16,-2-1 2 0,-7 4-3 15,-8 2 1-15,-4 3-1 0,-12 1 1 16,0 1 0-16,-15 1 1 0,-5 3 0 0,-9 2-2 15,-4-1 3-15,-5 1 0 0,-2 0-2 16,1-3 1-16,2-4-4 0,4-6 1 16,6-2-1-16,5-5-3 0,9-7-5 15,4-4-9-15,8-1-20 0,0-3-39 16,1 5-64-16,11-2-72 0</inkml:trace>
  <inkml:trace contextRef="#ctx0" brushRef="#br0" timeOffset="295625.2091">24989 14510 163 0,'0'0'4'0,"0"0"6"0,0 0 3 15,0 0 4-15,0 0-2 0,0 0-3 16,0 0-1-16,0 0-1 0,0 0-1 0,-22 171 0 15,18-137-2-15,-3-1 0 0,1 2 0 16,-3 0 0-16,1-1 1 0,-4-2 1 16,-1-2 0-16,-1-1-1 0,-2-3-1 15,2-3 0-15,0-6-1 0,6-5 2 16,1-4 1-16,1-4 0 0,3-1 6 16,0 0-2-16,0 1 0 0,3-4 1 15,-4 0-4-15,-2-8-2 0,-1-6 0 0,2-8-4 16,4-2-1-16,2-5-1 0,4-3-1 15,5-3 1-15,1-1-1 0,4-2-1 16,1-6 0-16,5 5 1 0,1 1-1 16,1 3 1-16,3 1-1 0,-1 7-1 15,1 4 0-15,-4 5 0 0,1 3-3 16,-3 3 2-16,-5 6-2 0,0 1 2 16,-6 3 4-16,5 1-2 0,-2 1 1 15,-2 0 0-15,2 0-3 0,-7 4 0 16,3 1-1-16,-7-3 1 0,1 10 2 0,-2 0 0 15,-9 8 3-15,-5 2-1 0,-4 0 2 16,-5-2-1-16,0 0-1 0,-4-2-1 16,0 2 1-16,-3-5-4 0,1 0-1 15,3-2-4-15,1 0-7 0,11-4-16 16,2-4-29-16,10-3-63 0,2 1-78 16</inkml:trace>
  <inkml:trace contextRef="#ctx0" brushRef="#br0" timeOffset="296819.1179">25152 14592 68 0,'0'0'19'0,"0"0"-1"0,0 0-3 16,0 0-3-16,0 0-3 0,0 0-3 0,0 0 0 16,0 0-2-16,0 0 1 0,0 0 1 15,89 106 2-15,-95-78 1 0,-1-6 0 16,0-1 2-16,-4-2 2 0,4-6 2 16,0 0-2-16,3-6 0 0,1-2 1 15,-3 3 1-15,3-5 2 0,-1 0 0 0,1 1-3 16,-1-4-3-16,-1 3-2 0,1-1 0 15,-1 0 3-15,2-2-3 0,2-4 1 16,1-8-8-16,0-3-1 0,7-2 1 16,5-5-6-16,5 2 0 0,2 3-2 15,0-1-1-15,2 1 4 0,-1 3 1 0,-5 5 1 16,-2 1 1-16,-3 4-1 16,-5 2-1-16,1 1 0 0,-6 1 0 15,0 0 2-15,0 0 0 0,4 0 4 16,-1 1-1-16,1 2 3 0,-1 5 0 0,0 3 1 15,-2-1 2-15,5 5 1 0,0 2 1 16,3-2 1-16,3 5-4 0,2-2 3 16,3-2-3-16,-1-3-2 0,3-1 0 15,-6-4-3-15,1-2 2 0,-5-1 0 16,-5-3 3-16,1-1 3 0,-5-1-2 0,1 0 1 16,1-3-6-16,-2-9-2 0,0-7-1 15,-2-4 1-15,-8-6 1 16,0 0-1-16,-2 4-1 0,2-1 2 15,6 2-2-15,-1 7 2 0,4-3 2 0,1 3-2 16,1-2-2-16,9-1-1 16,4 5-4-16,1 3-1 0,7 5 0 0,-2 1 0 15,2 4 2-15,2 2-1 0,2 0 3 16,-2 0 0-16,0 3-1 0,-2 4 2 16,-2-2-3-16,-4 2-1 0,0 5 1 0,-4 1-1 15,-2 2 1-15,-2-4 0 0,-5 4 1 16,-3 4 1-16,0-1 2 0,-3 5-2 15,-4-7 2-15,2-3 0 0,0-4 0 16,-2-1 2-16,-2 0 0 0,4 0-1 16,-3 1 1-16,1-4-2 0,-6 5 0 15,6-7-1-15,-6 5 0 0,4-3 0 16,2 1 0-16,0-1 0 0,2-4 0 16,2 2-1-16,3-3-1 0,-3 3 0 15,2 2 2-15,-1-2 1 0,0 1 1 0,2-1 2 16,4 5-2-16,2-2 0 15,4 4 1-15,-1-7-3 0,5-3 1 0,4 0 0 16,2-7 1-16,4-8 1 0,-1-7-2 16,-2-2 1-16,0-6-2 0,1-5 0 15,-5-5-1-15,4-1 1 0,-3 0-1 16,-3 0 2-16,1 0 0 0,-5 3-1 16,0 2 2-16,-2 2-1 0,-3 14 2 15,0 1 3-15,-3 11-1 0,-1 3-1 16,-1 0-4-16,-1 5-3 0,0 0-1 0,0 0-1 15,1 0 4-15,2 0 1 0,2 10 0 16,2 7 4-16,-3 6-4 0,-1 4 2 16,-2 4-2-16,-1 1-1 0,-1 5 1 15,1 0-1-15,0 3 1 0,-7-1-2 16,-2-3 2-16,2 2-1 0,0-6 0 0,-2-2-1 16,-1-3 0-16,3-11 1 15,2 0-1-15,1-5-2 0,2-7 0 16,1 1 1-16,1-5-1 0,0 0-1 15,0 3 0-15,6 0-4 0,8 0-6 0,5-3-4 16,3 0-2-16,0-1 1 0,-2-4 3 16,1-3 7-16,-7 5 4 0,3 0 6 15,-7 1 4-15,-6 1 4 16,2 1 3-16,-6 0 5 0,0 0 0 0,0-2-1 16,2 2-3-16,-1 0-6 0,2 0-3 0,-2 0-3 15,1 0-1-15,-1 0-1 0,1 0-3 16,-1 0 2-16,-1 0-5 15,1 0-5-15,1 0-11 0,1 7-35 16,-2-1-122-16,2 0-11 0</inkml:trace>
  <inkml:trace contextRef="#ctx0" brushRef="#br0" timeOffset="445901.3292">3930 16782 113 0,'0'0'34'0,"0"0"2"0,0 0-1 16,0 0-2-16,0 0-5 15,0 0-5-15,0 0 2 0,0 0-3 0,0 0 0 16,-55-82 0-16,51 76-3 0,2 2 0 0,1-3-4 15,-1 1-1-15,0 2 0 0,0-1-6 16,2 5 1-16,-1-2-1 0,1 2-3 16,0-1 5-16,-2-1-2 15,2 1 0-15,0 0 0 0,-1-1-5 0,1 1-3 16,0 1-3-16,-3-2 0 0,3 2 2 16,0 0-2-16,0 5 4 0,0 14 1 15,0 12-2-15,0 12 2 0,4 4-2 16,1 5 0-16,2 2-2 0,3 3 0 15,-1-3 0-15,5-1 0 0,-1-6 10 16,3-2-7-16,-3-5 8 0,7-2 3 16,-5-6-12-16,-1-4 8 0,1-8-7 0,-8-6-1 15,4-6 4-15,-3-1 0 0,-7-7 3 16,9 0 2-16,0 0-1 0,2-12 0 16,4-5-3-16,-3-8-9 0,-3-5 5 15,6-4-9-15,-3-3-2 0,0 3 10 16,-3-1-7-16,-1 7 7 0,-2 8 0 15,-3 9-2-15,-4 7-1 0,0 4-5 16,0-1 0-16,0 1 3 0,6 0 3 0,3 9 7 16,2 7 0-16,5 10-1 0,-4 5 7 15,5 0-10-15,2 4 9 16,-2 1-3-16,2-9-8 0,0-2 6 16,1-5-5-16,2-7 4 0,-8-6-1 0,-4-2 3 15,2-5 1-15,-3 0-1 0,5-10 1 16,-1-8-2-16,-4-8-2 0,-2-11-9 15,-1-8-7-15,-5-4 4 0,1-3-2 16,-2-9 8-16,1-1 4 0,-2 5 1 16,-2 2 0-16,-2 7 0 0,2 11 0 0,-2 13-2 15,2 10-5-15,3 9-6 0,0 5 1 16,0 3 0-16,0 13 1 0,0 13 2 16,0 16-9-16,8 1-18 0,1 1-46 15,7-3-51-15,3-2-54 0</inkml:trace>
  <inkml:trace contextRef="#ctx0" brushRef="#br0" timeOffset="446275.6469">4695 17086 295 0,'0'0'2'0,"0"0"1"16,0 0 4-16,0 0 4 0,0 0 1 15,0 0 10-15,0 0-8 0,0 0 6 0,0 0-16 16,0 0-9-16,95 75 5 0,-68-88-10 16,0-3 12-16,5-3-4 0,-3 0 1 15,-2-4 0-15,-2 2-1 0,-2-3 2 16,-7 1-1-16,-2 8 3 0,-8-4 1 16,-6 4 2-16,0 5 0 0,0-3 0 15,-13 8 1-15,-4 2-3 0,-9 3 1 16,0 8 2-16,-5 8-2 0,-2 6 3 0,4-3 2 15,2 4 1-15,5 1 2 16,3 0 4-16,10-11 2 0,6 4-2 0,2 1-1 16,8 1 7-16,8 6-15 15,2-4 9-15,9-2-13 0,-1-5 0 0,5-5 0 16,3-5-3-16,-1-1 1 0,4-3-3 16,-1 0-11-16,3-6-11 0,-1-3-27 15,-2-4-57-15,-3 3-56 0</inkml:trace>
  <inkml:trace contextRef="#ctx0" brushRef="#br0" timeOffset="446550.9099">5781 17153 523 0,'0'0'-1'0,"0"0"10"0,0 0-9 16,0 0 12-16,0 0-12 0,0 0 0 16,0 0 8-16,0 0-11 0,0 0 10 15,-131 230-14-15,126-192 0 0,-1 2-12 16,5-5-10-16,-2-4-31 0,3-8-66 15,-3-9-81-15</inkml:trace>
  <inkml:trace contextRef="#ctx0" brushRef="#br0" timeOffset="446809.0377">6079 16671 567 0,'0'0'-5'0,"0"0"-1"16,0 0 3-16,0 0 2 0,0 0 0 15,0 0 0-15,0 0-2 16,0 0 2-16,0 0 0 0,0 0 0 16,46 220-3-16,-33-173 0 0,-1 3-4 0,-2-3-6 15,-4 4 3-15,0-5-14 0,-5-3-3 0,-1-4-10 16,0-12-29-16,0-7-8 0,0-8-41 15,-4-7-5-15</inkml:trace>
  <inkml:trace contextRef="#ctx0" brushRef="#br0" timeOffset="447133.2354">6090 17015 372 0,'0'0'18'0,"0"0"-1"15,0 0-1-15,0 0-6 0,0 0-3 16,0 0-2-16,0 0-3 0,0 0 1 0,0 0-1 15,0 0 2-15,187 44 2 0,-168-49-1 16,10-9-2-16,-5-6-2 0,-2-3-3 16,-2-5 1-16,-4-6 2 15,-4-1 1-15,-1-2 1 0,-6 2 1 0,-4-2 0 16,-1 8 3-16,-1 1 1 0,-8 5 1 16,-1 6 0-16,1 6 2 0,5 4-3 15,1 2-4-15,-6 5-2 0,2 2 0 16,-2 10 1-16,-1 8 2 0,-1 4 1 15,5 7 0-15,3 3 1 0,3 5-2 0,0 2 0 16,7 0-2-16,2-2 1 0,-2 3-5 16,3-4 2-16,-1-1-2 0,5 1 1 15,-5-3 7-15,4 1-5 0,-6-1-2 16,2-1-4-16,1-2-17 0,0-3-22 16,-1-9-79-16,1-5-96 0</inkml:trace>
  <inkml:trace contextRef="#ctx0" brushRef="#br0" timeOffset="447497.1394">6601 17133 540 0,'0'0'1'0,"0"0"2"0,0 0 7 0,0 0-1 15,0 0 7-15,0 0-9 0,0 0 3 16,0 0-9-16,0 0-11 0,84 5 3 15,-60-19-7-15,-1-3 5 0,1-3 5 16,-3 0-1-16,1 1 7 0,-7-3-1 16,-4 7 1-16,-5 5 1 0,-5 0-4 0,-1 1 1 15,-3 0-1-15,-11 0 1 0,-5 9 1 16,-4 0 0-16,-7 12 2 0,-2 5-1 16,0 2 0-16,6 3 2 0,6 3-2 15,5-4 3-15,5 5 11 0,6 0-11 16,4 0 12-16,0 1-11 0,14-2-3 15,2 0 9-15,3-2-9 0,7 0 5 16,4 0-6-16,5-2 0 0,7 0-2 0,4-3-3 16,8 1-2-16,-2-3-4 15,3 3-10-15,-5-2-8 0,-5-4-41 0,-7-3-42 16,-12-4-66-16,-6-6-46 0</inkml:trace>
  <inkml:trace contextRef="#ctx0" brushRef="#br0" timeOffset="447862.2984">6151 16704 301 0,'0'0'14'16,"0"0"-3"-16,0 0 13 0,0 0 4 0,0 0 10 15,0 0 5-15,0 0-10 0,0 0-10 16,0 0-10-16,0 0-6 0,133 210-4 16,-81-155-1-16,6 4-2 0,7 7 0 15,3-2 7-15,2 8-2 0,-1 1 1 16,-3 2-3-16,-5 0-12 0,-13-5 5 0,-3-4 1 15,-12-7 1-15,-8-7 1 16,-5-11 1-16,-3-8-4 0,-11-12 3 16,0-8 2-16,-6-5 0 0,0 1 1 0,-2 1-18 15,-8-2-40-15,2-11-75 0,-1-17-57 16</inkml:trace>
  <inkml:trace contextRef="#ctx0" brushRef="#br0" timeOffset="448149.0533">6961 16545 529 0,'0'0'5'0,"0"0"-4"16,0 0 1-16,0 0 4 0,0 0 2 15,0 0 0-15,0 0 2 0,0 0-4 16,0 0 0-16,-227 283-1 0,195-192-2 15,2 8 8-15,-6 12-4 0,1 9 3 0,-3 6-2 16,-1 7-8-16,-4 1 8 0,1 5-5 16,0-6 1-16,0-12 1 0,3-16-5 15,7-14 3-15,2-19 0 0,4-12-1 16,8-13 0-16,0-12-4 0,6-12 0 16,5-10-5-16,7-7-41 0,-6-12-77 15,0-17-115-15</inkml:trace>
  <inkml:trace contextRef="#ctx0" brushRef="#br0" timeOffset="448804.8828">4394 16565 237 0,'0'0'27'0,"0"0"-6"0,0 0-2 16,0 0-7-16,0 0 9 0,0 0 5 16,0 0 9-16,0 0 3 0,0 0-5 15,0 0-6-15,54 111-8 0,-28-68-3 16,4 5-3-16,5 8 0 0,8 5-2 15,4-1 0-15,6 1-4 0,6 1-1 16,2 0 5-16,4 1 0 0,2 3 0 0,-5-6 1 16,-1-5-13-16,-8-1 2 0,-5-8-1 15,-6-6-2-15,-9-11 4 0,-7-1-2 16,-10-12 0-16,-5-8 1 0,-6-3-1 16,-5-5 4-16,0 0-3 0,0 0-4 15,-2-6-6-15,-9-15-15 0,1-11-11 0,-5-10-28 16,2-15-19-16,0-12-40 0,5-10-35 15,3-11 9-15</inkml:trace>
  <inkml:trace contextRef="#ctx0" brushRef="#br0" timeOffset="449093.6187">5285 16493 327 0,'0'0'56'0,"0"0"-17"0,0 0-10 15,0 0 0-15,0 0-3 0,0 0 2 16,0 0-8-16,0 0-2 0,0 0 1 0,0 0-3 15,-333 324-3-15,280-235 1 0,1 6 6 16,-2 10-5-16,1 4 2 16,1 6-7-16,5 1-11 0,4-7 5 15,7-2 4-15,6-12 0 0,7-13-1 0,2-14-3 16,11-13-6-16,0-5 5 0,7-8-3 16,3-10 3-16,0-16-2 0,-1-9-4 15,1-7 3-15,0 0-1 0,0 0 3 16,1-3-9-16,5-17-11 0,7-12-6 15,-6-3-7-15,6-4 7 0,0 5 5 0,-1 7-8 16,-5 9-7-16,-4 8-20 0,0 9-33 16,4-5-30-16,-3 2-50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4-25T03:46:55.4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3768 2904 250 0,'0'0'32'0,"0"0"-7"15,0 0-7-15,0 0-3 0,0 0-5 16,0 0 0-16,0 0 1 0,0 0-1 0,0 0 5 16,10-34-2-16,-10 34 2 0,0-2 2 15,0 0 1-15,3 1 1 0,-3-1-2 16,0 1 0-16,0-1-3 0,0 2-3 15,0-2-3-15,3 2-3 0,-3 0-3 16,0 0-1-16,0 0 0 0,0 15 1 0,0 7-1 16,3 9 1-16,-3 3-2 0,0 2 0 15,0 2 0-15,0 5 2 16,-3 1 0-16,3 2-2 0,0-1 4 16,0-1-4-16,0 1-1 0,-3-4 2 0,3-1-2 15,0-6 1-15,0-2-2 0,0-3 1 16,0-7 0-16,0-5-3 0,0-5-6 15,0-1-30-15,0-1-72 0,-3-5-116 16</inkml:trace>
  <inkml:trace contextRef="#ctx0" brushRef="#br0" timeOffset="329.6282">4156 2868 335 0,'0'0'5'16,"0"0"0"-16,0 0-1 0,0 0-2 15,0 0-1-15,0 0 1 16,0 0-1-16,0 0 1 0,0 0 0 0,133 122 3 15,-119-89-2-15,-2 6 3 0,-2 1 2 16,-6 3 1-16,-1 2 0 0,-3-1 1 16,-3-2 1-16,-4 2 1 0,-2 0 3 15,-5-2-3-15,-5 1 0 0,0-1-3 16,-3-2-2-16,-4-4-5 0,2-4-6 0,-2-5-11 16,3-3-39-16,4-7-81 0,3-9-78 15</inkml:trace>
  <inkml:trace contextRef="#ctx0" brushRef="#br0" timeOffset="970.2248">5233 2960 158 0,'0'0'22'16,"0"0"5"-16,0 0 4 0,0 0-5 15,0 0-8-15,0 0-2 0,0 0 0 0,0 0-5 16,0 0-2-16,16 294-2 0,-16-249-4 16,4 1 1-16,-4-4-3 15,0-3 2-15,0-4 8 0,3-13 5 0,-6 0 10 16,3-8 11-16,0-8 10 0,0 0 5 15,0-6-3-15,0 0-11 0,0 0-11 16,-5-7-14-16,-3-12-6 0,-2-10-4 16,4-6-2-16,-1-7-1 0,4-4-1 15,3-8-1-15,2-7-1 0,9-7-4 16,4-9 3-16,6-3-2 0,1-1 5 0,3 4 2 16,1 8-1-16,1 12 0 0,-1 11-1 15,-1 12 0-15,-2 9-1 0,-4 5 0 16,-2 10 0-16,-4 5 1 0,4 5 0 15,-1 0-2-15,3 7 1 0,-1 5 1 16,-4 4 1-16,-5 6-1 0,-5 6 1 0,-1 7 0 16,-3 7 0-16,-3 3 1 0,-9 7-1 15,-6 0 2-15,-4 3 0 0,-6-6-1 16,-1-3 3-16,-1-3-1 16,1-5-3-16,6-2 2 0,0-7-6 0,7-6-6 15,5-8-31-15,5-7-72 0,4-4-92 16,2-4-50-16</inkml:trace>
  <inkml:trace contextRef="#ctx0" brushRef="#br0" timeOffset="1634.0237">5808 3004 474 0,'0'0'48'0,"0"0"-13"16,0 0-5-16,0 0-9 0,0 0-8 15,0 0-1-15,0 0-8 0,0 0-3 16,0 0-3-16,0 0 1 0,-189 269 0 16,189-237-2-16,0-4 1 0,7-2 0 15,-1-1-2-15,9-7 0 0,-1-1 2 0,-1-5-3 16,0-2-1-16,0-6-5 16,6-4-7-16,-3-3-7 0,5-9-6 0,-2-4-8 15,0-4 7-15,-3-6 12 16,-3-2 6-16,-1-1 16 0,-4-1 4 0,-5-2 2 15,-3 2 2-15,-3 1 6 0,-8 1 1 16,-4 4-1-16,-2 4 2 0,-2 3-5 16,-3 5-1-16,2 2-4 0,4 8 1 0,5 0-3 15,5 2-4-15,6 0-2 16,0 0-6-16,0 0 3 0,-3 0 3 0,3 0 2 16,0 0 2-16,11 2-2 0,8 0-2 15,7 3-4-15,6-4-7 16,3-1-14-16,4 0-3 0,4-4 5 0,-4-4 3 15,2 0 10-15,2-2 2 0,-2 0-2 16,-8 0 3-16,0 2 5 0,-11 3-1 0,-10 1 3 16,-7 4-1-16,-5 0 4 0,0 0 10 15,0 0 6-15,0 0 9 16,-4 0-1-16,-8 9-4 0,-4 4-3 16,-1-3-3-16,1 2-5 0,3 1-5 0,4-4-3 15,2 3-4-15,3-4 1 0,1 3-3 16,3 4 0-16,0-1-2 0,10 3 1 15,2-5-3-15,2 0-10 0,2 0-18 16,6-2-23-16,-2 0 2 0,3 0 12 16,2-2 21-16,-1 1 23 0,0 2 2 0,-3-1-3 15,-2 4-4-15,-9-3-4 0,-4 4 1 16,-6 4 5-16,0-3 9 0,-10 9 11 16,-9-6 3-16,-3-4 2 0,-1 0-4 15,-3-2-3-15,-1-2-1 0,2-1-3 16,9-4 0-16,5-1-2 0,6-3-2 15,1-2-8-15,1 0-16 0,0-13-32 16,3-4-40-16,3-3-63 0</inkml:trace>
  <inkml:trace contextRef="#ctx0" brushRef="#br0" timeOffset="1802.1002">6485 3161 436 0,'0'0'61'0,"0"0"-18"15,0 0-11-15,0 0-10 0,0 0-7 0,0 0-7 16,0 0-4-16,0 0-3 16,0 0-2-16,0 0-3 0,-10 143-4 0,13-132-10 15,0-6-42-15,1-1-73 16,8-3-109-16</inkml:trace>
  <inkml:trace contextRef="#ctx0" brushRef="#br0" timeOffset="1931.2678">6638 2855 358 0,'0'0'8'0,"0"0"-4"0,0 0-5 15,0 0-3-15,0 0-5 0,0 0-28 16,0 0-74-16,0 0-69 16</inkml:trace>
  <inkml:trace contextRef="#ctx0" brushRef="#br0" timeOffset="2411.3905">6951 2784 591 0,'0'0'-3'0,"0"0"4"0,0 0 4 16,0 0 1-16,0 0 2 15,0 0-3-15,0 0-4 0,0 0 1 0,0 0-2 16,0 0-1-16,4 243 0 0,-1-198-7 15,3 1-2-15,-3 0-2 0,-2-3-2 0,2-3-4 16,-3 0-16-16,-1-8-13 16,1-4-10-16,-6-6-1 0,0-6 15 15,3-9 20-15,-4-4 15 0,-6-3 13 0,1-8 1 16,-5-7 1-16,4-4 0 0,7-7 2 16,3-2 8-16,1-1 4 0,2-2-1 15,5 2-1-15,4 4-9 0,3 2-7 16,3 2-2-16,3 7-3 0,2 3 1 15,3 5-1-15,3 2-4 0,-4 2-8 0,4 0-10 16,-3-1-12-16,3 2 1 16,-4-2 6-16,1 1 16 0,-3-2 9 15,-4 2 8-15,-6-1 1 0,0 1 10 16,-5 1 13-16,-1-1 17 0,-1 1 10 0,-3 1-10 16,0-1-12-16,0 1-16 0,4 0-3 15,-4 0 5-15,0 12 2 0,0 5 4 16,0 5-8-16,0 2-6 0,0-1-3 15,0-7-4-15,0 3-1 0,0-2-1 16,0-6-2-16,0 5-2 0,3-6-1 0,0-3-6 16,0 1-8-16,0-5-52 0,4 0-93 15,4-3-83-15</inkml:trace>
  <inkml:trace contextRef="#ctx0" brushRef="#br0" timeOffset="2561.5869">7404 2934 486 0,'0'0'-14'16,"0"0"2"-16,0 0 8 0,0 0 5 0,0 0 0 15,0 0-3-15,0 0-13 0,0 0-46 16,0 0-78-16,0 0-68 0</inkml:trace>
  <inkml:trace contextRef="#ctx0" brushRef="#br0" timeOffset="3141.4981">7709 3164 451 0,'0'0'36'0,"0"0"-1"0,0 0-6 0,0 0-6 16,0 0-6-16,0 0-3 0,0 0-6 16,0 0-3-16,0 0-2 0,-123 129-3 15,120-102 0-15,0 0-2 0,3-5 1 16,0 0 0-16,6-2 2 0,2-5-1 15,1-2 1-15,-2-4-1 0,4-3 2 0,3-4 0 16,-1-2-1-16,7 0-1 0,-1-8-6 16,-2-2-10-16,-1-6-7 15,-1-1-8-15,-5-3-4 0,0-3 2 16,-4-2 4-16,-5-1 10 0,-1-1 11 0,2-1 9 16,-2 2 5-16,0 6 5 0,-2 3 3 15,1 6 4-15,1 5 0 0,0-5-4 16,0 7-4-16,1-1-3 0,2-1-2 15,0 3-2-15,11 1 1 0,2 2-2 16,6 3 0-16,5 8-1 0,-2 3 0 0,0 1 0 16,-4 4 1-16,-2 1-2 0,0 0 0 15,-3 0-1-15,-6 0 1 0,-3 0 1 16,0-5 2-16,-5 2 0 16,-1-5-1-16,-1-6 0 0,0 1 0 0,0-7 0 15,0 0 2-15,0 0 3 0,0 1-2 16,2-1-3-16,-1 0-3 0,5-6-4 15,6-13-2-15,2-3 1 0,1-3-3 16,0 1 0-16,0 1-1 0,4 4 2 16,-9 6 1-16,-2 6 4 0,-5 5-2 0,-3 2 3 15,3 0 0-15,0-2 3 0,3 9 5 16,1 5 1-16,-5-4 5 0,2 9-3 16,0 0-1-16,-4-7 1 0,7 6-2 15,-1-4-1-15,-1-3 0 0,2 2-2 16,0-5 1-16,2-2-2 0,-2 0-2 0,7-4-3 15,4 0-16-15,-1-6-29 0,9-6-31 16,-7-4-33-16,4 1-14 16,-1-5 17-16</inkml:trace>
  <inkml:trace contextRef="#ctx0" brushRef="#br0" timeOffset="3271.7104">8413 3179 34 0,'0'0'73'0,"0"0"-13"16,0 0 7-16,0 0 4 15,0 0-1-15,0 0-13 0,0 0-17 0,0 0-10 16,0 0-10-16,0 0-7 0,-7 86-8 15,7-73-3-15,0-1-5 0,0 0-4 0,1-6-6 16,2 2-59-16,3-6-107 0,4-2-47 16</inkml:trace>
  <inkml:trace contextRef="#ctx0" brushRef="#br0" timeOffset="3416.4625">8484 2824 513 0,'0'0'1'0,"0"0"4"16,0 0 4-16,0 0-5 0,0 0-4 0,0 0-7 16,0 0-15-16,0 0-32 0,0 0-80 15,0 0-84-15</inkml:trace>
  <inkml:trace contextRef="#ctx0" brushRef="#br0" timeOffset="3958.5822">8624 3115 574 0,'0'0'15'0,"0"0"6"15,0 0 1-15,0 0-6 0,0 0-7 16,0 0-8-16,0 0-2 16,0 0 2-16,0 0-3 0,0 0 0 0,38 26-2 15,-32-5 2-15,-1 4 0 0,-1 0-1 16,-1 2 1-16,-1 1-2 0,1-2-1 0,-2-8-5 15,2 1 0-15,-1-10-5 16,-2-4 2-16,1 1 3 0,-1-6-5 16,3 0-9-16,13-6-9 0,5-8-7 15,3-5 1-15,-3-5 13 0,2-4 8 16,-2-2 8-16,-1 1 5 0,0 2 10 0,-1 1 11 16,-5 9 12-16,-3 3 11 0,-7 7 7 15,0 4-5-15,0-1-13 0,-4 4-10 16,0 0-6-16,0 0-2 0,0 2 3 15,2 10-2-15,-2 0-3 0,1 7 1 16,1-8-4-16,-1-1 0 0,1 1-1 0,2-2-2 16,-1 0 1-16,4-4-1 15,2 0 2-15,1-5-1 0,3 0-1 16,3 0-3-16,3-10-3 0,-2 0-2 0,0-4 1 16,-5 0 3-16,0 3 0 0,-4 1 2 15,-1 2 0-15,-5 4 2 0,1 1 0 16,-3 3 3-16,0-2-2 0,0 2 0 15,0 0-1-15,1 0 0 0,-1 0 2 16,-1 12 1-16,-2 10 0 0,-3 6 1 0,3 8-1 16,2 2 2-16,-2 10-2 15,2 6 2-15,1 6-2 0,-2 4 0 16,2 7-6-16,0 3 1 0,-1 3-4 0,-4 4-5 16,-6-1-5-16,-5 2-18 0,-10-3-55 15,-6-1-87-15,-7-8-93 0</inkml:trace>
  <inkml:trace contextRef="#ctx0" brushRef="#br0" timeOffset="5412.5698">10231 3087 367 0,'0'0'49'0,"0"0"-9"16,0 0-10-16,0 0-2 0,0 0-6 15,0 0-1-15,0 0-2 0,0 0-1 16,0 0 2-16,43-131 2 0,-43 127-3 0,0 0-1 16,0-1-5-16,0 0-6 0,-7 5-6 15,-8 0 0-15,-8 10-2 0,-6 5 3 16,0 7-2-16,2 3 1 0,5 0 1 16,0 2-4-16,5 1 4 0,4-3-6 15,7-9 2-15,5 1-1 0,1-6 1 16,0-2 1-16,0 0-1 0,0-4 2 15,7 0-1-15,-4-4 2 0,11-1-1 16,1 0 1-16,2-12-1 0,4-6 1 16,-3-2-1-16,0-3 2 0,-4 1-5 0,-1 7 4 15,-4 1-3-15,-5 7 4 0,-4 2-2 16,4 3-1-16,-4 2-3 0,0-3-1 16,0 3 5-16,2 0-2 15,1 13 6-15,-2 5-5 0,4 3 1 0,-1-1-1 16,4-1 0-16,-2-4 2 0,0-3-1 0,0-1 0 15,5-4 0-15,-3 0 1 0,5-3-1 16,1-2 1-16,4-4-2 16,3-1-5-16,2-6-15 0,-2-3-10 15,0-5-10-15,2-1-6 0,-5-5 8 0,2 1 11 16,-4 1 9-16,-3 2 13 0,-6 4 5 16,-1 7 4-16,-2 4 4 0,-4-1 6 15,0 0 7-15,0-1 6 0,0-3 3 16,-4 6 1-16,1-2-3 0,-3-1-5 15,2 5-9-15,1-2-3 0,0 1-6 16,3 2-2-16,-1-2-1 0,1 2 0 16,-3 0 0-16,1 4-1 0,1 4 0 0,1 8 1 15,0-2 1-15,6 5-1 16,1-1 0-16,3 0-3 0,0 2-2 0,0-1-4 16,-2 0 1-16,-1 2-3 0,4-1 2 15,-6-7 0-15,-1 2-1 0,-1-3 3 16,-3-5 2-16,-1 3 5 15,1-1 2-15,-2 0 2 0,-7 3-1 0,-5-4 2 16,1-2-2-16,-3 0-3 0,0-4-1 16,6-1 0-16,-3-1-8 0,1 0-19 15,1-3-89-15,5-2-124 0</inkml:trace>
  <inkml:trace contextRef="#ctx0" brushRef="#br0" timeOffset="5859.0927">11496 2981 536 0,'0'0'49'15,"0"0"-14"-15,0 0-8 0,0 0-6 16,0 0-9-16,0 0-6 0,0 0-5 0,0 0-2 15,0 0-1 1,0 0 1-16,-90-45 1 0,65 59-3 0,1 5 2 16,1 4-1-16,3 0 2 0,4 0-2 15,7 1 0-15,2-1-1 0,7 1 0 0,0-3 0 16,8-3 1-16,4-4 0 0,3-3 0 16,3-7 1-16,4-1-2 0,2-3-11 15,1-4-12-15,3-8-6 0,-1-4 3 16,-1-4 14-16,0 1 12 0,-7-5 7 15,-3 1 1-15,-3 1 3 0,-6 4 3 0,0 7 11 16,-4 7 2-16,-3 4 3 0,0-2-6 16,0 2-4-16,0-1-9 15,0-1 0-15,0 2 0 0,0 0 2 16,0 8 4-16,-4 9-5 0,1 6 0 0,0 2-7 16,3 1 0-16,0 0-3 0,7-1-1 15,1-1-2-15,-1-1-5 0,1 0-6 16,0-9-23-16,-1 0-51 0,2-7-143 15,5-2-41-15</inkml:trace>
  <inkml:trace contextRef="#ctx0" brushRef="#br0" timeOffset="6806.4172">12680 2658 430 0,'0'0'52'16,"0"0"-9"-16,0 0-11 0,0 0-15 16,0 0-15-16,0 0-3 0,0 0 0 0,0 0 3 15,0 0 6-15,0 0-2 0,3 82-2 16,-3-38 2-16,0 5-3 0,0 1 3 15,0 3-3-15,0 3-3 0,-1-3 0 16,-1 1-2-16,2-3 0 0,-1-1-1 16,-1-8 0-16,-3-5 2 0,-3-6 0 0,4-9 1 15,0-6 1-15,-1-7 3 0,4-4 0 16,-1 1 3-16,2-6 1 0,-1 0 0 16,-2 0-3-16,-4-9-4 0,0-10-1 15,-1-6-1-15,4-6 0 0,-2-4-1 16,4-4 0-16,4-6 1 0,-2-5-3 15,4-10 4-15,8-3-3 0,1-7 1 16,6-2 2-16,4 0-2 0,0 2 3 16,2 8 0-16,2 7 0 0,-1 9 0 15,-1 9 0-15,1 6-4 0,-4 6 3 0,-1 7-2 16,1 7 2-16,-2 4 2 0,2 5-1 16,0 2-1-16,1 5 0 0,-3 7 0 15,2 4-1-15,-2 4 2 0,-4 4-3 16,-2 2 1-16,-5 3 2 0,-3 5 1 15,-6 3 0-15,-3 4 1 0,-9 1-2 0,-11 1 3 16,-4 2-3-16,-11-3 1 0,-4-4-2 16,-1-3 0-16,-4-4-4 0,3-4-1 15,5-4-7-15,7-3-18 16,6-4-47-16,10-6-89 0,7-5-73 0</inkml:trace>
  <inkml:trace contextRef="#ctx0" brushRef="#br0" timeOffset="7490.5386">13130 2995 496 0,'0'0'42'0,"0"0"-5"0,0 0-9 0,0 0-4 15,0 0-9-15,0 0-3 0,0 0-1 16,0 0-4-16,0 0-1 0,0 0-3 15,84 42-2-15,-55-49-1 0,1-3-1 16,-4-3 0-16,0-4-4 0,-5-3-2 16,-6-1-1-16,-2-1-2 0,-4 5 3 0,-8-1 3 15,-1 1 1-15,-7 2 0 0,-6 0 2 16,-7 5 0-16,-3 6-1 0,-5 4 4 16,-1 0-1-16,0 11 2 0,-1 2 0 15,7 2 1-15,1 2 1 0,5 5-1 16,1 1-1-16,6 3 1 0,4 0 1 15,5 0-2-15,-1-1 1 0,2 0-5 16,3-1 2-16,7-2-2 0,2-2 1 16,4-5 0-16,2-1-1 0,1-7 0 15,3-1 0-15,1-4-8 0,-1-2-8 0,4-2-18 16,1-8-27-16,1-4-9 0,2-3-10 16,-2-1 8-16,-1-4 20 0,0-3 19 15,-2-3 23-15,0-2 12 0,-4-2 21 16,1-2 15-16,-7 3 18 0,-1 4 14 15,-7 9-1-15,1-1-6 0,-7 7-15 0,2 7-10 16,-2-2-10-16,-1 7-6 0,0 0-4 16,0 0-6-16,0 0-3 0,2-1-5 15,-2-1-4-15,0 1-3 0,0 1 1 16,0 0 2-16,0 0 0 0,-6 4 4 16,-1 12-3-16,-5 0 0 0,2 3-1 15,3 0 1-15,1-5-2 16,0 2 1-16,4 1-3 0,-3-5 1 0,4 7 2 15,1 1-2-15,0-3 2 0,0 1-2 16,1-3-2-16,4-2-3 0,0 1 2 0,2-1-2 16,1-1 4-16,-2-5 0 15,-1-1 2-15,2 2 0 0,-4-5 0 0,2 3 1 16,-4-1-3-16,1-2 0 0,-1 6 0 16,-1-4 1-16,-1 4 3 0,-8 3 0 15,-4-2-1-15,-2 1-2 0,-3 0-9 16,3-5-7-16,-1-1-29 0,6-3-49 15,-4-2-75-15,2 0-62 0</inkml:trace>
  <inkml:trace contextRef="#ctx0" brushRef="#br0" timeOffset="7980.7641">14029 2842 531 0,'0'0'40'15,"0"0"-12"-15,0 0-7 0,0 0-9 0,0 0-5 16,0 0-4-16,0 0-2 16,0 0 2-16,0 0-2 0,0 0 0 15,-131 13 1-15,116 4-2 0,1 1 1 0,5 1-1 16,3-6 1-16,2 3 0 0,1-5-1 16,3 4 2-16,0 5-3 0,0-2 0 15,3 3-1-15,4-2 0 0,2-3-5 16,1-1 2-16,0-1-5 0,-4-5 2 15,4 1-1-15,-1-4-1 0,-3 0 0 16,1 2-2-16,-4-6 2 0,0 1-2 0,-3-3 2 16,0 0 5-16,0 4 4 0,0 1 3 15,-2 2 1-15,-8 4-1 16,4-7 2-16,-10 4-2 0,2-3 1 0,-5 0-1 16,3 0 1-16,-1-2-3 0,7-1 0 15,-3 1-2-15,3 0-3 0,5-2-9 16,1 1-31-16,4-2-91 0,0 3-94 15</inkml:trace>
  <inkml:trace contextRef="#ctx0" brushRef="#br0" timeOffset="9031.8221">14291 2978 235 0,'0'0'57'16,"0"0"2"-16,0 0-9 0,0 0-8 15,0 0-10-15,0 0-7 0,0 0-6 16,0 0 0-16,0 0-4 0,3-14-1 15,-3 14-4-15,0-1-2 0,0 1-3 16,0-2 0-16,0 2 1 0,0 0 2 16,-7 3 0-16,-6 8 2 0,0 6-1 0,0 2 0 15,1 4-2-15,2-2-3 0,6-4 3 16,1 1-6-16,3 1 2 0,0-1-1 16,-2-1-1-16,2 0 1 15,6-3-2-15,-3-7 1 0,7 4 2 0,-4-7 1 16,4-2 0-16,3-2 0 0,1 0-2 15,3-5-3-15,-2-6 0 0,-3-2-1 16,-2-4 0-16,-1-3-1 0,-5-1 2 16,-4-4 4-16,0 0-2 0,3 1 4 15,-3 1-6-15,-3 0 2 0,0 4-1 0,-1 2 1 16,4 7 2-16,-2 3-1 0,0 2-1 16,2 5 0-16,0-2-5 0,0 2-7 15,0-5 4-15,0 0 0 0,8 0 5 16,5-2 5-16,6 4-2 0,3 1-2 15,1 2 2-15,1 0-2 0,1 5 1 0,-1 4-1 16,0 4-1-16,-1 3 1 0,-3-1-1 16,-2 3 1-16,-6 0 2 0,-1 1-4 15,-3 1 3-15,-1 0-4 16,-2 3 4-16,-2-8 0 0,-5 2 0 0,2 0 1 16,0-5 0-16,0 7 3 0,0-8-2 15,0-7 2-15,0 2-2 0,0-6 2 16,0 0 2-16,0 0 1 0,0 1 2 15,0 1 2-15,0 0-3 0,0-2-4 16,2 0-3-16,2-4-2 0,5-6-1 16,4-7 0-16,0-1-1 0,1-5-4 0,2 1 4 15,1-2 3-15,-2 1-3 0,5 0 7 16,-2 1-7-16,0 2 3 0,-6 8 0 16,1 1 0-16,-6 6 0 0,-2 2 0 15,3 2 1-15,1 1-1 0,1 6 0 16,2 5 2-16,-2 6 0 15,-3 2-2-15,-1 6 2 0,-3 0-6 0,-2 2 1 16,-1 0-3-16,0 0-3 0,-3-1-19 16,-6 0-39-16,-1-4-68 0,-6-4-128 0</inkml:trace>
  <inkml:trace contextRef="#ctx0" brushRef="#br0" timeOffset="9762.6394">13534 3239 266 0,'0'0'71'0,"0"0"-6"0,0 0-10 15,0 0-9-15,0 0-8 0,0 0-9 16,0 0-5-16,0 0-3 16,0 0-3-16,0 0-2 0,15-7-2 0,-15 7-1 15,2-2-3-15,-2 2-3 0,1-1-2 16,-1 1-3-16,0 0 0 0,2 0 1 0,-2 0 1 15,-2 7 2-15,-5 9-1 16,-2 3 1-16,4 1-3 0,-1-4 2 16,3 1 1-16,1 1 1 0,2-1 2 15,2 4 1-15,5-2 0 0,6-6 2 0,3-4-2 16,7-4-2-16,3-4-3 0,9-1-3 16,4-6-3-16,6-8-3 0,0-2-2 15,-1-3-3-15,0-3-6 0,-8 0-2 16,-4 1-2-16,-8 2 0 0,-5 4-1 15,-10 7-5-15,-5 5-24 0,-4-3-37 0,0 0-45 16,-12-2-80-16</inkml:trace>
  <inkml:trace contextRef="#ctx0" brushRef="#br0" timeOffset="10910.5822">15714 2371 334 0,'0'0'56'16,"0"0"-10"-16,0 0 1 0,0 0-8 15,0 0-2-15,0 0-8 0,0 0-3 16,0 0-11-16,0 0-6 0,6-54-9 15,-6 54-2-15,0 9 7 0,-10 13 0 0,-12 13 7 16,-3 14-4-16,-12 10-5 0,-4 15 0 16,-8 10-3-16,-4 8 3 0,-7 8-2 15,-3 7-2-15,-5 2 0 16,0 6-3-16,0-3-1 0,1-1 4 0,5-9-1 16,6-10-2-16,8-13 6 0,6-15-5 15,9-10 3-15,7-12 1 0,5-7 1 16,6-7 0-16,3-11-1 0,6-7 2 15,4-5 0-15,2-5 1 0,-2 0 2 16,2 0 0-16,0 0-3 0,0 0-8 0,0-2-16 16,6-15-35-16,7-9-63 15,5-9-88-15,4-3-49 0</inkml:trace>
  <inkml:trace contextRef="#ctx0" brushRef="#br0" timeOffset="11498.1088">15860 3011 452 0,'0'0'49'15,"0"0"-16"-15,0 0-26 0,0 0-6 0,0 0-1 16,0 0 0-16,0 0 8 0,0 0-4 16,0 0-1-16,0 0-1 0,-21 183 0 15,15-135-2-15,-2 1 0 0,2 0 0 16,-3 0 0-16,1 0 0 0,1-8 0 15,1-4 0-15,-2-7 0 0,3-9 3 16,2-9 1-16,2-5 5 0,1-7 5 16,-3 0 8-16,3 0 0 0,0 0-3 0,-4 0-5 15,-1-12-8-15,-3-11-3 16,2-11-1-16,2-4 1 0,4-10-4 0,0-3 1 16,1-7-3-16,10-5 1 0,8 0-3 15,7-3 4-15,8 0 0 0,2 4-2 16,4 1 3-16,-1 9-2 0,-1 6 1 15,0 12-2-15,-5 5 0 0,0 10 0 16,-4 9 0-16,-3 5 2 0,-1 3 0 0,-4 4 0 16,-2 10-1-16,-3 7 2 0,-3 2 0 15,-7 5-1-15,-2 5 2 16,-4 0 0-16,-10 4 1 0,-9 0 2 16,-4 4-4-16,-7-4 3 0,-5 0-3 0,-4-1 1 15,-1-3 0-15,-1-3-1 0,5-6 0 16,1-2-1-16,5-1-4 0,9-9-8 15,10 0-30-15,4-2-67 0,5-3-138 16</inkml:trace>
  <inkml:trace contextRef="#ctx0" brushRef="#br0" timeOffset="12419.3827">16278 3173 581 0,'0'0'35'0,"0"0"-9"15,0 0-6-15,0 0-9 16,0 0-4-16,0 0-3 0,0 0 0 16,0 0-1-16,0 0 0 0,28 6-3 0,-13 3-1 15,0 5-3-15,-2 1 0 0,-3 6 0 16,-3 3 0-16,-1 4 0 0,-5 4 1 16,-2 0 1-16,-6 0 0 0,-3-2 2 15,-5-1 0-15,-1-3 0 0,2-6 2 16,1-6-2-16,3-3 1 0,4-5 1 15,3-3 3-15,-1 0 1 0,4-3-1 0,0 0-3 16,0-9-4-16,7-8-6 16,7-6-2-16,5-3-2 0,6-5 1 15,2 0 1-15,8-1-3 0,4-3 1 16,2 6-2-16,2-1 2 0,-6 11-1 0,-2 2 4 16,-12 7 5-16,-7 5 3 0,-10 3 2 15,0 2 1-15,-1 0 1 0,0 0 2 16,2 0 2-16,-4 2 3 0,0 1 0 15,0-1 4-15,-3-2 0 0,0 6 0 16,0-1-1-16,-3 7-1 0,3-2-3 0,0 2-1 16,-3-3-2-16,2 2 1 0,-2-2-3 15,1 2-1-15,1 0-2 0,-2-1-1 16,3 2 0-16,0-1 0 0,0 1-2 16,0-1 0-16,1-2-1 0,1-4-1 15,-1-1 1-15,-1-4 2 0,0 0 3 16,0 0 3-16,2 0-3 0,-2 2-1 15,4-2-2-15,-1 0-1 0,7-7 2 16,-3 0 0-16,-2-1 0 0,0 1-2 16,-2 2 1-16,2-2 2 0,-4 4-1 0,3-2 0 15,-1 2 2-15,-3 3-2 16,0-2 0-16,0 2 0 0,2-1 1 16,1-3 0-16,-2-1-1 0,2 0 2 15,0 2-1-15,-3 3 0 0,1-3-1 0,2-2 1 16,0 2 0-16,0 0 0 0,-3 3 0 15,0-1 1-15,0 1-3 0,0 0 0 16,2-2-2-16,-2 2-3 0,0 0-1 16,2 0 3-16,-2 0 4 0,0 0 0 15,-5 6 3-15,-3 8-2 0,-2 3-1 0,3-6 2 16,-2 1-1-16,5-3 0 0,0 0 1 16,-1 2-2-16,4-7 0 0,-1 0 0 15,2 2 1-15,0 0 0 0,0-1 0 16,0 6 0-16,-1-7 1 0,5 3-1 15,2 0 0-15,3-4 0 0,1 2-2 16,3-5 1-16,4 0-2 0,4-5 0 16,2-5-1-16,-5-4 0 0,-2-3 1 15,-1-5 2-15,-4-4-1 0,-3-3 3 16,-4-2-1-16,0-3 3 0,-4 3 0 0,0 0 1 16,-4 4 1-16,-6 3-2 0,-2 5-1 15,-2 4-1-15,2 6-1 0,-4 4-1 16,0 3-1-16,-1 2 0 0,-2 0-2 15,0 11 0-15,6 3 0 0,-1 4-3 16,2 5 2-16,4 2-1 0,2 1 0 0,3 5-6 16,3 3-9-16,0-2-23 15,3-1-60-15,7-4-104 0,2-4-48 0</inkml:trace>
  <inkml:trace contextRef="#ctx0" brushRef="#br0" timeOffset="13375.1039">17153 3219 487 0,'0'0'51'0,"0"0"-17"15,0 0-12-15,0 0-9 0,0 0-6 16,0 0-2-16,0 0-1 0,0 0-2 0,0 0 0 16,-117 25-2-16,104-5 0 0,3 3 0 15,5-8 0-15,2 3 1 0,3-6-2 16,0 0 1-16,0 3 0 0,3-6 1 0,9 3 2 15,-1-6-1-15,7-3 0 16,4-3-3-16,2 0-2 0,2-10-1 16,-1-9 1-16,-5-1 0 0,0-2 0 15,-4-6 0-15,-3-5 2 0,0-2 0 0,-1-5 3 16,-2-6 2-16,-3 0-1 0,0-1 4 16,-4 0 0-16,-2 6 0 0,-1 5 2 15,-1 7 2-15,-3 9-2 0,-3 5-1 16,2 8 0-16,2 2-3 0,2 3-4 15,-5 2-1-15,0 2-1 0,-4 10 2 16,-1 6-1-16,3 4 4 0,4 2-2 0,0 6 2 16,4 2 1-16,0 3-7 15,-2 3 3-15,9 1-5 0,1 4 2 16,-2 1 0-16,1-2-2 0,-3 0 1 0,3-4-5 16,-1-4 0-16,-6-13-1 0,4-3-2 15,-2-7 2-15,-1-6 1 0,1 1 1 16,2-6-4-16,6 0 1 0,3-10-2 15,4-5 3-15,1-6 4 0,-4-5 3 16,1-3 0-16,1 0 4 0,-5-2-1 0,1 5 2 16,4-1 1-16,-6 5 2 0,-1 5 3 15,-4 6 0-15,-2 8-1 0,-3 3-3 16,0 0-2-16,0 0-6 16,2 0 2-16,-1 0 1 0,2 0 3 0,1 11-1 15,1 6 1-15,1 4-3 0,-2 0 1 16,0 1 0-16,-2-2-1 0,2-3-1 15,0-3 0-15,1 0 0 0,-1-6 2 16,1-2-1-16,1 1 1 0,-3-5-3 16,6-1-5-16,1-1-5 0,6-4-6 15,2-5-6-15,-3-4-5 0,0-2 5 16,-7 2 2-16,1 2 9 0,-1-5 6 16,-3 5 7-16,5-1 4 0,-4 2 8 0,-3 6 1 15,0-2 4-15,-3 6 0 0,0-2-3 16,0 2-3-16,0 0-6 0,0-2-1 15,3 2-1-15,-2 0 3 0,1 4 0 16,-1 9-2-16,1 4-2 0,-1-7 0 16,3 10-1-16,-1-3-1 0,0 0 0 15,2 0-1-15,-1-4-2 0,0-4-1 0,2-2 1 16,3 0-8-16,-5-4-11 0,6-1-20 16,-1-2-26-16,10-5-8 0,1-5 10 15,-4-3 17-15,-2-2 32 0,-5 4 14 16,-2-1 9-16,-1 3 10 0,-2-3 8 15,-1 2 11-15,-2 3 6 0,1 2 3 0,-2 0-4 16,0-1-3-16,0-1-5 0,0 2-3 16,0 5-7-16,0 0-6 15,0 0-8-15,0 0-3 0,0 0 0 16,0 0 0-16,0 0 4 0,0 10-4 0,-2 0-2 16,1 7 0-16,0 3-2 0,-1 0-1 15,2 6-2-15,0-3-2 0,0-5-4 16,0-1-5-16,3-8-5 0,3 0-12 15,0-1-42-15,-3-5-66 0,5-3-92 16</inkml:trace>
  <inkml:trace contextRef="#ctx0" brushRef="#br0" timeOffset="13625.5889">18098 2877 447 0,'0'0'81'0,"0"0"-25"0,0 0-18 16,0 0-17-16,0 0-8 0,0 0-7 15,0 0-10-15,0 0 1 0,0 0 1 16,15-44 3-16,-16 52 5 0,-5 6-3 16,-2 11-1-16,2-2-1 0,-2 3 0 0,4 1 1 15,-1 4-4-15,1 0 4 0,0 5-4 16,-2 0 2-16,0 4 0 0,2 0 0 16,-2 0 0-16,2-3 0 0,-2 0 1 15,2-6-2-15,-1-6 0 0,4-6 0 16,-3-9 0-16,4-5-1 0,0-5-4 15,-2 0-8-15,2 0-26 0,0 0-148 16,0 1-71-16</inkml:trace>
  <inkml:trace contextRef="#ctx0" brushRef="#br0" timeOffset="14295.5245">18754 2441 576 0,'0'0'41'0,"0"0"-19"16,0 0-11-16,0 0-7 0,0 0 2 15,0 0 3-15,0 0 1 0,0 0 4 0,0 0-3 16,0 0 0-16,-175 294-4 0,122-199-3 16,-7 7-1-16,-2 4-3 0,-3 4-1 15,1 3 0-15,1-3-3 16,3-6 2-16,8-10-1 0,4-10-2 0,11-13 3 15,8-9-2-15,6-13 2 0,8-7 1 16,2-10 0-16,6-11 0 0,4-7-3 16,2-8 0-16,1-6-2 0,-2 0-7 15,2 0-34-15,0 0-66 0,5-17-105 16,6-7-46-16</inkml:trace>
  <inkml:trace contextRef="#ctx0" brushRef="#br0" timeOffset="14805.2953">19242 2821 457 0,'0'0'31'0,"0"0"-5"15,0 0-5-15,0 0-2 0,0 0-2 0,0 0-4 16,0 0-2-16,0 0-3 0,0 0-1 0,-211 14-3 15,191 6-1-15,3 5-2 16,1 2 1-16,6 2 0 0,2 1-4 16,5-1 3-16,3-1-4 0,0-1 2 15,5 0 0-15,5-2-2 0,2 3 0 0,5-2-4 16,-2 0-2-16,5-3-5 0,-2-1-5 16,-2-3-5-16,-3-6-2 0,-2-1 3 15,-6-2 1-15,-2-7 8 0,-1 9 8 16,-2-3 5-16,-3 6 7 0,-6 2 5 15,-5-4 3-15,-4-3 2 0,-3-2 3 16,-4-2 1-16,3-3-1 0,4-1-5 16,-3-2-2-16,10 0-7 0,3 0-1 15,2 0-2-15,6 0-3 0,-5 0-11 16,2 0-41-16,3-8-103 0,0-1-87 0</inkml:trace>
  <inkml:trace contextRef="#ctx0" brushRef="#br0" timeOffset="15346.83">19284 3265 610 0,'0'0'33'0,"0"0"-5"16,0 0-6-16,0 0-6 0,0 0-6 0,0 0-7 15,0 0-4-15,0 0-4 0,0 0-3 16,0 0-5-16,122-16-3 0,-96 9-7 15,-2-1-2-15,-3-4-1 0,-2-3 0 16,-6-1 0-16,-3 5 8 0,-5-4 5 16,0 6 4-16,-5-3 11 0,0-4 2 15,-10 6 1-15,0 1 2 0,-6 4 3 0,-6 5 2 16,-2 0 4-16,-10 6 1 0,7 8-3 16,2 2-3-16,2 3-2 0,4 5-2 15,6 3 0-15,3-2 0 0,3 1-3 16,5 1-1-16,1 3-1 0,4-4 0 15,8-1-1-15,2 0-1 0,6-5-1 16,2-6-2-16,2-1-3 0,0-7 0 16,1-5-12-16,0-1-9 0,0-6-10 15,-1-6-7-15,2-4 8 0,-6 1 10 0,-2-5 15 16,-1-3 10-16,-2 0 7 0,-2-2 3 16,1-1 4-16,-5 0 4 0,1 5 9 15,3 1 2-15,-7 7 3 0,-2 4-1 16,0 6-4-16,-3 3-3 0,0-2-5 15,0 2-8-15,2-1-8 0,-1 1 1 0,1-2-2 16,4 2-1-16,2 5 3 0,2 7-2 16,2 5-1-16,-2 2 0 15,-3-1-2-15,-3 2 0 0,1-6-2 16,-1 1 1-16,-1 0-2 0,1-3-1 0,-1-2-4 16,-1-5-2-16,-1-2-8 0,0 1-4 15,1-1-22-15,-1 2-50 0,4-5-78 16,5-3-61-16</inkml:trace>
  <inkml:trace contextRef="#ctx0" brushRef="#br0" timeOffset="15525.3546">20093 2843 50 0,'0'0'-30'0</inkml:trace>
  <inkml:trace contextRef="#ctx0" brushRef="#br0" timeOffset="16330.0583">19938 2887 285 0,'0'0'40'0,"0"0"-11"0,0 0-6 16,0 0-4-16,0 0-4 0,0 0 1 16,0 0 0-16,0 0-2 0,0 0-2 0,0 0 1 15,22 68-6-15,-16-43-1 16,1 0-4-16,-3 5-1 0,-3 0 0 0,4 3-1 16,-2 0 0-16,-2 0-2 0,2 0-2 15,-1-3 2-15,-1-11-1 0,1 0 2 16,-1-6 2-16,-1-7 1 15,1 0 5-15,1-3 2 0,-1 2 1 0,1-2 0 16,2 1-2-16,0-4-1 0,5-1-3 16,3-10 3-16,3-6-3 0,0-3 1 0,-2-2 3 15,0-5-3-15,3 2 5 0,-3-4-5 16,3-3 0-16,-2 0 1 0,1 1 1 16,-2 3 4-16,-3 3-5 15,-2 7 5-15,0 4-6 0,-4 5-3 0,-2 5 0 16,-1 0-2-16,-1 4-4 0,0 0-2 15,0 0-4-15,2 0 1 0,-2 0 2 16,1 0 0-16,3 0 5 0,5 5-5 16,1 6-5-16,-1-2-7 0,1 2-8 15,-4-5-4-15,1-2 3 0,0 2-6 16,-4-4 4-16,3 1 4 0,-6-3 6 0,4 0 14 16,0 0 10-16,1 0 7 0,4-5 6 15,-5 4 6-15,-1-2 6 16,2 1 6-16,-5 2 1 0,0-1-3 0,0 1-8 15,2 0-8-15,-1-2-11 0,1 2-4 16,-1 0-1-16,2 0-3 0,2 6 3 16,-1 4-2-16,-1 5 2 0,-3 5 0 15,-2 0-2-15,2 6 0 0,-3 1-3 16,-2-5 0-16,-3 3-7 0,2-4-3 0,-1-5-6 16,3-1-18-16,-2-7-37 0,5-3-47 15,-1 2-96-15</inkml:trace>
  <inkml:trace contextRef="#ctx0" brushRef="#br0" timeOffset="16491.6245">20435 2796 462 0,'0'0'30'0,"0"0"-13"0,0 0-13 15,0 0-5-15,0 0-1 0,0 0 0 16,0 0-6-16,0 0-11 0,0 0-35 15,0 0-99-15,-11 105-55 0</inkml:trace>
  <inkml:trace contextRef="#ctx0" brushRef="#br0" timeOffset="16992.3194">20661 2993 432 0,'0'0'64'16,"0"0"-14"-16,0 0-11 0,0 0-14 15,0 0-11-15,0 0-7 0,0 0-6 0,0 0-4 16,0 0 1-16,3-13 0 0,-16 13 2 16,-7 5 0-16,-2 8-3 0,4 2 2 15,0-1-1-15,5 5 1 0,0-1 3 16,4 3-2-16,-1-2 1 0,4-4-1 15,5 2 0-15,1 2 1 0,0-1 0 16,1 6-2-16,9-6-2 0,2-3 3 0,4-3 1 16,1-2 1-16,5-6 1 15,1-3-6-15,0-1-7 0,3 0-4 16,2-5 1-16,-1-5 2 0,-1 0 6 0,3-5 4 16,-5 0 2-16,-2-4 3 0,2-3 1 15,-6 2 3-15,-2-2 0 0,-2 2 4 16,-6 3-1-16,-2 2 3 0,-3 5-4 15,-2-1-2-15,-1 0-4 0,0 3-1 16,-3-1 3-16,0 7-5 0,2-1-2 16,1 3-1-16,-6 0-2 0,-7 2 3 15,0 5 0-15,-7 6 2 0,5 4-1 16,2 1 1-16,2 2-1 0,2 3-1 16,2 4 1-16,3-3-2 0,4 2-1 0,0-2-3 15,1-2-4-15,7-3-3 0,-3-7-5 16,1-5-17-16,4-2-51 0,6-5-96 15,5 0-56-15</inkml:trace>
  <inkml:trace contextRef="#ctx0" brushRef="#br0" timeOffset="17841.621">17717 2961 352 0,'0'0'57'0,"0"0"-9"0,0 0-6 16,0 0-10-16,0 0-4 0,0 0-7 15,0 0 0-15,0 0-3 0,0 0-3 0,0 0-4 16,-6 2 0-16,6-2-2 0,2 0-2 16,13-2-2-16,4 2 0 15,9 3-1-15,2 2-3 0,5-1 0 0,1 1-4 16,4-2 1-16,-1 0-1 0,1 1-4 16,0 0-4-16,-7-1-11 0,-4-2-27 15,-10 2-52-15,-6 0-84 0,-7-1-59 16</inkml:trace>
  <inkml:trace contextRef="#ctx0" brushRef="#br0" timeOffset="712807.564">6098 5619 162 0,'0'0'36'0,"0"0"-3"0,0 0-4 0,0 0-2 15,0 0-2-15,0 0-2 0,0 0-2 16,0 0 1-16,0 0 1 0,3-35-1 16,-3 28 0-16,0 7-2 0,0-5 0 15,0-2-4-15,1 1-2 0,-1 2-4 16,0 4-4-16,0-2-2 0,0 2-3 0,0-1-2 16,0-1-2-16,0 0-1 0,0 2-2 15,0-1-3-15,0 1 4 0,0 0 2 16,0 0 3-16,0 1 5 15,-1 13-3-15,1 4-1 0,0 9-1 0,1-3 0 16,2 0 1-16,-3 2-1 16,3 0 0-16,0 3 2 0,-2 3-4 0,3-1 5 15,-2 4-3-15,-1 1 1 0,2 1-1 0,-1 4 0 16,-1 2-1-16,1 5 0 16,-1 2 2-16,2 4-1 0,-3 1 2 0,6 2-2 15,-3 3 2-15,5 0 1 0,-2 0-2 16,0 3 2-16,3-1-2 0,-1 2-2 15,2 2 2-15,2 3-1 0,-1 0 1 16,1 4-1-16,1-1 1 0,0 2 4 16,0-2-2-16,0 3 1 0,2 2-2 0,0 3-3 15,-3 1 2-15,4 2-1 16,-3 0 1-16,3-2 3 0,-2 1-1 0,5 1 0 16,-3 0 0-16,3 2-3 15,1 2 2-15,2 0-1 0,-1 2 3 0,-3-2 1 16,2-1-3-16,0 3 3 0,-4-1-2 15,0 0-3-15,0 3 3 0,0-3-5 16,-3 0 4-16,1-3 1 16,-2 2-3-16,0 0 2 0,-1 2-3 0,1-1 0 15,-1 4 2-15,-1-1-1 0,1 1 0 0,0 0 0 16,1 0 0-16,-2 2-2 16,3 1 3-16,-2-1-2 0,1 1 2 0,-1-1 0 15,1 0-1-15,-3-1 1 16,4 1-3-16,-3-2 1 0,3-1 2 0,-3 0-3 15,2-3 4-15,-1-2-1 0,2 0-1 16,0 1 4-16,-1 0-5 0,-2 0 0 16,4 0 1-16,-2-1-3 0,-2-1 4 15,3-1 1-15,-3-2-2 0,0 2 1 16,0-3-1-16,-1 4-2 0,-3-5 2 0,4-2-1 16,-1-1 1-16,-2-6 3 0,2-2-3 15,2-5 3-15,-4-1-3 0,2-1 0 16,1-7 0-16,-3 1-2 0,4-4 1 15,0-3 0-15,-1-4 0 0,-1-2 1 16,2-6 1-16,-2-5-1 0,-3-5 2 16,4-4-3-16,-3 1 0 0,-4-8 0 15,0 0-8-15,0-6-4 0,-2 1-20 16,2 0-50-16,-3-6-55 0,2 0-91 16</inkml:trace>
  <inkml:trace contextRef="#ctx0" brushRef="#br0" timeOffset="714031.1675">5995 12843 218 0,'0'0'0'0,"0"0"7"15,0 0 3-15,0 0 2 0,0 0 0 16,0 0-1-16,0 0-3 0,0 0-4 15,0 0-4-15,0 0-2 0,-75 0 3 16,72 0 4-16,3 0 3 0,0 0 5 16,0 0-8-16,0 3-1 0,3 4-2 15,13-1-2-15,0 0 0 0,4-2 0 16,3-2 1-16,2 0-1 0,2-2 0 16,5 0 1-16,5 0-2 0,4 0 2 0,7 0-1 15,7 0 0-15,4 0 1 0,9 0 0 16,7 0 0-16,9-2 1 0,8-4-2 15,5 0 0-15,9-2 0 0,8 2 0 16,8 0-3-16,2 1 2 0,8-1 0 16,6 2 0-16,6-1 1 0,6 2-1 0,8-2 2 15,2 2 0-15,9 2-1 16,3-2 1-16,5 3-4 0,4-1 1 16,4 1 2-16,4 2 2 0,8 1 2 15,-3 3 0-15,2 2-2 0,4 0 0 0,-5 1-2 16,0-2 0-16,2 6 0 0,0-3 0 15,1 1-2-15,3-1 1 0,1-2 1 16,6 1 0-16,-2 0 0 0,2-3 0 16,0 2 1-16,-2-1 1 0,-1 1-2 15,0 1 2-15,-4-1-1 0,-3 1 2 16,-2 2-1-16,-7-2 2 0,-5 0 1 16,-8 2-2-16,-8-3-1 0,-6 1 1 15,-9-2-2-15,-8 1 0 0,-8 0 1 0,-7-1 2 16,-7 3-4-16,-6-1 1 0,-5-4 0 15,-7 3 1-15,-8-2 1 0,-7-3-2 16,-8 0 0-16,-8-1 1 0,-9-2 2 16,-9 0-1-16,-11 0 2 0,-13 0 0 15,-13 0 5-15,-12 0 7 0,-7 0 4 16,0 0-1-16,0 0-7 0,0-4-6 0,0-3-8 16,-7-6 0-16,-8 1-1 0,-5 1-4 15,-3-1-4-15,-4 2-11 0,-2-2-6 16,-5-1-4-16,1-2 5 0,0-2 7 15,-5-4 14-15,2 3 3 0,-3-2 4 16,1-1 1-16,2 0-1 0,1 1 0 16,4-1 1-16,-1 1-1 0,3 0 0 15,1 1 2-15,1 1-1 0,5 3 1 16,5-1 0-16,0 3 1 0,5 4-2 16,2-1 2-16,3 5-2 0,1-5 2 0,2 3 1 15,2 2-1-15,1 3 1 0,1 2-1 16,0-6-3-16,0-1 0 0,0-1-1 15,3-2 1-15,-1 7-1 0,4-3-2 16,-1 5 1-16,0-1 0 0,5-1 0 16,2 3-2-16,4 0 2 0,4 0 2 0,-1 3-4 15,1 5 2-15,1 1 0 0,-1 3-1 16,3 3 1-16,1 3-2 16,0 4 2-16,2 1 1 0,0 5-1 15,-2 3 2-15,2 4 2 0,-2 3-1 0,-4 4 4 16,-2 4 2-16,-9 2 3 0,-3 4 0 15,-9-1-1-15,-4 1-4 0,-18 3-3 16,-10-2-2-16,-9 5-6 0,-10 1-16 16,-15-4-49-16,-6 2-102 0,-17-2-43 15</inkml:trace>
  <inkml:trace contextRef="#ctx0" brushRef="#br0" timeOffset="715733.435">6154 5659 45 0,'0'0'21'0,"0"0"4"0,0 0 1 0,0 0 2 16,0 0-3-16,0 0-3 0,0 0-2 15,0 0-8-15,0 0-4 0,-3-35-3 16,2 33-3-16,-1-1 0 16,1 3 1-16,-1-2-2 0,0 2-1 0,0-1 0 15,1 1 0-15,-5 0 0 0,-1 3 1 16,-5 12 1-16,-4 5 2 0,0 4 3 15,2 5-1-15,-2 4 3 0,-3 6-1 16,-4 6 1-16,0 1 0 0,-2 3-1 16,-2 3-1-16,-4 0 0 0,4 0-2 15,1-1-2-15,4-7-1 0,6-4 0 0,5-10-1 16,5-8 1-16,3-12-1 0,2-4 3 16,1-6 3-16,-2 0 10 15,2 0 13-15,0 2 11 0,0-2 1 0,0 0-12 16,0-2-11-16,3-16-17 0,7-11-4 15,6-11 2-15,1-2-3 0,2-2 1 16,1-3 0-16,-2 2-1 0,2 3 1 16,2 0 0-16,-6 4-1 0,2 3-2 15,0 3 3-15,-2 2-1 0,-3 4 2 0,1 0 1 16,-2 4-1-16,1 4 1 16,-3 1 0-16,-3 6 1 0,-1 1-1 15,1 2 1-15,0 3-2 0,-1-2-2 16,-3 5-2-16,0-1 0 0,-3 3-1 0,7 0 1 15,5 0-1-15,2 0 2 0,2 7 0 16,0 6 2-16,-2-1 1 0,0 5 0 16,0 3 2-16,-4 2-1 15,7 4 1-15,-2 3 4 0,1 2-5 0,1 4 3 16,2 1-2-16,0 1-1 0,1-2 0 0,3-3-1 16,3 0-1-16,-4-4 1 0,4-2-2 15,0-3-1-15,-2-4-3 0,2-7-8 16,-4-3-10-16,0-6-30 15,-2-3-51-15,-2-3-83 0</inkml:trace>
  <inkml:trace contextRef="#ctx0" brushRef="#br0" timeOffset="718501.7614">7298 14739 213 0,'0'0'30'16,"0"0"-3"-16,0 0-7 0,0 0-6 16,0 0-9-16,0 0-5 0,0 0-4 15,0 0 0-15,0 0 2 0,-3-13 3 16,3 13 5-16,0 0 1 0,0 0 5 15,0 15 0-15,0 7 1 0,0 8 0 0,0 4-3 16,-4 5-1-16,1 0-2 16,0 2 0-16,-3 0-4 0,2-1 0 15,1-5-1-15,-3-4-2 0,3-1 2 16,2-12 1-16,-1-6-2 0,2-6 1 0,0-6 2 16,-1 0 4-16,1 0 7 0,0 2 3 15,0-1 0-15,0 1-3 16,0-2-7-16,-2 0-5 0,2-11-3 15,-1-9-1-15,1-8 0 0,1-4 0 0,-1-3 0 16,0-5-1-16,2 0-1 0,1 0 1 16,1 0 2-16,2 5 0 0,1 2 2 15,0 6-2-15,-1 10 3 0,-3 6-1 16,0 2-2-16,0 7 1 0,-2-3-4 16,2 2 0-16,0 3 4 0,4 10 3 0,-1 5 0 15,6 12 1-15,-5 0-1 0,1 4-1 16,1-2-2-16,0 1 2 0,-2-2-3 15,3-3 0-15,0-3-1 0,-2-3 1 16,0-6 0-16,-2-2-2 0,0-5 3 16,-3-3 0-16,0 0 1 0,-3-3 5 0,0 0-3 15,6 0 1-15,-2 0-1 0,7 0-3 16,1-3-1-16,1-8-1 16,0-1 1-16,-3-2-1 0,0-1 1 15,-3 4 0-15,-1-2-1 0,0 0-1 0,-3 3-1 16,8-5 2-16,-8 5 1 0,-1 6-1 15,2-6 2-15,-2 6-1 0,-1 0 1 16,2 0 0-16,-3 4-1 0,0-1-2 16,0 1 0-16,0 0-1 0,0 0 2 15,3 0 3-15,5 8 0 0,-3 7 0 0,2 5 0 16,0-1-2-16,2 2 2 0,-3 2-1 16,-2 0-2-16,3 0 2 0,1-1-2 15,0-1 1-15,-2-1 0 0,1-3-3 16,-1-3 2-16,-3-6-3 0,4-1-4 15,-4-4-4-15,0 0-3 0,7-1-11 16,2-2-17-16,2-3-13 0,6-7-10 16,-1-4 0-16,-3-3 13 0,-3-3 11 15,1 1 16-15,-2-2 12 0,-3-1 9 16,-1 7 10-16,-3 1 9 0,-1 4 12 16,-4 6 10-16,3 1 6 0,-3 3-7 0,0-1-8 15,0 1-6-15,0 0 1 0,0 0 5 16,0 0 2-16,0 1-2 15,0 11-3-15,0 0-8 0,0 7-1 0,1-7-4 16,2-1 3-16,2 0-7 0,-1-4-1 0,-1 1-3 16,4-4-2-16,2 1 0 15,-5-3-1-15,5-2-4 0,5 0-6 16,2-3-5-16,7-7-2 0,-4-2 0 16,-3 0 6-16,0 0 5 0,-6 3 3 0,0-2 4 15,-3 5 1-15,-4 2 0 0,0 1 0 16,-3 3-2-16,0 0 2 0,0 0 2 15,0 0 2-15,0 0 3 16,0 11 0-16,0 6-1 0,0 4-2 0,-3 2 4 16,0 2-3-16,3 0 2 0,0 1-2 0,0 2-1 15,-3 1-1-15,3 0 2 16,0 1-1-16,-2 2-2 0,-4 1 1 0,3 1-4 16,-1 0 1-16,-4 0 1 15,1-2-1-15,-3-1 0 0,3-2-2 0,-5-3-2 16,4-4-2-16,2-7-7 0,0-6-11 15,6-4-24-15,0-5-38 0,-3 0-73 16,3 0-55-16</inkml:trace>
  <inkml:trace contextRef="#ctx0" brushRef="#br0" timeOffset="718913.0704">8355 14941 438 0,'0'0'32'0,"0"0"-5"0,0 0-10 15,0 0-6-15,0 0-5 0,0 0-5 16,0 0 1-16,0 0-4 0,0 0 4 0,-75 2-2 16,59 15 0-16,6 1 0 0,1 1-2 15,-1 0 1-15,1 1 1 0,5-6-2 16,-2 3 1-16,6-6 1 0,-1 2-6 15,1 4 3-15,0-7-3 0,1 7-2 16,8-5 1-16,-5-4-1 0,4 2-2 0,0 0-1 16,-1-4 2-16,4 3-2 15,0-3 3-15,-4 1 0 0,2 0 4 16,-2-2 0-16,-3-2 2 0,1 0 2 16,-4 0 1-16,1 1 2 0,-1 1 3 0,-1 4 2 15,-1 2-1-15,-11 2 0 0,-1 4-2 16,-4-2 1-16,-5 0-1 0,2 0 2 15,-5-3-2-15,1-1 0 0,8-3-2 16,-1-3-3-16,6-2-2 0,4-2-6 16,4 1-17-16,-1-2-57 0,-2-3-65 15,3-8-68-15</inkml:trace>
  <inkml:trace contextRef="#ctx0" brushRef="#br0" timeOffset="719991.9315">8517 15141 456 0,'0'0'31'0,"0"0"-2"16,0 0-10-16,0 0-11 0,0 0-4 0,0 0-4 16,0 0 0-16,0 0 0 0,0 0 1 15,-22-4-4-15,24 4-4 0,11-2-3 16,4-3-8-16,6-2-5 0,-2-1-10 15,-3-2-8-15,0-2 0 0,-5 4 5 16,-3-1 15-16,-3 3 14 0,-3 3 8 16,-1 0 8-16,-3-3 3 0,0 1 3 15,-3-4 4-15,-4 1 3 0,-6 4-2 16,-3 1 3-16,-1 3-5 0,-5 0 0 0,3 4 0 16,2 6-2-16,4 0-3 15,3-1-1-15,3 2-5 0,1 2 1 0,3-1-1 16,1 3-3-16,2 2 1 0,0 1-3 15,3 4-2-15,5-3 1 0,2-4-1 16,1-3 0-16,2-1 0 0,2-3 0 0,1-2-2 16,-2-4 0-16,4 0-2 0,0-2-2 15,3 0 2-15,5-4-5 16,-3-6-3-16,0 0-5 0,-4-4-8 16,2-3-1-16,-2-1-1 0,0-4 2 0,1-3 6 15,-1-4 8-15,-6-5 5 0,-1-2 2 16,-1-6 5-16,-4-1 3 0,-2 1 7 15,-4 2 8-15,-1 4 5 0,0 5 0 16,-4 5 1-16,-2 9-4 0,0 4-3 16,-1 6-1-16,4 4-5 0,0-1-5 0,3 4-3 15,-1-1-4-15,-2 1 1 0,-3 0-1 16,2 5 1-16,-2 1 2 0,3 6-2 16,2 7 1-16,1 1 0 15,-2 7 0-15,4 0 1 0,3 0-2 0,0 0 1 16,-1 0 0-16,2 4-1 0,0 0 0 15,-2-2-3-15,3 1 2 0,-1-1 2 16,-2 1-3-16,4-3 2 0,-1-4-3 16,4-2 0-16,-6-6-4 0,2-5-2 15,0-3-4-15,3-4-5 0,5-2-7 0,-1-1-13 16,8-2-8-16,0-11-4 0,-1-4 6 16,2-4 12-16,-4-5 6 0,4-2 5 15,-5-6 5-15,1-1 2 16,-4-4 7-16,1 1 5 0,-3 0 4 0,-4 2 3 15,3 1 5-15,-5 4 3 0,0 4 4 16,-4 8 2-16,-2 8 1 0,-1 2 2 16,2 2 0-16,-2 1 4 0,0-1 0 15,0 7-2-15,0-4-3 0,0 0-2 16,0-1-5-16,-2 1-4 0,2 4-5 0,-1 0-1 16,1 0-1-16,-6 0 0 15,2 0 2-15,0 7-1 0,-2 6-1 16,3 4 0-16,-3-2 2 0,6 4-1 0,-3 2 1 15,3 4 2-15,0 5-3 0,-3 3-2 16,3-1 2-16,0 2-4 0,0 5 1 0,-1 0 3 16,-1 4-3-16,0 2 1 15,-1 4-2-15,1 5-3 0,-2 2 2 16,2 4-2-16,-2 3 3 0,1-1-2 16,-1 0 1-16,1-6-2 0,-4-5 2 0,4-6 7 15,-3-7-1-15,2-6 10 0,-1-6 1 16,1-9 4-16,-3-3 5 0,4-6-1 15,0-5-4-15,-3 1-4 0,2-3-4 16,-5-1-4-16,1 0-3 0,-1 0-3 16,-3-10-2-16,4-4-8 0,-4-5 5 0,6-3-5 15,3-1 2-15,-1 6 1 0,2-3-2 16,2 2 1-16,0 4 1 16,0-5-2-16,2 0-3 0,-2 3-3 15,6-5-5-15,1 2-3 0,2 4-4 0,2-2-6 16,1 0-6-16,2-1-15 0,4 3-25 15,-3-4-41-15,0 4-62 0</inkml:trace>
  <inkml:trace contextRef="#ctx0" brushRef="#br0" timeOffset="720236.0655">9531 15208 483 0,'0'0'21'0,"0"0"0"0,0 0-3 16,0 0-2-16,0 0-5 0,0 0-5 0,0 0-2 16,0 0-2-16,0 0 0 0,0 0-4 15,37 107 0-15,-40-80-6 0,-5-1-9 16,-1-1-19-16,-1-4-77 15,-3 0-123-15</inkml:trace>
  <inkml:trace contextRef="#ctx0" brushRef="#br0" timeOffset="725864.3642">10369 14834 338 0,'0'0'52'0,"0"0"-2"0,0 0-9 16,0 0-7-16,0 0-9 0,0 0-9 16,0 0-2-16,0 0-3 0,0 0-2 15,0-45-2-15,0 44-3 0,0-1-2 16,0 2 0-16,0 0 1 0,0 12 3 15,0 13 4-15,2 13 0 0,-2 7 0 16,0 7-5-16,0 2 0 0,-2 2 1 16,2-1-4-16,-1-3 1 0,1-3-4 15,-2-3-1-15,4-4-3 0,-2-4 2 16,0-4-1-16,1-11-2 0,-1-3 0 0,0-7-5 16,-1-6-3-16,1-2-5 0,0-5-14 15,0 0-17-15,0-9-16 16,-7-11-13-16,1-8 6 0,0-10 23 0,3-4 24 15,-3-7 20-15,3-4 14 0,-5-4 6 16,7-1 6-16,-2 1 8 0,0 0 9 0,3 4 8 16,-2 4 3-16,4 5 3 15,-2 6-3-15,4 4-6 0,6 7-7 16,0 3-9-16,-1 4-8 0,4 3-8 16,0 1-4-16,4 0-3 0,1 1-2 0,3 1 1 15,5 0-2-15,0 3 0 0,1 1 0 16,0 4-3-16,-1-1-1 0,0 7-4 15,-3 0-3-15,3 0-6 16,-7 2-6-16,-2 8-9 0,-4 0-6 0,-1 4-10 16,-6-4-6-16,-5 7-2 0,-2 3-1 0,-1 2 2 15,-8 5 8-15,-3 1 10 16,-4-4 17-16,1 0 18 0,-1 0 10 16,-1-1 8-16,-1 0 5 0,2 2 4 15,-3-1-1-15,4 1 2 0,1 0-1 0,4 1 1 16,1-1 0-16,1-3 1 0,6-5-1 15,0 2-2-15,3-3-1 0,0 1 1 16,2 3-5-16,2-8-1 0,5-2-4 16,2 0-6-16,4-5-5 0,8 0 1 15,0-3-4-15,3-2-4 0,3-5-1 0,0-5-3 16,6-4 0-16,-1-3 0 16,-1 1 0-16,-1-1 0 0,-4 2-1 15,-5 0 4-15,-6 4 2 0,-8 5 3 16,-3 3 3-16,-6 3 0 0,0 0 3 0,0-4 2 15,0 1 5-15,-10 2-2 0,-9 1 4 16,3 0-2-16,-10 11-2 0,1 4 2 16,1 2-1-16,3 3 2 0,1 2-4 15,6 1-2-15,2-1-3 0,5-5-3 16,4 3-2-16,3-1-1 0,0-4 1 0,9 5-1 16,-3-8 1-16,5-4-1 0,-2-4-2 15,5-4-1-15,5 0-1 0,3-3-4 16,4-8 1-16,-4-2 0 0,-1-4 1 15,-1-1 1-15,-5-3 2 0,1 2-2 16,-6-1 5-16,-3 7 2 0,-1 3 4 16,-5 5 1-16,-1 5 0 0,0 0 1 0,0 0-3 15,0-2-1-15,0 0 0 0,0 1-1 16,0-1 1-16,0 2-1 16,0 0 1-16,0 0 2 0,0 0-2 0,0 2 4 15,0 3-5-15,2 6-1 16,1 0 0-16,1-3-1 0,0-1 1 0,-1-4-1 15,5 2-1-15,-3-4 0 0,5-1-4 16,5 0-2-16,1 0-1 0,3-4-4 16,-2-4 0-16,0-1 1 0,-2-5 2 15,0 3 1-15,-6 2 4 0,0-1 2 0,-2 4 4 16,-4 2 4-16,1 1 0 0,-4 3 1 16,0-2-1-16,0 2-2 15,2 0 2-15,-1-2 0 0,1 2 1 0,1 0 1 16,1 8-2-16,0 0 1 0,2 5-3 15,-1 1 0-15,0-6-1 0,-2 5-2 16,4-6-1-16,-1 0 0 0,2 0-3 16,1-2 1-16,0 0-4 0,3-5 1 15,5 0-4-15,2-2-4 0,1-6-3 0,0-1-5 16,-5-3-3-16,2 0-2 0,-8 1 3 16,0-1 3-16,-4 5 10 0,-3 2 6 15,2 0 6-15,-4 5 5 16,0-1 2-16,0 1-1 0,0-1 2 0,0-1-1 15,0 1 1-15,0 1 1 0,0-2-2 16,0 2 0-16,0 0-2 0,0 0 0 16,3 0-1-16,-3 5-1 0,4 4-2 15,1-1-3-15,1-1 0 0,2-2-2 16,-1-1-3-16,2-1-3 0,-4-2-4 0,7-1-5 16,-6 0-4-16,6 0-6 0,1 0-1 15,-9 0-4-15,5-1 4 0,-5-2 1 16,-1-1 5-16,3 1 12 0,-6 3 4 15,0-4 7-15,1-1 5 0,1 2 3 16,-1-2 7-16,-1 5 2 0,0-2 3 16,0 2-2-16,0-1-1 0,0 1-1 15,3-2 0-15,-3 2 1 0,3 0-4 16,0 2 2-16,1 6-5 0,-1 0-4 16,2 1 0-16,-4-1-5 0,3 1 0 0,2-1-3 15,-5-4-1-15,1 0-4 0,-2-4-7 16,0 0-11-16,4 4-22 0,-2 0-74 15,2-1-94-15</inkml:trace>
  <inkml:trace contextRef="#ctx0" brushRef="#br0" timeOffset="726015.9662">11548 14870 402 0,'0'0'2'0,"0"0"0"15,0 0 1-15,0 0-8 0,0 0-12 16,0 0-20-16,0 0-48 0,0 0-76 16</inkml:trace>
  <inkml:trace contextRef="#ctx0" brushRef="#br0" timeOffset="726250.0249">11732 14778 511 0,'0'0'15'0,"0"0"0"0,0 0-2 0,0 0-3 15,0 0 0-15,0 0-4 0,0 0-4 16,0 0 1-16,0 0-3 0,8 123 0 0,-8-88-3 16,2 1-1-16,-2-2-1 0,0-1-4 15,1 1 0-15,2-4-6 0,-1-3-2 16,3-1-4-16,1-6-4 0,-2-6-4 15,2-3-23-15,3-5-33 0,1-3-44 16,5-2-22-16</inkml:trace>
  <inkml:trace contextRef="#ctx0" brushRef="#br0" timeOffset="726690.0642">11956 15001 370 0,'0'0'69'0,"0"0"-21"15,0 0-14-15,0 0-11 16,0 0-4-16,0 0-4 0,0 0-4 0,0 0-4 15,0 0-2-15,0 0-1 16,1 58-1-16,4-46-3 0,0-4 0 0,4 3 1 16,1-3-4-16,-4-5 2 0,10 1-10 0,0-4-9 15,1 0-16-15,6-7-32 0,-4-3-27 16,-2-2-10-16,-5-3 7 16,1 4 33-16,-6-3 33 0,-1 5 24 15,-3 5 13-15,0-1 9 0,-3 5 6 0,0-2 6 16,0 2 10-16,0 0 13 0,0-1 6 15,0 1 5-15,-3 6-4 0,-4 9-17 16,-2 8-9-16,2 4-11 0,1 5-8 16,-1 3-1-16,2 3-6 0,1 7-1 15,-2-3-1-15,2 5-2 0,1 4 2 0,-1 3-2 16,-1 1-2-16,1 3 0 0,-3 2-1 16,-2-2 1-16,-1-2 1 0,-5-5 4 15,-2-5 6-15,-3-9 10 16,-2-5 11-16,-1-7 8 0,0-7 4 0,8-5 1 15,-5-8-4-15,4-5-4 0,-1 2-7 16,-3-14-10-16,8-13-10 0,6-3-9 16,5-4-3-16,1-8-7 0,10-3 0 15,6-3-10-15,4 0-3 0,3 2-12 16,3 2-21-16,2-1-50 0,-1 8-76 0,-2 2-79 16</inkml:trace>
  <inkml:trace contextRef="#ctx0" brushRef="#br0" timeOffset="726910.0489">12596 15228 679 0,'0'0'8'16,"0"0"3"-16,0 0 2 0,0 0-1 15,0 0-3-15,0 0-4 0,0 0-3 16,0 0-7-16,0 0-3 0,0 0-10 16,16 185-17-16,-33-161-48 0,-2 1-110 0,-6-3-81 15</inkml:trace>
  <inkml:trace contextRef="#ctx0" brushRef="#br0" timeOffset="734145.8947">13626 14875 305 0,'0'0'33'0,"0"0"7"0,0 0 0 0,0 0-8 16,0 0-6-16,0 0-10 0,0 0-5 15,0 0-2-15,0 0 0 0,-3-37-1 16,3 37 1-16,0-1 0 0,0-1 3 16,0 1 1-16,0-1-1 0,0 0-2 15,0 1 1-15,0 1-3 0,2 0 3 0,-1 0 2 16,2 15-1-16,-2 11-1 0,1 10 1 16,-1 6-6-16,-1 4 1 15,0 3-1-15,3-2-4 0,-2 1 1 0,2-2-4 16,0-3-1-16,2-4-2 0,-2-4-1 15,1-4 0-15,3-4-2 0,-3-8-3 16,-2-4-12-16,1-5-17 0,-3-5-46 16,1 1-59-16,-1-6-96 0</inkml:trace>
  <inkml:trace contextRef="#ctx0" brushRef="#br0" timeOffset="734414.4106">13299 14934 398 0,'0'0'32'16,"0"0"4"-16,0 0-1 0,0 0-4 16,0 0-5-16,0 0-7 0,0 0-4 0,0 0-4 15,0 0-3-15,0 0-4 0,256-168-2 16,-223 157-2-16,1 5 1 0,-2 1-1 15,1 2-2-15,-1 1 0 0,-2 2-3 16,-1 0-3-16,-6 2-6 0,-3 6-10 16,-7 4-7-16,-3-1-15 0,-4 8-31 15,-9 2-67-15,3 5-77 0</inkml:trace>
  <inkml:trace contextRef="#ctx0" brushRef="#br0" timeOffset="734613.876">13493 15381 618 0,'0'0'5'16,"0"0"1"-16,0 0 7 16,0 0 0-16,0 0-3 0,0 0-3 0,0 0-5 15,0 0-4-15,0 0-3 0,0 0-5 16,181-59-8-16,-163 57-19 0,0 0-37 15,-1 1-57-15,-4-1-89 0</inkml:trace>
  <inkml:trace contextRef="#ctx0" brushRef="#br0" timeOffset="736181.668">13833 15147 474 0,'0'0'19'0,"0"0"-3"0,0 0 0 16,0 0-5-16,0 0-1 0,0 0 0 0,0 0-5 15,0 0 2-15,0 0-5 16,118-30 0-16,-101 45-1 0,-3 3-2 16,-4 4 0-16,0-1 2 0,-3 2 0 0,-4 2 0 15,3-9 0-15,-5 0 0 0,-1-6 2 16,0-3 2-16,2-2 0 0,-2-5 1 15,0 0 0-15,0 0 1 0,0 0 0 16,1 2-2-16,-1-1-4 0,2-1-3 16,3 0-4-16,1-6 0 0,7-10 0 0,3-5 0 15,-1-7 1-15,2 2-1 16,2-2-1-16,-2 3 2 0,1 3 3 16,0 4 0-16,-6 6 5 0,-4 6 1 15,-3 2 0-15,-5 4 2 0,1-1 0 0,4 1 0 16,-1 3 3-16,7 9 1 0,0 6-4 15,-6 4 3-15,1 0-6 0,-3 2 0 16,4-3 0-16,-1-1-2 0,0-4-1 16,-2-2 0-16,4-1 0 0,-4-6 0 15,1-2 0-15,3 1 0 0,1-4-1 0,8-2 1 16,0 0-2-16,8-5 0 16,1-4-2-16,0-5-3 0,-2-2 0 0,-2 1 0 15,3 0-2-15,-4 0 4 0,0 1 2 16,-4-1-2-16,-7 4 4 0,0 0-2 15,-6 5-1-15,-2 2 3 0,-1-6-1 16,-1 6 2-16,0-5 1 0,-3 0-1 16,-2 1 5-16,-2 1-4 0,-2 4 3 15,-1-2 1-15,-3 5-3 0,-3 0 2 16,4 0 3-16,-2 0 1 0,-1 8-4 16,5-3 4-16,-1 5-2 0,2 0-1 0,2-2 3 15,-2 6-2-15,8-7-2 0,-1 4 2 16,2-2-5-16,0 0 2 0,2 5 0 15,2-6 0-15,6 1 1 0,-1-5-1 16,2-2-1-16,8 0 0 0,-1-2-1 0,6-5-1 16,-1-4 0-16,2-5 0 15,-3-1-1-15,-1-4 1 0,-1-1-1 16,-2-3-4-16,-2-2 1 0,-6-4-3 16,-3 0 3-16,-1-3 2 0,-6 1 2 0,0 0 2 15,0 3 0-15,-7 2 1 0,2 10 0 16,-1 0 0-16,2 7 0 0,-3 1 1 15,0 1 0-15,4 4 1 0,0 0 0 16,3 3-1-16,-2-2 0 0,2 2-1 16,-4 0 1-16,0 0-2 0,-2 6 2 15,-1 10-2-15,5 3 1 0,1 7 0 16,-2 0 0-16,3 0-3 0,7 0 1 16,0 1 0-16,-1-1 1 0,1 2-2 15,1-2 0-15,2 0 2 0,-6-2-4 0,5-1 4 16,-2-4-4-16,0-5 0 0,-1-1 0 15,-2-5-2-15,-2-4 0 0,4 2 0 16,-2-5-1-16,6-1-2 0,5 0-1 16,-1-4-2-16,6-8 1 0,-3-5-3 15,1-5 3-15,-1-2-4 0,-2 1 3 0,-1 1 0 16,-5-1 3-16,-2 8 5 0,-1 1 2 16,-5 4 2-16,1 6 1 0,1-1 1 15,-3 5 0-15,0-1-1 16,0 1 1-16,0 0-1 0,0 0 2 0,0 0 1 15,0 0 0-15,-2 4-1 0,2 10 1 16,0 5 1-16,0-3-1 0,0 1 1 16,3-3-3-16,1-4-1 0,-1 0 0 15,5 2-3-15,-2-7 0 0,3 5-2 16,-1-6 2-16,-5-3 0 0,7-1-1 0,3 0-2 16,3-3-3-16,5-6-2 15,-2-1 0-15,0-3-7 0,-3-4 1 0,-3-3-3 16,-2-2 5-16,-2 0 3 0,1-3 5 15,-5 8 4-15,2 0 1 0,-4 7 3 16,-2 5 0-16,0 0 2 0,-1 5-2 0,0-1-1 16,0 1 2-16,0 0 1 15,0 0 3-15,0 11-1 0,-1-1-1 16,0 7-1-16,-1 2-3 0,2-7 1 16,-1 8-1-16,2-3-2 0,2-7 1 0,1 4 1 15,1-5-2-15,1-1 2 0,1-3-3 16,1 0 1-16,1-1-3 15,1-4 1-15,8 0-4 0,-2-7-3 16,5-3-2-16,-2-4-3 0,-1-3-1 0,-1-1-1 16,-1-2-4-16,-2-2-1 0,-2 0 0 0,-1-3 6 15,-2 3 5-15,-5 7 9 0,-2 3 3 16,-1 7 2-16,-1 5-1 16,0 0 0-16,0 0 2 0,0-2 1 15,0 1 4-15,0 1 1 0,0 0 2 0,-3 0-1 16,-3 0-2-16,1 6-2 0,-4 1-2 15,6 3-2-15,-1 0-1 0,4 0-1 16,-2-1 0-16,2 2-1 0,0-2-1 16,3-1 0-16,2-1 0 0,2 0-2 15,3 0 1-15,-3 0-2 0,2 0 1 0,5 1 0 16,-5-3 1-16,4 2 0 0,-4 3-1 16,-2-5 4-16,-1 6-3 0,-3-2 3 15,-2 4-1-15,-1 4 0 0,0-2 0 16,-3 4 1-16,-1-7-3 0,-5 0 3 15,0-1-2-15,1-3 3 0,-2 1-2 16,4-4-3-16,1-4 0 0,2 2-4 16,3-3-1-16,-5 0-8 0,2-7-11 15,-1-9-18-15,2-4-18 0,4-3-26 16,1-1-25-16,8-5-33 0,2-1-28 0</inkml:trace>
  <inkml:trace contextRef="#ctx0" brushRef="#br0" timeOffset="736398.2236">15572 14704 416 0,'0'0'52'0,"0"0"1"15,0 0-8-15,0 0-11 0,0 0-9 16,0 0-8-16,0 0-4 0,0 0-4 16,0 0-2-16,0 0-3 0,-11 214-2 0,14-191-1 15,2-1 1-15,-2-1-3 0,3-1-1 16,-3-6-3-16,1 1-3 0,-1-5-3 15,-1 0-8-15,1 1-10 16,-2-7-26-16,1 2-29 0,-2-6-23 0,0 0-14 16,0 0 5-16,0 0 31 0</inkml:trace>
  <inkml:trace contextRef="#ctx0" brushRef="#br0" timeOffset="737116.7295">15564 15043 28 0,'0'0'40'16,"0"0"10"-16,0 0 12 0,0 0 9 15,0 0 3-15,0 0-6 0,0 0-11 0,0 0-14 16,0 0-8-16,0 0-12 0,-29-59-6 15,29 53-8-15,1 1-4 0,2-2-1 16,1-1-3-16,5 3 0 0,4-2-3 16,0 2 0-16,9-5-3 0,-5 3 1 15,2-1-1-15,-3 0-1 0,-2 4 4 0,1-1 2 16,-4 2 1-16,-6 1 3 0,0 2 0 16,-5 0 2-16,0-1-1 0,0 1 1 15,2 0 1-15,-1 0 0 0,4 0 9 16,-2 3 2-16,0 7-1 0,1 8 1 15,-4-1-6-15,5 5-2 0,-3-5-4 16,1-2-1-16,0 0 0 0,1-6-1 16,2 7 0-16,0-8-2 0,1-1 0 15,0 1 0-15,-1-5-2 0,4 1 3 16,2-4-7-16,4 0-3 0,-1 0-3 0,3-6-5 16,2-5 2-16,-5-2 0 15,2-4-4-15,-1-2 3 0,-3-2-1 0,-1-2 5 16,0 2 5-16,-4 5 7 15,-4-1 1-15,0 9 3 0,-2 4-1 0,-1-3 0 16,-1 7 2-16,0 0-1 0,0 0 2 0,0 0 3 16,0 4 2-16,0 6-3 15,0 0-2-15,-1 8 0 0,-1-8-3 16,1 4 0-16,1 4 1 0,0-7-4 16,1 4 1-16,2-6-3 0,4-3 1 0,-2 2 0 15,2-5-1-15,0 0 1 0,3-3-2 16,-1 2-1-16,1-2 1 0,2 0 0 15,-4-5-1-15,3 0 1 0,-7 2 0 16,0 2 0-16,-4 1 0 0,4 0 2 16,1 4 1-16,-1 12 1 0,-1 10 2 15,-3 7 2-15,0 9-7 0,-4 9 4 16,-4 4-4-16,-1 7-1 0,-2 2 3 16,-3 4-4-16,4-4 0 0,-2 1-2 15,1-4 1-15,3-7 5 0,1-3-3 0,3-5 7 16,-2-5-4-16,0-4 0 0,1-6 4 15,-3-2 0-15,-1-3 2 0,1-9 1 16,2-2 4-16,2-5-1 0,-1-6 2 16,2 1-1-16,3-5-5 0,-4 0-1 15,-4-5-3-15,2-7-3 0,-2-6-1 0,7-6-2 16,1 2-2-16,0 0 0 0,6 5 0 16,-2 2 1-16,-1 6-5 0,0-1-3 15,3-1-1-15,-5 1-10 16,3-1 0-16,-2 0-16 0,2 1-19 0,-2-4-54 15,1-3-80-15,0-3-73 0</inkml:trace>
  <inkml:trace contextRef="#ctx0" brushRef="#br0" timeOffset="741561.9526">16552 15085 442 0,'0'0'24'0,"0"0"9"16,0 0-2-16,0 0-5 0,0 0-9 16,0 0-13-16,0 0-3 15,0 0-2-15,0 0 1 0,1-14 2 0,1 13 0 16,0 1 2-16,-1 0 1 0,2 1 0 15,0 12 5-15,0 3-3 0,-1 10 3 16,-4-4-5-16,2 3 0 0,0 0-3 16,-1-2-2-16,-5-2-1 0,-1 0-1 15,0-2-4-15,-2-1-3 0,0-3-8 0,-1-5-13 16,3 2-26-16,1-4-59 16,0 0-81-16</inkml:trace>
  <inkml:trace contextRef="#ctx0" brushRef="#br0" timeOffset="745091.98">17578 14635 59 0,'0'0'23'16,"0"0"0"-16,0 0-4 0,0 0 0 16,0 0-4-16,0 0 1 0,0 0 2 15,0 0 4-15,0 0 4 0,0 0 1 16,10-3 0-16,-10 3-2 0,2-1-2 15,-2 1-2-15,1 0-4 0,-1-2-1 16,2 2-7-16,-2 0 0 0,1-1 0 16,-1 1-3-16,2 0 1 0,-2-2-3 15,0 2-1-15,2-1 3 0,-2 1-4 16,0-2 2-16,0 2-3 0,0-2-2 0,0 2 0 16,0-1 1-16,0 1-2 0,0-2 1 15,0 2 1-15,0-1-1 0,0 1 1 16,0 0 0-16,-1 0 1 0,0 0-1 15,-1 0 0-15,1 0 0 0,-7 0 1 16,1 0-1-16,-6 0 3 0,1 0-2 16,4 0 0-16,-2 1 1 0,5 1 1 0,-5-1 0 15,6 1 0-15,-6 1 1 16,1 0-1-16,2 2 1 0,-2-1-1 16,1 3 0-16,0-2 2 0,1 2-2 0,0-1 3 15,0 2 0-15,-4 4-2 0,6-4 0 16,-4 5-1-16,0 2 0 0,2-1 1 15,0 4-1-15,-2-1-1 0,4-4 0 16,0 4 0-16,1 0-2 0,2-6 2 16,-2 9 0-16,2-8-2 0,2 2 0 15,0 5-1-15,0-6-3 0,0 4 4 0,0-2-1 16,-1-3 2-16,5 3 0 16,2 0-1-16,0-1 2 0,4 4-2 15,-1-2 2-15,1-3-1 0,1-1 0 0,1 2 3 16,1 0-2-16,3 0 2 0,-1-2 0 15,2 1-2-15,1-3 0 0,0 0 3 16,1 0-4-16,0 0 1 0,1-1 1 16,0-1-2-16,0-4 1 0,3 1 0 15,0-3 1-15,2-2 1 0,-2 0-2 16,-4-2 2-16,1 2 0 0,-1 0 1 16,1 0 1-16,0 0 0 0,-2 0-1 15,1-2 0-15,-2-1-1 0,6 0 1 0,0-3 1 16,-1 0-2-16,-2 0 0 0,2 0-3 15,-1-2 0-15,0-1 1 0,2 0-1 16,-3 0 2-16,-1-2-2 0,0-2-2 16,-3 2-1-16,0-3 0 0,0-1 1 15,-1-2 2-15,-3-1 2 0,1-1-1 16,-1 1 0-16,-3-2-1 0,0 0 0 0,-3 0 2 16,-1 5-1-16,0-1 1 0,-2-1 0 15,-1 5 0-15,-1-6 1 0,2 7-2 16,-3 5 0-16,1-5-1 0,-1 5-1 15,0 0 1-15,0-6-2 0,0 6 2 16,-1-7-1-16,-3 2 0 0,2 7 1 16,-2-7-1-16,3 6-1 0,-4-3 1 15,1-1 0-15,-1 0-1 0,-1-4 3 16,0 6-2-16,-2-7-1 0,1 4 1 16,1 2-2-16,-2-5 1 0,-1 3 1 0,-1 1 0 15,0-2 0-15,0 2 0 0,-2-1 1 16,-1 1-1-16,3 0-1 0,-3 2 1 15,0 0-3-15,4 2 3 0,-8-2-2 16,2 2 1-16,4 2 1 0,-7-2-2 16,1 2 3-16,5-1-1 0,-8 4 0 0,3-3 0 15,2 1-1-15,-7 0 1 16,8 1 0-16,1 1 1 0,-3-2 0 16,3 2 0-16,-1 0 1 0,1 0-1 0,-2 0 1 15,4 0-1-15,-1 0-1 0,-1 0 1 16,0 0 0-16,2 0 0 0,-1 0 0 15,2 0 1-15,-3 2-1 0,3-1 0 16,-7 3-1-16,6-1 0 0,-2 1-2 16,3-1 2-16,0 0 1 0,1-1 0 15,5 1 1-15,-6-1-3 0,6 1 1 0,-1-1-2 16,2 1-1-16,-1-1-1 16,1 0-3-16,-3 1-8 0,4 0-3 15,2-3-21-15,-2 5-45 0,1 1-97 16,-1-1-74-16</inkml:trace>
  <inkml:trace contextRef="#ctx0" brushRef="#br0" timeOffset="746105.7973">18837 14584 189 0,'0'0'31'0,"0"0"10"15,0 0 7-15,0 0-1 0,0 0-10 16,0 0-11-16,0 0-7 0,0 0 0 15,0 0 1-15,0-28-1 0,2 26 1 16,-2 2-2-16,0 0-1 0,0-2-2 16,0 2-7-16,0-3-3 0,0 3 1 15,0 0-1-15,0 0 3 0,0 3 1 16,-3 9 0-16,-4 7 0 0,0 6 0 16,-1 1-1-16,0 2-2 0,1 1-2 0,1 2-1 15,-3 0-2-15,6-3 0 0,2 0 0 16,-1 0-1-16,2-6 0 0,0 1 0 15,6-4 2-15,0-2-2 0,1-4 0 16,3-3 0-16,0-1 0 0,-2-4 0 16,7 0-4-16,3-5 0 0,1 0-1 0,4-2-3 15,-1-6 0-15,-1-1-4 0,-1-4-7 16,-1-2-1-16,0 0-3 16,-2-4 2-16,-4 1 2 0,-2-2 6 0,-6 6 4 15,1-1 5-15,-5 4 5 0,-1-2 6 16,0 2 0-16,0 5 1 0,0 1 1 15,0 5-1-15,0-2 1 0,0 2 2 16,0-1-1-16,0-1 1 0,0 2 2 16,0 0-2-16,0 0 0 0,0 0-2 15,0 0-1-15,0 0 1 0,0 2-2 0,0 6-2 16,0 6-1-16,0 6-3 16,0-8-1-16,-1 5-2 0,1-8 1 15,0-5-6-15,0 3-4 0,0-3-6 0,0 1-17 16,1-1-45-16,1 1-94 0,-2-5-74 15</inkml:trace>
  <inkml:trace contextRef="#ctx0" brushRef="#br0" timeOffset="746289.2862">19101 14611 514 0,'0'0'16'0,"0"0"2"0,0 0 1 16,0 0-2-16,0 0-9 0,0 0-5 0,0 0-9 16,0 0-10-16,0 0-22 0,0 0-56 15,43 37-82-15,-20-35-60 16</inkml:trace>
  <inkml:trace contextRef="#ctx0" brushRef="#br0" timeOffset="746611.8365">19335 14554 544 0,'0'0'29'15,"0"0"3"-15,0 0 0 0,0 0-4 16,0 0-8-16,0 0-9 0,0 0-8 0,0 0-3 16,0 0-1-16,0 0-2 15,9-17 4-15,-8 17 0 0,2 10 1 0,-1 7 0 16,-2 5 1-16,0 4-2 0,0 4 2 15,-2 2-3-15,2 3 1 0,0 2-3 16,-1 2 3-16,1 0-1 0,-2 4 2 16,2 1-1-16,-1-2 1 0,2 2 3 15,-2-3-4-15,1-1 2 0,0-5-4 0,-2-3 0 16,2-4-1-16,0-10 2 16,-6-2 0-16,3-5-1 0,-2-4-1 0,-1 1-2 15,3-5-4-15,2 2-2 0,1-5-11 16,-5 0-26-16,1-3-35 0,-2-10-70 15,2-5-60-15</inkml:trace>
  <inkml:trace contextRef="#ctx0" brushRef="#br0" timeOffset="747070.6726">19354 14929 449 0,'0'0'41'15,"0"0"-10"-15,0 0-12 0,0 0-6 16,0 0-7-16,0 0-3 0,0 0-1 16,0 0-2-16,0 0 2 0,119-51-4 15,-101 45 2-15,0 1-1 0,-4 1 1 16,1-3 0-16,-1 2 1 0,-5 0 1 16,8-3-1-16,-7-1 1 0,-1-2 1 0,2 2 1 15,-3-3 1-15,-3-2 1 0,3 0-2 16,-3-1 2-16,0 0-2 0,-4 5 1 15,0 5-1-15,1-6-1 0,-2 7 0 16,0-3 1-16,1 3-2 0,-1-2 1 16,2 0-1-16,-2 0-2 0,0 1 1 0,0 5 2 15,0-1-3-15,0 1 3 16,0-2-1-16,0 1 1 0,0 1 2 16,0-2 0-16,-6 2 1 0,-5 0 2 15,-4 8 1-15,-1 2 1 0,5 4 1 0,2 4-1 16,0-1 2-16,2 1-3 0,3-3-1 15,2 2-1-15,2 0 0 0,0 1-2 16,-1 4 0-16,4-4 0 16,4-3 0-16,-1-2-2 0,4-3 0 0,0-1-3 15,-1-4-1-15,7 3-6 0,2-4-6 16,1-4-11-16,9 1-24 0,-2-1-49 0,0-5-79 16,0-2-94-16</inkml:trace>
  <inkml:trace contextRef="#ctx0" brushRef="#br0" timeOffset="747223.4478">20025 14834 730 0,'0'0'25'16,"0"0"4"-16,0 0-1 0,0 0-7 0,0 0-10 16,0 0-7-16,0 0-7 0,0 0-13 15,0 0-31-15,0 0-81 0,13-2-168 16,-13 2-15-16</inkml:trace>
  <inkml:trace contextRef="#ctx0" brushRef="#br0" timeOffset="751626.5072">20454 14769 291 0,'0'0'51'0,"0"0"6"15,0 0-7-15,0 0-14 0,0 0-17 16,0 0-6-16,0 0-7 0,0 0-3 16,0 0 0-16,5-12-1 0,-4 12 3 15,1 0-2-15,-1 0 2 0,2 0 2 0,0 0 1 16,1 4 8-16,-1 10-3 0,-2 8 0 16,-1 4-2-16,0 5-5 0,-3 2-3 15,-4 5-3-15,-4 1-2 0,1-2-1 16,-6 0 1-16,1-2-4 0,-3-3-7 15,0 1-15-15,-1-4-60 0,2-2-121 16,-2-5-41-16</inkml:trace>
  <inkml:trace contextRef="#ctx0" brushRef="#br0" timeOffset="807665.9136">7113 13010 97 0,'0'0'28'0,"0"0"-5"15,0 0-6-15,0 0-5 0,0 0-4 16,0 0-3-16,0 0 1 0,0 0 2 16,0 0 0-16,4-5 2 0,-4 5 5 15,0 0 7-15,2 0 4 0,-2 0 4 0,0 1-3 16,0 10-6-16,0 7-2 0,0 8 0 16,0 4 1-16,1 4-1 0,-2 6-2 15,2 6-6-15,1 3-5 16,-2 5-2-16,0 6-2 0,1 2-1 0,-1 2 0 15,3-2-1-15,0 0-1 0,1-5 2 16,2-3 0-16,-3-4 1 0,1-8 1 16,-1 0-2-16,0-7 5 0,0-1-1 15,-2-6 1-15,-2-1 4 0,2-10-3 16,-1 1 1-16,0-5-2 0,0-7-1 0,0 2-1 16,0-8 1-16,0 0-1 15,0 0 2-15,0 1-3 0,0 0 5 0,0 1-2 16,0 0 0-16,0-1-2 15,0 1-4-15,0-1-2 0,0-1-2 0,0 0-2 16,0 2-3-16,0-2-4 0,-4 0-10 16,-2-2-8-16,-1-4-19 0,-6-1-19 15,9 0-19-15,-7-3-30 0,4 3-24 16</inkml:trace>
  <inkml:trace contextRef="#ctx0" brushRef="#br0" timeOffset="808063.3941">6981 13844 84 0,'0'0'13'16,"0"0"-6"-16,0 0-4 0,0 0 1 0,0 0 4 15,0 0-2-15,0 0-1 0,0 0-1 16,0 0-2-16,0 0 0 0,12 79-2 0,-9-58 1 16,1-2 1-16,-1-1-1 15,1-3 0-15,2-3-1 0,-3-1 1 16,0-2 3-16,0 2-1 0,1-1 3 0,-1-2 2 15,-3-4 2-15,3 0 5 0,-3-4 7 16,0 0 5-16,0 0 4 0,3 0-4 16,-3 2-8-16,4-2-8 0,0 0-8 15,-1-2-5-15,3-7-7 0,-3 0-8 16,0 4-15-16,1-5-39 0,-4 5-71 16</inkml:trace>
  <inkml:trace contextRef="#ctx0" brushRef="#br0" timeOffset="813662.8214">12404 7515 49 0,'0'0'17'16,"0"0"-8"-16,0 0 1 0,0 0 2 15,0 0 1-15,0 0 2 0,0 0 2 16,0 0 1-16,0 0-1 0,16-40 0 16,-13 32 3-16,5-1 0 0,-3 1 1 15,1-1 2-15,-2 0-3 0,-1 5 0 0,1-4-1 16,-1 5 0-16,0-2 0 16,0 2-4-16,-3 3-8 0,0-1-7 15,0 1-4-15,0 0-1 0,1 0 2 0,-1 0 1 16,0 0 0-16,0 0 0 0,-1 1 0 15,-5 7-1-15,3 0 1 0,2-4 1 16,-1 1-1-16,1-1 0 0,1 3 1 16,0-3-2-16,0 7-1 0,-3-7 0 15,3 1-4-15,0 4-1 0,3-4-2 0,3 2-1 16,1 0-2-16,0-2-3 0,2 1-2 16,2-3-1-16,-1 1-1 15,-5-4 1-15,5 0 2 0,-3 0 2 16,-1 0 3-16,0 0-1 0,-6 0 1 0,0 0 0 15,3 0 1-15,0 0 1 0,1 0 3 16,-1-3 2-16,-3 3 0 0,0-1 4 16,0 1 3-16,0-2 1 0,0 1 2 15,0 0-2-15,0-1 3 0,0 0 1 16,0 1 2-16,0 1 2 0,0-2 3 0,0 2 6 16,0-1 6-16,0 1 8 0,0-2 6 15,-2 2-1-15,2-2-2 0,-1 2-5 16,1-3-3-16,0 3-4 15,-3-2-1-15,3 0-5 0,0 1-3 0,0-1-5 16,-1-3-4-16,-1-2-4 0,1 3-4 16,1-1-15-16,0 5-15 0,-2-1-23 15,2 1-49-15,-7 0-83 0</inkml:trace>
  <inkml:trace contextRef="#ctx0" brushRef="#br0" timeOffset="814798.2782">9156 10921 57 0,'0'0'25'16,"0"0"0"-16,0 0-4 0,0 0-4 0,0 0-1 16,0 0-5-16,0 0-2 0,0 0-2 15,0 0-1-15,0 0 2 0,5-7 1 16,-3 6 1-16,0 1 1 0,-2-2 1 15,1 2-3-15,-1 0-2 0,0 0-2 16,3 0-3-16,-3 0-1 0,3 0 1 16,-3 0-1-16,3 0-1 0,-2 0-1 15,1 0 1-15,-1 0 1 0,1 0 0 16,-1 2 0-16,1-1 1 0,-1-1 3 16,1 2 0-16,-1-2 1 0,1 0-2 0,-1 1-2 15,-1-1 0-15,4 0-3 0,-4 0 0 16,3 2-1-16,-2-2 0 0,1 0 2 15,-1 0 1-15,-1 1 2 0,0-1-1 16,2 1 0-16,-2-1-1 0,0 2 2 16,0-2-1-16,0 2-2 0,0-2 0 0,0 1-8 15,0-1-14-15,0 2-20 0,0 0-77 16</inkml:trace>
  <inkml:trace contextRef="#ctx0" brushRef="#br0" timeOffset="834305.3967">9084 13424 104 0,'1'-2'31'0,"-1"1"-4"0,2-1-4 16,-2 0-1-16,1 2-2 0,-1-2-3 15,2 1 0-15,-2-1 0 0,1 0-2 16,1 1-1-16,-1-1 0 0,-1-2-1 0,3-1 2 16,0 1 2-16,1 0 3 0,-4 4 5 15,0-1 0-15,0 1-1 0,1-2 2 16,1 1-7-16,-1-1 0 15,1 1-4-15,-1 0-2 0,1-1-2 0,-1 1-2 16,-1-1-4-16,2 0-1 0,-2 1 0 16,1-1-5-16,-1 0-1 0,0 2-1 15,2-1 0-15,-2 1 2 0,0 0 2 16,0 14 0-16,0 7 1 0,-5 9 0 16,-2 5 2-16,-3 1-3 0,1 0 1 0,-4 2-1 15,2-1 1-15,-1-1-1 16,3-1 1-16,1-1-1 0,-1-3 0 15,3-2 2-15,-1-4-4 0,0-2 1 16,1-5-1-16,5-1 1 0,-1-6 1 0,1-7-1 16,1 2-1-16,0-6 0 0,-2 5-3 15,1 0-7-15,-1-1-12 0,1 1-37 16,1-5-48-16,-2 0-126 0</inkml:trace>
  <inkml:trace contextRef="#ctx0" brushRef="#br0" timeOffset="834627.8183">8808 13377 348 0,'0'0'19'0,"0"0"8"15,0 0 1-15,0 0 0 0,0 0-3 0,0 0-9 16,0 0-6-16,0 0-3 0,0 0-4 16,163-69-2-16,-138 69 0 0,2 0-1 15,-1 0-1-15,0 0 1 0,4 3 0 16,-5 0-2-16,1 2 1 0,0-1-3 0,0 1 0 16,-1 0-1-16,-1-1-3 15,-2 2-4-15,-2 0-5 0,-5-1-4 0,-1 0-8 16,-5-1-8-16,-2 1-8 15,2 1-3-15,-6-3 0 0,-2 6-11 0,-1 2-13 16,-1 6-25-16</inkml:trace>
  <inkml:trace contextRef="#ctx0" brushRef="#br0" timeOffset="835245.329">8923 13882 439 0,'0'0'28'15,"0"0"0"-15,0 0-7 0,0 0-8 16,0 0-4-16,0 0-7 0,0 0-1 16,0 0-4-16,0 0-3 0,0 0-1 15,159-88-5-15,-128 75-6 0,-2-1-12 0,-5 0-11 16,1 0-12-16,-2 1-11 0,-4 1-8 15,-6 3-3-15,-3 1 5 16,-3 1 19-16,-4 4 19 0,1 0 25 0,-4 3 8 16,0-1 8-16,0 1 1 0,2-2 4 15,-2 1 1-15,1-1 4 0,-1 0 1 0,2 1 3 16,-2-1 4-16,1 1 2 16,1 1 2-16,-1-2-4 0,1 2-4 15,3 0-7-15,2 0-5 0,4 0-1 16,-4 5-4-16,1 1 2 0,0 5-2 0,-4 4 1 15,-1 0-3-15,0 9 0 0,1-9-1 16,-5 3 0-16,1 2-1 0,0-6 0 16,0 6 2-16,0-9-3 0,0 1 0 15,-3 1 1-15,3-9 0 0,0 2 2 16,0-6 2-16,0 0 7 0,0 0 3 16,0 2 1-16,0-2-3 0,0 0-10 0,6-4-3 15,7-9-4-15,6-5 1 16,-1-2 1-16,4-1-4 0,0-3 3 15,-1 4-2-15,1 0 4 0,-3 5 3 0,-5 4-2 16,-6 5 0-16,-4 4-2 0,-4 2-2 16,4 0 3-16,2 0 3 0,1 0 2 15,-1 3 3-15,0 5 2 0,0 8 4 16,-1 0-2-16,0 7 1 0,-4-2-5 16,2 1-3-16,3 0 0 0,-5-5-4 15,2 1 2-15,-3-1-3 0,2-5-1 16,1 5-3-16,0-6-5 0,-1-2-9 15,1 2-29-15,0-7-51 0,0 3-112 0</inkml:trace>
  <inkml:trace contextRef="#ctx0" brushRef="#br0" timeOffset="835574.966">9779 13726 354 0,'0'0'-9'0,"0"0"11"16,0 0 3-16,0 0 3 0,0 0-1 16,0 0-2-16,0 0-4 0,0 0 0 15,0 0-2-15,71 38 2 0,-68-18-1 16,0 1 1-16,-3-6 3 0,0 3-2 0,0 0 3 15,0 1-1-15,-3-1 2 0,-1-1-4 16,1-6 3-16,0-1-1 0,-4 1 3 16,7-6 0-16,-3-1-1 0,3-4-2 15,0 0-2-15,0 0 0 0,0 2-2 16,0-1-8-16,0-1-21 0,0 0-27 0,0 0-52 16,10-10-34-16</inkml:trace>
  <inkml:trace contextRef="#ctx0" brushRef="#br0" timeOffset="836018.5668">10061 13813 261 0,'0'0'24'16,"0"0"-9"-16,0 0-4 0,0 0-3 0,0 0-1 16,0 0-3-16,0 0-1 0,0 0-2 15,0 0-3-15,0 0-4 0,9 131-6 16,4-125-9-16,-3-3-12 0,8 0-2 15,0-3-3-15,0 0 8 0,5-5 10 16,-9 1 9-16,-2-2 11 0,-5 3 11 0,-4-1 14 16,3 3 12-16,-6 1 10 0,0 0 0 15,0 0 1-15,1 0-8 0,-1 0-2 16,0 0-7-16,0 0-3 0,0 0-3 16,0 0-5-16,0 0-4 0,0 0-5 15,0 3-3-15,0 3-2 0,0 5 1 0,3 2-2 16,1-3 0-16,4 0 0 0,2-3-1 15,6-2-2-15,4 0 0 16,-1-3-2-16,4-2 0 0,-2-2 0 0,0-3 0 16,-1-3 0-16,-3-1 2 0,-8 1 2 15,1-4-1-15,-5 5 2 0,-5-5-1 16,0-6 1-16,1 0 1 0,-10-4 2 0,-1 2 2 16,-3 3-1-16,-1 3 4 15,1-1-5-15,3 5 0 0,-1 1-4 16,4 3-1-16,3 2-2 0,1 2-3 0,3 2-4 15,-1-2-5-15,1 2-9 0,0 0-5 16,0-1-11-16,0 1-37 0,1 0-45 16,10 4-92-16</inkml:trace>
  <inkml:trace contextRef="#ctx0" brushRef="#br0" timeOffset="837227.2224">10601 13796 457 0,'0'0'19'0,"0"0"4"0,0 0 6 16,0 0-6-16,0 0-7 0,0 0-7 15,0 0-4-15,0 0-1 0,0 0-1 16,69-7 0-16,-50 19 0 0,3 0-2 16,-8 4-2-16,3 2 1 0,-3 2-3 0,-2 0 1 15,-3 3 1-15,-3 0-2 0,1 0 0 16,-1-6 1-16,-3 0 0 0,-2-4 2 15,-2-3 0-15,2 2 0 0,-1-7 1 16,2 1 0-16,-2-6 5 0,0 0 2 16,0 0 0-16,1 0 0 0,2 0-4 15,4-1 0-15,2-12-3 0,5-2 1 16,0-4 0-16,0-3-3 0,-1 1 0 16,4-1 2-16,-4 0 2 0,3-1-3 15,-3 5 3-15,-2 4-4 0,-2 3-3 0,-1 5-2 16,-1 3 0-16,12 0-2 0,-2 3 1 15,6 0-1-15,-1 10-4 0,-6 1-3 16,4 5-6-16,-3-1-8 0,-1 3-11 16,0-1-10-16,0 0-1 0,3-2 7 15,-3-1 15-15,4-4 14 0,3-3 12 16,-8-1 4-16,-1-4 4 0,2-2 3 0,-6 0 4 16,5-4 3-16,-5-7 3 15,-6 4 11-15,5-7 2 0,-5 3 6 16,-1 0-1-16,-3 0-2 0,0-2-5 0,0 3-7 15,3-1-1-15,-3 2-7 0,-6 1 0 16,2 0-5-16,-1 5-3 0,-5-1-2 16,5 4-1-16,-9 0-1 0,-3 0-3 15,1 4 2-15,-3 7-2 0,4 1 2 16,3-1-1-16,6 1 3 0,0 1-3 0,-1-3-1 16,3-1 1-16,4 2-3 0,0-5 2 15,0 3-2-15,0 2 0 0,6-5-1 16,1 0-3-16,3-4-3 0,7-2-4 15,-1-2-5-15,7-7 0 0,-4-1 3 16,-1-3 5-16,-7 2 4 0,1 1 5 16,-5 2 3-16,-4 4 4 15,0 1 2-15,-3 3-1 0,0-2-1 0,0 2-1 16,0 0 0-16,0 0 5 0,0 0 2 16,0 0 2-16,-2 2 0 0,-2 5-3 0,-2 3 0 15,5-6-3-15,-1 7-2 16,2-5 0-16,0 5 0 0,3 1-2 0,9-5-1 15,2 1-2-15,7-7-4 0,3-1-5 16,2-5-5-16,4-5-9 0,-1-5-8 16,3-5-10-16,-3-4-12 0,4-9-15 15,-1-3-8-15,3-6-2 0,1-1 27 16,3-5 27-16,0 2 27 0,-3 3 21 16,0 3 23-16,-8 5 22 0,-11 12 3 15,-8 9-5-15,-6 2-24 0,-3 7-22 0,0-1-9 16,1 1 2-16,-5 5 0 0,-10 0 5 15,-7 11-2-15,1 5-2 0,2 6 0 16,4 3-4-16,2 4-2 0,0 0-2 16,4 2-5-16,1 3 0 0,4 2-3 15,0 0 0-15,0 1-2 16,1-1-3-16,0-1 0 0,2-1-7 0,-4-5-3 16,1-5-5-16,-3-4-5 0,3-5-1 15,-3-5 1-15,2-2 6 0,0-5 9 16,-5-1 6-16,6-2 5 0,-4-3 3 0,-3-9 7 15,6 1 1-15,1-8 3 0,3-5 1 16,1 2 1-16,5-9 3 0,5 5-2 16,1 1 1-16,4 4-7 0,-2 3 0 15,2 5-7-15,-1 1-2 0,-4 5-2 16,5 1-3-16,-6 3 0 0,5 2-2 16,2-1-1-16,0 2 1 0,2 0-2 15,-1 8 0-15,-4 1 1 0,-2 3-2 16,-5 3 2-16,1 0-1 0,-2-1-1 0,-3 1 4 15,0 2 2-15,-3-5 1 0,-1 6 4 16,1-5 1-16,0-2 2 0,0 1 0 16,0-7 0-16,0 0 1 15,0-5-1-15,0 0 1 0,0 0-3 16,0 2 2-16,0-1-4 0,0 1-1 0,0-2-4 16,0 0-10-16,7 0-11 0,6-7-20 15,3-6-31-15,2-4-22 0,-1-2-26 0,3-5-3 16,-3 0 34-16</inkml:trace>
  <inkml:trace contextRef="#ctx0" brushRef="#br0" timeOffset="837644.5656">12115 13732 22 0,'0'0'63'0,"0"0"5"16,0 0-2-16,0 0-13 0,0 0-12 0,0 0-18 15,0 0-1-15,0 0-2 16,0 0 0-16,0 0-3 0,-6-10-7 16,5 26-5-16,-1 2-5 0,2 7-1 15,3-5-6-15,3 0-2 0,4-1-2 0,-4-1-2 16,-2-6-2-16,5-1 4 0,-2-3-1 15,-4-5 6-15,0 0 2 0,-3-3 6 16,0 0 3-16,0 0 5 0,1 0 7 16,-1 1 4-16,3-1 1 0,-3 0 1 15,3 0 2-15,-2 0 0 0,1 0 0 16,-2 0-2-16,0 0-4 0,1 0-4 16,-1 0-6-16,0-1-2 0,0 1-1 15,0 0-3-15,0 0 1 0,0 0 1 16,2 0-4-16,1-2 2 0,1 5-2 0,3 2-1 15,3 0 2-15,-1-4-5 0,2 1-1 16,1-2 0-16,3 0-1 0,-5-5 2 16,4-1 2-16,-5 0 1 0,-2-2 1 15,0 2 2-15,-2-2 4 0,1 0-1 16,-5 4 4-16,3 1 0 0,-4 3 1 0,0-2-1 16,0 2-2-16,3-1-3 0,-2 1-2 15,1-2-2-15,-1 2 1 16,-1 0-1-16,2 0-3 0,-1 0 3 0,2 0-4 15,0 3 1-15,3 6-4 0,1 2-9 16,2-2-16-16,-2 1-47 0,5-3-78 16,-2-2-100-16</inkml:trace>
  <inkml:trace contextRef="#ctx0" brushRef="#br0" timeOffset="838021.0908">12795 13512 373 0,'0'0'72'0,"0"0"-7"0,0 0-16 15,0 0-17-15,0 0-13 0,0 0-11 16,0 0-6-16,0 0 1 16,0 0 1-16,2-9 3 0,-15 28 2 0,-4 8-1 15,-8 6 1-15,1 6-4 0,-5 3 1 16,-4 4 0-16,-1 3-4 0,-3 1 2 16,-1 0-3-16,1 2-2 0,2-1 3 15,-1 0-4-15,2-2 1 0,1-2-1 16,3-4 0-16,2-7 1 0,5-4 0 0,2-6-1 15,6-9 2-15,9-6-4 0,3-7-1 16,3-4-4-16,-1 0-15 0,-1 0-46 16,2-7-77-16,0-12-112 0</inkml:trace>
  <inkml:trace contextRef="#ctx0" brushRef="#br0" timeOffset="841336.7149">13169 13619 311 0,'0'0'37'16,"0"0"5"-16,0 0-2 0,0 0-3 0,0 0-8 16,0 0-6-16,0 0-5 0,0 0-4 15,0 0-3-15,0 0-1 0,20-41-2 16,-18 40-1-16,-2-1-3 15,1 2-1-15,-1-1-3 0,2 1 1 0,-2 0 1 16,0 3 1-16,0 12-1 0,-3 9 2 16,-9 9-1-16,2 4 0 0,-4-1 1 15,-4 4-5-15,-1 2 3 0,1-2-3 16,2 0 0-16,-2 0 3 0,4-3-2 16,1-5 1-16,3-3-2 0,4-7 2 0,-3-5-1 15,5-5-1-15,3-7 2 0,-1 1 1 16,2-6 5-16,-1 0 3 0,1 0-1 15,0 0-2-15,-2 0-6 0,1-14-4 16,1-9-1-16,1-8-1 0,9-4 1 16,3-1 0-16,2-3-1 0,4-5 1 15,2 2-2-15,0 0 2 0,2 0-2 16,0 3 3-16,-2 0 0 0,3 5 1 16,-3 7 0-16,-1 5 0 0,1 5 0 15,-1 3-1-15,2 4 1 0,-8 3 0 0,3 3 1 16,0 3 0-16,1 1 1 0,4 0 0 15,-5 1-1-15,-1 6 1 0,-1 3-3 16,-3 2 3-16,-1 2 0 16,-4-3 0-16,-1 1-1 0,-3-4 2 0,-3 4 1 15,0 3-1-15,-3-1 0 0,-7 4 1 16,-5-2-3-16,-5-1 2 0,-5 1-1 16,-5-4 0-16,0 0 1 0,-7-1-2 15,4-2 1-15,-2 2-1 0,5-3 1 16,4-3-2-16,7 2-4 0,9-4-1 0,1 0-4 15,6 0 0-15,-2-2 0 0,2 2 2 16,3-3 5-16,-1 0 1 0,1 0 2 16,0 8-2-16,0-2 5 0,0 5-4 15,0 6 5-15,3-2-1 0,5 6 2 16,-1-1-3-16,1 1-1 0,-1 0 2 0,1 2-1 16,1 2-1-16,1-1 2 15,2-2-2-15,-1 0 1 0,5-2 0 0,3-2 0 16,3-4 1-16,1-2-2 15,0-4-1-15,3-4-1 0,2-4-2 0,-4 0 0 16,8-8 0-16,-5-6-1 0,1-3 1 16,-5-3 0-16,0-2 2 0,0-1 1 15,-7 1 1-15,0-2 4 0,-7 10 1 16,-3 0 2-16,-1 5-1 0,-3 4 1 16,-1 1-1-16,-1 4 1 0,0-1-3 0,0 1-3 15,0-2-5-15,2 1 0 16,-2 1 2-16,0-2 2 0,1 2 3 0,-1 0 1 15,0 0-1-15,0 3 0 16,0 9 0-16,3 0-1 0,0 6-1 0,-2-1 2 16,1-7-1-16,-1 9-1 0,-2-6 1 15,1-2-2-15,1 2 1 0,-1-9-1 0,0 2-1 16,0-6-1-16,0 0-5 16,0 0-2-16,0 2-6 0,0-1-21 15,0 1-44-15,0-2-77 0,0 0-70 0</inkml:trace>
  <inkml:trace contextRef="#ctx0" brushRef="#br0" timeOffset="841525.2125">13805 13695 311 0,'0'0'4'0,"0"0"7"16,0 0 5-16,0 0 1 0,0 0-7 0,0 0-5 15,0 0-6-15,0 0-6 0,0 0-3 16,28 27-8-16,-19-17-11 0,0 1-23 16,2 1-24-16,-4-5-26 0</inkml:trace>
  <inkml:trace contextRef="#ctx0" brushRef="#br0" timeOffset="841870.8933">14005 13791 255 0,'0'0'54'0,"0"0"-5"0,0 0-11 0,0 0-5 16,0 0-6-16,0 0-7 0,0 0-6 16,0 0-4-16,0 0-2 0,-74 14-3 15,68-8 1-15,-1 1-1 0,1 1-3 16,3 1 1-16,2-4-2 0,-1 3 5 16,2-1-2-16,0 3 1 0,5 4-2 0,-1-4-1 15,3 3-1-15,2 0-1 0,-2-1 0 16,0 0-1-16,1 2 1 0,-5-6-3 15,0 4 3-15,0-2-2 0,-2-5 1 16,-1 5 1-16,0-3-2 0,0-2 3 16,-1 6 1-16,1-7-1 0,0 1 4 15,-5 3-1-15,2-5 2 0,-4 1 0 16,0 1-2-16,-3-2 0 0,1 0-2 16,-3-2 1-16,1 1-1 0,5-2 0 15,-4 0-1-15,4 0-2 0,-1 0 1 0,1 0-5 16,6 0-2-16,-1 0-9 0,1 0-22 15,0 0-34-15,0 0-38 16,3-6-51-16</inkml:trace>
  <inkml:trace contextRef="#ctx0" brushRef="#br0" timeOffset="842223.2281">14310 13646 378 0,'0'0'45'0,"0"0"1"16,0 0-2-16,0 0-12 0,0 0-10 15,0 0-8-15,0 0-4 0,0 0-6 16,0 0-2-16,0 0-1 0,0-27 0 0,0 27 1 16,0 0 2-16,0 0 0 0,0 0 0 15,0 2 2-15,-2 10 0 0,2 9 1 16,0 3 0-16,0-1-2 15,-4 2 2-15,-3 1 0 0,4 3-5 0,-3-1 2 16,0 3-8-16,-2-1 7 0,4 1-3 16,-4-2 0-16,2 0 1 0,-1-2-3 15,4 0 3-15,-4-2-2 0,3-4-3 16,1-4 2-16,-3 0-2 0,3-3-3 16,-1-3-2-16,-1 4-8 0,1-6-8 0,3-5-17 15,-1 1-22-15,2-5-23 0,-1 0-40 16,1 0-87-16</inkml:trace>
  <inkml:trace contextRef="#ctx0" brushRef="#br0" timeOffset="842654.9011">14608 13850 333 0,'0'0'1'0,"0"0"0"16,0 0 1-16,0 0-1 0,0 0-1 15,0 0 0-15,0 0 0 0,0 0-1 0,0 0 1 16,0 0 0-16,-55-20 1 0,43 20 1 16,8 0 0-16,-5 3 1 15,-2 0 4-15,4 2 4 0,-2 0-1 16,1 1 3-16,-1-2-1 0,1 2 1 0,1-1-2 15,1-2 0-15,-1 4 3 0,4-5-2 16,0 1 3-16,-3 4-2 0,5-4 3 16,-2 0 2-16,2 1 0 0,-1 1-1 15,1 1-2-15,-1 5 2 0,1 1-4 16,1 0 2-16,0 4-3 0,0 2-2 0,6 1-3 16,1-1 0-16,-1 1-2 0,4-2 0 15,0 0-2-15,0-1 0 16,4 1-1-16,0-1 0 0,1-3 1 15,1-1-2-15,4-2 0 0,0 0-1 0,3-3-3 16,0 1-2-16,0-1-9 0,0-2-16 16,2-2-39-16,-1-3-55 0,1 0-106 15</inkml:trace>
  <inkml:trace contextRef="#ctx0" brushRef="#br0" timeOffset="842810.0412">15052 14236 726 0,'0'0'22'0,"0"0"5"16,0 0 0-16,0 0-7 0,0 0-8 15,0 0-7-15,0 0-10 0,0 0-22 16,0 0-62-16,4-24-198 0,-11 14-27 16</inkml:trace>
  <inkml:trace contextRef="#ctx0" brushRef="#br0" timeOffset="848826.6267">15634 13956 94 0,'0'0'31'0,"0"0"-1"0,0 0-2 16,0 0 0-16,0 0-5 0,0 0-2 16,0 0-1-16,0 0-3 0,0 0-4 15,0 0-3-15,-9-14-2 0,9 14-3 16,0-1 0-16,0 1-1 0,0-2 3 16,0 2 3-16,0-1-1 0,1 1 0 0,7-2-2 15,6 2-1-15,6-2-2 16,-1 2-3-16,5 0 0 0,1 0 2 15,-1 0-1-15,1 0 0 0,0 0 1 16,2 0-3-16,3-1 1 0,1-2-1 0,-1 0 2 16,2 0 1-16,0-2 0 0,-2-1 0 15,-1 2-2-15,-3-1 3 0,-4 2-1 16,-6-2-1-16,-5 4 4 0,-7-1 0 16,5-2 1-16,-4 2 1 0,-2 0-1 15,1 1-2-15,-4 1 0 0,0-2-3 0,0 2 0 16,1-1-3-16,2-1-1 0,-2 2-1 15,-1-1-3-15,2 1 2 0,-2-1 0 16,1 1 1-16,-1-2 2 0,2 2 2 16,-2-2-1-16,1 2 1 0,1-1-1 15,-1-1-3-15,1 1-1 0,-2-1 2 16,1-4-1-16,-1-2 3 0,0-2-1 16,0 0-2-16,2 0 2 0,-4 0-2 15,-2 3 1-15,-1 0-1 0,-2-1 0 16,2 1 1-16,-1-1-2 0,-2 2 2 0,5 3 2 15,-4-3 0-15,2 3 1 0,0 0 1 16,-2-3 0-16,3 4 0 16,-1-1 0-16,2 2-1 0,3 1 3 0,-1-2-2 15,1 2-2-15,-3 0 1 0,2-2-1 16,-1 2 1-16,1-1-1 0,-1 1 0 0,1 0-1 16,-1 0 1-16,1 0-1 0,-2 0 1 15,3 0 0-15,-1 0 0 16,-1 0-2-16,1 0 2 0,-1 0-2 0,1 0 1 15,-1 0 0-15,1 0 0 0,1 0 3 16,-2 1-1-16,2 6 3 0,0-1-4 16,3 3 1-16,5 1 0 0,-1-3 0 15,6 2 0-15,-2-3-1 0,3 0 3 16,0 0-2-16,-2 0-1 0,-3-1 0 16,-1 0-2-16,1 0-2 0,-5 2 0 0,4 0-2 15,-6 3 5-15,-1 7 2 0,-1 1 1 16,-7 9 4-16,-4-3-4 0,-3 1 2 15,-3 3-2-15,-3-2-2 16,1 0 1-16,-1-3 0 0,0 0 1 0,-1-3 2 16,1-2 0-16,4-1-1 0,2-6 3 15,1-2-2-15,4-6-4 0,5 1 0 16,-5 0-3-16,3-2 0 0,2 0-1 16,1-1-12-16,3-1-42 0,-2-1-89 15,4-11-65-15</inkml:trace>
  <inkml:trace contextRef="#ctx0" brushRef="#br0" timeOffset="849806.8284">17222 13501 136 0,'0'0'25'15,"0"0"-4"-15,0 0-3 0,0 0-4 16,0 0-3-16,0 0-2 15,0 0 0-15,0 0-1 0,0 0 0 0,0 0 0 16,38-30-1-16,-21 25 0 0,-6 2 0 16,1 2 0-16,0-1-1 0,1 2 0 15,-1 0-4-15,-7 0-2 0,6 0-3 16,-6 0-3-16,1 4-1 0,1 3 1 16,-5 3 5-16,1 7 1 0,-3 0 4 0,-2 5-1 15,-4-2 1-15,-2-2-2 0,-1 0 1 16,-1-2 1-16,0-1-1 15,-3-3 2-15,3 3-1 0,-2-5-1 16,-2 2 2-16,2 1-1 0,-4-2-1 0,3 1-1 16,-1 0-2-16,2 1-1 0,-1 0-5 15,0-1-8-15,0 2-12 0,2 0-25 16,2-3-28-16,1 0-42 0</inkml:trace>
  <inkml:trace contextRef="#ctx0" brushRef="#br0" timeOffset="850002.2094">17127 13951 202 0,'0'0'33'0,"0"0"-8"16,0 0-7-16,0 0-5 15,0 0-4-15,0 0-4 0,0 0-5 16,0 0-1-16,0 0-6 0,-9 15-5 0,8-13-13 15,1 0-27-15,0-1-111 0</inkml:trace>
  <inkml:trace contextRef="#ctx0" brushRef="#br0" timeOffset="850544.6496">17629 13498 221 0,'0'0'31'0,"0"0"-11"16,0 0-8-16,0 0-5 0,0 0-3 15,0 0 2-15,0 0 0 0,0 0 1 16,0 0-2-16,0 0-1 0,20-10 0 16,-14 10-1-16,5 0-3 0,4 3 0 15,-8 1 0-15,7 2-2 0,-3 2 0 0,-4-2 1 16,4 5-2-16,-3 0 2 0,-6-2-2 16,4 5-2-16,-3-5 1 15,-3 3 1-15,0 8 3 0,0-2 1 16,-7 4 3-16,-3-5-1 0,-5 0 2 0,1-2-1 15,-5 0 0-15,0-1-1 0,-2-1-1 16,0 1-2-16,2-2-2 0,2 3-2 16,0-1-6-16,5-3-5 0,2 0-7 15,6-4-19-15,1-2-32 0,-3 7-80 16</inkml:trace>
  <inkml:trace contextRef="#ctx0" brushRef="#br0" timeOffset="850730.7541">17535 14056 290 0,'0'0'38'0,"0"0"-3"0,0 0-10 16,0 0-7-16,0 0-10 0,0 0-6 0,0 0-7 15,0 0-15-15,0 0-20 16,7 17-66-16,0-12-89 0</inkml:trace>
  <inkml:trace contextRef="#ctx0" brushRef="#br0" timeOffset="851766.3318">17963 13722 244 0,'0'0'24'0,"0"0"-5"0,0 0-5 16,0 0-2-16,0 0-3 0,0 0 1 15,0 0 0-15,0 0-1 0,0 0 3 0,0 0-4 16,58-22-2-16,-40 17-4 0,-9 5-2 15,13-2 0-15,-6 1-5 0,-2 1 2 16,5 0-3-16,0 0-2 0,-8 0 1 16,11-2 1-16,-3 2-1 0,-8-1 2 15,8-2-1-15,-9 1 0 0,-1-2 0 0,1-1-1 16,-7 2 1-16,3-5-1 0,-5 4 3 16,-1-5-1-16,2-1-1 0,-2-2-3 15,-6-1-4-15,-3-1-3 16,-5-2-3-16,-2 2 4 0,0 0 1 0,0 2 9 15,1 0 4-15,5 3 4 0,0-3 2 16,5 7 2-16,2 0 3 0,-3-4-3 16,4 6 1-16,-1 0-1 0,2-1 2 15,1 4-1-15,0-1 2 0,0 1 2 16,0-2 1-16,0 1 2 0,-2-1 2 0,2 2-5 16,-1-1-1-16,1 1-8 0,1-1 0 15,-1 1-1-15,0 0 3 0,0 0 0 16,0 0 1-16,6 1-1 0,3 5-1 15,5 5-1-15,-1-2-1 0,1 0-1 16,0 1-1-16,-2 2 1 0,-1-5-1 16,-2 3 0-16,-3-4 0 0,-1 1 0 15,1 1-1-15,0-1 0 0,-2 3 2 16,-2-6-1-16,-2 7 3 0,-2-1 1 16,2 5 0-16,-3 5 1 0,-5-5-2 15,-1 2 1-15,-1-1-1 0,-3-1 0 16,1 0-2-16,-1 1 1 0,-3-3-1 15,2 4 0-15,-2-5-3 0,6-3-3 0,-3 1-5 16,7-5-9-16,0 2-15 0,-1 2-36 16,4-5-54-16</inkml:trace>
  <inkml:trace contextRef="#ctx0" brushRef="#br0" timeOffset="854161.9677">13452 14477 49 0,'0'0'19'16,"0"0"1"-16,0 0 2 0,0 0-3 15,0 0-3-15,0 0-4 0,0 0 0 16,0 0-1-16,0 0-2 0,-3-15 2 0,3 13 0 16,0-3-2-16,0 3 2 0,9-5-2 15,3 1 2-15,4 2-2 16,4-1 2-16,0 0-1 0,3 2 0 0,0 2-2 15,3-1-1-15,-1 1 0 0,4-1-2 16,0-1 0-16,3 1 0 0,-2 1-1 16,1-1 0-16,-1 1 2 0,-3-2 1 15,1 0 1-15,-10 1 0 0,0 1 1 16,-5-1 2-16,-3 1-3 0,3 1 0 16,-7-2-2-16,-2 2 0 0,-4 0-1 0,0-2-3 15,0 2-1-15,3 0-1 0,3-1-1 16,-2 0-3-16,2 0-2 15,-3 1-3-15,-3 0-4 0,0 0-5 0,0 0-3 16,3 0-3-16,-1 0-2 0,0 0-5 16,-1 0-5-16,1 0-20 0,-2 0-15 15,0 1-20-15</inkml:trace>
  <inkml:trace contextRef="#ctx0" brushRef="#br0" timeOffset="854652.7823">13581 14574 55 0,'0'0'31'0,"0"0"0"16,0 0-1-16,0 0-2 0,0 0-3 15,0 0-3-15,0 0-3 0,0 0-2 16,0 0-3-16,0 0-4 0,190-60-1 0,-164 55-1 15,-2 1-1-15,5-2 1 0,-2 1-1 16,-2 0 4-16,1 1-1 0,-3 1 2 16,0 0 0-16,-8-1 2 0,2 1-1 15,-7 2 0-15,1-1 0 0,0 0-1 16,-7 0-1-16,1 2-1 0,-5 0 0 0,0-2-3 16,0 2 0-16,1 0-4 0,1-1-1 15,-1 1-2-15,1 0-2 16,-1 0-2-16,1-2-4 0,-1 2-3 15,2 0-5-15,-2 0-5 0,-1 0-5 0,0 0-3 16,0 0-1-16,0 0-4 0,3 0-6 16,-3 0-16-16,0 0-18 0,0 0-18 15</inkml:trace>
  <inkml:trace contextRef="#ctx0" brushRef="#br0" timeOffset="867867.7635">20480 13395 67 0,'0'0'27'0,"0"0"-2"0,0 0-1 15,0 0 0-15,0 0-3 0,0 0 2 16,0 0-2-16,0 0 0 0,0 0-1 0,9-16-2 15,-7 11-2-15,-1-1-1 0,2 1-1 16,-1 2 0-16,-2 3 1 0,0-1 0 16,0 1-4-16,2-2 0 0,-2 0-3 15,1 1-6-15,-1-1 0 0,0 1-1 16,2-1-3-16,-2 1 1 0,0 1-1 0,1-2-1 16,-1 2 1-16,0 0-1 0,-9 0 0 15,-2 6 1-15,-2 5 1 0,0 1 1 16,2 2 0-16,-4 1 0 0,7-4 0 15,-1 1-2-15,1 0 2 0,3-2 0 16,-2 3 0-16,2-6 0 0,1 4 0 16,1-2 2-16,1-4-2 0,-1 4 2 15,3-4 1-15,-1-1 0 0,1 7 2 16,0-5 0-16,0 4 0 0,0 0-1 16,0-1 0-16,6 5-1 0,1-2-1 0,-1 0-1 15,1-1 1-15,2-1-2 0,0 1 1 16,-2-1-1-16,1 3 0 15,-2-3 0-15,-1-1 0 0,0 4 0 16,-3-4 0-16,-1-4 0 0,1 5 0 0,-2-3 3 16,0 5-2-16,0-2 2 0,0 3 0 0,-8 2-1 15,-3-1 4-15,-6 4 0 16,-2-5 0-16,-3-1 2 0,-5-3-2 16,-2-1-1-16,0-2-1 0,-2 0-2 15,0-3-1-15,2 0-2 0,1-1-4 0,8 0-7 16,4-1-7-16,4-1-20 0,5 0-18 15,3 1-77-15,4-1-65 0</inkml:trace>
  <inkml:trace contextRef="#ctx0" brushRef="#br0" timeOffset="868350.561">20494 13532 422 0,'0'0'33'0,"0"0"-13"0,0 0-8 16,0 0-7-16,0 0-1 0,0 0-2 16,0 0-2-16,0 0 0 0,0 0-1 15,138-6 0-15,-106 10 0 0,0 1-1 16,1 0 1-16,-3-1 1 0,-2-1 0 16,-10 1 1-16,-6-4-1 0,-6 1-1 0,-6-1-1 15,0 0-1-15,0 0 2 0,2 2 3 16,-2 4 1-16,0 3 2 15,-8 4 0-15,-7 4-1 0,-3 3 1 0,-4-2-2 16,-2 1 1-16,2 1-3 0,2 2 3 16,-2-1 0-16,8 1-2 0,2 1 2 15,3-2-2-15,5-5 0 0,3-1-1 16,1 2 1-16,1-3 0 0,9 6 1 16,3-6-1-16,3-2 0 0,4-4 2 0,2-3-2 15,1-2-2-15,2-3 2 16,-2-2-1-16,0-9 1 0,-4-3 0 15,3-6-1-15,-7-2 1 0,-3-7 1 16,-3-1 1-16,-5-2-3 0,-2 1 2 0,-2 2 2 16,-5 3 0-16,-5 0 0 0,0 5-1 15,-5 4-3-15,7 7-2 0,2 2 1 16,-3 4-4-16,6 2-1 0,1-1-4 16,-1 1-4-16,3 2-2 0,-2 0-2 15,2 0-1-15,0 0-14 0,0 0-44 0,9 7-107 16,10 5-39-16</inkml:trace>
  <inkml:trace contextRef="#ctx0" brushRef="#br0" timeOffset="868525.4917">21213 13534 556 0,'0'0'32'0,"0"0"-8"16,0 0-7-16,0 0-9 0,0 0-8 0,0 0-9 15,0 0-2-15,0 0 0 0,0 0 0 16,0 0 0-16,-7-7-12 0,7 29-28 16,-1 7-40-16,-3 0-64 0,-2 1-72 15</inkml:trace>
  <inkml:trace contextRef="#ctx0" brushRef="#br0" timeOffset="868711.4183">21049 13966 462 0,'0'0'24'0,"0"0"-6"15,0 0-4-15,0 0-4 0,0 0-10 16,0 0-5-16,0 0-3 0,0 0-3 16,0 0-4-16,-13-5-14 0,11 5-21 15,-1 4-37-15,2 2-71 0</inkml:trace>
  <inkml:trace contextRef="#ctx0" brushRef="#br0" timeOffset="869152.3886">21467 13709 410 0,'0'0'36'16,"0"0"-11"-16,0 0-13 0,0 0-10 0,0 0-7 15,0 0-1-15,0 0 1 0,0 0 4 16,0 0 1-16,0 0 2 0,4 3 2 0,-8 11-1 16,-1-2 1-16,1 3-2 15,-2-1 1-15,2-3-1 0,1 5 0 16,2-5 1-16,1 4 1 0,-2 1-1 0,2-5 0 15,0 6-1-15,4-2-1 0,-1-4 2 16,4 5-3-16,-1-3 0 0,0 1-1 16,-2 0-1-16,2 0-1 0,1 1 1 15,-4-5 0-15,2 7-1 0,-3-7-1 16,-2 4 1-16,0 3 1 0,-1 0 1 0,-5 1 2 16,-4-2-1-16,4-6 2 0,-5 1 1 15,-1-4 2-15,4-2 2 16,-7 1 1-16,-1-3 1 0,6-1-2 0,-10-2-1 15,2 0-3-15,-2-2-4 0,-4-5-4 16,5-3-1-16,3 0-10 0,7 1-24 16,-1-5-39-16,7 0-61 0,3-3-76 15</inkml:trace>
  <inkml:trace contextRef="#ctx0" brushRef="#br0" timeOffset="869663.1614">21607 13750 505 0,'0'0'31'16,"0"0"-8"-16,0 0-11 0,0 0-5 15,0 0 0-15,0 0-5 0,0 0 0 16,0 0-6-16,0 0-6 0,0 0-7 16,234 31-15-16,-195-19-18 0,0-1-20 15,-3-2-6-15,-4 1 3 0,-7-4 21 0,-12-2 27 16,-6-2 19-16,-7-2 11 0,0 0 6 15,0 0 10-15,0 0 3 0,0 0 11 16,-12 0 3-16,-6-5 6 0,-7 1-2 16,0 3-5-16,-1 1-6 0,5 0-11 15,3 0-3-15,3 4-5 0,3 2-1 16,2-1-4-16,0 3 0 0,4-1-3 16,1 0 0-16,0 3 0 0,3 0 0 15,-2 7-1-15,4 0-2 0,0 6 0 16,-1-4 0-16,8-1 0 0,-2-4-1 0,4 1 0 15,-1-7 0-15,1 0 0 0,-1-2 2 16,2-5 0-16,6 3-2 0,-2-4 0 16,8 0-1-16,-2-10 0 0,-2 0 1 15,0-5 1-15,-2-2 1 0,2-2 1 16,-4-1 0-16,-1 2 2 0,-1-1 0 0,-6 5 1 16,-2 1-1-16,0 3 0 0,-3 4-1 15,-1-5 1-15,0 7-2 0,0-2-2 16,2-4 0-16,-2 6-1 15,-6-4-1-15,1 3-1 0,2 0 1 0,-6 1-5 16,4 1 0-16,1 3-6 0,-1-2-7 16,-1 2-5-16,1 0-18 0,-1 2-26 15,-4-2-41-15,5 3-102 0</inkml:trace>
  <inkml:trace contextRef="#ctx0" brushRef="#br0" timeOffset="871492.6466">22864 13566 255 0,'0'0'25'0,"0"0"-14"0,0 0-15 15,0 0-4-15,0 0 1 0,0 0 6 16,0 0 4-16,0 0 2 0,0 0 0 16,-73 77 1-16,44-44-2 0,-1 3 0 15,-2 1 0-15,-1-1-1 0,1 0-2 0,2-2 0 16,2-4-1-16,5-3 1 0,4-5 2 16,5-6 0-16,4-5 1 15,4-2 0-15,3-6 10 0,0 0 19 0,3-3 12 16,-3 0 8-16,3 0-11 0,0 0-17 15,0-6-17-15,9-8-8 0,2-9 0 16,8 0-2-16,0-3-1 0,7-3-2 16,3-3 1-16,4-4-7 0,4-1 3 15,0-1-1-15,0 1 4 0,-2 0 1 16,-3 5 2-16,-3 1 0 0,-6 5 2 16,-2 3 2-16,-7 8 0 0,-4 2 4 0,-3 7-3 15,-4 3-1-15,1 0-7 0,-4 3-4 16,0-2 0-16,2 2 1 0,-2 10 6 15,0 8 3-15,0 9 0 0,-6 3-1 16,-1 0 1-16,0 2 2 0,-4 0-2 16,2 2 0-16,-2 0-1 15,4-4 1-15,1-3-2 0,-1-9 1 0,3-1-1 16,1-7 0-16,1-5 0 0,1 1 1 16,1-6 2-16,-2 0 1 0,2 0 3 0,0 2 0 15,0-1-1-15,0-1-3 0,0 0-3 16,11-1-1-16,3-10-1 15,4-4 1-15,0-4 2 0,-3-1 0 0,1 0 1 16,-3 0-3-16,-1-2 2 0,-3 3 0 16,0 5 0-16,-2 0 1 0,-4 6 0 15,-2 4 1-15,2-1 2 0,-3 5-1 16,0-1-1-16,0 1 0 16,2-2-3-16,-1 1-1 0,1-1-2 0,-1 2-3 15,1-1 3-15,-1 1-2 0,-1-2 3 0,2 2 3 16,-2 0 0-16,1 0 2 0,-1 0-2 15,1 0 0-15,-1 0 1 0,2 2-1 16,-2 4 1-16,0 4 0 0,0 6 0 16,0 1 3-16,-4 3-2 0,1 1 1 15,-2-1-2-15,1 0 1 0,-1-7-4 16,0 2 4-16,2 0-1 0,0-3 0 16,0 5 1-16,0-6-2 0,0-7 0 15,2 8 1-15,1-8-1 0,-2 0-1 16,2 4 0-16,0-8-1 0,0 0-5 0,0 0-25 15,0 0-69-15,0 0-117 0</inkml:trace>
  <inkml:trace contextRef="#ctx0" brushRef="#br0" timeOffset="874953.9565">22625 13601 151 0,'0'0'22'0,"0"0"-13"0,0 0-5 15,0 0-3-15,0 0 2 0,0 0 5 16,0 0 2-16,0 0 2 0,0 0 0 15,1 13 3-15,-8 9 2 0,-4 5 0 16,-3 0 1-16,-6 4-2 0,-1 3 1 16,-3 2-6-16,0 0 1 0,-4 2-7 15,1 3 1-15,1-2-1 0,-2-1-1 16,4-3 1-16,3-1 0 0,1-4 0 16,6-5 2-16,2-9 2 0,7-5-2 0,0-3 3 15,4-5 8-15,-4 0 13 0,4 2 11 16,1-5 5-16,-2 0-12 0,2 0-14 15,0-8-13-15,9-7-6 0,4-8-2 16,4-5 0-16,5-4-3 0,3 0 1 16,2-4-1-16,7-2 0 0,1-4-2 15,5 3 0-15,0-3 0 0,5 0 0 16,-5 1 4-16,3 4-2 0,-3 2 2 16,-7 3 1-16,0 5-1 0,-2 2 2 15,-5 4-1-15,-3 2 1 0,2 2-1 0,-2 4-1 16,-2 4 0-16,1 3 0 0,0 3 0 15,-2 3 0-15,0 0 0 0,1 4 1 16,-1 4-1-16,-3 2-2 16,-1 3 1-16,-4 1-1 0,-2 0 0 0,-3-2 1 15,-4 4 0-15,-3 6 1 0,-2-2 0 16,-2 10 1-16,-7-3 0 0,-4-3 2 16,-2 2-2-16,-2-2 2 0,-3-5-3 15,1 1 2-15,-4-3-1 0,2-3 1 16,-2-3-1-16,-4-1 0 0,2-4 1 0,-2 0 1 15,-1-3 0-15,-1-3-1 0,-1 0-1 16,2 0 0-16,0-1-2 0,1-4 1 16,9 2-2-16,3-2 0 0,9 4 2 15,2-1 2-15,2 1-1 0,4 1-1 16,-2-2-1-16,2 2-2 0,0-1 2 0,0-1 0 16,0 0 0-16,0 1 0 15,0-1 0-15,0 2-1 0,0-3-1 0,0 2 2 16,2 1 0-16,-1 0-1 15,5 0 3-15,0 9 0 0,-1 6 1 0,3 10-1 16,-4-1 1-16,-2 5 0 0,3 1 1 16,-2 2 0-16,-1-3-1 0,0 2 0 15,3-2-1-15,-1 0 0 0,2-3 2 16,0 0-2-16,2-7 1 0,1-1 0 16,1-4 1-16,5-3 0 0,-2-2-1 0,4-1-2 15,2-2-1-15,1-1-1 0,2-4-2 16,-2-1-1-16,2 0-2 15,1-6-2-15,3-3-4 0,-3-6-4 16,3-4-3-16,2-1 2 0,-2-5 1 0,1-2 10 16,-2 1 7-16,-3-2 7 0,-5 4 0 15,-4 2 2-15,-5 5 4 0,-3 8-1 0,-5-2 0 16,0 0 0-16,0-1-2 16,-5-2-2-16,-2 2 0 0,2 4-1 15,-6-1-1-15,4 5-2 0,2 2 0 0,-6 1-3 16,-2 1 0-16,-4 0 0 0,-4 7 0 15,4 2 0-15,0 3 0 16,4 2 1-16,1 1 0 0,5-2 0 0,1-1-1 16,3-2 0-16,-1 0 1 0,3 1 2 15,1 0-1-15,0 1 1 0,0-4 0 16,1-1-1-16,6-2-2 0,1 0-1 0,3-4-1 16,4-1-1-16,2 0 2 0,2-4-2 15,1-7 0-15,-4-2 1 16,-5 3 0-16,0-1 2 0,-3 3 0 0,-1 1 2 15,-1-1 0-15,-3 5 2 0,0 0-3 16,-3 3-1-16,0-2-3 0,0 2-3 16,0 0 1-16,2 0 1 0,-2 0 2 15,0 0 2-15,0 3 0 0,-5 8 0 16,-1 5 0-16,3-6 1 0,2 7 0 0,1-1 1 16,0-4-2-16,3 3 0 15,1-7 0-15,4-2-3 0,0 1 0 0,1-5-3 16,1 1-2-16,1-3-1 0,5-1-2 15,-1-9-1-15,2-3 0 0,0-3 2 16,-5 1 2-16,0 0 7 0,-1-1 1 16,-2 4 4-16,-2 0 2 0,-2 4 1 15,0 0 3-15,-1 0 2 0,-2 4-1 16,1 0 1-16,-3 4-3 0,0-1-4 16,0 1-5-16,1 0-5 0,-1-2-1 15,0 2 2-15,2 0 2 0,-2 0 3 0,0 0 1 16,1 3-2-16,-1 4 1 15,0 4-1-15,0 1 0 0,0-1 0 0,0 1-1 16,0-7 0-16,2 1 0 0,-1-2-1 16,1 1-1-16,-1 0 1 0,4 1-2 15,0-5-1-15,2 1 1 0,7-2 0 16,0 0-1-16,3-6 2 0,0-2-1 16,-6 1 4-16,3-1 3 0,-5 3 0 15,-2-1 3-15,2 2-2 0,-5 0 5 16,0 3 0-16,-4 1-3 0,0 0-2 15,0 0-6-15,2 0-3 0,-1 0 1 0,1 0 0 16,-1 0 3-16,2 0 1 16,3 6-1-16,-2 2 1 0,3 6-2 0,1-2-3 15,-1 0 0-15,5 4-1 0,0-4-3 16,-3-3-7-16,3-2-12 0,2-2-24 16,1 0-16-16,1-2-28 0,0-3-3 15,-1 0 15-15</inkml:trace>
  <inkml:trace contextRef="#ctx0" brushRef="#br0" timeOffset="875265.2212">23669 14081 11 0,'0'0'38'0,"0"0"4"16,0 0-1-16,0 0 0 0,0 0-5 16,0 0-2-16,0 0-5 15,0 0-4-15,0 0-6 0,0 0-3 0,9-40-7 16,-9 40-1-16,-6 0-2 0,-1 0-2 16,-2 1 1-16,2 4-3 0,2-2 1 0,1 8 0 15,4-5 0-15,0 3-1 16,0 0-5-16,3-1-4 0,1 0-4 15,5-5-2-15,-2 1-4 0,5-4-2 0,-2 2 0 16,-1-2 4-16,2 0 9 0,-4-5 6 16,2-1 6-16,-5-2 6 0,2 2 4 15,-5 2 2-15,2-1 4 0,-3-1 2 16,2 1 2-16,-1 1 2 0,1-1-4 16,-2 5-7-16,0-1-8 0,0 1-6 0,0-2-3 15,0 2 2-15,0-1-2 0,0 1 0 16,0 0-3-16,-2 0-1 15,1 4-1-15,-1 1-8 0,1-1-16 0,1 4-28 16,0 1-67-16,3 5-76 0</inkml:trace>
  <inkml:trace contextRef="#ctx0" brushRef="#br0" timeOffset="875837.5765">24045 13741 334 0,'0'0'29'0,"0"0"-17"0,0 0-9 0,0 0-6 15,0 0 2-15,0 0 1 0,0 0-1 0,0 0-1 16,0 0-2-16,9 124 0 0,-23-88-1 16,-3 2-1-16,-4 2 1 15,0 2 1-15,1-4-1 0,-2-4 3 16,6-5 1-16,1-3 1 0,4-11 0 0,6-8 2 15,3-2 5-15,2-5 9 0,-1 0 3 16,1 0-4-16,0 0-4 0,0-7-10 16,7-10 2-16,6-9 0 0,4-4-1 15,5-1 0-15,0-1 1 0,7-2-3 16,-2 2 0-16,4 2 0 0,-4 1-1 16,-1 1 2-16,-3 4 1 0,-7 2 1 0,-3 9 2 15,-7 4 1-15,-3 6-4 16,-3 3-4-16,1-2-10 0,-1 2 1 15,2 0 2-15,-1 0 4 0,-1 10 5 0,0 10 0 16,0 8 0-16,-1 6-1 0,-2 2 1 16,-2 3-1-16,-2 0-1 0,4 2-1 15,-1-4 3-15,1-4 0 0,2-10 0 16,1-7 5-16,0-6 0 0,0-4 9 16,0-2 6-16,0 3-1 0,0-7-3 0,1 0-5 15,6-11-1-15,8-9-1 0,1-7-1 16,1-3-1-16,-1-6-3 0,3-2 2 15,-2 1-3-15,2 1-1 0,0 1 0 16,-2 0 1-16,2 4-1 0,-1 3 1 16,-3 2 0-16,1 5-1 0,-7 4-1 15,-5 8-3-15,-1 6-3 0,-3 3-11 16,0 0-2-16,0 0 1 0,4 0-2 16,2 6 1-16,1 12-11 0,0 5-21 15,-1 6-21-15,0 2-40 0,0 6-66 0</inkml:trace>
  <inkml:trace contextRef="#ctx0" brushRef="#br0" timeOffset="876381.6812">24550 14025 228 0,'0'0'30'0,"0"0"-8"16,0 0-7-16,0 0-8 0,0 0-3 0,0 0-4 15,0 0-1-15,0 0 1 0,0 0-1 16,0 0-2-16,-86 3 2 0,81 11 0 16,0-4 2-16,2 2 1 0,0-2 4 15,3 1 5-15,0 2 3 0,-1-4 0 16,2 0-2-16,7-3-5 0,-3 0-4 16,7-3-2-16,1-1-2 0,4-2 1 15,1-2 1-15,-4-3 1 0,-2-2 1 16,-1-4 3-16,-2 5 0 0,0 0 3 0,-4 0-1 15,-2 3 1-15,0 0 0 0,0 0-2 16,-3 3-1-16,0-2-4 0,0 2-3 16,3 0-2-16,-3-1-1 0,0 1 0 15,1 0 3-15,-1 0 2 0,0 1 1 16,0 7 0-16,0 6 0 0,-1 4 2 16,2-6-1-16,2 3 2 0,0-6 0 0,1-1 1 15,1-1-2-15,-2-4-2 0,4 2-2 16,-1-3 0-16,4-2-2 0,3 0 1 15,1-7-2-15,4-1-1 0,-4-4 3 16,-2-2 1-16,-5 3 2 0,4 1-1 16,-6 2 2-16,-2 3-2 0,1-2 1 15,-2 4 2-15,-1-2-1 16,2 2-2-16,-3 3-5 0,0-2-3 0,0 2-1 16,0 0 3-16,0 0 3 0,-1 6 2 15,-8 7 0-15,0 2 0 0,-1 2-1 16,4-3-1-16,2-1-2 0,1-4-2 0,2-4-7 15,-1 0-13-15,2 2-22 0,0-1-49 16,2 1-92-16</inkml:trace>
  <inkml:trace contextRef="#ctx0" brushRef="#br0" timeOffset="876521.8564">24975 13846 173 0,'0'0'-7'15,"0"0"-4"-15,0 0 0 0,0 0 6 16,0 0-2-16,0 0-9 0,0 0-16 16,0 0-32-16</inkml:trace>
  <inkml:trace contextRef="#ctx0" brushRef="#br0" timeOffset="877268.5438">25190 14123 261 0,'0'0'34'16,"0"0"-9"-16,0 0-8 0,0 0-7 15,0 0-5-15,0 0-3 0,0 0-2 16,0 0-3-16,0 0 2 0,-107-22 0 16,94 36 1-16,1 2 1 0,1 3 1 0,5-4 1 15,0 1 0-15,5-5 4 0,-1 2 2 16,2-1 3-16,0-2-1 0,2-1-2 15,5-4-4-15,1 1-5 16,4-6-7-16,7 0-4 0,3-6-2 0,4-11 2 16,-2-5 2-16,0-3 3 0,2-6 1 15,-2-4-1-15,4-3 1 0,-1 0 2 16,1 0 3-16,1 0 3 0,-1 3 2 16,-4 1 6-16,-3 2 0 0,-5 4 6 15,-4 11-1-15,-8 5-2 0,-4 0-6 16,0 8-7-16,0 0-3 0,0-1-3 0,-3 5 0 15,-7 0 2-15,-6 9 3 16,-3 10 3-16,2 3-1 0,0 10-1 0,2 3-1 16,1 3-3-16,-1 4-1 0,4 4 1 15,-2-1-1-15,6-4 2 0,-2-3-1 0,4-6 1 16,0-12-1-16,2-8 3 16,3-6 1-16,0-2 3 0,0 1 0 15,0 0-2-15,4 1-3 0,2-5-4 16,6-1-1-16,5 0 1 0,0-6 3 0,5-5 2 15,-6-1 2-15,1-1 2 0,-8 3 1 16,1 1 0-16,-6 4 2 0,-1 2-1 16,0 0-2-16,-3 3-1 0,0-2-6 15,0 2-1-15,0 0-1 0,2 0 3 16,-2 0 4-16,0 0 3 0,0 2-1 16,0 8-2-16,-3 0 2 0,-2 8-1 15,4-6 0-15,-1 0 2 0,2 5 0 16,2-7-1-16,5 4-3 0,-1-6-4 15,3-2-4-15,1-2-2 0,0-2 1 0,7-2 2 16,-4 0 1-16,4-2 1 0,-5-5 4 16,-2-3 1-16,-4 5 5 0,4-8-1 15,-4 7 0-15,-3 1 1 0,0 2 0 16,-3 3-1-16,0-1-1 0,0 1-3 16,1-2-2-16,1 2 2 0,-2-1 0 0,1 1 4 15,1 0 2-15,-1 0 0 0,3 1-2 16,1 9-3-16,-1 3-2 15,-3-4-2-15,5 5 0 0,-1-6 1 16,-1 0-8-16,2-1-14 0,-1 0-23 0,1 0-38 16,2-3-56-16</inkml:trace>
  <inkml:trace contextRef="#ctx0" brushRef="#br0" timeOffset="877734.3279">24129 14486 528 0,'0'0'45'0,"0"0"-9"0,0 0-14 15,0 0-11-15,0 0-6 0,0 0-4 16,0 0 0-16,0 0 0 0,0 0-2 16,0 0-1-16,304 59-3 0,-261-39-4 0,-1-3-10 15,-4-1-14-15,-4 0-25 0,-3-2-24 16,-10-4-27-16,-2 0-28 15,-9-3-23-15</inkml:trace>
  <inkml:trace contextRef="#ctx0" brushRef="#br0" timeOffset="877912.8521">24171 14648 457 0,'0'0'57'0,"0"0"-26"16,0 0-17-16,0 0-9 0,0 0-5 16,0 0-8-16,0 0-14 0,0 0-48 15,0 0-90-15,290 135-72 0</inkml:trace>
  <inkml:trace contextRef="#ctx0" brushRef="#br0" timeOffset="879779.2514">20353 14181 167 0,'0'0'47'0,"0"0"-3"16,0 0-3-16,0 0-5 0,0 0-4 16,0 0-8-16,0 0-4 15,0 0-11-15,0 0-6 0,0 0-4 16,-23-19-5-16,23 19-1 0,-1-2-1 0,1 2 3 15,-2 0 3-15,2 0 4 0,0 0-1 16,0 0 3-16,0 0 0 0,0 0 0 16,0 0 0-16,0 0-2 0,2 5 1 15,0-2 1-15,3 4-2 0,-1-4 3 16,5 1-4-16,2 6 1 0,4-4-1 0,2 3 3 16,2-2-2-16,1 1-2 0,5 0 1 15,2-1-1-15,2 3 0 16,4-1 0-16,2 1 0 0,5 3-1 15,1-1 0-15,-2 0 0 0,0 2 1 0,-1-2 0 16,-5 2-1-16,-1-4 1 0,-2 1 0 16,-3-2 0-16,0 0 1 0,-1 0 2 15,-2-1-1-15,-4-3 4 0,-3-1 0 16,-6-1 2-16,-7-2 1 0,2 1 2 16,-6-2 2-16,0 0-5 0,0 0 1 0,2 0-4 15,-1 2-1-15,1-2 1 0,-1 0-6 16,0 0-6-16,1 0 2 0,-1 0-4 15,1 0 2-15,-1 0-2 0,1 0-3 16,0 0-4-16,0 0-6 0,-1 0-17 16,1 0-16-16,-2 0-17 0,0 0-43 15</inkml:trace>
  <inkml:trace contextRef="#ctx0" brushRef="#br0" timeOffset="880499.7881">21007 13061 38 0,'0'0'31'0,"0"0"-1"16,0 0-3-16,0 0-3 0,0 0 0 15,0 0-8-15,0 0-2 0,0 0-1 16,0 0 1-16,24 4 0 0,-25 8 6 0,1 2 0 16,0 9 1-16,-9 2-4 0,-7 2 2 15,3 2-2-15,-6 5 1 0,2 6-1 16,0 4-4-16,0 3-1 0,0 5-2 16,-1 2-1-16,3 2 0 0,-4-1-2 15,2 1 1-15,-2 0 0 0,2 1-2 0,-2 2 1 16,-3-3-2-16,1 2-2 0,0 0 2 15,-2 0-3-15,-1-2 1 16,-1-1 1-16,3-3 1 0,-4-6-1 0,5-5 3 16,-2-6-3-16,4-5 1 0,-1-3 3 15,3-8-3-15,6-6 2 0,5-5-3 16,-1 0-1-16,4-5 1 0,0 0-2 0,2 0 3 16,1-3 1-16,-3 0 0 15,3 0-1-15,0 0-6 0,0 0-9 16,9-3-3-16,5-8-8 0,3-3-7 0,-1-2-20 15,2 0-28-15,-4-1-30 0,1-2-32 16</inkml:trace>
  <inkml:trace contextRef="#ctx0" brushRef="#br0" timeOffset="881321.3352">21274 13045 62 0,'0'0'23'0,"0"0"1"0,0 0-4 15,0 0-1-15,0 0-2 0,0 0-3 0,0 0-1 16,0 0-3-16,0 0 2 0,0 0-4 15,-256-55-2-15,217 49 1 0,-1 0-3 16,-5 1 2-16,0-1-1 16,-5 0 0-16,-1-1 4 0,0 3-5 0,1-1 2 15,2 2 1-15,3 0 0 0,6 1 0 0,6-1-1 16,2 2 0-16,11 0-2 16,3 1 0-16,4 0 1 0,6 0-3 15,2 0 2-15,-1 0-2 0,0 0-2 16,0 0 2-16,-5 0 0 0,5 0 1 0,-4 2 3 15,-1 0 0-15,2 1 2 0,-1 0 0 16,-1 0 0-16,-3 2 0 0,6-1-2 16,-8 3 2-16,4 0-3 0,2-2 1 15,-3 4 0-15,3 0-1 0,0 2 1 16,-2 4 2-16,0 1-1 0,4-1 2 16,1 5 2-16,-1 0-3 0,-1 6 2 15,0 3-3-15,-1 4 0 0,-3 2 0 16,-2 3-2-16,-1 4 3 0,0 4-2 15,-2 6 1-15,0 1-2 0,-3 0-1 0,2 4 0 16,0-5-1-16,-1-1 1 0,5 1-1 16,-2 0 1-16,5-5 0 0,2-1-2 15,3-3 1-15,3 0 1 0,-1-5 1 16,4-4-2-16,1-3 1 0,-2-2-2 16,2-11 2-16,0-1-2 0,0-6 3 0,0-7-1 15,0 2 1-15,0-6 5 16,0 0 0-16,0 0 2 0,0 0-2 0,0 0-1 15,3 2-2-15,3 0-3 16,4-2-1-16,0 0 1 0,-1 0-2 0,0-4 1 16,-1-2-2-16,-1 2 0 0,-2-4-1 15,1 2-2-15,-5 3-4 0,4-6-9 16,-4 4-12-16,1-6-25 0,-2 1-38 16,0-2-63-16,0 1-85 0</inkml:trace>
  <inkml:trace contextRef="#ctx0" brushRef="#br0" timeOffset="881877.1038">19928 13557 188 0,'0'0'7'0,"0"0"2"0,0 0 2 0,0 0 0 15,0 0-2-15,0 0 0 0,0 0-2 16,0 0 1-16,0 0 0 0,-298 27 2 15,259-14-2-15,0 4-1 0,-2-2-2 16,0 2-1-16,3 0 2 0,-1-2 0 16,5-1-3-16,6-2 0 0,6-4-1 15,3 1 0-15,11-6 3 0,3-1 1 16,2 1 2-16,3-3 4 0,-1 0 3 16,1 0 2-16,-2 0-1 0,2 0-6 15,-1 0-7-15,1 0-8 0,0 0-9 0,0 0-5 16,7-8-9-16,9-4-7 0,3 0-12 15,1-1-13-15,1 1-23 0,-1 0-7 16</inkml:trace>
  <inkml:trace contextRef="#ctx0" brushRef="#br0" timeOffset="882122.1135">19453 13505 161 0,'0'0'27'0,"0"0"-2"0,0 0-3 15,0 0-2-15,0 0-2 0,0 0-1 16,0 0-3-16,0 0-4 0,0 0 2 16,0 0 4-16,-156 57 2 0,142-37 4 15,1 2 1-15,0-2 1 0,6 2-3 16,1-7 0-16,4 4 0 0,1 2-2 0,1-1 0 16,7 5-1-16,4-4 0 0,3-1-8 15,3-3-4-15,3-3-4 16,6 1-5-16,3-2-6 0,2-3-22 15,-1 1-51-15,0-3-96 0,-4 1-56 0</inkml:trace>
  <inkml:trace contextRef="#ctx0" brushRef="#br0" timeOffset="882718.3145">18583 13907 364 0,'0'0'11'0,"0"0"-4"15,0 0-1-15,0 0 4 0,0 0 4 16,0 0 3-16,0 0 0 0,0 0-1 16,0 0-1-16,0 0-4 0,-22 120-1 15,12-88-5-15,0 2-2 0,1-2 0 16,1 1-2-16,-1-4-2 0,3-2 2 0,2-8-1 15,1-3 1-15,-1-4-1 0,2-8-2 16,2 1-2-16,0-5 3 0,-1 0 2 16,1 0-1-16,0 0-5 0,-3 0-7 15,3-14-8-15,3-8 1 0,-3-7 3 16,1-4 3-16,8-5-3 0,1-3 1 0,4 0 3 16,1-1 2-16,4 3 7 15,-3 1 3-15,4 0 2 0,-4 5 3 16,1 4 4-16,-2 4-1 0,1 2 1 15,-3 4-1-15,2 3-6 0,0 2 1 0,1 4-3 16,0 2-1-16,4 4 1 0,2-1 1 16,2 3 1-16,0 0 1 0,2 2-2 15,1 0-2-15,0 0-1 0,1 5-2 16,-2 2-2-16,0 0-7 0,-6 3-2 16,-1 0-5-16,-7-2-8 0,-5 4-13 0,-3-5-7 15,-4 6-11-15,0 2-10 0,-13 2 2 16</inkml:trace>
  <inkml:trace contextRef="#ctx0" brushRef="#br0" timeOffset="884124.3152">18693 14019 94 0,'0'0'31'16,"0"0"-3"-16,0 0-5 0,0 0-4 15,0 0 0-15,0 0-2 0,0 0-4 0,0 0 1 16,0 0 0-16,-10 123-1 0,24-112 0 15,2-1-4-15,5-3-1 0,2 0-2 16,3-4-1-16,0-1-1 16,1 1-4-16,-1-3 0 0,-1 0 2 0,-7 0-2 15,-7 0 1-15,0 0 2 0,-7 0 3 16,1 0 3-16,1 0 0 0,-6 0 1 0,0 0-3 16,0-4-3-16,-2 1 3 15,-7-2 1-15,0 1 0 0,-5 3-1 16,-6 1-2-16,4 0 0 0,-5 2-2 0,7 3 2 15,0 5-3-15,4-2-1 0,4-1 0 16,-2 5 1-16,5-4 0 16,1-3-1-16,2 6 2 0,0 0-1 15,5 1 2-15,0 0-1 0,5-1 1 0,4-5-2 16,1-1-1-16,1-1-1 0,3-2-1 0,3-2 2 16,-9 0-1-16,7 0 1 15,-8 0 1-15,0-2 0 0,0-1 3 16,-7 2 2-16,0-1-1 0,-5 2 1 15,0 0-3-15,0 0-2 0,2 0-2 0,-1 0 0 16,-1 0 0-16,0 0 0 0,0 0 2 16,0 0-2-16,0 0 0 0,0 5-2 15,0-1 4-15,-1 1 0 0,-1 0 1 16,2-1 0-16,0 4 2 0,5-1-3 16,5 4 2-16,3-3-2 0,3-4-2 0,7-1 0 15,-1-1-1-15,-2-2 0 0,0 0-1 16,-1-2 0-16,-1-8-2 15,-3 3 0-15,1-3 1 0,-3-3 1 0,-3-2 1 16,-1 5 3-16,-4-4 0 0,0 6 1 16,-4 3 0-16,1 1 0 0,-2-1-2 15,0 0-2-15,-2 1 0 0,1 1 1 16,-6 3 0-16,-6 0 0 0,-2 5 0 16,-5 4 1-16,8-2-2 0,2 3-1 15,3-3 1-15,4-4-3 0,0 7 2 0,0-6 0 16,2 1-2-16,1 0 1 0,0-5-4 15,0 3-6-15,0 1-12 0,3-1-15 16,6 0-17-16,2-3-10 16,2-5 0-16,7-7 4 0,-4-4 13 0,-1-8 8 15,-1-2 11-15,0-3 10 0,1-1 14 16,1-3 7-16,-4 4 13 0,-2 0 12 16,0 4 6-16,-6 7 5 0,-1 1 2 15,-2 6-2-15,-1 5-3 0,0 1-8 16,0 5-8-16,0 0-3 0,0 0-8 0,0-2-6 15,0 0-6-15,2 1-1 0,1-2 1 16,1 2 2-16,10-2-2 0,4 3-5 16,2 0-3-16,8 0-4 0,-2 3 1 15,-2-2-1-15,0-1 2 0,-1 0 4 16,-8 0 5-16,1 0 7 0,-4-4 6 16,-2 0 10-16,-1 0 6 0,-6 0 7 15,1 3 3-15,-4 1-5 0,0-1 0 16,0 1 1-16,0-2-2 0,0 1 2 0,0-2-8 15,0 3-7-15,0-2-5 0,0 2-2 16,-1 0 1-16,-8 2 3 0,-1 10-1 16,-6 4-1-16,4 5-2 0,1 4-1 15,-1 4-1-15,2 2-2 0,0 2-1 16,1 0 1-16,2 2-2 0,0-1-3 16,1-3 2-16,3-10 1 0,2-1-2 15,1-8 1-15,-2-6-2 0,2 7 1 16,0-9 0-16,0 0 4 0,0 3-4 15,5-7-4-15,7 0-2 0,6-10-3 16,6-5 1-16,-3-5 6 0,-4-2 2 0,3-3 4 16,-5-1 0-16,-1 3 2 0,-1 2 0 15,-4 8 1-15,-6 3 2 0,0 7 0 16,-3 3-2-16,0 0-3 0,0 0-3 16,0 0 0-16,0 0 2 0,0 0 0 15,-5 3 2-15,-3 7-1 0,2 2 0 0,-1 1-1 16,2 2 0-16,4-4-1 0,-1 6 1 15,2 0-1-15,0-7 2 0,3 4-1 16,5-3 1-16,2-5-4 16,7 3 1-16,-5-4-1 0,5-4-3 0,3-1 1 15,-1 0-2-15,6 0 1 0,-5-8 0 16,-3-2 3-16,-4 2 2 0,-3-1 3 16,-4 5 2-16,-1 0 2 0,-3 1 0 15,-2 3-4-15,0 0-1 0,0 0 0 16,0-1 1-16,0 1 1 0,0 0 0 0,-1 0 1 15,-5 0-3-15,-3 0 1 0,1 4 0 16,1 4 0-16,1 1 0 0,4-4 0 16,1 5 1-16,1 1 2 0,0-2-2 15,6 5 1-15,5-3-3 0,1-6-3 16,5 3-2-16,-1-4-2 0,4-1-1 16,2-1-3-16,1-2-2 0,2 0-3 0,-2-3-2 15,-1-2 4-15,-7 0 1 16,-3 1 5-16,-6 4-4 0,-6 0-8 0,4 0-9 15,0 0-20-15,4 2-29 0,-1 4-57 16</inkml:trace>
  <inkml:trace contextRef="#ctx0" brushRef="#br0" timeOffset="884978.4441">18398 14190 156 0,'0'0'59'16,"0"0"-6"-16,0 0-6 0,0 0-10 16,0 0-9-16,0 0-6 0,0 0-6 15,0 0-5-15,0 0-1 0,0 0-2 0,162-83-3 16,-114 77-2-16,1 1-4 16,2 2-5-16,1 0-4 0,-3 0-5 15,-4 0-4-15,-8 3-6 0,-11 0-13 16,-6 0-31-16,-9 0-27 0,-7 1-36 0</inkml:trace>
  <inkml:trace contextRef="#ctx0" brushRef="#br0" timeOffset="885230.7702">18191 14193 207 0,'0'0'33'0,"0"0"20"16,0 0 13-16,0 0 0 0,0 0-13 16,0 0-23-16,0 0-17 0,0 0-6 15,0 0-5-15,0 0 0 0,55-38 1 16,-26 34-2-16,6 1-1 0,-1 0-2 16,0 0-3-16,-3 3-3 0,-2 0-4 0,-1 0-2 15,-11 0-7-15,1 0-15 16,-5 1-20-16,-3 2-29 0,0 1-37 0,-6-1-53 15</inkml:trace>
  <inkml:trace contextRef="#ctx0" brushRef="#br0" timeOffset="886206.5452">20130 13143 132 0,'0'0'34'0,"0"0"-5"16,0 0-2-16,0 0-3 0,0 0-2 16,0 0-5-16,0 0-3 0,0 0-5 15,0 0-2-15,-111 7 1 0,78-4 1 16,-5-2-4-16,-5 2 0 0,1-1-2 0,-4 1 0 16,2 0 1-16,-1-2 1 0,-1 3 1 15,3-3 0-15,2-1 0 0,4 3 2 16,2-3 2-16,5 0-2 0,2 0-2 15,9 0 1-15,0 0-2 0,8 0-2 16,-2 2-1-16,3-2-2 0,4 0-1 16,0 1 0-16,6-1-2 0,-1 0-1 15,1 0-4-15,-2 0-6 0,1 1-2 16,0-1-3-16,-1 0 3 0,1 0 4 16,1 2 0-16,0-2-14 0,3 2-27 15,12-2-56-15</inkml:trace>
  <inkml:trace contextRef="#ctx0" brushRef="#br0" timeOffset="886586.6506">19550 12965 112 0,'0'0'20'0,"0"0"3"0,0 0-2 16,0 0 2-16,0 0 2 0,0 0-3 15,0 0-3-15,0 0-4 0,0 0-3 16,0 0-2-16,-285 86 1 0,262-69-2 16,6-3 2-16,1 1 1 0,2 0-2 15,2-3 2-15,5 1-2 0,0 1-5 16,3-5 2-16,1 7 0 0,1-5 1 0,2 0 3 16,-1 6 3-16,8-3 3 15,6 6 1-15,3-5-2 0,5-2 0 16,7-1-4-16,2 2-3 0,5-3-1 0,3 1-3 15,-1-1 1-15,1 0-2 0,-5 0-1 16,-1-2 0-16,-6-2 1 0,-7-2-2 16,-4-1-2-16,-4-2 1 0,-7-1 0 15,1 1 2-15,-5-2 1 0,0 0 3 16,0 0-1-16,1 0-1 0,0 0-3 16,1 0-4-16,0 0-9 0,0 0-18 0,-2 0-34 15,1-2-59-15,1 2-107 0</inkml:trace>
  <inkml:trace contextRef="#ctx0" brushRef="#br0" timeOffset="889230.9911">10792 14071 61 0,'0'0'24'0,"0"0"-5"0,0 0-5 16,0 0-4-16,0 0-3 16,0 0 0-16,0 0-5 0,0 0-1 0,0 0 1 15,-27 13-4-15,27-13 2 0,-5 1-1 16,2 1 1-16,-1-1 0 0,1 2 0 15,3-3 3-15,-2 0-3 0,2 0 2 16,-1 2 0-16,-1-2 3 0,2 2 5 16,-1-2 0-16,1 1 6 0,0-1 1 15,0 2 2-15,0-1 0 0,0 1-2 16,0 1-3-16,10 0 1 0,-1 0-2 0,8 0 1 16,0-1-2-16,2-2 0 0,6 0 1 15,-1 0-1-15,-1 0-1 16,-1 0-2-16,1 0-2 0,-4 0-1 0,0 0-1 15,1 1 0-15,-7-1-1 0,9 0 2 16,-10 0-1-16,-7 0-1 0,7 0 1 16,-6 0-1-16,-2-1-1 0,2 1 1 15,-6 0-1-15,0 0-1 0,0 0 1 16,2 0-2-16,0 0 0 0,-1 0-1 16,1 0 0-16,-1 0-5 0,1 0-4 0,-1 0-9 15,1 0-10-15,-1 0-13 0,1 0-13 16,-2 0-17-16,1 0-34 0,-1 0-21 15</inkml:trace>
  <inkml:trace contextRef="#ctx0" brushRef="#br0" timeOffset="889646.074">10841 14256 88 0,'0'0'48'16,"0"0"-2"-16,0 0-8 0,0 0-8 15,0 0-15-15,0 0-5 0,0 0 0 0,0 0-1 16,0 0 1-16,45-7-2 0,-19 5-1 15,3 0-4-15,1 2 0 0,8-1-2 16,-1 1 1-16,2 0-2 0,0 0 2 16,3-2-4-16,-4 2 2 0,-1 0 2 15,-2 0-2-15,-6 0 2 0,1 3 0 16,-11-1 2-16,-1-1 3 0,-7-1 4 16,-7 0 3-16,2 1 3 0,-6-1 3 0,0 0 2 15,0 0-2-15,2 0-2 0,-1 0-5 16,1 0-2-16,-1 0-4 0,-1 0-6 15,3 0-3-15,-3 0-8 0,0 0-7 16,0 0-14-16,0 0-21 0,0 0-33 16,0 0-50-16</inkml:trace>
  <inkml:trace contextRef="#ctx0" brushRef="#br0" timeOffset="891386.578">15185 13368 239 0,'0'0'7'0,"0"0"-1"16,0 0 0-16,0 0 7 0,0 0 4 15,0 0 3-15,0 0 2 0,0 0-5 16,0 0 0-16,0 0-1 0,-153 204 0 16,121-157 2-16,0 3 0 0,-3 2 0 15,-1 0-1-15,0-2-5 0,-6 2-1 16,4-3-1-16,-2 0-5 0,-2-3 2 16,3-3-4-16,3-3-2 0,2-3 0 15,7-7 0-15,4-1-1 0,3-7 0 16,7-6-2-16,4-4 0 0,4-4-3 0,1-5-4 15,3 1-3-15,1-4-5 0,0 0-18 16,0 0-29-16,14-2-37 0,8-10-48 16</inkml:trace>
  <inkml:trace contextRef="#ctx0" brushRef="#br0" timeOffset="891707.5411">15153 13646 278 0,'0'0'37'0,"0"0"-1"0,0 0-1 15,0 0-6-15,0 0-6 0,0 0-11 16,0 0-6-16,0 0-6 0,0 0-1 16,0 0 1-16,19-22 3 0,-19 34 3 0,-2 6 2 15,-9 4 2-15,-4 6 0 16,-3 2 1-16,-4 3-3 0,3 1-2 15,-3-2-2-15,2 0-1 0,3-1 1 16,1-3-2-16,6-1 2 0,1-1-2 0,3-7 3 16,5-3-1-16,-2-3 1 0,3-3-1 15,0 0-3-15,4 1 3 0,3 0-1 16,7-5-3-16,4 2-3 0,1-7-8 16,4-1-9-16,2 0-25 0,-1-1-29 15,4-9-48-15,-2 0-55 0</inkml:trace>
  <inkml:trace contextRef="#ctx0" brushRef="#br0" timeOffset="891914.4582">15036 13860 371 0,'0'0'40'0,"0"0"-9"0,0 0-11 16,0 0-10-16,0 0-4 0,0 0-2 0,0 0-5 15,0 0-1-15,0 0-3 16,127-13-7-16,-104 13-7 0,-7 0-14 0,0-3-19 16,-7 0-16-16,-1-5-11 15,1 4-12-15,-7-7 8 0</inkml:trace>
  <inkml:trace contextRef="#ctx0" brushRef="#br0" timeOffset="892254.2798">15112 13581 126 0,'0'0'46'15,"0"0"-11"-15,0 0-9 0,0 0-5 0,0 0-4 16,0 0-3-16,0 0-1 0,0 0-4 16,0 0-3-16,0 0-3 0,176-73 0 15,-164 73-4-15,5 0-4 0,-6 0-1 16,-5 4-4-16,1 2-1 0,-7 3 3 16,4 7 4-16,-4 1 3 0,-1 4 3 0,-8 0 1 15,-3 1-1-15,1-3 0 16,-1 1 1-16,1-2 0 0,2 2 0 15,-1-3 1-15,6-3-1 0,-1 1 0 16,1-6 1-16,3-3 0 0,1 5 1 0,0-5 0 16,0 3 6-16,-2 2 6 0,2-9 3 15,7 5 6-15,-2-4-5 0,3-1-4 16,3 1-1-16,1-3-5 0,-1 2-2 16,-1 0-2-16,3-2-3 0,-3 0 0 15,4 1 0-15,-5-1-1 0,4 0-2 0,-6 0-2 16,5 0 0-16,-6 0-6 15,4 0-4-15,3 0-12 0,-9 0-28 0,6 0-44 16,-5 0-113-16</inkml:trace>
  <inkml:trace contextRef="#ctx0" brushRef="#br0" timeOffset="893777.6556">2688 10376 205 0,'0'0'28'0,"0"0"3"15,0 0 3-15,0 0 0 0,0 0 1 0,0 0-3 16,0 0 0-16,0 0-5 0,0 0-3 16,30-50-3-16,-27 47-3 0,-3 3-4 15,0-2-3-15,0 2-2 0,2 0-5 16,-1-2-2-16,-1 2-5 0,3-1-2 16,-2 1-2-16,-1 0 3 0,0 0 2 0,2 0 4 15,-2 1 0-15,0 11 1 0,-3 5 0 16,-4 7-2-16,-2-2 1 15,2 1-1-15,-1 2 1 0,0-3 3 16,2 4-4-16,2 0 3 0,-2 0-3 0,0 0-1 16,2 0 1-16,0-1-2 0,1-3 1 15,0-7 0-15,-2 4 0 0,1-4 0 16,4-5-1-16,-3 2 1 0,3-7 0 16,0-5 0-16,-3 0-2 0,3 0 1 15,0 2 0-15,0-1 0 0,0 1 1 0,0 0 0 16,0-1-3-16,0 1-3 0,0-1-6 15,0 0-4-15,0 1-18 0,-1 0-20 16,1-2-16-16,0 0-15 0,-2 0-1 16,-2 0 2-16,1-2 1 0</inkml:trace>
  <inkml:trace contextRef="#ctx0" brushRef="#br0" timeOffset="894342.3109">2553 10391 120 0,'0'0'41'15,"0"0"-2"-15,0 0-11 0,0 0-11 0,0 0-19 16,0 0-2-16,0 0 2 0,0 0 0 16,0 0 11-16,0 0-5 0,-14 23-1 15,8 4-1-15,-4-2 2 0,1 4-1 16,-5-2-2-16,5 1 4 0,0-2-5 16,1-8 1-16,5-3-2 0,0-4 1 15,2-6 0-15,-1 1 2 0,2-6 9 16,-1 0 8-16,1 0 11 0,0 2-3 15,0-2-11-15,0 0-10 0,4-5-11 16,5-7 2-16,8-8 3 0,0-3-3 0,-2-3 4 16,-2-2-1-16,1 0 4 0,-2 5 3 15,-2-1 0-15,-1 7 4 0,-2 3-2 16,-1 2 1-16,-2 4 4 0,3 1-2 16,-1 0-2-16,-3 4 1 0,0 0-5 15,0 0 0-15,1 2-2 0,-1-3-1 16,3 3-1-16,-2 1 0 0,9 0-1 0,3 3 2 15,3 6 0-15,-3 2 1 16,-6 1-2-16,4 2-1 0,-5 1-1 16,3 0 0-16,-4 1 1 0,1-2 0 0,-3-2 3 15,-2 2-4-15,-1 2 3 0,0-6-3 16,0 1-2-16,-3-3 1 16,0-2-2-16,0 0-2 0,4 5-3 0,-4-5-7 15,0-1-14-15,4 5-22 0,-1-5-48 16,6 2-96-16</inkml:trace>
  <inkml:trace contextRef="#ctx0" brushRef="#br0" timeOffset="894500.8883">2954 10609 558 0,'0'0'13'15,"0"0"4"-15,0 0 2 0,0 0-1 16,0 0-4-16,0 0-11 0,0 0-12 15,0 0-22-15,0 0-74 0,7-11-77 0,-7 11-65 16</inkml:trace>
  <inkml:trace contextRef="#ctx0" brushRef="#br0" timeOffset="951504.3303">10693 14433 91 0,'0'0'37'0,"0"0"-4"0,0 0-1 16,0 0-7-16,0 0-4 0,0 0-3 15,0 0-1-15,0 0 2 0,0 0-1 16,0 0-1-16,-10-8 2 0,10 6-3 0,-1 2-2 15,1 0-6-15,0 0-2 0,0 0 0 16,0 0 1-16,3 0 3 0,11 0 0 16,9 0 1-16,11 0-4 0,-1 0-3 15,7 0-3-15,1 2 0 0,1 1 0 16,2-2-1-16,0 1 1 0,-1 0-1 16,-2-1-2-16,-5 1 0 0,-4-1-3 15,-3-1 0-15,-11 2-2 0,-6-2-6 16,-6 0-4-16,-6 0-9 0,0 0-13 15,0 0-11-15,1 0-6 0,1 0-4 0,-2 0-11 16,-2 0-17-16</inkml:trace>
  <inkml:trace contextRef="#ctx0" brushRef="#br0" timeOffset="951708.7831">10659 14512 172 0,'0'0'53'16,"0"0"2"-16,0 0-8 0,0 0-7 15,0 0-10-15,0 0-9 0,0 0-8 16,0 0-7-16,0 0-6 0,0 0-8 16,311 37-10-16,-261-37-18 0,-5 0-37 15,3-5-100-15</inkml:trace>
  <inkml:trace contextRef="#ctx0" brushRef="#br0" timeOffset="983054.9988">2909 10313 93 0,'0'0'27'0,"0"0"-3"0,0 0-2 15,0 0-5-15,0 0-1 0,0 0-1 0,0 0-3 16,13-29 0-16,-13 26 0 15,0 3-4-15,0 0 0 0,0-2 0 0,0 0 0 16,0 1 3-16,0-1 2 16,3 0-3-16,-3 1 1 0,0 1-2 0,0-2-2 15,0 2 0-15,0-1-2 0,3 1-3 16,-3-1 4-16,0 1-5 0,0-3 4 16,0 3-1-16,0 0 2 0,0 0 0 15,3-2-4-15,-3 1-1 0,0-1-2 16,0-3-3-16,-3 1 2 0,-4-4-2 0,-6 0-1 15,1 3 0-15,-1-2 1 0,-1 3-1 16,-4-1 2-16,1 1-2 0,-6-3 3 16,2 2 1-16,7 0-2 15,-2 0 3-15,0 1 0 0,6-1 0 0,-7 0 0 16,2-1 0-16,4 2 0 0,-2-1-1 0,4 2 0 16,-1 0 0-16,0 0 0 15,4 2-2-15,-3-1 2 0,4 0-1 16,0 1 3-16,1 1-3 0,4 0 2 15,-3-2-3-15,3 2 0 0,0 0 2 0,-6 0-2 16,2 0 2-16,-3 0 1 0,-2 0-1 16,5 0 0-16,-1 0 0 0,-2 3-2 15,0-1 2-15,0 2-1 0,-2 1 2 16,3-4 0-16,-2 4-1 0,3-2 1 16,1-1 1-16,1 1-2 0,3-3 2 0,-6 1-3 15,3 1 0-15,-1-1 1 0,-2 1 0 16,6-2 1-16,-1 0-1 15,1 0 1-15,-2 2-1 0,1-1 1 16,-2 1 0-16,3-2 0 0,-3 1 0 0,3-1-1 16,-3 2-2-16,3-2 0 0,-1 1 0 15,-2 5 1-15,-2 3 2 0,1 1 1 16,-3 5-1-16,1 2-1 0,3 3 1 16,-3 7-1-16,-4 1 0 0,5 1 0 15,-3 2 1-15,1 1-2 0,1 2 2 16,-2 0 0-16,-1 0 0 0,3 3 3 0,0-2-4 15,-5 0 1-15,5-1-2 16,0-3 2-16,-1-2-1 0,-3 1 0 16,7-5 1-16,0-6-1 0,-1-1 0 0,2-6 4 15,1-7-3-15,-1 8 0 0,2-6 0 16,0-2-1-16,0 2 1 0,0-7 0 16,-1 0 0-16,1 5 1 0,0 0-1 15,0 1 0-15,-3 0 0 0,3-6-1 16,0 0 0-16,0 0 0 0,0 1-1 0,0 1 1 15,0 0 1-15,0-1-1 0,0 1-1 16,0 0-1-16,0-1 0 16,0 0-2-16,0 1-3 0,0-2 0 0,0 1 12 15,6 4 5-15,-3-2 2 0,4 3 4 16,4 0-13-16,-3-1-2 0,5 2 2 0,0-2-2 16,3 0 1-16,5-1 1 15,1-1-5-15,0 1 2 0,1-4-1 16,6 0 1-16,-3 0-1 0,1-2-1 15,1 2 2-15,-2-2-2 0,-3-1 4 0,0 1 2 16,-4-1-2-16,-3-1 0 0,-6 3 2 16,0-3-3-16,2 2 1 0,-1-1 0 15,-1 0 0-15,-5 1-1 0,-1 2-1 16,-4 0-1-16,6-2-4 0,-1 1 2 16,0-1-1-16,5-1 2 0,-4 2 2 0,7-1-2 15,-3 1 2-15,-3-1-1 16,6 2-2-16,-7 0 1 0,0 0-3 0,-2 0 1 15,-1 0-2-15,3 0 1 16,-1 0 3-16,1 0-2 0,-6 0 4 0,0 0 1 16,0 0 1-16,2 0 0 0,-1 0 3 15,1 0 0-15,-2 0 5 0,1 0 1 16,-1 0 3-16,0 0 4 0,0 0-2 16,0 0-13-16,3 0-3 0,-3 0-2 15,0 0-4-15,0-6 12 0,0 0 0 16,0-7-1-16,0-2-3 0,0 5 0 0,-3-9-1 15,3 0 0-15,0-2 0 16,0-7-1-16,0 2 1 0,0 2 0 0,6-1 0 16,0 3 2-16,2 2-1 0,-2-2 2 15,0 9-2-15,-2-2-2 0,-1 0 2 16,-1 4-2-16,1 0 1 0,-1-1 1 16,0 5-1-16,-1-5 1 0,-1 0-1 15,0 6 0-15,3 0 1 0,-3 0 0 16,0-1 2-16,0 2-2 0,0-7 1 0,0 5-3 15,0 2 1-15,3-6 0 0,-3 5 0 16,4-5 1-16,-2 1-1 0,-1 5 0 16,2-6 0-16,-1 7-1 0,-1-3 1 15,2 3-1-15,-3-2 2 0,0 1 0 16,0 1 0-16,3-1 0 0,-3 5 1 16,0-1-2-16,0 1 0 0,0-2 1 15,0 0-1-15,0 1-1 0,0-1-1 16,4 2 1-16,-4-1-1 0,0 1-3 15,0-2 2-15,0 2-2 0,0-1-1 0,0 1 3 16,0-2-3-16,0 2-1 0,0-1-3 16,0 1-4-16,0 0-4 0,0 0-7 15,0 0 5-15,0 0 4 0,0 0 4 16,0 0-8-16,-4 4-36 0</inkml:trace>
  <inkml:trace contextRef="#ctx0" brushRef="#br0" timeOffset="985014.1361">12576 14360 50 0,'0'0'18'0,"0"0"-5"0,0 0 0 15,0 0 3-15,0 0-2 0,0 0 4 16,0 0 2-16,0 0-2 0,0 0-2 0,0 0-4 15,-13-8-3-15,19 1-4 0,7 2 0 16,4-3 0-16,3 4 0 0,2-1-2 16,3-1 0-16,-1 3-1 0,4 0-1 15,-1-1 0-15,-1 0 0 0,0 0 1 16,-2 1 0-16,-6 0-1 0,-2 0 1 0,-3 1 0 16,-3-3 0-16,2 2 3 15,-8 2-1-15,5-3 0 0,-5 2-1 16,-1-1-1-16,2 1-4 0,-5 2 1 15,0-2-5-15,0 2-3 0,1-1-9 0,-1-1-11 16,0 1-15-16,2 1-17 0,-2-1-21 16</inkml:trace>
  <inkml:trace contextRef="#ctx0" brushRef="#br0" timeOffset="985802.6848">12452 14517 10 0,'0'0'15'0,"0"0"-4"15,0 0-3-15,0 0-1 0,0 0-3 16,0 0-2-16,0 0-2 0,0 0 0 16,0 0-2-16,0 0 1 0,40-14 0 15,-19 11-1-15,0 3 2 0,-1 0-1 16,8 0-1-16,-11 0 1 0,2 0-2 0,-3 0 2 15,-2 0 1-15,4 0 0 0,-7 2-1 16,1-1 1-16,-2 1 0 0,1-2 1 16,1 1-2-16,-3-1 2 0,4 1-1 15,-3-1 1-15,3 0 2 0,-9 0-2 16,6 0 1-16,-4 0 3 0,0 0 1 16,1 0 1-16,-4-1 0 0,1 0 2 15,1-1-2-15,-1 1 2 0,-4 1 1 16,0-2 0-16,0 2 0 0,2-1 1 15,-1-1-1-15,-1 0-1 0,2 1-2 0,-2-1 1 16,0 1-3-16,1-1 1 0,-1 1 0 16,0-1-2-16,2 1 1 0,-2-1 3 15,0 1-4-15,0-1-2 0,0 1 1 16,0 1-2-16,0-2-2 0,0 2 1 16,0-2-1-16,0 2-1 0,0-1 2 15,0 1 2-15,0 0-2 0,0 0-2 0,0-2 2 16,0 2 0-16,0 0 0 0,0-1-1 15,1-1 0-15,-1 2 1 16,0 0 0-16,0 0 1 0,0 0 0 0,0 0 1 16,0 0-1-16,0 0 2 0,0-1 0 15,0 1-2-15,0 0 1 0,0 0-3 16,0 0 1-16,0 0 0 0,0 0 0 16,0 0-2-16,0 0 2 0,0 0-3 15,0 0 3-15,0 0 0 0,0 0 0 16,0 0 1-16,0 0-1 0,0 0-1 15,0 0 1-15,0 0-1 0,0 0 2 0,0 0-2 16,0 0 1-16,0 1 1 16,0-1-1-16,0 0 1 0,0 0 1 0,0 3-2 15,0-3-3-15,0 0-4 0,-1 2-9 16,1-2-15-16,-5 1-31 0</inkml:trace>
  <inkml:trace contextRef="#ctx0" brushRef="#br0" timeOffset="987284.3182">2526 11164 0 0,'0'0'9'0,"0"0"2"15,0 0 3-15,0 0 2 0,0 0 0 0,0 0-1 16,0 0 3-16,0 0-3 0,0 0 0 16,30-51 0-16,-30 50 2 0,0 1-3 15,2-1 3-15,-1-1-1 0,1 1 0 16,-2-1 3-16,1 1-1 0,-1 1 1 16,2-2-7-16,-2 2-6 0,1-2-5 0,-1 2-5 15,0-1 0-15,0 1-2 0,0-2-6 16,0 2 3-16,0 0 3 0,0 0 6 15,0 8 6-15,-6 8-2 16,-1 5-1-16,-2 3-2 0,-1 1 0 0,0 4 1 16,1 1-3-16,-1 0 4 0,0-1-3 15,1 2 1-15,-2-2 2 0,4 0-2 16,-5-1 4-16,2 1-4 0,4-4 3 16,0 0-2-16,2-10 1 0,1 0-1 15,0-6-1-15,2-5 0 0,1 3 0 16,0-7-1-16,-2 0 2 0,2 0-1 0,0 0 2 15,0 3 1-15,0-1 0 0,0-2 2 16,0 2 4-16,0 0 1 16,-1-2-10-16,1 1-20 0,0-1-26 0,0-10-39 15,0-7-26-15</inkml:trace>
  <inkml:trace contextRef="#ctx0" brushRef="#br0" timeOffset="987882.8216">2568 11101 9 0,'0'0'25'16,"0"0"1"-16,0 0-1 0,0 0-9 16,0 0-7-16,0 0-13 0,0 0-3 15,0 0-5-15,0 0 7 0,0 0 8 16,-15-10 4-16,8 14 4 0,-6 9-5 16,0 5-3-16,-3 2 1 0,0 3 0 0,-1 0 2 15,4-3-2-15,0 0 0 16,4-5-3-16,2-1 0 0,1-6-1 0,5-4 0 15,-1 1 2-15,2-5 5 0,-1 0 11 16,1 0 15-16,0 2 15 0,-3-1 3 16,3 1 4-16,0-2-28 15,0 0-24-15,0 0-10 0,3-15-14 0,4-6 13 16,5-6 7-16,2-1 1 0,-2 5-2 16,-2 0 3-16,1 6-3 0,-3 3 3 15,-4 5-1-15,-1 4 1 0,0 2-1 16,-3 3-4-16,0-1-4 0,0 1-6 0,1-2-3 15,1 2-7-15,-1-1 19 16,1 1 7-16,5 0 7 0,0 0 9 0,6 6-16 16,0 3-3-16,3 0 2 0,-5-2-2 15,0 0 3-15,-4 2 1 0,0-3 1 16,3 4-1-16,-1-2-1 0,-2 1 0 16,2-4 0-16,-5 1-1 0,-1-2-1 15,0-1 0-15,1 2 0 0,-1-1 0 16,-1-1 2-16,1 2-1 0,-3-5-1 0,0 3 0 15,0 2-7-15,1 6-4 0,2-2-23 16,-3-5-46-16,4 2-82 0</inkml:trace>
  <inkml:trace contextRef="#ctx0" brushRef="#br0" timeOffset="988035.4108">2844 11273 620 0,'0'0'-4'0,"0"0"-6"16,0 0-12-16,0 0-43 0,0 0-71 15,0 0-103-15</inkml:trace>
  <inkml:trace contextRef="#ctx0" brushRef="#br0" timeOffset="1.01434E6">10550 14329 12 0,'0'0'10'0,"0"0"-2"16,0 0-1-16,0 0 0 16,0 0-2-16,0 0 2 0,0 0-1 0,0 0 2 15,0 0 2-15,-14-6 1 0,12 6 3 16,2 0 4-16,-1 0 4 0,1 0 3 16,0 0-1-16,0 0 0 0,7 5-8 15,9 1-2-15,6-2-2 0,5 0-4 16,5-1-1-16,1-3-2 0,8 0-1 0,1 0-1 15,1 0 1-15,2 0 0 0,0 0 0 16,1 0 2-16,-1 0 0 0,-2 0 1 16,-4 0 1-16,-7 0 0 15,1 0-1-15,-11 0-3 0,-6 0 0 0,-2 0-2 16,-8 0-1-16,0 0-2 0,-6 0-2 16,0 0-9-16,0 0-6 0,0 0-3 15,0 0-5-15,0 0-8 0,0 0-22 16,-15 0-31-16</inkml:trace>
  <inkml:trace contextRef="#ctx0" brushRef="#br0" timeOffset="1.01457E6">10698 14436 248 0,'0'0'20'16,"0"0"3"-16,0 0-3 0,0 0-5 0,0 0 0 16,0 0-8-16,0 0-4 0,0 0-2 15,0 0-3-15,0 0-4 0,273 17-5 16,-224-13-14-16,-4 2-16 16,3-1-28-16,-2-2-55 0</inkml:trace>
  <inkml:trace contextRef="#ctx0" brushRef="#br0" timeOffset="1.0158E6">3353 11032 43 0,'0'0'23'0,"0"0"3"0,0 0 5 0,0 0 2 16,0 0 0-16,0 0-1 0,0 0-6 15,0 0-2-15,0 0-7 0,-7 0-4 16,7 0-3-16,0 0-6 0,0 0-1 16,0 0 0-16,0 0-1 0,0 0 2 15,1 2-3-15,5 0-1 0,7-1-1 0,0 1-1 16,-3 1-1-16,-1 0 0 0,1 0-2 15,-3 0 0-15,-1 0 0 16,0 2-1-16,0 0 0 0,1 2 0 16,-4-4 1-16,1 4-2 0,-4-2 1 0,3 6 2 15,1 0-1-15,-4 3 3 0,-1 5 0 16,1 1 1-16,-6 8 1 0,-1-5 4 16,-6 3-3-16,1-1 4 0,-5-1-3 15,2 1-1-15,0-2 0 0,0-2-1 16,2-1 0-16,0-2-1 0,7-4-1 0,0-1 1 15,1-4 1-15,2 2-4 16,0 0 5-16,0 1-1 0,3 1 3 16,-1-3-3-16,1 2 0 0,0 1-6 15,0-1-5-15,0 0-11 0,1 1-36 0,2 1-47 16</inkml:trace>
  <inkml:trace contextRef="#ctx0" brushRef="#br0" timeOffset="1.01598E6">3360 11859 94 0,'0'0'41'0,"0"0"5"16,0 0 4-16,0 0-17 0,0 0-16 15,0 0-13-15,0 0-17 0,0 0-14 16,0 0 1-16,0 0-8 0,-4 17-61 15</inkml:trace>
  <inkml:trace contextRef="#ctx0" brushRef="#br0" timeOffset="1.0253E6">2209 9264 88 0,'0'0'35'16,"0"0"5"-16,0 0-1 0,0 0 2 0,0 0-9 15,0 0-6-15,0 0-5 0,0 0-2 16,0 0-5-16,12-43-3 0,-11 38 0 16,-1 5-3-16,0-1 1 15,0 1-2-15,2-2 2 0,-2 0-3 0,0 1 1 16,1-1 0-16,-1 1-4 0,0-1 0 16,2 1-2-16,-2 0 0 0,0-1-6 15,0 0-4-15,0 1-6 0,0 1 0 16,0-2 7-16,0 2 8 0,0 0 5 15,0 2 3-15,0 13-3 0,-2 5-4 0,-2 6 0 16,-2 2-1-16,0 1-1 0,-4-1 1 16,3 3 0-16,0 1 0 15,-4 0 0-15,0 2 0 0,4-1 1 16,-2 1 0-16,-1-3-2 0,3-2 2 0,-2-3-1 16,3-7 0-16,2-3 0 0,0-6 2 15,2-6-2-15,2 2 1 0,0-6 1 16,-1 0 2-16,1 0 5 15,0 2 4-15,-2 0 4 0,2-2 5 0,0 1-8 16,-1-1-4-16,-2-3-5 0,3-14-8 0,0-9 6 16,0-9 1-16,0-3-1 0,4-1-1 15,1-4 0-15,3 0 0 0,4 0 0 16,-2 2 0-16,6 2-1 0,-3 2 0 16,6 2-1-16,-1 1-3 0,1 4 2 15,0 3-3-15,0 1 3 0,0 3 1 0,1 5-1 16,-1-1 0-16,1 5 0 15,-4 2 0-15,4 1-2 0,-1 4-1 16,-6 0 1-16,1 4 0 0,-5 0 0 16,-2 2-2-16,6 1 0 0,-7 0-1 0,3 0-2 15,1 0 1-15,-3 6 0 0,0 0-2 16,-7 5 5-16,0 7 1 0,0 4 2 16,-4 7 3-16,-9-1 0 0,0 3 0 15,-6-1 0-15,-1 2 0 0,-2-1-2 16,-1-2-1-16,0-1 0 0,1-5 0 0,-1-1 1 15,6-2-2-15,1-3 1 0,3-7-3 16,3-1 0-16,4-3-3 16,3-2-7-16,0-1-11 0,3-3-12 15,0 0-13-15,0 0-6 0,0 1-4 0,-3 1 1 16,3-2-48-16</inkml:trace>
  <inkml:trace contextRef="#ctx0" brushRef="#br0" timeOffset="1.02594E6">2247 9448 118 0,'0'0'30'16,"0"0"2"-16,0 0-16 0,0 0-7 15,0 0-5-15,0 0-1 0,0 0-3 16,0 0 1-16,0 0-1 0,117 0 0 0,-108-3 1 16,1 0 0-16,-2-2 1 0,1-1 0 15,-3-1-1-15,0 0 3 0,-3 3 3 16,2-4-3-16,-3 3 5 16,-1 1-1-16,-1 1 1 0,0 3 0 0,0-2-6 15,0 2-6-15,0-1-10 16,0 1 4-16,0-2 4 0,0 2 3 0,-10 0 7 15,-6 7-7-15,-1 5-1 0,4 3 0 16,-3 2-1-16,7 2 2 0,-1 0-3 16,4 1 3-16,1-1-1 0,2-3 1 0,0 2 3 15,3 2-2-15,0-2 0 0,0 0-1 16,0-2 0-16,3-7 6 0,-2-4 3 16,4 2 4-16,-3-4 2 0,4 2-2 15,4 1-2-15,2-6-4 0,8 0-5 16,0 0-1-16,6-7 0 0,-1-4-4 0,-2-3 3 15,0-2 0-15,2-2-2 16,-2 0 2-16,-1-2-2 0,-1-1 3 16,-6 3 0-16,-1 5 2 0,-5 3 3 15,-3 2 3-15,-5 5 0 0,2 0 1 0,-3 3-1 16,0 0-3-16,0 0-4 16,0 0-2-16,2 0-2 0,-2 0-9 0,2-1-8 15,-2 1 6-15,2 0 7 0,-2 0 9 16,1 0 9-16,-1 0-7 0,3 6-3 15,0 5 2-15,0 4-1 0,-2-7-1 16,1 9 1-16,-1-7 0 0,-1 3-1 0,0-1 1 16,0 0-1-16,0 2-1 0,0-3-1 15,0 1-1-15,0-7-3 0,0 1-3 16,0-1-6-16,0 1-15 0,2 1-15 16,1 2-25-16</inkml:trace>
  <inkml:trace contextRef="#ctx0" brushRef="#br0" timeOffset="1.02635E6">2844 9479 129 0,'0'0'-3'0,"0"0"1"16,0 0 0-16,0 0 0 0,0 0 1 16,0 0 1-16,0 0 1 0,0 0 1 0,0 0-1 15,0 0 0-15,-59 46-1 0,53-33 1 16,3-3 0-16,0 7 2 0,2-6 2 16,1 0 0-16,0 1 3 0,0-2-1 15,0 3-3-15,0-4 0 0,3 1-3 16,0-1 1-16,1-1-2 0,-1 0 1 0,4 0-1 15,-3-1 0-15,1 0-3 0,-4-4-3 16,2 6 2-16,-3-4 1 0,0 5 2 16,0 3 5-16,-4 1-1 15,-5 3 1-15,-4-2-2 0,0-1 1 0,-3-4-1 16,6-3 0-16,-2 0 1 0,4-2-5 16,2-2 2-16,0 2-3 0,5-4-1 15,-4 1 2-15,2 1-2 0,3-3-17 16,-1 0-36-16,1 0-22 0</inkml:trace>
  <inkml:trace contextRef="#ctx0" brushRef="#br0" timeOffset="1.02657E6">2908 9685 118 0,'0'0'14'0,"0"0"-5"16,0 0-2-16,0 0-2 0,0 0-3 0,0 0 0 16,0 0-1-16,0 0-1 0,0 0-1 15,-22 80-2-15,20-80-6 0,1 4-4 16,1 2 1-16,0-1 6 0,0 1-7 16,0-6-20-16,0 0-18 0</inkml:trace>
  <inkml:trace contextRef="#ctx0" brushRef="#br0" timeOffset="1.02691E6">2990 9543 167 0,'0'0'50'16,"0"0"-20"-16,0 0-20 0,0 0-24 0,0 0-3 15,0 0 5-15,0 0 5 0,0 0 15 16,0 0-3-16,0 0-3 0,22 40 0 16,-15-18-2-16,2-2 1 0,1-2 0 15,0 0-1-15,5-1-1 0,-3-3-3 16,-4-3 2-16,2-2-4 0,-2-4 0 15,0-2-1-15,-1 4-3 0,-4-6 6 0,3 3 5 16,-6-4 10-16,0 0 11 0,0 0 3 16,2 0 1-16,0 1-15 15,-1-1-5-15,-1 0-3 0,0 2-3 0,2-2 13 16,-2 0-4-16,0 0-1 0,0 0-7 16,0 0-4-16,0 0-4 15,0 0-4-15,0 0 0 0,0 0-11 0,0 0 18 16,0 0 4-16,4 0 6 0,5 5 10 15,-3-2-15-15,5 6-2 0,-1 2 0 16,-1 0-3-16,1-1 1 0,-3 3-5 0,-2-1-4 16,-1 4-6-16,2-3-15 0,-6 2-32 15,0 1-77-15</inkml:trace>
  <inkml:trace contextRef="#ctx0" brushRef="#br0" timeOffset="1.02827E6">11724 14514 123 0,'0'0'27'0,"0"0"8"0,0 0 6 16,0 0 0-16,0 0-3 0,0 0-9 15,0 0-11-15,0 0-4 0,0 0-1 0,9-11-1 16,8 7-1-16,4-3-2 0,0 3-5 15,5-1 0-15,3-1-1 16,3 0-1-16,4 0-2 0,3-2 1 16,-1 1-2-16,7-3 2 0,-5 1 1 0,-1 1 0 15,2 1-1-15,-5-1 1 0,0 2 1 16,-4 0-2-16,-2 0 0 0,-2 0 1 16,-8 2 1-16,-4 1 1 0,-3 0-2 15,-9 2 0-15,2 1 0 0,-6 0 2 16,0-1-5-16,0 1-4 0,1 0-5 15,1-2-10-15,-1 2-4 0,1 0-3 0,-2 0-2 16,1 0 0-16,-1 0-5 0,-7 0-16 16,-9 7-17-16,-3 3-21 15</inkml:trace>
  <inkml:trace contextRef="#ctx0" brushRef="#br0" timeOffset="1.02877E6">11898 14579 134 0,'0'0'29'0,"0"0"-4"0,0 0-5 15,0 0-6-15,0 0-2 0,0 0-2 16,0 0-2-16,0 0-1 0,0 0-1 15,101 5-1-15,-66-5-1 0,-2-1 1 16,3-1 2-16,-1-3 1 0,0 1 2 0,-3-2 2 16,-2 2 2-16,-1-1 1 0,-2 2 0 15,-2-2 0-15,-2 3 1 16,-10-1 2-16,4-1-2 0,-8 1 0 16,-5 3 2-16,1-2 1 0,-5 2-2 0,0-1-1 15,0 1-2-15,1 0-7 0,1-2-1 16,-1 2 0-16,1 0-4 0,-1-2-1 15,2 2-1-15,-2 0-2 0,-1 0 2 16,0 0 0-16,3 0 0 0,-3 0-2 16,1-1-1-16,-1 1 2 0,2 0-1 0,-2 0 0 15,1 0 1-15,-1 0-3 0,2 0 4 16,-2 0 0-16,0 0-1 0,1 0 2 16,-1 0-1-16,0 0-1 0,2 0 2 15,-2 0-1-15,0 0 1 0,1 0-1 16,-1 0-1-16,0 0 0 0,0 0-6 0,0 0-5 15,2 0-10-15,-2 0-10 16,0 0-15-16,0 0-25 0,-2 1-46 16,-5 6-75-16</inkml:trace>
  <inkml:trace contextRef="#ctx0" brushRef="#br0" timeOffset="1.03566E6">2468 10104 130 0,'0'0'18'0,"0"0"-8"15,0 0 6-15,0 0 3 0,0 0-3 0,0 0-1 16,0 0-1-16,0 0 0 0,0 0 0 16,0 0-2-16,-4-10-2 0,4 8-3 15,0 2 0-15,0-1 2 0,0 1-4 16,0-2-1-16,0 2 6 0,0 0 1 16,4 0 0-16,15 0 4 0,7-2-9 0,10-1-2 15,6 3-1-15,4-2 0 16,5-3 3-16,5 3 1 0,5-1-2 15,7-2-1-15,4 0 1 0,5-2 0 16,4 1-1-16,-3-1 0 0,-3 0 0 0,-1-2-1 16,-6 0 2-16,-6 1-2 15,-7 0 2-15,-6 2 0 0,-5 0 2 0,-11 2 0 16,-10-1 2-16,-8 3 2 0,-10 2 3 16,-5 0-2-16,0-1 1 0,0 1-4 15,3 0-1-15,-3 0-3 0,3-2-4 16,-2 2-3-16,1 0-4 0,-2 0-5 15,1 0-4-15,-1 0-6 0,2 0-6 0,-2 0-13 16,0 0 16-16,0 0 7 16,0 0 0-16,-3 6 0 0,-6 5-39 0,1 0-30 15,-1 0-35-15</inkml:trace>
  <inkml:trace contextRef="#ctx0" brushRef="#br0" timeOffset="1.03955E6">9169 10877 42 0,'0'0'26'0,"0"0"3"0,0 0 2 0,0 0-1 16,0 0 1-16,0 0-1 0,0 0-6 15,0 0-6-15,0 0-1 0,-3 3-2 16,3-3-1-16,0 0 0 16,0 0-3-16,0 0-3 0,0 0-4 0,0 0-4 15,0 0-6-15,0-1-2 0,0 1 1 16,0 0 4-16,0 0 4 0,0 0 4 16,0 6-1-16,-8 6-1 0,-4 4-2 15,3 1 0-15,-2-2 0 0,2 0 0 16,0-3-1-16,1 0 1 0,5-3 1 0,3-4 1 15,0 4 4-15,0-4 6 0,0 2-2 16,11 2 3-16,1-3-4 0,10-1-3 16,1-2-6-16,2-3-1 15,5 0-1-15,2-6 0 0,2-3 1 0,1-3 0 16,-3-3-1-16,-5 1-1 0,-3-6-2 16,-6 2 1-16,-9 4-2 0,-3-1 1 15,-6 1-1-15,-6 1 2 0,-6 0 1 16,-8 3 1-16,-4 6 4 0,-7 2-2 15,-2 4 2-15,-2-2-1 0,2 4 1 16,3 2 0-16,4 1-2 0,8-1-1 16,8-3-2-16,7-2-1 0,0 3 3 15,2 0 3-15,-1 1 5 0,2 4-2 16,0 0-1-16,11 2 1 0,0 3-1 0,8-7-3 16,3 0-1-16,1-4-1 0,1-3-2 15,2 0-3-15,-1 0 2 0,-2-7 1 16,-3 1-1-16,-7-1 2 0,-5-1-2 15,-4 4-1-15,-3 1 0 0,-1-4-1 16,-5 0 3-16,-10-1 1 0,-4 0 0 0,-4 5 2 16,-2 3-2-16,-2 0-3 0,4 8-5 15,7 1-8-15,3 0-17 0,7 3-62 16,6 2-82-16</inkml:trace>
  <inkml:trace contextRef="#ctx0" brushRef="#br0" timeOffset="1.04325E6">13311 7809 124 0,'0'0'36'0,"0"0"-2"0,0 0-1 0,0 0-3 16,0 0-2-16,0 0-4 0,0 0-1 16,0 0-3-16,0 0-2 0,20-28-1 15,-20 28-2-15,0-3-5 0,0 3-3 16,1 0-6-16,1-1-7 0,-1 1-1 15,1 0-2-15,-2 0 2 0,1 0 3 0,1 0 3 16,-2 10 0-16,0 7 3 0,0 4-1 16,-5 1 0-16,-5-2 1 0,3-1 0 15,-2-1-2-15,-1 1 1 0,6-6-1 16,-5-1 2-16,6-2-2 0,-1-1 0 16,0 1 0-16,1 0 0 0,-2 0 1 15,4-5-1-15,-1 0 1 0,1-2-1 16,-1 1 1-16,1 1-1 0,-2 0 0 15,3-5 0-15,-1 0 0 0,1 0 0 16,0 1 0-16,-3 1 0 0,3-1 0 0,0 0 0 16,0 1 2-16,0-1-1 0,0 1-1 15,0 0 2-15,0-2-2 16,0 3 3-16,0-3 1 0,0 3 3 16,-3-2 2-16,3 0 1 0,0 1 0 0,0-2-3 15,0 2-3-15,0-2 0 0,0-2-4 16,3-10 2-16,5-5-1 0,-2-4-2 15,2-3 1-15,-3 2 0 0,5 0 1 16,-1 0-1-16,0 0 0 0,0 2 0 16,3-2 0-16,-1 2-3 0,1-3 3 0,0 4-2 15,1-1-1-15,3 3 2 0,-3 0-5 16,0 5 4-16,-1 2 1 0,-2 1-3 16,6 3 3-16,-2 1-2 0,1-2-1 15,-1 2 1-15,2 1 0 0,-4 3 1 16,5-1-1-16,-1 2 0 0,3 0 1 0,-3 0-1 15,-2 0 1-15,5 3 0 0,-6 1-3 16,0 1 2-16,0 2-4 0,-6-2-2 16,-4 1-2-16,3 2-2 15,-5 1 7-15,2 1-2 0,-3 2 7 0,-1 6 2 16,-8-3-3-16,-3 7 6 0,-2-4-4 16,-2-3 2-16,-1 2 0 0,-2-4-2 15,-1-1 2-15,1 1-1 16,3-4 0-16,2-2 2 0,2-1-1 0,5-1-1 15,-3-2 0-15,1 2-1 0,5-4 0 16,-4 4 0-16,5-2 0 0,-2 0 0 16,-4 4 0-16,8-3 2 0,-2-1-2 0,-3 3 3 15,1-2-1-15,1 6 2 0,0-1 3 16,3 0-1-16,1 6 5 0,0-5-3 16,0 5 0-16,8 0-1 0,-1 0 0 15,5 3-1-15,2-1-1 0,-1-3 1 16,3-2-3-16,-1-1 0 0,-1-2-2 15,-1-3-1-15,0 0-2 0,-3-3-2 16,-1 0 0-16,3 0-1 0,-7-3-1 0,4 0-5 16,-2 0-6-16,1 0-7 0,0-3-11 15,-1-3-8-15,-2 0-5 16,-4 0 2-16,4-3 9 0,-4 2 6 16,2-3 8-16,0-1 3 0,1 2 1 0,-1-1 6 15,1 2 6-15,1 1 8 0,2-1 5 0,-1 2 5 16,-2 3 4-16,2-4 3 15,-3 4 7-15,0 1 4 0,2-3 1 16,-2 2 5-16,0 0 0 0,2 1 3 16,-1-1-4-16,-1 2-3 0,-2-2-11 0,5 1-12 15,-6 2-9-15,0 0-4 0,0 0-3 16,1 0 4-16,4 0-1 0,-2 2 1 16,1 7 1-16,-1 0 1 0,-3 2 0 15,5-1 2-15,-5-4-6 0,0 5-1 16,0-5-3-16,0 1-4 0,2-2-6 0,-1-2 0 15,1 1-15-15,-1 1-29 0,7-5-48 16</inkml:trace>
  <inkml:trace contextRef="#ctx0" brushRef="#br0" timeOffset="1.04366E6">13882 7912 114 0,'0'0'22'0,"0"0"-9"16,0 0-11-16,0 0-3 0,0 0 0 15,0 0 1-15,0 0 2 0,0 0 1 0,0 0-4 16,0 0 1-16,45 29-4 0,-32-15 0 16,0 0 3-16,-3-2 0 0,7 0 3 15,-2-1 0-15,-2-5-1 16,-6-2 1-16,2-2 2 0,-4-1 5 0,0 1 3 16,-1 0 6-16,-4-2 4 0,0 0 1 15,0 0-3-15,0 0-5 0,1 1-3 16,-1-1-5-16,0 0-2 0,0 0-3 15,0 0-2-15,0 0-4 0,-4 2 2 16,1 1 1-16,-5 6 1 0,2-2 1 0,0 6-1 16,5-3 1-16,-2 3-1 0,1 9 3 15,2-4-1-15,0 7 0 16,0-10-1-16,0 2 1 0,3-2-4 16,-1-3 4-16,-1 5-2 0,-1-6-3 0,0-7 3 15,0 9-2-15,0-6 2 0,0 1 1 16,-3 4 3-16,-6-7 3 0,-3 2-2 15,3-3 0-15,-7-1-1 0,6-1-4 16,-3-2-2-16,0 0-3 0,1 0-4 16,-4-6-9-16,9-1-23 0,-2 3-43 0,8-5-62 15</inkml:trace>
  <inkml:trace contextRef="#ctx0" brushRef="#br0" timeOffset="1.04405E6">14258 7944 231 0,'0'0'4'0,"0"0"-6"0,0 0 1 16,0 0 3-16,0 0-1 0,0 0 2 16,0 0-2-16,0 0 1 0,0 0 1 15,10 125-1-15,-17-92 0 0,-2-1 1 16,-1-1-1-16,-2-2 0 0,2-3 1 15,-1-5 0-15,4-7 0 0,2-7 0 0,4-3 0 16,-2 0 1-16,1-1 2 0,-1 0 4 16,2 1 4-16,1-4-6 0,-2 0-5 15,2 0-7-15,0 0-7 0,9-3 2 16,4-6-1-16,5-3 4 0,-4 1 1 16,-1 4 1-16,-1 0 3 0,-5 2 0 15,-4 2 3-15,2 1 0 0,-5 2 2 16,0-1-3-16,0 1-1 0,2 0-1 15,-1-1-1-15,1 1-1 0,2 0 2 16,-1 0 0-16,3 5 2 0,-2 2-1 0,-1 1 0 16,1 4-1-16,-4-2-3 15,2 2-5-15,-1 3-9 0,-1 1-18 0,3-3-68 16</inkml:trace>
  <inkml:trace contextRef="#ctx0" brushRef="#br0" timeOffset="1.0442E6">14631 8404 336 0,'0'0'28'16,"0"0"-10"-16,0 0-21 0,0 0-21 16,0 0-9-16,0 0-18 0,0 0-88 15</inkml:trace>
  <inkml:trace contextRef="#ctx0" brushRef="#br0" timeOffset="1.0532E6">1033 10096 174 0,'0'0'37'0,"0"0"4"16,0 0 0-16,0 0-4 15,0 0-7-15,0 0-5 0,0 0-6 16,0 0-3-16,18-61-4 0,-18 61-5 0,0-1-4 16,0 1-4-16,0 0-5 0,0-2-5 15,0 2-1-15,0 0 2 0,3 0 4 0,-3 9 4 16,0 11 4-16,0 8-1 15,-3 7 1-15,3 2 2 0,0 8-3 16,-6 0 1-16,5 0-1 0,-4 1 1 16,-3-4-1-16,2-2 0 0,2-4 0 0,-5-3-1 15,0-1-1-15,2-4-4 0,3-8-5 16,1 0-7-16,-3-4-17 0,3-5-23 16,0 0-38-16,3-4-32 15</inkml:trace>
  <inkml:trace contextRef="#ctx0" brushRef="#br0" timeOffset="1.05353E6">945 10173 261 0,'0'0'30'0,"0"0"-2"0,0 0-7 16,0 0-9-16,0 0-4 0,0 0-3 15,0 0-1-15,0 0 0 0,0 0 0 0,0 0-7 16,174-73 0-16,-128 72-3 0,-1 1 0 16,-2 1 3-16,-11 6-4 15,-3 4-4-15,-7 5 0 0,-5 2 0 16,-4 5 6-16,-4 4 5 0,-8 7 3 0,-1 1 2 16,-3 2 1-16,-14 0-1 0,0-1 1 15,-5-1-1-15,-10-2 1 0,-3-2 3 16,-6-3-1-16,-3-2 0 0,9-1-1 15,-1-3-4-15,9-4-3 0,2-1 0 16,8-7-3-16,4-1-6 0,4-4-14 0,2 0-17 16,3 1-17-16,-1-4-108 0</inkml:trace>
  <inkml:trace contextRef="#ctx0" brushRef="#br0" timeOffset="1.05427E6">1550 10449 365 0,'0'0'-18'16,"0"0"13"-16,0 0 15 0,0 0 2 16,0 0 1-16,0 0-4 0,0 0-6 15,0 0 4-15,0 0-7 0,0 0-6 16,79-22-1-16,-53 11-1 0,-1-1 0 15,-6-2 1-15,-2-1 1 0,-7 4-5 0,-4 5-4 16,-6-2 0-16,0 3 1 16,0-2 5-16,-4 0 9 0,-8 4 1 15,-7 3 1-15,-2 0 2 0,-11 7-2 0,3 5 1 16,3 2-1-16,-2 2-1 16,4 5-1-16,2 2-1 0,3-3 1 0,2 0 0 15,8 0 1-15,3-6-1 0,2-1 1 16,4 1 1-16,4-2 6 0,5 4 4 15,0-5 2-15,8-4 1 0,-1-2-3 0,6-2-3 16,2-3-4-16,5-2-5 0,0-8-1 16,6-6-2-16,-2-4-4 15,-1-4-5-15,3-4-7 0,-2-5-3 16,-3-3-6-16,1-4 7 0,-5-1 10 0,-5-4 5 16,-6 5 12-16,-5 0 5 0,-3 6 1 15,-4 6 4-15,-3 10 0 0,-3 4 0 16,-1 7-5-16,-3 1-2 0,-2 1-9 15,6 3 1-15,-4 2-8 0,-2 0-1 16,-1 5 4-16,-2 9-1 0,1 4 5 0,5 1 1 16,0 4 3-16,2 3-3 0,1 3 0 15,3 0 1-15,0 2-3 0,3-3 4 16,4 1 1-16,-1-2-2 0,3-1-2 16,2-4-2-16,-2-4 0 0,-2-5-3 15,3-1 3-15,-4-4-3 0,0-1-1 16,0 0-1-16,-3-4 3 0,5 0 1 15,-5-2 3-15,7-1 1 0,2 0-1 16,1-4-1-16,0-6 0 0,0 2 2 16,-3-4 2-16,-1 2 0 0,-3 0 3 0,-1 3 2 15,-2 4 4-15,-3 3 0 0,0-2-5 16,0 2-6-16,3-2-16 0,-3 2 0 16,3-1 7-16,-2 1 6 0,4 0 10 15,2 1 1-15,0 6-5 0,2 3-3 16,-2 0 0-16,2 2 0 0,-2-2 0 0,0 0 1 15,5-3-1-15,-5-2-2 16,9 0-5-16,1-3-9 0,1-2-30 16,6 0-57-16,1-2-63 0</inkml:trace>
  <inkml:trace contextRef="#ctx0" brushRef="#br0" timeOffset="1.0544E6">2326 10376 97 0,'0'0'-12'0,"0"0"-7"16,0 0-10-16</inkml:trace>
  <inkml:trace contextRef="#ctx0" brushRef="#br0" timeOffset="1.05459E6">1981 10194 465 0,'0'0'-14'0,"0"0"-4"0,0 0 4 16,0 0 7-16,0 0 4 0,0 0-8 15,0 0-28-15,0 0-47 0,0 0-90 16</inkml:trace>
  <inkml:trace contextRef="#ctx0" brushRef="#br0" timeOffset="1.05906E6">3473 8580 266 0,'0'0'27'0,"0"0"1"0,0 0-4 15,0 0-4-15,0 0-8 0,0 0-6 16,0 0-2-16,0 0-3 0,0 0-3 16,7 0-7-16,-5 0-11 0,-2 0 5 15,0 0 6-15,1 3 6 0,-1 10 10 16,0 8-4-16,0 8-2 0,-7 3-1 0,1 5-1 15,-4 3 2-15,-3 4-1 0,1 0 1 16,-2 0 0-16,1 1-1 0,-1-6 1 16,3-4-1-16,1-6 1 0,3-9 1 15,3-10-2-15,-2 0 2 0,6-6 6 16,-3 1 9-16,3 0 14 0,0-5 7 16,-3 0-2-16,3 0-14 0,0 0-10 15,0-14-11-15,0-9-4 0,3-10 4 16,9-2-2-16,-1-5 0 0,5-4-1 15,1-4-3-15,4 1 1 0,-1 2 3 16,0 3 1-16,-1 4 4 0,4 4 0 0,-3 5 2 16,-4 4-3-16,0 5 0 0,-6 6 2 15,-4 7 1-15,-3 4 1 0,-3 3-1 16,0-2-8-16,0 2-10 0,2 0-1 16,3 0-1-16,2 0 6 0,2 9 8 15,0 8 0-15,1 4-1 0,-4 3 0 16,-5 5 0-16,2 3 1 0,-3 1-1 15,3 2 0-15,-6 1 0 0,3 2 1 16,3 0 0-16,-6 1 1 0,3-1-3 0,0-4-3 16,-6-6-1-16,2-2-3 0,-3-3-6 15,1-8-6-15,2-1-18 0,1-5-18 16,-3-1-17-16,0-1-7 16,3-4 6-16,-1 0-3 0</inkml:trace>
  <inkml:trace contextRef="#ctx0" brushRef="#br0" timeOffset="1.05972E6">3438 9024 187 0,'0'0'71'0,"0"0"-8"0,0 0-17 0,0 0-12 15,0 0-14-15,0 0-4 0,0 0-5 16,0 0-2-16,0 0-2 0,64-28-4 16,-29 19 1-16,-2 2 0 15,6-2-1-15,-4 2-2 0,2-2 1 0,1 1 0 16,-5-3 1-16,-4 2 0 0,-3 0 0 0,-7 3 4 15,-8 1 5-15,-6 3 2 0,-5 2 1 16,0-1-3-16,0 1-7 16,1 0-3-16,1-1-6 0,-2 1-5 15,1-2-2-15,-1 2-7 0,3 0 6 0,-3 0 6 16,0 2 4-16,3 10 6 0,-3-2-2 16,0 10-2-16,3-1 0 0,-3 4 0 15,-3-4 0-15,6-1-1 0,-3-7 2 16,0 1-1-16,0 2 0 0,0-8 1 15,3 0-2-15,-3-6 1 0,0 0 2 0,0 0 2 16,0 2 5-16,1 0 4 16,-1-1-1-16,2-1-7 0,-2 1-3 0,5-1-6 15,1-7 1-15,0-7 2 0,4-3 2 16,-4 5-2-16,1-1 1 0,-1 6-1 16,-5 2-1-16,4-2 1 0,-2 4-2 15,-2 0-4-15,2-1-8 0,-3 4-8 16,0 0 3-16,0 0 4 0,6 0 8 15,1 4 7-15,-1 9-3 0,1 2 2 16,-1 2 0-16,1-3 3 0,-3 3-1 0,-1-2 0 16,0-4 1-16,0 3-1 0,1-5 0 15,-2-4-3-15,2 1 0 0,-1-3-1 16,7-1-7-16,-3 3-8 16,5-5-15-16,7 0-9 0,1-7 1 0,3-6 8 15,0 0 15-15,-3-2 10 0,-2-4 10 16,-2 1 1-16,-6 1 3 0,-1 5 0 15,-1-2 1-15,-5 4 4 0,-3 7 7 16,6-6 1-16,-5 6-2 0,1-2-8 16,1 2-19-16,-3 3-12 0,0 0 6 0,0 0 2 15,1 0 12-15,1 0 10 0,1 11-6 16,-2-1 1-16,6 5 1 0,-7-4-2 16,3-7 1-16,-2 7-1 0,1-6-1 15,2 0-4-15,1 3-13 0,2-4-43 16,7-4-83-16</inkml:trace>
  <inkml:trace contextRef="#ctx0" brushRef="#br0" timeOffset="1.06022E6">4427 8637 264 0,'0'0'1'15,"0"0"-11"-15,0 0 3 16,0 0 5-16,0 0 6 0,0 0 6 0,0 0-5 15,0 0-4-15,0 0 0 0,0 0-1 0,-7 133 0 16,7-98 3-16,0 3-3 0,-5-1 2 16,2 1-1-16,-3-4 1 0,0-2 2 15,-4-3-2-15,1-2 1 0,-1-5 0 16,4-5 0-16,0-3 0 0,1-6-3 16,2-4 2-16,0 1 2 0,3-5 6 15,0 0 14-15,0 0 10 0,-3 0-5 16,3 2-11-16,-1-2-11 0,-2 0-13 15,1-7 5-15,1-5-2 0,-1-4-1 16,2-3 1-16,3-3-3 0,3 4 2 0,6 1-4 16,-1 5-4-16,-2 3-2 15,5 1 2-15,2 5 2 0,4-2 5 16,1 5 5-16,2 0 1 0,0 0 0 16,-3 0-1-16,-2 6-1 0,-1 1-1 0,-7 0-4 15,6 5 1-15,-9-4 0 0,2 1 1 16,-3 5-1-16,-2-5 4 0,2 7 0 15,-6-6 1-15,0 3 1 0,0 4 0 16,-2-2 1-16,-6 3 3 0,-4-1-1 16,2-3 3-16,-6-4 2 0,-1 0 0 0,1 0 0 15,-3-5-3-15,3 2-1 16,-1-4-5-16,7 0 0 0,-2-2-5 0,-1 2 7 16,7-3 1-16,2 2-14 0,4-2-8 15,-2 0-23-15,2 0-28 0,0-7-17 16,8-7-17-16</inkml:trace>
  <inkml:trace contextRef="#ctx0" brushRef="#br0" timeOffset="1.06042E6">4617 9084 7 0,'0'0'11'0,"0"0"-3"15,0 0 0-15,0 0 0 0,0 0-3 16,0 0 1-16,0 0-3 0,0 0 4 15,0 0-4-15,29 103 4 0,-28-99-5 16,-1-4 2-16,0 0-4 0,0 0 1 0,0 2-1 16,2 1 1-16,-2-3-1 0,0 2-6 15,0-1-13-15,0-1-28 0</inkml:trace>
  <inkml:trace contextRef="#ctx0" brushRef="#br0" timeOffset="1.0611E6">4783 8738 360 0,'0'0'44'0,"0"0"-10"0,0 0-15 16,0 0-18-16,0 0-9 0,0 0-10 16,0 0 1-16,0 0 11 0,0 0 3 15,0 0 9-15,3-11 1 0,-1 14-7 16,3 7-1-16,-2 3-2 0,0-4-3 15,0 6-6-15,1-7-7 0,-2-1-17 16,2 3-24-16,-1-7-3 0,4 4 1 16,-4-7 19-16,0 2 28 0,6-2 10 0,-6 0 10 15,1-2 7-15,2-5 3 0,-2 2 7 16,-1 2 5-16,-3-2 7 0,1 0 2 16,-1-2 1-16,2 4 1 0,-2 3-8 15,0-2-11-15,0 2-22 0,0-3-8 16,1 3-1-16,-1 0 3 0,0 0 10 0,0 15 2 15,0 5 0-15,0 10-2 0,-1 2 0 16,1 2-1-16,0 2 0 16,-5 1 1-16,0-1 0 0,-1 0 2 15,2 1 0-15,-4-1 0 0,1-3 0 0,0-4-1 16,3-8-2-16,-1-4 1 0,1-5-1 16,1-7 3-16,3 1-1 0,0-6 8 15,-3 0 11-15,3 0-3 0,0 0-1 16,-3 1-6-16,2-1-10 0,-2-9 1 15,-1-6-2-15,1-5-2 0,3-2-2 0,5-1 2 16,4 1-2-16,3 1 3 0,2 3-1 16,1 2-3-16,0 4 0 0,0 3-3 15,5 1 1-15,-2 4 1 16,-4 2 3-16,2 1-2 0,4 1 3 0,-8 0 0 16,8-2 1-16,-4 2 1 0,-6 0 0 15,0 3 1-15,-2 0 0 0,-3-2 0 16,-2 1 1-16,1 0 3 0,-4-2 3 15,0 0 2-15,0 0 1 0,2 0-3 16,-1 1-4-16,1-1-5 0,-1 0-8 0,1 2 3 16,-1-2 4-16,2 6 2 0,-3 0 5 15,3 6-4-15,0 5-1 16,-3-4 2-16,0 6 0 0,0 0-1 0,-3-7 2 16,3 8-3-16,0-8-1 0,0 1-2 15,0-1-7-15,0-7-7 0,0 1-14 16,0-6-12-16,-3 0-21 0,3 0-57 15</inkml:trace>
  <inkml:trace contextRef="#ctx0" brushRef="#br0" timeOffset="1.06123E6">5113 8787 39 0,'0'0'-10'16,"0"0"6"-16,0 0-7 0</inkml:trace>
  <inkml:trace contextRef="#ctx0" brushRef="#br0" timeOffset="1.06225E6">5294 9102 293 0,'0'0'49'15,"0"0"-17"-15,0 0-13 0,0 0-21 0,0 0-8 16,0 0 0-16,0 0 2 0,0 0 8 16,0 0 0-16,0 0 0 0,-22 11 0 15,10 8 0-15,1 3 0 16,7 0 1-16,-2 0 1 0,3-5-2 0,1-2 3 16,1-3-2-16,1-1-1 0,0 1 2 15,0-1 1-15,1-2 3 0,4-1 3 16,1-2-2-16,-3-4 0 0,-2 1-2 15,6-3-3-15,6 0-2 0,3-8-2 16,0-4-3-16,-3-2-2 0,-6-4-1 0,-4-2-1 16,-3-4 1-16,0 2-1 0,-4 0 3 15,-8 2 4-15,-1 1 1 0,-4 4 3 16,4 3 0-16,-4 4-1 16,3 2 0-16,-1 1-1 0,3 4-2 0,3 1-4 15,-1 0-3-15,6 0-1 0,-3 1-1 16,5 2 4-16,1 7 5 0,1 2-2 15,0 0 3-15,7 4-3 0,7-1 1 16,1-3-3-16,5-2-1 0,3-3-2 16,-1-4-4-16,1-1-2 0,-1-2 3 0,-2 0 4 15,-6 0 4-15,1-2 8 0,-2-6 2 16,-6 0 8-16,2-4 1 0,-3 3 6 16,-2-3 4-16,-1 1 3 0,-2 5 3 15,1-8 1-15,-2 8-5 0,0 0 1 16,0 0-3-16,0 6-3 0,0-2-6 0,0 2-7 15,0-1-11-15,1 0-12 0,-1-1 3 16,0 2 1-16,0 0 5 0,3 0 8 16,0 4-2-16,1 6-2 15,-1 5 1-15,-1 2 0 0,-1 3 1 0,1 5 0 16,-2-8 2-16,1 1-3 0,-2-6-3 16,1-6 1-16,1 0 1 0,-1-6 1 15,3 3 1-15,-2 2 3 0,-1 0-2 16,3-1-1-16,3-4-3 0,7 0-3 15,4-7-3-15,2-6 1 0,-3-2 0 0,-4-2 0 16,-1-1 1-16,-4 5 4 0,-1-2-1 16,-3 7 3-16,-1 2 1 0,1 1 1 15,-3 5-6-15,0 0-4 16,0 0-5-16,0 0-1 0,1-1 5 0,-1 1 6 16,0 0 5-16,0 0-3 0,0 4 3 0,0 9-2 15,0-3 0-15,0 3 3 0,0 4-3 16,0-7 2-16,7 4 1 15,-3-6 2-15,4-5-1 0,-4 2 0 16,9-5-2-16,0 0-7 0,4 0-1 0,2-8-2 16,0-4 1-16,-3-2 0 15,1-1 4-15,-5-3 1 0,-1 0 1 16,-2-2 5-16,-6 5 0 0,1-2 3 16,-1 6 1-16,-3-2 0 0,0-1 0 0,0 1-1 15,0 3-1-15,0 3-2 0,0 3-2 16,0 4-3-16,0-1-3 0,0 1 0 15,0 0-2-15,0 0 2 0,-4 0-3 16,-2 0 5-16,2 4 1 0,-4 4 1 16,4 4 0-16,3 8 1 0,1 0 0 0,0 4 0 15,1 1 2-15,5-5-4 0,-2 2 4 16,-1-7-3-16,0 0-2 0,0-6 2 16,-3-4 0-16,3 1 0 0,-3-1-1 15,-3 1 1-15,3-1 1 0,0 1 1 16,0-2 0-16,-3 4-2 0,0-1-4 15,-8 3-5-15,-2-3-11 0,-1 1-18 0,-4 0-38 16,3-2-53-16</inkml:trace>
  <inkml:trace contextRef="#ctx0" brushRef="#br0" timeOffset="1.06259E6">4694 9720 419 0,'0'0'55'0,"0"0"-17"16,0 0-21-16,0 0-14 0,0 0 1 0,0 0-1 16,0 0-1-16,0 0-2 15,0 0 1-15,254-75 0 0,-202 66-1 0,2-1-1 16,-1 3-3-16,-5-1-4 16,-2 2-8-16,-5 0-8 0,-11 2-14 0,-7 1-17 15,-10 2-19-15,-3 1-15 0,-7 0-17 0</inkml:trace>
  <inkml:trace contextRef="#ctx0" brushRef="#br0" timeOffset="1.06286E6">4611 9890 382 0,'0'0'64'0,"0"0"-17"0,0 0-17 16,0 0-16-16,0 0-11 0,0 0 0 16,0 0 0-16,0 0-2 0,0 0 0 15,266-62 3-15,-221 46-4 0,-3 4 2 16,3 1-1-16,-9 4-1 0,-3 0 1 16,-11 3 0-16,-12 1 0 0,-3 3 0 15,-7 0-2-15,0-2-7 0,0 2-8 16,2 0-4-16,-2 0-13 0,0 0-36 15,-12 0-98-15,-11 8-45 0</inkml:trace>
  <inkml:trace contextRef="#ctx0" brushRef="#br0" timeOffset="1.07089E6">6245 8999 39 0,'0'0'15'16,"0"0"-1"-16,0 0 0 0,0 0-1 16,0 0-2-16,0 0 0 0,0 0 0 0,0 0-1 15,0 0 1-15,0-29 1 0,0 28-3 16,0-1 2-16,0-1 0 0,3 3-1 16,-3-2 5-16,0 0-1 0,0 1 0 15,0-1 1-15,0 1-1 0,3 0-2 16,-3-2-3-16,0 3-3 0,0-2-5 0,0 1-5 15,0-1-8-15,0 2 0 0,0 0 5 16,0 0 4-16,0 5 5 0,-3 12-1 16,-6 3-1-16,-2 4 0 15,-1 6 3-15,-2 4-1 0,-1 2 4 0,-5 7 0 16,-4 6-2-16,-7 7 2 0,-5 7-2 16,-3 4-1-16,-2 5 1 0,-3-2-2 15,2-1-1-15,4-6 2 0,1-8-1 16,6-4 0-16,5-7 1 0,0-6-3 15,6-6 0-15,2-5 1 0,3-4-4 0,4-9-1 16,0-2-8-16,8-4-11 0,0-5-37 16,0 2-44-16</inkml:trace>
  <inkml:trace contextRef="#ctx0" brushRef="#br0" timeOffset="1.07308E6">4312 9952 142 0,'0'0'33'15,"0"0"-1"-15,0 0-8 0,0 0-7 0,0 0-6 16,0 0-6-16,0 0-5 0,0 0 0 16,0 0-3-16,0 0 3 0,-90 8 3 15,69 10 1-15,-1 7 1 0,-1 4-1 16,-2 1-1-16,6 4-3 0,-1-1 1 15,6 1-1-15,2-2-2 0,3-3 3 0,5-8-1 16,0-2 4-16,2 1 2 16,2-8 4-16,2 4 6 0,2-7 8 15,3-4 2-15,2 0-2 0,5-5-3 16,7 0-10-16,2-4-3 0,7-8-3 0,2-7-2 16,-2-5 0-16,-1-3-1 0,-3-5-2 15,0-3 0-15,-1 0 0 0,-5-2-2 16,-4 3 2-16,-6 0-1 0,-7 2 1 15,0 4 1-15,-3 4-1 0,-3 4 1 16,-7 2 0-16,-3 4-2 0,-2 4 0 0,1 3-1 16,-2 5-1-16,7-1 0 0,-5 6 1 15,1-3-2-15,6 0-4 0,-5 0-4 16,11 0-2-16,-4 1 2 0,2 2 4 16,3-3 7-16,-1 0 4 0,1 5 2 15,4 0 1-15,8 3-2 0,2-1 0 16,4-7-1-16,2 0 1 0,0 0 0 15,8-7 1-15,-4-1 0 0,-1-2 1 16,-1 1 0-16,-9 1 3 0,1 0 0 16,-6 3 1-16,-5 1 3 0,1 1-4 0,-4 3-1 15,0-1-5-15,0 1-9 16,0 0-4-16,3-1-10 0,-3 1 1 16,3 0 5-16,0 0 5 0,2 9 9 0,-2 7-1 15,0 8-2-15,-3 3 3 0,3 1-1 16,-3 5 0-16,-3 2 1 0,3 4-1 0,0 6 0 15,0 0 1-15,-3 4 0 16,-2 1-1-16,-1-2-1 0,-3 0 1 16,2-2 1-16,-3-5 3 0,1-6-3 15,0-6 2-15,-1-5-1 0,2-9-1 0,0-2 5 16,4-6 0-16,1-4 3 0,0 2 6 16,3-5 5-16,0 0 2 0,0 0-1 15,-1 0-6-15,-6 0-6 0,-2-3-3 16,3-9-2-16,-3-8-4 0,4-2 2 15,3-2-3-15,2-3 0 0,7-2 1 0,5-2-4 16,4-1 1-16,3-3-2 0,5 0 0 16,4 0-1-16,-1 2 1 15,-1 6-1-15,-1 2 1 0,-2 5-2 16,0 7 0-16,-8 5 1 0,-4 4-1 0,-2 3 2 16,-3 1-2-16,1 0-3 0,4 3 0 15,-5 4 2-15,-3 7 4 0,-3 3-1 16,0 3 2-16,-4 5 2 0,-12-1 2 15,0-3 5-15,-6-1-1 0,-1-1 2 16,0-3-4-16,0-4 2 0,6-1-1 0,2-5 1 16,6-2 0-16,2-2 3 0,3-1 4 15,4-1-2-15,-3 0-7 0,3 0-8 16,-3-10-12-16,3-9-3 0,0-4 4 16,12-6 1-16,5-4 0 0,6 0-6 15,-1-5-9-15,8-1-9 0,3-3-2 0,-1 2 9 16,4 4 14-16,-4 2 18 0,-3 6 14 15,-7 4 7-15,-6 9 9 16,-9 7 0-16,-3 6-9 0,-4 2-14 16,0-3-9-16,0 3-1 0,0 0 1 0,0 0 11 15,-4 10-1-15,-5 5-3 0,-5 5 0 16,5 3-2-16,-1 3 0 0,1 0-2 16,1 2 3-16,2 1-2 0,3-2 0 15,3 1 1-15,0 0 1 0,0 0 0 16,6-4 1-16,1-1-2 0,0-3 1 0,0-6-1 15,-2-3 1-15,-1-2 2 0,2-4 2 16,1 1 1-16,-4-5-2 16,6 2-2-16,-5-3-1 0,10 0-2 15,1-4-2-15,-2-4-2 0,4-7 2 0,-5 0 1 16,1-2 1-16,-7 6 2 0,-2-3 1 16,-1 6 3-16,0 3 2 0,0 1 0 15,-3 4-2-15,0-1-3 0,0 1-8 16,1-2-7-16,-1 0-8 0,0 2 2 15,3-1 4-15,-3 1 5 0,0 0 11 0,0 1-2 16,0 13 0-16,-3 3 0 16,-1 1 1-16,1-3-2 0,3-5 2 15,-3 2-4-15,0 0-1 0,3-8-2 16,0 2-4-16,0-6-6 0,0 0-2 0,0 0-3 16,0 0-22-16,0 1-20 0,0-1-3 15,6-10 6-15,0-8 27 0,4-6 31 16,-6-2 7-16,-1-1 10 0,-3 6 0 15,0 1 6-15,0 1 2 0,0 4 3 16,0 2 4-16,0 3 2 0,0 3 3 0,0 2-2 16,0 0-2-16,0 5-9 0,0-2-12 15,0 2-7-15,0-1-6 0,0 0 0 16,12-2 3-16,5 3-2 0,3 0 1 16,-1 4-2-16,1 4 0 0,2 0 0 15,-3 4-1-15,-2 1 0 0,-1 1-1 0,-2-1 0 16,-5-2-1-16,-3 0 0 15,0-4-1-15,-5-3 2 0,1 0 1 16,-2-4 0-16,0 0 3 0,0 0 3 16,0 2 2-16,0-1 2 0,0 0 0 0,0 1-1 15,0 0 1-15,0-1-2 0,0 1-2 16,0 0-2-16,0-1-3 0,0 1-3 16,0-1 3-16,0 0 1 0,0 1 2 15,0-1 4-15,-2 6-3 0,2-3-1 16,4 1-1-16,-1 3 0 0,0-4-1 0,3 2 1 15,-3 0-1-15,1-3 0 0,2 3-2 16,-3-3 1-16,1 0 1 16,-1 1 1-16,-3-4-1 0,0 0 1 0,3 3 1 15,1-3 0-15,-1 4 4 0,2-1 1 16,-5-3-3-16,0 0 3 0,4 0-1 16,-1 0 0-16,5 0 0 0,3 0 0 15,-7 0-3-15,5-2 0 0,1 1 1 16,-6 0-1-16,-1-2 0 0,-3 3-1 15,0 0-1-15,0 0 0 0,3 0-4 16,-3-2-4-16,3 2 2 0,-2 0-1 0,5 0 2 16,1 0 3-16,-4 0-3 15,9 0 1-15,-8 0-1 0,1 0 0 16,3 2-2-16,-2-2-3 0,-2 0-2 0,1 3-2 16,-1-3 0-16,4 0 2 0,4 0 6 15,0 0 2-15,-2-5 3 0,-3 2 1 16,-4 1 1-16,3 1 4 0,-6 1 2 15,0-2 5-15,0 2-3 0,1 0-4 16,1-1-11-16,-1 1 0 0,-1 0 3 0,0 0 3 16,2 0 6-16,-2 0-3 0,0 4 0 15,0 7-1-15,0 0-1 0,-3 1 0 16,1-2-1-16,1-3-2 0,1-2-2 16,0 0-1-16,0 1-4 0,0-2-4 15,0 3-19-15,0-7-58 0</inkml:trace>
  <inkml:trace contextRef="#ctx0" brushRef="#br0" timeOffset="1.07325E6">5486 10020 165 0,'0'0'0'16,"0"0"1"-16,0 0 3 0,0 0 3 15,0 0-1-15,0 0-2 0,0 0-2 16,0 0-3-16,0 0-4 0,-16 74-5 15,16-51-16-15,1-4-35 0</inkml:trace>
  <inkml:trace contextRef="#ctx0" brushRef="#br0" timeOffset="1.07351E6">4767 10194 168 0,'0'0'69'0,"0"0"-13"16,0 0-22-16,0 0-16 0,0 0-14 15,0 0-4-15,0 0-1 0,0 0-3 16,0 0 0-16,0 0-4 0,141-58-8 15,-100 54-9-15,3-1-16 0,5 2-19 16,-4 0-21-16,1 1-28 0</inkml:trace>
  <inkml:trace contextRef="#ctx0" brushRef="#br0" timeOffset="1.07407E6">4533 10818 90 0,'0'0'30'0,"0"0"11"16,0 0 11-16,0 0 2 0,0 0-7 15,0 0-16-15,0 0-16 0,0 0-10 16,0 0-4-16,38-38 3 0,-14 29-1 0,4 0-1 16,2-2-2-16,2 2-2 0,6 0-1 15,0 0-4-15,0-3-5 16,0 4-4-16,-2 0-6 0,-4 2-5 16,-3-1-9-16,-9 4-12 0,-10 0-19 0,-1 3-20 15</inkml:trace>
  <inkml:trace contextRef="#ctx0" brushRef="#br0" timeOffset="1.07425E6">4526 10933 182 0,'0'0'14'16,"0"0"-8"-16,0 0-6 0,0 0-6 0,0 0-9 15,0 0-18-15,0 0-46 0</inkml:trace>
  <inkml:trace contextRef="#ctx0" brushRef="#br0" timeOffset="1.07649E6">4306 8275 3 0,'0'0'4'16,"0"0"0"-16,0 0-4 0,0 0 0 15,0 0 0-15,0 0 0 0,0 0 0 16,0 0 0-16,0 0 0 0,-269 12 0 16,221-5 0-16,-1 1 0 0,-1-2 2 0,-1 0-2 15,-1-1 3-15,0 0 0 0,1-1 3 16,2-3 3-16,4-1 0 0,-1 0 1 16,10 0-2-16,1 0-2 0,0 0 0 15,-2 2 1-15,1-2 1 0,-2 0-1 16,0 0 1-16,-3 3-1 0,0 0-1 15,-1 2 0-15,2-1 1 0,2 3-2 0,5-1-2 16,1 0-1-16,6 0 0 16,10-1-2-16,-1-1 0 0,5 2-3 15,3-1 1-15,-5 4-2 0,5-1 2 0,-1 4 1 16,0 4 1-16,3 2 3 0,-1 2 0 16,-3 5 3-16,4 2-5 0,-2 4 2 15,-2 0-1-15,-1 4-2 16,3 2 1-16,1 4-1 0,-4 2 2 0,6 1-2 15,-1-1 0-15,-3-4 0 0,7-2 0 0,0-6 0 16,2-10 4-16,1-1-1 0,-2-8 2 16,2 1 0-16,0-2 1 0,0 0 2 15,0-1 1-15,0 0 1 16,3-1 2-16,0-2-2 0,8 6 1 0,-3-4 0 16,5 5-3-16,4-2-1 0,2 0 0 15,1 2-3-15,5 1-2 0,1 3 0 16,1 3-2-16,2-1 3 0,-1 5-2 15,6-1 0-15,1 1-2 0,4-1 1 16,3 1 1-16,6-3 1 0,0-4 2 0,2 0 1 16,2-4 0-16,-1-3 2 0,5-3 0 15,-2-5 0-15,-1 1-1 0,-2-2-1 16,4 1-2-16,1 0-1 0,-4-3-1 16,6 3 0-16,-4-1 0 0,2-1 1 15,-1 1-1-15,3-2 1 0,-2 0-1 0,1 1-1 16,-1-1 0-16,2 0 0 15,1 1 1-15,2-2-1 0,1 1 1 16,2 0 0-16,-1 0-1 0,-2-1 1 16,-3 1-1-16,-3 0 2 0,-7 0-1 0,-1 0-1 15,-5 0 0-15,0 0 1 16,-6 1-1-16,2 2 0 0,-3 0-1 0,-5 1 2 16,3 0-1-16,-2 2 0 0,-1-1 0 15,2 1-1-15,0-2 1 0,1 2 0 16,4 1 0-16,-2 0 1 0,3 1-1 0,-1-1 1 15,-2 0 0-15,1-1 0 0,3-4-1 16,-4 0-1-16,-2 1 2 0,5-3 1 16,-2 0-1-16,3 0 1 15,-3 0-2-15,2 0 1 0,-2 0-1 0,0-2 1 16,-1 1-1-16,-5-1 1 0,1 2-1 16,-4 0 3-16,-1 0-3 0,-3 0 0 15,0 0 1-15,-1 0-2 0,-5 0 2 16,2 0 0-16,-3-1 0 0,-2 1 3 15,5 0-1-15,-6 0 1 0,-3 0 1 0,5-4 1 16,-5-1 2-16,3-2-5 16,-3 0 3-16,-1 3 0 0,2-5-1 0,-3 4 3 15,0-3-3-15,2-1-1 0,-2 3 2 16,3-4-4-16,-2-1 4 0,-3 5-3 16,1-7 2-16,4 1-1 0,-2-2 1 15,4-4-1-15,0-1 2 0,-1 2-3 16,-5-3-1-16,4-2 1 0,-3 0 0 15,-1-1-1-15,-1-2 1 0,1 0-2 16,-6-2-1-16,-1 2 2 0,0-3-3 0,2-1 1 16,-11 2 1-16,2-2-1 0,-3-2 3 15,-2 0-4-15,-1-1 2 0,0 1-1 16,-1 0 0-16,-1-1 2 16,1 1-1-16,-1 1-1 0,1 1 1 0,2 4 0 15,1-1 1-15,-1 3-1 0,5 3 0 16,1 5 0-16,-1 1 1 0,3 4-1 15,-2 0 0-15,3 0-2 0,-1 0 0 16,1 1-1-16,-2 0 0 0,1 2 0 16,-3-3 0-16,-3 0-1 0,-2-1 1 0,-2-3-2 15,-1 2 2-15,-5 2 1 0,-3-1-4 16,-2-2 3-16,-2 3-3 0,-5 0 4 16,-4-1 0-16,-2 3 1 0,-1-2 0 15,-3 1 0-15,-1 1 0 0,-1-3-2 16,-3 3 2-16,0-1 0 0,3-1 0 0,-1 1 2 15,0-1-4-15,-1 3 2 16,-2 1 0-16,2-1-1 0,-3 2 1 16,1 0 0-16,0 2 0 0,2 1-1 15,0 0 1-15,2 1 0 0,2 0 0 0,2 1 0 16,-1 0 1-16,4 1-1 0,1-1 0 16,-2 0 1-16,5 1 1 0,-1 1-1 15,-2 1-1-15,-4-1 1 0,2 3-1 16,-1-4 0-16,0 0 1 0,-3 2-1 15,3-1 0-15,0-1 2 0,3 3-2 16,0-1 0-16,4-3 1 0,10 1-1 0,2-1 1 16,10 0 1-16,3 0-2 15,-5 0 2-15,6 0-1 0,0 0-1 16,-2 0 1-16,8 0-2 0,-4 0 1 0,-2 0 0 16,0 0 0-16,0 0-1 0,6 0-4 15,0 0 0-15,0 0-4 0,-3 0 0 16,3 0-3-16,-3 3-8 0,-1 2-26 15,4 7-67-15,0 3-71 0</inkml:trace>
  <inkml:trace contextRef="#ctx0" brushRef="#br0" timeOffset="1.11241E6">13865 14314 16 0,'0'0'12'16,"0"0"2"-16,0 0 0 0,0 0 0 0,0 0 2 15,0 0-1-15,0 0 4 0,-44 29 3 16,43-24 4-16,-1-1 1 0,1 1 4 16,1-2 1-16,0 1 1 0,1 4-1 15,8 0 1-15,3 1-6 0,6-2-4 16,2-1-5-16,1-2-4 0,5-1-5 15,4 2-1-15,2-3-5 0,1 1 1 16,-1-2-2-16,0-1-1 0,0 2-1 0,-3-2 1 16,-2 0 0-16,-8 0-1 0,1 0 1 15,0-2-1-15,2 2 0 16,4 0 1-16,-3-1-2 0,0-2-1 16,-5 1 1-16,-4-3-4 0,-1 2-1 0,-3-1-5 15,1 1-2-15,-4-4-5 0,1 4-3 16,-5-1-1-16,3-2-2 0,-3 1 1 15,-2 1-4-15,2 1-4 0,-3-2-2 16,-1-7 0-16,-6 0 10 0,-5-3 10 16,-4 3 5-16,0 3 3 0,-4 1 3 0,0-1 2 15,1 0 2-15,-1 1 2 0,1-1 0 16,7 1 4-16,1 1 1 0,2 0 3 16,2 1 6-16,0 0 4 15,4 3 3-15,-3-5 2 0,6 6-3 0,-4-3 0 16,2 3-8-16,2 2-4 0,-1-3-7 0,1 3-1 15,0-2-4-15,0 2 0 16,0-1 0-16,0 1 2 0,0 0 2 0,5 0 0 16,7 0 0-16,3 6 0 15,3 2-3-15,2 1 0 0,-3 3 1 0,1 1-4 16,-3-1 2-16,-1 2 0 16,1 0-2-16,-4-1 0 0,-1 1 1 0,-2-3-2 15,-4 2 3-15,0 4 0 0,-4 1 5 16,0 6 2-16,-11 1 5 0,-5 1 2 15,-6 3 3-15,-4 3-4 0,-4 0-1 16,-5 1-3-16,-4-1-5 0,-3 2-2 16,0-2-6-16,1 2-8 0,-2-4-21 0,4 3-46 15,0-4-129-15</inkml:trace>
  <inkml:trace contextRef="#ctx0" brushRef="#br0" timeOffset="1.11871E6">3905 11534 80 0,'0'0'26'16,"0"0"5"-16,0 0 0 0,0 0-5 15,0 0-5-15,0 0-5 0,0 0-8 16,0 0 3-16,0 0 3 0,-11-113 2 0,11 108 3 16,0 0-3-16,0 0 2 0,0 5-2 15,0-5-1-15,0-2 1 0,0 1-2 16,0 2 1-16,0 4-3 0,0-3 0 15,0-2 0-15,0-1-1 0,0 0 0 16,0 1 0-16,0 5-1 0,0-2-1 16,0 2-2-16,0-1 2 0,0 0 0 0,0-1-3 15,0 1-3-15,0-1-5 0,0 1-6 16,0-1-7-16,0 1 0 0,0 1 4 16,0 0 6-16,0 11 5 0,0 11 4 15,-7 11-3-15,2 7-1 0,-2 4-1 16,0 4 1-16,-2-2-1 0,2 2 2 15,1-4-1-15,3-3 1 0,0-3 4 16,0-6-5-16,2-3 4 0,-2-7-3 16,3-4-1-16,0-5 1 0,0-8-2 15,-1 1 1-15,1-6 1 0,0 0-1 0,0 0 2 16,0 2 3-16,0 0 0 0,0-1-6 16,-3-1-18-16,3 0-21 15,0 0-28-15,0-14-16 0,0-7-9 0,0-8-11 16</inkml:trace>
  <inkml:trace contextRef="#ctx0" brushRef="#br0" timeOffset="1.11895E6">3811 11361 148 0,'0'0'17'16,"0"0"1"-16,0 0 6 0,0 0 0 15,0 0-3-15,0 0 4 0,0 0-4 16,0 0-3-16,0 0-2 0,0 0-10 15,226-142 3-15,-200 132-5 0,3 3 0 16,-3 1-1-16,-10 2-3 0,4 2-3 0,-2 2-3 16,-4 0-5-16,2 0-1 0,-2 6 0 15,-6-1-1-15,-4 1 4 16,-1 1-6-16,-3-2-8 0,0 5-5 16,0 1-11-16,0 4-38 0</inkml:trace>
  <inkml:trace contextRef="#ctx0" brushRef="#br0" timeOffset="1.1205E6">3843 11704 237 0,'0'0'21'0,"0"0"-6"15,0 0-1-15,0 0-2 0,0 0-3 16,0 0-3-16,0 0-2 0,0 0-2 16,0 0-1-16,216-79 0 0,-192 73 2 15,0 0-1-15,0-2-1 0,1 1 1 0,-1-1 0 16,-2 2-1-16,3-2 1 0,-10 5-1 16,0-4 1-16,-5 4 1 15,-6 1 3-15,-1 2 2 0,-3 0 0 16,0-2 2-16,3-3-2 0,-3 0-2 0,3 1 1 15,-3-7-5-15,0 4-1 0,-6-1-1 0,-4-2-1 16,-3 2-1-16,-4 3-1 0,1 1 1 16,-4 2 0-16,1 2 1 15,0 3-2-15,-7 6 1 0,4 3 0 16,2 2 0-16,1 2-2 0,3 1 2 0,-1 2 0 16,4 1-1-16,0-1 1 0,4 3-3 15,5-7 1-15,1 0-3 0,3 2 2 16,0-6-1-16,3 3 5 0,0-5 2 15,4-2 2-15,3 1 2 0,-3-4 1 16,5 1-1-16,7-5-2 0,-2 0 1 0,6 0-3 16,-3 0-1-16,-2-6 0 15,2-1 0-15,0-3 0 0,-4-2 0 16,-3 0 0-16,0-2 1 0,-4 3 1 16,-3-1 4-16,-1 5 2 0,-3 2 2 0,-1 0 2 15,-1 5-3-15,0-1-1 0,0 1-4 16,0-2 1-16,2 1-5 0,-2-1-5 15,0 1-4-15,0-1-3 16,0 2 6-16,0-1 3 0,0 1 5 0,0 0 3 16,0 1-3-16,-2 5-1 0,2 7 0 0,0 3-2 15,0-3 3-15,3 4 1 0,-1-7-1 16,1-1 2-16,-2 2-3 0,2-2 1 16,-3 2-2-16,0-7-2 0,3 1 0 15,-3-5 0-15,0 0 1 0,0 0 2 16,0 1 2-16,3 1 4 0,-2 0 3 15,8-2 0-15,1 0-2 0,7 0-2 0,5-7-5 16,0-3-1-16,-1-4 1 16,0-2-3-16,2-4 0 0,0 0 0 15,0-3-1-15,-4 1 3 0,1 2 1 0,-2 0 0 16,-4 3 0-16,-4 4 1 16,-7 6 0-16,0 4 2 0,-3 3 3 15,0-2 2-15,0 2-2 0,3-2 0 0,-3 1-2 16,0 0-4-16,0-1-1 0,0 1-1 15,4-1-5-15,-4 1-2 0,0 1-1 0,0-2 3 16,0 2 5-16,0 0 2 0,-4 0 2 16,-5 2-3-16,-4 6 0 15,0-1 0-15,0 2 1 0,7-3-2 16,0 2 0-16,-1-3 0 0,0 4-1 0,3-2 1 16,-1 0-1-16,1 1 0 0,-3-1 0 15,4 1 0-15,0-3-2 0,3 4 1 16,0 2-3-16,0-1-4 0,0 6 0 15,3-4 0-15,0-4 1 0,5 4 3 16,0-2-4-16,-1 3-3 0,9-1-5 0,-6 1-9 16,0-1-6-16,0-3-9 15,-1 2-2-15,-2 1-4 0,-4-3 1 16,3 5 3-16,-6-5 7 0,0 2 11 16,0-1 17-16,0-2 9 0,0 2 3 0,-3-3 4 15,-1 1 3-15,-4-3 5 0,1-1 0 16,-3-1 8-16,1 0 3 0,-1-1 3 15,1 1 1-15,2-3 1 0,-3 1 1 16,4-1-1-16,0 0-3 0,-2 0 1 16,8 0-2-16,0 0-3 0,0 0-3 0,-3 0-4 15,3 2-3-15,-3-2-4 0,3 0-12 16,0 0-6-16,-1 0-2 16,-1 0-5-16,-1-2 3 0,2-4 3 0,-1-3-5 15,2-5 3-15,2 2 0 0,5-5 0 16,2 0-1-16,1 0-1 0,0-1-1 15,4-2-1-15,-2-2 3 0,4-2 2 16,-2-2 5-16,-2-3 4 0,2-2 2 16,-2 2 1-16,1-2 4 0,-3 4 1 15,0 0 4-15,0 3-2 0,-1 2 3 16,-3 2-2-16,0 5 4 0,-2 1 0 16,3 0 1-16,-4 5 2 0,1-5-2 15,-1 6 1-15,0 0-3 0,0-1 0 0,-3 4-3 16,3 2 1-16,-3 3-1 0,0-1 1 15,0 1-5-15,3-1-4 0,-3-1-4 0,0-1-6 16,3 3-6-16,-3 0 5 16,0 0 2-16,3 0 7 0,-1 13 10 15,-2 9-4-15,0 8-2 0,0 5-1 16,0 5 0-16,-2 1-1 0,2 0-1 0,-3 0 0 16,3-3-2-16,0-4 0 0,0-2 1 15,0-5 1-15,3-3 0 0,-1-7 3 16,3 3-2-16,-1-6 2 15,-1 0-42-15,0 0-4 0,0-9 4 16,-3 2-1-16,0-7 48 0,0 0 7 0,0 0 2 16,0 0-2-16,0 0-6 15,0 0-4-15,-3-3-5 0,0-9 0 16,3-7 2-16,0 0 0 0,0-5-2 16,3 3 1-16,3 2 0 0,1 3-1 0,3 1-1 15,-1 1-3-15,1 1 1 0,0 2 0 16,5 0-3-16,0 4 0 0,-6 0-5 15,8 2-3-15,-2 3-9 0,2 0-31 16,-1 2-72-16</inkml:trace>
  <inkml:trace contextRef="#ctx0" brushRef="#br0" timeOffset="1.12201E6">2588 12329 213 0,'0'0'33'16,"0"0"6"-16,0 0-3 0,0 0-8 0,0 0-13 16,0 0-9-16,0 0-10 0,0-12-4 15,0 11-7-15,0 1-1 0,0-1 4 16,-1 1 9-16,-4 6 4 0,-1 7 5 15,-2 7-3-15,2 3 0 0,0 3 0 16,-1 3-1-16,1 1 4 0,-2 2-1 0,2 0-1 16,0 0 0-16,0-3-5 0,3-3 1 15,0-7 0-15,-1-3-1 0,3-3 2 16,-1-7 0-16,2 0 0 16,0-6 0-16,-1 0 4 0,1 0 3 0,0 1 5 15,0 1 4-15,0-1 2 0,0 1-1 16,-3 0 1-16,3-2-4 0,0 3-4 15,0-2-4-15,0-1-28 0,0 1-14 16,0-1-13-16,0-9-20 0,7-4-24 16,3-7-78-16</inkml:trace>
  <inkml:trace contextRef="#ctx0" brushRef="#br0" timeOffset="1.12258E6">2568 12324 254 0,'0'0'30'16,"0"0"-1"-16,0 0-6 0,0 0-16 16,0 0-14-16,0 0 11 0,0 0-2 0,0 0 10 15,0 0 9-15,39 17-9 16,-22 0 0-16,-1 5-1 0,3-1-7 0,1 4 0 16,-5-1 1-16,2-1 3 0,-4 3-1 15,3-1 0-15,-3-1-4 16,1-3-2-16,-2-1 0 0,1-3-1 0,-6-7 0 15,2 1 0-15,-6-5-1 0,0-3 0 16,0 0-1-16,-3-3 1 0,0 0 6 16,0 0-5-16,5 0-3 0,-2-3-8 15,6-9-6-15,0-8 5 0,-1-3 1 16,1-3 6-16,-3-3-3 0,1-1-3 16,-1 0 2-16,1-1-2 0,-3 2 7 0,-1 3 3 15,0 0 4-15,-3 4 2 0,3 6 3 16,0 5 4-16,-3 7 3 0,0 4 4 15,0-6-3-15,3 1-2 0,-3-1-6 16,0 2-8-16,0 4-9 0,0-2-9 16,0 2 5-16,3 0 7 0,-3 0 3 0,5 0 9 15,1 9-7-15,0 6-5 0,3 7-1 16,-3 0-5-16,-1 1-3 0,-2 0-10 16,3 2-14-16,-2-1-25 0,2-1-34 15,0 0-28-15</inkml:trace>
  <inkml:trace contextRef="#ctx0" brushRef="#br0" timeOffset="1.12326E6">3236 12484 231 0,'0'0'16'0,"0"0"5"0,0 0-2 15,0 0-4-15,0 0-1 0,0 0-7 16,0 0 0-16,0 0-3 0,0 0 2 15,0 0-3-15,-175 29 2 0,165-13-1 0,4-4-2 16,0 3 0-16,5-4-3 0,-1 0 1 16,2 1 1-16,0-3 1 15,0 2 5-15,0-8 7 0,6 3 3 16,-3-4 1-16,7-4-2 0,6 2-6 0,-1 0-4 16,6-10-3-16,-1-4 0 15,-2-3-1-15,-1 0 1 0,-4 0-1 0,-4 5 1 16,-6 4 4-16,1 5 0 0,-4 3-3 15,0 0-3-15,0 0-6 0,0-3-12 16,3 2 5-16,-3 1 4 0,0 0 5 16,0 0 8-16,0 11 1 0,-3-1-5 15,-1 7-1-15,1-5-1 0,3 1 0 16,0 1 1-16,0-4-1 0,3 1 2 0,1-4 1 16,3 1 1-16,-4-5 2 0,6 0 1 15,2-3-1-15,4 0-4 0,5-4-2 16,-4-4 0-16,3-1-3 0,-3-2 4 15,-3 2 0-15,-3-1-2 16,-1 6 4-16,-5 1-2 0,0 0-6 0,-4 3-5 16,0 0-10-16,0 0-7 0,0 0 11 0,0 0 7 15,3 0 11-15,-3 0 7 16,0 2-6-16,3 4-2 0,0 3-1 0,1 1 1 16,1-2-1-16,-1 1 1 0,0-2 0 15,2-1 1-15,0-2-6 0,1 1 2 16,2-5-4-16,8 0-8 0,5 0-4 0,4-7-20 15,-3-3-2-15,6-2 0 16,-6-3 12-16,3 2 17 0,-8 6 10 16,-3-1 6-16,-6 3-2 0,-6 2 3 15,3 2 0-15,-6 1 0 0,0 0-3 0,0 0 2 16,0 0 12-16,2 0 8 16,-2 0 7-16,0 1-2 0,-2 4-11 15,-4 4-9-15,3-1-1 0,0-4-3 0,2 1-2 16,1-5 1-16,-2 0-2 0,2 6 3 15,0-2-3-15,0 6-3 0,6 2-17 0,0-7-22 16,7 2-36-16,-3-4-75 0</inkml:trace>
  <inkml:trace contextRef="#ctx0" brushRef="#br0" timeOffset="1.12344E6">3963 12633 464 0,'0'0'8'0,"0"0"10"0,0 0 2 16,0 0-4-16,0 0-7 0,0 0-5 15,0 0-6-15,0 0-7 0,0 0-8 0,12-1-19 16,-11 1 3-16,-1 0-21 16,2 0-67-16,-2 0-70 0</inkml:trace>
  <inkml:trace contextRef="#ctx0" brushRef="#br0" timeOffset="1.12568E6">1369 13150 122 0,'0'0'32'0,"0"0"-1"16,0 0 1-16,0 0-1 0,0 0 0 0,0 0-9 15,0 0-4-15,0 0-14 16,0 0-5-16,0 0-7 0,10-14-5 16,-10 12 7-16,0 2 4 0,0 0 6 15,0 0 5-15,0 2-4 0,-3 1-5 0,2 6 2 16,-1-4-6-16,1-1 3 0,1 2-3 16,0-6-2-16,-3 0 3 0,3 0 7 15,0 2 6-15,0-1 3 0,0 1 7 16,0-2-7-16,6 0-1 0,4 0-4 15,7-2-3-15,5-4 0 0,-2-1-2 0,-8 0-1 16,2 2 1-16,-5 0-3 0,1 2 0 16,0-1-2-16,-1 0 1 0,1 1 0 15,-7 1-1-15,8 2 1 16,-5 0-2-16,3 0 0 0,1 0 0 0,-3 2-3 16,-1 1 1-16,0 3 2 0,-2 2-1 15,-1 1 8-15,-1 0-4 0,-2 4 4 16,0 5 0-16,0 0-1 0,-5 1 6 15,-2 0-2-15,-2-3 1 0,-5-5-2 16,7-2 1-16,-4 0 0 0,4-2 0 0,-1-3-1 16,-1 2-2-16,0 1-3 15,2-3-1-15,3-1 1 0,1 0-2 0,3-3 0 16,0 0-2-16,0 0-2 16,0 2-3-16,-3-2-2 0,3 1-3 0,-3-1-3 15,3 2 9-15,0-2 6 0,0 2 4 16,-3-1 7-16,3 1-7 0,0 3-2 15,3 3 0-15,4 3-3 0,3 1 2 16,3-1 0-16,-1-4-1 0,4 3 1 16,-6-4 0-16,3 0 0 0,0 0 0 0,1 0 0 15,-2 0 0-15,1 1-1 0,-6-2-2 16,-1 2 2-16,0 1 0 0,-3 1 5 16,-3 5 0-16,0 3 3 15,-9 4 1-15,-7 3 0 0,-3-2-4 0,-4 3 1 16,0-4-4-16,-3 0 0 0,0-3 1 15,3-1 0-15,1-4 0 0,9-3 0 16,3-6 0-16,9-1 1 0,1-3-4 16,0 0-3-16,-2 0-4 0,2 2 0 15,0-2-5-15,-1 0-9 0,1 2-15 16,0-2-31-16,10-8-39 0,7-6-37 0</inkml:trace>
  <inkml:trace contextRef="#ctx0" brushRef="#br0" timeOffset="1.12625E6">1840 13459 126 0,'0'0'13'0,"0"0"3"0,0 0 3 15,0 0 6-15,0 0 2 16,0 0-6-16,0 0-7 0,0 0-9 0,0 0-1 15,-30 76 1-15,36-70 0 0,4 4 8 16,-3-6-2-16,3-2-1 0,2-1 2 16,1-1-5-16,3 0-2 0,-5-1 1 15,4-5-2-15,-6 2-1 0,-1-2 3 16,-2 2 1-16,-2 1 0 0,-1-1 1 0,-3-3-1 16,0-4 3-16,-1 0 4 0,-5-4-3 15,0 7 1-15,-1 2-4 0,-6-2-2 16,6 3-3-16,-9-2 2 0,10 4-3 15,2 3-1-15,-1-3-1 0,5 3-6 16,-1-1-3-16,1 1-7 0,-2 0-13 16,2 0-12-16,0-1 16 0,0 1 1 0,9-2 9 15,11 1 7-15,2-1-16 0,1 0 0 16,0 1 4-16,2-1 3 0,-3 2 11 16,-5-2 5-16,-1 2 3 15,-3-3 2-15,0 3 2 0,1 0 2 0,-8 0 0 16,6 0 4-16,-6 0 5 0,-1 0 4 15,1 0 7-15,-6 0 3 0,0 0-2 16,0 0-8-16,0 0-8 0,3 0-9 16,-3 0-3-16,0 0-1 0,3 0-2 15,-3 0-3-15,1 0-1 0,-1 0-4 0,2 0 13 16,-1 0 7-16,5 0 4 0,4 5 2 16,-1-2-14-16,7 1-4 0,1-3-6 15,-7 1-4-15,9-2-5 0,1 0-8 16,-1 0-10-16,7-3-7 0,-3-4-20 15,0 0-11-15,-4-3 5 0,0-1 11 0</inkml:trace>
  <inkml:trace contextRef="#ctx0" brushRef="#br0" timeOffset="1.12687E6">2413 13354 12 0,'0'0'54'15,"0"0"8"-15,0 0 4 0,0 0 4 16,0 0-12-16,0 0-13 0,0 0-16 0,0 0-19 16,0 0-13-16,0 0 1 0,6-19 7 15,-6 19 8-15,0 0 6 0,-3 2-3 16,0 9-8-16,-1 6-3 0,1-5-3 15,0 8-1-15,3-2-1 0,0 1 0 16,0 4 0-16,0-6-2 0,0-2 0 0,0 2-4 16,3-6 0-16,0-1-3 0,0-2 0 15,0-3-8-15,-2-2 3 0,3 1-1 16,-1-4-8-16,9 0-4 16,2-6-8-16,5-5-5 0,-3-2 7 0,-3-3 13 15,4-1 10-15,-5 2 12 0,-3 3 5 16,-5 6 4-16,3 0-2 0,-4 5-1 15,1-2-3-15,1 1-3 0,-5 2 0 16,0 0 0-16,0 0-4 0,1 0 4 16,-1 0 1-16,2 0 4 0,-2 3 1 0,1 7-2 15,2 7-2-15,-3 0-2 0,3 0-1 16,4 0 0-16,-4 0-2 0,3 4 2 16,-2-7-1-16,-1 0 0 15,6-1 2-15,-4-5-2 0,1 4-2 0,0-5 1 16,3-2-1-16,1 0-2 0,1-4-1 15,8-1-4-15,-3 0-5 0,10-3-2 16,0-7-2-16,0-1-3 0,-1-3 1 16,1-1-1-16,-3 0 6 0,0 1 8 15,-10 3 7-15,0 2 9 0,-6 3 7 0,-4 3 2 16,0 2-1-16,-3 1-4 0,0 0-2 16,0 0-4-16,0 0 5 0,0 0 9 15,0 0 3-15,0 0 0 0,0 10-3 16,-3-1-11-16,-3 7-1 0,5-6-2 15,1 1-3-15,0 0 1 0,0-2 1 0,0 2-2 16,6-4 7-16,-2 0 0 0,5-4-1 16,4 2-3-16,-3-5-3 0,10 0-2 15,-1 0-1-15,7-5 2 16,-3-3-1-16,0 1-1 0,-5-3 0 0,-7 3 0 16,2-1-2-16,-4 0-5 0,-6 4-4 15,1-6-9-15,-4 0-3 0,-10-3-1 16,-6-4-4-16,-4 3-5 0,0 4-16 15,-5 1-38-15,-1-2-56 0</inkml:trace>
  <inkml:trace contextRef="#ctx0" brushRef="#br0" timeOffset="1.1276E6">3013 13100 156 0,'0'0'17'0,"0"0"3"0,0 0-1 16,0 0-5-16,0 0-6 0,0 0-4 0,0 0-2 15,0 0 1-15,0 0-3 16,0 0 1-16,-231-83-2 0,189 79 1 0,-2-3 0 16,-2 3 0-16,-3-5 0 0,1-2-3 15,-8-1 3-15,3-4-2 0,-8 1-2 16,-1-2 2-16,-5 3-2 0,-1-1 4 15,0 3 3-15,-4 4-3 0,4 3 1 16,-6 5 5-16,-1 0-1 0,0 10 0 16,-3 4 0-16,1 2-3 0,-1 3 2 15,7 4-2-15,-4 1 3 0,-2 2 3 0,-8 2 3 16,4-1-2-16,6 3 1 0,10 2-6 16,14 1 0-16,9-1-2 0,10 1-2 15,8 2 0-15,3 1-5 0,3 1 2 16,3 0 1-16,5 1 0 0,0 0 2 15,4 2 0-15,2-1 2 0,-2 1-1 16,3-2 1-16,3-2-1 0,0 3 2 16,0-4-1-16,7-2 1 0,-1 0 1 15,4-4 3-15,3-2 0 0,3-2 2 16,3 2 2-16,0-2-2 0,7 1 0 0,3 2 0 16,4 1-1-16,12-1-1 0,4 4-1 15,16 1-1-15,9 2 0 0,1 2 1 16,7 2-2-16,-5-1-1 0,1-2 1 15,2 0-2-15,2-4 0 0,2-6-3 16,0-3 0-16,3-4 0 0,4-10 0 0,-3-5 3 16,3-4-3-16,-3-7 0 0,-4-9-1 15,-1-8-4-15,-4-4 1 16,2-7 2-16,-7-6 0 0,-2-7 2 16,-3-5-2-16,-5-6 0 0,-6-4 3 0,-9-2 3 15,-6-4 4-15,-8-2 3 0,-9 2 3 16,-8 2-2-16,-11 4 6 0,-7 7 2 15,0 7 2-15,-16 4 3 0,-4 7-8 16,-6 7-3-16,-3 0-4 0,-3 4-2 16,-4 1-3-16,0 0-1 0,-2 3-3 0,2-2 0 15,0 3-2-15,4-1-3 0,2-1 3 16,5 2-5-16,-1 2 5 16,4 2 1-16,6 4-5 0,2 4-3 0,2 2-9 15,1 3-8-15,8 4-14 16,-9 1-26-16,6 0-28 0,1 0-48 0</inkml:trace>
  <inkml:trace contextRef="#ctx0" brushRef="#br0" timeOffset="1.12815E6">3767 13038 180 0,'0'0'3'0,"0"0"2"0,0 0 3 16,0 0 4-16,0 0-1 0,0 0 1 0,0 0-3 15,0 0 1-15,0 0-3 0,0 0 0 16,-271 107-1-16,245-79-1 16,3 1-1-16,-3 1 2 0,0-2-4 0,4 0-2 15,-1-2 1-15,6-3-1 0,-1-3-2 16,7-7 2-16,2 0 0 0,3-6-1 15,2-2 1-15,1 0-6 0,3-5-6 16,0 0-4-16,0 0-4 0,0 0 3 16,0 0-12-16,0 0-24 0,0 0-57 15</inkml:trace>
  <inkml:trace contextRef="#ctx0" brushRef="#br0" timeOffset="1.1285E6">3307 13157 73 0,'0'0'24'16,"0"0"-1"-16,0 0-1 15,0 0-3-15,0 0-1 0,0 0-4 16,0 0 6-16,0 0-2 0,0 0-1 0,0 0-1 16,-54 132-5-16,54-118 1 0,-1 4-1 15,1-5 0-15,0 5-2 0,0-1 3 16,1-6-2-16,5 4-1 0,1-3 2 15,2-2-1-15,7 2 1 0,-3-4 2 16,6-3-3-16,1-2 1 0,2-2-2 0,5-1-3 16,2 0-1-16,4-2-2 15,-1-3-2-15,0 0-2 0,0 0-1 16,-5 3 1-16,-8-1-7 0,-9 1 4 16,-4 2 5-16,-6 0 4 0,0 0 8 0,0 0 1 15,0 0 0-15,3 0-2 0,-3 0-2 16,3-1-13-16,-3 1-11 0,0-2-10 15,0 0-15-15,0-1-19 0,-3-2-38 16,-3-3-92-16</inkml:trace>
  <inkml:trace contextRef="#ctx0" brushRef="#br0" timeOffset="1.12964E6">3953 13200 277 0,'0'0'29'16,"0"0"-2"-16,0 0-16 0,0 0 15 0,0 0-2 15,0 0-4-15,0 0-7 0,0 0-3 16,0 0-2-16,0 0 5 0,-4-229-5 15,1 186-6-15,6-4 0 0,-3-4-7 16,0-4 4-16,3-2 2 0,4 3 2 16,0-1-3-16,-4 4 2 0,6 4 4 0,-5 8-3 15,-2 13 4-15,-1 9-1 0,-1 5-2 16,0 5-5-16,2 2-6 0,-2 0-9 16,0 5-2-16,0-2-5 0,0 2 3 15,0 0 10-15,0 0 3 0,0 0 9 16,0 2-2-16,-2 12-5 0,1-2-4 15,-2 8-3-15,1-2-4 0,1-6-8 0,1 9-7 16,0-7-21-16,0-1-28 16,-2 1-42-16</inkml:trace>
  <inkml:trace contextRef="#ctx0" brushRef="#br0" timeOffset="1.13009E6">3976 12442 183 0,'0'0'-1'0,"0"0"-9"0,0 0 4 16,0 0 3-16,0 0 6 0,0 0 6 15,0 0-2-15,0 0 1 0,0 0-3 16,-78 113 1-16,64-81-3 0,2-4 0 16,1-9-3-16,5-6 2 0,6-7 11 0,0-6 15 15,-3 0 19-15,3 0 12 0,0 1-9 16,0-1-16-16,0 0-18 0,0-6-16 16,10-9-2-16,3-6 0 0,-1-6 5 15,-1-2-3-15,2-1-4 0,-1 0 1 16,4 1-2-16,-3 2 3 0,1 4 0 15,-4 7 2-15,-4 6 0 0,-3 7-1 16,-3 3-6-16,0-2-9 0,0 2-3 16,2 0 3-16,0 0 10 0,4 5 10 0,-6 9 5 15,6 5-5-15,-2 6 2 16,-1 1-4-16,0 0 4 0,0 2-5 16,7-2-5-16,-1-3-4 0,-2-2-11 0,9-1-12 15,-3-3-54-15,3-2-96 0</inkml:trace>
  <inkml:trace contextRef="#ctx0" brushRef="#br0" timeOffset="1.13048E6">3775 13160 268 0,'0'0'-2'0,"0"0"0"15,0 0 4-15,0 0 3 0,0 0-2 16,0 0 0-16,0 0-5 0,0 0 0 0,0 0-3 16,0 0 2-16,-167-63-1 0,126 54 2 15,-8-2 2-15,-2-1 2 0,-1-1 3 16,-1-1 2-16,-2-1 1 0,1 2 2 15,2 1 0-15,-1 0 2 0,6 4-2 16,3-2 1-16,6 3-3 0,6 2 0 16,11 0-2-16,9 4 1 0,6 1-3 0,6 0-2 15,0-2-8-15,0 2-10 16,-3 0-8-16,3 0 12 0,0 0 7 16,0 0 7-16,0 0 8 0,9 6-14 0,4 2-5 15,4 4-4-15,-5-4-8 0,-1 1-11 16,-2-1-24-16,1 1-24 0,0 0-23 15</inkml:trace>
  <inkml:trace contextRef="#ctx0" brushRef="#br0" timeOffset="1.13085E6">3236 12821 112 0,'0'0'-1'0,"0"0"2"0,0 0 0 15,0 0 2-15,0 0-1 0,0 0-3 0,0 0 2 16,0 0 0-16,0 0-2 16,-250 24 1-16,231-13 0 0,3-1 0 0,5-3 1 15,2 5 0-15,3-7 3 0,2 5 4 16,-1 0 3-16,4 0 4 0,-1 9 1 15,2-2-3-15,2 5-4 0,5-4 0 16,3 0-2-16,3-1-2 0,-1-3-1 0,1 2 0 16,1 0-1-16,-2-5-4 15,-2 0 5-15,-3-2 0 0,2 2 8 16,0 1 7-16,-1-1-3 0,1 0-6 0,-3-4-3 16,-5-2-5-16,2 0-3 0,-1-2 0 15,-1 0-3-15,1-1-3 0,0 3-8 16,1-1-14-16,0 0-70 0,0-1-46 15</inkml:trace>
  <inkml:trace contextRef="#ctx0" brushRef="#br0" timeOffset="1.13184E6">3412 12266 94 0,'0'0'30'0,"0"0"-4"16,0 0-2-16,0 0-6 0,0 0 3 16,0 0-3-16,0 0 1 0,0 0-1 15,0 0-2-15,0 0-2 0,9-206 0 16,0 175 0-16,-2-3 5 0,0 3 1 15,-1-2 0-15,0 2-2 0,4 1-7 0,-6 4-4 16,-1 7 1-16,0 8-8 0,0 0 3 16,-2 7 0-16,-1 0-5 15,2-1-2-15,-2 5-9 0,0-2-5 16,0 2-5-16,0 0-7 0,0-1-7 0,1 1 8 16,-1-2 5-16,2 2 9 0,-2 0 6 15,1 0-21-15,2 0-32 0,0 7-43 16</inkml:trace>
  <inkml:trace contextRef="#ctx0" brushRef="#br0" timeOffset="1.1359E6">4779 7679 124 0,'0'0'31'0,"0"0"-6"16,0 0-12-16,0 0-11 0,0 0-4 15,0 0 4-15,0 0 7 0,0 0 7 0,0 0 2 16,0 0-3-16,0 53 2 16,3-29 1-16,-2 3 6 0,1 2-1 15,-1 1-2-15,1 0-2 0,2 4-3 16,-6-2-2-16,2 3-1 0,0-1-2 0,0-2-7 16,-2 2 2-16,2-3-4 0,0-2 3 15,0-9-4-15,-2-2 2 0,2-5-1 16,0-8 0-16,0 2 1 0,0-7-1 15,0 0 1-15,0 0 2 0,0 1-1 16,0 1 1-16,0-1-5 0,0 1-10 16,0-2-41-16,0 0-55 0,0-3-73 15</inkml:trace>
  <inkml:trace contextRef="#ctx0" brushRef="#br0" timeOffset="1.1364E6">4747 7731 117 0,'0'0'9'16,"0"0"10"-16,0 0 8 0,0 0 0 16,0 0-7-16,0 0-15 15,0 0-17-15,0 0 1 0,0 0 4 0,-16-25 7 16,6 30 7-16,-3 6-1 0,-4 8-4 15,1 3 4-15,0 0-2 0,1 3 2 0,0-2 1 16,0 0-4-16,1-4 2 16,2-1-2-16,3-4-2 0,-2-3 0 15,5-3 2-15,3-6 2 0,0 3 7 0,3-5 14 16,-1 0 19-16,1 0-11 0,0 0-14 16,-2 0-13-16,2-3-22 0,0-14 11 15,6-7-1-15,6-8 1 0,-1 0-2 16,1 1 0-16,1 0 5 0,0 2 1 15,-3 2 1-15,3 4 2 0,-6 7 3 0,-1 3 2 16,-3 3 5-16,0 6-1 16,0 1-2-16,-3 3-8 0,0-1-9 15,0 1-6-15,2 0-1 0,-2-2 18 16,2 2 11-16,4 0 5 0,4 0 7 0,7 5-14 16,2 2-2-16,1 1 0 0,2 1 1 15,0-1-2-15,4 0 0 0,-2 1-4 16,4 1-1-16,-2-2-3 0,0 2-2 15,-6-1 0-15,0-1-5 0,-2-1 0 16,-5 0-5-16,-6-5-10 0,0 4-9 0,-4-2-39 16,1-1-40-16,-4 3-89 15</inkml:trace>
  <inkml:trace contextRef="#ctx0" brushRef="#br0" timeOffset="1.13785E6">3467 6828 122 0,'0'0'10'16,"0"0"2"-16,0 0 0 0,0 0-2 0,0 0-4 16,0 0-2-16,0 0 3 0,0 0 0 15,0 0 1-15,0 0-2 16,-66 27-1-16,48-11 1 0,0 4 1 16,0 1 2-16,1 3-3 0,-1-2 1 0,0 2 1 15,1 1 4-15,-1-1-2 0,5 1 4 16,0-2-2-16,4 1 1 0,1-1 1 15,5-6-3-15,0 0-1 0,3 2-1 16,0-3 1-16,3 6 3 0,5-5 3 16,1-3-1-16,1-4-2 0,3 0-2 0,0-4-1 15,3-3-1-15,-1 0-1 0,5-5-1 16,3 2 0-16,0 0-4 0,-1-6 1 16,1-3 1-16,-1-3-3 15,1-2-2-15,-3-4 1 0,-1-4-2 0,0-2-1 16,-6-6 2-16,0 1-8 0,-6-3 5 15,0-2 0-15,-4-1-1 0,-3 1 3 16,0 1 0-16,-3 3 0 0,-7 1 3 16,0 3 1-16,-3 4 1 0,-2 4-3 15,-3 4 0-15,0 3 1 0,5 5-3 0,-3 3 1 16,-4 3-3-16,3 0-2 0,-2 4 1 16,0 6-1-16,3 4 0 15,2 3-1-15,5 0 1 0,0 3-2 0,1 1 3 16,2 0 0-16,3 0 2 0,0 0 0 15,3 2 0-15,0 0 2 0,2 0 2 0,5 0-4 16,-1-2 4-16,5 1-2 16,1-6 2-16,1 1 1 0,0 0 1 15,4-5 2-15,1-2-1 0,2 0-1 16,1-6 1-16,3-1-2 0,2-3-4 0,3 0 1 16,1-3-4-16,2-8-4 0,1 1 4 15,-4-2-3-15,1-1 5 0,-5 1 2 16,-9 5 2-16,1-1 1 0,-8 3 2 15,-5 0 3-15,2 5 3 0,-6 0-1 16,0-2-2-16,0 2-5 0,1 0-3 0,-1-1-5 16,2 1-6-16,-2 0-8 0,1 0 8 15,-1 0 4-15,2 0 6 16,-1 0 11-16,-1 6-6 0,3 4 3 16,-3 1-6-16,3-2 5 0,0 2-5 0,-2-7 1 15,2 3 3-15,0-3 0 0,0-1 1 16,4 0-2-16,-1-2-4 0,6-2-1 15,6 1-2-15,-3 0-6 0,5-6 6 16,-3-1-5-16,-5 0 6 0,-3 2 0 16,-5 2 4-16,-1 3 1 0,-3 0 2 0,0 0 0 15,0 0-3-15,4 0-3 0,-4 0-2 16,3-2-2-16,-3 2-3 0,0-2-5 16,3 2 1-16,-3 0 5 15,1 0 6-15,-1 0 11 0,2 12-4 0,-1 0-2 16,1 6-3-16,-2-5-3 0,1-1 3 0,-1 2-1 15,3-3 0-15,0-1-1 16,-3-5 2-16,6 4 2 0,-3-6 1 16,1 0 0-16,5 0-3 0,4-3-3 15,4 0-4-15,9-8 0 0,-4-5-6 16,1-3 5-16,3-2-2 0,-6 0-1 16,1 1 10-16,-4 1-2 0,-7 6 6 15,-4 5 5-15,-1 3 2 0,-5 2 0 0,0 0-2 16,0 0-5-16,2 0-9 0,-1 0-6 15,-1-2 1-15,0 2 7 0,2 0 6 16,-2 0 11-16,0 2-5 0,0 5-2 16,0 6-5-16,0 1-2 0,1-3 4 15,1 1-2-15,-2-7 3 0,3 4-2 16,-2-4-1-16,5 2 1 0,-2 0 1 0,6-3-2 16,2 1 0-16,1-4-5 0,10 1-6 15,-1-4-8-15,1 2-12 0,-3-4-43 16,-1-4-67-16,-3 0-54 0</inkml:trace>
  <inkml:trace contextRef="#ctx0" brushRef="#br0" timeOffset="1.13802E6">4277 6965 134 0,'0'0'-28'0,"0"0"9"0,0 0-2 16,0 0-3-16,0 0-18 0</inkml:trace>
  <inkml:trace contextRef="#ctx0" brushRef="#br0" timeOffset="1.13887E6">4459 7119 149 0,'0'0'5'15,"0"0"-1"-15,0 0 4 0,0 0 3 0,0 0-5 16,0 0 5-16,0 0-1 16,0 0 1-16,0 0 2 0,0 0-2 15,-65 106 0-15,77-98-3 0,2 0 1 0,5-3 2 16,4-3-5-16,2-4-3 0,2 2-4 15,-2 0 0-15,4-3-3 0,-2-3-2 16,1 0 1-16,-4-3-1 0,-1-2 0 16,-4-1-5-16,-3-7 4 0,-1 1-5 15,-4-1 5-15,-2-6 5 0,-3 1 2 16,-5-2 7-16,-1-1 5 0,0 0 3 0,-3-1 5 16,-3 3 7-16,-1 0 5 0,-1 3 6 15,5 5 1-15,-3 4-2 0,3 3-4 16,0 6-4-16,3-1-9 0,0 5-5 15,-3 0-12-15,3-1-8 0,0 1-12 16,0 0-2-16,0 0 9 0,0 0 6 16,0 9 10-16,0 8 0 0,3 7-4 0,1 1-1 15,-2 4-1-15,1 2 2 16,-5 1-1-16,2 0 1 0,0 1 3 16,-1-1-2-16,1-1 2 0,0-3-3 0,0-7-4 15,-2-3 0-15,1-5-1 0,-2-7-1 16,3 2 1-16,0-8 2 0,0 1 2 15,0-1 4-15,0 1 0 0,0 1-12 16,0-2-11-16,0 0-10 0,4-9-1 16,4-8 5-16,6-8 11 0,-2-1-1 0,2-1 0 15,-2 0 3-15,1-1 2 0,-2 4 6 16,2 3 3-16,0 7 3 16,-4 2 1-16,-3 4 2 0,-3 3 2 0,0 3 0 15,-3 2-1-15,0-2-5 0,0 2-3 16,1 0-2-16,-1-2-4 0,3 2-1 15,-3-1 4-15,0 1 6 0,3 0 3 16,-3 0 3-16,4 0-3 0,-3 0-5 16,1 0-1-16,2 0-4 0,-1 0-1 15,0 3-2-15,0 0 4 0,-3 1 4 0,-4 6 1 16,-8 2 4-16,-5 5-3 0,-3-5 0 16,-1 0-1-16,1-3 0 0,0 0 2 15,10-3-3-15,-2 1 0 0,2-3 0 16,7-1 1-16,0 0-3 0,2 2 4 15,1 0 1-15,0 3 4 0,0 4 1 16,7-1 0-16,10 1 1 0,2-1-3 16,3-2-1-16,7 1 0 0,3 0-3 15,-2-1 1-15,8 1 0 0,-1-3 0 16,-2 1 1-16,-2-2-1 0,2 0 1 0,-5-3 1 16,2 0 0-16,-5 0-1 0,-9-3-1 15,-2 2-2-15,-12-4-1 0,-4 2-1 16,0 0-3-16,0 0-9 15,3 0-2-15,-3 2-18 0,0-2-27 0,-3 0-70 16,-13 3-60-16</inkml:trace>
  <inkml:trace contextRef="#ctx0" brushRef="#br0" timeOffset="1.13963E6">3751 7687 409 0,'0'0'-11'0,"0"0"9"16,0 0 13-16,0 0 5 0,0 0-2 15,0 0 0-15,0 0-3 0,0 0-4 16,0 0 0-16,185-89-5 0,-149 76 2 16,-1-1 0-16,1-2 0 0,4 2-1 0,-2-1 1 15,-2 0-2-15,0 1 0 0,-4 0-1 16,-6 3-1-16,-4 5-1 0,-6 0-1 16,-6 1-5-16,-6 3-5 0,-1 1-8 15,-3 1-13-15,0 0 3 0,0 0 5 16,0 0 5-16,0 6 12 0,-7 6-6 15,-9 3-16-15,-4 3-29 0,-4 1-40 0,-3-1-30 16</inkml:trace>
  <inkml:trace contextRef="#ctx0" brushRef="#br0" timeOffset="1.13991E6">3816 7775 117 0,'0'0'45'0,"0"0"13"16,0 0 13-16,0 0 1 0,0 0-6 16,0 0-19-16,0 0-15 15,0 0-11-15,0 0-4 0,0 0-5 16,30-3-3-16,8-9-6 0,-2 0 1 0,10-4-1 16,1 1-1-16,0-1 1 0,1 2-1 15,-2 2 1-15,-2-1-2 16,-1 1 1-16,-7 4 0 0,-1 1-2 15,-14 4-1-15,-9 0-1 0,0 3-3 0,-5 0-6 16,-3 0-3-16,2 0-10 0,-3 0-11 16,1 3-13-16,-4 6-40 0,-4 2-115 15</inkml:trace>
  <inkml:trace contextRef="#ctx0" brushRef="#br0" timeOffset="1.14145E6">1036 8620 390 0,'0'0'53'0,"0"0"-7"16,0 0-9-16,0 0-12 15,0 0-13-15,0 0-7 0,0 0-6 0,0 0 2 16,0 0 3-16,12-57-3 0,-9 34 3 0,7-11-4 16,0-3 0-16,3-5 1 15,3-9-1-15,14-11 2 0,5-11-6 16,13-7 2-16,14-12-2 0,6-7-4 16,4-11 7-16,5-11-4 0,7-8 2 0,7-11 3 15,6-3-8-15,7-2 2 0,3-1 1 16,7 2-1-16,3 8 6 0,-1 7 0 15,0 10-2-15,-8 8 0 0,-7 11 4 16,-11 8 2-16,-12 10 0 0,-7 12 0 16,-12 11-1-16,-8 7 0 0,-8 7-2 0,-5 4-3 15,-8 1 0-15,-4 3-3 0,-4 2 1 16,-2-1 2-16,-1 4 1 16,-6 2 0-16,3-2-1 0,-6 0 1 15,-3 2 1-15,-1-1 1 0,-2 9-1 0,-2 2 2 16,-1 5-2-16,-1 2 0 0,0-1 0 15,0 4-2-15,0-2 1 0,0 7-1 16,0 0 1-16,-3 1-3 0,1 1 2 16,0-2 1-16,1 2-2 0,1 3-1 15,-2-2-4-15,2 2-3 0,0 0-2 0,-1-1 4 16,1 1 4-16,-2 0 3 0,1 0 4 16,-2 0-2-16,3 0-2 0,-6 0 4 15,2 0-2-15,-1 0 0 0,1 0 0 16,0 1 0-16,-2 3 2 0,0 1-2 15,0-1 0-15,2-1 0 0,-3 3-2 0,4-3 2 16,0 0 0-16,-3 6 0 0,3-7 0 16,-1 3 0-16,4-2 0 0,-3 1 0 15,0 0 0-15,2 0 0 0,-2 0 0 16,3-4 0-16,-3 3 0 0,2 2 0 16,-1-2 0-16,1 2-2 0,1-5 2 15,-2 0-1-15,2 0 1 16,0 0-1-16,-1 2-1 0,1-1 0 0,-3 1 0 15,3 0 1-15,0-1 1 0,0-1 0 16,0 2 0-16,0-2 0 0,-3 2 0 0,3-2-1 16,0 0-1-16,0 0-1 15,0 2-4-15,0-2-2 0,0 1-2 16,0-1 2-16,0 2 1 0,0-2 0 0,0 2-4 16,0-1-12-16,0 8-20 0,6 4-50 15,1 4-81-15</inkml:trace>
  <inkml:trace contextRef="#ctx0" brushRef="#br0" timeOffset="1.14356E6">1168 8870 0 0,'0'0'11'0,"0"0"-2"0,0 0-3 15,0 0-3-15,0 0-4 16,0 0-1-16,0 0 4 0,0 0 1 0,0 0 4 16,-10 0 4-16,10 0 0 0,-2 0 1 15,2 0 0-15,-2 0-1 0,2 0 4 16,-2 0 4-16,2 0 7 0,0 0 0 15,2-2-5-15,12-8-6 0,15-2-11 16,7-3 0-16,3 1-4 0,-4 1 3 0,1 1 0 16,-7 0-2-16,-3 0 1 15,0 1 2-15,3-2-1 0,-3-2 2 16,6-1 1-16,0 1-1 0,1-2-1 16,-1 0 2-16,1-1-1 0,-1 1 1 0,-2 0 1 15,-1 1 0-15,0 0 1 0,-3 1-2 16,3-2-1-16,-3 3 2 0,0 1-4 15,-3 1 4-15,-1 0 3 0,-5 1 0 16,-4 4 2-16,-4-3 2 0,-1 4-2 16,0-2-2-16,-1-4-4 0,2 0-3 0,2-3 1 15,-2 2-1-15,3-1-1 0,-1 1-1 16,2-1-1-16,-3-2 1 0,0 6 1 16,-1-1 1-16,-3 5-1 0,1-2 0 15,0 1 0-15,-1 0-4 0,1 0 2 16,2 0-1-16,-2 1 0 0,3 0 0 15,3-2 0-15,-7 4 0 0,7-4 1 16,-4 5-1-16,2-2 1 0,1-3-1 16,-3 4 2-16,5-3 0 0,-7 3-1 15,2-3 2-15,-2 0-2 0,3 1 1 0,-1 0 1 16,-3 1-2-16,4 0 2 0,-3-2 0 16,-1 3-2-16,4-2 0 0,-3 0-2 15,2 1 2-15,-2 0-2 0,3 1 1 16,-4-1 0-16,4 0 1 0,-4 1 1 15,5 1 0-15,-2-2 1 0,-3 0 0 0,3 3-2 16,-1-3 0-16,-2 0 1 16,0-1-1-16,1 2-1 0,3-3 1 15,-4 1 0-15,4 0-2 0,0-2 4 16,-1 3-4-16,1-5 2 0,-1 6 0 0,-5 3-2 16,0-1-1-16,-4 2-1 15,0-1-1-15,0 1-1 0,2 0 4 16,-1-2 0-16,1 2 1 0,-1-2 2 0,1 2-1 15,-1-1 1-15,-1 1 1 0,3 0-1 16,-3-1 4-16,3 1 1 0,-3 0 1 16,3-3 3-16,-2 3-3 0,-1 0 3 15,5-3-8-15,3-2-6 0,1-1 2 16,3-2-3-16,-4 3 11 0,-5 3 0 0,3 0-4 16,-6 2-1-16,0-1-2 0,0 1 1 15,1 0 2-15,4-5-2 0,2 0 1 16,7-2 1-16,1-2-2 0,2 0 4 15,1-1-4-15,-7 4 0 0,4 0 0 16,-1 0 1-16,-4 3-1 0,6-3 0 16,-3-1 0-16,4 3 0 0,2-4 0 0,0 1 0 15,-3 0-1-15,0 1 1 0,-3 2-4 16,1-1 4 0,-2 2 0-16,5-2 0 0,-1 1 0 0,-3 1-2 15,0-2 2-15,6 2 0 0,-6-2 2 0,10 0-2 16,-7 1 0-16,6-1 2 0,-2-3-4 15,0 1-1-15,2-1 3 0,-2-1-5 16,2 0 6-16,1 0-2 0,3-1 1 16,0 3-2-16,0-2 1 0,-3 1 1 15,2-1-2-15,-5 1 2 0,0 0-1 0,-5 4 2 16,2-2-1-16,-4 1 0 0,-1 2 0 16,2-3 0-16,-4 3 1 0,0-2 0 15,0 2 0-15,-2-3 2 0,-1 2-1 16,3-3 3-16,-1 3-3 0,-5-4 1 15,5 3-1-15,-2-2 0 0,0 0-1 16,-4 1-1-16,4-1 2 0,-1 0-4 0,1 0 2 16,-1 1 0-16,6-5-1 15,-5 5 2-15,6-4-1 0,-6 6 2 16,-1-4-1-16,7-2-1 0,-6 3 1 0,3-3 0 16,2 0 0-16,-5 5 1 0,3-5 0 15,-4 4 1-15,-3 3-1 0,4-2 0 16,-3 2 0-16,-1 0 4 0,2 2-1 15,-5 1 2-15,0-1 0 0,0 1 0 16,1 0-1-16,1-2 2 0,-1 2-1 0,-1-2 0 16,6-1-6-16,2-2-1 0,0 0-2 15,2-5-1-15,-3 5 4 16,2-1-1-16,-2 0 2 0,-3 3 0 16,1 1 0-16,-5 2-1 0,0-2 1 0,0 2 0 15,1 0 1-15,1-1-1 0,-1 1 1 16,1-2-1-16,-2 2-2 0,2-1-1 15,-2 1-1-15,0 0-3 0,0 0 0 16,0 0-1-16,0 0-2 0,3 0 1 16,-3 0-3-16,0 0-2 0,0 0 1 15,0 0-10-15,0 0-14 0,0 0 8 0,0 0-5 16,-3 8-39-16,-5 7-56 0,-7 2-59 16</inkml:trace>
  <inkml:trace contextRef="#ctx0" brushRef="#br0" timeOffset="1.1453E6">974 9152 154 0,'0'0'31'16,"0"0"16"-16,0 0 8 16,0 0-16-16,0 0-11 0,0 0-12 0,0 0-8 15,0 0 11-15,0 0 5 0,-17-112-3 16,24 66-3-16,3-10-4 0,-1-9-7 15,4-11-1-15,7-12-5 0,6-14-2 16,3-16 0-16,12-14-2 0,9-14-1 16,14-11 0-16,10-8 0 0,-1-6 3 15,1-3 2-15,-3 2 4 0,-6 4-2 0,-4 5 1 16,-8 9 4-16,-8 11 0 0,-9 10 4 16,-7 12-1-16,-8 11 2 0,-6 11 0 15,-7 14-3-15,-7 12-1 16,2 12-3-16,-3 10-2 0,-3 9-1 0,-3 6 1 15,0 5-2-15,-1 4-3 0,3 8 2 0,1 1-5 16,2 7 4-16,-2 0 2 16,1 0-1-16,1 5 0 0,1 1 0 15,-2-1-1-15,2 0-1 0,0 0 1 16,0-5 0-16,2 7 0 0,-2-1 0 0,0 0 0 16,0 5 0-16,0-6 0 0,1 1 1 15,1 1-1-15,-1 0 0 16,-1 4-2-16,0-2-2 0,0 2-1 0,0 0-1 15,2-2-2-15,-2 2-2 0,0-1-1 16,0 1-1-16,0-2 1 0,0 2 3 0,0-1 3 16,0 1 5-16,0 0 0 0,0 0 4 15,0 0-4-15,0 0 1 0,0 0-1 16,0 0 0-16,0 0-1 16,0 0 1-16,0 0-1 0,0 0-1 0,0 0 2 15,0 0-1-15,0 0 0 0,0 0 0 16,1 0 1-16,-1 0-1 0,0 0 0 15,0 0-1-15,0 1 1 0,0 1 0 16,0-1 0-16,0 1 1 0,0 0 0 16,0-1 1-16,0 0 0 0,0 1 1 15,0-1 0-15,0 1 0 0,0-2 0 0,0 1 1 16,0-1-3-16,0 2 2 16,0-2-2-16,0 2 1 0,0-2 0 15,0 1 0-15,0-1 0 0,0 2 0 0,0-2 1 16,0 0 1-16,0 1 0 0,0-1 1 15,0 0-1-15,0 2 2 0,0-2-1 16,0 0 1-16,0 0 2 0,0 1-2 16,2-1 0-16,-2 0 0 0,0 0-2 15,0 0 0-15,0 0-3 0,0 0-1 0,-2 2-2 16,4-2-4-16,-2 0-1 0,0 0-7 16,0 0 1-16,0 0 2 0,0 6 7 15,0-1 6-15,-5 5-1 0,-1 5 1 16,-1 3 1-16,-3 6-1 0,0 3 2 15,0-2-2-15,-3 4-1 0,0 2 0 16,-3 2-1-16,4-1 1 0,-4 3-1 16,3 4 1-16,2-1 0 0,-2-2-1 15,1-4-1-15,6-3 2 0,-2-11-2 16,5-7 3-16,3-5 0 0,0-6 1 0,-3 0 6 16,3 0 4-16,0 2 5 0,0-1 4 15,0-1-8-15,0 0-4 0,0 0-8 16,0-15-4-16,0-8 5 0,0-7 0 15,6-3 1-15,1-1-2 0,-1-1 2 16,1 0-1-16,7 0-1 0,-2 0 0 0,1 1 0 16,0 0-1-16,3-1-5 15,1 3 4-15,-2 1-3 0,2 1 3 16,-2-1 2-16,-1 2-2 0,-1 1 1 16,1 1 0-16,-2 2 0 0,4 3 0 0,-9 5 1 15,2 3-1-15,-3 5 0 0,-3 4-1 16,1 3-1-16,-3-1-1 0,2 0-5 15,0-1-3-15,0 1-1 0,-3 3 1 16,3 0 1-16,6 0 6 0,2 10-1 16,1 3 4-16,1 2 0 0,-2 4-2 0,1 1 3 15,4 3-3-15,-3 3 4 16,4 1-1-16,1-2-1 0,-3 2 0 16,3-3 1-16,-1-3 0 0,-5-2 6 15,2-5-6-15,-4-3 3 0,-1-2-3 0,-2-3-1 16,0-2 2-16,-1 1-1 0,-3-3 0 15,0 1-1-15,0-1 0 0,4 1 0 16,-4-2-1-16,6 2 0 0,-5-1-1 16,8-2-4-16,5 0-11 0,0 0-19 15,2-2-17-15,3-4-8 0,-5 1 4 0,2-1 17 16,-5 2 16-16,-1-3 14 0,-4 4 4 16,-6 1 7-16,4 0 3 0,-7 2 0 15,0-1 1-15,0 1 2 0,0 0 1 16,3-2 2-16,-2 2 3 0,1 0 1 15,-1 0-1-15,-1-2-2 0,2 2-2 0,-2 0-4 16,1 0-2-16,-1 0-3 0,2 0-6 16,-2 0-5-16,1 0 4 15,1 0 0-15,2 0 1 0,7 8-12 16,-2 5-127-16</inkml:trace>
  <inkml:trace contextRef="#ctx0" brushRef="#br0" timeOffset="1.15E6">15420 13257 227 0,'0'0'47'0,"0"0"-1"0,0 0-3 16,0 0-2-16,0 0-10 0,0 0-4 15,0 0-4-15,0 0-7 0,0 0-5 0,6-45-6 16,-4 44-6-16,-2-1-1 16,0 2 0-16,0-1 4 0,0 1 3 15,-8 7 2-15,-7 11 2 0,-6 9-1 16,-2 4 3-16,-6 9-2 0,-3 6 2 0,-4 6-4 16,-5 11-1-16,-6 3 1 0,-5 4-2 15,-6 5 3-15,-2 1-3 0,-3 1 0 16,-3 1-2-16,-1 1-2 0,-1-2 2 15,3-4-3-15,4-3 1 0,8-9 1 16,7-5 3-16,8-7 2 0,5-7-3 0,5-3 3 16,4-5-3-16,5-6 2 0,3-5-2 15,6-6 0-15,3-8-1 0,5-4 1 16,2-5 2-16,-1 0 2 0,1 0 2 16,-2 1 0-16,0 0-2 0,2-1-4 15,0 2-2-15,0-2-3 0,0 0-3 16,5-8-3-16,5-3-4 0,4-5-7 15,0 3-18-15,-2-4-54 0,0-3-79 16,0 0-94-16</inkml:trace>
  <inkml:trace contextRef="#ctx0" brushRef="#br0" timeOffset="1.15076E6">15536 13544 99 0,'0'0'30'16,"0"0"-5"-16,0 0-5 0,0 0 0 15,0 0 3-15,0 0-1 0,0 0 0 16,0 0 2-16,0 0 0 0,0 0-1 16,7-17-4-16,-7 16-3 0,0 0-5 15,0-1-8-15,0 1-3 0,0 1-4 16,0-2 2-16,0 2 1 0,0 0 2 15,0 0 2-15,0 0-3 0,0 0 2 16,0 0-2-16,0 0 2 0,-1 0-1 16,-1 2 3-16,2-1 5 0,-1 1 2 0,1-1 7 15,-3 0 4-15,3-1-3 0,-1 2 0 16,1-2-3-16,-3 1-3 16,3-1-3-16,0 2-4 0,0-2-4 0,0 2-2 15,0-2-4-15,0 1-3 0,-1-1-1 16,1 2 1-16,0-2 5 0,-5 7 2 0,1 4 1 15,-2 6 2-15,-3 3-3 16,2 0 2-16,0-1-1 0,-2 2 0 16,3 0 1-16,-2 1 0 0,-1 0 0 15,3 0 1-15,-1 1-2 0,0 0-1 0,1-2 0 16,0-6 0-16,2 0 0 0,-1 1 0 16,1-7 0-16,-3 7 0 15,4-9 0-15,0-2 0 0,-1 2-1 16,2-2 1-16,-1-2 0 0,-1 2-4 0,4-5-3 15,0 0-4-15,0 0-12 0,-1 1-18 16,1-1-50-16,-2 0-68 0</inkml:trace>
  <inkml:trace contextRef="#ctx0" brushRef="#br0" timeOffset="1.15323E6">15736 13491 245 0,'0'0'53'0,"0"0"-3"0,0 0-10 16,0 0-13-16,0 0-12 0,0 0-7 0,0 0-6 16,0 0-2-16,0 0-1 0,6-37 0 15,-15 35 0-15,-7 2 2 0,1 5 0 16,-6 9 0-16,-1 3 0 0,3 3 0 15,-2 2 3-15,-1 3-2 0,3 1 1 16,0 2 1-16,3-3-2 0,-2 2 1 16,4-1 1-16,2-1-1 0,0 1 2 0,5-2-1 15,-2 1-1-15,6-7-1 16,-1 2-1-16,4-2 0 0,0-6 1 16,0 5 3-16,0-7 1 0,4-2 1 0,1 0 0 15,5-4-3-15,-3 1-3 0,5-3-3 16,5-2 1-16,-1 0-3 0,7-3-2 15,-3-7 1-15,2-1 0 0,-3-2 1 16,-1-3 2-16,-2 0-1 0,-1-3 1 16,-5 2 1-16,-4 2-2 0,0 0 3 0,-2 5-1 15,-1-2 4-15,-2-2 1 0,3 3 1 16,-1-1 0-16,0 2 0 16,0 0-2-16,-1 5-1 0,2-2 0 0,-1 4-1 15,1-2 2-15,-1 2-1 0,-3 3 0 16,0-2 1-16,0 2 3 0,1-1-4 0,1 1-1 15,-1-1-2-15,1 1-4 16,-1-2 1-16,-1 2-1 0,3 0 3 16,-3 0 0-16,0 0 4 0,2 0 0 15,-2 0-2-15,-2 6 0 0,2 6-1 0,2-1 1 16,-1-2 0-16,2 2 1 0,1-2 0 16,5 5 0-16,-3-6-1 0,4 4 1 15,-1-3-2-15,-2-3 0 16,3 2 0-16,-4-1-1 0,-2-1-1 0,1 1 1 15,-3 5 2-15,1 0 2 0,-3 1-1 16,0 5 4-16,-1-5-2 0,-6 5-1 16,4-7 1-16,1-7 1 0,-1 7 1 15,3-5 1-15,0-1 1 0,0 4-2 16,0-4 0-16,3 1-2 0,3 0-3 0,5-5-2 16,6 1-3-16,1-2 0 0,5-6-2 15,-2-5 0-15,2-2-4 0,-3-4-1 16,2-5-4-16,-5 2-4 0,3-3 1 15,-4 0 4-15,0 3 5 0,-4 0 7 16,-5 6 5-16,-3 5 3 0,0 0 1 0,-2 4 0 16,-2 0 2-16,1 1 1 0,-1 4 1 15,0-5 1-15,0 0-1 0,2 1-1 16,-2 0-4-16,0 4 0 0,0 0-3 16,0 0 1-16,-5 0 0 0,0 0-3 15,-5 0 5-15,-1 1-2 0,6 5 1 16,-4 0 2-16,5 5-4 0,-2 3 3 15,3-4-2-15,0 6-2 0,3-6-1 16,0 3-2-16,-1-1 0 0,1-2 1 16,4 5 1-16,2-6 1 0,3 2-2 0,5-2-2 15,-1-3-2-15,7 0-1 0,-5-3 1 16,2-1-1-16,1-2 3 16,-1-3 2-16,4-5 2 0,-5-1 1 0,-4 0 3 15,-3 0 0-15,-5 1 1 0,2-1 0 16,-2 0-1-16,-2 5-1 0,-1 1-1 0,-1 3 1 15,0-7-2-15,0 2-3 16,0-2 2-16,0 1-3 0,0 6 1 16,0-1 1-16,0 1-3 0,0 0 5 15,0 0-2-15,-3 0 0 0,0 0 1 0,-1 7-1 16,-2 0-1-16,6-2 1 0,-1 7-3 16,1-5 3-16,0 3-1 0,-2 1 0 15,5-4-2-15,3 1-2 16,1-4-1-16,2 1 3 0,-8-3-1 0,9-2 2 15,-4 0-1-15,3 0 3 0,1-5 3 16,-3-2 0-16,-1 0 1 0,-2 2 3 16,2-2-1-16,-5 2 0 0,1 2 1 15,-1-1-1-15,-1 4 2 0,0 0-3 16,0-2-1-16,0 2-3 0,2-1-2 0,-2 1-2 16,1-1 2-16,-1 1 0 0,2 0 1 15,1 0 1-15,-2 2-1 0,5 7 0 16,3 1 1-16,-1-3-1 0,1 1 0 15,-2-4-1-15,4-2-1 0,-2 1-2 16,3-3-1-16,8-1 1 0,-5-8 1 16,3-7 2-16,-2-2 0 0,-3-7-1 0,-1-3 3 15,2-4-1-15,-1-4 1 16,3-1 6-16,-3-3-1 0,3 1 5 16,-4-1 3-16,1 3 1 0,-3 5-2 0,-3 6 0 15,-1 8-3-15,-2 7-3 0,-2 7-3 16,-2 4-3-16,0-2-5 0,0 2-1 15,0 0 0-15,0 0 1 0,0 10 3 16,-6 7-1-16,-3 13 1 0,2 3-1 16,-6 5-1-16,4 5 0 0,-2-2-1 15,-1-2 0-15,2 1-3 0,0-3-2 0,-2-5-2 16,-1-5-2-16,2-3 0 0,4-8 3 16,-2-4 2-16,4-5 2 15,1-3 2-15,3 0 4 0,1-4-1 0,-2 0 4 16,2 0 1-16,-2 0 0 0,2 0 3 0,-2 0-3 15,2-12 0-15,0-2-2 16,6-4 2-16,1 2-4 0,5 2 0 16,2 2-4-16,-2 1 2 0,-2 2-3 15,1 3 2-15,-2 1 1 0,-2 1-1 0,3 1 1 16,-7 1 0-16,3 1 1 16,-6 1 0-16,0-2 0 0,6 2 0 15,0 0 0-15,3 0 1 0,0 2 4 0,-3 4-3 16,-1 1 5-16,-4-4-3 0,2 6-1 15,-3-4 1-15,0 0 0 0,1 1-3 16,-1-2 0-16,0 3 0 0,0-4 0 0,0 4 0 16,0-7 0-16,0 0-2 0,0 0-2 15,0 5-3-15,0 0 3 16,0 2-2-16,7-3-4 0,-1-3 0 0,6-1-7 16,8 0-3-16,-1-1 1 0,7-8 0 15,0 2 3-15,-3-2 3 0,0-1 6 16,-2 3 5-16,-6 1 7 0,-3-1 3 15,-3 4 3-15,-5 2 3 0,2 0 2 16,-6 1 0-16,0-2-5 0,0 2-8 0,1 0-4 16,1-1-4-16,-1 1 3 15,-1 0 2-15,0 0 2 0,3 5 0 16,-6 8-1-16,6-1-2 0,-3 1 1 16,0 5-2-16,0-5 0 0,1 3 0 0,-1-5 0 15,2-1-3-15,1-2 3 0,1 0-1 16,2 0-2-16,2-3-2 0,7 1-1 15,-4-5 2-15,7 2 0 0,1-3 2 16,-8 0 5-16,8-1 4 0,-9-2 5 16,2-2 0-16,-2 2 1 0,-4 0 0 0,0 1 0 15,-3-1 0-15,-1 2 1 0,2-2 0 16,1 1-1-16,-5 2-2 0,0 0-1 16,0 0-6-16,1 0-3 15,1 0-2-15,-1 0-1 0,1 0 3 0,-1 0 0 16,1 0 0-16,2 0-2 0,-1 0 0 15,4 6-1-15,0 0 0 0,-1-1 2 16,1 0-3-16,1-2-1 0,2-2 1 16,-2-1-1-16,3 0 0 0,-3 0 2 15,1-3 1-15,-3-3 3 0,1 0 3 0,-1 0 0 16,1-2 0-16,-6 5-2 0,2 0-3 16,-3 3-1-16,0-2-7 15,0 2-8-15,0-1-4 0,2 0-12 0,-2 1-11 16,0-2-29-16,0 2-39 0,0 0-69 15</inkml:trace>
  <inkml:trace contextRef="#ctx0" brushRef="#br0" timeOffset="1.15353E6">16502 14081 482 0,'0'0'46'0,"0"0"-19"16,0 0-7-16,0 0-5 0,0 0-5 0,0 0-4 15,0 0-4-15,0 0-2 0,0 0-1 16,0 0-1-16,276-7 0 0,-242 6 1 15,-3-1 1-15,-2 0-1 0,-7 0-3 16,-5 0-2-16,-6 2-5 0,-4 0-8 16,-2 0-19-16,-5 0-42 0,3 0-26 15,2 0-54-15</inkml:trace>
  <inkml:trace contextRef="#ctx0" brushRef="#br0" timeOffset="1.15372E6">16635 14113 319 0,'0'0'54'0,"0"0"-17"0,0 0-27 16,0 0-9-16,0 0-7 0,0 0-2 16,0 0-3-16,0 0-7 15,0 0-6-15,148 15-9 0,-134-12-14 0,5-1-23 16,0-2-46-16</inkml:trace>
  <inkml:trace contextRef="#ctx0" brushRef="#br0" timeOffset="1.1542E6">15957 13049 187 0,'0'0'9'0,"0"0"3"0,0 0 0 15,0 0 0-15,0 0-1 16,0 0-4-16,0 0-4 0,0 0-1 16,0 0-2-16,451 78 0 0,-410-69 2 15,-7-2-1-15,-3 0-2 0,-11-1-2 0,-4-2-4 16,-6-1-6-16,-7-1-14 0,1 1-5 16,-4-3-24-16</inkml:trace>
  <inkml:trace contextRef="#ctx0" brushRef="#br0" timeOffset="1.15839E6">12499 7391 90 0,'0'0'22'0,"0"0"-2"0,0 0-7 15,0 0 0-15,0 0-1 0,0 0-1 0,0 0-2 16,0 0 3-16,0 0 1 15,12-8 3-15,-12 7-2 0,0-1 5 16,2 1-3-16,-2-3 2 0,0 3-1 16,1-1 1-16,-1 1-4 0,0-1-1 0,0 1-2 15,0-1-5-15,0 1-4 0,0 1-3 16,0-2-3-16,0 2 2 0,-6 0 1 16,-6 2 0-16,-2-1 1 0,-3 8 0 15,-2 2 0-15,6 3-1 0,-3 1-1 16,3 1 0-16,0 1 0 0,0 1-1 0,3-1 2 15,3-1 1-15,1 0 0 16,3-6 1-16,0 4-1 0,3 2 0 16,-1-3 3-16,1 4 0 0,1-5 3 15,6-3 2-15,3 2 1 0,3-2 3 0,5-3-2 16,2 0 0-16,3-3-2 0,0-3-4 16,-1-1 1-16,1 1-2 15,-1-5 2-15,-1-3-2 0,-2-2 2 0,0-2-1 16,-1-5 0-16,-3-2 1 0,0-4-3 15,-5-1 0-15,-3-3 3 0,-4 4 1 0,-3-1 0 16,0 1-3-16,-4-1-1 16,-8 5 1-16,-1 2-3 0,-3 3 0 0,0 1 0 15,3 6-3-15,-4 1 2 16,7 4 0-16,-6-1 0 0,0 3 0 0,3 0 0 16,-6 0 0-16,9 0 1 0,0 3-1 15,0 2-3-15,0-2 2 0,1 1-1 16,3 3 0-16,-1-1 1 15,0 0 0-15,1 0 0 0,2-3-2 0,-2 5-3 16,4-4-9-16,1 7-14 0,-1-1-51 0,2 3-117 16</inkml:trace>
  <inkml:trace contextRef="#ctx0" brushRef="#br0" timeOffset="1.15955E6">9272 10685 63 0,'0'0'27'16,"0"0"1"-16,0 0 1 0,0 0-3 16,0 0 0-16,0 0-1 0,0 0-4 15,0 0 0-15,0 0-2 0,0 0 0 16,6-17 0-16,-6 17 1 0,0-3 2 0,0 1-5 15,0 1-3-15,0 0-5 16,0 0-3-16,0-1-2 0,0 0 1 16,0 1-3-16,0 1 0 0,0-2 1 15,-2 2-1-15,1 0-1 0,-1 0 1 0,-5 0-1 16,3 0 3-16,-6 2-1 0,1 4 0 16,3 1 1-16,-3 2-1 0,2-1 1 15,0 6-3-15,1-1 2 0,3-3-1 16,-3 7 0-16,2-2 1 0,0-3-2 15,4 5-1-15,0 1 2 0,0-6-2 16,0 7 2-16,-1-1-2 0,2 0 2 16,7 5 0-16,0-3-1 0,-1-1 3 15,2-4-3-15,-1-5 4 0,1 1-2 16,4-4 1-16,-3-2 2 0,5 1-2 0,-4-3 2 16,4-3-2-16,5 0-1 0,-1 0 1 15,8-5 0-15,-2-5 1 16,-1 0-2-16,1-3 0 0,-5-1-1 15,-1 0-2-15,-4-2 3 0,-3 0 1 0,-4 4 1 16,-4-3 3-16,-4-3-2 0,0-1 3 0,3-5-3 16,-6 1 2-16,-4 5-3 0,-2 0 0 15,1 7 2-15,0 0 0 16,1 3-1-16,-3 3 0 0,0 0-2 0,-2 0 0 16,5 2 1-16,0 2-3 0,-5 1 0 15,2 0-1-15,-3 0-1 0,-3 3 0 16,3 8 0-16,0 1-1 0,-1 3 0 15,2 2 1-15,3 0-1 0,2 0 0 16,-3-2 1-16,7-2-1 0,0-3 0 16,2-6-3-16,-1 2 2 0,2-6-7 0,-1 0-4 15,1 0-18-15,0 2-45 0,0 0-86 16,0-2-82-16</inkml:trace>
  <inkml:trace contextRef="#ctx0" brushRef="#br0" timeOffset="1.16327E6">4679 10059 79 0,'0'0'16'0,"0"0"6"15,0 0 4-15,0 0-3 0,0 0-4 0,0 0 0 16,0 0 3-16,0 0 5 0,0 0 8 0,-7 3 3 15,7-3-1-15,10-1-7 16,6-5-4-16,4-5-8 0,3 1-3 16,3-4-2-16,3-3-6 0,7-1 1 15,5-4-3-15,2 0 0 0,4 1 0 0,0 0-2 16,1 2 0-16,0 1 0 0,-3-1-4 16,-1 2 1-16,-3 2-1 0,-5 2-1 15,-4 4 0-15,-9 3-4 0,-6 2-3 16,-4 2-3-16,-7 0-7 0,0 2-10 15,-6 0-6-15,0 0 5 0,0 0 2 0,0 0-5 16,0 2-10-16,-3 10-19 16,-6 5-27-16,-4 3-14 0</inkml:trace>
  <inkml:trace contextRef="#ctx0" brushRef="#br0" timeOffset="1.16348E6">5042 10180 137 0,'0'0'52'0,"0"0"2"0,0 0-7 16,0 0-15-16,0 0-10 0,0 0-12 16,0 0-7-16,0 0-5 0,0 0-10 15,0 0-9-15,253-63-15 0,-227 57-26 16,0 1-58-16</inkml:trace>
  <inkml:trace contextRef="#ctx0" brushRef="#br0" timeOffset="1.17023E6">11481 10097 173 0,'0'0'38'0,"0"0"-2"0,0 0-2 15,0 0-4-15,0 0-5 0,0 0-3 16,0 0 1-16,0 0-1 0,0 0-3 15,-18-36-2-15,16 33-5 0,2 3-3 16,-1-2-3-16,-5 2-3 0,-4 0-2 0,-5 0 3 16,-5 2-3-16,1 5 2 0,1 5-2 15,0 3 1-15,-2 2 0 0,0 3 1 16,-1 1 0-16,1 2-1 16,-1 1 0-16,3-2 1 0,1 1 0 0,2-1-2 15,1-2-1-15,4-1 0 0,2-6 0 16,4 2 3-16,0-4 0 0,4 2 1 15,0 5-1-15,0-1-1 0,4 3 1 16,5-3 0-16,-2-2-2 0,3-3 0 16,-1-3 1-16,1-1-2 0,3-3 1 0,-3-1-2 15,8 0 0-15,0-4 2 16,2 0-3-16,4 0 2 0,-1-4-4 0,-2-3 3 16,0 2 1-16,-1-3-1 0,-3 1 2 15,-2-3-2-15,-4 3 2 0,-2-2 2 16,-5 1-1-16,-1 3 3 0,0 1-1 15,-3 4 2-15,0-2-1 0,0 2 0 16,0-1 1-16,2-1-1 0,-2 1-2 16,0-1-1-16,0 1 2 0,0-1-3 15,0 1 0-15,0 1-1 0,-6 0-2 16,-3 0 2-16,3 4 0 0,-5 7-2 16,5-2 2-16,3 2 0 0,2 0-2 15,-1 1 1-15,1 5 1 0,1-6-2 16,0 3 2-16,3-5 1 0,1-1-1 0,2-1 2 15,1-2 0-15,2 0-2 0,-5-4 0 0,6-1 0 16,-1 0-2-16,8 0 2 16,-2-5-1-16,-1-3-1 0,-5-1 0 15,-2 0 2-15,2-3-4 0,-5 2 3 16,-4-2-3-16,0-3-3 0,0-2 1 0,-3 0-1 16,-3 5 2-16,-4 1 5 0,0 1 1 15,3 3 1-15,-6-2 1 16,7 4 1-16,2 4-2 0,1-1 0 15,3 2-2-15,-2 0-1 0,2 0-1 0,-1 0 2 16,-1 0 0-16,1 0 1 0,-2 3 0 0,3 4 0 16,0 5 1-16,0 5-2 0,0-2 0 15,0 0 0-15,7-2-2 16,-1-1 3-16,0-5-1 0,5 3-2 16,-3-3 2-16,-1-3-2 0,5 0 1 0,-1-4 1 15,5 0 0-15,1 0 2 0,2-3-1 16,0-2 2-16,-2-4-2 0,-2-1 0 15,-2 3 1-15,-3-3 0 0,-3 2 1 16,-1 1 0-16,0-1 1 0,1 3 0 16,-4 2 2-16,-3 3-2 0,0-2-3 0,0 2-2 15,1 0-2-15,-1-1 1 0,2 1 0 16,-2 0 2-16,3 0 2 0,-2 7-1 16,2 3 0-16,0 4-1 15,1-6 0-15,-1 3-2 0,3 2 0 0,-2-5 0 16,2 4 3-16,0-4-1 0,3-4-1 15,-2 1 0-15,3-2-3 0,2-1 1 16,0-2-1-16,7 0-2 0,-1-5 3 16,2-4 2-16,-3-4-2 0,-4 1 5 15,-3 4-1-15,-2-4 0 0,-4 5 2 16,-1 2 0-16,1 3 1 0,-3-4 1 0,1 3 0 16,-1-2-3-16,1 2-1 15,-2 3-2-15,0-1-1 0,0 1 0 0,0 0-1 16,1 0 2-16,-1 0 1 0,0 0 0 15,0 0 1-15,2 1-2 0,-1 5 0 16,2 4 0-16,0-2-1 0,0-4 2 16,3 2 0-16,-1-5-3 0,4-1-1 15,4 0-2-15,0 0-4 0,5-9-2 16,-3-3 4-16,-1-3 0 0,-2-4 4 0,-1-2 1 16,-1-2 2-16,-2 0 4 0,-2 1 1 15,-3 4 0-15,3 1 4 0,-5 7 0 16,2 3 1-16,-1 4 1 0,-2 3-5 15,0-2-3-15,0 2-2 0,0-2-2 16,1 2 2-16,-1 0 3 0,0 2-1 16,-1 11 1-16,1 8-3 0,0 10 1 15,-3-2 0-15,-3 2 0 0,0 2-1 16,2 1-2-16,-5 3 2 0,3-1-2 16,-1 2 2-16,-3 0-3 0,0 3-1 0,1-2-1 15,0 1 1-15,0-3 0 0,-2-4 3 16,4-6 1-16,1-9 0 0,2-8 3 15,3-5 2-15,1-5 1 0,-2 0-1 16,2 0 0-16,-3 0-6 0,0-10-8 16,0-10 1-16,3-6-4 0,2-8 3 0,4-1 4 15,5-3-1-15,8-1 2 0,0 0 2 16,2 4 0-16,-2 3 2 0,0 3 2 16,-1 6 1-16,-6 9 1 15,0 1 0-15,-5 6 0 0,-3 5-1 0,-1 1-1 16,-3 1 0-16,0-2 0 0,6 2 1 15,3 0 1-15,5 0-1 0,1 5 0 16,-5 2-2-16,0-1-4 0,2 3 2 16,-6-2-1-16,-2 1 2 0,6 0 0 15,-7-5 0-15,0 1 0 0,-3-4-1 16,0 0 2-16,0 0-2 0,1 2-2 0,1-1 0 16,-2 1 0-16,1 0 0 0,-1-1-1 15,0 1-10-15,0-1-19 16,3-1-35-16,-3 0-48 0,0 1-66 0</inkml:trace>
  <inkml:trace contextRef="#ctx0" brushRef="#br0" timeOffset="1.17039E6">12452 10507 304 0,'0'0'54'0,"0"0"6"15,0 0-6-15,0 0-4 0,0 0-11 16,0 0-11-16,0 0-8 0,0 0-10 15,0 0-8-15,0 0-9 0,1 9-10 16,-1-7-25-16,0-2-68 0,0 0-136 0</inkml:trace>
  <inkml:trace contextRef="#ctx0" brushRef="#br0" timeOffset="1.17161E6">12261 7816 4 0,'0'0'9'0,"0"0"-6"16,0 0-6-16,0 0 8 0,0 0-5 15,0 0 5-15,0 0 6 0,0 0-8 16,0 0 7-16,0 0-4 0,-10-9 2 15,8 9 3-15,-2 0-2 0,-3 0 2 0,-2 3-4 16,3 2-1-16,-1-1 0 0,-4 6 0 16,0 0-1-16,-2 3 1 15,-1 2 0-15,-2 2 1 0,0-2-1 16,-1 5 0-16,1 2-4 0,-4 4 1 0,-4 3 4 16,0 6-2-16,-2 3 4 0,-6 4 2 15,-3 8-2-15,-5 3 0 0,-2 3-2 16,-7 3-4-16,-2 7 0 0,-4 4 0 15,-4 5-1-15,-2 8 3 0,-5 6-3 16,-4 4-1-16,-2 0 0 0,0 1 2 0,-2-1-2 16,0 1 0-16,0-4 2 15,3-3-2-15,2-6 0 0,7-7 6 16,6-8 7-16,8-10 10 0,3-8 6 16,10-5 4-16,2-5-3 0,6-3-7 0,-1-1-4 15,3-1-10-15,1 0-3 0,-2-3-4 16,1 6-2-16,1-2 1 0,0 1-3 15,-2-2 2-15,2 2-2 0,1-3 1 16,2 0 1-16,-2-1-1 0,3-4 2 16,3-2-4-16,-2-5 2 0,9-6-1 0,-2-3 0 15,5-4 6-15,3-3 5 0,1-1 2 16,3-3 4-16,-2 0-7 0,2 0-5 16,0 0-5-16,0-3-3 15,2-12-1-15,-2-9-2 0,3-7-5 0,7-3-5 16,6-4-10-16,3-5-18 0,5-5-38 15,7-5-56-15</inkml:trace>
  <inkml:trace contextRef="#ctx0" brushRef="#br0" timeOffset="1.17224E6">12067 7653 55 0,'0'0'13'0,"0"0"1"0,0 0 1 16,0 0 0-16,0 0 1 0,0 0-5 16,0 0-3-16,0 0-2 0,0 0 2 0,0 0 1 15,-137 76 7-15,135-71 2 16,2-3 4-16,0 1 0 0,13 1-2 0,6-1-6 16,7-3-8-16,10-5-1 0,3-7-3 15,0 1 2-15,-1 0-1 0,0 1 1 16,-5 2-1-16,-1 3 2 0,-12 0-3 15,-7 1 0-15,-9 4-4 0,2 0-1 16,-2 0 2-16,1 0 1 0,2 2 2 16,-3 1 4-16,0 4 6 0,-1 1 1 15,-1 3 5-15,-1-2-6 0,-1 3-2 0,0 0-7 16,0 5 2-16,-1 5 0 0,1-1-1 16,0 9 0-16,-3 0-4 0,-3 3-1 15,-2 8-1-15,-3 5-5 0,0 11-6 16,-8 3-11-16,-1 6-23 0,-6 3-38 15,-2 4-63-15</inkml:trace>
  <inkml:trace contextRef="#ctx0" brushRef="#br0" timeOffset="1.17286E6">12579 8363 25 0,'0'0'10'16,"0"0"-1"0,0 0-2-16,0 0-1 0,0 0 4 0,0 0 3 15,0 0 7-15,0 0 3 0,0 0 1 0,0 0 5 16,-16 117-4-16,13-72 2 0,-4 5-4 16,1 7-7-16,-1 9-2 0,6 8-1 15,-2 6-3-15,3 9-1 0,-2 8-1 16,-1 7 1-16,2 9-2 0,-1 8 0 15,-1 4-2-15,-5-1-2 0,-1 0-1 16,-3-6-2-16,-3-7-2 0,-1-5 2 16,-6-12 0-16,5-10 3 0,-1-13 2 15,0-11 4-15,0-11 3 0,4-11 1 16,1-10 0-16,5-8 2 0,1-9-1 0,6-6 2 16,1-5 3-16,-3 0 2 0,3 0-4 15,0 0-13-15,0 0-13 0,0-14-19 16,0-11-35-16,0-4-50 0,3-8-58 15</inkml:trace>
  <inkml:trace contextRef="#ctx0" brushRef="#br0" timeOffset="1.17363E6">12366 8625 153 0,'0'0'8'0,"0"0"-2"0,0 0 1 0,0 0 1 16,0 0-1-16,0 0-1 16,0 0-1-16,0 0-3 0,0 0 1 15,-78 49 0-15,67-28 0 0,-2-1-1 0,1 0 0 16,-1 2 2-16,0-2-1 0,3-2 0 16,0 1 0-16,3-7 0 0,-1 0 0 15,4-6 2-15,1-3 0 0,2 2 1 16,1-5 4-16,-2 0 10 0,2 0 6 15,0 0-2-15,0 2-7 0,0-2-8 16,0-2-8-16,0-10 0 0,6-7 0 16,3-7-1-16,1 3-1 0,4-3 0 15,-2-2-2-15,4 2 0 0,-2-3 2 16,2 5 0-16,2 0 2 0,-3 1 1 16,0 3 1-16,2 2 0 0,-5 2 2 0,-1 6-4 15,-2 2 2-15,0 2 1 0,0 1-2 16,2-1 3-16,-1 3-1 0,-1 0 2 15,5 2 0-15,2 1-2 0,3 0 0 16,1 0 0-16,2 3 1 0,-2 4 0 16,0 4 2-16,-1 0 1 0,1 2-1 0,-1 1 0 15,-1 0-2-15,0 0 1 0,-3-1 0 16,-1-1-1-16,-4-3 0 0,-1 1 1 16,-3-5-2-16,-2-2 1 0,-4 1 0 15,4-3 0-15,-1 2 0 0,0 0 1 16,0 0-3-16,-3-3-2 0,0 0-3 15,0 0-8-15,3 0-20 0,0 0-65 16,0-7-123-16</inkml:trace>
  <inkml:trace contextRef="#ctx0" brushRef="#br0" timeOffset="1.17499E6">8668 7323 94 0,'0'0'11'16,"0"0"6"-16,0 0 2 0,0 0 1 16,0 0-5-16,0 0-5 0,0 0-3 15,0 0-4-15,0 0 0 0,0 0-2 16,190-3 0-16,-158 3 0 0,3 3-1 15,4-1 2-15,7 3-2 0,6 0-2 0,6-2 2 16,9 1 0-16,6 2-1 0,7-2 1 16,5-1 0-16,6 2-1 15,8 0 1-15,7-4 0 0,3 4 0 0,8-2 1 16,2 3-1-16,1 0 1 0,1 4 1 16,-1-3 1-16,-1 2 2 0,1 0 0 15,-3 4 2-15,-3-2 1 0,0 0 1 16,-4 3 2-16,-3-1-2 15,-4-1 1-15,-5 1-3 0,-8 1 1 0,-5-1-1 16,-6 1-1-16,-6-3-1 0,-8 1-3 16,-10-1 0-16,-10-2-1 0,-13-1-1 15,-11-5-2-15,-9 0 0 0,-7-2 4 16,-5-1 6-16,0 0 7 0,0 0 2 0,0 0-7 16,0 2-9-16,-3-2-7 0,-12 0-6 15,-7 1-5-15,-5-1-4 0,4-3-6 16,7 2-10-16,-3-4-18 0,6 1-22 15,0-2-28-15</inkml:trace>
  <inkml:trace contextRef="#ctx0" brushRef="#br0" timeOffset="1.17544E6">11507 7307 66 0,'0'0'8'0,"0"0"10"0,0 0 9 15,0 0 3-15,0 0 0 0,0 0-11 16,0 0-5-16,0 0-4 0,0 0 0 15,-18-11 3-15,18 11-1 0,4 2-2 0,7 3 0 16,3 5-1-16,3-3-2 0,-3 4-1 16,5 0-1-16,0 1-2 15,3 3-1-15,-2 0 0 0,-1 2-1 16,-1 0 0-16,-1 2-1 0,0 0 0 0,-3 1-1 16,-1 3 1-16,-4-2 0 0,-2 2 1 15,-4 0 4-15,-3 0 2 0,-1 0 3 16,-4 0 0-16,-3-2 2 0,-7 0 0 15,-1 1 0-15,-4-2 3 0,1 2-5 16,-1-2 4-16,-2 0-4 0,-1 0-2 16,0-5 2-16,-2 1-4 0,-1-4-2 0,3 0 0 15,1-4-4-15,2 2-2 0,6-5-6 16,-2 3-9-16,4 0-16 16,4-1-44-16,-1 0-93 0</inkml:trace>
  <inkml:trace contextRef="#ctx0" brushRef="#br0" timeOffset="1.17931E6">5110 6548 19 0,'0'0'12'0,"0"0"1"15,0 0 13-15,0 0 4 16,0 0-2-16,0 0-1 0,0 0-5 0,0 0-1 16,0 0-2-16,-398-176-4 0,355 159-3 15,-3 3-2-15,1-2 0 0,-3 0-3 16,3 2 0-16,-2 0-1 0,-1 7-5 15,-3-1 1-15,-1 4-1 0,-1 2-1 16,-1 4 0-16,-1-1 0 0,-1 8 0 16,0 3 0-16,-5 5 2 0,-3 3-1 0,-4 2 0 15,-3 2 0-15,-1 1 3 16,3 1-1-16,2 5 3 0,5 0 0 16,4-1-2-16,10 2 0 0,-2 3-2 0,1-1 1 15,4 3 0-15,-3 5-1 0,6 4 0 16,-4 7-1-16,7 2 0 0,0 6-1 15,1 1 0-15,6 5 1 0,5 0 0 16,4 3 0-16,1 4 2 0,12 1-1 16,4 1-2-16,3 0-4 0,6-5 1 15,13-4 1-15,6-5 5 0,8-8 4 16,8-5 7-16,5-5 0 0,3-7 0 16,9-4 2-16,3-7-6 0,7-8 2 15,6-9 0-15,13-6-2 0,4-3 0 0,9-17-1 16,9-5-2-16,5-10-4 0,3-6-3 15,-1-8 0-15,3-1-2 0,-2-5 5 16,-7-1-1-16,1 0-1 0,-8-5 0 16,-7 3 0-16,-7 0 4 0,-9 1-2 15,-8 1 6-15,-12-3-5 0,-5-1 0 0,-14-1 3 16,-8-2-3-16,-11-5 8 0,-9-3-2 16,-9-2-1-16,-1-2 1 0,-13 4-4 15,-10 4 2-15,-6 3-4 0,-7 5-4 16,-5 5 1-16,-9 5-4 0,5 6 2 15,-7 2 1-15,3 6-1 0,1 5-1 16,-4 4-1-16,7 5 1 0,-4 4-1 16,7 3-3-16,3 4-3 0,14 2-6 15,2 5-12-15,5 0-15 0,3 5-18 16,-5 6-27-16,8 4-19 0,2 2-49 0</inkml:trace>
  <inkml:trace contextRef="#ctx0" brushRef="#br0" timeOffset="1.1821E6">10093 6720 50 0,'0'0'11'0,"0"0"-4"16,0 0 0-16,0 0-3 0,0 0-1 15,0 0-1-15,0 0-1 0,0 0 1 16,0 0 1-16,0 0 1 0,-46-15 2 0,28 20 1 16,-9 9 2-16,1 2-1 0,0 3 0 15,-1 3-1-15,-2 1 2 0,1 1-3 16,1 1 0-16,3-2-3 0,4-2 1 16,4-1 1-16,2-6 0 0,10-1 5 15,1-3 5-15,1 1 4 0,2 5 3 16,9-4-1-16,8 3-3 0,2-4 0 15,4-5-2-15,5-4 0 0,-1-2-7 16,5 0-2-16,1-3-1 0,2-7-3 16,-2-1 0-16,2-2 1 0,-5-4-1 0,-2-5 3 15,-2-3-1-15,-5-4 2 0,-3-4-5 16,-1-4 1-16,-2-4 0 0,-4-1 1 16,-4 2 4-16,-2-2 3 0,-4 6 4 15,-1 2-3-15,-10 4-1 0,0 3-3 16,-6 0-2-16,-1 6-2 0,-1 3 1 0,1 3-3 15,-2 2-1-15,3 6 1 16,0 0-2-16,-1 6-1 0,0 2 0 16,-2-1-3-16,0 3-2 0,6 7 2 15,-1 1 0-15,2 4 2 0,3 3-1 0,-1 3 0 16,3 2 0-16,4 1 1 0,-1 3 0 16,2 1 2-16,-1 0-2 0,3-1 0 15,0 3 2-15,3-3 2 0,5 1 0 16,0-3 1-16,2-3-1 0,-1 0 1 15,1-5-1-15,3-1 1 0,-4-8 3 16,1-1-2-16,4-1 0 0,-3-5-2 16,7 2 0-16,0-3-3 0,-1-1 2 15,6-3-2-15,-4-4 0 0,-2-1 0 16,-2-2 0-16,-1 0-1 0,-4 2 1 0,-1-2 1 16,-2 5 1-16,-4 1 3 0,3-1-1 15,-3 3-2-15,0 0-3 0,0 0-5 16,-3 3-2-16,0-2-3 0,0 2 2 15,1 0 3-15,-1 0 5 0,3 0 3 16,-1 5 0-16,2 6 1 0,3 4-2 16,-1-1-2-16,1 0 2 0,-1-2 0 0,4-3 2 15,-3-2-4-15,6 0 1 0,-3-2 0 16,0-4-1-16,5-1-4 16,4 0-1-16,2 0 1 0,-3-6 1 0,-1-1 1 15,1-3 2-15,-3-2 2 0,-4 4 2 16,-4-3 2-16,-2 5 0 0,-3 2 0 15,1 1 2-15,-3 3-5 0,0-2-1 16,0 2-4-16,0-2-1 0,1 1-1 16,-1 1 2-16,0 0 0 0,0 0 4 0,0 0 0 15,0 0 0-15,0 0 1 0,2 1 0 16,1 4 2-16,1 4 0 16,0-1 2-16,5-2-1 0,1 0 2 15,0-1-5-15,6-2-3 0,0-4-5 0,1 1-4 16,6 0-3-16,-2-2-1 0,-4-4 2 0,-2 1 2 15,-3-1 4-15,-4 1 2 16,-1 1 6-16,-1-2 4 0,-2 3 2 16,2 1 3-16,-6 2 1 0,0-2-2 15,0 2-5-15,1 0-2 0,-1-1-4 0,0 1 0 16,2 0 4-16,-2 0 3 0,0 0-2 16,0 0 2-16,0 5-3 0,1 1-1 15,-1 0 1-15,2 5 0 16,-1-5 0-16,2 3 0 0,0 0 3 0,-3-6-3 15,7 3-2-15,-2-4-1 0,0-1-7 16,5-1-4-16,1 0-4 0,3-3-2 16,2-6 4-16,1-1 3 0,-5 0 5 15,2-2 4-15,-5 4 2 0,0-4 1 16,-1 1 2-16,-2 2 1 0,1-5 2 0,-2 7 1 16,-1-1 1-16,1 1 0 0,-4 2-1 15,4 3-2-15,-5 2 1 0,0-3-1 16,0 3-2-16,2 0-4 0,-1-2-4 15,1 2 0-15,-1-2 0 0,1 2 4 16,-2 0 6-16,0 0 0 0,0 0 1 0,0 0-1 16,0 4-2-16,-3 3-3 15,-2 1 1-15,0-1 1 0,1-1-2 0,1-3 2 16,-2 4-2-16,4-2 0 0,-1-2-2 16,1 1 1-16,1-4-1 0,-2 0 2 15,2 0-2-15,0 2 4 0,0 0-2 16,0 3 3-16,0-1 1 0,3 4-2 15,3-2 0-15,0-3-2 0,1 1 3 16,2-2-2-16,0 1 0 0,-5-3-1 16,6 2-1-16,-4-1 1 0,-2-1 0 15,2 2 0-15,-6-2 0 0,0 0 0 0,0 0 2 16,1 0 1-16,1 1 1 0,-1-1 0 16,1 0 1-16,-1 2-4 0,1-2 1 15,-1 0-1-15,2 0-1 0,-2 0 0 16,1 0-2-16,-1 0 1 0,5 0 0 15,-2 0-3-15,5-3 2 0,1-2-1 16,-1-1 1-16,4-5 0 0,0 2 0 16,4-7 0-16,-1 1-1 0,-1-2-2 15,0-5 2-15,0 1-2 0,4-3 2 0,-2-3 1 16,-1 3 2-16,-4-1 2 0,-1 3 1 16,1 0 0-16,-3 2 5 0,-4 6 1 15,-1 0 2-15,-1 5 1 0,-3 4-1 16,2 0 1-16,-2 5 0 0,0-1-4 15,0 1-3-15,0-1-10 0,1-1-3 16,-1 1-2-16,2 1 2 0,-2-2 4 16,1 2 3-16,2 6 0 0,0 8 0 15,0 3 1-15,3 7 0 0,-6-2-1 16,4 3 0-16,-3 1 0 0,1 0 0 16,-2 1-1-16,1 0 0 0,-1-3 1 0,2-6-2 15,-2-1 1-15,-2-7-2 0,2-5-2 16,2 0-1-16,-2 0-1 0,1 0 3 15,1-1 5-15,-1 1 2 0,-1-5 1 16,3 0-2-16,9-2-1 0,2-5-1 0,2-5 1 16,-2-2 1-16,1 0 1 0,-7 4-1 15,-2 3 3-15,-1 0-3 16,-4 2-1-16,1 0-6 0,-1 3-2 0,-1 2 1 16,0-3 0-16,-1 1 7 0,-10-1 2 15,0 2-1-15,1 1 2 0,-9 0-1 16,9 0 1-16,-6 4-2 0,6 1-2 15,1 1-2-15,2 0 0 0,2 1 3 16,-3 1 0-16,8-4 0 0,-3 7 6 16,3 1-1-16,0 3 3 0,3 1-1 15,7-4 0-15,0-1-4 0,0-2 1 0,6 2-1 16,-6-3-1-16,3-4-2 0,2 1-1 16,-5-2-4-16,7-2-3 0,-5 1-7 15,1-1-10-15,-2-1-12 0,1 0-19 16,5 0-23-16,-5-3-23 0</inkml:trace>
  <inkml:trace contextRef="#ctx0" brushRef="#br0" timeOffset="1.18313E6">11604 6587 158 0,'0'0'32'0,"0"0"-9"16,0 0-12-16,0 0-10 0,0 0-1 15,0 0 1-15,0 0 5 0,0 0 2 16,0 0-1-16,0 0-1 0,-10 56-1 0,5-27-2 16,-3-1 0-16,-1 4-3 0,2-1 0 15,-1-1 0-15,2-1 0 0,-3-2 0 16,5-7 0-16,-2-4 0 0,3-5 1 15,2-6-1-15,-1 0 1 0,2-5 5 16,-1 0 7-16,1 0 1 0,0 0-4 0,0 0-6 16,0 0-11-16,0-12 0 15,0-9 1-15,0-7 4 0,6-2-2 0,-1-3 2 16,1 0-4-16,6 0 4 16,-3-1-1-16,2 5 3 0,1 0 0 0,-4 4 1 15,4 3 1-15,-6 7 1 0,1 1 2 16,-1 5 0-16,1 0-1 0,-3 1 0 15,2 5-3-15,1-3 0 0,-2 5-1 16,0-1-1-16,4 0 0 0,-5 2-2 16,5 0 1-16,1 4 0 0,-6 2 1 0,2 0-1 15,-1 5 0-15,-4-2 2 0,-1 2 0 16,0 6 0-16,0 0 0 0,-3 3 2 16,-7-3 2-16,3-5 1 0,-2-2 2 15,2-3-3-15,-2-1 1 0,1 0-2 16,3-3 1-16,2 0-1 0,3-3-1 15,0 0-2-15,0 0-2 0,0 2 1 16,-1-2-1-16,-1 2 1 0,1-2 0 16,-2 1 1-16,3-1 1 0,0 1 0 15,-3-1-2-15,3 2 0 0,0-2-1 16,0 1 1-16,0 4 2 0,0 0-3 0,6 2-1 16,0-1 0-16,0 2 1 0,1 3 0 15,-2-4-2-15,4 6 2 0,-3-2-2 16,-3-2 3-16,5 6-1 0,-5-5-1 15,-1 0 2-15,-2 1 0 0,-2-2 1 16,2 2 1-16,-1-2 0 0,-2 1 3 16,-1-7-1-16,1 1 1 0,3-4 3 15,0 0 0-15,0 0 0 0,-1 1 3 16,-1 1-3-16,1 0 4 0,1-2-5 0,-2 0-4 16,2 1-6-16,0-1-3 0,0 0 0 15,0 0 2-15,6-7 2 0,7-4 0 16,0-3 1-16,3 2 0 0,-6 4 4 15,0-1-2-15,-3 4 1 0,-1-1 1 16,1 0 0-16,-4 3 4 0,0 1-1 0,-3 2-2 16,0 0-4-16,0 0-2 0,2 0-2 15,-1 0 3-15,1 0 1 16,-1 0 2-16,3 0-1 0,0 2 0 16,4 7 2-16,-2-1-1 0,1-2 3 0,-2 1-2 15,3-2 1-15,-2 1 2 0,-5-4 0 16,5 1-2-16,-6-3-1 0,0 0 1 15,6 0-1-15,2 0 0 16,4 0 0-16,4-3-2 0,-6 0 0 0,3-3 0 16,-5 1 1-16,0 0 0 0,-1-1-1 15,-1 1 2-15,4 0 2 0,-7 2-1 0,0 1 4 16,-3 2-1-16,0-2-1 16,0 2-2-16,1 0-3 0,1-1-7 15,-2 1-2-15,1-2-1 0,-1 2 2 0,0 0 4 16,0 0-1-16,3 0-4 0,-2 0-3 15,1 0-5-15,-1 0-16 0,5 0-34 16,1 2-99-16</inkml:trace>
  <inkml:trace contextRef="#ctx0" brushRef="#br0" timeOffset="1.18373E6">12158 6602 142 0,'0'0'1'0,"0"0"-1"0,0 0 0 15,0 0 0-15,0 0 1 0,0 0 0 16,0 0-1-16,0 0 0 0,0 0 0 0,0 0 0 16,-26 44 0-16,25-40 3 0,1-4 2 15,-2 0 0-15,-1 3 3 0,0 0 0 16,0 2-2-16,-5-1-1 0,7 0 0 15,-7 2 0-15,-2 4 0 0,-1 1 2 16,-1 3-2-16,3 0 1 0,1-4-3 0,0 3 0 16,4-1-1-16,3-4 0 0,-2 4 3 15,1-9 5-15,1 6 6 16,1-4 7-16,0 0 1 0,4 1-5 16,-1-5-9-16,10 1-8 0,6-2-4 0,-2-2-1 15,5-1 1-15,1-8-3 0,-3-1-1 16,-1-1 0-16,0-1 0 0,-3-1 3 15,-2 2 0-15,-5 2 2 0,2-1-1 16,-5 4 1-16,-1-1 1 0,0 0-3 16,-2 4 2-16,0 2-1 0,-1-2-2 0,-1 1 4 15,1-1 0-15,-1 1 0 0,-1 4 3 16,0-2-1-16,0 2 1 0,0-2 1 16,3 1 2-16,-3 0-2 15,0-1 5-15,0 1-1 0,0-1-1 0,0 2-4 16,0-1-5-16,0 1-2 0,0 0 2 15,0 0 2-15,1 0 4 0,1 0 1 16,-1 4 0-16,-1 8 0 0,3 5-2 16,0 0-1-16,-2 0 2 0,1 1-2 15,-1 1-1-15,-1-8 0 0,0 7-2 0,0-7 0 16,0-4-2-16,0 0-3 0,0-2-3 16,0 0-8-16,0 0-2 0,2 1-4 15,-2-6-5-15,4 0-10 0,1 2-12 16,4-2-5-16,5-2 1 0,-3-9 7 15</inkml:trace>
  <inkml:trace contextRef="#ctx0" brushRef="#br0" timeOffset="1.18407E6">12398 6719 7 0,'0'0'35'16,"0"0"5"-16,0 0 6 15,0 0-2-15,0 0-4 0,0 0-7 16,0 0-10-16,0 0-7 0,0 0-16 0,0 0-6 16,16-37-1-16,-16 37 3 0,0 0 8 15,0 0-1-15,0 2 1 16,0 10-2-16,-7 4 0 0,-2 3 1 0,2-6-2 15,0-1 0-15,2-2 2 0,-2-3 1 16,1 2 2-16,2-5 1 0,-2 3-1 0,2-4-1 16,1 0-3-16,3 1-2 0,0-4 0 15,-1 0 3-15,1 0 4 0,0 1 0 16,0 0 1-16,0 4-3 16,4-2-3-16,5 2-2 0,2-1 2 0,-2-1-2 15,1 0 1-15,-4-1-1 0,-1 0 1 16,-5-2-1-16,5 0 0 0,-1 1 0 15,1 1 0-15,-1-1 0 0,-4-1 0 16,0 0 0-16,0 0 1 0,0 0 0 16,3 2 1-16,-3-2 1 0,3 0 0 0,-1 1 0 15,0-1-3-15,-1 0-4 0,1 0-1 16,4 3-5-16,-2-1-6 16,5 1-10-16,2 0-17 0,-1 0-30 15,2 1-47-15</inkml:trace>
  <inkml:trace contextRef="#ctx0" brushRef="#br0" timeOffset="1.18423E6">12727 6867 403 0,'0'0'10'0,"0"0"6"0,0 0 1 16,0 0-3-16,0 0-7 0,0 0-10 15,0 0-7-15,0 0-8 0,0 0-13 16,-12-12-38-16,9 16-128 0</inkml:trace>
  <inkml:trace contextRef="#ctx0" brushRef="#br0" timeOffset="1.19123E6">13198 7320 145 0,'0'0'12'0,"0"0"-4"0,0 0-3 16,0 0-5-16,0 0-3 0,0 0-4 15,0 0 2-15,0 0 3 16,0 0 4-16,3 13 4 0,-3-3-1 0,-10 6 1 16,-2 4-1-16,-2-2 3 0,-2 2-1 15,-4-2-1-15,-1-1-2 0,7-6 2 16,1-2-2-16,3-1-1 0,5-5 2 15,1-1 3-15,4-2 2 0,0 0 4 16,0 0 5-16,0 2 2 0,0-2 0 16,0 1-2-16,19-2-4 0,5 1-5 0,11 0-3 15,7-4 1-15,7-6-1 0,6 0 1 16,6-4-1-16,1 0-2 16,2-1 1-16,-1-2 0 0,4 0-1 0,-1 0 3 15,1-3-1-15,-2 2 2 0,0-2 2 16,-3 0 3-16,-2 1-1 0,-7 2 1 15,-8 1-1-15,-8 2-1 0,-6 5-1 16,-11 1-3-16,-9 5 0 0,-6 2 0 16,-5 1-2-16,0-2-1 0,0 2-2 15,1-2-5-15,1 1-1 0,-2-1-6 0,1 0-3 16,-1 1-4-16,0-1-4 0,-1 1-7 16,-4 0-5-16,1-1-10 0,-9-1-9 15,7 3-7-15,0 0-2 0,1 0-4 16,5 0 3-16,-6-3-17 0</inkml:trace>
  <inkml:trace contextRef="#ctx0" brushRef="#br0" timeOffset="1.19156E6">14048 7037 118 0,'0'0'35'15,"0"0"1"-15,0 0 0 0,0 0-2 16,0 0-5-16,0 0-5 0,0 0-4 15,0 0-3-15,0 0-3 0,0 0-2 16,5-12-1-16,21 12-1 0,0 2-2 0,1 1 0 16,2 1 3-16,-2 1-3 15,1 1 1-15,-5 2-4 0,0-2-2 16,-3 1-2-16,-5 1-2 0,-2-2 1 16,-3 3-2-16,-3 3 1 0,-1 2-2 0,3-1 1 15,-8 2 0-15,-1 4 3 0,0 2 1 16,-4 5 2-16,-9 2 1 0,0 1 0 15,-4 3-1-15,-5 0 3 0,0 0-3 16,-1 2 1-16,-3-2-3 0,3-4 0 16,4-4-1-16,2-4 0 0,5-5-2 0,3-4-2 15,4-3-5-15,2-5-4 0,1 1-12 16,2-1-19-16,0 2-57 16,0 0-98-16</inkml:trace>
  <inkml:trace contextRef="#ctx0" brushRef="#br0" timeOffset="1.19336E6">14949 6804 182 0,'0'0'-2'0,"0"0"-4"0,0 0 1 15,0 0 4-15,0 0 5 0,0 0 1 16,0 0-1-16,0 0 1 0,0 0-2 0,0 0 1 16,-26 107 1-16,16-79-2 0,3-2 3 15,1 2-2-15,-3-1 0 0,5 1 5 16,0 1-5-16,1-2 5 0,-2 2-3 15,2-5-2-15,-1-1 2 0,3-6-1 16,-2 0 1-16,1-5-4 0,1-5 3 16,-2 3-1-16,2-5 5 0,-1 0 7 15,2 0 14-15,0-5 10 0,-1 0 4 16,1 0-9-16,0 0-13 0,-2 0-12 0,-2 0-8 16,-2-7 0-16,-3-8-2 0,-5-7 0 15,7-2-2-15,-4-4 1 0,2-3 0 16,0-2-1-16,4-2-1 0,4-3 2 15,2-1-4-15,5 1 4 0,6-1 1 16,7 0 0-16,-1-3 1 0,3 3-1 16,0 2 2-16,2 5 0 0,-2 4 0 0,-1 5-2 15,3 4-2-15,3 7 0 0,-4 3 0 16,1 4 1-16,3 0 0 16,-2 5-1-16,1 0 2 0,-6 0-2 0,3 5 0 15,-6 1 0-15,-1 4-2 0,-6-4-1 16,1 3 1-16,-1 3 0 0,-3 2 1 15,-3 1 0-15,0 2 3 0,-3 1-1 16,-2 3 0-16,-8 6-1 0,-3-2 1 16,-2-1 4-16,-3 0-1 0,-3-5 1 15,0 1-1-15,-4-2 1 0,2-3-1 0,1 0-1 16,-1-6 0-16,6-1 1 0,4-1-1 16,4-3-1-16,5-3-3 0,-2 2-4 15,6-3-3-15,-1 0 0 0,1 0 3 16,-2 2 3-16,2-2 3 0,0 0-4 15,2 0-3-15,12 0-3 0,8 0-1 0,11-5 1 16,0-4 4-16,5 1 3 16,-3-4 3-16,-1 1 2 0,-2 2 1 15,-3 1-1-15,-9 2 3 0,-8 3 2 16,-6 2 2-16,-6 1 4 0,0-2-1 0,0 2-5 16,1 0-3-16,1 0-2 15,-1 0-1-15,-1 0 1 0,3 0 2 16,-3 0-2-16,-7 5 0 0,-5 5-1 0,-4 4 1 15,2 1-1-15,-2 0 1 0,1 0 0 16,2-2 0-16,6 1 2 0,0-1 1 16,2-6 0-16,1 4 2 0,4-1-2 0,-1-6 0 15,1 7 1-15,-2-5 3 0,2 3 0 16,2 0 2-16,5-3 1 0,5-1-3 16,-3 1-1-16,9-3-3 0,2-3-1 15,2 0 1-15,4-2-2 0,2-7 1 16,-1 0-2-16,-3-2 1 0,-2-1-2 15,0-3-4-15,-5 1 4 0,-5 2-7 16,-2-2 5-16,-6 5 0 0,-4-3-3 16,0-2-1-16,0 0 1 0,-9 0-1 0,-3 3 3 15,1 2 1-15,-3 4-1 0,4 2 1 16,-2 1 0-16,-1 1-1 0,7 1-2 16,1 0-1-16,5 0-3 0,-2 0 1 15,2 0 2-15,-1 0 6 0,1 0 2 16,0 1 1-16,11 7-1 0,8-1-1 15,10 3-1-15,3-5 0 0,1-1 0 16,5-1 0-16,-5-2-1 0,5 0 0 16,-5-1 1-16,0 3-1 0,-5-3 1 15,-8 0 1-15,-8 0-1 0,-6 2 1 0,-6-2-2 16,0 0 0-16,0 0-3 0,0 0 2 16,0 0 3-16,0 0 1 0,-14 0 0 15,-5 0 0-15,-5 0 1 0,5 0-1 16,1 0 1-16,4 0-2 0,8 1-1 15,-5-1-3-15,5 0 2 0,0 0-1 0,2 0 0 16,4 0 2-16,-2 0 2 16,2 0 1-16,0 2 2 0,0 5-2 15,0-2 1-15,0 5-2 0,9 2 1 16,4-2 3-16,2 4-5 0,0-1 3 16,0-3-4-16,1 1 0 0,-2 0 0 0,-1 1-1 15,2-1 0-15,-5-4-1 16,0 4 0-16,-3-5-3 0,-2 3 0 0,-1-1-1 15,-2-3 3-15,-2 2 0 0,0-3 6 16,-2 3 0-16,-7 3 3 0,2-4 1 0,-9 0-1 16,7-1-2-16,-1-4 2 0,-3 1-3 15,8-2 2-15,0 1-1 16,5-1 2-16,-1 0 0 0,1 0 0 16,-2 0-3-16,1 2-5 0,-1-2-3 0,2 0-2 15,0 0 0-15,11-8-1 0,7-3 0 16,9-3 0-16,3 3 0 0,2-3 1 15,2-1 5-15,1 0 0 0,-3 4 3 16,-3 0-1-16,-6 1 2 0,-4 4 0 16,-9 0 0-16,-2 1 6 0,-3 4 0 0,-2-3 3 15,1 3 6-15,-4 1-9 0,0-2-3 16,0 2-6-16,3 0-8 0,-2 0 3 16,-1 0 1-16,2 0 2 15,-2 0 6-15,0 0-2 0,1 0 4 0,-2 7-4 16,1 5-1-16,0-2 3 0,0 1-4 15,0 3 3-15,0-11-2 0,0 9-1 16,0-6-1-16,0-1-3 0,1 0-1 16,-1 0-5-16,2-1-5 0,-2 1-4 15,1 1-4-15,-1-6 1 0,0 0-11 0,0 0-18 16,7 0-18-16,2 0-7 0,4-4 12 16,3-8 27-16,-4-2 22 0,-4-4 6 15,2 1 12-15,-2-4-6 0,-4 1 9 16,-1 3 3-16,-2-1 6 0,1-2 8 15,-1 5 5-15,-1-7 6 0,0 3 1 0,0 2 1 16,-3-1-3-16,-1 1 0 16,4 6-2-16,-3 5 1 0,3 2-5 15,0 4-3-15,-1-2-11 0,1-3-9 16,0 1-10-16,0-1-3 0,0 0 0 16,4 5 0-16,9 0 2 0,4 0-2 0,6 2-8 15,0 4-5-15,-2-3-10 0,2 3-10 16,-3 1-14-16,2-3-7 15,-5 1-15-15</inkml:trace>
  <inkml:trace contextRef="#ctx0" brushRef="#br0" timeOffset="1.19387E6">16391 6769 149 0,'0'0'40'0,"0"0"2"16,0 0-9-16,0 0-5 0,0 0-8 15,0 0-16-15,0 0-6 0,0 0-4 0,0 0 0 16,0 0 9-16,-7-25 3 15,-1 36 2-15,2 7 1 0,-2 7 0 16,4 2-2-16,-2 1 0 0,0 0-2 16,0 2-3-16,-1 2-1 0,0 1 3 0,1 3-3 15,-1-3 4-15,0-1-2 0,1 0-2 16,0-3 1-16,3-4 0 16,0-6-2-16,2-2 0 0,-2-8-2 15,1-5 2-15,2 3 0 0,0-7 4 0,0 0 5 16,0 0 8-16,0 1 1 0,0 1-3 15,0-2-6-15,0 0-8 0,0 0-1 16,3-5 0-16,9-7 1 0,1-2-1 16,-3 0 0-16,2 0 0 0,0 2 0 15,-3 4 0-15,3-2 0 0,2 3 0 0,-2-1-2 16,5-1 1-16,-2 0-3 0,0 0 3 16,2 1-2-16,1 1 3 0,4-1-2 15,-2 2 2-15,2 0-1 0,-2 1-1 16,-4 2 2-16,0 0 0 0,-6 0 3 15,-4 2-2-15,5-1 1 0,-5 2-1 0,-2-2-1 16,2 1 0-16,-6 1-3 16,0-2-5-16,0 2 0 0,2 0-1 15,-1 0 4-15,4 0 3 0,-2 2 1 16,2 7 1-16,-1 7 2 0,-1-6-1 0,-1 8 1 16,-1 1-1-16,-1-1-1 0,0-1 0 15,2 0 0-15,-2-4-1 16,1-1-2-16,-1 2-1 0,0-8-4 0,0 5-8 15,0-5-8-15,0 0-21 0,2 0-31 16,-2-6-66-16</inkml:trace>
  <inkml:trace contextRef="#ctx0" brushRef="#br0" timeOffset="1.19405E6">16784 6856 241 0,'0'0'-13'16,"0"0"-3"-16,0 0 2 0,0 0 5 16,0 0 3-16,0 0 3 0,0 0 2 0,0 0-2 15,0 0-5-15,-20 52-9 0,16-26-12 16,-2 1-26-16</inkml:trace>
  <inkml:trace contextRef="#ctx0" brushRef="#br0" timeOffset="1.19514E6">16877 7126 42 0,'0'0'6'16,"0"0"-1"-16,0 0-2 0,0 0 1 15,0 0-1-15,0 0 2 0,0 0-1 0,0 0 0 16,0 0 2-16,0 0 3 16,-105 93 5-16,105-81 1 0,-1 5 3 15,4-4 0-15,1 1-1 0,5-5-2 16,3-1-3-16,2-4 0 0,1 3-5 0,2-7-2 16,0 0-1-16,1 0 0 15,5-3-1-15,-6-6 1 0,2-5 1 0,-6 0-3 16,-2-1 2-16,-5 1 0 0,-1-1 0 15,-2 4 2-15,-3-3-2 0,0-4 2 16,0 7 1-16,-5-6 0 0,1 7 3 16,-2 0-1-16,0 3 0 0,5 2 0 0,-3 3 1 15,4 2-1-15,-2-3-4 16,2 3 0-16,0 0-4 0,0-2 0 16,0 2 3-16,0 0 1 0,11 0-1 0,4 0-3 15,5 5 0-15,2 2-1 0,-2 0 1 16,2 3-1-16,-2-2-1 0,-2 2 0 15,-3 0-3-15,-3-2 2 0,-5 1-3 16,-2-1 0-16,-4-5 1 0,3 7 3 16,-4-5 3-16,0 6 3 0,0 2-2 0,-1-5 1 15,-3 4-1-15,2-8 1 0,-1 2-1 16,3-6 2-16,-1 0 3 16,1 0 2-16,0 2 3 0,0-1 1 15,0 1-1-15,0-1-2 0,0 2-4 0,4 0-4 16,9-1-1-16,3-4-2 0,1 2 1 15,6-1-2-15,-4-4 0 0,-3 1 1 16,-3-1 0-16,-4 3 1 0,-3 1 0 16,-1-1 1-16,-5 2 1 0,0-1-2 15,0 1 1-15,2 0-1 0,-1 0 0 0,1 0 0 16,-1-1-1-16,1 1-1 0,-1 0 0 16,1 0 1-16,-1 0 1 0,5 0 1 15,1 0 2-15,2 0-1 0,1 1-1 16,0 0-1-16,-1 2 2 0,-1-1-1 15,3 1 0-15,0-1-1 0,-1-2 0 0,3 1 0 16,-3 2-2-16,2-3 0 0,-1 2-1 16,-5-2 0-16,6 0 1 15,-6 0-1-15,8 0 2 0,-2 0 0 16,-2 0 2-16,0-2-1 0,-1-2 0 0,2 0 0 16,-4-2 0-16,2 2 1 0,-2-1 0 15,3-1 0-15,-4 0-2 0,3 1 0 16,-2-2-2-16,3 2 4 0,-7 2-4 15,6 0 1-15,-5 1 0 0,1 1-1 16,7-2 1-16,-6 3-1 0,6-1 1 16,7 1-2-16,-3 0 2 0,5 0-1 0,-1 2-1 15,1 3-2-15,-1 0 2 16,0 1-1-16,-4-3-1 0,0 1 1 16,-6-2-2-16,-5 0 0 0,0-1-2 0,-5-1-2 15,0 0-2-15,0 0 0 0,3 0 4 16,-2 0 4-16,1 2 5 0,-1-2 0 15,1 1 4-15,-1-1-5 0,1 2 1 16,-1-2 3-16,2 4-2 0,0 1 2 16,3 4 1-16,0 5-3 0,2-2 0 15,-1 5-2-15,1-2 2 0,-2 1-1 0,2 1 0 16,-1 0 0-16,-1 1-1 16,0-4 0-16,-3 0-1 0,0-4 0 0,-3-3 0 15,-3 3-1-15,3-3 5 0,0-3 0 16,0 2 2-16,0-3-3 0,0 0-2 15,-1 0-6-15,-5 3-6 0,1-4-14 16,1-1-29-16,-3 6-67 0,4-7-62 16</inkml:trace>
  <inkml:trace contextRef="#ctx0" brushRef="#br0" timeOffset="1.19532E6">17880 6914 379 0,'0'0'20'0,"0"0"3"0,0 0-8 15,0 0-15-15,0 0-8 0,0 0-10 0,0 0-4 16,0 0-4-16,0 0-45 0,0 0-116 16</inkml:trace>
  <inkml:trace contextRef="#ctx0" brushRef="#br0" timeOffset="1.19625E6">19034 7083 10 0,'0'0'18'15,"0"0"-1"-15,0 0 4 0,0 0 0 0,0 0 3 16,0 0 2-16,0 0-3 15,0 0-2-15,0 0-6 0,0 0-3 16,-280 6-5-16,264-1-3 0,3 1-3 16,7-2 3-16,3 0 3 0,-3 3 1 0,6-3 4 15,0 8 1-15,0 2-3 0,9 1-3 16,4 4-2-16,4-4-4 0,2 2 2 16,1-2-3-16,2 0-2 0,-4 2 1 15,2 0-1-15,-2-1-1 0,-3-1-2 16,-5-4-2-16,-1 0-2 0,-5-2-2 0,-3 2 2 15,-1 3 6-15,-1-4 3 16,-10 4 6-16,-4-4 1 0,-5-3 1 16,-4-2 1-16,-4-2 2 0,-3-3 1 15,-5 1 2-15,3-1 1 0,0-4 1 0,1-1-2 16,5-1-1-16,2 0-5 0,6 1-1 16,3 1-2-16,6 1 0 0,6 1-2 15,-1 2 0-15,5 0-3 0,-1 0-3 16,1 0 0-16,-2 0-12 0,1 0-14 15,1 0-25-15,0-5-35 0,12-2-52 0</inkml:trace>
  <inkml:trace contextRef="#ctx0" brushRef="#br0" timeOffset="1.19657E6">19284 6996 228 0,'0'0'7'0,"0"0"-4"16,0 0-1-16,0 0 4 0,0 0 2 15,0 0 3-15,0 0-3 0,0 0 0 16,0 0-3-16,13 21 0 0,-10 3 1 0,-3 0-5 16,0 2 3-16,-8-1-1 0,-1 4 0 15,-1 0 0-15,-4 1-1 0,0-3 0 16,0 0 1-16,2-2 0 0,1-5 1 15,-1 0-2-15,4-8-1 0,2 0-1 16,1-5-2-16,1 1-1 0,0 1-1 16,2-5-4-16,2 5 1 0,0-1-3 0,9 1-2 15,5 2-2-15,5-6-7 0,6-2-4 16,1-5-5-16,6 2-4 0,4-3-6 16,1-4-10-16,2-3-8 15</inkml:trace>
  <inkml:trace contextRef="#ctx0" brushRef="#br0" timeOffset="1.19748E6">19590 7310 13 0,'0'0'40'0,"0"0"-2"0,0 0 0 16,0 0 1-16,0 0-2 0,0 0-2 16,0 0-3-16,0 0-6 0,0 0-5 15,0 0-6-15,-68-93-4 0,49 92-4 0,1 1-3 16,-5 0-3-16,8 0-1 0,1 7 0 16,1 1 2-16,5-2-2 15,-4 3 4-15,8-1-3 0,1-5 5 0,1 1 2 16,2 1 1-16,0 1 2 0,0 5-2 15,8 1 0-15,2-4-1 0,4 2-2 16,-2-3-1-16,2-4-3 0,2-1 0 0,-6-2 1 16,9 0-2-16,-2 0 3 15,-6 0-1-15,2-2 2 0,-3-1 2 16,-6-1-1-16,0 3 1 0,-1-3 0 0,0 1 1 16,0 1-1-16,0-4-2 0,-3 6-5 15,0 0-3-15,0 0-3 0,0 0 0 16,2 0 2-16,-2 0 1 0,0 0 2 15,0 3-1-15,0 2 1 0,0 2 1 16,-2 3 2-16,2 0 2 0,0 2 2 0,4 1 1 16,6-2-2-16,1-2 0 0,6 0-1 15,-6-2-2-15,5-3 0 0,2-3-1 16,2-1-1-16,6 0 0 16,-3-5 0-16,2-5-1 0,-4-1 0 0,1-4-1 15,0-2 0-15,-1-3-3 0,1-3 0 16,-1 0-1-16,0-3 1 0,-1 0 0 15,-1 0 3-15,-2 1 0 0,0 2 1 16,-3 0 0-16,-4 3 1 0,-3 3 0 16,3 3 2-16,-7 3-1 0,0 1 1 15,-1-2 0-15,-2 5-3 0,0-3 5 16,0 5-3-16,0-1 1 0,0 2 0 0,0 4-3 16,0-2-4-16,0 2-1 15,0 0-1-15,0-2 2 0,0 2 6 0,0 0-3 16,-2 0 5-16,-2 0-2 0,-1 8 0 0,-2 1-1 15,0 5 1-15,1 0 3 16,-1 1-4-16,-4 3 1 0,2 4-2 16,1-4 1-16,0 1 0 0,-1 1 0 15,5 2 1-15,-1-3 0 0,1-2 1 0,3 1-2 16,1-1 2-16,0 0 2 0,1 3-1 16,5-4 3-16,1-2-2 0,6-1 1 15,2-2 0-15,3-1-2 0,3-3-1 16,2-1-1-16,3 1 0 0,1-4-1 15,-1-1 0-15,0 0 1 0,-1-2-2 0,0-2-1 16,-2 2 0-16,-2-2-1 0,0-5 2 16,-4 1-2-16,-4 0 2 15,0 0 1-15,-6 0 0 0,-1-2 2 16,0 0-2-16,-3 4 0 0,-1-7-1 0,-2 7 0 16,0-5 2-16,0 0-1 0,-7 2 1 15,2 0 1-15,0 4-1 0,2 0-1 16,3 3-4-16,-6 0 0 0,1 0 1 15,-7 0 0-15,1 5 1 0,3 3 0 16,-2 4 2-16,7-4 1 0,3 4 2 0,0 5 2 16,0-2-1-16,3 5 3 0,7-4-2 15,-1-2 2-15,4-4-2 0,3 0 1 16,0-3-3-16,4-1-1 0,2-3-1 16,-2-1-4-16,2-2 1 0,-1 0-3 15,0 0-2-15,-1-8-6 0,-3-2-16 16,2-3-34-16,-2-3-81 15,-1-1-68-15</inkml:trace>
  <inkml:trace contextRef="#ctx0" brushRef="#br0" timeOffset="1.19774E6">20145 7076 306 0,'0'0'51'16,"0"0"-6"-16,0 0-16 0,0 0-14 15,0 0-11-15,0 0-2 0,0 0-2 0,0 0-1 16,0 0-1-16,137-64-2 0,-115 62-3 16,0 5-2-16,-8 1-8 0,0 1-2 15,-6 0-7-15,-4-4-3 16,1 2-19-16,-5-3-14 0,0 5-5 0,-2 3-4 15,-8 2-19-15</inkml:trace>
  <inkml:trace contextRef="#ctx0" brushRef="#br0" timeOffset="1.19804E6">19018 7097 270 0,'0'0'60'0,"0"0"-9"16,0 0-17-16,0 0-17 0,0 0-9 15,0 0-5-15,0 0 0 0,0 0-2 16,0 0 0-16,0 0-2 0,162-46-3 16,-115 48-4-16,2 4-8 0,3 3-13 0,1 3-19 15,1-1-44-15,-1 2-67 0</inkml:trace>
  <inkml:trace contextRef="#ctx0" brushRef="#br0" timeOffset="1.19999E6">20802 7403 195 0,'0'0'29'0,"0"0"-3"15,0 0-4-15,0 0-8 0,0 0-7 16,0 0-6-16,0 0-1 16,0 0-2-16,0 0 1 0,0 0 0 0,54 3-2 15,-51 8 4-15,2 0-1 0,-5 1 0 16,0 8 3-16,-2-4-2 0,1 7 0 15,-4-7 3-15,0-2-3 0,0-4 0 16,-1-2 1-16,2 2-1 0,0-7 2 16,2 1 0-16,2-4 4 0,-1 0 5 15,1 0 4-15,0 2-1 0,-2-2-3 0,2 0-7 16,0 0-5-16,0-8-1 16,6-6 1-16,7-4-1 0,-3-1 1 0,5-1-1 15,-2 2 1-15,1-1-2 0,1 1-1 16,0 0 3-16,0 2-1 0,1 2 1 15,-6 4 0-15,0 2 1 0,-2 4-1 16,-4 1 0-16,1 1-1 0,-5 2-1 16,0-2-3-16,5 2 1 0,1 0-2 15,3 0 0-15,-1 0 0 0,-2 8 2 0,0 4 1 16,-6-3 1-16,3 8 1 0,-2 2 0 16,-1-1 1-16,0 2 1 0,-1-2-1 15,1-4 1-15,0-1-1 0,0 3 2 16,0-10-2-16,0 6 3 0,0-6-2 15,0 0 1-15,0 0 0 0,0-6 3 16,0 0-3-16,0 3-2 0,2 0-3 16,10 0-4-16,1-1-1 0,4-2 0 15,5 0-2-15,-2-8 5 0,-1-1 0 16,0-5 3-16,-2 4 3 0,-4-3-1 0,-1 4 1 16,-2 1 4-16,-3 1 2 0,-4 4 2 15,2-2 1-15,-3 1 1 0,2 1-3 16,-1 0-6-16,-3 3-5 0,0-1-7 15,0 1-1-15,2 0 2 0,-2 0 4 16,1 0 5-16,-1 0 1 0,3 0 0 16,0 11 0-16,0-3 2 0,3 6 0 0,0-1 2 15,4-5 1-15,-2 4-1 16,6-3 0-16,3-1-3 0,3-2 0 16,0-3-2-16,3-1-3 0,2-2 2 0,-1-2-1 15,-2 1 1-15,4-5 1 0,-3-4 0 16,-2 0 0-16,-4-1 1 0,2-1 0 15,-9 1 2-15,0 1 2 0,-3 3 1 16,-1 0 2-16,0 0 1 0,-5 2-3 16,2 2-4-16,-3 3-3 0,0-5-4 0,2 1 3 15,-2 0 2-15,0 1 0 0,-5-1 0 16,2 3-1-16,1-2 0 0,-1 1 0 16,3 2 0-16,-6 0-2 0,-7 0 0 15,0 5 0-15,-3 0 3 0,4 3 3 16,2 2-3-16,0 2 0 0,-1-2 0 15,3 0 1-15,3 0 1 0,3-6 1 16,1 6 1-16,1-4 2 0,0 4 2 16,1 4 1-16,9-5-3 0,5 4-1 15,0-6-3-15,5 0-2 0,0-3-2 0,-6-2-2 16,5-1-1-16,1-1 1 0,-2 0-2 16,5 0 0-16,-2-6 3 0,-8 1-1 15,0-4 3-15,-3 0 0 0,-2 3 2 16,1-4 0-16,-3 4 2 0,-1 4 1 15,-1-7 1-15,-1 6 2 0,-1 1 0 16,1-1-1-16,-3 3 0 0,0-2 0 16,0 2-3-16,1-1-3 0,1 1-6 15,-2-2-1-15,1 2 0 0,-1 0 2 16,1 0 5-16,-1 0 0 0,3 0-1 0,1 2 1 16,1 5 1-16,-2 1 0 0,-2-3 3 15,4 2-2-15,-2-2 0 0,-2-2 1 16,5 4-1-16,-3-4 0 0,1 1-2 15,2 0 1-15,-2-1-1 0,0-1 1 16,5 1 2-16,-3-2-3 0,-2-1 1 0,0 2-1 16,1-2 1-16,-1 0 0 0,1 0 1 15,4-2 0-15,-4 1-2 0,-1-1 2 16,1 1-2-16,-5 1 0 16,0 0 0-16,0 0-2 0,1 0 2 0,1 0 2 15,-1 0 0-15,1-2 0 0,-1 2-1 16,0-1-1-16,1 1-1 0,-1 0-1 15,1 0 0-15,-1 0-1 0,2 0 2 16,3 0 0-16,-2 0 2 0,3 1-1 16,1 5 1-16,-1 1-1 0,1 0-1 15,0-1 2-15,5 2 0 0,-2-2-3 0,2 0 0 16,8 2-3-16,-8-4 1 0,2 0-2 16,4-6-1-16,-3 2-3 0,7 0-1 15,-4-8 0-15,1-2 0 0,-1-2-2 16,-3-2-4-16,-2-3-2 0,-2-3 2 15,-2 1 5-15,-1-1 7 0,-3 0 7 16,-1 5 4-16,-2-2 5 0,0-3-1 16,-3 8 1-16,0-8-1 0,2 7 1 15,-2 1-1-15,0 1 1 0,0 5-3 0,-5-3-1 16,4 4-3-16,-1 1 1 0,1 1-4 16,1 3-2-16,0-1-4 0,0 1 1 15,0 0 3-15,0 0 1 0,0 0 2 16,0 0 0-16,0 1-2 0,3 10 0 15,1 2 0-15,-1-2-1 0,-1 7 1 16,-4 1 0-16,2-1-1 0,0 8 0 16,-3-3 2-16,-4-1-1 0,3-2 1 15,-1-5 0-15,1 1-1 0,0-7 0 16,2-4 0-16,1-1 0 0,1-4 1 0,-2 0-1 16,2 0 3-16,0 2 0 0,-1-1 2 15,1 3 0-15,0-3 2 0,0 1 1 16,0-1-2-16,0 1-1 0,0-1-2 15,0-1-2-15,0 0 0 0,0 1-1 16,6-1 0-16,1 0-1 0,6-1 0 0,-1 1 0 16,2 0-1-16,-2 0 0 0,2 0 1 15,3-1-1-15,-2-1 1 0,2 2 0 16,2 0 1-16,-6 0-2 0,7 0 1 16,-1 0 2-16,-9 0-1 0,2 0-1 15,-1 0 1-15,-5 0-2 0,0 0 0 16,0 0-4-16,-6 0-19 0,3 0-16 15,2-1-43-15,0 2-102 0</inkml:trace>
  <inkml:trace contextRef="#ctx0" brushRef="#br0" timeOffset="1.20052E6">20028 7877 160 0,'0'0'27'0,"0"0"5"0,0 0 1 0,0 0 1 16,0 0-1-16,0 0-4 16,0 0-4-16,0 0-2 0,0 0-6 0,0 0-6 15,500-33-4-15,-461 33-6 0,-6 0-2 0,-11 0-3 16,-5-2-5-16,-5 4-6 15,-8-1-9-15,2 1-12 0,-6-2-7 16,0 0-3-16,0 4-3 0,-9 7-8 16,-8 1-18-16</inkml:trace>
  <inkml:trace contextRef="#ctx0" brushRef="#br0" timeOffset="1.2007E6">20385 7979 477 0,'0'0'36'16,"0"0"-17"-16,0 0-9 0,0 0-6 16,0 0-3-16,0 0-1 0,0 0-1 15,0 0-4-15,0 0-5 0,277-7-8 0,-231 19-17 16,-5 0-52-16,-5 3-79 0,-10-2-45 16</inkml:trace>
  <inkml:trace contextRef="#ctx0" brushRef="#br0" timeOffset="1.20148E6">15752 7679 313 0,'0'0'59'15,"0"0"-9"-15,0 0-16 0,0 0-13 16,0 0-9-16,0 0-2 0,0 0-5 0,0 0 0 16,0 0-2-16,125-50-1 0,-90 47-1 15,4 1-1-15,0 2-2 0,-1 0-2 16,2 0-3-16,-4 2-2 0,-4 1-4 16,-3 1-5-16,-6 3-11 0,-8-3-11 15,-6-1-18-15,-2 3-24 0,-6-1-6 16,-1 2 9-16,0 3 21 0,-8 2 30 15</inkml:trace>
  <inkml:trace contextRef="#ctx0" brushRef="#br0" timeOffset="1.20165E6">16068 7722 18 0,'0'0'19'15,"0"0"0"-15,0 0 1 0,0 0 3 16,0 0 2-16,0 0 6 0,0 0 6 16,0 0 4-16,0 0 1 0,0 0-1 15,-43 5-3-15,43-3-9 0,0-2-7 16,0 3-5-16,11 0-6 0,7 0-4 0,8 2-2 15,3-2-4-15,4 0-4 0,2 0-3 16,7 1-7-16,-2 0-20 16,5-1-26-16,1 1-94 0,1 1-26 15</inkml:trace>
  <inkml:trace contextRef="#ctx0" brushRef="#br0" timeOffset="1.21532E6">17685 9151 3 0,'0'0'14'0,"0"0"-2"16,0 0-3-16,0 0 1 16,0 0 3-16,0 0 1 0,0 0 4 15,0 0 0-15,-12 0-1 0,11 0-1 16,1 0-3-16,0 5-1 0,1 2-2 0,10 2-3 16,3 2 0-16,4 2-2 0,3-1 1 15,5 2-2-15,6 2 0 0,4 1-1 16,8 2 1-16,6 3-2 0,8 1 2 15,7 2-2-15,3 1 2 0,7 2-1 16,3 1 0-16,5 3-1 0,5 0 0 0,3 0 0 16,3 1 1-16,1-1-2 0,1 0 3 15,-1 1-3-15,2 2 0 0,6 2 3 16,1 3-2-16,2 0 3 16,0 1-2-16,-1 0 1 0,2 1 2 0,0 4-1 15,2 0 3-15,2 3-3 0,-3-2 4 16,1 0-2-16,-1-1 1 0,3 0 1 15,4-3 0-15,2 0 2 0,3 1-2 16,-3-2 0-16,-1-1 2 0,4-3-2 16,3 3-1-16,-2 1-3 0,0-1 0 15,-1 3-3-15,-3 0 1 0,0 0-2 16,3 1-1-16,-5-1 1 0,-2 0-1 16,-4 0 1-16,-4 0 1 0,-4 0-2 0,-4 0 1 15,-2 1-1-15,-2-1-2 0,-6-1 1 16,-4 0-1-16,0 2 1 0,-3-1-1 15,2 1 1-15,-1-3 1 0,0-1 0 16,-5-1 0-16,-3-6 0 0,-7-3 0 16,-3-4-1-16,-7-2 0 0,0-4 1 15,-8-2 0-15,-2-4 1 0,-4-3 1 0,-4-2 0 16,-7-3 1-16,-10-2-1 0,-7-4 4 16,-4-1 1-16,-5 0-2 0,-1-1 3 15,3 1-5-15,-5-2 2 0,0-2-2 16,0-1 0-16,1 2-2 0,-3 3-1 15,0-6 0-15,0 0 0 0,1-5-1 16,-1 2 1-16,-4 0 0 0,1-1 0 16,2 6 0-16,-5-4 0 0,5 3-3 15,-4-4-2-15,1 1-6 0,1 4-6 16,-3-3-7-16,3 3-11 0,-5-2-15 0,0 0-19 16,-2 2-24-16,-1 0-26 0</inkml:trace>
  <inkml:trace contextRef="#ctx0" brushRef="#br0" timeOffset="1.2157E6">23777 11321 119 0,'0'0'7'0,"0"0"4"0,0 0 6 16,0 0 3-16,0 0 4 0,0 0-2 15,0 0-3-15,0 0-3 0,0 0-3 16,93 60-1-16,-83-40-1 0,0 3-2 16,0 1 2-16,1 3-1 0,1-3 1 0,2 1 0 15,-2 0 1-15,4-1-2 0,3-4 2 16,-1 3-2-16,0-1-1 0,1-1 0 16,-3 1-1-16,0 2-2 0,-5-1 0 15,-5 2-1-15,-1 0-2 0,-5-3 0 16,0 0 0-16,-9 1 3 0,-6-2 1 15,-6 1 3-15,-4 0 0 0,-2-4-2 16,-5-1 0-16,0 2-3 0,-1-3-1 16,2-1-2-16,1-2-2 0,1-1 0 15,3-4-1-15,0 0-2 0,10-3-4 0,-1 0-4 16,7-1-6-16,-1 1-12 0,2-2-17 16,3-1-31-16,1 1-31 0,5 2-54 15</inkml:trace>
  <inkml:trace contextRef="#ctx0" brushRef="#br0" timeOffset="1.21657E6">25101 11962 23 0,'0'0'8'0,"0"0"2"0,0 0 2 0,0 0 3 15,0 0 3-15,0 0 1 0,0 0-2 16,0 0-3-16,0 0-3 0,0 0-2 16,-90-89-2-16,74 86 0 0,-6-2-1 15,1 2 1-15,-2 2 0 0,1 1 1 16,-3 0-2-16,-1 1 1 0,0-1 1 15,-3 4-1-15,0 1 1 0,-1 3-1 16,0 1 0-16,-1 1-1 0,0 4 0 16,2 3-2-16,-2 2 0 0,5 0 0 15,-5 4 1-15,4-1-2 0,0 3 1 0,-1-2-2 16,2-1 0-16,5-1 2 0,2-1 1 16,0-1-1-16,4-1 3 0,4-1 3 15,-1 0 2-15,5 0-1 16,1 0-1-16,1-5-2 0,-1 5-1 0,1 0 2 15,4-7-1-15,-1 10 2 0,2 0 0 16,-1 0-1-16,7 8-1 0,1-3-4 16,4-1 1-16,0-3-3 0,2-1 0 15,3 0 2-15,0-3-1 0,4 1-1 0,3-3 2 16,1 1-2-16,1-1-1 0,3-3 1 16,2 0-2-16,2-2 0 0,0-1-1 15,4-3 1-15,0-2 0 0,2-2-2 16,-1-2 1-16,1 0-1 0,1-2-1 15,-3-7 1-15,0-1 0 0,-3-7 0 16,2-2 1-16,-3-1-1 0,0-4 2 0,-2-2 2 16,-1-3 1-16,-2 2 1 15,-2-2 1-15,-3 0 2 0,-6-2-3 16,-2 7 4-16,-4-1 0 0,-5 11-2 16,-3-3 0-16,-2-3-2 0,2 3-2 0,-2-4 1 15,-6-1-2-15,-1 4 1 0,-1 2 0 16,-3-1-2-16,1-1 0 0,-3 4-1 15,1-3 0-15,-1 2 0 0,-3-1 2 16,3 2 0-16,-4 2-2 0,2 0 3 16,3 4-1-16,0-1-1 0,5 4 1 0,-2 0-3 15,2-1 2-15,4 2 0 16,0 3-1-16,3 1-5 0,-4-3-10 0,-1 1-22 16,0 0-64-16,-4 2-110 15</inkml:trace>
  <inkml:trace contextRef="#ctx0" brushRef="#br0" timeOffset="1.23817E6">11360 5183 105 0,'0'0'36'0,"0"0"-2"16,0 0-4-16,0 0-4 0,0 0-2 16,0 0 0-16,0 0-1 0,0 0 0 0,0 0-1 15,15-75-3-15,-14 70 0 0,-1 5-5 16,0-1-1-16,0 1-4 0,0-2-1 16,3 0-5-16,-3 1 0 0,2-1-2 15,-2 2-1-15,2-3-3 0,-2 2 0 16,1 1 2-16,-1-1 1 0,2 1 2 15,-1 0 2-15,1 0 1 0,1 0 4 16,1 8 1-16,-1 9 0 0,0 7 0 16,-3 1-2-16,0 3-3 0,0 4-1 15,-3 4-2-15,3 4 0 0,-1 4 0 0,-1 2-2 16,-1 1 1-16,0 0 0 0,2 2 0 16,-1-5 2-16,1-2-1 0,-1 0 2 15,1-5-3-15,1-2 3 16,-4-4-2-16,4-9-1 0,0 1 0 0,0-9-1 15,0-3 0-15,-3 2 1 0,3-9-1 16,0 3 1-16,0-7 0 0,0 0-1 16,0 0-2-16,0 1-12 0,0-1-27 15,0 0-54-15,11-8-72 0,1-9-40 16</inkml:trace>
  <inkml:trace contextRef="#ctx0" brushRef="#br0" timeOffset="1.23871E6">12158 5262 213 0,'0'0'28'0,"0"0"5"0,0 0 1 16,0 0-4-16,0 0-9 0,0 0-9 16,0 0-8-16,0 0-2 0,0 0-1 15,-76-56 1-15,58 59 0 0,-2 8 2 16,0 2-1-16,2 5 1 0,1 3-3 16,2 1 1-16,1-1-4 0,5 0 2 15,4-5-1-15,0 1 1 0,5-1 0 0,-1-4-2 16,1 4 4-16,4-2 2 0,2-6 2 15,4 2 1-15,-1-4 2 0,2-6-3 16,9 0 0-16,1-4-1 0,6-9-2 16,-2-1-1-16,-1-2 2 0,-1-3 2 15,-2 4 3-15,-5 1 5 0,-5 4 7 0,-5 3 5 16,-3 4 4-16,-3 3-3 0,0-1-4 16,0 1-10-16,2-1-8 0,-2 1-6 15,0-2-3-15,2 2 1 16,-2 0 2-16,0 0 3 0,0 14 1 0,0 4-3 15,-4 8 2-15,3 0-1 0,-2 1 0 16,1 0 0-16,-1 4 0 0,2-2 0 16,-2 2 1-16,0 1-2 0,-1 0 3 15,1-1-1-15,-4 1-3 0,2-1 2 16,1 0-6-16,0-5-6 0,-2-8-2 0,1-3-12 16,4-5-13-16,-1-5-31 0,2 5-39 15,0-6-48-15,0 1-48 0</inkml:trace>
  <inkml:trace contextRef="#ctx0" brushRef="#br0" timeOffset="1.23915E6">12556 5392 337 0,'0'0'69'0,"0"0"-9"15,0 0-14-15,0 0-15 0,0 0-11 16,0 0-7-16,0 0-3 0,0 0-2 15,0 0-6-15,1-80-1 16,-2 75-2-16,-1 2-1 0,-6 3-2 0,-4 0 1 16,-8 1 2-16,-3 9 0 0,-2 4 0 0,-1 3 1 15,3 1-2-15,3 1 1 16,2 0 0-16,7 1-1 0,1-5-1 16,7 0 0-16,0 0-1 0,3-5-3 15,0 5 1-15,3-6-1 0,6 2 4 0,-1-5 2 16,5-6 2-16,7-2 1 0,1 2-1 15,5-4 3-15,-3-6-1 0,-6-2 3 16,-1 1 1-16,-3 2 1 16,-6 3 3-16,-2-1 2 0,-2 4 2 0,-2-1-1 15,2 1-4-15,-3 3-4 0,0-2-6 0,0 2-2 16,0 0 0-16,0 0 0 0,0 2 4 16,0 11-1-16,-1 6-1 0,-2 6 1 15,0-2-1-15,0 0 0 16,0 0 1-16,1 1-1 0,1 1 1 0,-1-1-1 15,1 0 1-15,-3 2-1 0,1-3-6 16,3-5-2-16,-1 1-12 0,-1-6-14 16,-1 0-22-16,3-1-39 0,0-7-53 15,0 2-77-15</inkml:trace>
  <inkml:trace contextRef="#ctx0" brushRef="#br0" timeOffset="1.23941E6">12825 5387 495 0,'0'0'39'0,"0"0"-15"16,0 0-13-16,0 0-6 15,0 0-2-15,0 0 4 0,0 0 3 16,0 0-3-16,0 0 1 0,0 0-2 16,-3 65 0-16,0-36 0 0,3 2 0 0,-1 2-2 15,-4-1 3-15,2 1-4 0,0-1 0 16,-4-1 4-16,4 0-4 0,-1-3 5 15,1-9-5-15,-1 1 0 0,2-7-1 16,1-3 0-16,-2 1-1 0,0-7 0 16,3 1-2-16,0-5-4 0,0 0-7 15,0 0-49-15,0 0-110 0,0 0-96 16</inkml:trace>
  <inkml:trace contextRef="#ctx0" brushRef="#br0" timeOffset="1.24371E6">13872 5587 6 0,'0'0'20'0,"0"0"2"0,0 0 4 16,0 0 5-16,0 0 3 15,0 0 7-15,0 0-1 0,0 0-1 0,0 0-5 16,0 0-4-16,-15-2-4 0,14 2-3 15,-1 0-6-15,1 0-2 0,-1 0-4 16,2 0-1-16,-1 0 1 0,1 0-1 16,0 0 1-16,10 0-2 0,9-1-1 15,8 2-4-15,1 1-2 0,8 0-1 0,2-1-1 16,4 0-1-16,1-1-1 0,0 2 0 16,-2-1 0-16,2-1 0 0,-4 2 1 15,-2-4 1-15,-4 2 0 16,-3 0 1-16,-10 0 2 0,-2 0 0 0,-5 0 1 15,-9 0 3-15,2 0 1 0,-6 0 1 16,0 0-2-16,0 0-2 0,1 0 0 16,-1 0-3-16,0 0-1 0,0-1-1 15,0-1-2-15,0 1-1 0,2 0-3 16,-4-3-3-16,-2-1-5 0,0 2-7 0,-4-1-13 16,4 3-18-16,-2-1-22 0,2 1-29 15,4 1-26-15</inkml:trace>
  <inkml:trace contextRef="#ctx0" brushRef="#br0" timeOffset="1.24405E6">14352 5420 136 0,'0'0'38'0,"0"0"0"16,0 0-10-16,0 0-4 15,0 0-9-15,0 0-1 0,0 0-1 0,0 0-1 16,0 0 0-16,32-8-2 0,-15 8-1 16,2 0-1-16,1 1-2 0,-2 5-2 15,-1 0-1-15,0 2-1 0,-2 1 0 16,-4-4 1-16,1 5-1 0,-4 0 0 16,0-3-1-16,0 5 3 0,-2 1 0 15,-2-3 2-15,-2 4 1 0,-1-4 1 0,-1 2 1 16,0 5 0-16,-6 0 0 0,-2 6 0 15,-5-6-4-15,1 3 1 0,-2-4 2 16,1 0-4-16,-3-2 1 0,7-3-3 16,-1 0-2-16,-1 0 1 0,5-4-2 15,-6 5-2-15,6-4-6 0,-1 1-15 0,-3 4-29 16,6-8-56-16,-2 3-98 0</inkml:trace>
  <inkml:trace contextRef="#ctx0" brushRef="#br0" timeOffset="1.24423E6">14901 5839 506 0,'0'0'-1'0,"0"0"10"16,0 0 5-16,0 0 2 0,0 0-3 15,0 0-9-15,0 0-6 0,0 0-11 16,0 0-14-16,0 0-59 0,-33 15-142 15</inkml:trace>
  <inkml:trace contextRef="#ctx0" brushRef="#br0" timeOffset="1.2461E6">15340 5349 253 0,'0'0'31'15,"0"0"-8"-15,0 0-5 0,0 0-15 16,0 0-1-16,0 0 1 0,0 0 1 15,0 0 9-15,0 0-4 0,0 0-1 16,-2 108-2-16,-4-67-1 0,-1 1-1 0,-3-2 2 16,1 5-3-16,0-6 3 0,4-1-2 15,-4-4-2-15,3-3 1 16,3-9 0-16,-1-5 1 0,3-7 4 16,-1-5 10-16,1 0 14 0,1-5 10 0,-2 0 2 15,2 0-7-15,0 0-16 0,0 0-9 16,2-14-8-16,-2-7-1 0,0-9-1 15,4-3-1-15,3-2-4 0,4-4 0 16,3-3-3-16,2-5 4 0,7 0 1 16,0-4-2-16,7 2 2 0,4 1-1 15,-2 4 1-15,1 5-1 0,-1 10 1 0,-3 1-2 16,1 10 1-16,-4 4 0 16,-10 7-1-16,6 4 3 0,-4 3-2 15,-2 0 0-15,7 3 1 0,-4 6-1 0,-4 4-1 16,0 2 2-16,-1 4-1 0,-6 4 0 15,4-1 1-15,-8 4 0 0,0 2 0 16,-5-1 2-16,1-1-1 0,-7 2 1 16,-12-4 0-16,-3 0 0 0,-6-4 1 15,-6-3 0-15,-5-2 0 0,-3-1 0 0,-1-3-2 16,-1-4 0-16,0 1-1 16,3-3 0-16,8-2-4 0,11-2-3 0,9-1-3 15,9 1-5-15,4-1-10 16,-2 0-33-16,2 0-67 0,0 0-101 0</inkml:trace>
  <inkml:trace contextRef="#ctx0" brushRef="#br0" timeOffset="1.24706E6">16058 5253 413 0,'0'0'35'0,"0"0"-8"0,0 0-16 16,0 0-7-16,0 0-5 0,0 0 0 16,0 0 5-16,0 0 2 0,0 0-3 15,-37 88-1-15,25-51-1 16,-4 3-1-16,0 2 1 0,-2 4 0 0,-2-4 1 16,0 1-1-16,2-2 1 0,2-4-2 15,0-5 3-15,3-5-2 0,5-5 0 0,-3-7 0 16,7-6 1-16,1-4 1 0,1 0 1 15,2-5 4-15,-1 0 2 0,1 0 0 16,0 0-5-16,0 0-5 0,9-8-4 16,9-7-3-16,5-9 0 0,2 2-2 15,1-5-4-15,5 3 4 0,-4-1 0 0,-1 8 4 16,-3 2 1-16,-8 5 0 16,-7 6-4-16,-2 2 2 0,-6 2 0 15,3 0 4-15,0 0 5 0,1 6 0 0,2 7 3 16,-3 2-1-16,0-1 3 0,0 3-3 15,-2 3 2-15,3-1-2 0,-1 5-2 16,-1-7 0-16,2-2-1 0,0-5 1 16,1-2-1-16,1 2 0 0,2-4-2 15,4 1-1-15,-3-3-7 0,6-1-6 16,3-3-7-16,-1 0-12 0,9-5-9 16,-5-4 1-16,0-4 1 0,-2-2 16 0,-3-2 16 15,-2-1 9-15,-4 1 8 0,-1 3 6 16,-3-1 10-16,-4 5 6 0,-2 3 1 15,2 3 0-15,-2-2-9 0,0 1-5 16,0 0-5-16,-4-2-3 0,0 6-2 16,-1-3-1-16,-4 4 0 0,-1 0-1 15,-3 2-2-15,-3 8 0 0,2 2 2 16,7-2-5-16,1 2 4 0,0-3-2 0,2 2-4 16,1 0-1-16,2-7 2 0,1 8 2 15,0-5 0-15,0-2 0 0,0 3 0 16,3-4-1-16,6 0-2 0,0 1-1 15,1-5-2-15,8-2-2 0,-4-1 2 16,0-1 1-16,0-4 2 0,-6 2 0 16,-1 0 2-16,1-2 2 0,-5 5 0 15,1 0 0-15,-4 3 2 0,0 0-2 16,0 0-2-16,0 0-2 0,3-2-1 16,-2 2-2-16,1-1 2 0,0 1 2 0,1 0 1 15,-1 0 1-15,1 0 0 0,0 1 1 16,1 7-1-16,0 0 0 0,1-2-1 15,-1 1 2-15,3 0-2 0,-1-1-1 16,3-2 0-16,-2 1-1 0,4-3-3 16,6-2-2-16,-2 0-2 0,3-2 1 0,-1-7 1 15,-1-1 2-15,-3-2 2 0,-3 4 1 16,-1-2 3-16,1-2 2 0,-3 4-1 16,-1-4 5-16,4 5-2 0,-9 3 4 15,2 1 1-15,-3 3-2 0,0-2-1 16,0 2-4-16,2-1-3 0,-1 1-2 15,1-2 0-15,-1 2-1 0,1 0 2 16,2 0 0-16,-1 0 1 0,1 10-2 16,5 3 2-16,-6-2-5 0,1 3-1 15,0-5-3-15,-1 0-11 0,0 0-20 16,-1-4-54-16,2 3-70 0,2-4-63 16</inkml:trace>
  <inkml:trace contextRef="#ctx0" brushRef="#br0" timeOffset="1.2479E6">16796 5688 354 0,'0'0'64'15,"0"0"-22"-15,0 0-22 0,0 0-17 16,0 0-5-16,0 0 2 0,0 0 4 0,0 0 3 16,0 0-4-16,1-6-2 0,-1 12 0 15,0 8-1-15,0-1 0 0,0-8 1 16,0 7 0-16,0-7 0 15,-1 0 1-15,1 1 1 0,0-6 3 0,0 0 1 16,0 0 3-16,0 2 2 0,0-1-6 16,0-1 0-16,3 0-4 0,8 0-2 15,1 0 0-15,5-1-1 0,-8-2 1 0,0-2 1 16,0 0-1-16,-4 2 2 16,-1 2 0-16,-4 1-1 0,0-1 1 0,0 1-4 15,2 0-1-15,-1-4 0 0,1 4 2 16,-1 0 1-16,1 0 1 0,2 0 1 15,0 0-2-15,5 2 0 0,-3 4 1 16,-3-3 0-16,1 3 0 0,-1-3 2 16,0 0-3-16,4 3 0 0,-4-2 0 0,0-1-3 15,4 0 1-15,-1-2-2 16,5 0-3-16,-1 1 1 0,2-2-1 16,7 0 4-16,-5-6 2 0,6-2-1 0,-1 1 2 15,-7 1 2-15,0-1 0 0,-1 4 2 16,-7-1 0-16,4-1-1 0,-4 4 1 15,0-1-1-15,2 0 0 0,-6 2-3 16,0 0 1-16,6 0 0 0,0 0 1 16,5 0 0-16,5 4-1 0,-1 2 2 15,3 1-3-15,-2 1 1 0,3 0 0 0,1 0-2 16,1-2 0-16,2-1-3 16,3 2 0-16,0-2-1 0,1-4-1 0,2 0 0 15,-2-1-2-15,0 0 2 16,0 0 0-16,-2 0 3 0,-2-4 2 0,-9-1 4 15,-1-4 0-15,-4 0 1 0,-3 1 2 16,0-4 1-16,-2 3 3 0,-3 4 3 16,1-5-3-16,-2 5-4 0,0-4-3 15,-2-1-5-15,-6 3 4 0,0 1-3 16,-2 1 2-16,-1 2 0 0,-2 3 1 0,-9 0 4 16,3 6-4-16,-8 5 4 0,4 4-6 15,2 1 1-15,4 0-1 0,0 0 0 16,8-4 1-16,2 0-3 0,2-2 2 15,3 2-3-15,0-2 2 0,2 0 0 16,0 0 0-16,0-2 0 0,6-1-5 16,2-3-4-16,1 2-2 0,4-6-2 15,5 0 1-15,0 0 4 0,3-7 2 16,-7 1 5-16,-2-1 3 0,-2 3 2 16,-3 0 2-16,0 0 1 0,-4 1 3 0,2 1 0 15,-5 2 0-15,0-2-1 0,0 2-3 16,1 0-7-16,-1-1-2 0,1 1-1 15,-1 0 2-15,2 0 1 0,-2 0 0 16,1 0-5-16,2 1-5 0,-2 6-18 16,4 1-45-16,-2 1-88 0,4-1-60 0</inkml:trace>
  <inkml:trace contextRef="#ctx0" brushRef="#br0" timeOffset="1.24805E6">17600 5873 319 0,'0'0'22'16,"0"0"-8"-16,0 0-10 0,0 0-5 15,0 0-9-15,0 0-20 0,0 0-61 0,0 0-93 16</inkml:trace>
  <inkml:trace contextRef="#ctx0" brushRef="#br0" timeOffset="1.25098E6">16126 6088 92 0,'0'0'7'16,"0"0"7"-16,0 0 8 0,0 0 4 15,0 0 2-15,0 0 0 0,0 0-5 16,0 0-2-16,0 0-1 0,0 0 1 0,-7-3 2 16,7 3-1-16,0 0 0 0,0-1-5 15,7 1-4-15,6 0-2 16,7-2-3-16,1 0-3 0,6 1 1 16,-1-1-4-16,2 2 0 0,-1 0 1 0,1 0-1 15,2 0-2-15,-1 0 0 0,1 0 0 16,-1-2 1-16,6 4 1 0,-3 0-2 15,1-1 2-15,-1-1 0 0,-2 2-2 16,0-2 2-16,-2-2-1 0,-2 2-1 16,-6 0 0-16,-1 0 0 0,-6 0 1 0,1 0-1 15,-2 0 0-15,-6 0 1 0,1 0-1 16,-7 0 1-16,0-1-3 16,0 1-2-16,1 0-8 0,1 0-14 15,-1 0-16-15,1 0-2 0,-2 0 0 0,1 0 1 16,-1 0-1-16,-6 5-17 0,-6 3-27 15</inkml:trace>
  <inkml:trace contextRef="#ctx0" brushRef="#br0" timeOffset="1.25141E6">16274 6280 109 0,'0'0'8'0,"0"0"7"0,0 0 4 15,0 0 4-15,0 0-1 0,0 0-4 0,0 0-1 16,0 0-4-16,0 0 1 0,92 3 0 16,-60-3 1-16,1-2 0 0,3-1 2 15,5 2-1-15,1-2-2 0,4 1 0 16,-2-1 1-16,3 0-2 0,-3 0 1 16,-3 2-1-16,-3-1-2 0,-3 2-5 0,-6-1 2 15,-8 1 0-15,-3 0 0 0,-7 0 1 16,-5 0-1-16,0 0-2 15,-6 0 2-15,0 0-3 0,0 0-1 0,1 0-3 16,1 0-4-16,-1 0-8 0,1 0-8 16,-1 0-7-16,1 0-11 0,-1 0-25 0,1 0-37 15,-2 0-94-15</inkml:trace>
  <inkml:trace contextRef="#ctx0" brushRef="#br0" timeOffset="1.25556E6">18806 5577 45 0,'0'0'22'16,"0"0"-3"-16,0 0 2 0,0 0 0 0,0 0-1 16,0 0-1-16,0 0-5 0,0 0 0 15,0 0 0-15,0 0-3 0,10-13-5 16,-10 11-4-16,0 1 1 0,0-2-6 15,-3 0 2-15,-10 0 2 0,-3 3-1 16,-4 0 4-16,-9 4-2 0,4 5 2 16,-2 2-2-16,1 2 2 0,-3 0 0 15,3 4 1-15,-2 0 0 0,1 3-2 16,3 2 3-16,2 1-2 0,0 1 0 16,3 1 0-16,3-3-2 0,1 3 1 0,6-1 0 15,3-2 1-15,3-2 2 0,1 2 1 16,7-2 1-16,10-3 1 0,5 0-2 15,6-3-1-15,5-4-4 0,3-1-1 16,3-3-2-16,1-3-2 0,2-4-3 16,1 1-2-16,-3-3-2 0,2-6 0 15,-4-3 3-15,0-3 3 0,-2-4 4 16,-4-1 5-16,-1-6 1 0,-5 1 2 16,-2-2 4-16,-3 2 2 0,-5-3 4 15,-4 10 5-15,-4 1 1 0,-3 5-2 0,-3 6-6 16,0-4-10-16,0 6-3 0,0-1-7 15,-4-1 1-15,-6 6 0 0,-6 0 0 16,-6 0 3-16,3 12 1 0,-1 3-2 16,0 5 2-16,1 1-1 0,2 0-1 15,2 0 1-15,2 0-1 0,5 2 1 0,2-9 0 16,0 1 1-16,4-4 0 0,2-1 3 16,0 1 2-16,2-5 1 15,4 2 0-15,2-5-4 0,8 0-1 16,2-3-2-16,3-1 0 0,1-7 0 0,0-4 0 15,-2-4 0-15,-1 1 0 0,-3-2 3 16,-1 2-2-16,-4 5 2 0,-4-1 2 16,0 4 1-16,-6 2 2 0,2 1-1 15,-3 4-4-15,0-1-5 0,0 1-6 16,2 0-2-16,-2 0 2 0,0 0 4 0,1 0 4 16,-1 0 2-16,0 3-1 15,0 9 0-15,-3-2-1 0,2-5 0 0,-1 7 0 16,2-6 0-16,0 1 1 0,0 3-1 15,-1-5 0-15,1-1-2 0,3 3-5 16,0-4-6-16,0 0-9 0,8-2-9 0,4-1-9 16,5-4-1-16,5-7 7 0,-2-5 6 15,-2 4 13-15,3-5 8 16,-4 2 4-16,0-1 6 0,-1-1 1 16,-2 3 8-16,-7 4 2 0,-1 1 7 0,-2 4 4 15,-4 2 4-15,0 0-2 0,-3 3-8 16,0 0-5-16,0 0-16 0,2 0-6 15,-2 0-1-15,1 0 3 0,-1 0 4 16,0 0 6-16,0 0 0 0,0 6-2 16,0 8-2-16,0-2 0 0,0 0 1 15,0 1-1-15,-1 0 0 0,1-1 1 16,0-5-1-16,0-2 0 0,0-5 5 16,0 0 3-16,0 0 2 0,0 3-2 15,1 1-2-15,8-2-5 0,5-2 0 0,-1 0-1 16,6-2 1-16,-6-5-1 0,0 2 1 15,-1-2 0-15,-4 2 3 0,1 0 0 16,-2 0 1-16,-3 3 1 0,-1 0 2 16,2 0-1-16,-5 2-2 0,0-1-5 15,0 1-7-15,1 0 1 0,1 0-1 0,-1 0 3 16,4 0 4-16,-1 1-2 0,1 10-1 16,0-2 1-16,-2 2 0 0,0-1-4 15,0-1 1-15,-2 1-1 16,1-5 0-16,0 3-1 0,1-5-5 0,6 1-8 15,-2 3-10-15,3-7-2 0,9 0-1 16,0-2 4-16,4-10 7 0,-1-2 5 16,1-1 7-16,-3-5 6 0,-1-1 4 15,1-1 5-15,-4-1 4 0,-3-1 5 16,-1 2 5-16,-5 0-2 0,-3 3 4 0,-1 4-1 16,1 2-1-16,-2 1 0 15,-1 2 2-15,-1 3 3 0,2 2-3 0,-2 5 0 16,0-1-11-16,0 1-16 15,0-1-7-15,1 1-2 0,-1 0 2 0,0 0 10 16,0 9 6-16,0 11-1 0,-1 5 0 16,-1 4-2-16,-2 5-1 0,-3 0-2 15,2 4 0-15,0 2 1 0,2 0-2 16,-2 1 2-16,1-1 0 0,0-1 1 16,-3-3-1-16,2-6 4 0,-2-3-2 0,2-8 1 15,1-2 1-15,0-7-1 0,3-5 3 16,-1 0 0-16,2-5 6 0,-1 0 6 15,1 0-2-15,0 0-4 16,0 0-5-16,0 0-9 0,0-8-1 0,4-7 0 16,7-8-3-16,1 0-1 0,2-3 0 15,2-1-2-15,4-1-1 0,0 1 2 16,3 1-2-16,0 3 5 0,-2 1-1 16,3 5 4-16,0 4 0 0,-2 4 2 15,-6 2 3-15,2 4 4 0,-7-3 3 0,-6 5-4 16,1 1-3-16,-6 0-3 0,0 0-1 15,0 0 1-15,1 0 4 0,1 0 0 16,-2 3 0-16,0 8 1 0,-4 4-1 16,-8 3 0-16,-2-2-1 0,-4-4-1 15,-1 0-3-15,1-1-4 0,-4 1-7 0,3-2-14 16,-4 0-32-16,7-4-55 0</inkml:trace>
  <inkml:trace contextRef="#ctx0" brushRef="#br0" timeOffset="1.25634E6">20224 5789 167 0,'0'0'23'0,"0"0"5"0,0 0-3 16,0 0-3-16,0 0-5 0,0 0 2 15,0 0-2-15,0 0-1 0,0 0-5 16,0 0-8-16,-10-5-8 0,10 5 2 16,0 0-1-16,-1 0 4 0,-1 1 5 15,0 10-2-15,-3 5-3 0,-1 3 1 16,2 3-1-16,1-2-1 0,1-3 1 16,-1 1-3-16,3-1 0 0,0-6 3 0,0 6 2 15,1-8 2-15,6-2-1 0,-1 1-1 16,3-4-3-16,-1 1-2 0,7-5 0 15,5 0 1-15,-3-5-2 0,6-7 1 16,0-3 0-16,-5 0 3 0,-1-4 3 16,-1 3 2-16,-2-1 4 0,-3 1 3 15,-4 6 6-15,0 2 1 0,-4 3 3 16,0 2-2-16,-3 3-6 0,0 0-6 16,0-1-10-16,3 1-10 0,-2 0 2 15,-1 0 3-15,2 0 1 0,-1 1 10 0,-1 12-2 16,2 4-4-16,-1 7 2 0,1-4-4 15,-2-3 3-15,1-2 0 0,3 0-1 16,1-4 2-16,3 3 0 0,-2-7 0 16,1-4-1-16,2 2-2 0,2-5-5 15,6 0-1-15,-2-3 1 0,7-6 3 0,-6-2 2 16,0-3 3-16,-3-1 0 0,0 0 1 16,0 0 2-16,-3-2 0 15,-1 0 4-15,-1 3-2 0,1 0 4 0,-5 6 0 16,-1-1 1-16,2 0-1 0,-4 4-1 15,3 2 1-15,-4 3 0 0,0-1-2 16,0 1-1-16,2-1-4 0,-2-1-3 16,1 1-3-16,-1-1-4 0,2 0-7 15,-2 2-4-15,1 0 6 0,-1 0 4 16,2 0 5-16,-2 0 5 0,1 0-4 0,0 5 1 16,1 5-2-16,-1 1 0 0,1 0 0 15,-1 1 0-15,1-3-1 0,-1 2 1 16,1-2 0-16,-1 2 2 15,2-3-2-15,1 1 2 0,1-1 0 0,-1 1-5 16,2-2 0-16,-2 1 1 0,1-1 0 16,-2 1 2-16,-2-3 1 0,-1 4 0 15,0 1 3-15,0 0 0 0,-6 4 1 16,-3-3 1-16,-1 0 0 0,-4 1-1 16,4-1-4-16,-3-4-2 0,5-2-8 15,0 2-14-15,-1-2-25 0,3-2-58 0</inkml:trace>
  <inkml:trace contextRef="#ctx0" brushRef="#br0" timeOffset="1.2569E6">21182 5831 135 0,'0'0'8'0,"0"0"6"0,0 0-1 15,0 0-2-15,0 0 1 0,0 0-9 0,0 0-1 16,0 0 0-16,0 0 0 0,8 80 3 16,-8-52-1-16,-1 4-2 0,-1 5-1 15,-5-2-1-15,-1 4 1 0,-3-1 1 16,3-4-4-16,-5-5 5 0,3-4-1 15,2-8 3-15,-1-4 1 0,3-5 1 16,1-5 2-16,2 2 1 0,3-5 5 16,-1 0 8-16,1 0 12 0,-2 1-2 15,1-1-3-15,-1 0-11 0,2 0-10 16,-1-1-6-16,2-11-2 0,-1-5-1 0,0-10-2 16,2 4 0-16,7-3-3 0,0-4 1 15,5-4-2-15,3 0 1 0,-1 1 1 16,4 1 3-16,-4 2 1 0,1 3 2 15,-2 5 2-15,-2 5-2 0,-1 3 1 16,-4 4-3-16,-1 6-1 0,1 0-1 16,0 0 1-16,-3 3 0 0,6 1 1 15,-1 0-1-15,5 0-3 0,4 6 3 16,-6 3-6-16,-3-1 3 0,-4 3-2 16,-1 4 0-16,-3-5 2 0,-1 9 0 0,-1 1 3 15,-7 3 0-15,-5 1 1 16,-2-3 0-16,-2-3 0 0,-1-2-3 0,1-2 2 15,-2-4-2-15,5-3-2 16,-1-2-8-16,4-2-16 0,-2-3-25 0,1 2-36 16,5-2-61-16</inkml:trace>
  <inkml:trace contextRef="#ctx0" brushRef="#br0" timeOffset="1.25717E6">21542 5730 313 0,'0'0'29'0,"0"0"-8"15,0 0-18-15,0 0-5 0,0 0 1 0,0 0 1 16,0 0 6-16,0 0 0 16,0 0-2-16,0 0-3 0,-9 46 0 0,2-23-1 15,1 2 0-15,-1 2-1 0,-3 1-1 16,1 0-2-16,0 2-3 0,-2-3 0 15,2 0-3-15,-1-3-2 0,1 0-4 16,4-9-5-16,0 0-6 0,2-4-6 16,2-6-6-16,-1 6-2 0,2-7 3 15,0 1-3-15,0 3 2 0,5-5 3 16</inkml:trace>
  <inkml:trace contextRef="#ctx0" brushRef="#br0" timeOffset="1.25757E6">21623 6026 59 0,'0'0'35'0,"0"0"3"0,0 0-1 0,0 0-4 16,0 0 3-16,0 0-6 0,0 0 0 0,0 0 0 16,0 0-3-16,33-57-4 15,-33 56-5-15,2-1-11 0,-2 0-4 0,1 1-6 16,-1 0-1-16,0-1 1 16,-1 2-2-16,-11 0 4 0,-2 2-1 0,-4 7 1 15,4 4 0-15,2 1 1 0,0 1-1 16,4-5-2-16,2 4 1 0,2-5 0 15,2-2-1-15,1 3 1 0,1-4 1 16,-2 4 1-16,2 2-1 0,2-6 1 16,2 0-5-16,5-4-3 0,-1 1 1 15,3-5 3-15,7 2 1 0,-5-3 6 0,5-6 0 16,-8 3 2-16,0-3 3 16,-4 4 2-16,-3 2 3 0,5-5 3 15,-5 5 2-15,0 0-1 0,0 0-3 0,-3 3-7 16,0 0-3-16,0 0-10 0,1 0-1 15,-1 0 1-15,0 0 2 0,0 0 4 16,0 0 1-16,0 3-1 16,-1 7-1-16,-3-2 1 0,1 3-1 0,0-1-2 15,1-6-2-15,2 2-2 0,0-1-2 0,0 1-6 16,0-2-17-16,2 6-37 0,2-6-48 16,6 2-38-16</inkml:trace>
  <inkml:trace contextRef="#ctx0" brushRef="#br0" timeOffset="1.25774E6">21847 6094 280 0,'0'0'68'0,"0"0"-10"0,0 0-12 15,0 0-3-15,0 0-13 0,0 0-9 16,0 0-8-16,0 0-6 0,0 0-7 0,0 0-3 16,10-12-3-16,-10 10 1 0,0 2-1 15,1-1 2-15,-1 1-4 0,0 0-10 16,0 1-24-16,-6 7-54 15,0-2-122-15</inkml:trace>
  <inkml:trace contextRef="#ctx0" brushRef="#br0" timeOffset="1.28632E6">19864 4568 119 0,'0'0'37'0,"0"0"-3"0,0 0 2 0,0 0-4 15,0 0 1-15,0 0-1 0,0 0-3 16,0 0-1-16,0 0-5 0,23-49-3 15,-23 49-3-15,0 0-5 0,2-2-2 16,-2 0 0-16,0 1 0 0,1-1-2 16,-1 1-3-16,0-1-5 0,2 0-5 0,-2 1-3 15,0 1-4-15,0-1 1 0,1 1 4 16,-1 0 3-16,0 0 6 0,-1 10-1 16,-5 6-1-16,-4 3 3 0,3 1-5 15,2-6 2-15,1 2 0 0,1 3-1 16,-1-8 1-16,2 7 0 0,2-7 0 15,0-1-1-15,0 1 0 0,0-2 2 16,0 0 0-16,4-3 3 0,2 1 0 16,-3-4 1-16,5-1 1 0,-4 0 0 15,7-2-1-15,4 0 0 0,-1-4-1 0,4-7 1 16,-3-3-3-16,2-3 0 0,-5 1-2 16,-1-1 0-16,-5 3 2 0,-2 1-1 15,1 3 2-15,-3 4 1 0,-1 1 0 16,-1 5 0-16,0-6 2 0,0 0-4 15,0 0-1-15,0 1-2 0,0 5-2 16,-3 0-1-16,-6 0 1 0,0 3-1 16,-3 4 1-16,4-1-3 0,5-4 0 15,-2 3-1-15,5-5 0 0,-1 4 4 16,-1 0 3-16,1 0 2 0,-1 1 2 16,2-5 0-16,0 0 0 0,0 0 3 15,0 0-1-15,0 2 0 0,2-2-1 16,7-3-1-16,1-2-1 0,1-4 1 15,-6 2-1-15,-4 3 2 0,2 1-1 0,-3 3 1 16,0-1 0-16,0 1-3 0,0-2-1 0,0-4-1 16,0 1 0-16,-1 1-2 15,-1 1-2-15,2 3-3 0,-1-2-9 16,1 2-10-16,0 0-10 0,-2 0-14 16,2 0-42-16,0 0-74 0</inkml:trace>
  <inkml:trace contextRef="#ctx0" brushRef="#br0" timeOffset="1.28708E6">20248 4542 199 0,'0'0'23'16,"0"0"2"-16,0 0-5 0,0 0-9 0,0 0-9 16,0 0-8-16,0 0 0 0,0 0 5 15,0 0 2-15,0 0 5 0,-11-3 4 16,11 3 0-16,0 0 2 15,0 0 2-15,5 0 0 0,9 0 0 0,4-3-4 16,5 1-2-16,1-1-3 0,4-2-2 0,0 1 2 16,3 1-2-16,5-4 1 15,8 1-3-15,3 0-1 0,7 0 1 16,2-3-1-16,5 3-1 0,7-2 0 16,-2-1-2-16,5 3 0 0,3-3 1 0,1 3-2 15,2-3 3-15,2 1 1 0,5-1 0 16,2-1 0-16,3 1 0 15,1-1 1-15,3-1-2 0,3 2 1 0,2-3 1 16,2 0 0-16,2 4 1 0,-2-3-1 16,3 1 1-16,-3 1 0 0,-1 0 1 0,-4-2-1 15,-2 0 0-15,-7 0 0 16,-5-1 0-16,-8 2 1 0,-7-3 2 16,-6 4-1-16,-11-2 2 0,-6 2 2 15,-8 1 2-15,-6 2 4 0,-8 2 9 0,-6-1 2 16,-4 4 3-16,-6-1 0 0,1 2-5 15,-6 0-5-15,0-2-6 0,0 2-2 16,1 0-5-16,0 0-1 0,1 0-2 16,-1 0-3-16,1 0-2 0,-2 0-4 15,0 0-5-15,1 0-5 0,-1 0-7 0,0 0 3 16,0 0 3-16,0 0-2 0,-7 5-18 16,-3 5-39-16,-6 4-46 0,7-1-71 15</inkml:trace>
  <inkml:trace contextRef="#ctx0" brushRef="#br0" timeOffset="1.28788E6">23377 4189 101 0,'0'0'27'0,"0"0"-6"0,0 0-4 15,0 0-3-15,0 0 0 0,0 0-3 16,0 0 2-16,0 0 0 0,0 0-5 0,-3-19 1 16,1 16-4-16,2 3-5 0,-1-3-1 15,-1 2-1-15,1 1 0 0,0-1 2 16,-1 1 2-16,-5 0-1 0,-3 0 1 15,0 1 2-15,-3 8 0 0,3 2 1 16,-1 0 0-16,2 1-1 0,1 1 1 16,2 1 1-16,2-3-1 0,-2 7-2 15,5-7 4-15,1 1 4 0,0-1-1 16,0 0 2-16,0 1 2 0,1-4-5 16,3 2 6-16,1-3 1 0,2-1 2 15,3-2 0-15,0 0-2 0,2-4-2 0,7 0-6 16,-3 0-1-16,5-3-1 0,-2-5-3 15,-3 0 2-15,0-4 0 0,-3-1-1 16,-3 4 4-16,0-1 3 0,-3-3 2 16,-2 4 1-16,-1-8-4 0,-1 7 4 15,-3-3-5-15,2-1 2 0,-2 2-1 16,0 0-4-16,-3 2-2 0,-2 2-1 16,-1 1-6-16,-1 1 1 0,-4 5-1 0,-4 0 1 15,-1 1 1-15,-3 1-2 0,1 6-1 16,2 4-4-16,0 3-5 0,1 0-13 15,1-2-23-15,2 2-43 0,5-3-81 16,-1-1-43-16</inkml:trace>
  <inkml:trace contextRef="#ctx0" brushRef="#br0" timeOffset="1.29314E6">22262 3067 99 0,'0'0'-4'0,"0"0"9"0,0 0 2 16,0 0 3-16,0 0-1 0,0 0 2 16,0 0 0-16,0 0-2 0,0 0 1 15,0 0 0-15,-94 147 0 0,89-127 4 0,-1 3 2 16,1 4-2-16,1-1 1 0,-4 4 0 16,2 2 2-16,-2 2-1 0,-2-1-1 15,0 3-3-15,-5-1-3 0,5-3-4 16,-3 0 1-16,2-2-5 0,-1-3 1 15,5-4-2-15,0-5-2 0,4-2-4 16,-2-5-4-16,4-7-16 0,1 7-28 16,0-6-74-16</inkml:trace>
  <inkml:trace contextRef="#ctx0" brushRef="#br0" timeOffset="1.29346E6">22470 3199 250 0,'0'0'28'16,"0"0"-1"-16,0 0-9 0,0 0-11 0,0 0-11 15,0 0 0-15,0 0 8 0,0 0 7 16,0 0 7-16,0 0 1 0,-11 31 0 15,5 3-5-15,-3-2-2 0,-1 4-4 16,-2-4-3-16,2-2 0 0,0 2-2 16,0-5 0-16,1-1 0 0,-1-3-1 0,5-6-1 15,0 1 0-15,2-7-3 16,2 0-1-16,-2-1-6 0,0-5-9 16,3 0-10-16,0-5-8 0,0 0-23 15,0 0-66-15,9 0-45 0</inkml:trace>
  <inkml:trace contextRef="#ctx0" brushRef="#br0" timeOffset="1.29405E6">22647 3291 187 0,'0'0'15'0,"0"0"4"15,0 0 1-15,0 0-2 0,0 0-3 16,0 0-3-16,0 0-4 0,0 0-4 15,0 0 2-15,-47 133-3 0,47-121 2 16,-1 1 1-16,1-1-3 0,0-7-1 16,0 0 3-16,0 1 2 0,0-6 7 15,0 0 11-15,0 0 5 0,0 0-7 16,0 0-10-16,0 0-7 0,1-12-10 0,7-6 4 16,0-10-1-16,5-4-2 0,0 1 2 15,3-3 0-15,-1 2 4 16,0-1 3-16,-1 6-1 0,1 4 3 0,-4 4 1 15,-4 6-2-15,-3 3 0 0,-1 7-2 16,-3 3-4-16,0-1-3 0,0 1-5 16,3 0 0-16,-2-2 3 0,4 2 2 15,2 2 1-15,3 7-1 0,3 6 2 16,-4 5 0-16,0 4 0 0,0 1 0 16,-3 2 0-16,-1 2 0 0,0-2 2 0,0 0-1 15,-2-7-1-15,-2-5 0 0,1-3 0 16,-2-7 0-16,2 1 2 0,-2-6 1 15,0 0 5-15,0 0 0 0,2 0-3 16,5 0-3-16,5-8-5 0,9-7-2 16,4-10 1-16,-2-1 2 0,0-3 2 0,0 1-1 15,-3 4 2-15,-1 3-1 16,-3 2 0-16,-4 6 1 0,-6 6 0 16,2 2 0-16,-5 3-2 0,1-1-4 15,1 2-4-15,-5 1 1 0,0-2 3 0,3 2 5 16,0 8 1-16,1 0 1 0,-2 9-1 15,-1 3 0-15,1 2 0 0,-2 7 1 16,0-3 0-16,0-3-4 0,0-5 0 16,0 1-4-16,-2-8-7 0,2 1-8 15,0 3-14-15,0-3-25 0,0-1-57 0,2-7-67 16</inkml:trace>
  <inkml:trace contextRef="#ctx0" brushRef="#br0" timeOffset="1.29455E6">23426 3152 198 0,'0'0'-2'0,"0"0"6"16,0 0 1-16,0 0-1 0,0 0 0 15,0 0-2-15,0 0 1 0,0 0-1 16,0 0 0-16,0 0 1 0,-71 247 0 15,64-220 0-15,0-5-2 0,2-4 0 16,1-5 1-16,-2-4 3 0,5-6 3 16,-2 2 8-16,3-5 4 0,-1 0 4 15,1 0-6-15,0 0-7 0,-2 0-11 16,2-2-3-16,2-13-3 0,-2-8 0 16,2-7-2-16,7-1-2 0,1 1-1 0,2-3 0 15,1 0 6-15,-2 3 5 0,1-1 3 16,-2 5 4-16,0 4 3 0,-5 5 1 15,0 2 7-15,-1 5 12 0,-2 6 11 16,-1 0 0-16,-1 4-8 0,0-2-16 16,0 2-12-16,2-5-1 0,2-1-2 0,-2 2-1 15,-1 0-1-15,-1 4-3 16,3-3 1-16,0 0-2 0,0 0 1 16,1 0 0-16,2 3-2 0,0 0-1 15,4 0-2-15,4 3 1 0,-5 10 0 0,1 5 4 16,-4 5 3-16,-1 4 1 0,-5 4 1 15,2 6 0-15,-4 0-1 0,2 0 0 16,0 1-2-16,-5-4-3 0,4-5 0 16,-1-7-2-16,1-1 0 0,-1-8-4 15,2-7-6-15,0 0-11 0,0-6-6 16,-1 5-14-16,-1-1-14 0,1 1-37 16</inkml:trace>
  <inkml:trace contextRef="#ctx0" brushRef="#br0" timeOffset="1.29482E6">23443 3340 126 0,'0'0'17'0,"0"0"-6"0,0 0-7 0,0 0-2 15,0 0-4-15,0 0-1 0,0 0-5 16,0 0-5-16,0 0-3 0,0 0 1 15,327-91-1-15,-308 88 5 0,0 1 3 16,-9 0 2-16,-5 2 5 0,1 0 6 16,-6 0 10-16,0 0 8 0,0 0-1 0,2-3 0 15,-1 3-13-15,1 0-6 16,-1 0-8-16,-1-1-14 0,2 1-13 16,-2 0-48-16</inkml:trace>
  <inkml:trace contextRef="#ctx0" brushRef="#br0" timeOffset="1.29705E6">19964 5063 286 0,'0'0'34'0,"0"0"4"0,0 0 3 0,0 0-11 15,0 0-14-15,0 0-7 0,0 0-4 0,0 0 2 16,0 0 1-16,-1-7 0 16,1 7-10-16,0-6 2 0,7-3-3 15,4-3 0-15,3-3 6 0,1 1-2 16,-5 5-1-16,5 2 0 0,-6 3-4 0,1-1-1 16,-1 2 0-16,2 3-3 0,-2 0 2 15,-1 0-2-15,4 2 2 16,-5 4-1-16,0 0-1 0,-1 2 3 0,1 1 4 15,-5 2 1-15,1 4 3 0,-3 2-1 16,-2 4 1-16,-6-1-1 0,-1-1 2 0,-1 0-2 16,-3-4 0-16,3 0 2 15,2-4-3-15,1 0 0 0,2-3-2 16,2-5 1-16,-3 5-2 0,4-3-1 16,-1-1-1-16,2 0-1 0,1-4 2 0,0 0 0 15,0 0-2-15,0 1 2 0,0 1-1 16,0-1 3-16,0 4 0 0,3 0 2 15,4 0 0-15,2 0-1 0,-1 0 3 16,1-2-5-16,0 1-1 0,5 2 0 16,-1 2-4-16,0-2 1 0,-3 4 0 0,-2-5 3 15,-5 2 1-15,2 3 3 0,-5-2 2 16,0 6 3-16,0-1 3 0,-10 3-1 16,-3-3 1-16,-3-1-2 15,-1 0-4-15,-6 0 3 0,3-5 1 0,4-3-2 16,-2 0 3-16,7-3-3 0,-4-1-1 15,2 0 0-15,3 0 1 0,-1 0-2 16,3-8-4-16,1 2-6 16,4-6-8-16,2-3-12 0,1-4-13 0,5-3-10 15,9 0-10-15,4 0-10 0,4 2-5 16,4 1-19-16</inkml:trace>
  <inkml:trace contextRef="#ctx0" brushRef="#br0" timeOffset="1.29815E6">20485 4997 165 0,'0'0'47'0,"0"0"-7"16,0 0-10-16,0 0-5 0,0 0-6 0,0 0-5 16,0 0-5-16,0 0-3 0,0 0-2 15,0 0-5-15,-16-52-1 0,3 52 1 16,-2 0 0-16,-8 3 2 0,2 4-1 15,1 4 1-15,-1 0-1 0,-2 4 1 16,4-2 0-16,0-1-2 0,7-5-1 16,1 3-2-16,4-4-2 0,4-3 2 15,1 2 0-15,2-2 3 0,0 9 1 16,3 0 1-16,8 3 0 0,1-3-1 16,5-2 2-16,1 1-1 0,1 1 1 0,1 0 0 15,2 1 0-15,-4 2-1 0,-1 2-2 16,-6 0-1-16,-1 0 2 0,-4-3 0 15,-4 1 4-15,-2 0 1 0,-2 2 1 16,-7 0 3-16,-5 1 0 0,-2-4-1 16,-3-1 0-16,-2-2-1 0,-4-2-3 0,3-1 2 15,4-2-2-15,7-4 3 16,-1-2 1-16,6 0 2 0,-3 0-3 16,-1-4-2-16,4-7-2 0,3-4-4 15,3-5-3-15,3-8 1 0,10 3-1 0,3-2 0 16,7 2 3-16,3 0-4 0,3 3 1 15,4 3-1-15,-1 1 0 0,1 4 1 16,1 4-4-16,-2 0 3 16,1 0 0-16,-4 3-1 0,0 2 4 0,-5-2-1 15,-5 4 0-15,-2 1 1 0,-8-3 3 0,-3 3 2 16,-1 2 1-16,-5 0 4 16,0-1 2-16,0 1 3 0,0 0-1 0,0 0-3 15,0 0-3-15,2 0-3 0,-2 0-2 16,-6 0 2-16,-5 8-2 0,-5 1 1 15,0 1-2-15,3 2-1 0,1 2 0 16,4-3-2-16,0 1 3 0,4-4-2 16,1 4 3-16,1-1 0 0,2 1-1 15,0-1 4-15,0-1-3 0,-1 3 0 16,5-4 1-16,5 1 2 0,-1-4-1 0,6 1 4 16,-5-3-1-16,4-4 0 0,8 0-2 15,-2 0-2-15,3-4-2 0,-6-1-1 16,-3-3 2-16,0-1-1 15,-7 3 3-15,4-6-5 0,-6 4 1 0,-4-3-1 16,0-5 1-16,0 0 1 0,0 1 2 16,-3 0 0-16,-4 1 0 0,3 5 0 15,-5-4 0-15,4 6-1 0,1 3 2 16,1 0 0-16,3 4 2 0,0 0-1 16,0 0-3-16,-1-3-3 0,1 1-2 0,0-1-2 15,0-6 2-15,10-1 1 0,6-2 1 16,1 3 2-16,2 2-3 0,3 0 3 15,-1 3-3-15,-5 2-1 16,3 1-2-16,-3 1-1 0,-3 0-3 0,2 0-1 16,-6 0-1-16,-1 6 2 0,-2 0 5 0,-3 3 4 15,1 0 7-15,-4 3-4 0,-2 5 2 16,1 1-1-16,-3 3 0 16,-1-4 1-16,2-3-2 0,0-3 0 15,2 1 0-15,1-1-2 0,0 0 3 0,0-1-2 16,3-1 0-16,1 0 3 0,4-4 1 15,3 2 4-15,5-5-3 0,6-2-1 16,-2 0-3-16,2-4-2 16,4-7 0-16,-3-4-1 0,-1 0 0 0,1-4-2 15,-5 0 2-15,-3-2 1 0,-2 6 1 0,-9-1 0 16,-4-1 1-16,-1 2-2 0,-9-5 1 16,-5 5 3-16,-5 2-1 0,-3 6 2 15,-3 2-3-15,-5 3 0 0,1 2-2 16,-2 2-1-16,-1 6 1 0,5-1-2 15,5 1-2-15,6-2-9 0,7-3-7 16,5 3-7-16,4-1-12 0,1 4-20 16,0-1-73-16,6-2-59 0</inkml:trace>
  <inkml:trace contextRef="#ctx0" brushRef="#br0" timeOffset="1.30292E6">19984 5216 192 0,'0'0'40'0,"0"0"10"0,0 0 6 0,0 0-7 16,0 0-18-16,0 0-13 0,0 0-8 15,0 0-4-15,0 0 1 0,-10-6 3 16,10 3 0-16,4-4 0 0,11-5 0 15,8-5-6-15,7-5 2 0,8 0 0 16,10-2-2-16,4-1 2 0,9 0-2 16,4-4 1-16,2 2-4 0,2 1 0 15,0 0-1-15,1 4 2 0,-3-1 0 16,0 7 1-16,-5 0 0 0,-6 3 1 16,-6 4-4-16,-7 2 1 0,-10 0-1 0,-11 6-1 15,-8-1-2-15,-6 2-1 0,-8 0 0 16,0 0 1-16,0 0-1 0,1 0 0 15,1 0-3-15,-1 0 2 0,-1 0 2 16,0 0 2-16,-1 10-1 0,-10 2-13 16,-4 5-10-16,-4 1-13 0,-6-1-16 0,-1 3-16 15,-1-5-25-15,-2 6-19 16</inkml:trace>
  <inkml:trace contextRef="#ctx0" brushRef="#br0" timeOffset="1.30325E6">20204 5377 87 0,'0'0'41'16,"0"0"5"-16,0 0-5 0,0 0-3 15,0 0 0-15,0 0-7 0,0 0-6 16,0 0-5-16,0 0-5 0,0 0 0 16,270-99-2-16,-216 80-2 0,1-2-2 15,3 1-1-15,1-3-3 0,-1 3-1 16,0 0-2-16,-5 4 1 0,0-1 1 16,-7 1 0-16,-3 5 1 0,-8 3-4 15,-11 1-5-15,-9 3-3 0,-8 4-9 0,-7 0-5 16,0 0-4-16,0 0-3 15,1 0-12-15,-1 2-21 0,0 11-58 0</inkml:trace>
  <inkml:trace contextRef="#ctx0" brushRef="#br0" timeOffset="1.30461E6">20135 8526 246 0,'0'0'28'0,"0"0"-1"0,0 0-2 15,0 0-2-15,0 0-1 0,0 0-4 16,0 0-3-16,0 0-1 0,0 0-5 16,0 0 0-16,-8-52 1 0,14 43 0 15,3-2 2-15,0 2-2 0,6-3 0 16,-1 2-3-16,0 0-1 0,1 1-4 0,2 0-1 16,0 0-1-16,2 1-3 0,-6 6 1 15,3-1-4-15,0 3 0 0,-5 0-2 16,5 0-1-16,-1 0 1 0,-7 3-4 15,4 4 2-15,-2 4 3 0,-4-4 4 16,0 7 2-16,-5 1 2 0,-1 3-1 16,0 5 1-16,-6 3 1 0,-3-3 2 15,-5 2 2-15,-3-1 1 0,-2 0 0 16,-1-2-2-16,1-2 0 0,0-1-1 16,3-4-1-16,0-1-1 0,6-5-1 0,4-3 0 15,-1-1-1-15,4 0-1 0,1-2-1 16,-1-1-1-16,3-2 0 15,0 0 0-15,0 0 1 0,0 2 0 0,0-2 4 16,0 2 0-16,0-2-1 0,0 1 1 16,4 3-2-16,7-1-1 0,2 1 2 15,3-1-2-15,-1 2-1 0,1-1-4 16,-3 2-4-16,0 2 1 0,0-1-3 16,-4 3 3-16,-4-3 4 0,0 2 1 15,-1 0 4-15,-3-4 2 0,-1 5 5 0,-1-1 2 16,-2 1 3-16,-4 5-1 0,-3-5-1 15,-5 2 3-15,-4 0-1 0,2-2 2 16,0 1 1-16,2-7 0 0,-1 1 0 16,5-1 0-16,-1-4-2 0,-3 1-1 15,3-1-4-15,0 0 0 0,5 0-2 0,-2 0-2 16,5-1-1-16,0-1-3 0,-1 0 0 16,5 2-3-16,-1 0-4 15,-1-3-7-15,-1-1-8 0,-1 1-12 16,3 0-15-16,1-2-17 0,0 2-16 0,7-3-18 15,4-4-38-15</inkml:trace>
  <inkml:trace contextRef="#ctx0" brushRef="#br0" timeOffset="1.30609E6">20654 8508 156 0,'0'0'13'0,"0"0"-1"0,0 0-3 16,0 0-1-16,0 0-6 0,0 0-1 15,0 0-1-15,0 0 1 0,0 0 8 16,-28 3 4-16,27-3 8 0,-1 0 5 16,1 2 4-16,-1-2 1 0,0 0-5 15,0 0-4-15,1 0-5 0,0 0-7 16,-1 0-2-16,1 0-4 0,-1 0-2 16,1 0-3-16,-1 0 0 0,1 0-3 15,-1 0-1-15,1 0-4 0,-1 1-2 0,1-1 2 16,-1 0 1-16,2 0 6 0,-1 0 3 15,1 0 4-15,0 0-1 16,0 0 2-16,0 0-2 0,0 0 1 0,0 0-4 16,0 3 0-16,4 0-3 0,4 3 0 15,0 3-3-15,-2-1 2 0,1 4-1 16,-1 1-1-16,-3-4 2 0,0 7-1 0,-2-5 1 16,-2 0 3-16,1 11 0 0,0-2 3 15,-4 4-1-15,-5-2 1 16,-1 0 2-16,0-3 0 0,-1-1-1 0,-4 2 1 15,1-2 0-15,0-1 2 0,5-7 2 16,-2 1 0-16,5-3-3 0,0-5 1 16,1 3-1-16,2-3 1 0,0 0 5 15,0 0 1-15,3-3 0 0,-2 0 2 16,2 0-4-16,0 2-3 0,0-2-2 16,0 0-3-16,0 2 2 0,0-2-1 15,0 0-2-15,9 0-2 0,7-4 0 0,3-2-2 16,2 0 0-16,2 0-2 0,-2 0-2 15,-1 0-1-15,2-1-4 0,-2 0-3 16,3-1-1-16,-1 1 0 0,-1-3 3 16,-3 3-1-16,-1-2 4 0,-1-2 1 15,-5 5 5-15,0-4 2 0,-2-1 1 16,-1-3 1-16,2 0-2 0,-2 2 0 16,-3-1 2-16,0 3-2 0,3-5 3 0,-5 6 1 15,-1 4 3-15,2 1 2 0,-4 4-3 16,0-2 3-16,0 2-2 0,0-1 1 15,1-1-1-15,-1 1 1 0,0 1 2 16,0-2-2-16,0 2 1 0,0 0 0 16,0 0-2-16,-3 0 3 0,1 0-3 0,-6 9-1 15,3-1 0-15,0 1-4 16,1 6 2-16,1-5 0 0,0 7-2 16,0 0 2-16,3-6-3 0,0 11 2 15,0-5-2-15,0 3 0 0,2 2-1 0,2-2-1 16,2-2-2-16,-2-4 1 0,3-2 0 15,1 0 0-15,-3-4 1 0,4 1 1 16,0-2-1-16,-7-6 1 0,9 1 0 16,-1-2-1-16,1 0-1 0,4-2-1 15,-2-6-1-15,-2-2 1 0,4-4 3 0,-4 0 1 16,-3 3 5-16,-2-4 2 16,-2-1 0-16,-1 4 4 0,1-6-1 0,-4 1 0 15,0 5 1-15,0-6-1 16,-7 3 0-16,4 5-3 0,-4-6 0 0,-2 4-2 15,3 4-1-15,-4-3 0 0,6 5-3 16,1 3 0-16,0 0-2 16,3 3 0-16,-1-2 0 0,1 2-2 0,-2 0 1 15,1-1-2-15,-1 1 1 0,1-1 0 16,-1 1 0-16,1 0 1 0,-2 0-1 0,2 0 0 16,1 0 1-16,-2 0 0 0,2 0 2 15,0 0 0-15,0 0 0 0,0 0-2 16,7 0-4-16,6-2-1 0,8 1-2 15,1-4 3-15,9-3 3 0,0 1 0 16,-1-3 2-16,0 4-3 0,1-2-1 16,-11 5-2-16,-7 1-6 0,-2 2-1 15,-5 0-1-15,-1 0 5 0,1 0 8 16,-6 0 4-16,0 0 6 0,0 0 3 16,1 0 2-16,0 0 0 0,1 0-2 0,0 0-2 15,0 0-1-15,-2 0-2 0,0 0-2 16,1 0-3-16,-1 0 0 0,0 0 0 15,2 0 0-15,-2 0 0 0,0 5 1 16,0-1 0-16,0 9-1 0,-3 1 0 16,-1 0-1-16,-2 4 0 0,3-1 0 15,2-4-1-15,-1 6-1 0,2 0-1 16,-1-7 2-16,1 7-1 0,0-9 0 16,3-2-1-16,0 2 1 0,-2-3 2 15,5-2 0-15,-2-2 3 0,-1-2 2 0,1 2-1 16,1-3 2-16,2-4 0 0,3-1-1 15,0-6 1-15,-3-5 0 0,-4 6 0 16,0-8 1-16,-3-1 0 0,0 3-2 16,2-1 1-16,-5 1-2 0,-3 0-1 15,-3 3-2-15,-5-2-3 0,5 6-1 0,-3 2-2 16,-5 0-3-16,1 1 0 0,-3 2-8 16,-1 1-11-16,1-1-26 15,4 3-41-15,-8-2-57 0,9-1-72 0</inkml:trace>
  <inkml:trace contextRef="#ctx0" brushRef="#br0" timeOffset="1.30665E6">20379 8520 31 0,'0'0'4'15,"0"0"-1"-15,0 0 0 0,0 0 0 0,0 0 0 16,0 0 3-16,0 0 2 0,0 0 7 15,0 0 9-15,0 0 12 0,21-9 9 16,-20 9 5-16,0 0-2 0,2 0-7 16,-2 0-7-16,1 0-7 0,-1 0-5 15,1 0-4-15,-2 0-4 0,0 0-3 0,1 0 0 16,-1 0-1-16,0 5 0 0,0 5-1 16,0 7-3-16,-3-2 0 15,-4 2-2-15,5 0-1 0,-1-6 0 16,-2 8-1-16,2-2 1 0,-1-4-2 0,1 4 0 15,0-6-3-15,1-5-1 16,1 5-6-16,1-5-7 0,-1-1-18 0,1 5-31 16,0-5-67-16,0-1-75 0</inkml:trace>
  <inkml:trace contextRef="#ctx0" brushRef="#br0" timeOffset="1.34403E6">19684 4003 231 0,'0'0'36'0,"0"0"11"16,0 0-5-16,0 0-10 0,0 0-9 16,0 0-9-16,0 0-4 0,0 0-2 15,0 0 0-15,5-57 0 0,5 47-2 16,3-2 0-16,2 3-1 0,2 2-2 16,3-3 0-16,1 3 0 0,2-1-1 0,4 1-2 15,1 0 0-15,1 2-1 0,-2 3-2 16,-8 0 1-16,1 2-1 0,0 0-3 15,-8-1-1-15,5 1-1 0,-8 3 1 16,-3 4 5-16,0 0 3 0,-5 3 5 16,1 7 1-16,-2 1-1 0,-2 4 1 15,-5 0-1-15,-5 1 0 0,-2-1-1 16,-1 2-1-16,-3-2 0 0,3 0-2 16,-1 1 1-16,0-5 1 0,2-2-2 15,4-4-2-15,1-1-1 0,2-2-3 16,3-1 2-16,-1 1-1 0,5 2 1 0,0 0-2 15,0-2-2-15,5 3 3 0,6-3-2 16,1 5 2-16,-4-6 2 0,5-1 2 16,-3 3-1-16,-2-4 3 0,5 3-3 15,-6-3-1-15,-4-3-1 0,3 3 0 16,-3-3 1-16,0 1 4 0,1-2 2 0,-4 3 3 16,-6 6 0-16,-4 1-1 15,-5 7-2-15,-5-4 1 0,-3-2-1 16,0-3-1-16,-2-1 0 0,-1 1-2 0,6-6 0 15,0 2 0-15,10-2 0 0,4-4-1 16,0 1-1-16,6-1-2 0,0 0-7 16,-4 0-14-16,0-1-34 0,4-9-82 15,0-7-84-15</inkml:trace>
  <inkml:trace contextRef="#ctx0" brushRef="#br0" timeOffset="1.345E6">20375 3992 281 0,'0'0'33'0,"0"0"0"0,0 0-5 0,0 0-4 15,0 0-9-15,0 0-5 0,0 0-5 16,0 0-3-16,0 0-1 15,-29-41-1-15,22 41 0 0,-3 0-1 0,-5 4 1 16,-4 6 0-16,5 0 0 0,1 1-1 16,3 3 0-16,-2 1-4 0,5-4 2 15,1 3-2-15,2 2 2 0,2-3 2 16,-1 5-1-16,2 0-1 0,1-1-2 16,1 4-1-16,5-2 3 0,1-3 0 15,2 0 2-15,-3-3 1 0,1-2 0 0,-1 1 1 16,-2-2 5-16,1-2-4 0,-2-3 6 15,-3 0 0-15,0 1 3 16,-2 5 2-16,-5 1-1 0,-1-6 0 16,-6 1 0-16,5-3-1 0,-2-3 0 0,-1 1-1 15,1-1 1-15,-5-1-2 0,6-3-5 16,-2-6 1-16,6 3-6 0,1-6 1 16,3-6-5-16,2 1-2 0,7-8-1 15,6 1-4-15,6 0 1 0,7-5 2 16,3 1 2-16,8-2 1 0,1 3 3 0,0 1 2 15,1 3 0-15,-4 6 1 0,-2 2 0 16,-7 2-2-16,-7 6 5 0,-5 2-2 16,-2 2 0-16,-8 2-1 15,0 1 0-15,-4 0 0 0,0-2 0 0,0 2 3 16,0 0 4-16,0 0 1 0,-4 7 0 16,-5 7 1-16,-2 3-5 0,-2 1 0 15,2 0-2-15,2 1 0 0,3-5-2 16,0-1-1-16,3-2 1 0,3 1-1 15,-1 2 2-15,1-2 1 0,0 5-1 0,4-8 0 16,2 2 1-16,-2-3 2 0,4-4-1 16,0 1 1-16,5-5 0 0,7 0-1 15,-1 0 0-15,7-9 1 0,-4-1-1 16,-4-3 2-16,-3-3-2 0,-5-2-1 16,-3 3-1-16,-1-2 0 0,-6-1 1 0,0 1 0 15,-3-5 1-15,-7 5-1 0,2 7 0 16,-1 0-1-16,1 5 2 0,0-2-2 15,1 2 1-15,4 2 0 0,0-1-1 16,3 4-1-16,-2 0-5 0,2-1-3 16,0 1-2-16,2-4 0 0,7-4 6 15,6-3-1-15,7 2 3 0,1 2 0 16,2 2 0-16,-8 2 1 0,4 1 0 16,-9 2 0-16,2 0-3 0,4-1-2 15,-9 2-2-15,4 7 1 0,-3 3 3 0,-6-4 3 16,1 10 3-16,-1-3 3 0,-2-2-2 15,1 4 0-15,-2-7-1 0,-2-4-1 16,3 4 3-16,1-4 5 16,-1-2 0-16,6 1 1 0,-3-2-1 0,3-2-2 15,10-3-2-15,-4-10-2 0,6-4 0 16,-2-3-3-16,-1-3 1 0,-4 0-1 16,-3-1-1-16,-1 5-1 0,-6 2-1 0,-3 1-3 15,0 5-1-15,-3-3-3 16,-3 6-2-16,-5 7-4 0,-5 1-1 0,-3 3-2 15,-4 12-15-15,-3 7-17 0,3 5-35 16,1 5-59-16</inkml:trace>
  <inkml:trace contextRef="#ctx0" brushRef="#br0" timeOffset="1.34579E6">23866 3490 105 0,'0'0'43'16,"0"0"-1"-16,0 0-4 0,0 0-6 0,0 0-2 15,0 0 3-15,0 0-1 16,0 0-1-16,0 0-7 0,0 0-5 0,-57 69-7 15,57-57 3-15,0 4-3 0,0 1-4 16,2 1-3-16,5-1 0 0,3-1-2 16,-1 0-1-16,1 1 5 0,1-2-7 15,1 1-1-15,-2-1-1 0,-1-5-1 16,-2 2 1-16,-3-2 1 0,-1 0 3 16,-1 0 0-16,-2-2 2 0,0 3 0 0,0-4 0 15,-3 2 3-15,-5-1 2 0,-4 0 0 16,-4-2 2-16,-6 1-4 0,-4-2 0 15,0-1-5-15,-7 0-1 16,2-3-1-16,2 1-1 0,0-2 0 0,9 1-2 16,3-1-4-16,5 0-4 0,2 0-12 15,0 0-29-15,6-1-65 0,-1 1-102 16</inkml:trace>
  <inkml:trace contextRef="#ctx0" brushRef="#br0" timeOffset="1.346E6">23840 3527 386 0,'0'0'50'0,"0"0"-10"0,0 0-14 16,0 0-14-16,0 0-8 0,0 0-5 0,0 0-2 15,0 0-1-15,0 0-4 16,0 0-6-16,156-76-8 0,-124 74-13 0,2 2-14 15,-3 2-22-15,-4 5-54 0,-1 0-52 16</inkml:trace>
  <inkml:trace contextRef="#ctx0" brushRef="#br0" timeOffset="1.34638E6">24105 3696 268 0,'0'0'13'0,"0"0"-4"15,0 0-4-15,0 0 0 0,0 0 0 16,0 0 1-16,0 0-4 0,0 0-1 16,0 0 1-16,53-21-2 0,-42 21 2 0,-4 0 0 15,2 2 1-15,-2 5 4 0,-1 0-1 16,-3 1 2-16,0 1-1 15,-3 3 1-15,0 3 0 0,0-2 2 16,-2 3-1-16,-3-2 1 0,-2-4-1 0,-1 2-1 16,4-4 2-16,-3-1-1 0,-1-1 2 15,1 1-2-15,2 0-4 0,2-4-4 16,0 1-1-16,3-4-1 0,0 0 2 16,0 0 3-16,0 1 5 0,0-1 1 15,1 0-4-15,15 0-3 0,4 0-14 0,12-3-11 16,1-6-14-16,5-2-20 0,-1-1-22 15,1-2-14-15,0-1-3 0,-3 2 17 16</inkml:trace>
  <inkml:trace contextRef="#ctx0" brushRef="#br0" timeOffset="1.3469E6">24521 3726 26 0,'0'0'41'15,"0"0"2"-15,0 0-2 0,0 0 10 0,0 0-1 16,0 0-4-16,0 0-7 0,0 0-10 16,0 0-6-16,0 0-7 15,-77-6-6-15,64 17-2 0,7-5-2 16,0 1-4-16,2 3 0 0,0-6 1 0,2 8-1 15,2-1-2-15,0-1 0 0,5 7 2 16,2-4-1-16,3-2 3 0,4 2-2 16,0-4 0-16,-2-4-2 0,2-2-2 15,4-3-3-15,0 0 3 0,6 0 0 16,-9 0 2-16,-1-7 2 0,-2 0-3 16,-5 1-1-16,3-7 1 0,-7 4 2 15,-3-3 2-15,0-5 2 0,0 2 0 16,-9-3 1-16,-4 3-2 0,0 1 1 0,-2 2 0 15,3 4-1-15,0-1 0 0,4 5 1 16,3 0 1-16,2 3 0 0,3 1-2 16,-1 0-5-16,1 0-7 0,0 0 0 15,0-2-2-15,0 1-2 0,12-1 3 16,9 2-2-16,7-1 1 0,2 1 4 16,5 0 2-16,-2 3-3 0,-3 1 0 0,-1 3 0 15,-4 0 1-15,-8-1-1 0,-2 1 1 16,-7-2 3-16,-2 2 3 15,1-1 2-15,-5-3 6 0,2 5 1 0,-3-4-4 16,1 0 3-16,-2 1 1 0,0-5 5 16,0 0 10-16,0 0 7 0,1 2 1 15,1-1 0-15,-2-1-4 0,9 0-9 16,3 0-6-16,5 0-6 0,7-9-4 16,2-3-3-16,0-2 1 0,0-1-1 15,-3-3 1-15,-2-1-1 0,-3 2 0 0,-9 5 0 16,-2-2-1-16,-4 5 0 0,-1 4-2 15,-2-4-4-15,0 6-6 0,-14 1-5 16,-7 0-8-16,-6 4-17 16,-14 10-37-16,0 6-63 0,-3 4-78 0</inkml:trace>
  <inkml:trace contextRef="#ctx0" brushRef="#br0" timeOffset="1.34781E6">21151 8462 345 0,'0'0'18'0,"0"0"4"16,0 0 2-16,0 0-3 0,0 0-2 16,0 0-8-16,0 0-4 0,0 0-4 15,0 0 1-15,-17-77-3 0,17 77 3 0,0-2 2 16,0 2-2-16,0-2 2 0,-1 1-2 15,-2 1 1-15,-5 5 3 0,-4 11 4 16,-6 14 1-16,-2 8 1 0,-5 10-2 16,-5 8-1-16,-3 6-3 0,-6 8-1 15,-2-3-4-15,-5 7 1 0,1-1-1 16,-3-5-1-16,2 3 4 0,-2-7 0 16,2-2 3-16,-2-7 5 0,6-4-2 15,2-10 0-15,7-7 1 0,6-8-1 0,7-7-1 16,10-10 2-16,6-4-6 15,4-5-1-15,-1 0-2 0,1 0-4 0,-5 0 0 16,-1-4-5-16,0-8-2 0,-1-6-3 16,6-4-1-16,-1-3-5 0,2-1-10 15,0-1-15-15,2-1-16 0,0-1-29 16,3-5-33-16,2-1-29 0,1-5-38 16</inkml:trace>
  <inkml:trace contextRef="#ctx0" brushRef="#br0" timeOffset="1.34814E6">20476 8552 204 0,'0'0'39'0,"0"0"0"16,0 0 1-16,0 0-2 0,0 0-5 16,0 0-8-16,0 0-5 15,0 0-6-15,0 0-4 0,0 0-1 16,-16-21 1-16,16 20 1 0,0 1 3 0,2 0 2 15,10 5 0-15,5 9 0 0,6 7-3 16,-2 5-2-16,4 5-1 0,1 5-4 16,3 6-3-16,7 3-2 0,1 2-1 15,3 3 1-15,3-2 0 0,5-1-1 16,-3-2 1-16,-1-2-2 0,-2-1 1 0,-5-7 0 16,-6-5 1-16,-5-6 0 0,-4-4 3 15,-9-8 1-15,-4-4 5 16,-7-4 5-16,-2-4 0 0,0 0 1 15,0 0-5-15,2 0-8 0,-1-1-11 0,4 1-21 16,-2-1-87-16,0-4-142 0,-3-7-11 16</inkml:trace>
  <inkml:trace contextRef="#ctx0" brushRef="#br0" timeOffset="1.35295E6">21147 4403 9 0,'0'0'20'0,"0"0"-4"0,0 0-1 16,0 0-6-16,0 0-2 0,0 0-2 15,0 0-1-15,0 0 2 16,0 0 2-16,-2-14 2 0,2 7 4 0,2 0-2 15,-2 1 1-15,0 1 1 0,0 5-1 16,0-6 1-16,0 0 2 0,0 1 3 16,0 0-2-16,0 5-1 0,0-2-3 15,0 2-3-15,0-1-2 0,0-1-1 16,0 0 2-16,0 1-2 0,0-1 0 0,0-5 2 16,0 1 1-16,0-1 3 0,0 0 2 15,0 7 6-15,0-1-2 0,0-4-1 16,0-1-3-16,0 1-6 0,3 1-5 15,-3 4 0-15,0-2-3 0,1-2 1 16,1-1 0-16,-1 0 2 0,1 1-1 16,-2 4-1-16,0-2 0 0,0 2-1 15,1-4 2-15,2-2-1 0,-2 1 0 16,1 2 0-16,-2 3-1 0,0-1 0 16,0 1 3-16,1-2-1 0,-1 1 2 0,2-1 0 15,-2 0 0-15,1 1 2 0,-1-1-3 16,2 1 1-16,-2 1-2 0,1-2-2 15,-1 2 0-15,2-1-1 0,-2 1-1 16,0-2-1-16,2 2-3 0,-2-1-3 16,0 1-4-16,2 0-3 0,-2 0 6 15,0 0 4-15,0 0 6 0,0 0 3 16,0 4-3-16,0 10 0 0,0 6 1 16,0 0-2-16,-4 6 3 0,2-1-3 15,-1 1 1-15,2-1 0 0,-2-1 1 0,0-1-1 16,2 1 1-16,-2 3-2 0,1-11 0 15,2 3 0-15,0-6 0 0,0 1 0 16,0-1 0-16,-1-7 0 0,1 7 1 16,0-7-2-16,0 1 1 0,0 0 0 15,0-7-3-15,0 0 4 0,0 0-2 16,0 1-2-16,0 3 2 0,0 1-8 0,1 0-13 16,8 1-30-16,-2-3-72 15,7 0-81-15</inkml:trace>
  <inkml:trace contextRef="#ctx0" brushRef="#br0" timeOffset="1.35372E6">21500 4799 107 0,'0'0'25'16,"0"0"-1"-16,0 0 0 0,0 0-2 16,0 0 2-16,0 0-5 0,0 0 1 15,0 0-3-15,0 0 0 0,0 0-2 0,-2-22-3 16,2 21-4-16,0-1-5 0,0 1-5 15,0-1-6-15,-1 2 3 16,1-1 6-16,0 1 4 0,-4 0 5 0,-2 10-3 16,-1 7-3-16,-1 6-1 0,3-2 1 15,-1 1-1-15,3-1-2 0,1 1 3 0,2 0-2 16,-1 1-2-16,1-3 1 0,1-5 1 16,4-1-1-16,1-2 2 15,-2-3 2-15,3 2 2 0,0-5 2 16,-4-4 1-16,7 1 1 0,1-3-2 0,4 0-2 15,5-3-2-15,-2-5-1 0,-1-6-3 16,1 1 1-16,-3-3 1 0,0-2-4 16,2 1-1-16,-5-3 2 0,1 3-2 15,-4 6 1-15,-1-2 3 0,-2 6 2 16,-4 2-1-16,2 2-1 0,-4 3-2 0,0-1-4 16,0 1-2-16,0 0-2 15,1-2-3-15,-1 2 2 0,0 0 5 0,2 0 2 16,-2 0 6-16,0 2-3 0,0 7 0 15,0 8-1-15,-6 3 3 0,3 2-1 16,0-1 1-16,0 1-2 0,-1 1-1 16,1-2 1-16,2 0-1 0,-4 2 0 15,1 3 0-15,0-1 0 0,-1 2-1 16,0 0-1-16,0 2-4 0,1-3-1 16,-1-3-4-16,2-7-4 0,2 1-9 15,0-6-11-15,-2-5-20 0,2 4-30 0,1-2-41 16</inkml:trace>
  <inkml:trace contextRef="#ctx0" brushRef="#br0" timeOffset="1.35523E6">21847 5024 204 0,'0'0'30'0,"0"0"-3"16,0 0-4-16,0 0-5 0,0 0-1 0,0 0-4 16,0 0-3-16,0 0-1 15,0 0 3-15,58-82-4 0,-55 80-1 16,2 0-4-16,-5 2-2 0,0-1-3 0,0 1 0 15,2 0-2-15,-1 0 1 0,5 0 1 16,0 0 2-16,3 0 1 0,0 0 1 16,-6 1-2-16,2 3 0 0,-2-1 0 15,0 0 0-15,0 0 1 0,0 0-1 16,-3-3 1-16,0 0-1 0,0 0 0 0,1 1 1 16,0 1-2-16,1 0 2 15,-2-2 1-15,1 1 0 0,-1-1 1 0,2 2 2 16,-2-2 1-16,0 1 3 15,2-1 0-15,-2 2 1 0,0-2-1 0,0 1-1 16,0-1-3-16,0 2 0 0,0 1-2 16,-9 1-2-16,1 3-1 0,-5 0 0 15,0 4 2-15,0-2-2 0,-3 3 1 16,2-1 0-16,1-3 0 0,4 2 0 16,0 0-2-16,5-3 1 0,-4 6 0 0,3-5 0 15,1 1 0-15,1 0-1 16,1-4 1-16,2 4 0 0,0-3 1 0,0 5 0 15,0-1 0-15,0 0 2 0,5 1 0 16,1-4 1-16,5 3 3 0,-2-4 2 16,4-1 1-16,3-3-2 0,0-2 0 15,5 0-4-15,-1-6-1 0,-1-3 0 16,2-2-1-16,-3-4-1 0,-2-1-1 16,3-2-1-16,-6 0 1 0,-3-4-1 15,2 2 1-15,-6 3 1 0,-5-1 0 0,-1 1-1 16,0 0 0-16,-4-5-1 0,-2 10-1 15,-6 0 4-15,1 2-4 0,0 5 2 16,-4 0 0-16,5 2-2 0,4 1 1 16,-6 2-2-16,6 0 1 0,1 0-1 15,-3 0-1-15,8 0 1 0,-5 0-2 16,2 0 0-16,-1 0 2 0,1 3 0 16,3 2 4-16,0-1-1 0,1 4 2 15,10 1 1-15,4-4-1 0,5 1-1 16,2-3-1-16,6-1-1 0,-2-2-1 0,-1-2-1 15,3 2 0-15,-4 0-1 0,1-3 0 16,-2-1 0-16,-7 2 0 0,0-3 1 16,-5 2 2-16,0-1 2 0,-1-1 2 15,-6 3 4-15,2 1 0 0,-6 1 1 16,0 0 0-16,0 0 0 0,0 0-2 0,0 0-2 16,0 0 0-16,0-2-2 0,1 2-4 15,-1 0-2-15,0 0-2 16,2 0-1-16,-2 0 4 0,0 0 2 15,0 2 3-15,-2 7-1 0,-5 0-1 0,4 4-3 16,1-2 2-16,-1 1-2 0,0 0 2 16,1-1 1-16,-1 1-1 0,3-6-2 15,0 5 1-15,0-5 0 16,0 0 1-16,0 5 1 0,0-7 1 0,3 2 3 16,3 1 1-16,0-2-1 0,2-1 0 0,-3-1 0 15,4-3 0-15,-4 0 0 0,7 0 2 16,2-4-2-16,1-4-4 0,1 0 1 15,-6-1 0-15,0-2 1 16,-6 4 2-16,1-6-1 0,0 4-1 0,-3 3 2 16,-2-6-2-16,0 0-1 0,0 0-1 15,-2-4 0-15,-2 5-1 0,-2 3 2 16,0-1 1-16,-1 3-1 0,0 2 0 16,4 0-1-16,0 3 1 0,3 1-1 15,0 0-1-15,0 0-3 0,-1 0-1 0,1 0-2 16,-2 0-1-16,1-2-3 0,1 2 4 15,-2 0 3-15,2 0 2 0,0 0 4 16,0 0 0-16,0 0-2 16,11 0-2-16,1 0 0 0,5 2 2 0,-2 3-2 15,0-2 0-15,1-1-1 0,0 1-1 16,-6-1 2-16,4-2 1 0,5 0 1 16,-6 0-2-16,7 0 3 0,-10 0 0 15,-4-2 2-15,0 2 3 0,-6 0-1 16,0 0 2-16,0 0-2 0,2 0 0 0,-1 0-2 15,2-1-3-15,-2 1-2 0,0 0-6 16,-1 0 2-16,0 0 3 0,2 0 0 16,-2 3 6-16,0 9 0 0,-7 4-3 15,0 4 0-15,1-7 1 0,1 3-2 16,3-5 1-16,-1-1 1 0,1 2-1 0,2-1-1 16,0 1 1-16,0-2 0 0,2-1 3 15,5-1 1-15,0 0 3 0,2-5 0 16,2 1-1-16,3-4-1 0,7 0-2 15,-1 0 1-15,9-7-1 0,-4-3 0 16,0-1 0-16,-1-3-2 0,-1-1 1 16,-2-2 1-16,-3-3 1 0,-6 4 1 15,-4 2 0-15,-5-2 4 0,-1 3-6 16,-2-3 3-16,-9-2-6 0,2 4 1 16,-3 6-2-16,-4 1 1 0,3 4-4 0,-5 0-2 15,-1 3-8-15,7 0-11 0,-9 0-10 16,9 10-29-16,0 1-46 15,0 0-104-15</inkml:trace>
  <inkml:trace contextRef="#ctx0" brushRef="#br0" timeOffset="1.70526E6">6702 1725 186 0,'0'0'1'0,"0"0"12"16,0 0 14-16,0 0 0 0,0 0-1 15,0 0-5-15,0 0-2 0,0 0-1 0,0 0-1 16,0 0 1-16,18-36-3 0,-18 34 1 16,0 2 3-16,1 0 3 0,-1-1-1 15,0 1 0-15,0-2-4 0,3 2 0 16,-3-1-4-16,0 1-2 0,0-3-2 15,0 3-1-15,0 0-2 0,0 0-2 0,0 0-4 16,0 0-1-16,0 0 0 0,0 0 0 16,0 0 2-16,-3 9 0 0,-3 3-1 15,0 0 13-15,-1 3-13 16,4-5 11-16,3 2 1 0,-4 1-13 0,4-6 11 16,0 3-11-16,0-5 0 0,0 2 0 15,0 2 1-15,0-4 0 0,0 0 1 16,7 0 2-16,-3-3-2 0,-1-1 3 15,8 1 1-15,0-2-1 0,-1 0-1 16,6-3-1-16,-6 0-1 0,-1-5 2 16,0 3 1-16,-6 2-1 0,2-4 0 15,-2 2 0-15,1 1-10 0,1-6 10 16,-4 7-12-16,-1-3 0 0,2 2 10 16,-2-3-11-16,0 4 13 0,0-4-1 0,0 2 2 15,0 5-2-15,0 0-1 0,0 0-2 16,0 0 0-16,0 0 9 0,-6 3 1 15,-3 6 2-15,4 4-3 0,-1-1-9 16,1-3 0-16,1 1-1 0,1 0 0 16,0-3-2-16,3-3 2 0,0-4 0 0,-1 0 0 15,1 0-1-15,0 1 1 0,0 1 2 16,0-1 0-16,0 1 1 16,0 0 3-16,0-1-1 0,0-1 4 0,0 2-1 15,0-2-2-15,0 0-1 0,0 1-2 16,0-1-1-16,0 0 0 0,0 0 2 15,0 0-1-15,0 0 1 0,0 0-1 16,0 0 1-16,1 0 0 0,-1 0-1 16,0 0 0-16,0 0-2 0,0 0 0 15,0 0 0-15,0 0-2 0,0 0 1 0,3 0 0 16,-3 0 1-16,0-1-1 0,0 1-1 16,0 0 0-16,0 0-3 0,0 0-1 15,0 0-1-15,0 0-3 0,0 0 1 16,0 0 2-16,0 0-2 0,0 0-5 15,0 0-11-15,0 0-19 0,0 0-47 0,0 0-75 16,0 0-59-16</inkml:trace>
  <inkml:trace contextRef="#ctx0" brushRef="#br0" timeOffset="1.70693E6">6997 4903 194 0,'0'0'8'0,"0"0"5"16,0 0 3-16,0 0 4 0,0 0 0 15,0 0-1-15,0 0-4 0,0 0-2 16,0 0-1-16,-19-4 1 0,18 4 2 16,-2 0 1-16,2 1 1 0,-1-1 1 0,2 0-5 15,-1 0-3-15,1-1-5 0,-2 1-2 16,2 0 3-16,0 0 3 0,0 0 3 16,0 0 1-16,0 0-1 0,2 0 0 15,5-1 0-15,3 1 0 0,10 0-3 16,1 0-1-16,6-2-1 0,2-3-1 0,4 0-2 15,2-3 0-15,8-2-2 16,4 0 0-16,3 0 0 0,5-2-1 16,3-1-1-16,7 2 0 0,1-2-1 15,4 1 1-15,1 1-1 0,7-5 2 0,2 4 0 16,6-3 1-16,4 1-1 0,1 1 0 16,3-2-1-16,0 3 0 0,0-1 0 15,3 1 0-15,-6 2-1 0,2-1 0 16,-2 0 0-16,-5 2 0 0,1-1 1 15,-3 0 1-15,-6 1-1 0,-3-2 0 16,-5 3 0-16,-5 1 0 0,-9 0 1 16,-5 2 1-16,-5-2-1 0,-8-1 2 15,-5-1 2-15,-7 4 1 0,-6 0 2 16,-4-1 3-16,-6 4 0 0,0-2 2 0,-1-1 0 16,-6 4 2-16,0-2-2 15,-3 3 1-15,0-1-2 0,0 1-1 0,4 0-4 16,-3 0-3-16,-1 0-2 0,0 0-4 15,2-2 0-15,-2 2-2 0,0 0 0 16,1 0-3-16,-1 0-3 0,0 0-5 0,0 0-7 16,-1 0-11-16,-6 0-6 15,-3 2-10-15,-1-2-12 0,-1 1-12 16,1 0-7-16,4-1-13 0,4 2-20 16</inkml:trace>
  <inkml:trace contextRef="#ctx0" brushRef="#br0" timeOffset="1.70727E6">9574 4427 278 0,'0'0'48'16,"0"0"-8"-16,0 0-3 0,0 0-5 0,0 0-2 15,0 0-5-15,0 0-2 0,0 0-6 16,0 0-4-16,0 0-5 0,-6-34-7 16,5 32-2-16,1 2 1 15,-6 0 5-15,0 3 0 0,2 6 2 0,-3 3-3 16,1 1-3-16,3-2 1 0,-4 6 0 15,4-6 0-15,3-1 1 0,0 3 2 16,0-3 0-16,8 4 0 0,-2-6-1 16,3 1 3-16,7-4-3 0,0-2 1 15,7-1-1-15,1-2-1 0,1-2 0 0,3-3-2 16,-2-5 2-16,0-2-1 0,0-1 0 16,-3-4 2-16,-6-1-1 0,-1 1 2 15,-6 5-4-15,-4 2 2 0,-6 1-3 16,0-2 1-16,-7-3-1 0,-9-2 1 15,-3 5-5-15,-4 5-3 0,-6 4-3 0,-1 4-10 16,-4-2-14-16,0 9-28 0,-4 3-60 16,2 5-82-16</inkml:trace>
  <inkml:trace contextRef="#ctx0" brushRef="#br0" timeOffset="1.70795E6">7126 4779 221 0,'0'0'20'0,"0"0"4"0,0 0-1 15,0 0-4-15,0 0-10 0,0 0-10 0,0 0-8 16,0 0-5-16,0 0 3 0,-7-11 8 16,7 11 4-16,0 0 10 15,0 0-1-15,0 0 2 0,-2 3 4 0,-1 9 4 16,0 5 4-16,-4 8 2 0,3-2 1 15,-3 0-4-15,1 1-2 0,0-8-4 16,3 3-4-16,2-7 0 0,1 0-1 0,0 0 2 16,0-3-1-16,1 2-1 0,8-6 1 15,5 1-3-15,7-5-2 16,5-1-4-16,4 0 0 0,3-12-3 0,2-2-1 16,1-4 2-16,-3-5-4 0,0-2 4 15,-6-7-5-15,-4-2 1 0,-6-2-2 16,-1-2 0-16,-6 3 1 0,-7 3 2 15,-3 5 2-15,-7 3 4 0,-5 6-3 16,-5 5 1-16,-6 4-1 0,-2 6-2 16,-4 3 1-16,0 0-1 0,-4 5 0 15,4 7-1-15,0 0-1 0,3 3-3 16,7 4-7-16,2 0-9 0,10 5-24 0,2 3-47 16,5 3-73-16,5-1-60 0</inkml:trace>
  <inkml:trace contextRef="#ctx0" brushRef="#br0" timeOffset="1.71029E6">11208 3958 168 0,'0'0'36'16,"0"0"-5"-16,0 0-7 0,0 0-5 0,0 0-2 15,0 0-3-15,0 0 2 0,0 0-1 16,0 0 1-16,0 0 0 0,0 0 1 16,0 0 3-16,0 0 0 15,0 0-1-15,0 0 1 0,0 0-2 0,0 0-5 16,0 0-7-16,0 0-5 0,0 0-7 0,0 0 6 15,0 0 4-15,0 0 2 16,0 14 6-16,0 0-9 0,0 6-2 16,0 0 1-16,0-8-1 0,-1 8 1 15,1-5 2-15,1-4 0 0,6 3 1 0,-2-5 1 16,2-3-1-16,0 0 1 0,3-4-3 16,-1 1 0-16,5-3-1 0,4 0-1 15,1 0-1-15,5-9 1 0,-2-3-1 16,-5-4-1-16,2-2 0 0,-6 0 0 15,3-1 2-15,-6 2-1 0,-1 4 3 0,-5 4 0 16,0 7 2-16,-4 2 3 16,0-1-2-16,0 1 0 0,0-2-1 15,2 0-3-15,-2 1-3 0,0-1-5 16,0 2 2-16,0 0 4 0,0 2 3 0,-4 13 5 16,-5 9-4-16,-1 10-1 0,2 1-2 15,0 5 0-15,1-3-1 16,1 4 1-16,-2 1 0 0,0 3 0 0,1 1 1 15,-1 1-3-15,-2 0 1 0,0-3-1 16,0-4 0-16,-2-3 2 0,-2-6-1 0,4-5 1 16,1-9 0-16,2-8 1 15,7-4 2-15,0-5 1 0,-1 0 2 0,1 0-1 16,-2 0-3-16,2 0-6 16,0-2-3-16,0-15-4 0,3-9 3 0,8-8 0 15,8 0 1-15,6-3 0 0,4-1-3 16,6 0 3-16,2-2-4 0,5 1 4 15,0 5 2-15,-1-1 2 0,-3 6 3 16,-1 1 0-16,-4 4 1 0,-4 2 0 16,-5 7 2-16,-8 2 0 0,-1 4 4 0,-8 3 0 15,-4 3 6-15,1 1 0 0,-4 2-2 16,0-1-3-16,0 1-4 0,0-2-3 16,0-2 0-16,0-1 0 0,-4-1-2 15,-3 0 0-15,-5 3-1 16,-4 3 1-16,-1 0 0 0,1 5-1 0,-1 5 0 15,2 4 1-15,1 3-2 0,2-1 2 16,6 4-1-16,-1-5 0 0,4 2 0 16,2 0 0-16,1-5 0 0,0 5 0 15,0-8 1-15,6 0 1 0,4 0 0 0,-3-3 1 16,5 1-2-16,-4-6 2 0,5-1-2 16,4 0-1-16,-2-3 2 0,8-6-2 15,-7 0 2-15,-3 1 1 16,-3-1 0-16,-1-1 0 0,1 3 1 0,-4 1-1 15,1 0 1-15,-4 4 1 0,0-1 0 0,2 2-1 16,-5 1 0-16,0-2-1 0,0 2-2 16,2 0-2-16,-1 0-3 15,1 0 4-15,4 0 0 0,2 0 1 16,5 3 3-16,3 3-4 0,0 4 0 0,0-2 0 16,-3-1 0-16,-1 0-1 0,-5-1 1 15,0-1 1-15,3 1-1 0,-4-1 0 16,1 1 1-16,-4-4-2 15,7 1 3-15,-7-2 0 0,1 1-1 0,7-2 0 16,-1 0 0-16,9-3 1 0,4-5-1 0,-6-2-1 16,0-5 1-16,-2 0-1 15,2 1 1-15,-2 0 0 0,-5 4 0 0,0 0 0 16,-4 5 2-16,-3 1 0 0,1 3 0 16,-4 1 0-16,0 0-3 0,0 0-3 15,1 0-4-15,-1 0-2 0,2 0 5 16,-2 0 4-16,4 0 2 0,2 6 4 15,3 6-5-15,2 2 1 0,-4-5-1 16,4 1-1-16,1-4 0 0,-3-2-1 16,6 1-5-16,2-5-6 0,5 0-8 0,1-2-15 15,3-7-6-15,-3-5-10 0,-3-1 3 16,-2-3 7-16,-1 1 9 0,-5-1 15 16,-5 4 10-16,0-1 5 0,-4 6 7 15,-2 3 4-15,1 1 6 0,-2 5 7 16,0-1 0-16,0 1 0 0,0-2-6 15,0 0-6-15,0 1 0 0,0-1 0 16,0 2-3-16,0 0 1 0,-3 0-5 16,-2 0-1-16,-3 5-1 0,5 1 2 15,0-3 0-15,2 2-1 0,1-5 1 0,-2 4 2 16,2 3 0-16,0-3 1 0,0 7 2 16,0-4-2-16,6 0-1 0,3 6-2 15,1-3-1-15,0 1-1 0,6 3-1 16,-5 0-1-16,-2-4-1 0,-2 1 0 15,-4-2 2-15,-3-4 1 0,0 4 2 0,0-2 0 16,0 3-1-16,-3 1 0 16,-4-5-2-16,1 2-4 0,2-6-13 15,1 1-26-15,-3-1-82 0,-1-2-95 16</inkml:trace>
  <inkml:trace contextRef="#ctx0" brushRef="#br0" timeOffset="1.71114E6">12878 3867 416 0,'0'0'58'15,"0"0"-8"-15,0 0-11 0,0 0-13 16,0 0-17-16,0 0-7 0,0 0 0 16,0 0 4-16,0 0 3 0,-37 48 2 0,14-8 1 15,-5 11-6-15,-1 9 4 0,-4 7-3 16,-3 6 1-16,-2 3 0 0,-1 1-6 16,-1 2 2-16,2-5-5 0,3-4 0 15,6-4 2-15,2-8-2 0,9-8 2 16,1-6-2-16,7-7 1 0,2-13-2 15,0-4-1-15,5-10-4 0,2-5-8 16,1 2-10-16,0-7-49 0,9-8-110 16,12-10-76-16</inkml:trace>
  <inkml:trace contextRef="#ctx0" brushRef="#br0" timeOffset="1.71197E6">12945 4197 469 0,'0'0'7'0,"0"0"3"0,0 0 1 0,0 0 0 16,0 0-6-16,0 0-1 0,0 0 0 15,0 0-3-15,0 0 0 0,97 35-2 16,-80-11 0-16,-4 4 3 0,-3 2 1 15,-1 3 0-15,-3 1 3 0,-5-2-5 16,-1 0 1-16,0-6 0 0,0-6 1 0,-4-5 0 16,-2-2 5-16,2-5 2 0,-5 4 4 15,0-9 0-15,1 1-4 16,-1-3-1-16,-2-1-1 0,0 0 1 16,4-3 0-16,-4-7-2 0,5 2-4 0,1-7-4 15,5-4 0-15,2 0-4 0,8-7 0 16,6 0-2-16,4-1-5 0,6 2 1 15,7 0-5-15,2 4 3 16,4 5 0-16,2 1 1 0,-1 2 0 0,-4 4-1 16,-1 1 5-16,-2-1 4 0,-5 3 5 0,-9 2 2 15,-7 1 4-15,-6 1 5 0,-6 2 3 16,0-2 3-16,0 2-1 0,2 0-6 16,-2-1-2-16,0 1-6 15,0 0-3-15,-15 0 4 0,-5 3-2 0,-7 6 1 16,2 4-1-16,3 4-2 0,3-1 1 15,4 3 0-15,7-4 1 0,4 0-2 16,3 4 3-16,1-1-4 0,1 4 2 16,6-5-1-16,6-2 0 0,3-4-1 15,4-3-3-15,3-4-3 0,2-3-2 0,3-1-8 16,-1-2-9-16,-1-11-4 0,0-5-18 16,0-5-7-16,-5-3-7 0,-3-7 1 15,1-2 21-15,-6-4 17 0,1-2 19 16,-5-2 13-16,0 0 7 0,1 2 9 15,-3 2 26-15,-1 13 12 0,-3 5 0 16,0 9-6-16,-3 5-24 0,1 3-16 16,-1 4-15-16,0-1-13 0,0 1 4 15,2 1 6-15,-2 15 6 0,0 12 11 16,-2 10-9-16,2 7-5 0,-1 4-2 0,1 3 2 16,-3 6 2-16,0 4-4 15,3 4 2-15,-2 8-4 0,1 3-2 0,-2 9 0 16,3 0-4-16,0 0 3 0,-1-2-2 15,-1-11 2-15,-2-8 3 0,-3-10 1 16,-5-14 5-16,5-10 3 0,-2-11 4 16,2-11 5-16,0-6 0 0,-5-3-1 0,-2-10-7 15,-5-11-5-15,4-8-2 16,7-6-2-16,1-9-5 0,5-4 1 16,4-8-6-16,9-5-5 0,8-1-12 0,7-1-15 15,6-2-24-15,1 6-18 0,4 2-17 16,-2 11-20-16,3 1-21 0</inkml:trace>
  <inkml:trace contextRef="#ctx0" brushRef="#br0" timeOffset="1.71229E6">14241 4029 355 0,'0'0'44'0,"0"0"13"0,0 0 3 15,0 0-6-15,0 0-35 0,0 0-17 16,0 0-4-16,0 0 0 0,0 0 3 16,-32 8 3-16,20 11 0 0,3 6 0 15,-2 2 2-15,4 6 1 0,-1 3 2 0,-2 2 0 16,0 5-1-16,-1 3-4 0,-2 4 0 16,1-1-2-16,0 0-1 0,-2-1 0 15,4-2-1-15,-3-4 1 0,3 0 0 16,-2-4 1-16,4-8-1 0,2-9 0 15,0-4-1-15,3-8 3 0,2-4-1 16,-1-1-1-16,2-4 2 0,-1 0-1 0,1 0 0 16,0 2-2-16,0-2-5 15,0 0-24-15,-2 0-50 0,2-10-95 16,0-8-90-16</inkml:trace>
  <inkml:trace contextRef="#ctx0" brushRef="#br0" timeOffset="1.71377E6">14683 4090 377 0,'0'0'30'0,"0"0"-6"0,0 0-9 16,0 0-1-16,0 0 0 0,0 0 2 0,0 0 6 15,0 0-4-15,0 0-4 0,0 0-3 16,1 129-2-16,1-93-1 0,-4-1-2 16,2 2 2-16,0-2-7 0,-1 1 4 15,1-2-6-15,-2-6 1 0,-2-6 1 16,4-5-1-16,-1-5 2 0,-2-8-2 15,3 3 0-15,0-7 1 0,0 0 1 16,0 0 6-16,0 0-4 0,0 2-3 16,0-4-4-16,0-11-4 0,0-8 2 15,7-7 2-15,-3-4 0 0,-1-2-2 0,3-1 5 16,-1-2-4-16,-1 2 3 0,3 3 4 16,-3 3 0-16,-1 9 2 0,0 1 1 15,0 9 1-15,-3 5-2 0,2 0-2 16,-2 5-3-16,0-3-9 0,0 3 2 15,1 0 2-15,2 0 1 0,1 13 7 0,5 7 0 16,1 6-1-16,3-1 1 16,3 4 1-16,0-1-3 0,3-1 3 15,2-1-4-15,0-2 1 0,-1-3 1 16,1-6 2-16,0-6 0 0,-7-3 1 0,2-3 0 16,0-3 2-16,-3-3-1 0,7-8-1 15,-8-3 0-15,2-3-2 0,-5-4 1 16,0-2-4-16,1-4 3 0,-6 0-3 15,-1-1 4-15,0-1 0 0,-3 2 2 16,0-1-1-16,0 2-1 0,-2-2 3 16,-2 5-1-16,1 6-1 0,-1 0-2 0,2 8 0 15,1 3-3-15,-2 2 0 0,3 4-3 16,0-2-4-16,-1 2-5 0,1-2-6 16,0 2 2-16,-2 0 3 0,2 0 2 15,0 11-2-15,0 6-7 0,0 8-18 16,3 2-10-16,3-2-14 0,4 0-10 15,2-1 6-15,2-2 4 0,1-4 18 16,0-3 19-16,-3-6 13 0,-3-2 10 16,1-2 15-16,-6-4 11 0,0 0 19 0,1 1 13 15,-5-2 9-15,0 0 7 0,0 0-11 16,1 0-10-16,1 1-22 16,-1-1-16-16,-1 0-13 0,0 0 1 0,2 2 4 15,-2 6 4-15,0 4 4 0,-6 6-7 16,1-1 2-16,4-2-6 0,-2-5 2 15,3 2-1-15,0 3 2 0,3-3 0 16,3 1 1-16,0-5 0 0,1-4-1 16,0 1 1-16,-3-3-1 0,5-1 0 15,2-1 0-15,1-1-1 0,5-10-2 16,-6-2 0-16,-3-4-1 0,-2 5 1 0,0-4-4 16,-6-3 2-16,0 2-3 0,0-1 3 15,-2 1 0-15,-3 3-2 0,-1 5 0 16,2-1-1-16,2 8-2 0,2 2-2 15,0-2-7-15,-1 2-10 0,1-2-17 16,0 2-17-16,-2-1-14 0,1 1-46 16,1 0-103-16</inkml:trace>
  <inkml:trace contextRef="#ctx0" brushRef="#br0" timeOffset="1.71484E6">15604 4150 487 0,'0'0'-7'0,"0"0"6"15,0 0 12-15,0 0 4 16,0 0 6-16,0 0-7 0,0 0-8 16,0 0-4-16,0 0 2 0,12 148-3 0,-11-111-4 15,1 4 3-15,-1-1-3 0,-1-3 0 16,-1-5 1-16,1-3-2 0,0-7 0 15,-2-5 0-15,-1-6 2 16,2-7 4-16,1 1 5 0,0-5-1 0,-5 0-3 16,-2-8-7-16,-1-7-4 0,-4-9 0 15,3-7 3-15,2-5 5 0,6-2 3 16,-1-4-3-16,4-2-2 0,3-3-6 16,8 0-5-16,2-2 2 0,5-2 1 15,2 3 8-15,2 2 5 0,-2 5 2 0,1 7-1 16,-3 9-2-16,-2 7-3 0,-2 5-3 0,-2 9-2 15,-4 3 3-15,2 1-1 16,3 1 2-16,-1 8 1 0,3 5-1 16,-2 1 1-16,-2 1-2 0,0 4-2 15,-5 1-1-15,0 1-2 0,-5-7-1 0,-3 4 1 16,0 1-2-16,-3-2 2 0,-6 3 1 16,-3-1 1-16,-6-5 4 0,-1-2 2 15,1 1-2-15,-3-1 4 16,3-3-2-16,1-2 2 0,7 0 2 0,3-2-1 15,4-3 3-15,-1 5-1 0,2-4 3 16,1 0 0-16,-1 6-1 0,2-1 0 16,2 5-2-16,6 3 1 0,1-2 1 15,4-1-3-15,3 1 0 0,-2-1-4 16,5 2 2-16,-1-2-2 0,0-4 1 0,2-1 1 16,-1-1 0-16,3-3 0 0,-1-4-2 15,0-1 0-15,2 0-1 0,0 0-2 16,-2-8 1-16,-1-2 1 0,-3-5-4 15,-4-1 6-15,0-2-1 0,-4 6 5 16,-5-3 0-16,-3 4 3 0,-1-1 1 0,2 2-1 16,-2 3 2-16,0-1-1 0,0 1-5 15,-2 2-3-15,1 2-2 0,1 3-2 16,-1 0 2-16,-2 0 5 0,-6 6 3 16,3 3-1-16,-1 2 3 0,3 6-2 15,4 0 0-15,0 3 0 0,1 0-2 16,6-3-2-16,5-2 2 0,1-1 0 15,4-3 2-15,4-3-3 0,0-3-2 16,4-4-2-16,1-1-5 0,0 0 3 16,-1-9-2-16,-2-4 0 0,-2-4-4 15,-3-2 1-15,0-7-2 0,-6-3 4 16,-1-3 1-16,-2-3 3 0,-3-2 2 16,0-2 1-16,-3 1 3 0,0 0 0 15,-2 1 1-15,2 11 1 0,-3 2 2 0,1 10-1 16,-1 6 1-16,0 2-3 0,0 6-5 15,0-1-5-15,0 1-5 0,0-2 4 16,0 2 3-16,0 0 4 0,-4 8 3 16,-2 7 1-16,2 11-3 0,1 2-1 15,2 4-1-15,-1 3 1 0,2 1-1 0,-1 7 1 16,1 1 1-16,-2 2-3 0,2 2 0 16,-1 4 0-16,2 1-2 0,1 0 2 15,1-1 0-15,-3 1-1 0,0-4 0 16,-2-4 1-16,2-4 1 0,-3-7-1 15,0-10 0-15,0-5 2 0,2-7-1 0,-1-6 3 16,2 0 4-16,0-6 0 16,-2 0 1-16,2 0-1 0,-6 0-2 15,2-4-5-15,-4-12-1 0,1-5-1 16,4-5-1-16,3-2-5 0,1-4-4 0,8-1-13 16,3-2-25-16,8 1-34 0,2-2-40 15,7 2-32-15,1 4-23 0</inkml:trace>
  <inkml:trace contextRef="#ctx0" brushRef="#br0" timeOffset="1.71499E6">16772 4418 547 0,'0'0'44'0,"0"0"-6"16,0 0-5-16,0 0-8 0,0 0-5 0,0 0-6 16,0 0-5-16,0 0-6 0,0 0-5 15,0 0-10-15,12 0-14 0,-12 0-52 16,2 0-115-16,-2 0-85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4-25T04:31:06.6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7865 3112 180 0,'0'0'24'0,"0"0"3"15,0 0-5-15,0 0-1 0,0 0-2 16,0 0-4-16,0 0 2 0,0 0-2 16,0 0 4-16,11-16 0 0,-9 15 2 15,-1-1-1-15,1 1 0 0,-2-1 0 0,1 1-2 16,-1-1-2-16,2 0 0 0,-2 1-4 15,1 1-2-15,-1-2-4 0,0 2-4 16,0-1-3-16,0 1-5 16,0-2 2-16,3 2-1 0,-3 0 3 0,0 0 2 15,0 0 4-15,0 0-3 0,3 0 2 16,-2 5-1-16,1 7-1 0,-2 4 2 16,1 2-1-16,1 5-1 0,-2 0 1 15,0 1 0-15,-2 3-1 0,2 0 0 16,0 1-1-16,0 3 2 0,-1 1-1 0,-1-2 2 15,1 0-2-15,-2-1 0 0,0-4 0 16,2-7 0-16,-1-7 0 16,1 0-1-16,1-5 0 0,0-1 2 0,0 1 2 15,0-6 2-15,0 0 1 0,0 0 4 16,0 0-1-16,0 0-4 0,0 0-1 0,0-16-5 16,0-8-3-16,0-10 1 15,3-2 1-15,1-2-1 0,3 0 0 16,2-4 1-16,-2 3 1 0,3 0 0 15,0-1-1-15,0 1-1 0,-1 6 0 0,4 2 2 16,-3 6 2-16,2 1 0 16,-1 7-1-16,-2 4 0 0,1 5-1 0,-4 1 0 15,4 1-1-15,-1 3 0 0,1 0-1 16,1 2 0-16,1 1 1 0,7 0 1 16,-3 4-1-16,5 4 0 0,-6 1 1 15,2 2-1-15,-5 1 1 0,-4-3-1 16,-2 3 3-16,-1 5 0 0,-4-1 4 15,-1 8 0-15,-1 1 1 0,-2-2-5 16,-6-1 0-16,-4-2-1 0,1-2 0 0,-3-1-1 16,0-2-2-16,2-7-2 0,3 0-6 15,1-2-9-15,5-4-13 16,1 1-40-16,-1-3-97 0,1-3-58 16</inkml:trace>
  <inkml:trace contextRef="#ctx0" brushRef="#br0" timeOffset="494.9809">8469 2917 320 0,'0'0'-4'0,"0"0"7"0,0 0 3 0,0 0 6 15,0 0-5-15,0 0-2 16,0 0-2-16,0 0 1 0,0 0-4 0,-10 233 2 16,7-190-1-16,-4-4-1 0,4-2 0 15,0-5 1-15,-1-3 3 0,1-11 1 16,0-1 4-16,0-7 2 0,3-5 3 0,0 1 5 16,0-6 5-16,-1 0 5 15,1 0-5-15,0 0-7 0,0 0-9 16,0-9-10-16,1-9 1 0,5-5-3 15,4-2 1-15,0-1 0 0,0 0-3 0,2 2 1 16,1 3 2-16,0 4-1 16,0 7 1-16,-7 2-1 0,-3 6 0 0,-3 2 0 15,1 0 3-15,8 0 2 0,0 8 3 16,-1 4 3-16,1 5 0 0,-3 1 2 16,-2 0 0-16,-1 2 0 0,1-6-3 15,-1 3-1-15,1-2-1 0,-1-3-1 16,2 4 0-16,-1-6 0 0,-1-2-2 15,5 1-1-15,0-3-1 0,5 1 0 16,4-6-4-16,6-1-5 0,2 0-3 0,7-11-8 16,1-1-14-16,4-3-16 0,1 0-19 15,-2-4-20-15,-1-1-11 0,0 1 11 16,-3 0 30-16</inkml:trace>
  <inkml:trace contextRef="#ctx0" brushRef="#br0" timeOffset="982.4917">9055 3190 48 0,'0'0'64'0,"0"0"6"0,0 0 5 16,0 0-10-16,0 0-5 0,0 0-11 15,0 0-12-15,0 0-9 0,0 0-9 16,0 0-4-16,-74-38-2 0,55 44-4 16,1 4-3-16,0 2 0 0,4 1-6 0,2 1 3 15,3-4-2-15,1 3-1 0,5-4 0 16,3-4-1-16,-1 7 0 0,1-6-1 16,0 3 1-16,0 2 2 0,0-8 1 15,1 3 1-15,6-2 0 0,3-3-2 16,5 1 0-16,2-2-3 0,3 0-2 0,-2-8-3 15,-1 0 1-15,-5 0-1 0,-2-1 2 16,-3 5 2-16,-4 0 2 16,1 3 1-16,-4 1-2 0,0 0-3 15,0 0-1-15,2 0-3 0,-1 0 8 0,-1 0 2 16,0 0 6-16,3 0 3 0,0 5-3 16,1 5-1-16,-1 1 1 0,3-2-3 15,-3 2 0-15,1-2-2 0,-1 0 0 16,4-1 0-16,-1 0 1 0,1-5-2 15,2 2-1-15,1-5-4 0,6 0-7 16,0-2-5-16,7-8-13 0,0-2-14 0,-2-1-11 16,-1-3 2-16,-3 3 3 0,-4-3 19 15,-3 6 16-15,0 0 10 0,-7 2 13 16,0 3 11-16,1 3 13 0,-4 2 9 16,0-2-1-16,0 2-7 0,2-3-14 0,-2 3-15 15,1 0-4-15,-1-3 4 16,2 3-1-16,-2 0 6 0,1 0-5 15,2 0-3-15,0 3-3 0,1 7-2 16,-1-3-1-16,3 1-5 0,-3 1-7 0,-2-6-10 16,4 5-10-16,-4-5-21 0,1 0-28 15,-1 2-43-15</inkml:trace>
  <inkml:trace contextRef="#ctx0" brushRef="#br0" timeOffset="1877.7355">9393 3199 427 0,'0'0'43'0,"0"0"-21"0,0 0-19 0,0 0-8 15,0 0 2-15,0 0 1 0,0 0 4 16,0 0-1-16,0 0-1 0,0 0-1 16,23 6 0-16,-18 3-2 0,-1 2 0 15,-1-2 1-15,0 1-1 0,-3-5 0 16,4 3 3-16,-2-3-1 0,-1 0 4 0,2-1 0 15,-3-4 1-15,0 0 3 0,0 0-2 16,1 2 1-16,-1-2-3 16,2 0-2-16,-1 1 0 0,1-1-1 15,2 0 0-15,-1 0 0 0,1-3 0 0,1 2 1 16,-5 1-1-16,0-1 0 0,0 1 1 16,1 0-2-16,1-2 0 0,-1 2 0 15,1-2-2-15,0 2 0 0,0-1 1 16,-1 1 0-16,1 0 6 0,-1 0-4 15,-1 0 1-15,3 0 0 0,-3 0 0 0,3 0 1 16,-2 0 0-16,1 0 2 0,-1 0-1 16,1 0-1-16,-1 0 0 0,1 0-2 15,-1 1-1-15,1 1 0 0,-1 0-2 16,2 2-1-16,1-1 0 0,2 0-3 16,0 2-1-16,-2-4-4 0,-1-1-4 15,3 2-4-15,-1-2-8 0,1 0-6 16,3 0-7-16,3-2-3 0,-1-2 0 15,2-3 9-15,-5 4 10 0,6-4 16 16,-5 4 11-16,-2-3 6 0,3 1 5 0,-7 2 6 16,4-2 4-16,-4 2 0 0,0 0 0 15,0 2-4-15,-3 1 0 0,3-3 0 16,1 1-1-16,-1-1-2 0,1 1-6 16,-4 2-4-16,0-3-1 0,0 3-1 15,0 0 5-15,3 0 5 0,1 3-3 16,-1 6-1-16,0-1-3 0,-1 4-5 15,-1-2-1-15,1 0-1 0,-1 1-3 16,-1-1-2-16,4-1-1 0,-1-2-3 16,0 1 2-16,4-3-1 0,-1 1-1 0,3-6-2 15,8 0-6-15,-1 0-5 0,4 0-5 16,-1-6 0-16,-1-2 11 0,-6 2 7 16,0-3 12-16,-6 1 8 0,1 0 4 15,-3-1 7-15,-2 4 6 0,1 1 2 16,-3 4-1-16,0-2-4 0,0-2-3 0,0-1-5 15,0 1-2-15,0 1-2 0,0 3-3 16,-6-2 0-16,-1 4-2 0,1-2 0 16,2 0-1-16,-1 0 0 15,2 0 1-15,0 1-3 0,0 3-1 0,3-4 0 16,-1 0-3-16,1 5 0 0,-3 5 0 0,7-1 0 16,5 1-1-16,-3-3-1 15,3-3-1-15,1 1 0 0,-6-4 0 16,6-1 0-16,-4 0 0 0,7-1-1 15,-1 1-2-15,-6 0-1 0,-1 0 3 0,-5 0-1 16,0 0 0-16,0 0-2 16,3 0-3-16,-2 0-3 0,1 0 1 0,-1 0-2 15,2 1 1-15,-1 4-7 0,-1 1-17 16,-1 3-45-16,-6-1-119 0</inkml:trace>
  <inkml:trace contextRef="#ctx0" brushRef="#br0" timeOffset="2922.1481">5691 3332 337 0,'0'0'29'0,"0"0"9"0,0 0 7 15,0 0-1-15,0 0-7 0,0 0-12 16,0 0-9-16,0 0-9 0,0 0-4 15,0 0-2-15,2-36-1 0,-2 35-3 0,0 1-4 16,0 0 2-16,0 0 4 0,0 1 1 16,0 16 6-16,-2 7-2 0,2 10-4 15,0 0 2-15,-1 2-1 16,1-1-1-16,-2 0 0 0,2-3 0 0,-1-1 0 16,1-3-1-16,0-8-1 0,0-2-2 0,0-7-5 15,-2-5-9-15,2 5-15 16,2-7-31-16,-1 1-65 0,5-5-87 15</inkml:trace>
  <inkml:trace contextRef="#ctx0" brushRef="#br0" timeOffset="3159.5282">5979 3299 403 0,'0'0'1'0,"0"0"11"0,0 0 15 16,0 0 4-16,0 0 0 0,0 0-8 16,0 0-11-16,0 0-5 0,0 0-2 0,13 112-2 15,-13-87-2-15,0 1 0 0,0 2 0 16,0-2-3-16,0 0-2 0,0-2-7 16,0-6-6-16,0-1-12 0,0-5-33 15,0-6-56-15,0 0-92 0</inkml:trace>
  <inkml:trace contextRef="#ctx0" brushRef="#br0" timeOffset="3946.3471">6193 3348 427 0,'0'0'-2'0,"0"0"8"15,0 0 10-15,0 0-7 0,0 0-5 0,0 0 0 16,0 0-3-16,0 0 1 0,0 0-2 16,0 0-1-16,-4 172 2 0,4-160-2 15,0-5 0-15,1-1 0 16,-1-6-1-16,0 0 5 0,0 0 3 0,0 1 5 16,0 1-4-16,0-2-6 0,0 0-8 0,0-2-7 15,0-15 1-15,0-8-2 16,2-8 3-16,-1 4 2 0,4 3 7 0,-1 2 5 15,1 7 1-15,0 2 3 16,-1 6 0-16,-2 5 1 0,1-1 1 0,-3 5-2 16,0-2-9-16,0 2-2 0,1 0 1 15,-1 0 4-15,0 0 7 0,3 0 2 16,0 2-2-16,1 7-3 16,2-1-1-16,-5-3 1 0,1-1 1 0,-2-4 2 15,0 0 0-15,0 0 3 0,1 1 2 0,-1 1 1 16,2-1 2-16,-2 1-1 15,1-1-3-15,-1 1-2 0,0 0-2 16,0-1-3-16,3 1-2 0,-3 0-3 16,0-1-2-16,0 0-3 0,0 0 3 0,3 6 1 15,0 4 3-15,0-2 2 0,1 5-2 16,-2 2 1-16,1-6-1 0,2 7 0 16,-5-6 0-16,3 0 1 0,0 0-1 15,-2-1 1-15,2 3 0 0,-3-9-2 16,0 2 3-16,0-6-3 0,0 5 1 0,2-1 0 15,-1 1 0-15,1 0 2 0,-2-5 1 16,0 0 3-16,0 0-1 0,1 0-3 16,1 0 1-16,2-10-4 0,-1-7-2 15,7-5 1-15,-6-5-1 0,1 1-2 16,-1-1 0-16,2 2-1 0,-1-3 1 16,0 5-2-16,1 4 4 0,-2 3-1 15,2 2 0-15,-2 5 2 0,-2 4-1 16,5-2 2-16,-6 4-1 0,2-1 0 15,0 1 1-15,1 2 0 0,1 0 0 0,-1-1 0 16,6 0 0-16,-4 2 1 16,4 0 0-16,3 0-1 0,-4 2 1 15,4 5-2-15,0 1 1 0,-3-2 0 0,0 4-2 16,-3 2 4-16,0 3-1 0,2 4 2 16,-3 1 0-16,4-2-2 0,-4 2 3 0,-3-8-5 15,0 4 0-15,-2-4-1 16,-1 0-4-16,3 0 0 0,-3 1-5 15,0-1-9-15,0-6-23 0,0 1-37 16,0-7-57-16,0 0-84 0</inkml:trace>
  <inkml:trace contextRef="#ctx0" brushRef="#br0" timeOffset="4424.4503">6750 3250 375 0,'0'0'19'15,"0"0"3"-15,0 0 0 0,0 0-3 16,0 0-5-16,0 0 0 0,0 0-3 16,0 0-3-16,0 0 1 0,0 0-4 15,-35 192 0-15,37-168 0 0,-1 1-4 16,1-8 1-16,-2 2 1 0,0-7-1 15,0-6-1-15,1 0 2 0,-1-6-2 0,0 0 0 16,0 0 3-16,0 1 2 0,0 1 0 16,0 0-2-16,0-2-7 0,0 0-6 15,0-16-6-15,0-7-4 0,0-7-1 16,0-4-4-16,3 0 3 0,4 0 5 16,-1-1 3-16,0 1 9 0,1 3 2 15,0 3 6-15,2 6 1 0,-5 6 5 16,2 2-2-16,-2 6 1 0,-2 4-4 15,1 1 0-15,-3 3-3 0,0-2 1 0,4 2 4 16,6 2 1-16,0 5 6 0,2 6 0 16,-1 4-1-16,-2-2-1 0,-6 5-3 15,7 2-3-15,-4 1-1 16,-2 2-2-16,2 0 0 0,0 3 0 0,-3 1 0 16,-2 1-3-16,3 1-3 0,-4 1 0 15,0 0-2-15,-2-5-7 0,2 1-9 16,-2-8-31-16,-4 2-59 0,-1-7-107 15</inkml:trace>
  <inkml:trace contextRef="#ctx0" brushRef="#br0" timeOffset="4613.0964">6837 3499 509 0,'0'0'8'0,"0"0"-1"0,0 0-1 16,0 0 0-16,0 0-4 16,0 0-3-16,0 0-2 0,0 0-12 0,0 0-28 15,0 0-84-15,150-57-96 0</inkml:trace>
  <inkml:trace contextRef="#ctx0" brushRef="#br0" timeOffset="5398.8675">4967 3571 168 0,'0'0'45'0,"0"0"-4"16,0 0-1-16,0 0-4 0,0 0-6 16,0 0-3-16,0 0-2 15,0 0-8-15,0 0-6 0,6-14-6 0,-6 13-3 16,-6 1-2-16,-4 0 0 0,-9 0 1 16,0 3 0-16,-4 7 0 0,0 0-1 15,4 2 0-15,-3 1 1 0,1-3-1 16,2-1 4-16,3-1-2 0,4-3 0 15,1-1 3-15,8-3-1 0,-1 1 0 0,-2-2 1 16,0 2-2-16,3-2 0 0,-4 1 0 16,7-1-1-16,0 0-1 0,0 0-2 15,-1 0-2-15,-1 0-5 0,1 0-5 16,-4 0-9-16,1-1-8 0,1-3-16 16,-3-4-22-16,5 1-31 0,-5-3-34 0</inkml:trace>
  <inkml:trace contextRef="#ctx0" brushRef="#br0" timeOffset="5657.6964">4643 3520 165 0,'0'0'33'0,"0"0"1"15,0 0-2-15,0 0-1 0,0 0-3 0,0 0-2 16,0 0-2-16,0 0-4 0,0 0-6 15,0 0-2-15,-155 137-6 16,154-134 1-16,-1 6 3 0,2-3 4 16,-1 5 5-16,4 3 1 0,4-2-5 0,8 4 1 15,3-4-8-15,2 0-1 0,5-3-5 16,1-1 0-16,2-1-1 0,-1-2-5 16,-1-3-1-16,-3 1-13 0,-4-1-13 15,0-2-47-15,-3 0-79 0,-5 0-59 16</inkml:trace>
  <inkml:trace contextRef="#ctx0" brushRef="#br0" timeOffset="24043.0299">3337 3483 142 0,'0'0'50'0,"0"0"1"16,0 0-3-16,0 0-5 0,0 0-11 15,0 0-12-15,0 0-9 0,0 0-3 0,-7-13 1 16,7 13 0-16,-3-2-2 0,3 2-2 16,0-2-5-16,0 2-4 0,0-1-3 15,0 1-1-15,0 0 7 0,-3 0 7 16,0 12 6-16,0 8 3 0,-3 10-4 16,1 3-3-16,-1 5-3 0,-1 3-3 0,1-1-1 15,0 1-1-15,-1-3 0 16,6-3 3-16,1-3-2 0,-2-3 2 15,2-3-3-15,5-5 1 0,3-4-1 16,-1-5 2-16,2-3-2 0,-3-4 2 0,7-1 4 16,3-1 4-16,4-3 4 0,6 0-1 15,0-3-5-15,3-7 0 0,1-2-4 16,6-6-3-16,-1 1 0 0,1-2-5 16,-1 1-1-16,-3-1-4 0,-3 1-6 15,-6 4-7-15,-10 4-16 0,-3 3-25 16,-6 4-47-16,-4 3-35 0</inkml:trace>
  <inkml:trace contextRef="#ctx0" brushRef="#br0" timeOffset="24237.0462">3373 3740 220 0,'0'0'19'0,"0"0"10"15,0 0 1-15,0 0 0 16,0 0-8-16,0 0-7 0,0 0-6 16,0 0-6-16,0 0-11 0,247-141-13 15,-229 133-18-15,1 4-30 0,-9 3-59 0</inkml:trace>
  <inkml:trace contextRef="#ctx0" brushRef="#br0" timeOffset="24400.6213">3470 3430 160 0,'0'0'25'0,"0"0"-5"16,0 0-4-16,0 0-6 0,0 0-14 16,0 0-12-16,0 0-23 0,0 0-49 15</inkml:trace>
  <inkml:trace contextRef="#ctx0" brushRef="#br0" timeOffset="25549.6916">3709 3618 365 0,'0'0'23'0,"0"0"1"0,0 0-6 16,0 0-11-16,0 0-9 0,0 0-4 0,0 0-1 15,0 0 3-15,0 0-1 16,34 13 3-16,-25 4 1 0,0 0-2 16,-6-3 3-16,1 3 0 0,-2-7 0 0,-1-4 2 15,3 5-2-15,-4-6-2 0,3-1 2 16,-3 1-1-16,0-5 5 0,0 0 1 16,6 0 0-16,3 0-3 0,5-6-4 15,2-8-2-15,1-1 1 0,-2-1 2 16,2-1 1-16,-1 2 1 0,-3 4-2 15,-7 5-1-15,-2 5-6 0,-4 1-4 0,0-2 0 16,0 2-3-16,2 0 15 16,-2 0 4-16,0 0 6 0,0 3 3 15,0 5-7-15,0 4-4 0,-2 0-3 0,1-6 2 16,-1 1 0-16,2-3 3 0,0 2 2 16,0 2-1-16,5 1 4 0,-2-6 0 15,4 1-2-15,6-4-1 0,3 0-5 16,4-7-2-16,0-2-2 0,-2-2-1 15,-7 4 1-15,4-3-2 0,-8 6 0 0,-3 1 0 16,2 0-6-16,-6 3-4 0,0 0-6 16,0 0 7-16,0 0 10 0,1 0 7 15,-1 0 8-15,-3 10-3 0,-5 6-4 16,2 4 0-16,0 1-2 0,2 2-1 16,2 0 4-16,1 2-4 0,-2 1 1 0,3 3-1 15,0 0 0-15,0 3 0 16,6 2 1-16,-2 1-1 0,-1 6 0 15,0 3-1-15,0 5 0 0,-3 2 1 16,0 5-2-16,0-4 1 0,-3-3-1 0,-7-3-2 16,-4-4 1-16,-4-4 1 0,-2-4 1 15,-6-7 6-15,0-5-1 0,1-4 4 16,-2-7-1-16,1-8 3 0,3-3-4 16,5-6-3-16,4-9-4 0,5-8-7 15,3-7-3-15,6-7-7 0,0-5-4 16,9-6 0-16,6-4-1 0,6-2 6 15,4-1 2-15,5 1 7 0,3 6 1 16,-1 5-1-16,3 3 2 0,-3 4-1 16,1 1 4-16,-1 3-1 0,-2 2 5 0,-1 1 0 15,-3-1 4-15,0 1 2 0,0 0 0 16,-4 2 2-16,-2 0-1 0,-4 1 2 16,-6 0 5-16,-3 2 1 0,-2 6-1 15,-4 1 2-15,1 2-3 0,-2 2 1 16,-5-2-4-16,1 8-3 0,1 3-4 0,0 1-3 15,-4 3-2-15,-9 0-2 16,0 5 2-16,-6 5 2 0,5 3-4 16,4 1 2-16,4-3-3 0,1 3 0 15,2-5-3-15,3 0 1 0,3 2 1 0,-3-6 1 16,3 0 2-16,0-5 2 0,0 3 1 16,0 2 3-16,0-1 1 0,3 0 0 15,4-4-1-15,0 0-1 0,5 0-3 16,0 0 0-16,-8 0 0 0,7-3-4 15,-5 3-1-15,-1 0-1 0,2 0 0 0,1 7 7 16,0 10-1-16,-1 8 0 0,-1 4 2 16,-3 4-3-16,1 5 3 0,-4 4-3 15,1 2 0-15,1 1 0 0,2 2-3 16,-1 4 2-16,3 1-1 0,1 0 1 16,2 0 0-16,-2-1 1 0,2-2 0 0,-3-4 1 15,2-3 1-15,-4-6 0 16,-4-4 4-16,0-4 0 0,0-9 4 15,-1-4 5-15,-2-7 3 0,-5-1 2 16,0 0-1-16,-2-7-1 0,-7 0 0 0,2-5 0 16,-6-7-3-16,5-8 0 0,1-8-11 15,2-4 0-15,8-5-6 0,-1-3 1 16,4 0 1-16,2-3-2 0,0 2 1 16,8-1-2-16,3 8-1 0,4 0-6 15,3 6-3-15,7 7-9 0,2 3-13 16,5 4-27-16,3 2-50 0,1-1-77 15</inkml:trace>
  <inkml:trace contextRef="#ctx0" brushRef="#br0" timeOffset="25705.9187">4870 3955 726 0,'0'0'24'15,"0"0"-3"-15,0 0-7 0,0 0-7 16,0 0-1-16,0 0-7 0,0 0-7 0,0 0-19 15,0 0-36-15,-13-4-78 16,6 4-139-16,1 0 2 0</inkml:trace>
  <inkml:trace contextRef="#ctx0" brushRef="#br0" timeOffset="30099.6776">3620 2200 51 0,'0'0'21'16,"0"0"4"-16,0 0-3 0,0 0 1 15,0 0-2-15,0 0-1 0,0 0-2 0,0 0 1 16,0 0-2-16,15-76-2 0,-15 70-3 16,0 2-4-16,0 4-7 0,3-2-7 15,-3 2-1-15,0 0 0 0,0 0 4 16,-3 10 4-16,3 10 2 0,0 8 1 16,0 5-1-16,0 4 1 0,0 2-3 15,0 1 1-15,-3 3 3 0,6 4 0 16,-3 1 7-16,6 4-1 0,-3 2-1 15,1 1 0-15,0 0-8 0,-1-2 0 16,0 1 1-16,3-3-1 0,-3-2 2 0,3-3-1 16,0-6 0-16,-1-5-3 0,1-6 3 15,-2-5-1-15,-1-8 1 0,2-1-1 16,-4-5-1-16,2-6-1 0,0 6 1 16,1-6 1-16,-4 1-2 0,3 0-2 15,-3-5 2-15,0 0 2 0,0 0-1 16,0 1-1-16,1 1 3 0,-1-1 2 15,2-1-4-15,-2 0-2 0,0 1-8 16,1-1-5-16,-1 0-6 0,2 0-5 16,-2-2-6-16,1-5-22 0,-1-6-29 15,0 0-24-15</inkml:trace>
  <inkml:trace contextRef="#ctx0" brushRef="#br0" timeOffset="30754.461">3541 2828 0 0,'0'0'5'15,"0"0"2"-15,0 0 0 0,0 0 0 16,0 0 1-16,0 0 1 16,0 0 2-16,0 0 1 0,0 0 1 0,0 0-1 15,-17 3 1-15,14-3-1 0,3 0 0 16,-3 2-3-16,3-2-3 0,0 0-1 0,-3 0-3 15,3 2-1-15,0-2 1 16,0 0-1-16,-1 0 0 0,1 0 1 16,-2 0 1-16,2 0 0 0,-1 0 2 0,1 0 1 15,-2 0 2-15,2 0 0 0,0 1 2 16,0-1-1-16,0 0-1 0,0 0 0 16,-1 0-2-16,1 0 1 0,0 0-1 15,0 0-2-15,0 0-5 0,0 0 1 16,0 0 1-16,0 6 3 0,0 5 5 15,6 6-3-15,-2 5-1 0,6 3-2 16,-3 1-1-16,2 1 1 0,3 1-1 16,2-1 1-16,2-2 0 0,3 0 2 15,-1-2-1-15,-3-3 3 0,2-2-2 0,-5-4 4 16,-2-3 1-16,-3-4 2 0,-4-3 4 16,3-1 9-16,-6-3 7 0,0 0 4 15,3 0-4-15,4-8-12 0,10-11-6 16,-2-6-8-16,-2-11-1 0,-3-1 0 15,3-5-2-15,0-3 0 0,-3-4-2 16,3 1-1-16,-3 3 0 0,-1 7 0 0,1 6-1 16,-6 11 0-16,2 8-4 0,-6 8-11 15,0 5-9-15,0-1-11 16,3 1-16-16,-3 1-15 0,3 13-22 0,0 9-77 16</inkml:trace>
  <inkml:trace contextRef="#ctx0" brushRef="#br0" timeOffset="32962.5736">5406 2219 61 0,'0'0'29'0,"0"0"-3"0,0 0-5 16,0 0-2-16,0 0 1 0,0 0 12 16,0 0 3-16,0 0-3 0,0 0-5 15,12-52-14-15,-12 50-8 0,0 2-7 16,0-1-3-16,0 1 3 0,0 0-1 15,-7 4 3-15,-6 10 0 0,-3 6 1 0,-1 5-1 16,-4 2 2-16,4 1-1 0,-3 4 1 16,1-3-1-16,0 2 0 15,-1 1 4-15,10-1-4 0,-2 3 5 16,9-6 0-16,0-1-6 0,1-1 6 0,4-4-6 16,7-2 1-16,3-5 2 0,-1-1 0 15,5-3 1-15,3-4 0 0,0-5-1 16,4-1 2-16,1-1-3 15,2-3 0-15,2-4-2 0,-3-4 0 0,2-3-2 16,-1 1 1-16,0-4 0 0,-3 0-8 16,-1 0 9-16,0-2-7 0,-7 1 9 15,-6 6 1-15,-6 5-4 0,0 4 9 16,-3 3-4-16,0-2 5 0,0 2 2 16,0-2-11-16,0 2 4 0,-3 0-8 0,-7 0 3 15,-6 4 1-15,0 9 0 0,5 2 6 16,2 2-7-16,3-3 5 0,0 1-6 15,5-3 0-15,1-1 0 0,0 2 3 16,0-3-1-16,4 1 3 0,3-5 1 16,1 2 0-16,3-5 1 0,5-1-1 0,0-2-1 15,6-1-3-15,-2-5-2 0,0-4 2 16,-1 2 0-16,-3-3 0 0,-6 2-1 16,0-2 0-16,-1-1 0 15,-5 3-7-15,2-7 8 0,-6 6-11 0,0-3 7 16,0-4-2-16,0 7-4 0,-3-5 8 15,-1 6-9-15,-4 1 9 0,0 1 1 16,2 2 2-16,-1 0-1 0,2 2 1 16,2 2 0-16,-2-2-1 0,2 0-2 15,0 0-6-15,3-1-2 0,0-1-2 0,0-6 4 16,6-1 2-16,4-5 1 0,0 1 2 16,0 7 2-16,0 2 2 0,-4 0 1 15,3 3-1-15,1-1 0 0,-9 2 1 16,5 1-4-16,-6 2 0 0,0-1 0 15,6 1 1-15,3 0 1 0,-1 3-2 0,7 5 4 16,-5 1-1-16,0 3-1 16,0 4 1-16,-1-2 0 0,-1-4 0 0,-2 4-1 15,0 1 1-15,1 2 5 16,-1 6-6-16,-4-6 6 0,-1 0 1 0,-1 1-8 16,0-5 7-16,0-1-6 0,0-6-1 15,0-6 1-15,0 0 2 0,0 0 4 16,0 2 6-16,0-1 6 0,0 1-7 15,0-2-8-15,4 0-6 0,3-3-8 16,2-9-3-16,5-9 13 0,0-2-9 0,0-1 4 16,2-3 4-16,1 6-5 0,2 1 6 15,-6 8 1-15,-1 1 0 0,-5 5-2 16,-4 3 1-16,3 0 0 0,-6 3-1 16,4 0 5-16,0 0 1 0,2 6 0 15,0 8 2-15,0 3 4 0,1 4-6 16,-4 1 4-16,-2-2-8 0,-1-5-3 15,3 1 5-15,0-5-9 0,0-1 5 16,0 1-11-16,-2-7-7 0,1 3-14 16,1-4-32-16,0 1-51 0</inkml:trace>
  <inkml:trace contextRef="#ctx0" brushRef="#br0" timeOffset="33994.761">6271 2259 25 0,'0'0'13'0,"0"0"3"15,0 0-7-15,0 0-2 0,0 0-2 16,0 0 0-16,0 0 3 0,0 0 4 15,0 0 2-15,48 48 1 0,-42-33-7 16,-5 0-1-16,1-1-6 0,3 3 2 0,-2-6 0 16,0 0 2-16,0-1 0 0,-3-5 1 15,3 2 0-15,0-2 7 16,-2 0 3-16,1-1 13 0,-2-4 0 0,0 0-10 16,4-1 2-16,6-4-14 0,3-6 0 15,0-4-1-15,0 0 0 0,-1-4-2 16,-2 2 2-16,-3 3 0 0,-4 1 1 15,3 4 0-15,-6 3 0 0,3-4-1 16,-2 6-3-16,1-1-5 0,-1 2-13 0,-1 3-14 16,0-2-15-16,0 2 8 15,2 0 7-15,-2 0 6 0,5 0 9 0,-2 0-12 16,3 5-10-16,1 0-2 16,1 2 1-16,0 0 11 0,-1-2 9 0,2 0 17 15,0-2 0-15,1 2 6 0,-6-3 6 16,5-1 7-16,-3-1 5 0,-1 0 7 15,0 2 9-15,-5-2 8 16,0 0 10-16,4 0-16 0,-1 0-9 0,4-2-16 16,1-3-14-16,0-2 0 0,2-4 2 0,-4 6-2 15,4-7 1-15,-4 4 0 0,-2-1 2 16,2-2 1-16,-3 2 3 0,3-1 1 16,-5 6 1-16,3 0 5 0,-4 4 0 15,0-2-2-15,0 2-4 0,0-1-9 16,2-1-4-16,-2 0-4 0,0 1-4 15,0 1 3-15,0-2 3 0,0 2 5 16,-10 5 3-16,-2 7-1 0,-2 8-3 16,2-2-1-16,2 4 1 0,6-7-1 15,-2 2-1-15,5-7 2 0,1 4-5 0,0 2 4 16,0-5-4-16,5 4 2 0,-2-5 2 16,6-4 0-16,-5 2 2 0,5-5 1 15,2 1 0-15,0-4-2 0,6 0-2 16,-1 0-5-16,4-7-3 0,-2-3 1 15,-3-2-2-15,-3 0 0 0,4 0-3 0,-6-4 2 16,0 1-3-16,3-2 5 0,-3 2 5 16,-2 5 7-16,0-5 5 0,-4 10 2 15,-2 0 6-15,1 2-1 16,-3 3 0-16,0 0-3 0,0 0-5 0,1 0-6 16,-1-1-5-16,2 1-6 0,-2-2 3 15,1 2 5-15,-1 0 3 0,2 0 8 16,2 0-4-16,-1 0-2 15,7 6 0-15,-4-1-2 0,1 0 1 0,-1-1-1 16,-5-3 1-16,9 2 0 0,-5-2-2 0,5-1 0 16,4 0-4-16,2 0-2 0,4-7-2 15,-1-5-6-15,0 2-3 0,1-4-2 16,1 1 5-16,-7 5 6 16,-1 0 8-16,-7 2 4 0,-1 3-3 0,0 1-2 15,-5 2-2-15,0 0-5 0,0 0 7 16,1 0 4-16,4 0 5 0,-1 5 5 15,-1 2-7-15,6 7-4 0,-4-1-1 16,0-5-3-16,-1 6-2 0,2-6 0 16,-2-3 0-16,2 2 4 0,-2-6 0 0,5-1-5 15,3 0-13-15,2-1-31 0,6-9-43 16,2-7-19-16</inkml:trace>
  <inkml:trace contextRef="#ctx0" brushRef="#br0" timeOffset="34418.9674">7389 1873 134 0,'0'0'4'0,"0"0"3"15,0 0 2-15,0 0 0 0,0 0-2 0,0 0-2 16,0 0-5-16,0 0 0 0,0 0-1 16,0 0-1-16,-29 226-1 0,29-189 1 15,-1-2-3-15,1-4 1 0,0-2-1 16,-2-5 1-16,-1-7 0 0,-1-2 1 15,1-5 3-15,-1-6 1 0,1 1 6 16,3-5 8-16,0 0 3 0,0 0 0 0,-3 0-1 16,3 0-7-16,-1 0 3 15,1 0 1-15,-2-4 4 0,2-1-4 16,0-8-2-16,2-3-7 0,5 3-4 0,3 0-2 16,0 4-2-16,2 0 0 0,-4 4 0 15,5-4 1-15,-4 4-1 0,1 0 1 16,0 1 1-16,-5 3 1 0,-1-1 0 15,-4 2 1-15,0-2 1 0,0 2-2 16,3 0-3-16,-3 0 1 0,7 0 17 0,-3 0 7 16,2 5 5-16,0 6 1 0,-2-2-15 15,-1 8-6-15,1-2-1 0,-2-4-2 16,1 5-1-16,-2-5-1 16,1 0-2-16,-1-1 0 0,-1-6-3 0,3 1-5 15,-3-5-13-15,0 0-10 0,0 0-13 16,0 0-74-16,9 0-58 0</inkml:trace>
  <inkml:trace contextRef="#ctx0" brushRef="#br0" timeOffset="34536.6523">7771 1855 19 0,'0'0'-15'16</inkml:trace>
  <inkml:trace contextRef="#ctx0" brushRef="#br0" timeOffset="35483.3939">7882 2162 255 0,'0'0'6'0,"0"0"4"0,0 0-1 0,0 0 1 16,0 0-5-16,0 0-2 15,0 0-3-15,0 0 0 0,0 0 0 0,0 0-1 16,-101 104-1-16,99-91 1 0,1-10 1 16,1 4-1-16,0-7 1 0,-3 0 1 15,3 0 3-15,0 1 5 0,0 0 3 16,0 2 2-16,0-3-6 0,6 0-4 15,0 0-2-15,4 0-2 0,6-5 0 16,-5-4-4-16,1-5 2 0,4 0-3 0,-6-1 3 16,3-3 2-16,-4 1 0 0,-2 5 3 15,-1 1 2-15,-2 3 3 0,-3 4 5 16,2 1-3-16,-3 3-1 16,0-2-5-16,0 2-11 0,2-1-1 0,-1 1 0 15,-1 0 3-15,6 0 5 0,4 1 2 16,0 8-2-16,3 4-2 0,-4-4 1 15,-1 3-1-15,-2 0 1 0,-1-1 1 16,-2 3 0-16,1-5 0 0,-1 0 1 16,0 0 0-16,-2-4-1 0,1 0 0 0,-2-5-1 15,0 0 1-15,0 0 1 0,2 0 1 16,0 1-3-16,5-1-4 0,3-5-4 16,5-8-2-16,2-2 1 0,-3-1 2 15,-5 4 6-15,0 0 2 0,-6 4 2 16,4 4 3-16,-4 0 3 0,-3 4-2 15,0-1-3-15,0 1-4 0,1-2-7 16,-1 2 1-16,2-2 2 0,-2 2 4 16,1 0 3-16,1 0 3 0,1 12-1 15,1 0-1-15,6 3 2 0,0-3 0 0,6-2 2 16,4-5 0-16,2 0-1 0,3-7-1 16,-1 2-5-16,4 0-3 0,-1-7 1 15,1-2-5-15,-1-2-7 0,-4-4-9 16,2 0-1-16,-5-2 4 0,-3 0 8 15,-8 3 14-15,-2 6 4 0,-4 5 1 0,-3-4 5 16,0 1 0-16,-1-5-3 16,-5 2 0-16,-1 3-2 0,-3 1 1 0,-2 5-1 15,-5 0 3-15,4 5-3 0,-6 4-2 16,6 4 2-16,4-5-3 0,1 4 0 16,3-4-1-16,1 3-1 0,1 1-2 15,0 0 0-15,2-1 0 0,1 0-1 16,0-1 1-16,0 0-1 0,4-2-2 15,2-3-2-15,1 2-6 0,-3-6-7 16,6 0-10-16,1-1-10 0,0-2-2 0,4-5 6 16,-4-2 10-16,-4 3 13 0,1 0 7 15,-7 3 4-15,-1 3 5 0,0-2 1 16,0 2 1-16,0-1 1 16,3 0-1-16,-3-1 1 0,0 0 3 0,0 2-3 15,0 0 4-15,0 0 0 0,-3 0 1 0,3 0 1 16,0 0-1-16,-1 4-1 0,1 1-1 15,0 5 0-15,1 2-4 16,6-6-3-16,8 1-4 0,-1-4 0 16,5-3-9-16,5 0-7 0,0 0-12 0,-1-8-18 15,1-4-20-15,-2-3-19 0</inkml:trace>
  <inkml:trace contextRef="#ctx0" brushRef="#br0" timeOffset="35694.8292">8705 1847 135 0,'0'0'19'0,"0"0"1"0,0 0 2 15,0 0 4-15,0 0-3 0,0 0-4 0,0 0-10 16,0 0-2-16,0 0-2 0,-43 177-2 16,49-141 2-16,-1 3-3 0,2-4 2 15,1-1-3-15,-1 0-2 0,-4-3-3 16,2-2-3-16,-2-2 0 0,-3-9-4 15,2 3-6-15,-1-7-17 0,-1-8-73 0</inkml:trace>
  <inkml:trace contextRef="#ctx0" brushRef="#br0" timeOffset="37159.5537">9207 1908 215 0,'0'0'42'0,"0"0"2"0,0 0-1 15,0 0-1-15,0 0-7 16,0 0-8-16,0 0-13 0,0 0-16 15,0 0-2-15,23-32-3 0,-23 44 7 16,1 13 9-16,-1 15-5 0,-1 15 3 0,-9 11-4 16,0 7 2-16,-5 2-3 0,1 0 1 15,2-2 3-15,-1-3-2 0,6-4 1 16,1-3-2-16,5-6-5 0,1-7 1 16,-2-9 0-16,2-12 1 0,0-6 0 15,0-9 3-15,0-9 4 0,0 0 4 16,0-5 0-16,0-1-3 0,0-16-5 15,0-9-3-15,0-11 1 0,3-4 0 16,3-1 0-16,0-1-1 0,2-3 0 16,-2 0-7-16,4 1-2 0,-1 1 1 0,4 4-1 15,-1 2 6-15,0 8 1 0,0 4 0 16,3 7 0-16,-5 6 0 0,-2 4-4 16,0 4 1-16,-5 2-1 15,5 0 2-15,-1 1 1 0,4 2-1 0,4 0 2 16,-3 7-1-16,5 2 0 0,-5 2 3 15,-3-3-3-15,-1 2 2 0,-2-3-2 16,-2 3-2-16,1 0 2 0,-5 2-1 16,0 6 2-16,-6 2 1 0,-7 6 7 15,-3 3-7-15,-4-3 6 0,-5 0 1 0,-1-3-6 16,0-1 1-16,3-2-4 0,0-5-3 16,10-4-6-16,4-5-11 0,5-3-24 15,4-3-20-15,0 0-60 0,0 0-45 16</inkml:trace>
  <inkml:trace contextRef="#ctx0" brushRef="#br0" timeOffset="38213.0507">9492 2282 244 0,'0'0'40'0,"0"0"-4"0,0 0-11 16,0 0-7-16,0 0-11 0,0 0-6 15,0 0-3-15,0 0 4 0,0 0 2 16,0 0 2-16,-48 12 0 0,48-5-6 0,0-1 0 16,-2 4 0-16,2 0-1 0,3-3 0 15,2 1-1-15,-1-2-1 0,0 2 2 16,-1-5 0-16,2 3-2 0,-2-3 0 16,1 0 4-16,0 5-8 0,-1-5 4 15,1 0-12-15,4 2-7 0,-4-4-10 16,7-1-12-16,4 0-7 0,4-6-4 15,0-3 10-15,-1-1 12 0,-2 0 14 16,0-3 11-16,-4 1 11 0,-2 2 2 16,-3-1 4-16,-1 3 5 0,-6 4 6 0,4 0 2 15,-4 4 7-15,0 0-3 0,0 0-1 16,2 0-6-16,-2-3-10 16,0 2-4-16,1 0-3 0,-1 1 3 0,0 0 0 15,0 0 3-15,0 0-2 0,0 0 0 16,0 5 1-16,0-1-3 0,0 9 5 15,0-7-1-15,0 5 2 0,4 0 2 16,1-4 0-16,-1 1-1 0,-1-5 3 16,6 2-4-16,-5-4-1 0,6-2-9 15,3 1-4-15,-1 0-1 0,7-9-6 0,-5-2 0 16,-4-4-2-16,-1-2 0 0,0-4 5 16,-1-2 3-16,-2-3 4 0,0 0 4 15,-3-2 3-15,-2 3 1 0,1-2 1 16,-2 0 1-16,0 10 2 0,-2-3 5 15,1 7 9-15,-1 8 1 0,2-2 1 0,0 7-5 16,0-1-8-16,0 1-12 0,0-2-11 16,0 1-1-16,0 1 1 0,0 0 5 15,0 9 5-15,0 9 1 16,3 8-2-16,2 4 0 0,-4 3-1 0,6 3 0 16,-3-1-1-16,-2-1-1 0,-2 1 0 15,0-3 4-15,-2-2-7 0,2-6 5 16,-3-7-6-16,-1-3 0 0,0-5-3 15,1-6 7-15,2 2 4 0,1-5 7 16,-2 0 5-16,2 0-2 0,-1 0-3 0,-2 0-4 16,0-4-3-16,1-6-4 0,1-7 3 15,1 7-6-15,0-6 6 0,4 2-1 16,2 7-2-16,4-4-3 0,3 0-4 16,-1 2-1-16,5 1-4 0,2 0 1 15,-2 1 0-15,3 2 5 0,-2-3 2 16,4 2 1-16,-2-5 1 0,-1 2-7 15,1 0 3-15,-4-2 0 0,-3 2 7 16,-3-2 8-16,-4 4 2 0,-5-4 1 16,3 0 3-16,-2-1 3 0,-2 0 2 15,-2 1 2-15,-3 0-3 0,-1 3-5 0,2 1-3 16,1 4-4-16,1 0-4 16,2 3-7-16,-1-2 0 0,1 2 2 15,-2 0 4-15,1 4 7 0,-2 7-2 0,1 6 0 16,2 0 0-16,-1 7 0 0,4-5 0 15,3 0-3-15,0-1 2 0,-2-4-3 0,2 0 1 16,-1-4-1-16,-3-1 0 16,2 0 1-16,-2-5-1 0,1 1 2 15,-3-5 2-15,0 0 4 0,0 0 3 0,1 1 2 16,-1 1 0-16,0-2-4 0,3 0-3 16,4 0-3-16,6 0-4 0,0 0 0 15,6 0-1-15,-9 0-2 0,-1-2-3 16,5 2-3-16,-5 0-1 0,8 2-1 15,-5 5-1-15,0-2-7 0,-4 5-8 16,-1-5-5-16,-2 6-18 0,-4 6-40 16,-1 1-80-16</inkml:trace>
  <inkml:trace contextRef="#ctx0" brushRef="#br0" timeOffset="39478.8912">4825 3293 84 0,'0'0'22'0,"0"0"2"0,0 0 1 15,0 0-4-15,0 0-2 0,0 0-6 16,0 0 0-16,0 0-8 0,0 0 0 15,88-110-4-15,-72 94 0 0,0 4 0 0,0-1 2 16,1 1 0-16,1 0 0 0,2 1-1 16,3 0-1-16,-1 0 1 0,4-1 2 15,3 1 1-15,0-1-1 0,1 0 1 16,2 1 1-16,3-3-3 0,-2 0 2 16,6 2-1-16,-3-2-3 0,-1-1 1 15,-2 3 1-15,-1 1-1 0,-2 2-1 16,-1 1-1-16,0 2-1 0,-3 3 1 15,-4 3-1-15,1 0 0 0,0 0 1 16,-3 0-2-16,-4 5 4 0,3 0-1 0,-6-2 0 16,1 2 0-16,-2 2 1 0,0-5 3 15,2 5 0-15,-7-4-1 0,2 1 2 16,-2-1 0-16,-4-1 0 16,6 3 0-16,-5-4-1 0,-1 1-1 0,3-1-2 15,-6-1 3-15,0 0-3 0,0 0 1 0,0 0 2 16,3 0 1-16,-2 0 0 15,2 0 1-15,-2 0-3 16,1 0 1-16,-1 2-3 0,1-2-3 0,-2 0-4 16,0 0-19-16,1 1-26 0,-1-1-16 0,0 0-16 15,0 0-6-15</inkml:trace>
  <inkml:trace contextRef="#ctx0" brushRef="#br0" timeOffset="39937.5586">5626 2774 120 0,'0'0'46'0,"0"0"-3"0,0 0-2 15,0 0-5-15,0 0-7 0,0 0-8 16,0 0-6-16,0 0-7 0,0 0-2 0,-10-8-2 16,10 8-4-16,0 0-3 15,0 0-3-15,0 0 6 0,0 0 9 16,0 0 1-16,2 0 4 0,9 2-6 0,4 5-6 16,5 2-1-16,-4 3 0 0,3 1 0 15,-1 1-1-15,1 1 1 0,0 0 1 16,-4 0-4-16,3 0 2 0,-3 0-1 15,-1 1-1-15,-4-8 0 0,-2 4-2 16,-3-5 2-16,-2-4-1 0,0 2 0 0,-3-2 4 16,3 1 4-16,-3 1 1 0,0 4 3 15,0-4-1-15,0 5 0 0,-6 3-2 16,-2-1 1-16,-4 1 1 0,-3-1-1 16,0-2 0-16,-3-1-3 0,7-3-2 15,-1-1 0-15,2 0-3 0,1-2-3 16,-1 3-3-16,7-4-10 0,0-1-8 15,3-1-24-15,-1 0-40 0,1 0-65 16</inkml:trace>
  <inkml:trace contextRef="#ctx0" brushRef="#br0" timeOffset="45239.2171">4585 4248 182 0,'0'0'25'16,"0"0"0"-16,0 0-2 0,0 0-6 15,0 0-5-15,0 0-10 0,0 0-4 16,0 0-4-16,0 0-1 0,-3-7-4 16,3 7 1-16,0 0 7 0,0 0 10 15,0 0 5-15,0 9 4 0,3 5-5 16,3 6-4-16,0 1-1 0,-2-1 0 15,0 2-3-15,-2-8 1 0,-1 1-2 16,2 2 0-16,0-6 2 0,3 3-1 0,-2 1 1 16,-1-6-2-16,-1 2 3 0,-1-2-1 15,2-4 2-15,-3-1 0 0,4 1 2 16,-4-2 0-16,4 0 0 0,-2 0 0 16,1 2-1-16,1-4-2 0,-1 0-1 15,9 2 1-15,-1 1 0 0,2-4 1 16,9 0-3-16,-2 0-2 0,10 0 1 15,-1-5-4-15,3-2 2 0,3-1-1 16,1-3 0-16,6-1 0 0,3-3 0 16,4-2 0-16,6 0 2 0,6 0 0 0,1-1 0 15,6 0 3-15,1-1-2 0,2 1-1 16,3 3 1-16,-6-2-3 0,4 4 0 16,-7 1 2-16,-3 2 0 0,-5 3 2 15,-5-1-2-15,-3 3 1 0,-5 1 0 16,-4 1-1-16,-7 1 0 0,-1-1 0 15,-2 1 2-15,-4 1-1 0,-4-2 1 16,-6 2 1-16,0-1-2 0,-3 0 1 0,-1 1 1 16,0-1-2-16,-1-1 1 15,-1 1-1-15,-6 1 1 0,3 1-2 0,-7 0 1 16,0 0 0-16,0 0 1 0,2 0 2 16,-1 0 1-16,-1 0 1 0,3 0 1 15,-3 0 0-15,3 0 1 16,-3 0 0-16,3-1 0 0,-2 1-1 0,1 0-3 15,-1 0 1-15,1-2-1 0,-1 2-1 0,-1 0-1 16,2 0-1-16,-2 0 1 0,1-1-1 16,-1 1-1-16,2 0 3 15,-2 0-2-15,2-2 1 0,-2 2 0 16,0 0-1-16,2 0 1 0,-2 0 0 0,0 0 2 16,1 0-2-16,-1 0 1 0,0 0 1 15,0-2 1-15,0 2-6 0,0-6-3 16,0-1 0-16,0-6-2 0,0 1 6 15,0 1 0-15,0-3 0 0,0 0-2 16,0-4 0-16,3 6 0 0,0-7 0 0,0 1 0 16,0 1-1-16,0-2 2 0,1 4-1 15,-1 6 1-15,-3 5 1 0,3 0 0 16,-3 4 0-16,0-3-1 16,0 3 0-16,0 0-1 0,0-3 0 0,0 2 1 15,0 0-1-15,4-1 0 0,-4 0 1 16,0 1 0-16,0 1 0 0,0-2 1 15,0 2-1-15,0-1 0 0,0 1 0 16,0-1 1-16,0 1-1 0,3-3 0 16,-3 3 1-16,0 0-1 0,0 0-1 0,0 0 3 15,0-3-2-15,0 3 1 0,0 0 0 16,0 0-1-16,0 0 1 0,0 0-1 16,1 0 1-16,-1-2-1 0,0 2 0 15,0 0 0-15,0 0 1 0,0 0 0 16,0 0 0-16,2-2 0 0,-2 2 0 0,0 0 0 15,0 0 1-15,0-1-4 0,0 1-1 16,0-2-1-16,0 1 2 16,1 0 2-16,-1-1 2 0,0 1-1 15,0-1-1-15,0 0 0 0,0 1 0 16,0-1 0-16,0 1 0 0,0-1 0 0,0 1 0 16,0-1 0-16,0 1-2 0,0-1-2 15,0 1-3-15,0-1-1 0,0 1-1 16,0-1-1-16,0 1 1 0,0-1 1 15,0 0 3-15,0 2-1 0,0-1 2 0,0 1 0 16,0-2-2-16,0 2-2 0,0 0 6 16,0 0 3-16,0 0 3 15,0 0 3-15,-3 0-7 0,-1 10 0 16,0-1-2-16,-2 5 0 0,3-5 2 0,-3-1 0 16,2 1 0-16,-2 1-2 0,3-1 1 15,-1-5 0-15,0 4-3 0,2-5 3 16,-1 0 1-16,2 2 1 0,1-5 3 15,-3 0 3-15,3 0 0 0,0 0-3 16,-3 1 1-16,0-1-4 0,-1 0-1 0,-5-5 2 16,2 0 0-16,1-2 0 15,2 0 1-15,1 4-3 0,-7-3 0 16,7 2 0-16,2 1-3 0,-2 3 1 16,3 0-1-16,-2-3 1 0,2 3-2 0,-1 0 2 15,-1 0 0-15,1 0 1 0,-1 0 0 16,1 0 1-16,-1 0 3 0,1 0 1 15,-2 0 2-15,3 0 1 0,-3 0-2 16,3 0 0-16,0 0 0 0,-4 0-3 16,4-4-3-16,0-6-1 0,7-2-1 0,5-4 3 15,-2 1 1-15,6 0-1 0,-6 1 2 16,6 0-1-16,-9 5 0 0,2 0 1 16,-3 3-3-16,-2 3 0 0,-3 0 0 15,-1 3-1-15,0-2 1 0,0 2 0 16,3 0-1-16,-3-2 1 0,3 2-2 0,-2-1 0 15,1 1-1-15,-1-2 0 16,1 2 0-16,-1-1-3 16,-1 1 1-16,2-3 5 0,-1 3 4 0,4 0 2 15,-1 0 2-15,6 3-4 0,-1 5-2 0,-2-2 0 16,4 6 0-16,-2-1 2 16,-6-2-2-16,7 5 1 0,-4-5 0 0,-3 0 0 15,-2 2-1-15,2-7 0 0,0 1 1 16,-3-5-1-16,0 0-1 0,0 0 2 15,0 1-1-15,0 1 0 0,3-1 2 0,-3 1-2 16,1-1-2-16,-1 1 0 0,2 0-3 16,-2-1-3-16,0-1-10 15,1 2-24-15,-1-1-48 0,0-1-62 16,0 1-71-16</inkml:trace>
  <inkml:trace contextRef="#ctx0" brushRef="#br0" timeOffset="46262.5151">7691 278 7 0,'0'0'24'0,"0"0"-1"16,0 0 10-16,0 0-9 0,0 0-3 15,0 0 2-15,0 0-10 0,0 0-2 16,0 0 2-16,42 61-1 0,-33-46 3 16,-2 0 0-16,0 2-1 0,-2 1 2 15,-2 4-6-15,-2-2 0 0,2 4-3 0,0 3-4 16,-3 2 1-16,-3 1-2 0,3 5 2 16,0 4 0-16,0 4 0 0,-3 5-2 15,-1 2 0-15,-2 6 0 0,-4 5 6 16,4 2 0-16,-4-2-1 0,1-3-1 15,-1-4-9-15,0-8 1 0,3-5 0 16,1-7-1-16,2-11 1 0,1-3-1 16,0-8-1-16,3-6-1 0,0 0 2 15,0-6-1-15,0 0 3 0,0 0-3 0,0 2-5 16,0-2-15-16,13 0-43 0,3-9-40 16</inkml:trace>
  <inkml:trace contextRef="#ctx0" brushRef="#br0" timeOffset="46757.9128">8242 660 117 0,'0'0'25'16,"0"0"-2"-16,0 0-9 0,0 0-4 16,0 0-10-16,0 0-3 0,0 0 2 0,0 0-2 15,0 0 2-15,-85 24 1 0,63-6 0 16,1 4 0-16,3-2 0 0,1-1-1 16,10-5-2-16,1-6 0 0,3 1-1 15,1-5 3-15,1 1 4 0,-1-1 2 16,2-4 6-16,0 3 0 0,2 1-2 0,10-1 0 15,6-3-8-15,4 0-2 16,7-12 1-16,0 0-5 0,-3-1 5 16,-3 3 0-16,-7 3 1 0,-6 3 3 15,-6 3-6-15,-4 1 1 0,0 0-2 0,0 0-3 16,2 0 1-16,-1 0-3 0,1 0 11 16,-1 0 9-16,-1 1 5 0,0 10 5 15,-1 6-8-15,1 3-3 0,-5 3-3 16,1-1 0-16,0-1 0 0,-2 1-1 15,3-7-2-15,2 5 0 0,1 3 5 16,0 2-2-16,-2 7-1 0,2-11-1 16,0-1-7-16,0-8 0 0,0 1-3 0,0-1 0 15,0-6-2-15,0 5-5 16,2-6-5-16,-2-1-7 0,3 7-21 0,-2-7-35 16,1 1-59-16</inkml:trace>
  <inkml:trace contextRef="#ctx0" brushRef="#br0" timeOffset="47221.0823">8735 641 192 0,'0'0'48'0,"0"0"-4"0,0 0-8 15,0 0-15-15,0 0-15 0,0 0-15 16,0 0-4-16,0 0 0 0,0 0 3 16,0 0 6-16,-55-33 1 0,34 43 1 0,-1 5 1 15,0-1 1-15,1 6-2 0,-1 2-2 16,3-1-1-16,5 2 1 0,2-8 0 16,8 0-2-16,-1-5 0 0,4-6 4 15,1 1 1-15,0-2 7 0,0 2 2 16,6 1 2-16,-2 0 0 0,9-6-4 0,6 0 0 15,-3-2-5-15,7-8 2 16,-7 3 1-16,-6 0 2 0,0 2 2 16,-7 4 2-16,3-1 1 0,-6 2-3 15,0 0-8-15,0 0-7 0,1 0-3 0,-1 0 6 16,0 3 6-16,0 13 6 0,-1 4 0 16,-6 9-3-16,-1 1-3 0,0 3 2 15,0 0 3-15,0 0 0 0,2 0-1 16,2-3 0-16,2-7-7 0,1-1-1 15,1-2-3-15,-2-8 1 0,2 7-3 16,0-9-3-16,0-5-6 0,0 5-7 16,6 0-30-16,0-3-46 0,7 5-70 0</inkml:trace>
  <inkml:trace contextRef="#ctx0" brushRef="#br0" timeOffset="47592.573">8880 879 238 0,'0'0'49'0,"0"0"-15"15,0 0-20-15,0 0-14 0,0 0-14 0,0 0 2 16,0 0 4-16,0 0 5 16,0 0 9-16,-9 23-4 0,-1 5-1 0,0 2 4 15,3 0 2-15,-2 4-1 0,6-4 2 16,0-9-4-16,2-3 1 0,1-7 2 15,0-7 3-15,0 5 4 0,0-6 1 16,7 1-1-16,0 0-5 0,6-4-4 16,6 0-2-16,3-9-2 0,4-2-1 0,-3-3 1 15,-3-1 0-15,-4-2 1 0,-3-1-4 16,-4-2 0-16,-1 6 0 0,-5-1-1 16,-3 0 3-16,2 2 4 15,-11-6-4-15,-2 3 2 0,-4 2 0 0,-2 0 0 16,-2 3 2-16,6 3-4 0,1 2 0 0,1 5-2 15,8-1-6-15,-1 0-6 0,4 2-17 16,-2 0-2-16,2 0-2 16,0 0-1-16,0 0-25 0,2 0-55 15</inkml:trace>
  <inkml:trace contextRef="#ctx0" brushRef="#br0" timeOffset="47794.2343">9259 751 343 0,'0'0'7'0,"0"0"-1"0,0 0-5 0,0 0-7 15,0 0-4-15,0 0 13 16,0 0 7-16,0 0 1 0,0 0 3 0,0 0-14 16,-23 68-2-16,20-43-4 0,0-2-2 15,1 0-8-15,1-6-16 0,-1 1-15 16,5-1-21-16,5-2-27 15</inkml:trace>
  <inkml:trace contextRef="#ctx0" brushRef="#br0" timeOffset="48113.9515">9451 915 337 0,'0'0'14'0,"0"0"-5"15,0 0-4-15,0 0-1 0,0 0-4 16,0 0 0-16,0 0 0 0,0 0 0 15,0 0 0-15,0 0 0 0,-87 42 3 16,83-21 0-16,1-4 2 0,2 0-2 16,-1-5-3-16,2 0 2 0,0 6-2 15,0-7 0-15,0 7-3 0,3-2 1 0,-3-5 2 16,6 4-2-16,-3-6 2 0,-2-4-1 16,2 5-3-16,-1-5 4 0,-1 0 1 15,1 0 0-15,-2 0 4 0,0 5-2 16,-6 5 0-16,-6 0 0 0,-2-1 2 15,-2-1-2-15,-3-1 1 0,0 0-2 16,-4-1-1-16,4 0-1 0,5-5-1 16,1 0-3-16,6-3-4 0,2-1-5 15,2 1-20-15,3-3-8 0,-1 0-31 0,1 1-61 16</inkml:trace>
  <inkml:trace contextRef="#ctx0" brushRef="#br0" timeOffset="48277.247">9495 1260 396 0,'0'0'33'0,"0"0"-17"16,0 0-15-16,0 0-8 0,0 0-9 16,0 0-16-16,0 0-22 0,0 0-146 15</inkml:trace>
  <inkml:trace contextRef="#ctx0" brushRef="#br0" timeOffset="55401.5677">3181 4482 95 0,'0'0'34'0,"0"0"-8"16,0 0-11-16,0 0-3 0,0 0-2 15,0 0 2-15,0 0 4 0,0 0 4 0,0 0 0 16,-6-8 1-16,6 7-4 0,0 1-3 16,0-2-4-16,0-2 0 0,3-6-4 15,10-3-2-15,3-4-1 0,10-2 2 16,3 0-1-16,1-1 5 0,2-2-2 16,0 0-2-16,3 1 1 0,-5 1-1 15,-1 0-3-15,0 3 0 0,-3 3-1 16,-3 0 1-16,-3 4-2 0,-7 3 1 15,-4 3-2-15,-3 3-2 0,-6 1 1 16,0-2 0-16,0 2-1 0,1 0 1 0,1-1 2 16,-1 1-1-16,1 0-2 0,-1 0-4 15,-1 0-4-15,2 0-3 0,-2 0-1 16,0 0 4-16,1 0 4 0,-1 0 1 16,-3 8-8-16,-6 9-26 0,-5 4-40 15,-2-1-45-15</inkml:trace>
  <inkml:trace contextRef="#ctx0" brushRef="#br0" timeOffset="56134.3684">3220 4657 160 0,'0'0'-3'15,"0"0"6"-15,0 0 4 0,0 0 3 0,0 0 2 16,0 0 0-16,0 0 1 0,0 0-1 16,0 0-3-16,0 0-6 0,116-104 0 15,-89 85-4-15,2 4 4 0,0 1-2 16,-3 0 0-16,0 2 0 0,-3 1 0 15,-8 3 2-15,-1 1-2 0,-4 3 1 16,-7 2-1-16,9-1 2 0,-8 1-3 16,2 1 1-16,-2 1 1 0,-4 0 3 15,0-2 4-15,0 2 4 0,0 0 1 16,3 0 0-16,-3 0 1 0,0-1-4 0,3 1-1 16,-3 0-1-16,0 0-2 0,0 0 0 15,0 0-2-15,3 0-3 0,-3 0 0 16,0 0 0-16,1 0-1 0,-1 0 2 15,0 0-2-15,0 0-1 0,0-2 0 16,2 2-1-16,-2 0 2 0,0 0-1 16,0 0 0-16,0 0 0 0,0 0 1 0,0 0 2 15,0 0 0-15,0 0 1 0,1 0 1 16,-1 0 0-16,0 0-2 0,0 0 1 16,0 0-3-16,0 0 1 0,0 0-1 15,0 0 0-15,0 0 0 0,0 0 0 16,0 0 1-16,0 0 0 0,0 0-2 15,0 0 1-15,0 0-1 0,0 0 1 16,0 0 0-16,0 0-1 0,0 0 1 16,0 0 2-16,0 0-2 0,0 0 1 0,0 0-1 15,0 0 1-15,0 0 1 0,0 0-1 16,0 0-1-16,0 0-1 16,0 0 1-16,0 0 0 0,0 0-1 0,0 0 2 15,0 0-2-15,0 0 2 0,0 0-2 16,0 0 0-16,0 0-2 0,0 0 1 0,0 0 1 15,0 0-1-15,0 0 0 16,0 0 0-16,0 0 0 0,0 0 1 16,0 0-1-16,0 0-2 0,0 0 1 15,0 0-2-15,0 0-2 0,0 0-6 0,0 0-11 16,0 0-21-16,0 0-1 0,0 0-19 16,0 0-55-16</inkml:trace>
  <inkml:trace contextRef="#ctx0" brushRef="#br0" timeOffset="57194.28">6131 3814 48 0,'0'0'14'0,"0"0"-3"16,0 0-5-16,0 0-1 0,0 0-3 0,0 0 3 15,0 0-1-15,0 0 4 0,0 0 0 16,-7 1 5-16,7-1 1 0,0 0-1 16,1 0 1-16,11 0-7 0,5-1-4 15,6-3-1-15,-1-1 2 0,7 0-3 16,0-1 2-16,3-2 0 0,-2 1-1 0,6-1 2 15,0 0 0-15,0 0-3 16,2-1 1-16,-2 3 1 0,5-2 1 0,-4 2-1 16,1-1-2-16,-5 2 1 15,-4 0 1-15,-13 4 0 0,4-1-1 0,-11 1-2 16,-1 1 0-16,-2 0-2 0,-6 0 1 16,0 0 0-16,0 0 1 15,2 0 1-15,-1 0 0 0,1 0-1 16,-1 0-3-16,-1 0-7 0,3 0-9 0,-3 0 7 15,0 0 3-15,0 0-1 0,-3 6-12 0,-9 4-43 16</inkml:trace>
  <inkml:trace contextRef="#ctx0" brushRef="#br0" timeOffset="57522.8781">6198 3953 62 0,'0'0'16'0,"0"0"-4"16,0 0-3-16,0 0-4 0,0 0 1 0,0 0 0 15,0 0 1-15,0 0 0 0,0 0 0 16,238-50-2-16,-205 42 0 0,-2 1-3 16,-2 0 0-16,-2 3-2 0,-1-1 0 0,-7 2 2 15,-2 1-2-15,-5 1 2 0,-1 1-3 16,1-3-2-16,-9 3-3 0,4 0-4 16,-7 0-5-16,0 0-12 0,0 0-13 15,2 0-13-15</inkml:trace>
  <inkml:trace contextRef="#ctx0" brushRef="#br0" timeOffset="635315.1064">5204 5784 320 0,'0'0'27'0,"0"0"4"16,0 0 1-16,0 0-3 0,0 0-2 15,0 0-6-15,0 0-5 0,0 0-5 16,0 0-3-16,0-15-5 0,0 14-2 15,0 0-2-15,0-1-1 0,0 1-4 0,0 1 5 16,0-2 4-16,0 2 4 16,0 0 4-16,3 2-4 0,3 6 1 15,-3 9-4-15,2 5 2 0,-2-2-2 0,0-4-2 16,-3 2 0-16,3 2-1 0,-3 2 1 16,0 2 1-16,3 1-1 0,0-3-1 15,-2 1 1-15,2 1 1 16,0 1 1-16,0 2 0 0,0 4 0 0,4-1 0 15,0 5 2-15,1 2 0 0,-1 2-2 16,3 0 0-16,-3 3 0 0,5 0-3 0,-2 3 6 16,0 2 1-16,-1 2-3 0,2 2 2 15,-1 3-4-15,-1 0-2 0,2 1 3 16,0 4-4-16,-1 2 2 16,0 1-4-16,0 3 5 0,2 0 2 0,-1 0-4 15,1 1 3-15,1 1-2 0,1-1-3 16,-2 5 2-16,2 1-2 0,-2 1 2 15,-1 1-1-15,-5 1 4 0,3 0 1 16,-2 0-3-16,-1 2 5 0,-2 3-6 16,-1 1 1-16,0 2 1 0,-2 2-3 0,-1 1 2 15,0-2 1-15,0 2 0 0,0 2 1 16,0-2-2-16,0 6-2 0,2-1 2 16,-2 2-2-16,1 1 1 0,-1 4 3 15,0 2-3-15,2 6 1 0,-2-1 1 16,0 3-5-16,0 1 4 0,0-2 0 15,-2 6-2-15,1 0 1 0,1 4 0 16,-2-1-1-16,1 1 0 0,-2-1 0 16,3-1-3-16,-3-3 2 0,3 3 3 15,-7-3-1-15,3 0 0 0,-1-1 0 0,1-3 0 16,-2 2-3-16,3-2 4 0,-2-1-4 16,2-1 2-16,0-1 2 0,0 1-1 15,0 0 1-15,3-2 0 0,-3-2-4 16,3-3 4-16,0-8 0 0,-3 1-1 15,3-6 1-15,0 0-2 0,3-5-2 0,0-3 4 16,-3-6-3-16,4-5 2 16,1-2-1-16,0-8 1 0,1-2 2 15,0-4-3-15,1-5 4 0,1-3-5 16,0-6 0-16,1-5 1 0,-2-3 0 0,2-5-1 16,-2-3 0-16,-3-6 0 0,-1-1-2 15,0-4-1-15,3 0-4 0,-3 0-6 16,-2-6-12-16,2 2-18 0,-3-6-46 15,0 0-84-15,3 0-82 0</inkml:trace>
  <inkml:trace contextRef="#ctx0" brushRef="#br0" timeOffset="636760.073">4750 13120 335 0,'0'0'-5'0,"0"0"5"0,0 0 2 16,0 0-1-16,0 0 2 0,0 0 2 0,0 0-1 16,0 0 0-16,0 0-2 0,0 0 3 15,-10-8 4-15,10 8 4 0,0 0 2 16,0 0-5-16,0 0-1 16,0 0-1-16,0 0 1 0,0 0 1 0,0 2 0 15,9 4 3-15,-2-1-4 0,7 1 1 16,1-3-3-16,5-1-7 0,3 1 3 15,6-1-2-15,0 0 0 0,4 1 3 16,2 1-6-16,7-1-2 0,4-2 1 16,5-1-2-16,7 0 4 0,4-1-1 0,6 1 4 15,5-3 2-15,4 1-2 16,4 2 2-16,10 0-3 0,2-2 2 0,5 2 0 16,7 0 0-16,1 0 1 15,7 0 2-15,1 0 3 0,3 2 1 0,6 1 2 16,3 0-1-16,4 0-1 0,3-1-2 15,0 1-1-15,6 0-1 0,0-2-1 16,7 4-3-16,1 0 0 0,4 1-1 16,-2-1 0-16,7 0 1 0,-1 3-2 15,2-3 1-15,-1 2-1 0,5-1 1 0,-3 1-1 16,1-2 1-16,0 2 0 0,1-2 0 16,-1 2 2-16,-1 1-3 0,1 0 0 15,2-1 0-15,-1-2 0 16,0 2-1-16,1 0 1 0,-2-2 0 0,2 1 0 15,-2 0-2-15,1 0 1 0,-1-1-2 0,0 2 1 16,-1-2-1-16,-3-1 0 16,-2 1 0-16,-1 0 1 0,-3 1 1 0,-3-3 1 15,-4 3 0-15,-4-1 0 16,-6-1 0-16,-6-1 1 0,-5 2-1 0,-4-2 1 16,-7 1 0-16,-6-1-1 15,-5-1 1-15,-10-1-1 0,-5 1 1 0,-10 0-1 16,-6-1 0-16,-9-1 0 0,-8 0 0 15,-8 0 0-15,-8 0 0 0,-10 0-1 16,-5-1 2-16,-7-1-1 0,-7 0 2 16,1 2 0-16,-7 0-2 0,1-4 0 0,2 0-4 15,-3 1-1-15,0-6-1 16,0 5 1-16,-1-5 0 0,-9-2 2 16,-2 2 1-16,-4-2 2 0,6 5 2 0,-5-1 0 15,0 2 0-15,-1-1 1 0,-6 0-1 16,6 4 0-16,2-1-1 0,1 0-1 15,1 1 0-15,0 0 0 0,4 0-1 16,-2 0-1-16,5 2 1 0,-2-1 0 16,4 1 0-16,3 0 0 0,-1-2 1 0,1 2-1 15,-2 0 1-15,0 0-2 16,0-3 3-16,1 1-1 0,-1 1 1 16,1-1 1-16,-1 2-1 0,1-2 0 15,-1 0-1-15,2 1 0 0,-1-1 0 0,1 0 2 16,-3 2-2-16,3-3 0 0,0 3 0 15,-1-7-1-15,-2 2 2 0,1 1 0 16,1 0 1-16,1 4 0 0,0-2 2 16,0 2-1-16,0-2-1 0,0 1-1 15,0-1-1-15,0 1-1 0,0-1 0 0,0 0 0 16,1 2 1-16,4-3 1 0,5-1-1 16,0 1 1-16,3 3-1 0,5 0-1 15,0 0 1-15,5 2-2 0,-3 3 2 16,-2 2 1-16,0 1 0 0,-1 5 1 15,0 4-1-15,-3 4 3 0,1 5-2 0,-8 6 3 16,0 6 2-16,-5 5-1 0,-4 4 0 16,-5 5 0-16,-12 3-1 15,-3-2 1-15,-5-3-2 0,-6-2-6 16,-6-7-10-16,-5-1-29 0,-9-6-110 0,-5-2-107 16</inkml:trace>
  <inkml:trace contextRef="#ctx0" brushRef="#br0" timeOffset="638653.7658">5213 5863 99 0,'0'0'31'0,"0"0"2"0,0 0-2 15,0 0 2-15,0 0-6 0,0 0-1 0,0 0-4 16,0 0-1-16,0 0 3 0,-2-15 0 16,2 14 1-16,0-1 0 0,0 1-4 15,-1 0-3-15,1-1-4 0,0 0-7 16,0 1-1-16,0-1-3 0,0 0 0 15,-3 2-3-15,3 0 2 0,0 0 0 0,0-3 0 16,0 3 2-16,0 0-1 0,-3 0 1 16,3-3-1-16,0 3 1 0,0-1 0 15,0 1-2-15,0-1-1 16,-3 1-1-16,3 0 0 0,0 0 0 0,-4 0 1 16,-6 5 0-16,-2 7 2 0,-5 4-1 15,4 5 3-15,-2 3-1 0,1 1-1 16,-1 5-2-16,-2-1 0 0,5-1-1 15,-2 1 0-15,5 0 1 0,-1-1 0 16,3-4-1-16,1-7 1 0,3-6 2 0,2-2-1 16,-1-4-1-16,1-2 2 0,1 2 1 15,0-5 3-15,-3 0 3 0,3 0 4 16,0 0 3-16,0 2-3 16,0-2-4-16,0-10-6 0,0-9-6 0,7-5 0 15,-1-4 2-15,1 2-1 0,-1-2 1 16,1 0-4-16,2 2 3 0,1 0 1 15,-3 4-2-15,-1 0 1 0,3 2 0 16,-5 4 0-16,3 3 0 0,-1 4 1 16,-3-1 1-16,3 3-1 0,-5 2 1 0,2 2 0 15,-1 1-1-15,1-1 0 0,1-1 0 16,-3 1-1-16,2 0 0 16,3 1 1-16,-3 2 1 0,6-5 0 0,-5 3-3 15,7-1 3-15,0 1 0 0,-1 2-2 16,-2 0 3-16,1 0-3 0,6-1-1 15,-1 7 2-15,1 5-1 0,-1 0 1 16,-4 6 0-16,3-2 0 0,-3 4-1 16,0 1 0-16,0 0 0 0,-4 0 1 15,0-2-2-15,1-4 0 0,-2 0-2 0,0-6 0 16,-2 1-3-16,3 1-4 0,-5-5-9 16,4 2-14-16,-2-4-35 0,0 0-54 15,1-3-101-15</inkml:trace>
  <inkml:trace contextRef="#ctx0" brushRef="#br0" timeOffset="638806.5462">5508 5960 435 0,'0'0'16'16,"0"0"12"-16,0 0 4 0,0 0-5 15,0 0-10-15,0 0-10 0,0 0-8 16,0 0-15-16,0 0-28 0,0 0-80 15,-2 8-106-15</inkml:trace>
  <inkml:trace contextRef="#ctx0" brushRef="#br0" timeOffset="642884.0538">19094 4209 360 0,'0'0'30'0,"0"0"-8"0,0 0-10 0,0 0-4 16,0 0 0-16,0 0 1 0,0 0 1 16,0 0 5-16,0 0-4 0,5-10 2 15,-3 10-2-15,2 0-1 0,-1 0 1 16,3 7 0-16,-2 0-1 0,-1 4 0 16,1 3 0-16,-2 3-1 0,1-2 5 15,-3 5-6-15,0 0 3 0,0 0-6 16,-2 8-1-16,1-4 1 0,-1-7-3 15,1 2 2-15,-4-1-2 0,4-5 0 16,0 6-2-16,-1-5 1 0,2-1-1 0,-1 1 0 16,-1-1 0-16,2-1-1 0,0-5-3 15,0-1-4-15,0-2-8 16,0 3-16-16,0-1-29 0,0 0-42 16,0-6-93-16,0 0-21 0</inkml:trace>
  <inkml:trace contextRef="#ctx0" brushRef="#br0" timeOffset="644524.2169">12680 6421 86 0,'0'0'33'0,"0"0"-1"0,0 0-1 15,0 0 1-15,0 0-3 0,0 0-2 0,0 0-6 16,0 0-4-16,0 0-2 0,22-19-2 16,-19 17-4-16,-3 2-2 15,0-1-2-15,1 1 1 0,-1 0-3 0,0 0 3 16,0 0 1-16,-1 8-1 0,-8 3 0 16,0 6 2-16,1 3-4 0,-4-3 3 15,5 1-4-15,1-5 0 0,2 2 0 16,1-5-1-16,1 3-2 0,1-2 1 15,-2 4 0-15,3 2 0 0,0-4 0 0,0 2 1 16,4-6-2-16,2-1 2 16,0-1 1-16,3-3 3 0,7-1 1 0,-2-3-3 15,9 0-1-15,-3-7 1 16,1-2-1-16,-1-2 0 0,-3-1-1 0,-2-3-1 16,-6 5-1-16,-1-5 1 0,-4 8 1 15,-4-5-1-15,0-3 0 0,0 6 1 16,-8-5 2-16,-1 2-2 0,2 4 0 15,-5-1-1-15,2 3-2 0,0 3 1 16,0-2 1-16,-3 4 0 0,3 1-2 0,-3 0 1 16,6 0 0-16,2 0 1 15,1 0-1-15,-1 0-1 0,1 3 0 0,0 0-1 16,1 0 2-16,3-3-1 16,-1 0 1-16,1 0 0 0,0 1 0 0,0 1 3 15,0 1 2-15,3 0 0 0,6-1 1 16,3-4-2-16,-3 2 1 0,7 0-2 15,-9-3 0-15,-1 0 1 0,1 1 2 16,-7 2 4-16,0-1 1 0,0 1 0 16,1 0-2-16,-1-2-3 0,2 2-1 0,-2-1-2 15,0 1-2-15,0-1 0 16,0 1-5-16,0 0 0 0,0 0-5 0,-2 0-8 16,1 0-18-16,-2 0-28 0,2 0-77 15,-1 0-80-15</inkml:trace>
  <inkml:trace contextRef="#ctx0" brushRef="#br0" timeOffset="646804.5307">10711 14826 493 0,'0'0'4'0,"0"0"-6"16,0 0 2-16,0 0 3 0,0 0 1 16,0 0-1-16,0 0 2 0,0 0-3 15,0 0 0-15,-19 222 0 0,22-186 3 0,-3-3 2 16,0-3 5-16,-2-1 4 0,-5-2 8 16,0-3 5-16,-6-5 0 0,0 0-5 15,1-7-7-15,2-4-3 0,1-3-6 16,5-3 1-16,-9-1-3 0,0-1-1 15,-3-8-3-15,-3-7-2 0,2-10 1 0,5-7-2 16,4-8-4-16,-1-8 1 0,8-9-5 16,1-5 3-16,1-3 2 15,9 2-2-15,6 3 0 0,4 8-3 16,3 7 0-16,2 7-4 0,7 3 3 0,0 4 1 16,5 3 3-16,1 5 6 0,1 6-2 15,0 8 0-15,-2 4-3 0,-5 5-4 16,-7 0 0-16,-5 7 1 0,-7 0 4 15,-6 8 4-15,-5 0 4 0,-2 4 1 16,-6 9 0-16,-7 0 2 0,-6 1-3 16,-7 1 0-16,-1 1 1 0,-5 0 1 0,-1 0 1 15,-2-2-1-15,2-1-1 16,4-4 1-16,4-2 0 0,5-3 0 16,7-6-3-16,5-1-2 0,3-2-2 0,4 0-1 15,1 6 0-15,3-4-1 0,11 5 1 16,2-5 1-16,4-3-1 0,3 0 0 15,6 1 0-15,1-3 0 0,2 1-1 16,0 1 0-16,3 2 0 0,-5-1-5 16,-1 4 1-16,-3-1-2 0,-4 1 0 0,-2-2 0 15,-7-4-5-15,-1 1 1 0,-5-5 4 16,-4 0 6-16,1-1 8 0,-4-3 3 16,0 0-3-16,0 0 0 15,2-5-1-15,-1-7-2 0,2-7 1 0,-3 6-2 16,0-7 1-16,0 6 0 0,0 9 0 15,0-1 2-15,0 6-1 0,0-2-1 0,0 2-3 16,0-2-2-16,0 1 3 16,0 1 0-16,3 0 3 0,1 0-1 15,2 8 3-15,3 7-3 0,-2 4 2 0,3 1-4 16,-4-2 0-16,0-1-4 0,-2-3 2 16,-1-3-2-16,-2-7 0 0,2 3 0 15,-3-7-1-15,0 0 3 0,0 0-8 16,0 0-7-16,3 0-10 0,-3-2-10 15,0-13-4-15,-6-11 6 0,2-9 4 0,-3-4 6 16,-1-1 9-16,4-5 8 0,-3 1 6 16,4 1 11-16,0 7 7 15,2 10 7-15,-1 13 5 0,4 6-1 0,-2 7-7 16,0-1-7-16,0 1-5 0,0 0-2 16,0 0-2-16,0 0 0 0,-2 10-2 15,2 6-3-15,3 5-4 0,3-3-8 16,1 0-8-16,-1 1-17 0,0-6-42 15,1 1-92-15</inkml:trace>
  <inkml:trace contextRef="#ctx0" brushRef="#br0" timeOffset="647272.3622">11510 14881 472 0,'0'0'20'0,"0"0"-2"0,0 0-3 15,0 0-5-15,0 0-5 16,0 0-3-16,0 0-1 0,0 0 1 0,0 0 1 16,0 0 1-16,-120 116-1 15,116-103 0-15,-1 1 0 0,0-3-2 0,5-7 1 16,-1 7-2-16,1-5 0 0,0 3 4 0,0 0-5 15,0-4 2-15,1 2-1 16,2-3-1-16,1-1 1 0,3 0-3 16,-2-1 2-16,5 0 0 0,0 1 0 15,-3 2 1-15,5 0-3 0,-4-1 1 0,1 0 1 16,-6-2 0-16,3 3 2 0,-3-1 0 16,1 4 2-16,-1 0 2 0,-3-3 0 15,0 4 1-15,0 2 0 16,0 0 1-16,-4 4-1 0,-4-1 3 0,1 0-1 15,-4 1 3-15,-1-2 0 0,0-3-4 16,1-2-2-16,1 1-2 0,-2-1-2 16,2-3 1-16,-3 5-2 0,4-6-1 15,5-3 0-15,0 2 0 0,4-3-3 16,-6 0-6-16,0 0-8 0,3 0-17 0,-1 0-23 16,2-8-35-16,2-4-35 0,2-8-50 15</inkml:trace>
  <inkml:trace contextRef="#ctx0" brushRef="#br0" timeOffset="647582.367">11759 14620 538 0,'0'0'29'0,"0"0"-9"16,0 0-2-16,0 0-6 0,0 0-2 15,0 0-1-15,0 0-4 0,0 0-2 16,0 0 0-16,0 0-1 0,-11 119 0 16,19-94-1-16,-2 3 0 0,-2 1-1 0,2 2 2 15,-3-1-1-15,-1 2 3 0,-1 2-1 16,-1-2 0-16,-1-2 0 0,1 1-2 16,0-4 2-16,0-7-4 0,-2 0 3 15,2-8-3-15,0-6-2 0,0 1-2 16,0-7-4-16,0 0 0 0,0 0-6 15,0 2-6-15,0-2-21 0,0 2-27 16,0-4-27-16,2-12-31 0,6-7-33 16</inkml:trace>
  <inkml:trace contextRef="#ctx0" brushRef="#br0" timeOffset="647878.4665">11941 14803 488 0,'0'0'27'0,"0"0"-1"16,0 0-3-16,0 0-7 0,0 0-2 0,0 0-7 16,0 0-2-16,0 0-2 15,0 0-1-15,0 0 0 0,-98 69 0 16,94-59-2-16,1 1 1 0,1-6-3 0,2 6 3 16,0-2 2-16,0 2 1 0,6 5 2 15,3-6 1-15,1-1 0 0,6 4-3 16,-2-5-2-16,3 2 0 0,1-3-5 15,4 1 3-15,-1 0 0 0,0 0 0 16,3-1 2-16,1-1 2 0,2 1 5 0,-1-2-1 16,0 2-1-16,-1-3-3 15,-8-1-4-15,-5 0-3 0,-8-1-4 16,-4-2-11-16,0 0-30 0,0 0-67 16,0 0-142-16</inkml:trace>
  <inkml:trace contextRef="#ctx0" brushRef="#br0" timeOffset="649543.7715">1226 8337 282 0,'0'0'45'0,"0"0"-1"15,0 0-4-15,0 0-1 0,0 0-8 16,0 0-7-16,0 0-4 0,0 0-3 0,0 0-1 16,1-3-1-16,1 3-1 0,-1 0-4 15,1 0-2-15,-1-1-1 0,-1 1-5 16,6-2 0-16,1 0 0 0,6 0-3 16,9-1 3-16,1-2-1 0,9-3 1 15,0 2-1-15,5-5 0 0,1 4 0 16,-2-3-1-16,6 1 0 0,4 0-1 15,-7 1-1-15,-1 1 0 0,-2-2 1 16,-10 2 0-16,-7 2 0 0,-9 2 1 16,-7 3-1-16,-3 0 0 0,0-1 1 0,0 1 0 15,4 0 3-15,-4 0-2 0,0 0 0 16,0 0-2-16,0 0-2 16,0 0-4-16,0 0-6 0,-10 0-9 0,-6 5-9 15,-1-1-20-15,2 3-19 0,4-3-24 16,-1 0-26-16,2 1-32 0</inkml:trace>
  <inkml:trace contextRef="#ctx0" brushRef="#br0" timeOffset="649803.0047">1561 8300 319 0,'0'0'16'0,"0"0"18"0,0 0 2 0,0 0 2 15,0 0-4-15,0 0-21 0,0 0-4 16,0 0 0-16,0 0-3 0,-40 165 3 0,40-136-4 16,0 0 1-16,0 0-5 15,0 2-1-15,0-2-1 0,0 1-2 16,0 0 3-16,-3-1-2 0,3 0 2 0,0-1-1 16,0-9-2-16,0-1 0 0,0-6-3 15,0-7-1-15,0 9-6 0,0-8-9 16,0 0-17-16,0 0-27 0,0-3-21 15,0 2-39-15</inkml:trace>
  <inkml:trace contextRef="#ctx0" brushRef="#br0" timeOffset="650059.3221">1745 8608 423 0,'0'0'18'16,"0"0"-1"-16,0 0 6 0,0 0 4 16,0 0-1-16,0 0 1 0,0 0-9 0,0 0-6 15,0 0-6-15,0 0-2 0,-3 84-2 16,6-59 0-16,-2-10-1 0,1 2-2 16,-1-6-2-16,-1 1 0 15,0 3-2-15,0-3-9 0,0 1-3 0,0-6-14 16,0-2-18-16,0-5-5 0,0 0-28 15,0 0-51-15,3 0-47 0</inkml:trace>
  <inkml:trace contextRef="#ctx0" brushRef="#br0" timeOffset="650235.3252">1778 8437 446 0,'0'0'42'0,"0"0"-15"16,0 0-16-16,0 0-13 0,0 0-3 0,0 0 2 15,0 0 3-15,0 0 5 0,0 0-5 16,0 0-2-16,9 3-1 0,1 10-2 0,0-1-4 16,-4 2-7-16,4 6-22 15,-4-3-47-15,7 1-67 0,-3 0-47 16</inkml:trace>
  <inkml:trace contextRef="#ctx0" brushRef="#br0" timeOffset="651056.0942">1910 8604 449 0,'0'0'29'0,"0"0"-12"0,0 0-15 16,0 0-1-16,0 0 0 0,0 0 1 0,0 0 7 15,0 0-7-15,0 0-1 0,-9 42-1 16,12-26 2-16,0-2 0 0,1-4 0 15,1 5 0-15,-4-5-1 0,-1-6-2 16,2 3 1-16,-2-7 4 0,0 0-4 16,0 0 1-16,1 5 2 0,1 0-3 0,-1 0 7 15,-1-1 0-15,0-4 2 0,0 0-4 16,4 0-3-16,5-4-3 0,0-8-1 16,5-5 0-16,-4 0-2 0,2 0-2 15,-1 2 1-15,-2 4 0 0,0 2 1 16,-3 2 2-16,-4 4 2 0,4 1-3 15,-6 2 1-15,3 0 0 0,3 0-2 16,3 0 4-16,5 2 0 0,-4 9 1 16,4 4 0-16,-5 1-1 0,0-3 2 15,-3 0-2-15,1-1-2 0,-4-3 2 0,-2 0 0 16,2 2 0-16,0-6 0 0,0 2 0 16,0-4-1-16,0 1-1 0,0 0-1 15,-3-4-2-15,4 0-6 0,10 0-18 16,1-3-14-16,5-6-12 0,0-3-9 15,-4 0 9-15,0-1 12 0,-7 4 11 0,-2 3 18 16,-1 1 10-16,-3 4 3 16,2-2 5-16,0 1 4 0,-5 2 6 15,0 0 8-15,3 0 4 0,1 0-3 16,2 3-2-16,5 0-2 0,-8 0 0 0,3 2 1 16,-3-4 2-16,0 1 4 0,3 1 4 15,-6-3-3-15,6 0-7 0,5 0-7 16,-1 0-9-16,7-5-7 15,-5-2-1-15,2-3-2 0,1-2 0 0,4 2 1 16,-5-4 3-16,5 1 4 0,-3 0-1 0,6-1-2 16,-6 2 1-16,1-1-2 15,-5-1 3-15,-1-1-1 0,-5 4 0 0,-2-2 0 16,-2 2 7-16,-1 0 1 16,-1 0 6-16,0 5 0 0,0-3-3 0,-3 6-3 15,0-2-3-15,-7 2 2 0,3 3-3 16,-2 0 0-16,-4 1-1 0,2 9 3 15,-2 4-3-15,4 1 4 0,-1 2-4 16,4 1-1-16,2 2 1 0,1-5 0 16,1 4 1-16,1 0-1 0,1 1-1 0,0 4-2 15,4-4 1-15,1-2-1 0,-1-1 1 16,-1-5-2-16,7 1-1 0,-3-4 0 16,-1-1 1-16,8-1 0 15,-5-4-3-15,3-3-10 0,5-2-11 0,2-1-30 16,7-5-30-16,-3-5-12 0,-3 1-21 15,-2 0-31-15</inkml:trace>
  <inkml:trace contextRef="#ctx0" brushRef="#br0" timeOffset="652079.3209">2905 8066 309 0,'0'0'45'0,"0"0"0"0,0 0-3 0,0 0-11 15,0 0-11-15,0 0-11 0,0 0-8 16,0 0-7-16,0 0-2 0,-3-15-6 15,3 15 7-15,0 0 9 0,0 0 5 16,0 16 8-16,-3 10-4 0,0 13-1 16,-3 8 2-16,-5 8-2 0,-2 5 1 15,-6 6 1-15,0 2-5 0,-1 3 2 0,-3-2-3 16,1-2-4-16,-1 1 2 0,4-3-1 16,0-4-1-16,2-4 2 15,1-7-2-15,3-7-1 0,0-7 1 0,2-4-3 16,2-7 3-16,0-10-4 0,6-6-1 15,2-4-8-15,1-5-12 0,-6 1-23 16,-1 1-62-16,4-1-113 0</inkml:trace>
  <inkml:trace contextRef="#ctx0" brushRef="#br0" timeOffset="652724.9576">844 9477 401 0,'0'0'50'0,"0"0"-8"0,0 0-18 16,0 0-23-16,0 0-4 0,0 0 0 15,0 0 2-15,0 0 7 0,0 0 1 16,0 0-3-16,-17 151 2 0,14-105-4 16,0 0-2-16,0-4 1 0,-4-4-1 0,4-3 1 15,0-6 0-15,0-4-1 0,0-9 0 16,2-6 1-16,-1-6-1 0,2-4 2 16,-1 0 3-16,1 0 2 15,0 0-5-15,-3 0-5 0,3-14-4 0,0-7-4 16,-3-13 5-16,0-4 2 0,-1-6 1 15,8-8-1-15,-4-6 0 0,0-1 5 16,0 1 3-16,6 3 7 0,-2 11 2 16,1 9 1-16,1 12-1 0,-2 10-3 15,-4 10-4-15,3-1-3 0,1 3 0 0,0-2-1 16,4 3 4-16,2 1 2 0,7 11 0 16,6 6 0-16,-4 3-1 0,3 3-3 15,-2 2-1-15,0 3-1 0,-1 3 0 16,0 0-2-16,1 1 1 0,-6-1-1 15,-2-2 0-15,-3 1-3 0,-2-2-3 0,-1 1-9 16,-8 1-14-16,-3-5-31 0,-7 0-46 16,0-3-90-16,1-2-25 15</inkml:trace>
  <inkml:trace contextRef="#ctx0" brushRef="#br0" timeOffset="652905.4779">850 9771 526 0,'0'0'-2'0,"0"0"6"16,0 0 9-16,0 0-2 15,0 0-2-15,0 0-9 0,0 0-2 0,0 0-5 16,0 0-6-16,0 0-15 16,194-51-23-16,-161 38-26 0,3-1-16 0,3-1-5 15,6 0 5-15,-9-2 12 0</inkml:trace>
  <inkml:trace contextRef="#ctx0" brushRef="#br0" timeOffset="653686.2928">1311 9595 311 0,'0'0'41'0,"0"0"-13"0,0 0-10 0,0 0-1 15,0 0 8-15,0 0 1 0,0 0 1 16,0 0-5-16,0 0-13 16,15 68-7-16,-11-46 0 0,-4-9-2 15,6 2 0-15,2 0 0 0,-3-6-2 0,2 3 1 16,-1-4-1-16,-2-5 1 0,-1 0 2 15,-3-3 0-15,6 0-1 0,1 0-3 16,6-4-6-16,3-7-4 0,-4-2-3 16,-1-6 2-16,-4 1 1 0,-1 1 4 15,-3 1 2-15,0 4 6 0,-3 5 7 0,3-3 5 16,-3 5 1-16,3 0-1 0,-2 1-5 16,-1 4-11-16,0-2 0 0,0 2 5 15,2 0 4-15,0 9 5 0,1 5 0 16,-3 1-6-16,5 1-1 0,-1-1 1 15,2-1 0-15,3 3-1 0,-1-5 0 16,-2-4-2-16,0-1 1 0,-3-5-1 16,4 1 1-16,4-3-4 0,4 0-6 15,4-4-10-15,-3-4-14 0,-2-7-8 16,-1-2-5-16,0 0 5 0,0-5 9 0,-1-2 3 16,-1-2 9-16,-5-1 5 0,0 2 4 15,-3 1 10-15,0 4 5 0,-3 2 9 16,0 6 6-16,0 1 13 0,0-1 14 15,0 7 4-15,0 1-4 0,0 4-10 16,0-2-16-16,0 2-15 0,0 0-2 0,0 0 6 16,0 0 3-16,0 12 5 15,7 8-5-15,0 5-8 0,-1 2-1 16,1 0-3-16,0 2 1 0,-4 1-1 0,3-1 1 16,1 4-1-16,-4-4-1 0,0 3 2 15,0 0-3-15,0-4 3 0,1-8-1 16,-4-7-1-16,0-3 0 0,0-3 2 15,0-2 2-15,0 1 4 0,0-6 5 16,0 0-6-16,0 0-3 0,0 0-4 16,0-13-5-16,0-7 0 0,0-8 6 15,4 0-2-15,1 1 2 0,-2 2 0 16,1 1-3-16,2 8 0 0,0 4-1 16,-1 4-2-16,-2 5 2 0,3-3 1 15,-3 4-1-15,3 1 1 0,5-1 0 0,2 2-2 16,6 0 4-16,6 7-2 0,-5-1 2 15,3 3 5-15,-4-1-4 0,1 1 4 0,-4 1 1 16,-3 3 1-16,-3-6-2 0,0 3-1 16,-4-4 1-16,-3 5 0 15,-3 6 1-15,0 0 1 0,-7 3-1 0,-6-2 0 16,-3-1-1-16,-3-3 0 0,-4-2 3 16,1-1-3-16,-1-4-1 0,10-2 1 15,-4-5-4-15,2 0-2 0,4 0-9 16,-4-2-20-16,8-4-24 0,0-5-33 15,1 2-46-15,3-5-71 0</inkml:trace>
  <inkml:trace contextRef="#ctx0" brushRef="#br0" timeOffset="654059.112">2209 9528 474 0,'0'0'8'0,"0"0"9"0,0 0 0 15,0 0 1-15,0 0-1 0,0 0-11 16,0 0-5-16,0 0-1 0,0 0-1 16,0 0-1-16,26 185-2 15,-23-168-4-15,-3-5-1 0,3-2-4 0,-3 1-11 16,3-6-16-16,-2 1-27 0,-1-6-32 15,0 0-53-15</inkml:trace>
  <inkml:trace contextRef="#ctx0" brushRef="#br0" timeOffset="654230.6541">2192 9360 429 0,'0'0'-2'0,"0"0"12"0,0 0 2 0,0 0 1 15,0 0 2-15,0 0-11 0,0 0-5 0,0 0-1 16,0 0-7-16,82 87-10 0,-70-71-11 16,-1-5-18-16,1-2-22 15,-3-1-28-15,-5-5-34 0</inkml:trace>
  <inkml:trace contextRef="#ctx0" brushRef="#br0" timeOffset="654524.8684">2388 9431 413 0,'0'0'56'0,"0"0"-19"0,0 0-19 0,0 0-21 16,0 0-7-16,0 0 2 0,0 0 5 0,0 0 6 16,0 0 0-16,5 30-3 15,-4-2 0-15,2 4-1 0,0 2 0 0,0 1-1 16,0 1-1-16,3 1-3 0,-5-2-8 16,5 2 2-16,-2-4 1 0,-1-3 6 15,3-3 13-15,-2-9 1 0,2-3 0 16,-3-6-3-16,-3-4-4 0,4 0 9 0,-4-5 8 15,0 0 1-15,3 0-1 16,0-8-9-16,3-8-6 0,1-5 1 16,-4-2 4-16,3 2 0 0,-1 4 3 0,1 1-2 15,0 4-3-15,-3 4-6 0,7-3-3 16,0 2-4-16,-1 1 0 16,4 1-4-16,1 0-7 0,-2 5-17 15,1-1-66-15,3 0-132 0</inkml:trace>
  <inkml:trace contextRef="#ctx0" brushRef="#br0" timeOffset="659188.6806">9159 9417 218 0,'0'0'15'0,"0"0"-2"16,0 0-5-16,0 0-1 0,0 0 0 15,0 0 2-15,0 0-1 0,0 0 1 16,0 0 6-16,0 0 2 0,-17 3 6 15,12 7 5-15,-3 4-1 0,2-2 1 0,0 0-5 16,2 2-4-16,-2 2-6 0,-1 1-2 16,0 8-3-16,1-5-1 15,1-6-2-15,2 3 0 0,2-6-2 16,1 1 2-16,0 5-1 0,-3-2-1 0,9 0-1 16,0-4 0-16,-2-3 1 0,-2-5 0 15,5 2 2-15,-2-4-1 0,4 2 0 16,0 0-2-16,2-3-2 0,1 0-2 15,0 0-3-15,5-2-1 0,-2-2-2 16,5-2 3-16,-9 0 0 0,1-3 4 0,-2-1 4 16,-3-2 0-16,3 0 1 0,-4-2 1 15,-3 3 2-15,-2-3 1 16,-1-5 1-16,2 5 0 0,-2-5 2 0,-6 4-4 16,0 5-1-16,-4 0-2 0,3 3-2 15,4 4-2-15,-7 2 0 0,-3 1-1 16,0 1 0-16,-4 6 0 0,2 3-2 15,6-2 1-15,1 2 0 0,-1 5 0 16,6-7 0-16,-1 9 1 0,2-7 1 16,1 4-4-16,-1 0 2 0,1 0 3 0,1-2-3 15,0 1 2-15,0-2-1 0,0-6-1 16,0 6 2-16,0-7 0 0,1 1 0 16,4 2 0-16,-2-3 1 0,-2-1 0 15,6 2 0-15,-2-4 1 0,-1 0-2 16,6-1-1-16,0-1 0 0,1 1 0 15,3-1 0-15,-5-4 1 0,-2-2 0 16,3 2 0-16,-4-5 0 0,-2 1 1 16,-1-2 0-16,0 1 0 0,-3-2 3 15,0 1 0-15,0-2-1 0,0 1 3 0,-6 3-3 16,3 0-2-16,2 4 0 16,-1 2-2-16,-4 2 1 0,-1 1-1 0,-3 0-1 15,1 0-3-15,-2 0-1 0,5 4-5 16,-1 2-12-16,-2 1-26 0,6 0-52 15,-4 5-84-15,7-2-36 0</inkml:trace>
  <inkml:trace contextRef="#ctx0" brushRef="#br0" timeOffset="662722.208">13565 5917 334 0,'0'0'45'15,"0"0"-12"-15,0 0-13 0,0 0-7 0,0 0-7 16,0 0 0-16,0 0 3 0,0 0-1 16,0 0-1-16,0 0 1 0,25 40 0 15,-21-17 0-15,-4 5 2 16,0 1 1-16,0 3-2 0,-1 1-1 0,-2-1-1 16,-3-2-2-16,-1-3-1 0,1-3 1 15,0-7 0-15,1-3-1 0,2-5 0 16,1-4 3-16,1-1 0 0,1-4 3 15,-2 0 4-15,2 0 2 0,0 0-3 16,-1 2-2-16,-4-2-4 0,1-9-4 0,-4-10-3 16,2-7-1-16,4-5 0 0,2-6-2 15,0-2 0-15,8-3 0 0,1-1 0 16,6 1 0-16,2-2 3 16,4 3-2-16,0 1 3 0,4 3 1 0,2 3 0 15,-2 6-1-15,-2 4-5 0,2 4 2 16,-4 3-2-16,1 6 3 0,-9 5 1 15,4 1-1-15,-7 5-1 0,2 0-1 16,4 0 1-16,-4 8 1 0,3 4 3 16,-4 4-3-16,-7 2 3 0,-1 4-3 0,-3 0-1 15,0 5-1-15,-12 0 1 0,-5 1 0 16,-1 1-1-16,-6 1 0 16,-5-3 1-16,2-1 0 0,-1-1 1 15,-1-5 0-15,7-2-1 0,2-2 1 0,6-5-2 16,4-1-1-16,2-4 1 0,5-3 2 15,-1 0 0-15,4-3 3 0,0 0 0 16,0 0 2-16,0 2-2 0,0-2 0 16,0 2 0-16,0-2-1 0,0 6 0 15,3 1 0-15,4 6 0 0,8 2 0 0,1 0-1 16,-2 2 1-16,2 0-1 0,1 1 0 16,-4 0 0-16,2 0 0 0,2-1 0 15,-2 0 1-15,1-2-1 0,-6-6 0 16,1 2 0-16,-5-5 1 0,-3-3-2 15,1 1 1-15,-4-4 0 0,0 0-2 16,0 0-2-16,2 0-6 0,-2 1-19 0,1-1-36 16,1 0-45-16,4 0-70 15,-1 0-39-15</inkml:trace>
  <inkml:trace contextRef="#ctx0" brushRef="#br0" timeOffset="663781.5911">14050 6086 363 0,'0'0'42'0,"0"0"-5"0,0 0-9 15,0 0-10-15,0 0-7 0,0 0-8 16,0 0-2-16,0 0-2 0,0 0 0 16,-26-43 1-16,11 48 1 0,-5 4 1 15,5 5 2-15,0 1-1 0,1 2-1 0,0 3 0 16,4 1 0-16,1-1-1 16,3-6 2-16,2 1-2 0,3-5 1 0,-1 2 0 15,2-2 0-15,0-6 1 0,2 4 4 16,1-5-1-16,7 0 1 0,-2 2-2 15,4-5-4-15,5 0-1 0,0-8-1 16,3-3 1-16,-3-1 0 0,-6-5 1 16,-2 7-1-16,-2-4 1 0,-4 6 2 15,1-4-2-15,-1 2 5 0,-1 4 1 16,-1 1-1-16,-1 5 2 0,0-1-3 0,0 1-2 16,0-1-2-16,0-1-2 0,0 2 0 15,0 0 0-15,0 0 2 0,0 2 1 16,0 5-1-16,0 8 1 0,0 5-2 15,0-8 2-15,0 4 0 0,2-4-4 16,2-4 1-16,1 1-1 0,0-4 1 0,4 1-1 16,1-4-5-16,6-1-9 15,-2-1-18-15,8-6-23 0,-2-8-10 16,-4-2-1-16,1-6 1 0,-3-5 24 16,-1 0 7-16,0-4 19 0,-3-1 17 0,1-2 10 15,-5 3 14-15,-2 1 3 0,1 0 9 16,-2 9 14-16,-2 1 6 0,-1 8 5 15,0 6-7-15,2-1-10 0,-2 7-14 16,0-1-11-16,0 1-9 0,0-2-8 16,1 1-3-16,-1 1 1 0,0 0 3 0,0 1 0 15,0 12 1-15,0 7-3 0,-1 6 1 16,-2 0-2-16,3 1 2 0,-2 2-3 16,2 1 2-16,-3 1-2 0,2-1 2 15,-1-1 0-15,-1-1-1 0,2-8-2 16,-2-3 2-16,3-5-2 0,-1-5 1 0,1 0 1 15,0-7 0-15,-2 0 1 16,2 0 3-16,0 2 1 0,0-1-1 16,0-1-4-16,2 0-4 0,5 0 0 15,5-7 0-15,3-6 0 0,-1-1 0 0,0-1-2 16,-1 0 0-16,4 1 2 0,-4 0 0 16,-2 5 1-16,0 1 1 0,-2 4 1 15,-2 1 0-15,6 0 0 0,-3 3-2 16,0 0 1-16,0 0 1 0,-1 0-1 15,-2 6 1-15,3 4 1 0,-4-2 0 16,0 6 1-16,-3-5 2 0,-3 1 0 16,-2 7 2-16,2-6-2 0,-3 6 1 0,-4-4-1 15,-3-1 2-15,-3 2 0 16,4-6-1-16,-5-4-3 0,2-1-2 0,-2-1-4 16,2-1-12-16,-2-1-35 0,1 0-80 15,3-8-110-15</inkml:trace>
  <inkml:trace contextRef="#ctx0" brushRef="#br0" timeOffset="664840.0888">14894 5836 292 0,'0'0'43'0,"0"0"-8"16,0 0-8-16,0 0-4 0,0 0-6 0,0 0-5 15,0 0-3-15,0 0-2 0,0 0-2 16,0 0 1-16,10-25 0 0,-10 23 1 15,2 2-1-15,-2-2-2 0,0 2-1 16,0-1-1-16,0 1 3 0,0 0 0 16,1 0 3-16,-1 0-2 0,0 0 0 0,0 0-1 15,0 0 0-15,0 0 2 0,0 0-2 16,0 0 1-16,0 0 1 0,0 0-1 16,0 0 0-16,0 0-1 15,0 0-1-15,0 1-2 0,0-1 1 0,0 2 0 16,0 0-1-16,0 3 1 0,0 3 1 15,0 6-1-15,-3 4 0 0,0 1-1 16,-1 5 1-16,1 1-2 0,0 0 0 16,-2 0-1-16,2 2-1 0,1 0 1 15,1 0 1-15,1 0-2 0,0-1 4 0,0-3-4 16,1-3 1-16,7-1-1 0,0-2 1 16,2-1-1-16,0-2 1 0,3-2-1 15,-4-3 1-15,3-1 0 0,-5-2 1 16,3-3 1-16,2 1 1 0,0-4 0 15,9 0 2-15,-2-5-4 0,4-6 1 16,-4-3 2-16,-1-3 0 0,-2-2 2 16,0-4 1-16,-4-1 1 0,1-5 0 0,-3-2 1 15,0-4-1-15,-4 3 1 16,1-1-2-16,-4 1 1 0,1 2-3 0,-1 0-1 16,0 11-2-16,-1 2 2 0,-2 6-1 15,0 5-1-15,2 1-2 0,-2 5-2 16,0-2-1-16,0 2-6 0,0 0-3 15,0-3-6-15,0 3-4 0,0-3-4 16,0 3-8-16,0 0-17 0,0 0-24 16,0 8-47-16,-4 7-84 0</inkml:trace>
  <inkml:trace contextRef="#ctx0" brushRef="#br0" timeOffset="665983.3163">10103 9501 277 0,'0'0'39'0,"0"0"0"0,0 0-4 15,0 0-5-15,0 0-4 0,0 0-6 16,0 0-4-16,0 0 0 0,0 0-4 16,0 0 2-16,0-43 0 0,0 38-2 15,0 5-1-15,0-2-5 0,0 2 1 16,-4 0-2-16,-6 3 1 0,-6 8 1 15,1 7-2-15,1 5 4 0,-1 3-4 16,0 4 0-16,0 3-2 0,1 1 0 0,2 0 2 16,-2 0 2-16,4 1 1 0,2-1-2 15,1 0 2-15,0-3-4 16,7-2 1-16,0-4-1 0,0-2-1 16,3-2 0-16,7-3-1 0,0-2 1 0,-1-4 0 15,1-2 0-15,1-4 0 0,-3-2 1 16,-4-2 0-16,6-1-2 0,-3-1 0 15,-1 0-1-15,0 2-1 0,-3-2 0 16,5 0-2-16,-3 0-1 0,1 0-5 16,-6 0-8-16,1 0-17 0,2-2-27 0,1-1-52 15,2 1-74-15,-6 2-55 0</inkml:trace>
  <inkml:trace contextRef="#ctx0" brushRef="#br0" timeOffset="666811.386">10682 9403 380 0,'0'0'32'16,"0"0"-6"-16,0 0-8 0,0 0-6 0,0 0-5 16,0 0-3-16,0 0 2 0,0 0-2 15,0 0 3-15,0 0-1 0,-37 4 1 16,25 11 0-16,3 0 0 0,-1 4 2 15,0 1 0-15,1 2 0 0,-1 3 0 16,1 0 1-16,2-2-4 0,1 3-1 16,0 0 0-16,3 1-4 0,2-5 0 15,1 1-1-15,0-2 2 0,-2-7-2 0,7 1 3 16,1-1-3-16,-2-5-2 0,5 2 2 16,-2-6-3-16,3-1-2 0,-1 0-1 15,5-4-3-15,4 0-4 0,2-4-4 16,4-5-4-16,-3-4-6 0,-1 1-6 15,0-5-3-15,-2 3-1 0,0-3 6 16,-3 0 13-16,-1 0 7 0,-4 3 11 16,-1 2 7-16,-3 5 3 0,-5 2 5 0,2 2 4 15,-3 3 3-15,0-2-3 0,0 2-3 16,0-1-5-16,0 1-1 0,0-2 2 16,0 2 0-16,-4 2 2 0,-6 7 0 15,1 2-3-15,2 1 0 0,-2 2-2 16,6-3-1-16,0 4-1 0,2-3-2 15,1 1 1-15,0 7-1 0,0 0-2 16,0 4-2-16,4-2 0 0,2-7-3 16,0-1 2-16,1-2 2 0,-1-4 0 15,3 1 0-15,-4-3-1 0,5-3 0 0,-1 2 0 16,2-5 1-16,4 0 0 0,-1-5-2 16,1-6 0-16,1-1 0 0,-5-1 2 15,-2-3 0-15,-1 5-1 0,-3-4 2 16,1-1-3-16,-5 4 5 0,2-6 0 15,-3-1 3-15,2 8-1 0,-2-6-2 0,-6 2 0 16,0 6-1-16,-4-3 2 0,3 4-3 16,-3 3-1-16,-2 0 0 0,2 3-1 15,0-1 0-15,-3 3 0 0,4 0 0 16,3 0-1-16,-5 0 0 0,8 0-1 16,-1 0-2-16,-1 2-2 0,5-2 0 15,-1 0-3-15,1 0 1 0,0 1-5 16,0 1-9-16,0-1-22 15,-2 8-31-15,2-1-52 0,9 4-87 0</inkml:trace>
  <inkml:trace contextRef="#ctx0" brushRef="#br0" timeOffset="667268.9922">11228 9633 446 0,'0'0'9'0,"0"0"2"0,0 0-1 15,0 0-1-15,0 0-4 0,0 0-2 16,0 0-3-16,0 0 2 0,0 0-1 16,-13 100-1-16,15-76 0 0,-1-6-1 15,-1 1 1-15,0-7-5 0,0 0 6 16,2 2-2-16,-2-8 0 0,0 2 3 15,0-8 2-15,0 0 2 0,0 0 1 16,1 2-1-16,-1-2-3 0,3 0-3 16,4-8 1-16,-1-7-1 0,1-9-2 15,1 2-2-15,0-3-4 0,-1 3-1 0,2 2-3 16,-3 6 6-16,2 2 1 0,-3 3 4 16,-1 4 2-16,-1 2 1 0,-3 3 2 15,0-1 3-15,0 1 4 0,3 0 4 16,3 0 2-16,0 6 1 0,5 6 0 15,-4 2 0-15,2 3 0 0,-2 1-3 0,-1-6-3 16,-2 3-4-16,-1 0-3 16,2 2-3-16,-1-2-1 0,-1-1-2 15,2-6 2-15,-3-4-3 0,1 1-1 16,-3-5-4-16,0 0-5 0,0 0-12 0,1 2-31 16,5-2-49-16,0 0-92 0,7-11-35 15</inkml:trace>
  <inkml:trace contextRef="#ctx0" brushRef="#br0" timeOffset="667819.148">11661 9431 534 0,'0'0'28'15,"0"0"4"-15,0 0-8 0,0 0-5 16,0 0-6-16,0 0-5 0,0 0-3 15,0 0-2-15,0 0-2 0,0 0 0 16,-57 117-1-16,57-95 2 0,0 0-1 16,3 2 1-16,-1-3 1 0,1 0-1 0,-2 1-2 15,2-2 2-15,1 3 0 0,-1-3-2 16,4 0 2-16,-1-1-7 0,1-3 1 16,-1-3-1-16,3-1 2 0,-5-6 1 15,2 0-1-15,1 1-2 0,-4-6-1 16,6 1-1-16,2-2-3 0,4-5-7 15,2-4-4-15,-2-4 0 0,-1 1 0 16,-5 2 7-16,-2-3 4 0,0-1 5 16,-3 4 2-16,1-6 2 0,-2 6 1 15,-3 4 4-15,1 2 3 0,-1-3 2 0,0 1 3 16,2 1 1-16,-2-2-3 0,0 7 1 16,0-5-3-16,0 1 0 0,-3 0 1 15,1 0-3-15,2 4 0 0,-6-1 1 16,2-1-1-16,-7 2 0 0,-1 0 1 15,5 0-1-15,-2 3 1 0,2 5-2 0,-2 3 1 16,5-1-2-16,-6 5 2 16,7 2-3-16,0-5 0 0,3 6-3 15,0 1 1-15,0-7-2 0,-1 5 1 16,5-2 1-16,6-2 1 0,2 2-2 0,-5-6 0 16,4-1 0-16,1-3-2 0,-3-1 0 15,-2-1-5-15,6-3-2 0,-3 0-4 16,1 0-9-16,4-3-13 0,-3-6-30 15,-4 4-44-15,1-6-54 0,-5-4-58 16</inkml:trace>
  <inkml:trace contextRef="#ctx0" brushRef="#br0" timeOffset="668004.9612">11558 9577 584 0,'0'0'12'16,"0"0"1"-16,0 0-3 0,0 0-2 0,0 0-8 15,0 0-5-15,0 0-9 0,0 0-17 16,0 0-38-16,0 0-59 0,125-77-84 16</inkml:trace>
  <inkml:trace contextRef="#ctx0" brushRef="#br0" timeOffset="668616.6074">12011 9650 547 0,'0'0'0'0,"0"0"4"0,0 0 2 16,0 0-2-16,0 0 2 16,0 0-4-16,0 0-2 0,0 0-2 0,0 0-3 15,-8 132 0-15,10-120 3 16,-1-1 0-16,1-1 3 0,-2-2 2 0,0-3-2 16,1 1 2-16,-1-6 2 0,0 0-1 15,0 0-1-15,2 0-3 0,1 0-2 16,1-5-2-16,2-1-2 0,2-6 0 15,-2-3-2-15,0-2 2 0,1 1-3 16,0 0 6-16,-4 6 0 0,-1 5 2 0,2-4 2 16,-1 6 2-16,-2-1 0 0,2 1 4 15,-3 3 0-15,0-1 3 0,0 1 2 16,2 0 0-16,-1 0 2 16,4 0-6-16,-1 3 4 0,3 6-5 0,2 2 0 15,-5-3-2-15,2 4-2 0,0-4-1 16,-2 0-1-16,0 0-2 0,-2-5 1 15,1 1-3-15,0-2 4 0,-2 1-3 16,2 0-1-16,6-1 3 0,1-2-6 16,-2 0 3-16,6-5-4 0,0-3-6 0,-2-1-2 15,3-5-5-15,-3 6 0 0,-3-4 7 16,-2 4 3-16,-3 0 8 0,2 1 3 16,-3 5 4-16,0-1 1 0,-3 3 2 15,0 0 1-15,0 0 1 0,1 0 3 16,-1 0 2-16,2 0 1 0,1 3-4 15,1 6-5-15,-1 0-3 0,-2 1-4 16,2-1-1-16,1 1-4 0,1-1-3 16,-4-5-1-16,2 1-7 0,-3-5-6 15,5 0-24-15,0 2-34 0,7-2-43 0,1-7-44 16</inkml:trace>
  <inkml:trace contextRef="#ctx0" brushRef="#br0" timeOffset="669060.0511">12468 9424 351 0,'0'0'35'0,"0"0"1"16,0 0 4-16,0 0 3 0,0 0-6 15,0 0-5-15,0 0-11 16,0 0-5-16,0 0-6 0,0 0 0 0,19 119-3 16,-15-85-1-16,-3 1-1 0,-1 4-2 15,3 2 1-15,-2-1-5 0,-1 0 1 16,2 0-3-16,-2 0 1 0,0-3 2 15,0-4 0-15,-2-3 0 0,2-2 1 16,0-10 0-16,0-7 0 0,0-5 0 0,0-6 2 16,-1 0 2-16,1 0-1 0,0 0-2 15,-3 0-2-15,3-1-3 0,-1-16 2 16,1-8-1-16,-2-8 2 16,4-1-2-16,-2 1-2 0,1-2 3 0,3 1-4 15,2 0 6-15,0 5-5 0,0 2 2 16,2 3-1-16,-2 9-1 0,0 1 3 15,0 5-2-15,0 1 2 0,1 2 1 16,2 0 1-16,-2 1 3 0,-3 2-2 16,1 2 0-16,0 1 0 0,1 0-1 15,1 0 3-15,2 0-2 0,-4 6 1 0,0 0 1 16,-5 5 1-16,1 2 2 0,-1 3-4 16,0 3 0-16,-6 0-2 15,1-1-2-15,-1-6-1 0,0 1-8 0,2-3-9 16,1 2-24-16,0-1-63 0,2-5-103 15,1 0-45-15</inkml:trace>
  <inkml:trace contextRef="#ctx0" brushRef="#br0" timeOffset="669231.3884">12809 9700 592 0,'0'0'18'15,"0"0"1"-15,0 0-2 0,0 0-5 0,0 0-10 16,0 0-7-16,0 0-12 0,0 0-27 16,0 0-69-16,0 0-120 15,0 8-15-15</inkml:trace>
  <inkml:trace contextRef="#ctx0" brushRef="#br0" timeOffset="669577.5311">12851 9241 566 0,'0'0'18'0,"0"0"4"15,0 0 1-15,0 0-2 0,0 0-7 16,0 0-6-16,0 0-4 0,0 0-1 15,0 0 0-15,46-25 0 0,-31 27 0 16,2 8 2-16,-1 4-2 0,0 6 1 16,-2 3 3-16,2 5-4 0,-3 3 0 0,3 6-1 15,-6 4 0-15,-1 3-2 0,1 2 2 16,-6 4-2-16,1 4 0 0,-4-1 2 16,1 2-4-16,-2-2 4 15,-2-1-2-15,-4-3 1 0,-9-3 1 0,-3-1-3 16,-5-4 2-16,-6-1-4 0,2-3-2 15,-4-5-10-15,2-1-14 0,-1-11-40 16,1-5-76-16,2-8-118 0</inkml:trace>
  <inkml:trace contextRef="#ctx0" brushRef="#br0" timeOffset="673484.8592">18928 4175 462 0,'0'0'43'0,"0"0"-6"16,0 0-9-16,0 0-8 0,0 0-8 0,0 0-3 15,0 0-5-15,0 0-2 16,0 0 0-16,40-74-1 0,-23 69 1 0,9-4 0 16,0 3-1-16,0 1 1 0,2 2-2 15,-1 2 0-15,3-1-2 0,-1 1 1 16,0 1-1-16,-4 1 0 0,0 4 1 15,-2 3-1-15,-3 1-3 0,-4 0-1 16,0 2 0-16,-6-4 0 0,-1 4-1 0,-4 0 4 16,1-2 0-16,-2 5 2 0,-2-4 3 15,-4 1 0-15,2 6-1 0,-7-3 1 16,-6 6 1-16,0-3 1 0,-6-3-2 16,-1-2 1-16,1 2 3 0,-2-2-3 15,-2 0 4-15,4-2-6 0,4-5 1 0,1 2-2 16,5-4-1-16,3-3 0 15,-2 5-1-15,5-2-3 0,-2-1-1 16,2 2 0-16,3-4-3 0,-1 0-4 16,1 0-5-16,0 0-8 0,0 0-24 0,0 0-24 15,9-1-40-15,8-4-40 16</inkml:trace>
  <inkml:trace contextRef="#ctx0" brushRef="#br0" timeOffset="673977.1292">19581 4068 429 0,'0'0'50'0,"0"0"-8"0,0 0-17 0,0 0-8 16,0 0-9-16,0 0-6 0,0 0-5 16,0 0-3-16,0 0 3 0,0 0 1 15,0-17 4-15,0 27 3 0,-2 7-4 16,-1 6 2-16,-2 3-1 0,2-1 1 15,0 3-1-15,-1 1 1 0,2 3 2 16,-1-3-4-16,-1 1 1 0,-1 0-3 0,3-4 1 16,-5 4-2-16,2-5 3 15,-1-1-1-15,2-7 0 0,1-7 0 16,3-5 1-16,0-5-1 0,-1 0 2 0,1 0 3 16,0 1 0-16,0 1 2 0,0-2-3 15,0 1 0-15,0-1-3 0,10-7 0 16,6-7 0-16,0-4-1 0,-1 1 2 15,2 0-1-15,0 1-1 0,-3 1 1 16,1 2-2-16,-4 3 0 0,1 3 1 0,-2 2-1 16,-6 3-1-16,1-1 1 15,-1 3-2-15,7 0 2 0,1 3 0 0,3 7 1 16,-4 2 2-16,-2 2-1 0,-5 4 0 16,2-1 2-16,0 1 0 0,-4-2 0 15,1 1-1-15,-1 1 0 0,-1-6-2 16,-1 8 1-16,2-3-2 0,-1-5 1 15,1 5-4-15,-1-6 0 0,-1-6-1 16,2-1-2-16,1-1-6 0,1 0-14 16,6 1-32-16,6-1-38 0,1-5-46 0,9-6-24 15</inkml:trace>
  <inkml:trace contextRef="#ctx0" brushRef="#br0" timeOffset="674399.7972">20061 4401 275 0,'0'0'55'0,"0"0"-11"15,0 0-2-15,0 0-1 16,0 0-2-16,0 0-6 0,0 0-4 16,0 0-9-16,0 0-6 0,0 0-5 15,26-51-3-15,-26 50-4 0,0-1-1 16,-1 2-1-16,-5-3 0 0,-6 6 0 0,-5-3 1 16,-2 3-1-16,-3 6 1 0,4 5-2 15,1 0 1-15,3 0-1 0,2 0 0 16,5-2 0-16,2-4 0 0,2 2 1 15,1 1-1-15,1-7 1 0,1 7 0 16,0-6 1-16,0 1 2 0,4 2-1 16,5-6 1-16,-1 3-2 0,7-5-1 15,5 0 0-15,-1-5-1 0,4-2 0 16,-3-2 1-16,-2-2-1 0,-5 3 2 0,-3 1 1 16,-3 2 1-16,-4 2-1 0,1 0 4 15,-4 3-4-15,0 0 2 0,0 0-4 16,2 0-6-16,-1 0 2 0,1 0 2 15,-1 0 3-15,1 0 4 0,-1 6-4 16,2 5 2-16,0 1 0 0,-2 0-2 0,1 0 1 16,-2 0-1-16,1-2 0 0,1-2-1 15,2 4 3-15,2-7-2 0,-2 2 0 16,5-5-1-16,-2 3-6 16,6-7-9-16,3 2-21 0,0-7-42 0,5-3-52 15,-6-5-91-15</inkml:trace>
  <inkml:trace contextRef="#ctx0" brushRef="#br0" timeOffset="674789.4658">20389 4335 319 0,'0'0'15'0,"0"0"5"0,0 0 3 0,0 0 1 16,0 0 0-16,0 0-7 0,0 0-3 15,0 0-4-15,0 0-2 0,13 21-2 16,-10-10-3-16,0-1-1 0,-2 3-2 16,1-2 0-16,1-1-2 0,-2 1 1 15,1-6 1-15,-1 1-3 0,-1-6 2 0,0 0 1 16,0 0-1-16,0 2 1 0,2-1 1 16,-2 1 3-16,0-1 4 0,1 1 4 15,-1-1 4-15,2 1-2 0,-2-1-4 16,1-1-2-16,-1 0-6 0,1 0-2 15,4 0 2-15,3-4-1 0,2-5 0 16,4-5-1-16,1 0 1 0,-1 0-1 16,1-3 2-16,3-1 0 0,-1 2 1 15,-2-1 3-15,0 0-2 0,-3 5 3 16,-4 6-3-16,-2 0 0 0,-3 3-2 0,0 0-6 16,2 1-10-16,-5 2-2 0,0-1-5 15,1 1-15-15,1 3-41 0,-2 9-80 16,0 3-66-16</inkml:trace>
  <inkml:trace contextRef="#ctx0" brushRef="#br0" timeOffset="675477.5625">20673 4427 455 0,'0'0'20'0,"0"0"-13"16,0 0-3-16,0 0-3 0,0 0-1 16,0 0 0-16,0 0 1 0,0 0 0 15,0 0 1-15,0 0 2 0,44 53-2 16,-41-38 1-16,-1 4 0 0,-2-7-1 0,0 8 2 15,0-7-2-15,-2-1 0 0,2 1-1 16,0-7 0-16,0 0-1 16,0-6 1-16,0 0 1 0,0 0 4 15,0 2 2-15,0-1 1 0,0-1-3 0,0 1-1 16,3-1-7-16,6-5 0 0,4-6 0 16,3-6 1-16,-3 1 1 0,0 1 0 15,0-2 1-15,0 3-1 0,0 0 4 16,-3 2-1-16,-1 3 0 0,-2 3 2 15,0-1 0-15,0 3-3 0,-4 1 1 16,2 2-2-16,-5 1-2 0,5 0-2 16,1 0-1-16,6 0 2 0,-2 0 1 15,-3 4 1-15,1 0 0 0,-4 4 0 16,3-2 0-16,-3 2 1 0,1 0 0 0,-4-5 2 16,1 1-3-16,-2-4 1 0,0 3-1 15,1 2 1-15,0-1-1 0,1 1 1 16,-2-5 1-16,3 1-1 0,0 2-2 15,1-1-3-15,6 0-6 0,0-2-5 16,2 0-4-16,4-5-2 0,-5-2 4 0,-2 2 3 16,3-5 8-16,-5 6 5 0,-4 1 6 15,2 2 4-15,-5 1 1 16,0 0-5-16,0 0-3 0,2 0-6 16,-1 0 0-16,1 0 2 0,-1 0 2 0,1 0 2 15,2 0-1-15,-1 1-1 0,1 6 0 16,1 3-1-16,0-1 0 0,-2-1-3 15,1 4 0-15,4-1-9 0,-2 3-3 16,1-2 0-16,3-2-4 0,-4-4 0 16,3-4-17-16,0 2-20 0,2-6-24 0,2 2-2 15,1-2-11-15</inkml:trace>
  <inkml:trace contextRef="#ctx0" brushRef="#br0" timeOffset="675886.1221">21332 4424 305 0,'0'0'52'0,"0"0"-11"0,0 0-10 16,0 0-10-16,0 0-9 0,0 0-7 16,0 0-4-16,0 0-2 0,0 0-1 15,0 0-1-15,0-33 3 0,-14 33 3 16,-2 5-1-16,-5 6 0 0,7 4-1 0,0-1-1 16,5-3-1-16,1 1 0 0,3-4 1 15,2-4-2-15,2 7 2 0,1-5-1 16,0 5 1-16,0 1 1 0,5-4 1 15,2-1 1-15,2-4 2 0,0 2-2 16,2-7-2-16,5 2-5 0,2-6-5 16,2-3-9-16,0-2-7 0,0 0-2 15,-4 1 2-15,-4 1 11 0,-1 1 12 16,-2 4 12-16,1-3 12 0,-1 2 11 0,-6 2 8 16,1-1-3-16,-4 4-7 0,0 0-12 15,0 0-12-15,2 0-3 0,-1 0-2 16,1 0 5-16,-1 0 1 0,2 0 0 15,-2 5 0-15,2 0-2 0,0 2 3 16,-2-2 0-16,1-1 1 0,1 4 0 0,0-3-2 16,-2-2-2-16,2 2-1 15,0-2-2-15,0 1-3 0,3 1-4 0,-3-4-7 16,1 0-25-16,0 2-42 0,-4-3-102 16,0 0-71-16</inkml:trace>
  <inkml:trace contextRef="#ctx0" brushRef="#br0" timeOffset="679893.0453">9058 9831 36 0,'0'0'8'0,"0"0"-3"0,0 0 1 0,0 0 0 15,0 0 3-15,0 0-3 0,0 0 3 16,0 0-3-16,0 0 2 0,-22 29-1 16,19-20 3-16,-4 6 0 0,4 1-1 15,0 3-1-15,-1 6-3 0,1 0 1 16,0 1-3-16,0 2 2 0,3 2 0 15,-1 1 3-15,1 3 3 0,0 0 3 16,-3-2 3-16,3-1-3 0,0-2-7 0,3-4 0 16,-3-6 0-16,1-3 0 15,2-4 0-15,-3 0-1 0,1 1-3 16,-1-9-1-16,2 3-2 0,-2-7-4 16,0 0-2-16,0 0-10 0,0 1-66 0,0 1-71 15</inkml:trace>
  <inkml:trace contextRef="#ctx0" brushRef="#br0" timeOffset="680818.0928">8456 9693 6 0,'0'0'13'15,"0"0"2"-15,0 0-4 0,0 0 1 16,0 0-3-16,0 0-3 16,0 0 1-16,0 0-1 0,0 0 19 15,0 0 8-15,-69 12 3 0,53-11 3 0,-9 1-13 16,1 2-5-16,-1-4-1 0,2 1-1 16,-3 1-4-16,0-2-1 0,0 0 0 15,0 0-2-15,0 0 2 0,7 0 1 16,2 0-1-16,-2 0 2 0,6-3-2 15,-6-1 0-15,8 3-3 0,-1-1 0 0,2-3 0 16,3 5 0-16,2 0-2 16,5 0 0-16,-1-2-2 0,1 2-1 15,-3 0-3-15,3-1-2 0,-3 1 0 16,3-2 1-16,-3 2-2 0,3-2-2 0,-1 2 1 16,-1 0 0-16,1-1-1 0,-1 1-2 15,1 0-1-15,-1-1-2 0,0 1-2 16,0 0-8-16,1 0-8 0,-2 0-19 15,3-2-30-15,-3 2-32 0,3 0-76 16</inkml:trace>
  <inkml:trace contextRef="#ctx0" brushRef="#br0" timeOffset="683291.0865">12692 6911 68 0,'0'0'17'0,"0"0"-8"0,0 0-6 16,0 0-1-16,0 0-7 15,0 0 10-15,0 0 5 0,0 0 4 0,0 0 6 16,-2-6 0-16,2 6 3 0,0 0 0 16,0 0-4-16,0 0 0 0,0 0-5 15,0 6 2-15,0 0-1 0,0 6 2 16,0-2 4-16,-1 2-1 0,-1 7 3 15,1-1 0-15,-2 7-5 0,3-1 1 0,-4 1-1 16,2 2-3-16,1 3-1 16,-1 1-6-16,-2 1-1 0,4 0-3 15,-1-1 0-15,-1 1 2 0,2-6-4 16,0 2 0-16,-1-2-2 0,1-8 0 0,3-1 0 16,-2-4-1-16,1-9-5 0,0 2-2 15,-2-6-5-15,0 0-14 0,0 0-61 16,2 0-116-16</inkml:trace>
  <inkml:trace contextRef="#ctx0" brushRef="#br0" timeOffset="683943.6855">12064 6579 129 0,'0'0'25'0,"0"0"-7"0,0 0-5 16,0 0-4-16,0 0 5 0,0 0 2 15,0 0 3-15,0 0 2 0,0 0 0 16,-24-7 0-16,2 7 1 0,6 0-1 15,-10 2 0-15,0 3-5 0,-3-3 0 16,-1 4-4-16,-8-6-2 0,2 2 11 16,-7-1 3-16,1-1-1 0,-3 2 0 0,1-2-10 15,-1-3-10-15,-1 1 1 16,1 2 1-16,2 0 0 0,4-4 0 16,6 2 0-16,2 0-3 0,10 0-1 0,3 0 0 15,7 2-1-15,5-1-4 0,2 1-10 16,4 0-3-16,-2 0-5 0,2 0-5 15,3 7-17-15,9 9-36 0,5 3-69 16,6 3-47-16</inkml:trace>
  <inkml:trace contextRef="#ctx0" brushRef="#br0" timeOffset="696342.0791">9120 9543 63 0,'0'0'25'15,"0"0"-1"-15,0 0-1 0,0 0-5 16,0 0-3-16,0 0-2 0,0 0-1 0,0 0-1 16,0-12-2-16,0 9-3 0,0 3-3 15,0-2 0-15,0 1 0 0,0-1 0 16,0 0-3-16,0 1 0 0,0-1 0 16,0 2 0-16,0-2 1 0,0 2 0 15,0-1 0-15,0 1 0 0,0-1-2 0,0 1 2 16,0-2 2-16,0 2 3 0,0-1 0 15,0 1-1-15,0-2-1 16,0 2 1-16,0-1-3 0,0-1 3 16,3 1 2-16,1-4 0 0,-1 2 0 0,1 0 1 15,-1 0 1-15,0 0 0 0,0 1-2 16,0-1 0-16,3 2-3 0,-6 1 0 16,0-2-3-16,4 2-1 0,5 2-1 15,-5 4 1-15,6 4 1 0,-5 6-1 16,-2-2 0-16,1 1 0 0,0 2 0 0,-4-7 0 15,3 2 0-15,-2-2 0 0,-2-3-1 16,2 3-1-16,-1-3 2 16,0-1-1-16,2 0 1 0,-2-1 0 15,0-1 0-15,0 0 0 0,0 3-1 0,0-7 0 16,0 3 1-16,-2 0 0 0,-2 0 0 16,4 1 1-16,0-4 0 0,-4 0 0 15,4 0-1-15,0 0 0 0,-1 2 0 16,-1-2 0-16,1 0 0 0,-4 0-1 15,-1 0 0-15,2 0 1 0,1-2-1 0,3 2-1 16,-3-6-1-16,3 2 1 0,-1-1 0 16,1-5 1-16,0 5-1 0,0 0 1 15,0-4 1-15,1 4 0 16,5-3 3-16,-2-1-2 0,-2 6 3 0,4-2-1 16,-3 1 0-16,0 1 1 0,5-3-2 15,-5 3 1-15,0 0-1 0,0 2-1 16,-3 1-1-16,0-2-1 0,0 2-2 15,1 0 0-15,1 0-1 0,2 0 0 16,-1 0-2-16,3 8-2 0,1-2-9 0,-6-2-12 16,-2 8-30-16,1-1-56 0</inkml:trace>
  <inkml:trace contextRef="#ctx0" brushRef="#br0" timeOffset="698064.2233">9156 9560 34 0,'0'0'19'0,"0"0"1"16,0 0-1-16,0 0 2 16,0 0 0-16,0 0-1 0,0 0 0 15,0 0-4-15,0 0 1 0,0 0-6 0,2-29-4 16,-2 29-1-16,0-3-5 0,1 3 1 16,-1-2 1-16,0 1 0 0,0-1 0 15,0 0-1-15,0 1 0 0,0-1 1 16,0 0-1-16,0 1 0 0,0 1-1 15,2-1 3-15,-2 1 1 0,0-2-1 0,0 2 2 16,0-1-1-16,2 1 0 0,-2-2-1 16,2 1 0-16,-2-1 1 0,1 1-2 15,2-1-2-15,0-1 0 16,3-1 2-16,-3 1-2 0,4-2 1 0,-4 3 1 16,4 1-2-16,-3-1-1 0,-4 2-1 15,5 0-1-15,1 0 1 0,4 0-1 16,-2 0 1-16,-2 0 2 0,3 5-2 15,-5 1 1-15,3 0-1 0,-4-3-2 16,0 5 3-16,0-4-2 0,-3 1 1 0,4 0 2 16,-4-5-1-16,0 3 2 0,0 4-1 15,0-1-1-15,0 4 2 0,0-5-2 16,0-1 1-16,-4 4 0 0,1-5-2 16,2 0 0-16,-9 2-1 0,5-2 0 15,1-2 2-15,1 3 0 0,3-4 1 16,-6 0 2-16,2 0-1 0,-1 0-1 15,-6 0 0-15,10-4-1 0,-4 1 1 16,-1-4-2-16,5 2 0 0,-1 0 0 16,1 2-1-16,1-4 0 0,0 2 1 0,0-5-1 15,0 0 2-15,4 0-1 0,1 1 3 16,-2 5-1-16,1-3 3 0,-1 5-1 16,1-1-2-16,2-1 1 0,-6 4-6 15,0 0-1-15,4 0 1 0,1 0-1 16,-1 5-1-16,5 1-2 0,-6 3-6 0,1 0-11 15,-3 4-21-15,1-1-32 16</inkml:trace>
  <inkml:trace contextRef="#ctx0" brushRef="#br0" timeOffset="699235.388">9333 9105 105 0,'0'0'30'16,"0"0"1"-16,0 0-4 0,0 0-1 0,0 0-4 15,0 0-4-15,0 0-2 0,0 0 0 16,0 0-5-16,0 0 0 0,15-4-4 16,-15 4 0-16,2 0-1 0,-2 0 1 15,0 0-2-15,1 0 1 0,-1 0-1 16,0 0-1-16,0 0 0 0,0 0 1 0,0 3-2 15,-5 7 2-15,-1 4-2 16,-3 2 3-16,0 4-1 0,-2 0 3 0,5 0-3 16,-3 1 1-16,-1-1-3 15,0 0 0-15,0-1 1 0,4-6-1 0,-2 1 3 16,3-5-5-16,1 0 1 0,-2 2 1 16,2-3-3-16,-1 0 1 0,2-4-1 15,1 0 0-15,2-4-1 0,-2 0-2 16,2 0 1-16,0 1-1 0,-1 2 0 15,1-3 4-15,0 2-1 0,0-2-2 16,0 0-7-16,0 0-8 0,0 0-9 16,0-2-9-16,0-10-7 0,7-3-5 0,-3 0-12 15,5-5-9-15,-2 4-18 16</inkml:trace>
  <inkml:trace contextRef="#ctx0" brushRef="#br0" timeOffset="699795.667">9346 9098 132 0,'0'0'36'0,"0"0"-8"0,0 0 0 16,0 0-9-16,0 0-3 0,0 0-4 15,0 0-6-15,0 0-1 0,0 0-1 16,-9-25 1-16,6 24 1 0,3 1-1 16,-7 0 6-16,-1 0-2 0,-3 0 3 0,-1 0-3 15,2 3-1-15,2 3 1 0,0 0 0 16,1 2-4-16,6-5 1 0,-5 4-3 16,3-2-1-16,0-2 1 15,2 1 0-15,1-4 2 0,-2 0 4 0,2 0-1 16,0 2 1-16,0 0 5 0,0-1-2 0,0-1 2 15,0 2-2-15,0-2-4 16,0 0-1-16,0 1-1 0,0-1-2 16,0 0-1-16,0 2-1 0,0-2-1 15,0 0-1-15,0 0 0 0,2 0-2 0,2 0 1 16,2 0 1-16,1-5-2 0,6-1 4 16,-6 2-3-16,6-3 1 0,-1 1 0 15,-1 3-1-15,4-3 0 0,1 1-1 16,-9 2 1-16,9-2 0 0,-5 1 1 15,0 1 1-15,3-3-2 0,-4 3 2 0,3-2-1 16,-3 2 2-16,-5 2 1 16,-1-1-1-16,-4 2 1 0,4-2 1 0,1 1-2 15,-1-2 2-15,2 2-4 16,-6 1 0-16,0-2-1 0,0 2-2 0,4 0 3 16,-1 0-3-16,1 9-3 0,-1-1-2 15,-3 3-10-15,0 7-18 0,-1 2-30 16,-5 5-44-16,-3-3-93 15</inkml:trace>
  <inkml:trace contextRef="#ctx0" brushRef="#br0" timeOffset="701062.3361">9360 10218 85 0,'0'0'28'0,"0"0"-3"0,0 0-3 15,0 0-1-15,0 0-3 0,0 0 2 0,0 0-5 16,0 0-1-16,0 0 2 0,0 0-3 16,0-14 3-16,0 12-1 15,0 1 2-15,0-1-2 0,3 1-5 16,-3 0 0-16,0-1-1 0,0 1-3 0,0-1 1 16,0 0-1-16,0 1 2 0,0-1-5 15,0 0 2-15,1 1 1 0,-1 0-2 16,0-1 1-16,0 1-1 0,0-1 2 15,0 1-4-15,0-1 0 0,0 0 2 16,0 1-1-16,0-1 0 0,0 1 0 0,2-1 0 16,-2 1 3-16,0-1 1 0,0 1 1 15,0-1 0-15,1 1-1 0,-1-1-2 16,2 0 2-16,-2 2 1 0,0-1 0 16,1 1 2-16,-1-3-2 0,0 1 0 15,0 2-3-15,0-1-2 0,0 1 0 16,0 0-2-16,0 0 1 0,0 1 1 15,-1 16 0-15,1 6-1 0,0 8 0 16,-2-1 1-16,-2 3-2 0,1-2-1 16,0 2 0-16,0-2 1 0,0 0 0 0,0-5 0 15,-1 1-4-15,0-2 3 0,1-8-1 16,0-6 1-16,3 0 2 0,0-5-2 16,-1-2 0-16,1 3-1 15,0-7 0-15,-2 0-2 0,2 0 1 0,0 1-6 16,0-1-9-16,0 0-21 0,0 0-20 15,0-12-31-15,0-8-38 0,-3-5-49 16</inkml:trace>
  <inkml:trace contextRef="#ctx0" brushRef="#br0" timeOffset="701479.1158">9208 10100 218 0,'0'0'42'0,"0"0"3"0,0 0-2 0,0 0-4 15,0 0-11-15,0 0-6 16,0 0-7-16,0 0 0 0,0 0-3 0,-10-16-1 15,10 14-1-15,0 2 1 0,0-2-1 16,3 1 0-16,3-2 0 0,4-1 1 0,9 2-4 16,-2 1 1-16,8-1-4 0,-1 0-3 15,1-1 0-15,-2 0 0 0,0 0 0 16,2 0-1-16,-1 0 0 0,-8 0-1 16,0 1 1-16,-3 1 1 15,-3-1 0-15,3 1 0 0,-7 0-2 0,1 1 0 16,-7 0-1-16,0-2 0 0,0 2 0 15,0 0 0-15,3 0-1 0,-2 0 1 16,1 0-2-16,-1 0-3 0,-1 0-6 16,0 7-11-16,0 3-20 0,-1 5-24 15,-5-1-40-15,2 2-67 0</inkml:trace>
  <inkml:trace contextRef="#ctx0" brushRef="#br0" timeOffset="702136.0963">9609 10424 56 0,'0'0'34'0,"0"0"6"16,0 0 0-16,0 0 3 0,0 0-9 15,0 0-4-15,0 0-7 0,0 0-2 0,0 0-5 16,0 0-1-16,3-13-1 0,-3 13 0 16,-2-1-1-16,1 1 3 0,-1 0-2 0,1 0 3 15,-5 0-1-15,-2 0-2 0,-1 0-2 16,-3 0-2-16,6 6-1 16,-2-1-2-16,2 2-1 0,2 1-1 15,-1 0 0-15,2 2-1 0,2-5-2 0,-1 5-2 16,2-3 2-16,0 5 0 0,0-1-1 15,0 0 0-15,0-1 0 0,3 2 2 16,2-5-1-16,-1 1 1 0,2-1-1 16,-3-4 1-16,5 2-1 0,-3-3 0 15,-1-1 0-15,6 1-1 0,0-2 1 0,3 0-3 16,2-3 2-16,1-5-1 0,-5-3 2 16,5-1 0-16,-7 1 1 15,-3-1 2-15,1 0-2 0,-4 2 7 16,-2-7-6-16,2 7 3 0,-3-3 0 0,0 1-1 15,0 1 0-15,-3-1-2 0,-4 4-1 16,1-1-3-16,-1 4 1 0,0 1-3 16,2 3 0-16,-9-1 0 0,10 2-1 15,-8 0 0-15,-4 3-6 0,6 0-7 16,-3 6-13-16,4 0-26 0,-1 2-36 0,3-2-55 16,0-3-73-16</inkml:trace>
  <inkml:trace contextRef="#ctx0" brushRef="#br0" timeOffset="708881.4911">8741 10937 313 0,'0'0'53'0,"0"0"-3"0,0 0-9 0,0 0-6 16,0 0-4-16,0 0-4 0,0 0-4 15,0 0-1-15,0 0-4 0,-1-14-3 16,1 12-1-16,0 1-4 16,0 0-2-16,0-1-5 0,0 1-3 0,0-1 0 15,0 2-1-15,0 0 2 0,0 2 1 16,0 15 1-16,-2 7 0 0,1 8 0 15,-4 1-1-15,1 2-1 0,1 0 4 16,-1 2-5-16,1-1 2 0,-1-2-4 16,-1-2-1-16,2-3-1 0,0-2-3 0,2-7-3 15,-2-1-7-15,-1-7-13 0,4-6-25 16,0 5-32-16,0-5-47 16,0-3-58-16</inkml:trace>
  <inkml:trace contextRef="#ctx0" brushRef="#br0" timeOffset="709416.7024">9090 10998 304 0,'0'0'26'15,"0"0"0"-15,0 0-3 0,0 0-3 16,0 0 0-16,0 0-6 0,0 0-2 16,0 0-3-16,0 0-3 0,0 0 0 15,7-35-1-15,-16 30 2 0,-1 5 1 16,-7 0-1-16,-4 2 2 0,3 8 0 0,-1 0-1 16,4 0 1-16,1 3 0 15,1-1-3-15,4-3-2 0,-1-1 0 0,6 0-3 16,-2 1-1-16,3 1 0 0,3-6-1 15,0 5 0-15,0-4 4 0,0 2-1 16,0 1 1-16,3-5 0 0,7 0-7 16,3-3 4-16,5-4-3 0,3-6 1 15,-1 2 2-15,-5-4-1 0,4 3 1 16,-3-2 0-16,-5 3 1 0,1 0 2 16,-5 4 1-16,-4 0 1 0,0 1 4 0,-3 3 0 15,0 0 3-15,0 0-3 0,0 0 1 16,4 0-3-16,-4 0-2 0,1 0 2 15,-1 0-2-15,0 0 2 0,0 0-1 16,0 12-1-16,0 1 0 0,0 5-3 16,-5 2 2-16,5-2-3 0,-3 2 2 0,0-1-3 15,3-6-1-15,0 1-1 0,-1 0 1 16,-1-8-1-16,1 6-2 16,1-6-2-16,0 1-4 0,0-2-7 15,0-5-16-15,-2 0-33 0,2 0-46 0,0 2-59 16,0-1-57-16</inkml:trace>
  <inkml:trace contextRef="#ctx0" brushRef="#br0" timeOffset="709951.3007">9473 10957 437 0,'0'0'32'0,"0"0"-9"15,0 0-11-15,0 0-5 0,0 0-4 16,0 0-3-16,0 0 0 0,0 0-1 0,0 0 1 16,0 0 1-16,-130-15 2 0,115 28 3 15,1 1 0-15,2 1 1 0,3-4 2 16,2 1-1-16,2-4 0 0,2 2-1 15,0-1-2-15,1-4-1 0,2 5 0 16,0-5 0-16,0 0 0 0,0 0-1 16,3-2 0-16,7 1-1 0,-3 1-1 15,4-5 0-15,4 0-3 0,0-5-1 16,4-4-2-16,-3-1 0 0,-2 0-2 16,1 0 2-16,-5 0 1 0,0 0 2 0,-4 7 2 15,-3-1 4-15,-2 2 0 0,-1 2 2 16,0-3 1-16,0 3-2 0,3 0 1 15,-3 0-4-15,0 0-1 0,0-2 1 16,3 2 1-16,-3 0 3 0,0 0-2 16,1 0-1-16,-1 5 0 0,0 2-2 15,2 5 3-15,-1 2 0 0,2-2-1 0,-3 0 3 16,0 2-3-16,1 6 2 0,-1-5-3 16,2 6-2-16,-2-2-1 0,-2-6 0 15,2 7-1-15,0-7-2 0,0-3-1 16,0 2-3-16,0-8-4 0,0 3-9 15,0-7-11-15,0 0-29 0,0 0-33 16,0 1-58-16,0 1-69 0</inkml:trace>
  <inkml:trace contextRef="#ctx0" brushRef="#br0" timeOffset="710247.7584">9733 10954 542 0,'0'0'26'0,"0"0"-9"16,0 0-5-16,0 0-4 0,0 0-2 0,0 0 0 15,0 0 1-15,0 0 0 0,0 0 0 16,-13 70-2-16,9-46-1 0,1 4 2 15,2 1-3-15,-1 3 3 0,-1 0-8 16,0 1 2-16,0-3-3 0,0 1-2 16,-4-4-1-16,6 0-7 0,-5-5-8 0,0-2-17 15,0-5-32-15,2-8-69 16,1 3-98-16</inkml:trace>
  <inkml:trace contextRef="#ctx0" brushRef="#br0" timeOffset="711020.6331">9208 10524 143 0,'0'0'27'16,"0"0"2"-16,0 0-2 0,0 0-2 0,0 0-4 15,0 0 1-15,0 0 6 0,0 0 8 16,0 0 2-16,0 0 2 0,-9-2-8 16,9 2-5-16,0 0-8 15,12 0-4-15,8 0-5 0,6-2-5 0,1 0-3 16,3-3-4-16,2 0 0 0,2-1-4 15,1 0 0-15,-3 1-5 0,-2 2-2 16,0 0 0-16,-12-1-4 0,4 3-1 16,-11-1 2-16,-4 0 1 0,-1 2 2 15,-6 0-3-15,0 0-5 0,0 0-1 0,0 0 1 16,3 0 0-16,-3 0 0 0,0 0-12 16,3 0-22-16,-3 0-30 0,0 0-31 15</inkml:trace>
  <inkml:trace contextRef="#ctx0" brushRef="#br0" timeOffset="711418.102">9263 10628 150 0,'0'0'17'0,"0"0"-5"0,0 0-4 16,0 0-1-16,0 0 1 0,0 0 7 0,0 0 2 16,0 0 3-16,0 0 0 15,-4 7 0-15,4-7 1 0,0 1 4 16,0-1-2-16,0 2-3 0,0-2-1 16,3 2-6-16,1-2 1 0,11 0-8 0,5 0-2 15,-2 0-2-15,6-2-1 0,-3-2-1 16,1-2-1-16,-3-1-2 0,3 2-2 15,-2-3 2-15,-3 2-2 16,2 0 2-16,-6 1 0 0,1-1 0 0,-5 3 2 16,0-1 2-16,2-1-1 0,-3 0 5 15,-1 1 1-15,-4-1-1 0,1 3 3 0,-4 2 0 16,0-1 0-16,0 1 1 0,3 0-3 16,-3-2-3-16,1 2-9 15,-1 0-8-15,0 0-13 0,0 0-19 0,0 0-21 16,0 0-54-16,0 0-65 0</inkml:trace>
  <inkml:trace contextRef="#ctx0" brushRef="#br0" timeOffset="720685.9403">11469 13633 302 0,'0'0'30'0,"0"0"-5"16,0 0 1-16,0 0-2 0,0-31-2 16,0 26-4-16,0 0-1 0,0 0-3 15,0-1-1-15,1 2 1 0,-1-1-1 16,4-6 3-16,-1 7-2 0,0-1 1 15,-2 0-1-15,1 1-1 0,-1 0-2 16,1-1-1-16,-1 1-1 0,-1 4-2 16,2-4-1-16,-1 0-2 0,1-1 0 15,-1 1-2-15,-1 4-1 0,0-1 0 0,0 1 1 16,0-1-1-16,0-1-1 0,3 1 1 16,-3-1-2-16,0 1 1 0,0 1 0 15,0-2 1-15,0 2 1 0,3 0 1 16,-2 2 1-16,1 10 0 0,2 3-1 15,-1 2 0-15,-3 0-1 0,1-1-1 0,2 3 0 16,-1-1-1-16,1 0 1 16,-3-1-1-16,1 1 0 0,2-1 0 15,-2 1 0-15,1 1 0 0,-1-7 0 16,1 6 0-16,-1-7 0 0,-1 0-1 0,2-1-4 16,-2-5 0-16,1 1-2 0,-1-6-1 15,0 0-2-15,0 6-8 0,0-2-13 16,0 3-18-16,0-2-22 15,0-5-34-15,0 0-43 0,0 0-60 0</inkml:trace>
  <inkml:trace contextRef="#ctx0" brushRef="#br0" timeOffset="721291.206">11847 13478 371 0,'0'0'30'15,"0"0"-2"-15,0 0-2 0,0 0-5 0,0 0-2 16,0 0-5-16,0 0-6 0,0 0 0 15,0 0-3-15,0 0 3 0,-23-61-2 16,14 58 3-16,-2 1-1 0,1 0-1 16,-2 2 2-16,-5 0 0 0,4 4 0 15,-6 3-2-15,6 6-1 0,0-1-3 0,6 2-1 16,1-2-1-16,-1 2 0 16,4-3 0-16,2 1-1 0,-1 6 0 15,2-1 0-15,0-1-1 0,6-2 0 16,1-7 1-16,-1 1-1 0,1-2 0 0,2-4 0 15,2 2-1-15,-1-4 1 0,8 0 1 0,-5-6-1 16,5-3 1-16,-4-2-1 16,0-2 0-16,-7 6 1 0,2-5 0 15,-5 3 1-15,1 0 0 0,0-3 1 16,-3 8 1-16,1 0 0 0,-3 4 0 0,0-2 2 16,0 2-4-16,0-2 3 0,1 1 1 15,-1 1-2-15,0-2 3 0,0 2-2 16,0 0 0-16,0 0 2 0,0 0 2 15,0 2-1-15,0 11-2 0,0 0 3 16,0 7-2-16,0 3-1 0,-1 0-1 16,1 6-2-16,0-2-2 0,0-7 1 15,0 1-1-15,-2 0 0 0,2 0 0 16,0 0-1-16,0-3-1 0,0-7-3 16,0-4-5-16,-1 4-5 0,1-5-5 0,0-2-13 15,0 3-31-15,0-7-45 0,3 2-81 16,4-2-49-16</inkml:trace>
  <inkml:trace contextRef="#ctx0" brushRef="#br0" timeOffset="721850.2718">12167 13491 336 0,'0'0'37'0,"0"0"-5"16,0 0-2-16,0 0-3 16,0 0-7-16,0 0-1 0,0 0-6 15,0 0-4-15,0 0 0 0,-6-59-2 0,2 51-1 16,-2 1 2-16,-4 4 0 0,1-1 1 15,5 3 2-15,-9-1 2 0,1 2-1 16,-5 0-1-16,-2 8-1 0,3 1-3 16,3 1-2-16,3 5-1 0,0-7-2 15,4 6 0-15,2 1-4 0,2-4 1 16,-1 0-1-16,3 1-1 0,0-6 1 0,0 3-1 16,2 2 0-16,4-5-1 0,0 0-2 15,2-4-2-15,2 0-3 0,2-2 0 16,4-1 0-16,-2-6 2 15,3-4 1-15,-6 3 4 0,-1-1 2 0,-3 3 3 16,-4 1 2-16,1 2 2 0,-4 3 1 0,0-1 0 16,0 1 1-16,2-2 2 15,-1 2-2-15,1 0 3 0,-1 0-1 16,-1 0 0-16,3 11 0 0,0-1-2 16,-3 7-1-16,1 2-1 0,-1-8-1 0,2 7-1 15,-2-6-1-15,0 2 0 0,1 6-2 16,-2-9 2-16,1 9-2 0,0-9 1 15,0-5-1-15,0 5-2 0,0-6-2 16,0 2-3-16,0-1-3 0,0-2-12 16,0 3-14-16,0-1-40 0,0 0-65 0,0-6-93 15</inkml:trace>
  <inkml:trace contextRef="#ctx0" brushRef="#br0" timeOffset="722370.1692">12265 13555 322 0,'0'0'11'16,"0"0"0"-16,0 0 8 0,0 0-4 0,0 0-2 15,0 0-3-15,0 0-7 16,0 0-2-16,0 0-1 0,20-28 0 0,-9 28 0 15,0 0-1-15,4 0-1 0,-4 5 1 0,-1 0-1 16,2 5 4-16,-3 1 0 16,-4-3 0-16,4 5 4 0,-5-5-2 15,-1 2 1-15,2 2-2 0,-5 0 3 16,3-2 0-16,-3 2 0 0,1-1 2 0,-1 1 1 16,0 0 3-16,-1-1 5 0,-5 4 1 15,1-4 5-15,-2 3-1 0,4-5-1 16,-3-1-1-16,1 1-1 0,2-5-5 15,-3 4-1-15,3-5-3 0,2 0-2 16,-2 0 0-16,3-3-2 0,0 0 1 16,0 0-1-16,0 0 0 0,0 2-1 15,3-2-2-15,7 0-1 0,4-4 0 16,7-1-2-16,-9 0-2 0,2-1 1 16,0-2-2-16,-1 1 2 0,9-2 3 0,-3-1-1 15,1 3 3-15,1 0 1 0,2 2-1 16,-7 1 1-16,2 1-3 0,-7 2 1 15,-5 1-1-15,4-2-1 0,-3 2 3 16,-1 0 2-16,0 0-2 0,-6 0-1 16,0-2-1-16,0 2-5 0,2 0 0 15,-1 0-9-15,-1 0-18 0,0 0-39 0,0 0-91 16,0 0-114-16</inkml:trace>
  <inkml:trace contextRef="#ctx0" brushRef="#br0" timeOffset="733475.2005">14456 6449 87 0,'0'0'29'0,"0"0"2"0,0 0-3 15,0 0 2-15,0 0-4 0,0 0-3 16,0 0-2-16,0 0-2 0,0 0-4 15,4-3 1-15,-4 3-3 0,0 0-1 16,2 0 1-16,-1 0-9 0,5 0 2 16,0 0-1-16,4 0-2 0,10 0 2 0,-8 0-3 15,5 0-1-15,3 0 0 0,-7 1-1 16,6 1 0-16,-3-2 0 16,-3 2-1-16,3-1 1 0,-6-1-2 0,-3 0 1 15,3 2 0-15,-4-4-4 0,0 2-1 16,1 2-4-16,-3-2-2 0,1 0-4 15,-1 0 0-15,2 1-4 0,-6-1-6 16,0 0-7-16,0 0-8 0,2 0-11 16,-1 1 3-16,-1-1 6 0,3 0 4 15</inkml:trace>
  <inkml:trace contextRef="#ctx0" brushRef="#br0" timeOffset="733845.4697">14681 6429 34 0,'0'0'26'16,"0"0"-5"-16,0 0-3 0,0 0-3 16,0 0-1-16,0 0-4 0,0 0 2 15,0 0-2-15,0 0-2 0,0 0 0 16,-27-22-1-16,26 22-1 0,-1 0-2 0,1-2 1 16,-1 2 1-16,1 0-1 0,1 0 5 15,-2 0-4-15,2 0 4 0,0 0 6 16,0 0 0-16,0 0 2 15,0 0-4-15,9 0-5 0,0 0-3 0,8 2-1 16,-1 1-3-16,1 1 3 0,4 2-4 0,-7-2 2 16,2 1-6-16,-6-2 1 0,-1 0-2 15,1 0-2-15,-2 2-3 16,0-1-2-16,-5-2 0 0,1 1 4 16,-4-3 4-16,0 0 6 0,0 6 2 15,0-1 0-15,0 5 0 0,-7 3 0 0,-1-6-2 16,-3 3-1-16,-2-1 1 0,6-4-3 15,-6 2-1-15,4-3-1 0,0 3-2 16,-1-3-2-16,2 1-4 0,-1-1-4 16,0 0-11-16,1 1-23 0,3-3-37 15</inkml:trace>
  <inkml:trace contextRef="#ctx0" brushRef="#br0" timeOffset="734965.3566">15899 6263 60 0,'0'0'20'16,"0"0"-1"-16,0 0-2 0,0 0-3 15,0 0-2-15,0 0-5 0,0 0-2 16,0 0-5-16,0 0 0 0,10-14 1 0,-10 14 0 16,-1-1 1-16,-6 1 2 0,-5 0 0 15,-7 0 0-15,8 0 0 0,-8 1-2 16,6 4 1-16,3-2-1 0,-6 3-1 15,7-2 0-15,5-2 1 0,-5 6-2 16,6-5-2-16,0 0 1 0,-2 3 1 0,3-3-2 16,-1 0 2-16,2 2 0 15,1-5 0-15,-2 0 1 0,2 5 0 0,0-1 0 16,-1 5 1-16,5-1 0 0,1-2-2 16,0 2-1-16,1-2 0 0,1 0-2 15,-1-3 0-15,1 4 1 0,-4-4 0 16,2 4-3-16,-2-4 4 0,-2 1-2 15,3 0 0-15,-4 1 2 0,0 2-1 16,0 3 4-16,0 0 1 0,-2-1 1 16,-1 1 1-16,-3-3 1 0,0 1 1 0,-3-2 0 15,-4 3 1-15,2 0 3 0,-2-2-2 16,0-1 2-16,-2-3 2 0,4 0 0 16,-5 0 0-16,6 0-3 15,5-3 0-15,-5 2-4 0,6-2 0 0,-2 0-5 16,0 1 2-16,6-1 0 0,-1 0-1 15,1 0 1-15,-2 0-3 0,1 0-5 16,-2 0-8-16,3 0-8 16,0-4-15-16,0-7-20 0,13-5-37 0</inkml:trace>
  <inkml:trace contextRef="#ctx0" brushRef="#br0" timeOffset="735887.356">16035 6138 109 0,'0'0'34'15,"0"0"-3"-15,0 0-3 0,0 0 1 16,0 0-8-16,0 0-1 0,0 0-2 0,0 0-6 16,0 0-2-16,12-25-6 0,-12 23-6 15,0 2-4-15,1 0 0 0,-1 0 4 16,0 0 2-16,0 6 0 0,-3 11-1 15,-3 3-1-15,-1 2 3 0,-4 2 1 16,3 2 2-16,0 0-3 0,-2 2-1 0,2-2-1 16,3 0 1-16,0 0 0 0,-1-2 1 15,1-1 2-15,2-5-3 16,0 0 1-16,2-5-2 0,-2-3-2 16,1 2-1-16,1-7 0 0,1 1-2 0,-2-1-4 15,2 1-3-15,0-1-3 0,0 0-8 16,0-5-3-16,0 0-7 15,0 0-3-15,0 2-1 0,0-2 7 16,0 0 11-16,0 0 12 0,0 0 8 0,0 0 4 16,0-2 3-16,0-3 3 0,-1 0 3 0,-2-6 2 15,1 7 7-15,1-3 2 0,-1 3 3 16,2 4 3-16,-1-2 3 16,1 2-4-16,0-6-3 0,0 0-9 0,1-3-7 15,-1 0-5-15,0 4-2 0,8-1 1 16,-4 3-3-16,6-2 1 0,8 1-1 0,-8 2-3 15,8-1 1-15,-1 3-1 16,-3 0-2-16,5 0 2 0,1 0-1 16,-6 0 2-16,5 0 1 0,-6 0-1 15,2-2 1-15,-1 1-1 0,-7-1 2 0,5 2 3 16,-8-2 3-16,1 0 0 0,2 2 2 16,-7 0 2-16,0-1 0 15,0 1 0-15,1-2 2 0,1 1 0 16,-1-1-2-16,1 0 2 0,-2 2-1 0,1 0-1 15,-1-3 1-15,0 2-2 0,0 1-3 16,0-1-3-16,0 1-4 0,0-2-2 16,0 2-2-16,0 0 2 0,0 0 2 15,-4 4-1-15,-1 4 0 0,-3 2 2 16,2 0-2-16,2-1 1 0,1 2 1 0,1-7-1 16,2 1 1-16,0 0 0 0,0 1 2 15,0 3 1-15,2 2 1 0,-1-8 2 16,6 3-2-16,-2-5 0 15,5 1-3-15,0 1-1 0,2-3 0 0,5 0 0 16,-4-6-1-16,6-3 0 0,-9 2-1 16,1-3 1-16,-2-1 1 0,-3 3-1 0,1-6 2 15,-1 5-2-15,-5 5 0 0,1-8 1 16,-2 6-2-16,0-5-1 16,0-2 0-16,-2 6 1 0,-3 0 0 0,2 4 0 15,-6-2-1-15,5 4-3 0,-1-1 2 16,1 2-1-16,4 0-3 0,-6 0 2 15,2 0 0-15,0 0-3 0,-1 0 5 16,5 0-3-16,0 5-1 0,0 0 1 16,0 2-5-16,6 4-6 0,8-6-4 0,2 4-8 15,-3-4-12-15,3-2-6 0,3 0-15 16,1-3 2-16,8 2 3 16,-2-2 3-16,-3 0 26 0</inkml:trace>
  <inkml:trace contextRef="#ctx0" brushRef="#br0" timeOffset="736114.8611">16505 6395 0 0,'0'0'25'0,"0"0"7"0,0 0 4 15,0 0 0-15,0 0-3 0,0 0-6 16,0 0-4-16,0 0-8 0,0 0-2 16,0 0-1-16,15-10-3 0,-15 8-3 15,0 2-1-15,0-1-5 0,0 1 3 0,-2 0 1 16,-4 0-1-16,-1 0 2 16,-3 0-4-16,0 3 1 0,1 3-1 0,2 0 1 15,-2 2-2-15,5 1 2 0,0 0-2 16,1 0 2-16,1-4-1 0,1 7-1 15,1-6 0-15,0 5 0 0,0-1 1 16,1 0 1-16,2-3 1 0,3 0-1 16,2-2-4-16,1-2-4 0,0 1-8 15,2-3-9-15,4-1-24 0,1 0-31 16,3 0-55-16</inkml:trace>
  <inkml:trace contextRef="#ctx0" brushRef="#br0" timeOffset="736471.5274">16801 6144 130 0,'0'0'36'16,"0"0"-13"-16,0 0-10 0,0 0-7 15,0 0-2-15,0 0 1 0,0 0 5 16,0 0 1-16,0 0 1 0,0 0 2 16,2 52-3-16,-12-31 4 0,3-1-3 0,-1 0 1 15,-2 0-3-15,2 1-1 16,0 1-2-16,1 1-3 0,1-1 0 16,-2-2-2-16,3-5-1 0,1 0 1 0,1-4-2 15,2 0 1-15,-2-1-1 0,1-5 1 16,1 1-2-16,-1-1-3 0,-2 0-2 15,3-1-1-15,1 0-1 0,0-4-3 16,-2 0-13-16,2 0-14 0,0 0-23 16,10 0-6-16,-1 0 4 0,8-6 8 15</inkml:trace>
  <inkml:trace contextRef="#ctx0" brushRef="#br0" timeOffset="736736.2194">16828 6326 88 0,'0'0'51'16,"0"0"4"-16,0 0-6 0,0 0-12 15,0 0-11-15,0 0-12 0,0 0-7 16,0 0-4-16,0 0-3 0,10-42 0 16,-12 39-2-16,-5 2 0 0,3 1 1 15,-2-2-2-15,-4 2 1 0,5 0 0 16,-3 0 0-16,1 5 1 0,4-2 1 0,-2 3 1 16,4-1 2-16,-2-1 0 0,1 6 2 15,2-4 0-15,0 4 3 0,0 6-1 16,2-7 2-16,4 4-1 0,-2-3-2 15,2-3-3-15,4 6-1 0,-6-6 0 16,2 5-5-16,1-6-1 0,-1 0-3 16,1 0-6-16,-4-3-9 0,3 3-19 15,-2-3-66-15,4 2-63 0</inkml:trace>
  <inkml:trace contextRef="#ctx0" brushRef="#br0" timeOffset="737548.816">17206 6212 123 0,'0'0'3'0,"0"0"5"0,0 0 1 16,0 0 1-16,0 0-3 0,0 0 0 15,0 0-2-15,0 0-2 0,0 0-1 0,0 0 1 16,-30 163-2-16,24-147 4 16,2 0-2-16,3-6 3 0,-4-1-1 15,2 2-3-15,2-7 3 0,-1 1-3 0,2-5 3 16,-1 0 6-16,1 0 10 0,0 1 10 15,0 1-2-15,0-2-5 0,0 0-13 16,0 0-10-16,0 0-1 0,0-12-2 16,0-5 2-16,7-6-5 0,-1 1 0 15,2 0 1-15,3-1-1 0,-2 2 2 16,2 0 0-16,-1 0 2 0,3 3 1 0,-1 0-1 16,-1-1 2-16,-3 7-1 0,1 0 2 15,-3 7 2-15,3-3-2 0,-3 1 2 16,-3 3-2-16,5-2 2 0,-3 4-1 15,-2 0-2-15,1 0-1 0,-4 2-2 16,4 0 1-16,1 0 0 0,3 2-1 16,0 4 4-16,-7 3-4 0,2 5 5 15,-5 6-1-15,2 0-1 0,0 2 0 16,-2-3 0-16,0-5-1 0,-2 3 2 16,1-4 0-16,1-1-1 0,-2 0 0 0,3-6-2 15,1 0 1-15,0-6-1 0,0 0 0 16,0 0 2-16,0 2 2 0,0-1 8 15,0 0 4-15,0 1-1 0,0-2-8 16,0 0-1-16,0 0-8 0,4-6 1 16,5-8 1-16,4-4-1 0,1 3-1 15,-2-2 0-15,2 1 3 0,-2 1 0 0,-1 0 1 16,2 4-1-16,-4-1 2 0,-2 4-1 16,-1 1 1-16,3 1 0 15,-8 3 1-15,5 2 0 0,-6 1-2 0,0-3-1 16,0 3 0-16,1 0-3 0,5 0 0 15,2 0 2-15,0 7 2 0,1 1 2 16,-5 1-1-16,-1 1 0 0,0 1 1 16,-3 3-1-16,-1 6 2 0,1-1 0 15,0 8 0-15,0-6-3 0,-6 2 2 16,4-8-2-16,-1 3-3 0,-1-1 2 16,2-5-4-16,-1 6 1 0,-1-7-2 15,2-7-2-15,2 3-3 0,-2-3-2 16,1 1-15-16,-1 0-14 0,2 0-23 0,0-5-49 15</inkml:trace>
  <inkml:trace contextRef="#ctx0" brushRef="#br0" timeOffset="737919.5718">17757 6092 286 0,'0'0'35'0,"0"0"-12"15,0 0-9-15,0 0-7 0,0 0-12 16,0 0 0-16,0 0 0 0,0 0 2 16,0 0 3-16,0-8 0 0,2 8-3 0,-2 5 4 15,1 9 1-15,-1 4 0 0,0 4 3 16,-1 4-2-16,1-2 3 0,-3-2-3 15,-3 3 1-15,0-1-2 0,2 3 3 16,0-1-4-16,-2 0 2 0,-1-2-1 16,2-1-3-16,1-6 2 0,1-3-1 15,-1 0-1-15,2-3 1 0,-1 1-1 0,2-7-1 16,1 1 0-16,0-6-3 0,-2 0 0 16,2 0 1-16,0 1-3 0,0 1-1 15,0-1-10-15,0 1-25 0,0-2-26 16,2 0-31-16,8 0-14 0</inkml:trace>
  <inkml:trace contextRef="#ctx0" brushRef="#br0" timeOffset="738514.0514">17880 6325 144 0,'0'0'19'0,"0"0"-6"16,0 0-4-16,0 0-6 0,0 0 1 0,0 0-1 15,0 0 0-15,0 0 3 0,0 0 2 0,0 0-1 16,-34-27 2-16,28 27 0 16,-6 0-2-16,-1 2 1 0,3 1-1 15,0 2-1-15,1-1 1 0,1 4-1 16,0-2 0-16,1 0 0 0,6-3-2 0,-4 5 1 16,4-4 0-16,-3 1-1 0,1 4 4 15,3-3 2-15,-2-1-1 0,2 5 3 16,0-5-2-16,0-1-1 0,0 5 3 15,2-4-1-15,5 2 1 0,3 1-3 16,-3-4-1-16,8 1-4 0,-7-2-5 16,4-1-2-16,1-1-4 0,0-1-2 15,6 0 0-15,-3 0-3 0,4-6-3 16,-7 1-4-16,0-5-2 0,0-1 0 16,-3-2 8-16,5-7 7 0,-5 2 4 0,3-1 0 15,-5 1 4-15,1-2-1 0,1 2 2 16,-4 4 3-16,1-1 1 0,-1-1 5 15,-3 6-4-15,3-7 3 0,-2 8-5 16,-3 4 3-16,4-3 0 0,-2 1 0 16,-2 2 1-16,1 2 3 0,-2 3 0 0,0 0-3 15,0 0-3-15,0 0-9 0,1-2-8 16,-1 0 0-16,0 2 2 16,0 0 3-16,0 0 10 0,0 0-2 0,0 9 0 15,-3 8 1-15,-4 4-1 0,0 0-1 16,0 2 0-16,-1 2 0 0,2 1 3 15,2 3-3-15,-3-1 0 0,4 0 1 16,0-4-3-16,-1-1-1 16,2-6-1-16,1-2 0 0,-1-2-1 0,1-7-2 15,-1 5-3-15,1-7-4 0,-2 0-9 16,3 3-8-16,0-7-9 0,0 0-14 0,0 0-45 16,0 0-52-16</inkml:trace>
  <inkml:trace contextRef="#ctx0" brushRef="#br0" timeOffset="738683.5835">18012 6370 225 0,'0'0'23'0,"0"0"-4"0,0 0-8 0,0 0-3 16,0 0-3-16,0 0-4 0,0 0-2 15,0 0-3-15,0 0-1 0,72-26-4 16,-60 26-5-16,-5 3-12 0,2 2-19 15,-2 1-34-15</inkml:trace>
  <inkml:trace contextRef="#ctx0" brushRef="#br0" timeOffset="738841.1622">18284 6415 499 0,'0'0'39'0,"0"0"-13"15,0 0-9-15,0 0-8 0,0 0-9 0,0 0-11 16,0 0-1-16,0 0-12 0,0 0-30 16,0 0-85-16,-3 15-88 0</inkml:trace>
  <inkml:trace contextRef="#ctx0" brushRef="#br0" timeOffset="967339.652">9938 8992 60 0,'0'0'24'0,"0"0"4"16,0 0 1-16,0 0-8 0,0 0-3 15,0 0-3-15,0 0 3 0,0 0 0 16,-1 0 1-16,1 0-1 0,0 0-1 0,0 0-4 16,0 0 1-16,0-5-4 0,3 2-2 15,0-2-2-15,3-3-4 16,-5 6 1-16,8-7-2 0,4-1 1 15,-9 2-1-15,8-2 2 0,-1 0 0 0,-2 0 1 16,4-4 0-16,0 2 0 0,0-4-3 16,3 0 0-16,-2-3 1 0,5-2 1 15,-1-1 0-15,2-2-2 0,1-4 2 16,1-1-1-16,6-4 0 0,-1-2 0 16,2-3 1-16,1-2-1 0,4-5 0 15,-4-1 1-15,6-1 0 0,0 1 0 0,0 1 3 16,-1 3 2-16,1 1-2 15,-2 4-1-15,-4 2 0 0,-1-1-3 16,-3 7 2-16,-2 1-2 0,2 6 1 0,-5 2-1 16,2 2 2-16,-2 1-2 0,0 2 0 15,2 0 0-15,0-1 0 0,1 1-2 16,-3 0 1-16,5 1-1 0,-3 2 1 16,-3-2 0-16,1 3 0 0,-3-1 0 15,0 4 0-15,-4-2 1 0,2 1 2 0,0-2 0 16,-3 2 0-16,0 0 0 0,-4 2-1 15,1-1 2-15,-2 4-1 0,-2 1-1 16,0-4 1-16,0 4-1 16,-2 0 1-16,5-1-2 0,-8 0 2 0,6-3 1 15,1 1-2-15,-2-2-2 0,-2 2 3 16,4-2-8-16,-2 1 7 0,2-2-1 16,-4 2 0-16,6 1 0 0,-3-2-1 15,-1 2-1-15,3 0 0 0,-1 1 0 16,-2-2 0-16,4 2-1 0,-2 1 1 15,-5 1 0-15,5-2 0 0,-4 4 0 0,-1-2 0 16,2 0 0-16,-5 3 2 16,0-1 0-16,0 1 2 0,4-4-3 15,-1 3 1-15,1-2 1 0,2 1-1 0,-3 0 1 16,0-1 0-16,0-1-2 0,0 3 1 16,-2-2 0-16,3 0-1 0,-1 0 0 0,0 1 0 15,-3 2 0-15,0-1 1 16,0 1-4-16,2 0 2 0,0-2 0 15,0 2-1-15,-1-1 2 0,1 1 1 0,-1-2-5 16,2-1 4-16,3-2 1 0,0 1-2 16,1-2 1-16,0 1-1 0,-1-1 1 15,0 0 0-15,4-2 1 0,0-1-2 16,3-2 0-16,3 0 0 0,-2-3 0 16,4 2-2-16,-2-1 1 0,4-2 0 0,-1 0 2 15,4-2-1-15,0-1 1 16,3-1-1-16,-2-1-2 0,1-1 3 15,1-1 0-15,0 2-1 0,0 0 2 16,-1-2-4-16,-3 3 4 0,-1 2-1 0,-2 0 1 16,-3 3-1-16,1 2 2 0,-8 3-2 15,4-1 0-15,-6 2 0 0,2 0-1 16,0-3 1-16,-4 5 0 0,1-3-1 16,0 2 0-16,0-1 0 0,1-4-2 15,4 1 2-15,1-4 0 0,2 1-1 0,-5 5-1 16,0-2 2-16,4 1-4 0,-3-1 3 15,3-3 0-15,0 2 0 16,-1-2 1-16,-5 5-2 0,4-2 4 0,-5 4-2 16,0-1 1-16,0 1 0 0,-3 2 0 15,0 1 0-15,-3 4 0 0,0-1 1 16,0 1-1-16,2-2 0 0,0 2-1 16,-2-3-1-16,1 2-1 0,-1 1-1 15,0-1 1-15,2 1-1 0,-2 0 2 16,0 0 1-16,-2 0-1 0,-8 1-2 0,0 3-3 15,-2 4-6-15,0 0-15 16,0-1-27-16,-1 3-29 0,0-1-26 16,1 0-23-16,2-4-4 0</inkml:trace>
  <inkml:trace contextRef="#ctx0" brushRef="#br0" timeOffset="968069.6736">11706 7068 144 0,'0'0'23'16,"0"0"-9"-16,0 0-2 0,0 0 2 0,0 0 1 16,0 0 3-16,0 0 2 0,0 0 1 15,0 0 3-15,0 0-1 0,-19 0-1 16,19 0-2-16,0 0-3 0,0 0-2 16,0 0-5-16,0 0-1 0,8-3-5 15,4-5 1-15,8-1-4 0,-1 0 3 0,3 1-1 16,-1 1 1-16,2 0 2 0,-1 2 0 15,-3-2-2-15,-3 4 3 0,0-3 0 16,-7 3 2-16,-5 1 1 0,6-1 2 16,-6 1 0-16,1 1 1 0,-1 0-3 15,-4 1-1-15,0-2-2 0,0 2-3 16,0 0 1-16,3-1-4 0,-3 1 1 16,3 0-2-16,-2-2-2 15,1 2 2-15,-1-1-1 0,1 1 1 0,0-2-2 16,4 2 2-16,0-2 0 0,-2 1 0 15,2 1-2-15,-6 0 1 0,0 0 1 16,0 0-1-16,2 0 2 0,-1 0 0 0,1 0 1 16,-1 0-2-16,6 0 1 0,-1-2-1 15,0 2 1-15,4-1-1 0,-3 1 1 16,-3 0-1-16,7-2-1 0,-7 2 1 16,0-1-1-16,3 1 1 0,-7 0 0 0,0 0-1 15,0 0 2-15,2 0 3 16,-1 0-1-16,1 0 0 0,-1 0-1 15,1 0 1-15,-1 0-2 0,1 0-1 0,-2 0-1 16,0 0 1-16,1 0 0 0,-1 1 2 16,0 10-1-16,-7 5 0 0,-3 3 5 15,3 3-5-15,-4-1 5 0,0 2-6 16,2 1 0-16,0 0 1 0,1 1-1 16,-2 1 1-16,-2-1 0 0,5 0 1 0,-3 3-2 15,1-4 1-15,2 1-1 16,1-4 1-16,-1 0-4 0,1 0-1 15,3-7-11-15,-1 3-61 0,1-6-105 16,0-1-63-16</inkml:trace>
  <inkml:trace contextRef="#ctx0" brushRef="#br0" timeOffset="971099.7583">11980 8122 92 0,'0'0'3'0,"0"0"13"15,0 0 9-15,0 0 6 0,0 0 0 0,0 0-8 16,0 0-7-16,0 0-6 0,0 0 0 15,-11-24-1-15,11 24 2 0,-2-2 2 16,2 2 1-16,0-1-3 0,-1 1-3 16,1-2-1-16,0 2-7 0,0-2 2 15,0 2-4-15,0-1 4 0,0 1 1 0,0 0 3 16,0 0 2-16,0 0 1 16,0 0 0-16,10 0 1 0,5 0-1 15,9 3-1-15,2 0 1 0,12-1-1 16,5-2-1-16,8 1-3 0,8-1 1 0,6 2-2 15,9-2-1-15,1 0 1 0,10 0-3 16,5-2 2-16,2 2 0 0,4 0-2 16,4-1 1-16,5-2 0 0,2-1-1 15,4 3 1-15,1-2-1 0,1 0 0 16,1 2-1-16,-1-3 1 0,0 4-1 0,-4-1 1 16,-3 1 0-16,0-2 0 0,-5 9-1 15,-7-2 0-15,-2 0 0 0,-2 3 1 16,-6-1-1-16,-3 1 0 15,-3 1-1-15,-6 0 2 0,-5-1 0 0,-5 1 0 16,-3-3-2-16,-5 2 2 16,-5-2 0-16,-4-1-1 0,-6 0 2 0,-7-2-2 15,-11-1 1-15,-3 0-1 16,-7-1 2-16,-8-1-1 0,4 2-1 0,-7-2 4 16,0 0 3-16,0 0 5 0,2 0 2 0,-2 2-6 15,1-2-1-15,-1 0-6 16,0 0-1-16,0 0 1 0,-1 0-3 15,-8 0 1-15,0 0-2 0,-5 1-3 16,4-1-5-16,-2-1-14 0,1-1-22 0,-6 0-18 16,6 1-18-16,-3-3-14 0,2-1-4 15</inkml:trace>
  <inkml:trace contextRef="#ctx0" brushRef="#br0" timeOffset="971567.7389">15003 8029 99 0,'0'0'25'0,"0"0"19"0,0 0 16 15,0 0 3-15,0 0-13 0,0 0-13 0,0 0-16 16,0 0-8-16,0 0-3 0,-14-10-3 16,14 10-4-16,0-2 2 15,0 2-1-15,2 0-2 0,10 0 1 0,3 0-1 16,6 0-2-16,0 5 1 0,0 0 0 0,-2 0 1 16,-1 2 0-16,0 0-1 15,-5-2 0-15,-2 0-1 0,4 0 1 0,-8-2-1 16,2 2 0-16,-1-3 0 15,-4 3 0-15,1-5-1 0,1 7 0 0,-3-5 0 16,1 6 2-16,0 0 0 0,-2 2 2 16,-4 7 2-16,2 0-2 0,0 7 1 15,-7 0 1-15,-3-1-1 0,-3-1 1 16,0 2-2-16,-3 2 0 0,0 0 2 16,-1 1-3-16,1-3 1 0,-1-1-3 0,0-3 0 15,2 0 0-15,3-6 1 16,3-2-1-16,2-4-1 0,0-1-3 15,3 3-8-15,-1-7-33 0,2 1-84 16,3-4-85-16</inkml:trace>
  <inkml:trace contextRef="#ctx0" brushRef="#br0" timeOffset="996690.4056">10283 8572 29 0,'0'0'10'0,"0"0"0"0,0 0 0 0,0 0-3 16,0 0-4-16,0 0-2 0,0 0 1 15,0 0-2-15,4-7-2 0,-4 7 1 16,0-2 0-16,3 2 1 0,-3 0 2 0,0 0 3 16,0-2 0-16,1 2 0 0,-1 0-2 15,0-1 2-15,0 1-1 16,0 0-1-16,0-2 3 0,2 2 0 15,-2 0 2-15,0-1 1 0,0 1-4 0,1 0-2 16,-1-2-2-16,0 1 0 0,2-1 2 16,-2 1-2-16,0-1 0 0,1 1 0 15,-1-1 2-15,0-1-2 0,2 1 0 16,-2 1-1-16,0-1 1 0,0 1 1 16,0 1-4-16,0-2 2 0,0 2-1 0,0-1-1 15,0 1 2-15,0-1 0 0,0 1-1 16,0 0 1-16,0 0-2 0,-5 0 1 15,-2 1 1-15,1 3 0 16,0 1 0-16,3-2-2 0,-4 3 1 0,3-3 1 16,1 0 0-16,2 7 1 0,-1-6-1 15,-1 1 0-15,3 1 1 0,0-1 0 16,0 2 2-16,0 3-5 0,0 0 4 16,2-2-1-16,2 1 0 0,-4-7 4 15,7 4-3-15,-4-3 0 0,1 0 2 0,5 0-1 16,-6-2 1-16,3 1-3 0,7-2 2 15,-3 0-1-15,0 0-1 0,9-2 3 16,-6-6-3-16,4 0 0 0,2-3 0 16,0 0 1-16,-2 2 0 0,1-4-1 15,-4 3 0-15,-4 0-1 0,-1 0 1 16,-2-2 2-16,-1 4-2 0,0-7-1 16,-2 6-1-16,-4-4 2 0,3 2-1 15,-3-1 4-15,0 1-2 0,-3 0 2 16,0 3-1-16,0 0-2 0,-1 1-2 0,1 3-1 15,-7 0-1-15,4 4 1 0,-4-2 1 16,-3 2 0-16,6 0 1 16,-2 0 0-16,-1 2-2 0,1 2 2 15,-1 1 0-15,4 1-1 0,1-5 1 0,-3 4 0 16,4-2-1-16,1 0-1 0,-1 3 2 16,1-3-2-16,-3 5 5 0,-1 0-2 15,4 1 0-15,-3 5-1 0,2-5 0 16,-1 6 0-16,2-6 0 0,-1 4 1 15,0-1 1-15,4 0-2 0,-1 0 1 0,1-1-2 16,0 1 2-16,0-4 1 0,0 2 1 16,1-7 2-16,6 3 0 0,-4-5 2 15,0 1-1-15,7-2-1 16,0 0-3-16,5-2-2 0,5-5 1 0,-4-2 1 16,-2-2-1-16,1-1 1 0,-8 2-2 15,3-3 0-15,-4 0 1 0,-2 2-2 0,-1-5-1 16,-3 3 1-16,0 1-3 0,0-5 2 15,-4 8-3-15,-7-5-1 0,3 8 3 16,-1 2 1-16,-5 1 0 0,-4 3 0 16,-5 0 2-16,3 3-2 0,-3 7 4 15,1-1-1-15,2 3 0 0,1-1-2 16,-1 3 0-16,5-2-1 0,4-3 1 16,1 1 1-16,1-3-1 0,5 1 1 15,-3 0-2-15,4-4 1 0,1 1 1 0,2-1 0 16,-1 1 1-16,1 4-2 15,1-1-3-15,1-6-1 0,8 5-29 16,-6-7-55-16</inkml:trace>
  <inkml:trace contextRef="#ctx0" brushRef="#br0" timeOffset="998487.9219">10395 8573 13 0,'0'0'10'0,"0"0"2"16,0 0-4-16,0 0-2 0,0 0 0 0,0 0-2 15,0 0 0-15,0 0 0 0,0 0-1 16,-10-4 0-16,3 4-3 0,-5 0 1 16,0 0 0-16,-9 0 0 15,4 0 1-15,-2 1-2 0,-6-1 2 0,4 2-1 16,-4-2 2-16,1 0 0 0,-1 0 1 0,0 0 4 16,1 0-1-16,-2-3 0 15,1 0 2-15,1-2 1 0,-1 4-1 16,-1-4 1-16,-3 2-1 0,0 0-1 15,0 0 3-15,-4 0 3 0,-2 0 4 0,-1 0-1 16,-1 0-2-16,-1 3-6 0,0-1-1 16,1 1-3-16,-2 0-2 0,3 0 1 15,-2 0-2-15,3 1 2 0,-1 2-1 16,6-2 1-16,1 1-3 0,1-1 3 16,1 1-2-16,1 0 0 0,0-1 1 0,1 1-1 15,1-1-1-15,-1 1 1 0,-1 1 0 16,0-2-1-16,-1 2 0 15,2-1 0-15,-1 1-1 0,1 0 1 16,2 1 0-16,0-1 1 0,1 2 0 0,1-2-1 16,4 2 0-16,-1-3 0 0,8 0 2 15,-6-2-1-15,4 2 2 0,-2-2-1 16,1 0 1-16,-3 0-1 0,-3 0 2 16,6 0-2-16,-3 0 1 0,-4-2 0 15,10-1 2-15,-9 0 2 0,3 0-2 0,5 0 2 16,-5 0-2-16,6 0-1 0,-2 1 2 15,3 1-3-15,-2 0-2 0,1-1-1 16,4 1-1-16,-5 1 1 0,5 0-1 16,0 0 0-16,1 0 1 0,5 0-1 15,-7 0 1-15,3 0 2 0,-3 0-2 16,2 0 2-16,5 0 1 0,-1 0 0 16,1 0 1-16,-3 0-2 0,3 0 2 15,0 0-2-15,-3 0 0 0,3 0-2 16,-1 0 0-16,-1 0 1 0,1 0-1 0,-7 0-1 15,0 0 2-15,4 0-1 0,-8 0 1 16,6 0 1-16,-1 0-2 0,3 0 0 16,-2 0-1-16,0 0 1 0,0 0 0 15,1 0 0-15,5 0 2 0,-2 0-1 16,2 0 0-16,-6-2 0 0,-1 2 2 16,1 0 1-16,2 0 0 0,4 0 2 15,-2 0-1-15,2 0 0 0,-7-2 1 16,0 1-2-16,4-1-1 0,-1 2 1 15,4 0-2-15,-5-3 0 0,1 2-2 0,-3-1 0 16,4 1 0-16,3 1-2 0,0-2-1 16,0 2-8-16,-1 0-9 0,-1-1-12 15,1 1-32-15,1 0-55 0,0 0-81 16</inkml:trace>
  <inkml:trace contextRef="#ctx0" brushRef="#br0" timeOffset="999957.6133">10439 9058 0 0,'0'0'5'0,"0"0"6"16,0 0-4-16,0 0 0 0,0 0-2 15,0 0-3-15,0 0 2 0,0 0-2 0,0 0 2 16,0 0-1-16,18 733-2 15,-16-651 3-15,1 2 0 0,3 0-4 0,-2-1 3 16,3 3-4-16,2-4 0 16,-3-2 3-16,-2-1-3 0,3-3 2 0,-2-1 3 15,-4-1-4-15,1 1 3 0,-1 1 1 16,-2-3 1-16,-1 0-2 0,2-2 1 16,-1-3 3-16,-4-1-2 15,1 0 2-15,-3-1-1 0,-3 1-4 0,1 0 2 16,0 0-3-16,0-4 4 0,1 2-3 0,2-7 0 15,3-4 4-15,-1-5-3 16,4-4 1-16,-2-4 1 0,2-4 0 16,0-5-1-16,-1 1 1 0,1-6 2 0,0-7-3 15,0 0 0-15,0-6-3 0,-3 0 1 16,3-1-1-16,0-6 2 0,0-2-2 16,0 0 0-16,0 1 3 0,0-2-2 15,0 3 0-15,0-2 1 0,0 0-2 16,0 1 0-16,0 0-1 0,0-6 3 15,0 0-1-15,0 0 2 0,0 2 1 0,0-2 0 16,0 1-5-16,0-1-45 0,0-12-69 16</inkml:trace>
  <inkml:trace contextRef="#ctx0" brushRef="#br0" timeOffset="1.00446E6">10420 8555 10 0,'0'0'6'0,"0"0"-3"0,0 0 0 15,0 0-3-15,0 0-2 0,0 0 1 16,0 0-1-16,0 0 2 0,0 0 0 16,0 0 0-16,0 0 0 0,0 0 0 15,0 0 1-15,0 0 1 0,0 0 1 0,0 0-2 16,0 0 3-16,0 0-2 16,0 0 2-16,0 0-1 0,0 0-1 15,2 0 2-15,-2 0 2 0,1 0 2 16,-1 2 3-16,3-2 0 0,1 1-2 0,2 2 0 15,0-1-1-15,-2 0-1 0,-1-2-2 16,5 1 0-16,3-1-2 0,-1 2 0 16,-6-2 1-16,9 1-4 0,-7-1 3 15,4 1-2-15,3-1 0 0,-3 2 1 16,-1-2 0-16,2 1-1 0,0 1 0 0,-1 0 0 16,1-2 2-16,-2 0-1 0,3 1-1 15,-1 1 2-15,2-2 1 16,1 0 5-16,4 0 1 0,-5 0 2 15,6 0 0-15,-2 0 0 0,-4 0-4 0,7 0-1 16,-2 0-2-16,1 0 1 0,-1 0-3 16,0 0 2-16,2 0 0 0,1-2-2 15,3 2 0-15,-1 0-2 16,-6 0 1-16,1 0-2 0,0 0 0 0,-6 0 1 16,10 0-1-16,-4 0 3 0,-6 0-1 15,7 0-2-15,-2 0 1 0,-8 0-1 16,13 0 0-16,-11 0 0 0,2 0 0 15,3-1 0-15,-2 1 0 0,0 0 1 16,-2 0 1-16,2 0-2 0,-2 0 0 0,0 0 0 16,0 1 0-16,1-1 1 0,-3 2-2 15,0-2 1-15,3 1 0 0,-3-1-2 16,3 2 5-16,3-2-3 0,-4 1 0 16,6-1 1-16,-6 2-2 0,2-2 1 15,6 0 1-15,-6-2-1 0,7 4 0 0,-3-2-1 16,-5 0 1-16,6 1 1 0,-1-1-1 15,-6 0 0-15,8 0 0 16,-1 0 0-16,-9 0 1 0,10 0-1 16,-7 1 0-16,-1-1-1 0,8 0 0 0,-8 0 1 15,5 0 1-15,-4 0-1 0,1-1 0 16,4 1 0-16,-5 0 1 0,6 0 0 16,-2 0-1-16,-2 0 0 0,5 0-1 15,-10 0 1-15,4 0 0 0,-2 0 0 16,-6 0 1-16,7-1-1 0,-9 1 1 0,3 0-1 15,-1 0 0-15,-6 0 0 0,0 0 2 16,0 0-1-16,3 0 0 0,-2 0 1 16,1 0 1-16,-1 0-1 0,1 0 3 15,-1 0-4-15,-1 0 0 0,3 0-1 16,-3-2-2-16,3 2 3 0,-2 0 0 0,-1-1 0 16,0 1-1-16,2 0-1 15,-2-2 1-15,0 2-1 0,1 0 0 0,-1-1-2 16,0 1-3-16,0 0 2 15,0-2-2-15,0 2-2 0,0-1-5 0,0 1-14 16,0-2-20-16,0 0-13 0,0 1-7 16</inkml:trace>
  <inkml:trace contextRef="#ctx0" brushRef="#br0" timeOffset="1.005E6">11697 8401 31 0,'0'0'13'0,"0"0"0"16,0 0 0-16,0 0 2 0,0 0-1 15,0 0-3-15,0 0-2 0,0 0 0 16,0 0-1-16,0 0 3 0,-10-9-3 15,10 9 2-15,0-1 0 0,0 1 0 16,0-2 1-16,0 2 4 0,0 0-4 16,0-1 0-16,0 1 0 0,0 0-2 15,-3 0-1-15,3-2 1 0,0 2-2 0,0 0-3 16,0 0 1-16,0-1-1 0,0 1-3 16,0 0-1-16,0 0-3 0,0 0 0 15,0 0-1-15,0 0 1 0,0 0 2 16,0 0-2-16,0 0 3 0,0 0 3 0,0 0-3 15,11 1 0-15,0 7 0 16,3 2-2-16,-2-1 0 0,2 1 2 16,3-2 0-16,-2-2-1 0,5 2 2 0,-1-2-2 15,-9-2 0-15,6-1 1 0,-3 6 0 16,-6-5 0-16,6 2-1 0,-4-1-1 16,-6-3 1-16,4 2 0 0,-4-3 1 15,0 1-2-15,1 1-2 0,-4-3 1 16,0 0 0-16,0 0 3 0,0 6 1 15,0 3 3-15,-4 5-2 0,-5 3 1 0,-3-3-2 16,-2-2-1-16,-2 2 0 0,-3-2 1 16,0 1 0-16,1-3-1 15,-2 3-1-15,2-4 0 0,4-1-4 16,1-1-1-16,5 0-5 0,3-3-31 0,-5 0-53 16</inkml:trace>
  <inkml:trace contextRef="#ctx0" brushRef="#br0" timeOffset="1.01001E6">5674 7956 0 0,'0'0'0'0,"0"0"0"16</inkml:trace>
  <inkml:trace contextRef="#ctx0" brushRef="#br0" timeOffset="1.01059E6">4905 7907 67 0,'0'0'30'0,"0"0"-2"0,0 0-8 15,0 0 4 1,0 0-4-16,0 0-1 0,0 0-2 0,0 0-3 15,0 0-2-15,0-43-3 0,0 43-4 0,0-2-5 16,0 0-4-16,0 2 0 0,0-1 1 16,0 1 6-16,0 1 5 0,1 13-2 15,-1 7 3-15,0 7-5 0,0 1-3 16,-3 3-1-16,-1 0 1 0,-2 0 0 16,3-1-1-16,-3 1 1 0,2-1 1 0,1-4-4 15,-1-2 2-15,1-8-1 16,0 0 0-16,3-7 1 0,-1-5-1 15,1 0 0-15,0-5-2 0,-2 0 1 0,2 0-3 16,0 3 2-16,-1-3-29 0,1 2-50 16,-2-2-41-16</inkml:trace>
  <inkml:trace contextRef="#ctx0" brushRef="#br0" timeOffset="1.01102E6">4867 7719 91 0,'0'0'3'15,"0"0"-2"-15,0 0 1 0,0 0 0 0,0 0 2 16,0 0-1-16,0 0 1 16,0 0-1-16,0 0 2 0,0 0 2 15,-65 120-4-15,55-88 4 0,0-2-7 16,1-3 0-16,3-8 2 0,-1-4-1 0,3-4 0 15,1-7 3-15,3 1 6 0,0-5 10 16,-3 0 21-16,3 0 5 16,0 0-7-16,0 0-12 0,0 0-20 0,0-13-8 15,6-9-1-15,4-7 0 0,-3-3 4 16,2-3-5-16,1 0-1 16,-3 0 6-16,3 2-6 0,-1 2 5 0,-2 11 2 15,-1 7 0-15,-3 8 1 0,-3 5-3 16,0-2-4-16,0 2-7 0,1-2-6 15,-1 2 7-15,2-3 6 0,-1 3 4 0,5 0 6 16,5 0-2-16,4 3-2 0,8 6 2 16,0 1-2-16,-2 0 1 0,0 3-3 15,4-4 1-15,-2 3 0 0,-1-1-2 16,-2 0-2-16,0 1-2 0,-4 0-3 16,3 2-10-16,-9-3-58 0,2 0-88 0</inkml:trace>
  <inkml:trace contextRef="#ctx0" brushRef="#br0" timeOffset="1.01335E6">6257 8632 120 0,'0'0'22'0,"0"0"4"0,0 0 0 16,0 0-1-16,0 0-9 0,0 0-4 16,0 0-2-16,0 0-6 0,0 0 1 0,11-32-4 15,-11 32-4-15,0 0-1 0,0 0 1 16,0 0 3-16,0 0 1 0,0 0 2 15,0 12 2-15,0 5 0 16,0 8-3-16,-5 1 0 0,2-1 0 0,1-1-1 16,1-1 0-16,1-5 0 0,-2-1 1 15,2-2 0-15,3-5 0 0,5 5 0 16,-3-7 1-16,1-2 0 0,0 2 1 16,-3-6 0-16,7-1 2 0,1-1 0 15,4-3-1-15,4-8-3 0,-3-4-1 16,-2-1-1-16,-1-3 0 0,0 1 0 15,-3 0 1-15,-4 3-1 0,0 1 0 0,-2 4 2 16,-3 6 0-16,1 0 1 0,-2 4-5 16,0-2-1-16,0 2-2 0,0 0 1 15,0 0 3-15,0 0 4 0,0 0-2 16,-6 6 0-16,-1 10 1 0,1 3 3 16,2 4-2-16,-1 2 2 0,1-2-3 15,1 0 1-15,3 2-2 0,-4-2 0 16,4-5-1-16,-1 0 0 0,-1-5-1 0,2 1 1 15,0 1-3-15,0-9 1 0,0 8-2 16,0-9-3-16,0 2-6 16,0-2-4-16,0-2-19 0,2-1-34 15,-1 1-28-15</inkml:trace>
  <inkml:trace contextRef="#ctx0" brushRef="#br0" timeOffset="1.01429E6">6491 8834 212 0,'0'0'6'16,"0"0"-2"-16,0 0 2 0,0 0 3 15,0 0-1-15,0 0 2 16,0 0-1-16,0 0-3 0,0 0-1 0,0 0-2 16,-3 39 1-16,3-28 1 0,0-6-1 0,0 6 2 15,3-7-1-15,-2 1 1 0,2 0 4 16,-3-5 0-16,0 0 3 0,0 0-2 15,2 0 0-15,4 0-5 0,-2 0-2 16,2-5-3-16,4-7 0 0,-6 1-1 16,-1-7 0-16,0-1 2 15,-3 7-1-15,0-8-1 0,0 8 1 0,0-1 1 16,0 1 2-16,0 7-1 0,-3 0 0 16,3 5 0-16,0-2-1 0,0 2-2 15,0-1 0-15,0-1-2 0,0-2 1 0,3-4-1 16,3 2 1-16,7-1-1 15,1 0 0-15,5 3-1 0,0-3 1 16,4 3 0-16,-6 3 0 0,1-1-3 16,-1 2 0-16,-4 0 2 0,4 0-2 0,-6 2-2 15,-7-1 0-15,4 3-5 0,-5-1 1 16,0-1 8-16,0 8 2 0,-3 2 5 16,0 6 4-16,-3 5-4 0,-4-1 2 15,-3-2-2-15,1 2 0 0,3-8-1 16,-1 1 0-16,3-5-3 0,3-5 0 0,-1 1 3 15,1-1 0-15,1 1 8 0,0-2 0 16,0 2 3-16,0-4-4 0,0 1-3 16,8 0-4-16,8-3 0 15,0 0-3-15,6-6-3 0,1-4 1 0,1-4-1 16,2-3-1-16,2-1 1 0,-3-1 1 16,-1-3-3-16,-2 2-1 0,-6 0 1 15,-5 5-1-15,-5 0 1 0,-3-2 1 16,-3 4 3-16,0-3 2 0,-3 2 2 15,-1 6 4-15,-6-4 0 0,4 6-2 0,3 2-1 16,0 3-2-16,3 1 0 0,0 0-2 16,-4-2-2-16,1 1-1 0,-2 0-2 15,1-1 1-15,4 2 2 0,0 0 0 16,0 0 2-16,0 0 2 0,0 0-1 16,0 0-2-16,7 0-2 0,5 0 1 0,7 0-1 15,-9 0-1-15,10 2 2 16,-2-1-2-16,-6 0 2 0,3 2 1 0,1 4 0 15,-9-4-4-15,6 6-1 16,-4 3 1-16,-6-2 0 0,1 7 3 0,-4 1 4 16,-3 3 1-16,3 5 1 0,0-2-1 15,-1-7 1-15,-1-1 3 0,1 1-4 16,1-6 4-16,1 4 1 0,5-2-1 16,7-6 1-16,4 2-3 0,1-4-1 15,1-4 0-15,2-1-2 0,2-4 1 0,-1-7-3 16,1-4 1-16,-1-4-1 0,-3-5-3 15,-2-4 0-15,-4-1 0 0,-3-1 2 16,-4 2 2-16,-3 2 2 16,-3 3 1-16,-6 2-2 0,-5 6 1 0,-4 5 0 15,-4 2-3-15,-5 3 2 0,-4 4-1 16,-1 1 0-16,0 0-2 0,0 4 0 16,3 6 0-16,5-3-2 0,6-1-1 15,4 2-2-15,5-2-5 0,3-3-13 16,3 5-38-16,0-4-83 0</inkml:trace>
  <inkml:trace contextRef="#ctx0" brushRef="#br0" timeOffset="1.0146E6">7584 8448 446 0,'0'0'-4'0,"0"0"0"0,0 0 1 16,0 0 4-16,0 0 0 0,0 0 2 15,0 0 0-15,0 0-4 16,0 0 2-16,-105 236-2 0,86-174 1 0,-4 7 0 16,1 3-2-16,-4 1 4 0,-1-1-2 0,2-5 1 15,-1-7 3-15,4-6-4 16,-1-6 2-16,3-5 0 0,4-7 1 15,0-6-1-15,3-5 0 0,4-10 0 16,4-6 0-16,3-4-4 0,2-5 2 0,-1 0-3 16,1 0-7-16,0 0-48 0,3-5-73 15,5-11-74-15</inkml:trace>
  <inkml:trace contextRef="#ctx0" brushRef="#br0" timeOffset="1.02418E6">12358 7689 3 0,'0'0'3'16,"0"0"2"-16,0 0 0 0,0 0-2 15,0 0 0-15,0 0-2 0,0 0-2 16,0 0-2-16,0 0 1 0,0 0 1 16,-3-2-1-16,3 2 0 0,0 0 2 15,0 0 0-15,0 0-1 0,0 0 1 0,0 0 1 16,0 0-2-16,0 0 0 0,0 0-4 15</inkml:trace>
  <inkml:trace contextRef="#ctx0" brushRef="#br0" timeOffset="1.02524E6">14514 7845 41 0,'0'0'27'16,"0"0"4"-16,0 0-2 0,0 0-2 16,0 0-5-16,0 0-5 0,0 0 1 15,0 0-9-15,0 0 1 0,0 0-3 16,-33-55-1-16,33 55-3 0,0-1 1 15,0 1-2-15,0 0-1 0,-2-2-1 0,1 2 1 16,-1-2 1-16,1 2 0 0,-1 0 4 16,2 0 1-16,-1 0 3 0,1 0 2 15,0 0 1-15,0 2-2 0,0 3-1 16,3 4-3-16,4 2-1 0,4-1-2 16,1 4 0-16,-3-6-2 0,4 0-2 15,-2 0 1-15,-3-1-1 0,6-2 0 0,-7 0 3 16,-2-3-4-16,2 3-1 15,-3-3 0-15,-1-1-1 0,1 3-2 16,-4-4-1-16,0 0 4 0,0 0 1 0,0 1 2 16,0 6 1-16,0 4-1 0,-4 5 0 15,-7 3 2-15,0 0-2 0,1-2 0 16,-3 3 0-16,0 1 0 0,-5 1 1 16,1 3-1-16,-1 1 0 0,-5-1 1 15,4 3 1-15,-3-5-1 0,2 0 0 0,-2-3 0 16,6-3 1-16,2 0-3 0,2-6 1 15,5-4-1-15,4 0-1 16,0-4 2-16,0 0 0 0,2 3 1 16,1-6 1-16,-2 0-3 0,2 0-4 0,0 2-2 15,-1-1-12-15,1-1-64 0,0 2-98 16</inkml:trace>
  <inkml:trace contextRef="#ctx0" brushRef="#br0" timeOffset="1.02608E6">13642 7930 6 0,'0'0'10'0,"0"0"4"0,0 0 0 16,0 0-2-16,0 0-5 0,0 0-3 0,0 0-2 15,0 0 2-15,0 0-3 16,29 22 3-16,-22-19-2 0,3 0 2 15,-1 0 0-15,1-2 0 0,0 2 1 0,0-1-1 16,2 1 2-16,-2-3 1 0,0 0 1 16,-6 0 0-16,2 2 0 0,-6-2-2 15,5 0 0-15,0 0-2 0,1 0-4 16,0 1 1-16,-6-1-1 0,1 3 2 16,2 2 4-16,-3 7 1 0,0 6 3 0,-4 7-3 15,-12 6 0-15,-2 3-1 0,-3-1-1 16,-4 1 1-16,1 0-4 0,2-5 2 15,0-2-4-15,4-3 1 16,0-1-4-16,2-3-4 0,2 0-40 0,-2-6-95 16</inkml:trace>
  <inkml:trace contextRef="#ctx0" brushRef="#br0" timeOffset="1.02703E6">13435 8596 51 0,'0'0'24'0,"0"0"-5"15,0 0-1-15,0 0 0 0,0 0 0 16,0 0 3-16,0 0-1 0,0 0 0 16,0 0 2-16,0 0-5 0,11-26 0 15,-11 26-7-15,2-1-6 0,-2 1-4 16,0 0-4-16,0 0 3 0,0 0 1 0,-7 8 1 16,-2 7 3-16,-4 5-2 15,-1 2 1-15,2 1 0 0,2 3-2 16,-3 3 1-16,6 0 0 0,1-2 1 15,3 0 1-15,1-1-1 0,0-7 2 0,2-3 1 16,0 0 2-16,4-5 3 0,3 3 1 16,1-4 1-16,-3-3-1 0,8 0-3 15,0-3-1-15,-4 0-5 0,11-3 1 16,0-1-6-16,-2 0 0 0,12-1-2 16,-4-6-9-16,-3-1-11 0,0-3-26 0,-2 0-40 15,-1-1-25-15</inkml:trace>
  <inkml:trace contextRef="#ctx0" brushRef="#br0" timeOffset="1.02725E6">13419 8805 187 0,'0'0'21'0,"0"0"-2"0,0 0-2 16,0 0-6-16,0 0-2 0,0 0-3 16,0 0-4-16,0 0-2 0,0 0-2 15,0 0-3-15,113-45-6 0,-99 37-10 16,-3-1-61-16,0-2-55 0</inkml:trace>
  <inkml:trace contextRef="#ctx0" brushRef="#br0" timeOffset="1.02743E6">13441 8543 168 0,'0'0'18'0,"0"0"7"0,0 0-2 16,0 0-4-16,0 0-7 0,0 0-9 15,0 0-3-15,0 0-3 0,0 0-4 16,214-17-5-16,-188 22-9 0,0 1-57 15,0 0-69-15</inkml:trace>
  <inkml:trace contextRef="#ctx0" brushRef="#br0" timeOffset="1.02852E6">13821 8722 227 0,'0'0'33'0,"0"0"9"0,0 0 7 16,0 0-4-16,0 0-18 16,0 0-11-16,0 0-10 0,0 0-8 0,0 0 0 15,0 0-2-15,-7-9 2 0,7 9-1 16,0 0 1-16,0 13 1 0,0-1-1 15,-4 8 0-15,2-1 2 0,1-8 2 0,-1 8 0 16,1-6-1-16,-1-7 1 0,1 5-1 16,-2-5 1-16,3-2-1 0,0 3-1 15,0-7-1-15,0 0 3 0,0 0 0 16,0 1 2-16,0-1 1 0,3 0-3 16,7 0 2-16,3-4-6 15,3-6 0-15,-6 1 2 0,-1 0-2 0,-3 1 3 16,-2 0-3-16,4 1 3 0,-5 4 0 0,0 1-1 15,-3 2 3-15,0-3-5 0,0 3-3 16,2 0-1-16,-2 0-1 0,0 0 4 16,1 0-1-16,-1 0 3 0,2 7 2 15,-1 6 1-15,-1-4 1 0,2 2-3 16,-1 1 1-16,-1-2 0 0,6 0-1 16,-2-1 0-16,3 1-1 0,-1-4 2 15,1 0-1-15,-4-4 0 0,6 1 4 16,-2-3-4-16,3 0-3 0,2 0 1 15,2-5 0-15,1-3-5 0,-4 1 3 0,-2-4-1 16,0 0 1-16,-3 4 1 0,2-6 1 16,-4 6 2-16,-2 2 0 0,1 0 1 15,-3 5 1-15,0 0 2 0,0-1 0 16,1 1-1-16,-1-1-6 0,2-1 0 16,-2 2-3-16,1-2 4 0,1 2 2 15,-1 0 0-15,1 0 1 0,1 2-2 0,1 2 1 16,1 6-1-16,1-1-1 0,0-3-1 15,0 2-2-15,4-4 0 0,-4 1-5 16,-2-4-14-16,6-1-32 0,2 0-8 16,2-9 3-16,5-3 16 15,-6-5 30-15,-3-2 11 0,0 0 0 0,-1-2 3 16,-2-2 3-16,0-1 2 0,-2 2 3 16,-1 7 4-16,-1-1 6 0,1 8 7 15,-4 1 2-15,2 3-1 0,-2 4-8 16,0-2-9-16,0 2-8 0,0-1-1 15,0 1-2-15,0 0 3 0,-3 5 3 16,-3 12-1-16,-5 7 0 0,2 5 1 0,2 3-2 16,-2 1 0-16,-1 3 0 0,4 1 2 15,-3 0-2-15,2 1 0 0,-4 3-2 16,-1-2 0-16,2 1 1 0,-6-1-2 16,4-4 6-16,-3-3-3 0,4-8 0 15,3-8 2-15,-1-2 0 0,5-6 9 16,1-5 10-16,1 1 4 0,2-4-2 0,-3 0-5 15,-1-7-11-15,1-7-4 0,-2-7 0 16,5-2 0-16,2-4-3 0,3-4 2 16,3-2-3-16,4-1-1 0,2 0 2 15,0-1 1-15,3 1-2 0,-3 3 1 16,2 0 0-16,0 5 0 0,-2 5-1 16,0 4-1-16,-6 5-1 0,4 3-3 15,-5 5 1-15,2-1 0 0,1 3 1 16,-6 0 0-16,9 2-2 0,-3 0-1 15,2 3-1-15,0 3-1 0,-3 5-1 0,-4 1-3 16,-2 0 1-16,-3 6 1 0,0 1 5 16,-5 3 1-16,-6 3 4 0,-2-4 1 15,-3-1 0-15,0-5-1 0,-3-3-2 16,8-3-1-16,-4-2-4 0,8-3-11 16,3-3-29-16,-1 1-43 0,5-2-45 0</inkml:trace>
  <inkml:trace contextRef="#ctx0" brushRef="#br0" timeOffset="1.02958E6">14492 8578 154 0,'0'0'3'0,"0"0"6"0,0 0 0 15,0 0 3-15,0 0-3 0,0 0 2 16,0 0-4-16,0 0-1 0,0 0-1 16,-61 145 1-16,56-116-2 0,0-1 1 15,-2 1-1-15,6-3 0 0,-2 0 1 16,1-7 0-16,-1-1 1 0,2-4-2 16,1-2 2-16,0 0 2 0,0-6 4 15,0 4 2-15,0-5-1 0,1 2-2 16,4 1-3-16,2-3-5 0,0-2-2 0,3-3 0 15,5 0-3-15,-1-1-1 0,4-8-1 16,-4-2 1-16,-2-1-2 16,-4 3 4-16,-1-4 0 0,-2 5 2 15,-4 3 4-15,2 0 1 0,-3 5 4 0,0 0-2 16,0-2 0-16,0 2-3 0,2-1-4 16,-2 0-2-16,0-1-1 0,0 2 2 15,0 0 5-15,0 0 1 0,0 0 1 16,0 0-2-16,0 6 2 0,0 5 1 15,1 4-3-15,5-1 0 0,0-2-1 0,4-2-2 16,1-3 2-16,5-2 0 16,-1 1-2-16,2-4-1 0,2-2-2 0,0 0-1 15,4-2-4-15,-7-1-4 0,-5-7-4 16,-2 5-4-16,-6-8 0 0,0-5 3 16,-3 1 5-16,1-4 7 0,-10 1 1 0,-3 1 3 15,-2 2 1-15,0 0 3 0,5 7-1 16,5 5 1-16,-3-3 1 15,4 4-3-15,-1 1 1 0,1 1-7 0,3 2 2 16,0-3 1-16,0 3 4 0,0 0 3 16,0 0 0-16,0 0-4 0,10 5-1 15,3 3-2-15,5 2-1 0,-1-2 0 16,0 1-1-16,0-1-1 0,-4-2 0 16,0 0 0-16,-1-3-1 0,-2 0-1 15,0 0 2-15,-5-1 0 0,1-1 1 16,-6-1 4-16,0 0-2 0,0 0 0 15,2 0 1-15,-1 0 1 0,1 0 4 16,-1 0-2-16,1 0 0 0,-1 0-3 0,1 0-3 16,-1 0-2-16,-1 0 2 0,0 0 2 15,2 0 2-15,-2 6 1 0,0 0-1 16,0 8 1-16,0-1 1 0,0-1-1 16,0 0-1-16,0-1 1 0,3 0-2 15,-2-3 0-15,3 2 0 0,-2-7 3 16,5 3-1-16,-4-3-1 0,0-2-1 0,5 0-2 15,1-1-1-15,4 0 0 0,2-4 1 16,-3-4 1-16,-1-4 0 0,-1 0 1 16,3-4 1-16,-6 4-2 15,0-1 2-15,1-2-1 0,-3 6 2 0,1-3 0 16,-2 4 2-16,-1 3 0 0,0 2-2 16,-3 3-5-16,0 0-2 0,0 0-2 15,0 0-1-15,2 0 4 0,-2 2 1 16,-2 8-2-16,-2 9 3 0,-5 5 2 15,-1 1 0-15,-3 3 2 0,1 6-1 0,-3 2-1 16,0 6 3-16,-1 5-2 0,-1 3-1 16,1 3-1-16,-4 3-1 0,1 2 1 15,0-1 0-15,-2-3 1 0,2-7-1 16,-4-5-1-16,4-10 1 0,0-6 2 16,6-9 2-16,6-8 2 0,4-4 4 0,3-5 4 15,-5 0-1-15,0-3-3 16,0-10-5-16,0-5-6 0,7-10-5 0,4-3-5 15,10-7-11-15,6-7-27 16,7-2-29-16,1-4-32 0,9 2-7 0</inkml:trace>
  <inkml:trace contextRef="#ctx0" brushRef="#br0" timeOffset="1.03011E6">15024 9001 107 0,'0'0'31'0,"0"0"-8"15,0 0-8-15,0 0-3 0,0 0-4 0,0 0 0 16,0 0-3-16,0 0-1 0,0 0 1 15,0 0-1-15,138-68 1 16,-124 59 1-16,2-3 2 0,-2-2 4 16,0-3 5-16,-2 2 3 0,-1-2 4 0,-7 3 0 15,3 0 2-15,-4 5-5 0,-1 2-7 16,0-3-6-16,-2 3-6 0,0-3-4 16,-4 0 1-16,-3 4 0 0,0 1-1 15,2 1 1-15,-8 3-2 0,3 1 2 16,-6 3-1-16,-1 6 0 0,4 2-1 0,-2 2 1 15,7 4 1-15,0 1 2 0,1 2 0 16,3 0-1-16,0-5 1 0,2 2 2 16,2 3 0-16,0-2 3 0,2 1-2 15,2-4 0-15,2-5-1 0,-1-3 1 16,6 3 0-16,-4-5-2 0,3-3-2 16,7 1-1-16,2-3-1 0,3 0-1 15,0-5-3-15,2-5 0 0,-5-3 1 16,3-4 0-16,-2 0 3 0,-4-3-1 15,1 1 1-15,-2 0 2 0,-5 4 1 0,-3 1 3 16,-3 5 1-16,-2 4 0 0,-1 1 0 16,-1 4-3-16,0-2-1 0,0 2-1 15,0-1-2-15,0-1-2 0,0 2 2 16,0 0-1-16,0 0 3 0,-6 5 1 16,-1 1-1-16,1 7 1 0,2-3 1 15,3 0 3-15,-1 3 0 0,2-2 2 16,0 1 3-16,0-3-2 0,5 2 3 0,3-5 0 15,-1 0-6-15,4-1-2 16,0-2-3-16,2-3-3 0,7 0-4 0,-2 0-5 16,6-3-15-16,-2-5-45 0,-3 2-72 15,-3 0-51-15</inkml:trace>
  <inkml:trace contextRef="#ctx0" brushRef="#br0" timeOffset="1.03075E6">16080 8408 214 0,'0'0'32'16,"0"0"-3"-16,0 0-5 15,0 0-11-15,0 0-12 0,0 0-6 16,0 0 1-16,0 0 0 0,0 0 4 0,0 0 1 16,-48 61 2-16,18-17-1 0,-5 8 0 15,1 10 1-15,-6 5-2 0,0 7 0 16,-2-1 0-16,0 3 3 0,7-9-1 16,-1-5 1-16,4-6-2 0,6-7 1 15,2-9 1-15,5-3 3 0,3-6-1 0,2-5 3 16,6-9 1-16,1-3 2 15,3-6 1-15,1-3 2 0,0 0 4 16,3-5 11-16,-2 0 3 0,2 0-2 0,0 0-8 16,0 0-14-16,5-6-10 0,4-8-8 15,4-4-16-15,1-2-52 0,-1 1-70 16,4-2-79-16</inkml:trace>
  <inkml:trace contextRef="#ctx0" brushRef="#br0" timeOffset="1.03235E6">16456 8607 149 0,'0'0'34'0,"0"0"8"0,0 0-2 0,0 0-3 16,0 0-4-16,0 0-8 0,0 0-7 16,0 0-10-16,0 0-9 0,0 0-4 15,10-19 0-15,-10 19 4 0,0 2 4 16,0 12 3-16,-6 7-1 0,-2 9 0 0,-3 3-1 16,1 2-2-16,0 2 1 15,-1-2-1-15,2-1-1 0,-3-2 0 16,4-1 0-16,2-4 2 0,1-5-2 0,1-4 0 15,3-6 0-15,1 1-1 0,0 0-1 16,0-1-1-16,0 0-5 16,0-7-7-16,-3 1-27 0,3-6-60 15,0 0-86-15</inkml:trace>
  <inkml:trace contextRef="#ctx0" brushRef="#br0" timeOffset="1.03261E6">16460 8514 264 0,'0'0'29'0,"0"0"1"16,0 0-4-16,0 0-9 0,0 0-5 0,0 0-5 16,0 0-2-16,0 0 1 0,0 0-3 0,0 0 1 15,218-98-3-15,-200 97 1 0,-4 1-2 16,-2 0 0-16,1 0-1 0,0 0 0 15,-1 0-2-15,-4 1-2 16,4 3-2-16,-5-1-2 0,0 4-2 0,-2-1-2 16,2 1-7-16,-4 1-19 0,1 1-82 15,-4 2-52-15</inkml:trace>
  <inkml:trace contextRef="#ctx0" brushRef="#br0" timeOffset="1.03301E6">16467 8817 143 0,'0'0'14'0,"0"0"-3"16,0 0-5-16,0 0-4 0,0 0 1 15,0 0-2-15,0 0 0 0,0 0 1 16,0 0-2-16,235 10 2 0,-202-10 0 0,-1 0-1 15,-3-4 3-15,-3 0 2 0,-8-1 4 16,-1 0 7-16,-6 3 9 16,-1-3 11-16,-1 2 10 0,-5-1 1 15,2 4-6-15,-6 0-10 0,0-3-12 0,0 3-8 16,1 0-6-16,2 0-5 0,-1 0-6 0,-2-2-3 16,1 2 0-16,-1 0 2 0,2 0 3 15,-2 0 2-15,1 0 0 16,-1 5-1-16,-1 7 2 0,1 5 0 15,0 3 0-15,0 6 0 0,-5 2 0 0,2-5 2 16,-1 1-1-16,0-2 0 0,-2-5 0 16,6-2 0-16,-1-3 0 0,-1 0-2 15,1 0 1-15,-1-6-3 0,2 0-3 16,0-6-5-16,0 0-25 0,0 0-74 16,0 0-91-16</inkml:trace>
  <inkml:trace contextRef="#ctx0" brushRef="#br0" timeOffset="1.03317E6">17005 8672 87 0,'0'0'12'16,"0"0"-4"-16,0 0 1 0,0 0-1 15,0 0-2-15,0 0-2 0,0 0-3 0,0 0-4 16,0 0-38-16</inkml:trace>
  <inkml:trace contextRef="#ctx0" brushRef="#br0" timeOffset="1.03355E6">17007 8936 212 0,'0'0'21'0,"0"0"-6"16,0 0-5-16,0 0-9 0,0 0-1 0,0 0 0 15,0 0 1-15,0 0-1 0,0 0-1 16,0 0 0-16,40 51 1 0,-33-32-1 16,-1 2-1-16,-3-7 2 0,2 3-1 15,-4-6 1-15,1 1 1 0,1 0-1 16,-3-6 3-16,1 0-1 0,-1-6 2 15,0 0-1-15,0 0 7 0,0 2 11 0,0 0 4 16,0-1 2-16,0 1-3 0,0-2-8 16,0 1-3-16,0-1-1 0,0-1 0 15,0-13-2-15,4-6 0 0,2-3-3 16,4-2-1-16,2 4-2 0,1 1-2 16,1 1 0-16,2 1-1 0,-1 5-2 0,-4 4-5 15,1 1-6-15,-5 4-7 16,3 1-13-16,4 0-26 0,-5 3-52 15,4 0-46-15</inkml:trace>
  <inkml:trace contextRef="#ctx0" brushRef="#br0" timeOffset="1.03417E6">17299 9030 217 0,'0'0'21'0,"0"0"-7"0,0 0-7 16,0 0-5-16,0 0 1 0,0 0-3 16,0 0 0-16,0 0 0 0,0 0 0 15,10 23 0-15,-10-18 0 0,2 6 1 16,-2-5 0-16,0 0 0 0,1 0 2 0,-1-6-1 15,0 5 1-15,0-1 3 16,3 1 3-16,-2-1 1 0,-1-4 1 0,0 0-3 16,6 0-4-16,6 0-2 0,2 0-1 15,6-6-2-15,-5-3-1 0,1-3 2 16,-3 1-1-16,-3 0 0 0,1 2 2 0,-3 3 2 16,-5 3 2-16,2 0 0 15,-5 3 2-15,0-2-5 0,0 2-5 16,2-1-6-16,-1 1-2 0,1-2 4 15,-1 2 4-15,-1 0 4 0,0 0-1 0,0 2 1 16,3 4-1-16,-2 4 2 0,-2 3 1 16,2-4-1-16,1 2 1 0,-1-7 1 15,2 6-1-15,0-6 4 0,3 1-1 16,2 1-4-16,-5-4 0 0,8-1-8 16,-1-1 0-16,3 0 1 0,3 0 0 0,-2-8 1 15,-4 4 1-15,5-5 0 0,-7 2 4 16,-5 4 3-16,5-2 6 15,-5 1 3-15,-1 1 8 0,2 0 8 16,-4 3-3-16,0 0-5 0,0 0-11 16,2-2-10-16,-2 2-3 0,1 0-2 0,-1 0 8 15,0 0-1-15,2 0 0 0,-2 4 0 16,0 2-1-16,0 1 1 0,0 6 0 16,0-7-1-16,-2 0-1 0,2 6 0 15,0-7-3-15,2 3-6 0,1 2-35 0,-2-8-91 16,2 3-72-16</inkml:trace>
  <inkml:trace contextRef="#ctx0" brushRef="#br0" timeOffset="1.03457E6">18060 8604 215 0,'0'0'16'0,"0"0"-8"0,0 0-1 0,0 0-2 16,0 0-1-16,0 0 5 0,0 0 1 16,0 0 4-16,0 0 2 0,0 0-2 0,-8 131-2 15,-8-88-4-15,-5 3-1 16,-4 8-1-16,2 1-2 0,0-1 0 15,0 6 0-15,1-3 0 0,-1-2 2 0,4 2-1 16,0-6 6-16,2-4-3 0,0-3 0 16,-1-6 2-16,2-3-4 0,-1-4 2 15,4-5 0-15,1-2 0 0,1-10 1 16,1-2-3-16,4-5 3 0,3-4-2 16,0 0 0-16,-2-1 1 0,2 1 1 0,0-2 2 15,0 2-3-15,3-3 1 0,-2 0-6 16,-1 0-2-16,0 0-4 15,0-9-20-15,1-7-40 0,2-5-44 16,5-7-75-16</inkml:trace>
  <inkml:trace contextRef="#ctx0" brushRef="#br0" timeOffset="1.03532E6">18717 8605 132 0,'0'0'18'0,"0"0"-7"0,0 0-4 16,0 0-3-16,0 0-1 15,0 0-1-15,0 0 2 0,0 0 2 0,0 0-1 16,0 0 4-16,-103 15 1 0,86 0-2 16,2 5-1-16,0 2-2 0,2 4 1 15,0 1-2-15,3 1 1 0,2 2 2 16,0 1-1-16,4-3 2 0,2 1 2 16,1-4-2-16,1-4 2 0,1-2 0 15,4-8 3-15,2 1-1 0,4-2 2 16,1-4-1-16,7 3-5 0,0-4-3 15,1-2-5-15,3-3-4 0,-1 0 1 16,2-5-8-16,1-6-5 0,-1-6-12 16,4-2-7-16,-4-2 1 0,1-6 3 0,-2-4 15 15,0-1 10-15,0-3 5 0,-5 0 4 16,1 0 3-16,-8 3 8 0,2 4 9 16,-6 4 5-16,-2 7 4 0,-2 1-1 15,-2 4-3-15,1 7-3 0,-2-9 1 16,0 8-5-16,0 0-4 0,0 0-5 0,0 6-5 15,0-2-1-15,0 2-3 0,0-1-2 16,0-1-2-16,0 1-4 0,0-1 1 16,0 2 1-16,0 0 2 0,0 0 3 15,-6 13 0-15,-3 6 0 0,-4 6-2 16,3 6 2-16,-2 2-4 0,2 3 2 16,2 4 0-16,-1-2 0 0,2 1 4 15,1 0-3-15,3-3 0 0,0-4-2 16,3-11-2-16,0 1-4 0,0-10-19 15,2-2-36-15,2 2-37 0,3-7-35 0</inkml:trace>
  <inkml:trace contextRef="#ctx0" brushRef="#br0" timeOffset="1.0355E6">19043 8872 177 0,'0'0'9'0,"0"0"0"16,0 0 3-16,0 0 0 15,0 0 2-15,0 0 0 0,0 0-1 16,0 0-2-16,0 0-2 0,-42 47-1 0,39-36 1 16,3-5-2-16,0 0-3 0,0 4 0 15,0-3-1-15,0-2-3 0,0 2-3 16,0-2-25-16,4-1-69 0,5 3-74 16</inkml:trace>
  <inkml:trace contextRef="#ctx0" brushRef="#br0" timeOffset="1.03565E6">19169 8744 0 0</inkml:trace>
  <inkml:trace contextRef="#ctx0" brushRef="#br0" timeOffset="1.03682E6">19193 9019 66 0,'0'0'8'0,"0"0"-1"0,0 0 2 15,0 0 0-15,0 0 3 0,0 0 0 0,0 0 12 16,0 0-2-16,0 0-2 0,0 0 2 16,155-67-8-16,-142 51 4 15,-1-1 3-15,-4-1 6 0,-1 6 0 0,-1-4-1 16,-3 7-1-16,-3 5-6 0,0-7-3 16,0 6-5-16,0 1-5 0,0-5-3 15,-3 5-4-15,0 1-1 0,0 0 0 16,-4 3-3-16,-3 0 4 0,-6 8 0 15,0 4 3-15,5 5 3 0,-2 1-2 16,6 3 0-16,1 1-1 0,0 1 0 0,2-1-1 16,2 3 0-16,2-1 3 0,-1-8-1 15,1 1-1-15,0-7 1 0,3 1 2 16,2-1 1-16,0-5 0 0,1 3 1 16,2-5-3-16,2 0-1 0,0-3-2 15,8 0 2-15,-2-6-2 0,5-5 1 16,-2-4-2-16,-2-1 0 0,-2 1-1 15,2-3 1-15,-2 2-1 0,1-3 1 16,-3 3 1-16,-3 4 0 0,1-1 1 16,-5 7 1-16,-3 2-1 0,6-3 0 0,-6 4 0 15,-1 1-3-15,3 0-1 0,-5 2-4 16,0-1-1-16,0 1 0 0,1 0 3 16,1 0 1-16,1 0 3 0,0 4 0 15,1 5 0-15,0 0 0 0,0 0 0 16,-1 2 3-16,0-3-4 0,2 0 1 0,-4-4 1 15,-1 0-2-15,2 0 3 0,1-1 1 16,-2 1 0-16,2 1 3 0,-3-5-3 16,0 0 2-16,0 0-3 15,1 0 0-15,5 0 0 0,1 0-2 0,3 0 3 16,1 0-2-16,-3-7 0 0,-1 2 0 16,1-3-1-16,1-4 2 0,-3 4-2 15,3-4 1-15,-3 4 0 0,0 1-3 16,0-1 3-16,-2 5-1 0,-1 0 0 15,-3 3-1-15,0-1 0 0,0 1 0 0,1 0-2 16,1-2 0-16,-1 2 0 0,1 0-1 16,-1 0 2-16,5 0 2 0,0 0 2 15,-2-2 0-15,7 2-1 16,-6 0 2-16,5 0-3 0,6 0 1 0,-4 0-2 16,5 0 1-16,-3-3 0 0,1-4 1 15,1-3 2-15,-3-2-3 0,-6 3 1 16,2-4 0-16,-1 1 0 0,-1 2 0 15,1-5 0-15,-4 5 1 0,-1 1 0 16,1 1 0-16,-2 3 1 0,1 0-3 0,-3 5 1 16,0-2-3-16,0 2-2 15,0-1-2-15,1 0-4 0,-1 1 2 16,0-1-1-16,3 1 6 0,-3 0 3 16,0 2 0-16,0 14 1 0,0 3-1 0,0 7 0 15,0-3 1-15,0-8 0 0,3 0 3 16,0-4-4-16,0-1 2 0,0-2 0 15,-2-3 0-15,2 3 4 0,0-5-4 16,0 0 1-16,5 1 1 0,-2-2-3 16,6 0 2-16,6-2-4 0,0 0 1 0,2 0 1 15,-4 0-1-15,-2-5 1 0,-5-1 1 16,5 0-1-16,-6 1 0 0,-5 2 0 16,3-3-1-16,-3 3 2 0,-1-2 1 15,1 2-2-15,-3 3 2 0,0-2-1 16,0 2-2-16,0-1 0 0,3 0-1 0,-3-1-2 15,0 1 0-15,0-1-2 0,0 1 3 16,0 1 0-16,0 0 2 16,0 0 0-16,0 0 1 0,-6 3 0 15,2 7 1-15,1 1-1 0,2 1 1 0,-1 0 0 16,1 2 0-16,1-2 1 0,0 1-1 16,0 0-1-16,0-6-2 0,0 2 0 15,0-3 0-15,0 5-1 0,-3-1 3 16,-5-3-3-16,-3 2 1 0,-1-3-1 15,-6 2-4-15,6-3-1 0,-4 1-22 16,0-5-82-16,5 1-101 0</inkml:trace>
  <inkml:trace contextRef="#ctx0" brushRef="#br0" timeOffset="1.03696E6">20291 9089 215 0,'0'0'-8'0,"0"0"-12"16,0 0-72-16</inkml:trace>
  <inkml:trace contextRef="#ctx0" brushRef="#br0" timeOffset="1.03782E6">17828 7824 156 0,'0'0'13'16,"0"0"3"-16,0 0 0 0,0 0-3 15,0 0 1-15,0 0-5 0,0 0-6 0,0 0 2 16,0 0-5-16,0 0 0 15,-335-298 0-15,267 287-1 0,-10-1 1 16,-6 8-1-16,-6 4 1 0,-7 0 0 0,-5 10 1 16,-6 10 2-16,-7 8 0 0,-5 4-1 15,0 11 1-15,-2 9 1 16,1 5 1-16,8 11-2 0,2 7-3 0,8 11-1 16,9 3 0-16,15 3-3 0,15 2 3 15,16 0 2-15,17-3 6 0,13 4 5 16,14 0 5-16,5 2-1 0,14-2-1 0,11 0-1 15,7-3-2-15,9 1 3 16,10-6-3-16,6-5 3 0,5-3-2 16,8-7-3-16,3-10 0 0,1-10 1 0,2-11 1 15,1-14 3-15,4-9-4 0,2-10-3 16,6-8-3-16,0-1-1 0,5-18-2 16,3-8 0-16,2-13 0 0,6-10-2 15,5-14 3-15,6-12-3 0,7-10 0 16,2-12-1-16,0-8-3 0,0-8 2 0,-8-2 3 15,-6 2 2-15,-17 5 6 0,-19 9-1 16,-22 8 3-16,-19 12 1 16,-19 3-2-16,-15 8-2 0,-18 5-4 0,-19 5-1 15,-10 7 0-15,-5 7 1 0,-5 7 1 16,2 5-2-16,5 6 1 0,3 2-1 16,8 5-1-16,8 3 0 0,10 9 0 15,8-1-2-15,3 5-4 0,4 3 0 16,0-1-5-16,-2 2-1 0,-2 0-3 15,-2 5-13-15,-7 6-117 0,-3 5-85 0</inkml:trace>
  <inkml:trace contextRef="#ctx0" brushRef="#br0" timeOffset="1.04057E6">14948 9919 312 0,'0'0'42'0,"0"0"-2"16,0 0-4-16,0 0-4 0,0 0-5 15,0 0-6-15,0 0-6 0,0 0-3 16,0 0-1-16,29-93-3 0,-29 93-3 15,0-1-3-15,0 1-4 0,0 0-5 0,1-2-1 16,-1 2 3-16,-4 8 2 0,-5 9 2 16,-7 8 2-16,2 6 0 15,-5 4 0-15,3 1 0 0,-1 3-2 0,2 0 2 16,4-3-2-16,2-1 2 0,3-1-1 16,6-5 1-16,0-4 0 0,0-4 0 15,7-7-1-15,1-2 0 0,3-3 2 16,-2-5 3-16,8 0-2 0,1-4 2 15,3 0-3-15,7-12 1 0,-1-4 2 16,0-5-3-16,1-8 0 0,1-5 0 0,0-4-1 16,-4-6 1-16,-2 0 0 0,-2 3 2 15,-8 1 0-15,-1 7 2 16,-5 8-1-16,-4 3-1 0,-3 9 0 16,1 1-2-16,-1 0-1 0,0 6-1 0,-4-2-2 15,1 5-1-15,-1 0-3 0,1 0-1 0,3 3-1 16,-1-2-1-16,-1 2 1 0,-1 10-9 15,2 0-58-15,-1 8-58 16,2-1-103-16</inkml:trace>
  <inkml:trace contextRef="#ctx0" brushRef="#br0" timeOffset="1.04095E6">15211 10100 369 0,'0'0'5'16,"0"0"14"-16,0 0 8 16,0 0 4-16,0 0 0 0,0 0-13 15,0 0-12-15,0 0-3 0,0 0-4 0,0 0 1 16,17-50 0-16,-4 50-3 0,2 2 2 16,-4 7-3-16,-4 2 2 0,2 1 2 15,-4 3 0-15,-4 2 2 0,-1 1 0 16,0-2 0-16,-1 1 0 0,1-6 2 15,-2-6 0-15,-2 4 1 0,2-4 4 0,-1-3 4 16,2 3 0-16,1-5 3 0,-2 0 2 16,2 0-1-16,0 0-4 0,0 0-3 15,0 0-2-15,0-9-4 0,8-6-1 16,5-7-1-16,1-1-2 0,2 2 1 16,0 1-1-16,3 3 1 0,-6 7-2 15,0 1 0-15,-5 3-1 0,-3 3-2 16,4-1-2-16,-5 3-2 0,1-1-3 15,6 2-6-15,-4 2-14 0,2 4-44 16,2 5-45-16,-6-3-91 0</inkml:trace>
  <inkml:trace contextRef="#ctx0" brushRef="#br0" timeOffset="1.04193E6">15931 10000 288 0,'0'0'4'16,"0"0"-1"-16,0 0 2 15,0 0-1-15,0 0-1 0,0 0 2 0,0 0-2 16,0 0 2-16,0 0-4 0,-54 84 3 0,43-57-4 16,2 0 1-16,-1 1-1 0,0-4-3 15,3-1 5-15,1-7-2 0,0-4 1 16,1-3 0-16,2-6 2 16,1 1 4-16,2-4 6 0,-1 0 8 0,1 0 4 15,0 0-2-15,0 0-6 0,0 0-10 0,0-12-5 16,11-9-4-16,1-6 0 15,1-3 1-15,6-3-1 0,-2-1 0 16,2 3-2-16,-1-1 1 0,0 1 3 16,1 3 0-16,-5 5 2 0,-2 8 0 0,-8 7 2 15,0 3 0-15,-4 5-3 0,0-1-3 16,0 1-5-16,2 0 1 0,-1-1 0 16,1 1 4-16,1 0 3 0,2 9 0 15,-2 8 0-15,0 4-1 0,-3 0 1 16,0 4 0-16,0 1 0 0,0-8 1 0,0 0 0 15,0-4-2-15,0-2 0 16,0 0 1-16,0-6 1 0,0 1 3 16,3-4 3-16,-2 1 2 0,1-1-1 15,5-1-1-15,5-2-5 0,2-8-3 0,6-3-1 16,2-7-2-16,0-4 4 0,1 2-2 16,0-4 1-16,-1 1-1 0,-2-1 1 15,3 5 1-15,-5-1 0 0,-4 7 1 16,-4 4 0-16,-4 2-1 0,-2 4 0 15,-1 0-2-15,-3 3-4 0,0 0 0 0,0 0 0 16,0 0 5-16,3 0 2 0,-3 3-1 16,0 9 1-16,0 6-2 0,-7 5 1 15,3 0-1-15,-2 0 0 0,1-2 0 16,-1 1 0-16,3-6 0 0,0 1-1 16,1-5 1-16,1 0-2 0,1 2 1 15,-2-3-1-15,5 3-4 0,8-5-17 16,4 3-36-16,5-6-27 0,3-3-27 15,5-3 0-15</inkml:trace>
  <inkml:trace contextRef="#ctx0" brushRef="#br0" timeOffset="1.04327E6">16515 10119 187 0,'0'0'31'0,"0"0"-8"16,0 0-6-16,0 0-7 0,0 0 0 15,0 0-4-15,0 0-2 0,0 0 2 0,0 0 0 16,0 0 2-16,-77 29 2 15,70-16 0-15,2 3-2 0,0-8 1 16,4 5-2-16,-1-2-2 0,2-5 2 16,0 0 1-16,0-1 2 0,0-1 4 0,0 0 1 15,0 3 1-15,0-7-3 0,0 1-2 16,5 1-4-16,-1-1-3 0,6-1-1 16,-6 0-2-16,4-4 0 0,-1-3-1 15,0-1-1-15,-3-2 1 0,-1 0 0 16,0 1 1-16,0-3 0 0,-1 2-1 15,-1-2 1-15,2-5 0 0,-2 6 0 16,5-5-2-16,1 1-1 0,2 3 0 16,3-4-2-16,-2 5 1 0,0 4 1 15,-3 1 0-15,2 1 2 0,2 2-1 0,-6 1 2 16,-1 1-4-16,-1 1 3 0,4 0-3 16,5 0 1-16,-1 9 1 0,-1 2 0 15,-1 4 1-15,-2 1-3 0,-1 1 2 16,-1 1 1-16,-1-4-2 0,-3 1 2 15,-1-4 0-15,0 2-1 0,3 1 1 0,-3-9 1 16,0 6 1-16,0-5 0 0,0 0 1 16,0 1-2-16,0-7 1 0,0 0 4 15,0 0-1-15,0 1 4 0,1 1 1 16,-1-1-3-16,0-1-1 0,0 1-5 16,6-1-2-16,3-2 0 0,5-9-2 15,4-3 0-15,1-1-1 0,-2-2 0 16,5 2 1-16,-2-1-2 0,-3 3 3 15,-2 3-1-15,-8 6-1 0,-3 3 1 16,-4 1 1-16,0-2-1 0,0 2 2 0,2 0-1 16,-1 0 2-16,1 0-1 15,-1 0 1-15,5 0 0 0,-3 3 1 0,0-1 0 16,-1 8 1-16,-2-4 2 0,0-2 0 16,0 7 1-16,0-5 0 0,0-1 0 15,0 1-1-15,0-6 0 0,0 0 1 16,0 8-1-16,0-2 2 0,3 3-1 0,-1 2 1 15,4-5 0-15,5 3-2 16,2-3 0-16,6 2-3 0,0-2-1 16,2-3 1-16,1-1-2 0,3-1 1 0,-1-1-1 15,4 0 1-15,-2 0-2 0,0-6-1 16,-2-3 1-16,-3-5-1 0,-3-2 2 16,0-3 0-16,-5-6 2 0,-4 4 2 15,-3 3 1-15,-2 1 3 0,-3 4-1 16,-1 1 3-16,0-1 1 0,0 1 0 0,-1 2-2 15,-1 5-2-15,-2-4-4 16,1 6-1-16,0 0-4 0,2 0-1 16,1 3-1-16,-2-2 0 0,-2 2-2 0,-7 2 3 15,-1 7 0-15,-1 5 2 0,0 1 2 16,6 2 0-16,-2 1 0 0,4-5 1 16,1 3 1-16,3 2 1 0,1-4-2 15,0 4 1-15,-2-7-1 0,2-1 1 16,2 1 1-16,5-3-1 0,3 1-1 15,3-3-2-15,7 0-2 0,2-1 0 0,1-4-4 16,6-1 2-16,2-1 0 0,0-2-2 16,4-5 2-16,-3-3 0 0,-6-1 1 15,0-2 3-15,-9 3 3 0,-2 2 3 16,-7 1 0-16,-5 5 1 0,0 0-2 16,-3 3 1-16,0 0-1 0,0 0 0 15,0 0-3-15,3 0-2 0,-3-2-2 16,0 2 1-16,1 0 2 0,-1 0 1 15,0 0 3-15,0 0 0 0,0 0 0 16,0 0 0-16,0 5 0 0,0 2-1 0,2 3 1 16,1 0 0-16,1-5 0 0,1 4 0 15,4-6-3-15,0 1-1 0,2-3 0 16,9-1 0-16,-4 0 0 0,4-1-1 16,-2-5 1-16,-1-4-1 0,0 0 0 15,-3-1 1-15,1-1 0 0,-4 4 1 0,0 0 1 16,-4 3 0-16,-5 1-1 0,1 3 0 15,-3 1-2-15,0-2 0 16,0 2 0-16,2 0 0 0,-1 0-1 16,1 0-3-16,-1 0 2 0,1 0 0 0,-1 0 1 15,1 0 1-15,1 0-1 0,0 2-1 16,-2 10-1-16,3 8 3 0,-8 3 1 16,1 12 1-16,-10 5 4 0,-4 10 0 15,-7 9 1-15,-2 12-4 0,-4 15 5 16,-3 8-7-16,-2 4-1 0,-5 6 3 15,-4-3-3-15,-5-3 0 0,-2-3 0 16,-5-6-2-16,0-10 1 0,-1-9 3 0,4-14 0 16,8-12 2-16,4-10-2 15,9-12 3-15,12-12 0 0,5-10 0 0,4-6-3 16,4-17-11-16,1-14-35 0,8-9-41 16,2-8-66-16,12-7-85 0</inkml:trace>
  <inkml:trace contextRef="#ctx0" brushRef="#br0" timeOffset="1.04388E6">18355 10082 195 0,'0'0'30'0,"0"0"-1"16,0 0 3-16,0 0 0 0,0 0-5 16,0 0 1-16,0 0-8 0,0 0-3 15,0 0-4-15,-164-2-4 0,141 9 0 16,6-3-4-16,2 1 0 0,5-2-2 15,0 2-1-15,3-2 2 0,2-1-4 0,2 1 0 16,3-3-1-16,-1 0 0 0,1 0-1 16,-2 2 2-16,2-2 0 0,-1 0-2 15,0 2-22-15,1-2-43 0,0 0-36 16,10-7-38-16</inkml:trace>
  <inkml:trace contextRef="#ctx0" brushRef="#br0" timeOffset="1.04411E6">18242 9917 118 0,'0'0'29'0,"0"0"-2"15,0 0-5-15,0 0 1 0,0 0-7 0,0 0 0 16,0 0-1-16,0 0 0 16,0 0-1-16,-115 17 3 0,95-4-1 0,3 1 0 15,1 3 0-15,2 0 1 0,-1 2-1 16,5-3 0-16,0 3-3 0,4-6 1 0,5 4-2 15,-1 3-2-15,2-2 4 16,8 3 0-16,4-1-3 0,4-3-4 16,5-3-2-16,0-4-9 0,4 0-24 0,-5-3-75 15,2-2-81-15</inkml:trace>
  <inkml:trace contextRef="#ctx0" brushRef="#br0" timeOffset="1.045E6">14719 8197 188 0,'0'0'26'16,"0"0"7"-16,0 0 6 0,0 0 0 16,0 0-5-16,0 0-5 0,0 0-6 15,0 0-3-15,0 0-4 0,0 0-6 16,47-107-2-16,-42 88-4 0,-1-1-1 15,2-7 0-15,-1-4-1 0,2 0 0 0,0-1 0 16,-1-5-1-16,3-4 0 0,-1-4-2 16,4-6-2-16,-2-2 1 0,2-2-1 15,-1 0 0-15,2 1 4 16,-3 2 1-16,-1 5 0 0,-2 3 1 0,-2 5 1 16,-4 13 2-16,-1 5 1 0,3 7-1 15,-3 4 0-15,0-1-3 0,0 7-1 16,0-1-1-16,0 5-1 0,-3-1-1 15,3 1-1-15,0-2-3 0,0 0 0 16,0 1 0-16,0-1-1 0,0 2 2 0,0-1-3 16,0 1-1-16,0-2 1 0,0 2-1 15,0-1 1-15,0 1-4 0,0-1-40 16,3 1-24-16,5 0-62 16</inkml:trace>
  <inkml:trace contextRef="#ctx0" brushRef="#br0" timeOffset="1.04548E6">14962 6958 113 0,'0'0'24'0,"0"0"-11"0,0 0-6 0,0 0-2 16,0 0-2-16,0 0 0 0,0 0 1 16,0 0-2-16,0 0 1 0,-140 66 0 15,122-45-1-15,1 0-2 0,4-1 4 16,2-5-5-16,5-5 3 0,4-6-2 15,2-4 1-15,-1 0 3 0,1 0 4 0,0 0 10 16,0 0-1-16,0 1 0 0,0-1-5 16,0 0-8-16,9 0-1 0,5-7-2 15,5-6-2-15,1-4 0 0,-1-5-1 16,-2 2 2-16,-1-1 2 0,5 3-2 16,-6 1 1-16,-3 4 0 0,-1 3 2 15,-5 0 3-15,-3 8 3 0,0-1 0 16,-3 3-4-16,0-2-8 0,0 2-3 15,3 0-2-15,-2 0 2 0,4 0 3 16,2 5 3-16,-1 7 0 0,2 6 0 0,1 2 1 16,4 6-3-16,0 0-9 0,7 0-80 15,5 0-71-15</inkml:trace>
  <inkml:trace contextRef="#ctx0" brushRef="#br0" timeOffset="1.04563E6">15474 7160 474 0,'0'0'4'0,"0"0"-8"0,0 0 0 15,0 0 1-15,0 0-2 0,0 0-5 0,0 0-9 16,0 0-15-16,0 0-42 16,0 0-122-16</inkml:trace>
  <inkml:trace contextRef="#ctx0" brushRef="#br0" timeOffset="1.04621E6">14436 6784 144 0,'0'0'31'16,"0"0"7"-16,0 0 1 0,0 0-5 16,0 0-7-16,0 0-10 0,0 0-3 0,0 0-3 15,0 0-3-15,0 0-1 0,105-62-2 16,-67 60 0-16,7-1-2 0,3 2 0 16,2-1-1-16,3 1-2 0,0 1 1 15,-1 0-1-15,-2-1 0 0,-2 1 0 16,0 0-1-16,-6 0-2 0,-6 0-2 0,-10 0-4 15,-4-2-8-15,-11 2-22 0,-5 0-12 16,0 0-11-16,-6 0-2 0,-6 4-6 16</inkml:trace>
  <inkml:trace contextRef="#ctx0" brushRef="#br0" timeOffset="1.04643E6">14722 6879 270 0,'0'0'80'0,"0"0"-10"0,0 0-16 15,0 0-24-15,0 0-10 0,0 0-10 16,0 0-3-16,0 0-2 0,0 0-1 0,0 0-1 16,94-27-1-16,-58 14-1 0,3 4-1 15,5 0-1-15,-1 1-2 0,3 3-5 16,-2 5-5-16,-4 0-31 0,-5 3-76 15,-9 8-103-15</inkml:trace>
  <inkml:trace contextRef="#ctx0" brushRef="#br0" timeOffset="1.05319E6">12197 14500 175 0,'0'0'4'0,"0"0"11"0,0 0 11 15,0 0 18-15,0 0 8 0,0 0-2 16,0 0-11-16,0 0-12 0,0 0-10 0,9-116-4 16,-9 105-4-16,-3 2 1 0,-3-5 0 15,-1 2 0-15,-2-1 0 16,-2-1 0-16,-2 0-5 0,-2-1 0 16,-1-1-4-16,-4-1 2 0,-1-1 0 0,-3-1-1 15,-5-3 1-15,-4 1-2 0,0-3 0 16,-9-1 0-16,0 1-1 0,-3-2 1 15,-4 0 3-15,-6 1-1 0,3 2 2 16,-6 0 0-16,0 3 0 0,0 1-1 16,-2 4-1-16,-3 2-1 0,1 3-1 0,0 4 0 15,-2 1 0-15,2 4-1 0,-4 1 3 16,2 0-2-16,1 0 0 0,-1 9 0 16,3 0 0-16,-1 2 0 0,4 3-1 15,3 1 0-15,0 1 1 0,3 2-1 16,0-1-1-16,0 2 1 0,0-1 0 0,3 5 0 15,3-2 0-15,1 3 0 0,3 0 0 16,1 4-1-16,1 2 2 0,4 2-2 16,1 0 1-16,3 1 0 15,5 4 0-15,-1-1-1 0,5 5 2 0,1 1 2 16,2 0-3-16,4 4 3 0,5-2-3 16,2-1-2-16,8-2 2 0,1-1 2 15,0 0-2-15,10 0 0 0,1 0 1 16,5 2-1-16,1-4 3 0,4-1-1 15,2-2 1-15,3-1 0 0,1-2-1 0,4-1-1 16,2-3-1-16,5 1 4 0,-2 0-3 16,7-1 2-16,1-1-3 0,3-4-1 15,3-3 1-15,0-2 1 0,8-2-2 16,0-4 1-16,-1-2 0 0,7-3-1 16,1 0 2-16,3-2-2 0,3-3 2 15,3-1-2-15,1-1-1 0,3 0-2 16,-1 0-2-16,1 0 1 0,0-3-1 15,0-4-2-15,0-2-3 0,2-2-3 16,-2-3 0-16,1-3 0 0,-1-1 5 0,-4-2 1 16,-4-2 5-16,-2-1 2 0,-5-5 3 15,-3 1 0-15,-7-3 2 16,0-3-1-16,1-6-2 0,-6-3 0 16,2-7 1-16,1-3 1 0,-2-4 1 0,0-6 4 15,-2 2 2-15,-3-3 2 0,-3 0 2 16,-8 3-2-16,-1 2-2 0,-9 1-3 15,-4 3 1-15,-9 5 0 0,-6 4 2 16,-4 4-1-16,-7 3-3 0,-7 2-2 16,-5 3-1-16,-3 1 0 0,-5 1-2 0,-2 1 0 15,0 2-1-15,-6 2 2 0,5 2 0 16,-4 0-1-16,3-1 4 0,-1 2-4 16,0 0 2-16,0 4-2 0,8-1-1 15,-2 3-3-15,1 0 2 0,6 4-6 16,-1 0-10-16,3 1-23 0,4 5-50 0,-9-5-93 15,3 4-74-15</inkml:trace>
  <inkml:trace contextRef="#ctx0" brushRef="#br0" timeOffset="1.05493E6">10193 8392 9 0,'0'0'7'16,"0"0"-1"-16,0 0-3 0,0 0-2 16,0 0 1-16,0 0-1 15,0 0-1-15,0 0 1 0,0 0 0 0,0 0 1 16,-87 23-6-16,74-8 5 0,5 0-1 16,0 3 7-16,1 1-1 0,1-1 1 0,0 2-2 15,1-5-1-15,3 2 3 16,1 3-4-16,1 1 4 0,0 3 2 15,-3-1 0-15,9-3 3 0,2-3 1 16,1 0 4-16,1-5 1 0,-1-3-2 0,2-2 1 16,3-3-3-16,-3-1 0 0,5-3-1 15,3 0 2-15,1 0 0 0,3-6-2 16,0-4-3-16,-1 2-1 16,-5-5-4-16,2-1 2 0,-4-1 0 0,0 0 0 15,-4-1 4-15,-3 3 0 0,-2-2 2 16,-2 4 1-16,-2-1-1 0,-1 1-3 15,-1-2-2-15,2 1-1 0,-2 0-1 16,0-1-2-16,-5 2-1 0,2 2 1 16,-4 0-1-16,3 2-1 0,1 3 2 0,-4-2-3 15,4 3 0-15,-3 0-1 0,3 2 0 16,-1-1 0-16,-2 0-1 0,2 1 1 16,-2 1 0-16,3 0-1 0,-3 0 1 15,-7 0-2-15,3 0 0 0,1 6 1 16,-5 1 1-16,7-2-1 0,-2 6 0 0,3-5 1 15,-1 3-1-15,1 1 1 0,2-1-1 16,1 0 2-16,0-5 1 16,3 9 0-16,0-7 2 0,0 5-2 15,0-1 4-15,0-2 2 0,3-1-1 0,6-2 5 16,0 0-4-16,3-4 0 0,6-1-1 16,2 0-4-16,6 0-1 0,0-8-2 15,0-4 1-15,-4 0 1 0,1-2-2 16,-3-1 2-16,1-3 0 0,-6-1-1 15,-4-1-1-15,-7 5-1 0,-1-1 0 0,-3 1-1 16,-6 0 1-16,-4-2-1 0,-9 7-1 16,-1 3 1-16,-8 2 1 0,-2 5 1 15,-2 0 1-15,-1 3 0 16,-1 4 1-16,1 5 0 0,4 0 1 0,5 3-2 16,7-5-3-16,5 0-2 0,3-2 1 15,5-4-2-15,4 4 4 0,0 3-1 16,4 2-2-16,2-1-8 0,9-3-37 15,3-4-71-15,5 0-84 0</inkml:trace>
  <inkml:trace contextRef="#ctx0" brushRef="#br0" timeOffset="1.05721E6">3626 8091 50 0,'0'0'16'0,"0"0"-8"0,0 0 0 0,0 0 3 16,0 0 1-16,0 0 0 0,0 0-4 16,0 0-1-16,0 0-2 0,-50-126 1 15,35 114-1-15,1-1 2 0,-4-1-2 16,0-2-3-16,-4 1-2 0,0-1 3 16,-1-1-5-16,-4-1 6 0,-1-1-1 15,-5-1-3-15,1 2 5 0,-7 0-1 16,0 2 3-16,-4-1 1 0,-2 2-1 15,-4 0 4-15,0 0-4 0,-2 3 5 16,-1-2-5-16,-3 2-1 0,4 0-2 0,2 1-2 16,4 5 0-16,-4-1 0 0,7 0 4 15,-7 3-1-15,7-1 0 16,-7 4-2-16,5-1-3 0,0 1-2 0,-3 1 3 16,3 0-1-16,-3 1 1 0,0 1 3 15,3 3-3-15,-2-1 0 0,4 0 0 0,3 1 0 16,-3 1 5-16,3-1-6 15,3-1 5-15,-2 1 1 0,1-1-5 16,2-1 6-16,3 5-7 0,-1-2 0 16,1 2 0-16,-1 2-2 0,-2 0 0 0,-3 4-1 15,-3 0 2-15,-3 3 1 0,2 3 1 16,-4 0 0-16,1 2-1 0,-1-1 1 16,2 1-3-16,-9 0 2 0,4 3 6 15,-5-5-5-15,1 2 6 0,7-4-5 16,5-1-2-16,15-1-1 0,3 0 0 15,7-1-1-15,4 2 0 0,1 0 0 0,1 0 1 16,1 3 1-16,-1 2-2 16,4-1 2-16,0 4-2 0,-1 1 1 15,3 1 1-15,1 4 0 0,-1-1 0 0,-1 2 0 16,1 0 0-16,-2-1 1 0,0-2 1 16,2-3-1-16,-2-2-1 0,-1-2 0 15,-2-2 1-15,6-6 0 0,-4 1 0 16,0-1 3-16,4-3-3 0,-1 6-1 15,-1-7 2-15,4 2-2 0,-2 6 1 0,0-6-1 16,-1 7-2-16,4-1 1 0,-3-7-1 16,0 8 0-16,3 0 1 15,-3 0 1-15,3 3 1 0,0-2-1 0,0-5 0 16,2 2 2-16,-1 3-1 0,2 0 0 16,0 5 0-16,4 0-1 0,-4-2 1 15,-2 0-1-15,4-2 4 0,-1-2-3 16,5 2 0-16,-4-1-1 0,0-5-1 15,-1 1 2-15,-4 3-1 0,3-1 1 16,-3 2-1-16,0-2 0 0,0 2 1 0,0-1-1 16,3-1 0-16,0 2 2 0,-3-3-2 15,1 0 1-15,2 0 0 16,-1 0-1-16,1-5 3 0,-3 0-5 16,4 5 2-16,-4-6 0 0,1 6 0 0,2-7 0 15,-3 0 0-15,6 7-1 0,-3 0 1 16,1 1 0-16,2 2 0 0,0-1 1 15,7-1 1-15,-6 2-2 0,9 1 3 16,0 1-2-16,-2-2 1 0,5 3 0 16,1-1 2-16,2-1-1 0,3-1 3 0,7 2-3 15,6-1-6-15,9 0 1 0,5 1 0 16,-2-5-2-16,-5 1 5 0,-7-1-1 16,-8-1 0-16,-1 0 0 0,-6 0-1 15,2-1 1-15,-2 1-1 0,-1-2 1 16,2-4 1-16,2-1 1 0,-3 0 1 15,4-2-2-15,0-2 2 0,-1-1-1 0,6-3 0 16,0-1-1-16,-2 0 1 16,5 0 2-16,2-5-8 0,5 0 3 15,-1 0-1-15,5-1 1 0,-4-3 2 0,0 1-1 16,1-1 1-16,-1 0-1 0,0 0 0 16,-3 2 0-16,3 1 0 0,-4 0 0 15,-1 1 1-15,-4 0 1 0,-2-2 1 16,-5 0-1-16,0-3 2 0,3 1-2 15,0-2 4-15,0-4-4 0,1-2 1 0,2 0 2 16,0-3-2-16,0-5 3 0,1-2-1 16,4-4 0-16,1-2 0 15,1-3 0-15,6-2 0 0,-3-2 1 16,0 0-1-16,1 3 0 0,-4 0-1 0,-3 0 1 16,-1-1-1-16,-3-1-2 0,1 1 1 15,-4 2-2-15,-3-2 1 0,-6 2 2 16,-2-5-1-16,-4-1 2 0,-2-3-1 0,-5-6 1 15,-3 0 1-15,-1-1-1 16,-3 0 0-16,3 0 0 0,-3-4-1 0,-3 1-3 16,-4-2 3-16,0-1-2 0,-2 1 2 15,0 2 0-15,-4-1 0 16,-1 4 1-16,-5 4-1 0,-1 7 3 0,-2 3-2 16,-4 5-2-16,0 7 0 0,-3 3-2 15,-3 4 0-15,-4 1-1 0,0 6 0 16,-6 0 0-16,0 1-2 0,3 3 2 15,-1 0 1-15,2 4-1 0,2 0 1 16,-2 2-1-16,2 0 2 0,1 2-1 16,-2 0 0-16,8 0 0 0,4 0-1 0,-1 0 0 15,9 0-1-15,1 4 0 0,-1 0-1 16,5-1 1-16,-4 2 0 0,3-1-2 16,3-1 2-16,-3 3 0 15,4-2-1-15,5-3 0 0,0 1 0 0,4-2-2 16,-3 0-2-16,3 0-1 0,0 1-4 15,0 1-8-15,0 4-9 0,0-2-27 0,0 5-29 16,13 2-40-16,4-4-19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4-25T05:15:09.9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21769 4384 279 0,'0'0'41'0,"0"0"2"16,0 0-5-16,0 0-14 0,0 0-11 0,0 0-13 15,0 0-2-15,0 0-2 0,0 0 1 16,-8-8 3-16,8 7 0 0,-1 1 0 16,1-2 1-16,0 2 2 0,0-1 6 15,0 1 0-15,0 0 2 0,0 0-2 16,0 0-1-16,0-2 1 0,0 2 0 15,0 0-1-15,7 0 1 0,-1 0-1 16,6-3-1-16,6 3 0 0,3 0-2 0,9-1 0 16,0-1 0-16,6 0 0 0,7-2-2 15,3 2 0-15,3-2 1 0,7 1-2 16,1-2 0-16,-1 1 0 0,-2 1 0 16,-2-2 1-16,-5 3-1 0,-3-1-1 15,-6 3-4-15,-4 0 3 0,-1 0 0 16,-5 0 1-16,-6 0 3 0,-4 0-1 15,-6 0-2-15,-6 0-1 0,1 0 1 16,-7 0-1-16,0 0 2 0,0 0 3 16,1 0-1-16,1 0 0 0,-1 0 2 0,1 0-4 15,-1 0 0-15,1 0-3 0,-2 0-2 16,0 0-3-16,0 0-2 0,0 0-7 16,0 0-6-16,0 0-9 0,-5 0-16 15,-2 0-18-15,1 0-26 0,2 0-30 16,-2 0-63-16</inkml:trace>
  <inkml:trace contextRef="#ctx0" brushRef="#br0" timeOffset="452.6329">22548 4100 209 0,'0'0'41'0,"0"0"-13"0,0 0-11 16,0 0-4-16,0 0-2 0,0 0 0 0,0 0 2 16,0 0 4-16,0 0 0 0,0 0-3 15,0-10 5-15,0 10-6 0,0 0-1 16,6 0-1-16,7 0-7 0,6 0 0 15,3 3-2-15,-1 4-1 0,-2-2-1 16,0 2 0-16,-1 0-1 0,0 2-1 0,-2 1-3 16,-2 0 1-16,1 2-2 0,-5 0-1 15,-3-3 2-15,-1 5 1 0,-3 2 4 16,-1 2 6-16,-4 5 0 0,2 2 1 16,-6-2 0-16,-4 0 0 0,-2 1 2 15,-4-4 0-15,-2 4-1 0,2-4 0 16,-4 2 1-16,2-3-3 0,1 0 2 15,-2-3-3-15,2-1 0 0,1-3-3 16,6-4 1-16,-1 4-3 0,5-7-2 16,4-3-2-16,-2 1-5 0,4-3-6 0,-2 0-12 15,-2 3-31-15,-1-2-48 0,1 2-106 16</inkml:trace>
  <inkml:trace contextRef="#ctx0" brushRef="#br0" timeOffset="1992.4012">23218 4244 110 0,'0'0'38'0,"0"0"1"16,0 0-4-16,0 0 1 0,0 0-2 0,0 0 4 16,0 0-4-16,0 0 0 0,0 0-8 15,0 0-10-15,8-12-11 0,-6 12-13 16,-2 0 4-16,0 0 3 0,1 0 5 16,-1 11 8-16,0 7-2 0,0 6-3 15,-1 3 0-15,1 0-2 0,-4 3-1 0,-2 0 0 16,1-1-2-16,2 2 1 0,-4-3-2 15,5-1 1-15,-3-2 1 16,-1-2-1-16,3-6 0 0,0-1-1 16,0-8-1-16,2-3 0 0,1 1 0 0,0-6 0 15,-1 0 0-15,1 0 1 0,0 2 5 16,0-1 3-16,0-1-9 0,0 0-14 16,0 0-22-16,0-14-27 0,4-7-26 15,0-5-44-15,1-3-49 0</inkml:trace>
  <inkml:trace contextRef="#ctx0" brushRef="#br0" timeOffset="2202.8438">23213 4175 365 0,'0'0'64'0,"0"0"-16"16,0 0-16-16,0 0-9 0,0 0-7 15,0 0-6-15,0 0-1 0,0 0-3 16,0 0-1-16,131-105-1 0,-108 98 0 15,0 0-3-15,2 3 0 0,-1-1-2 0,-1 2 1 16,3-1-2-16,-10-1-3 0,1 4-1 16,-5-1-4-16,-2 2-7 0,2 0-9 15,-8 0-24-15,6 0-25 0,-5 5-33 16,-3 4-43-16</inkml:trace>
  <inkml:trace contextRef="#ctx0" brushRef="#br0" timeOffset="2536.1878">23224 4432 406 0,'0'0'56'0,"0"0"-21"0,0 0-19 0,0 0-11 15,0 0-9-15,0 0 3 0,0 0 3 16,0 0-1-16,0 0 0 0,97-53 0 16,-73 47 0-16,-1 0-2 0,3 1-1 15,0 2-2-15,2-1-2 0,-2 1 1 16,0 1-3-16,-5 1 1 0,-3 1-8 0,1 0-9 15,-9 0-20-15,7 1-24 0,-8 3-45 16,-5-2-49-16</inkml:trace>
  <inkml:trace contextRef="#ctx0" brushRef="#br0" timeOffset="2884.4387">23581 4386 410 0,'0'0'23'0,"0"0"-13"0,0 0-10 16,0 0 2-16,0 0-1 0,0 0 1 0,0 0 2 15,0 0-6-15,0 0-2 0,0 0-1 16,27 21 1-16,-26-18-1 15,2 2 3-15,-3-5 2 0,0 0 3 16,0 0 5-16,2 1 3 0,-2 1 4 0,1-1-1 16,-1-1-3-16,0 2-4 0,2-2-6 15,-2 1-5-15,0-1-10 0,1 2 1 16,-1-2 1-16,-1 8 4 0,-1 2 7 16,-4 7-2-16,-2 4-6 0,4-6-6 15,-2-1-8-15,3-4-12 0,-2-2-24 16,3 1-41-16,-1-6-80 0</inkml:trace>
  <inkml:trace contextRef="#ctx0" brushRef="#br0" timeOffset="3107.4791">23903 3970 477 0,'0'0'33'0,"0"0"-3"16,0 0-9-16,0 0-11 15,0 0-14-15,0 0-6 0,0 0-3 0,0 0-1 16,0 0-2-16,-1 5-13 0,10 6-27 16,5 6-31-16,-5-3-55 0,-2 4-57 15</inkml:trace>
  <inkml:trace contextRef="#ctx0" brushRef="#br0" timeOffset="3502.0194">23808 4391 342 0,'0'0'44'0,"0"0"-12"15,0 0-14-15,0 0-11 16,0 0-4-16,0 0 0 0,0 0 2 0,0 0-1 16,0 0 0-16,0 0 0 0,-3 2-2 15,6-2 1-15,1 0 2 0,2 0 0 16,-1 0 1-16,-5 0-1 0,0 0 1 16,0 0-4-16,2 0-3 0,-1 0-2 15,1 0-1-15,-1 0 2 0,4 0 3 0,-2 1-1 16,3 8 1-16,-1-2 0 15,-3-4-1-15,2 2 0 0,-4-5 2 0,0 4-1 16,1 1 0-16,1 0 1 16,-1-1-1-16,-1-4 0 0,2 3 0 0,-1 2-1 15,1-2 1-15,-1 2-1 0,-1-5-1 16,2 3-1-16,-1-1-2 0,0 1-3 16,2 2-3-16,-3-5-5 0,2 3-12 15,-1 2-20-15,1-2-37 0,2 5-65 16</inkml:trace>
  <inkml:trace contextRef="#ctx0" brushRef="#br0" timeOffset="4120.0787">24049 4381 155 0,'0'0'26'0,"0"0"0"0,0 0 0 0,0 0-15 16,0 0-7-16,0 0-1 0,0 0-2 16,0 0 1-16,0 0 1 0,0 0-2 0,-1 89 1 15,1-83-2-15,0-2 1 0,0 3 2 16,0-3-1-16,0 2 9 15,0-6 6-15,0 0 14 0,0 0 7 16,0 2 1-16,0 1-9 0,0-3-12 0,0 0-10 16,0 0-10-16,3-2-2 0,3-6-1 15,2-4-2-15,4-4-3 16,1 2 0-16,-2 0 0 0,-4 5 1 16,2-2 4-16,-1 5 2 0,-5 3 6 0,2 0-1 15,-5 3 2-15,1-1-2 0,-1 1-10 16,2 0-6-16,-1-2 6 0,1 2 4 15,2 0 8-15,-1 0 7 0,2 9-6 16,-1-1 1-16,-1 1-3 0,1 0 1 16,-1 0-2-16,1 1 0 0,-2-6 2 0,1 5-1 15,-1-4 4-15,0-2 1 0,4 3 0 16,-2-3-2-16,2-1-1 0,4-1-3 16,2-2-3-16,5 1-1 0,6-5-3 15,-7-4 2-15,-3 3 1 0,-2-2 3 16,-2 2 2-16,-3 0 4 0,2-2 2 0,-5 4 1 15,2 1 2-15,-5 3 1 0,0 0-2 16,0 0-5-16,1 0-10 0,1 0 0 16,-1-2-1-16,4 2 1 15,2 2 8-15,4 5-4 0,0 7-1 0,-3 0-1 16,2 3-1-16,-1-2 0 0,0 0-3 16,1 0-4-16,-3-5-11 0,2 1-25 15,-3-3-68-15,2-1-54 0</inkml:trace>
  <inkml:trace contextRef="#ctx0" brushRef="#br0" timeOffset="4895.2182">23315 3290 204 0,'0'0'39'0,"0"0"-4"0,0 0-8 15,0 0-14-15,0 0-8 0,0 0-2 16,0 0 1-16,0 0 3 0,0 0 3 15,0 0 6-15,-216-5 2 0,177 21 3 0,1 1 0 16,3 1-4-16,6 3-6 0,4-1-5 16,5 0-4-16,8 2-1 0,1-7-2 15,8 0 1-15,1 4 0 0,2 0 0 16,2 5 0-16,5-1 0 0,6-3 0 16,3 0-2-16,5 0-3 0,5-3-6 0,2 1-3 15,1-1-4-15,0-1-3 16,-3-3 2-16,-3 0 1 0,-7-5 0 15,-7-4 1-15,-4 2 8 0,-2-3 8 16,-1 0 9-16,-2 5 8 0,-3 0 1 0,-9 1 2 16,-8 3 4-16,-4-3 1 0,-3-1 1 15,-3-3-3-15,-6 2-1 0,1-4-2 16,2 2-5-16,1-3-2 16,12 0-4-16,-1-1-4 0,9 1-4 0,6-2-3 15,0 1-6-15,6-1-5 0,-1 0-7 0,1 0 0 16,-2 0-9-16,1 0-19 0,1 0-60 15,1 0-92-15</inkml:trace>
  <inkml:trace contextRef="#ctx0" brushRef="#br0" timeOffset="6189.1951">23439 3428 386 0,'0'0'7'0,"0"0"-14"15,0 0 0-15,0 0 1 0,0 0 8 16,0 0 5-16,0 0-6 0,0 0 2 16,0 0-4-16,-1 117-2 0,1-88 0 15,-2 3-7-15,-1-2-2 0,-1 1-7 16,-1-4-6-16,0-4-9 0,1-6-8 15,-2-3-2-15,3-6 4 0,1-5 12 0,1 2 10 16,1-5 10-16,-2 0 4 0,2 0 4 16,-6 0 4-16,0 0 3 0,-2-5 6 15,2 0 4-15,3 0 1 0,2-6 1 16,1-1-4-16,1-5-2 0,8-1 0 16,3 2-3-16,1 4-2 0,5 2-3 15,1-2-4-15,6 4-4 0,2 0-1 16,2 2-2-16,2 0-2 0,0-1-4 15,0 2-1-15,-1 2-2 0,1-1 6 16,-6-3 6-16,-5 4 3 0,-5-2 10 0,-4 4 2 16,-7 0 3-16,0-2 5 0,-4 3-2 15,0 0 2-15,0 0-2 16,0 0 1-16,0 0-2 0,-8 0-3 0,-7 7 0 16,-5 3-1-16,1 3-2 0,2-1 0 15,4-5-5-15,2 4-2 0,6-5-2 0,2-1-2 16,-3 4 0-16,4-5 1 0,0 3 0 15,2 2 4-15,0-4 1 0,0 0 2 16,4 0 0-16,0-2-2 16,6 2-1-16,1-2-4 0,2-3 1 0,8-1-5 15,-5 1-3-15,3-3 1 0,-4-4 0 16,-3 0 3-16,-4 0 1 0,2-1 1 16,-4 1 2-16,-5 4 6 0,2 0 1 15,-3 3-1-15,0 0 0 0,0 0-3 16,0-4 1-16,0-3-2 0,0 3 1 0,0 1-1 15,0 3-3-15,-1-2-1 0,1 2-1 16,-6 0 0-16,1 0-2 0,1 2-2 16,0-2 3-16,4 0-1 15,-2 0 4-15,2 0 3 0,0 0 2 0,0 1-3 16,0 1-2-16,6-1-3 0,7-2-1 16,6 1-2-16,1 0-6 0,6-8-2 15,-1-1 0-15,-4-2 1 0,-1-1 6 16,-6 4 5-16,-4-2 1 0,-2 3 1 15,-5 5 5-15,3-4 3 0,-3 3 2 0,1 0 3 16,-1 0-4-16,-3 3-3 0,0-1-5 16,0 1-8-16,0 0 5 0,0 0 2 15,0 0 3-15,0 1 4 0,-5 8-2 16,-3 4-4-16,4-3 1 0,-1-1-2 16,1-1-1-16,4-1 1 0,0 3 2 0,-1 1 1 15,2-4 2-15,5 2 0 16,3-5 0-16,4 2-4 0,5-4-6 15,5-1-3-15,2-1-10 0,1 0-6 16,3-8-13-16,-1-1-13 0,-2-6-11 0,3-2-3 16,-5-1 11-16,-2-4 10 15,-2 0 21-15,-3 1 9 0,-5-2 8 0,-2 0 13 16,-1 8 7-16,-6-2 19 0,0 6 13 16,-3 5 11-16,1 0 2 0,-1 0-10 15,0 1-14-15,0-2-14 0,0 2-14 0,0 5-12 16,0-1-5-16,0 1 1 0,0 0 2 15,0 0 6-15,0 13 0 16,-3 6-1-16,-1 5 1 0,-2 1-1 16,3 0 0-16,0 2 0 0,0-2-1 0,3 2-1 15,0-10 2-15,-1 4-3 0,0-9 3 16,1-5-3-16,0 0 1 0,0-7 1 16,-2 0 4-16,2 0 7 0,0 2 3 15,0-1-5-15,0 1-1 0,0-2-6 16,0 0-2-16,0 0 2 0,0-3-1 0,0-8 2 15,6-4-2-15,0 0 1 0,1 0-1 16,0 1 1-16,3 4-4 16,-4 2 0-16,7-2-2 0,-6 3 0 15,4 4 3-15,0-1-2 0,-1 4 3 0,2 0-1 16,-4 0-1-16,4 3-1 0,-6 3-1 16,4 4 1-16,-5 4 1 0,0-3 2 15,-4 6 2-15,-1-1-1 0,0 1 2 16,0-2-1-16,-3-1 1 0,-5-2 0 15,1-4-1-15,-2 3-1 0,3-5-1 0,3-3-2 16,0 0-2-16,3-3-2 0,-1 0-2 16,1 0-14-16,-7 0-24 0,2 0-27 15,1 0-53-15</inkml:trace>
  <inkml:trace contextRef="#ctx0" brushRef="#br0" timeOffset="7280.8005">24803 3364 176 0,'0'0'46'0,"0"0"-10"0,0 0-9 16,0 0-14-16,0 0-10 0,0 0-9 16,0 0-5-16,0 0-7 0,0 0 11 15,0-8 6-15,1 8 7 0,3 6 4 16,-1 9-5-16,0 5 0 0,-4 4-2 16,1 2 1-16,0 2-3 0,-7 1 0 15,1 3 0-15,-1-4 0 0,1-1 1 16,-2 0-4-16,1-9 4 0,2-3-1 0,2-4 0 15,1-6 2-15,1-1 4 16,1-4 12-16,-2 0 13 0,2 0 15 0,0 0-5 16,-1 1-11-16,-2-1-13 0,0-3-14 15,0-9 0-15,1-8 0 0,2-1-2 16,2-9-3-16,-2 0 0 0,10-1-3 16,1-1 0-16,6-2-1 0,0 1-1 15,5-1 4-15,-1 4 0 0,2 1 3 0,-4 1-1 16,5 7 0-16,-6 2 0 0,1 4-2 15,-6 7-1-15,-1 1-1 16,-3 4 2-16,-5 1-1 0,6 1-3 16,-6 1 2-16,6 0-3 0,2 9 0 0,-6 3 2 15,1 5 1-15,-3 3 0 0,-4 1 2 16,0 4 2-16,-6-2-3 0,-4 1 4 16,-8 1 2-16,-1 0-1 0,-5-4 0 15,1-2 0-15,0-1-2 0,0-6 3 16,10-4-2-16,4-4 0 0,6 0-2 0,3-4-3 15,0 0 0-15,-2 0-3 16,2 1-2-16,-2-1-1 0,1 2-1 16,1-2 6-16,-1 1 3 0,1-1 4 15,0 2 3-15,0 3-3 0,0-3 0 0,8 5-2 16,-1-1 1-16,1-2-1 0,0 1-1 16,1 0 1-16,-2-1-1 0,-4-1 1 15,4 1 0-15,-4 0-1 0,0-1 1 16,3 0-2-16,-6-3-2 0,0 0 3 15,0 0-1-15,0 1 6 0,1-1 3 0,-1 1 2 16,0 6 0-16,0-4-3 0,-8 2 2 16,2 2-5-16,3-4 2 0,-3 4-3 15,3-5 0-15,0 1 1 0,0 1 1 16,-1-1-1-16,3 2 0 0,-1-2 0 16,1 2 2-16,1-2 3 0,0-1 2 15,4 5-1-15,9-1-5 0,2-2-4 16,6 1-8-16,2-1-3 0,3-3-9 15,3 0-15-15,-8 1-29 0,-1-1-54 16,-6-1-79-16</inkml:trace>
  <inkml:trace contextRef="#ctx0" brushRef="#br0" timeOffset="13737.0654">10223 12836 284 0,'0'0'37'0,"0"0"5"0,0 0-3 16,0 0-6-16,0 0-12 0,0 0-9 0,0 0-8 15,0 0-4-15,0 0 0 0,-11-17 2 16,11 17 2-16,-2 0 5 0,0 12 3 16,-1 10 2-16,-2 10 1 0,2 7-2 15,-1 7-3-15,1 3 0 0,0 5-1 16,3 2-3-16,0 5 2 0,0-4-7 15,-1-1 1-15,5 1 1 0,0-3-2 0,1-2 3 16,-2-5-4-16,1-2 3 16,0-6-4-16,-1-5 2 0,0-4-1 15,0-10-1-15,0-1-1 0,-2-9 1 16,-1-3-3-16,2 3-6 0,-1-5-4 0,1-1-14 16,-1 3-31-16,1-4-41 0,1 1-52 15,-2 1-65-15</inkml:trace>
  <inkml:trace contextRef="#ctx0" brushRef="#br0" timeOffset="14158.9356">9811 13858 420 0,'0'0'-4'0,"0"0"3"15,0 0 8-15,0 0 2 0,0 0 3 0,0 0 0 16,0 0-5-16,0 0-2 0,0 0-3 16,0 0-1-16,-52 273-2 0,52-235 0 15,0-2-2-15,0-4 0 0,3-4-7 16,-3-10-5-16,3-7-13 0,0-2-18 15,0-4-24-15,0-1-30 0,5-4-40 0</inkml:trace>
  <inkml:trace contextRef="#ctx0" brushRef="#br0" timeOffset="14560.212">10119 13689 354 0,'0'0'9'16,"0"0"3"-16,0 0 3 0,0 0 0 15,0 0-2-15,0 0-8 0,0 0-1 16,0 0-2-16,0 0-4 0,0 0 2 16,-134 84-3-16,132-76 0 0,2-1-3 15,0-1 1-15,0 4 0 0,0-8 3 16,8 3 3-16,-1 0 2 0,1-5 2 15,7 0 2-15,1 0-2 0,1-8 1 16,-1-2-1-16,1-3-2 0,-5 4 0 16,-2 2-2-16,-4 2 2 0,-2 2-1 0,2 1-1 15,-6 2 3-15,0-1 6 0,0 1 5 16,0 1 4-16,0 13 0 0,3 9-2 16,-3 7-2-16,0 4-4 0,-2 4-2 15,2 0-4-15,0-1 0 0,-1 2-1 16,1-1 0-16,0-4-2 0,0 0-2 0,3-4-1 15,0-3-3-15,-2-7 1 16,1-3-3-16,-1-5-6 0,2-3-10 0,-1 0-19 16,-1-4-27-16,2 2-37 0,2-3-43 15</inkml:trace>
  <inkml:trace contextRef="#ctx0" brushRef="#br0" timeOffset="14995.1652">10539 13710 393 0,'0'0'32'16,"0"0"8"-16,0 0-1 0,0 0-5 0,0 0-11 16,0 0-12-16,0 0-8 0,0 0-4 0,0 0 1 15,-44-30-1-15,30 40 1 0,-2 4-1 16,0 1 2-16,6 2-1 0,-2 0 1 15,2-1 0-15,0-1-1 16,4-3 1-16,0-2-4 0,1-3-1 0,3-4-2 16,-1 2 1-16,3-5 2 0,0 0 2 15,12 0-1-15,4-5-3 0,8-7 0 16,-1-5-3-16,1-4 0 0,0-1 3 16,-1 0 0-16,-1 5 2 0,-9 5-1 15,-4 5-4-15,-4 5 3 0,-5 2 2 0,0 0 7 16,0 0 4-16,0 13 3 0,0 4-2 15,0 7 1-15,0 2-1 0,-5 1-1 16,2 2 1-16,0-1-6 16,0-1 3-16,3-7-4 0,0 0 1 0,0-2-1 15,0-6-2-15,0-1 0 0,0-1-1 16,-1-5-1-16,2 0-4 0,2 4-5 16,0-6-6-16,-2-1-15 0,2 1-40 15,1-3-59-15,2-4-92 0</inkml:trace>
  <inkml:trace contextRef="#ctx0" brushRef="#br0" timeOffset="15184.6917">10890 13643 623 0,'0'0'-1'0,"0"0"2"15,0 0 4-15,0 0 5 16,0 0 4-16,0 0-1 0,0 0-4 0,0 0-7 15,0 0-3-15,-43 267-3 0,43-229-2 16,0 3-7-16,-2 2-14 0,7 4-29 0,-2 2-67 16,2 3-129-16</inkml:trace>
  <inkml:trace contextRef="#ctx0" brushRef="#br0" timeOffset="16459.2352">14214 13631 433 0,'0'0'31'0,"0"0"-5"16,0 0-7-16,0 0-11 0,0 0-2 16,0 0 0-16,0 0 2 0,0 0 1 15,0 0 0-15,-7 81 2 0,6-46-1 0,-2 3-1 16,0 3 2-16,-1 0-5 0,1 1 1 15,-3-3-2-15,0 2-2 0,2-5 0 16,1-2-2-16,-1-2-1 0,2-10-1 16,-4-4-2-16,5-6-2 0,-1-5-7 15,1-2-14-15,1-5-27 0,-3 0-37 16,3 0-61-16,0 0-78 0</inkml:trace>
  <inkml:trace contextRef="#ctx0" brushRef="#br0" timeOffset="16932.1045">14527 13698 382 0,'0'0'41'0,"0"0"7"0,0 0-4 16,0 0-7-16,0 0-12 0,0 0-10 0,0 0-8 15,0 0-3-15,0 0-1 16,0 0-1-16,-71-74-2 0,51 76 1 15,-2 8 0-15,-2 2-1 0,3 1 1 16,-2 6-2-16,4-1 1 0,2 2 1 0,1-2 1 16,4 2-1-16,4-6 0 0,5-5-4 15,2 0 1-15,1-3-1 16,0 5 2-16,1-3 0 0,7-1 2 0,7-2 3 16,4-5-3-16,5-2 1 0,4-8-2 0,2-5-2 15,2-4-1-15,1-1 0 0,-5-1-3 16,-1 4 2-16,-5 0 1 15,-9 6 1-15,-6 5 1 0,-1 5 1 16,-6 1 2-16,0-2 1 0,0 2 1 0,0 0 3 16,0 0 0-16,-10 2 2 0,-5 5 3 15,-1 5 0-15,2 2-1 0,2 2 0 16,0-1 1-16,4 4-2 0,2-1 1 16,2 1-4-16,1-5 0 0,0 6-2 15,3 1-1-15,0 3-1 0,0 7-1 16,-2 0-3-16,2 1 0 0,0-1-1 15,-2 1-3-15,4-1 1 0,0 0-6 16,-4-2-4-16,2-2-15 0,2-2-26 16,-2-8-47-16,0-5-60 0,0-6-86 0</inkml:trace>
  <inkml:trace contextRef="#ctx0" brushRef="#br0" timeOffset="17319.0723">14826 13727 567 0,'0'0'13'15,"0"0"1"-15,0 0 3 0,0 0 0 16,0 0 1-16,0 0-4 0,0 0-9 16,0 0-2-16,0 0-2 0,0 0 0 15,-56 17 2-15,46-2 0 16,4-1 1-16,3-3-2 0,0 4 0 0,2-5-2 15,-1 1 1-15,2-1-2 0,0 0 1 16,-1 0 2-16,2 0-2 0,6 3 2 0,1-1-1 16,3 4 0-16,1-4-1 15,0 2 1-15,2-2 1 0,-4 2-2 0,3-1-2 16,-4 4 1-16,-1-2 1 0,-2-5 0 16,1 4 1-16,-4-4 1 0,-1 2-2 0,-2 1 2 15,0 0 0-15,0 5 0 16,-6-2 1-16,-6 3-2 0,-1-2 0 15,-5-2-1-15,-4-1-2 0,3-5-1 16,-4-2-1-16,-2-3-3 0,3-4-6 0,-1 0-10 16,3-8-20-16,3-5-27 0,-2-7-37 15,10-5-37-15,1-7-40 0</inkml:trace>
  <inkml:trace contextRef="#ctx0" brushRef="#br0" timeOffset="17555.2541">14913 13707 497 0,'0'0'46'16,"0"0"0"-16,0 0-3 0,0 0-8 0,0 0-9 15,0 0-7-15,0 0-7 0,0 0-5 16,0 0-1-16,0 0-3 0,17-12-2 16,-8 7 0-16,5-2-2 0,7-6 0 15,0 1-3-15,4-2 0 0,2-1-1 16,2-1 1-16,-1-1 0 0,1 2-2 0,-5 1-5 15,-8 5-5-15,-6 5-12 0,-5 2-16 16,-5 2-16-16,0 0-14 0,3 0-12 16,-2 2-21-16,-1 6-39 0</inkml:trace>
  <inkml:trace contextRef="#ctx0" brushRef="#br0" timeOffset="18235.1223">14612 13893 119 0,'0'0'17'0,"0"0"0"15,0 0-1-15,0 0-3 0,0 0-5 16,0 0 1-16,0 0 4 0,0 0 3 16,0 0 8-16,42-53 5 0,-38 49 4 0,-4 4 3 15,0-1 2-15,0 1-4 0,0-2-5 16,2 2-6-16,-2-3-9 0,0 2-2 16,0-1-3-16,0 1-1 0,0 1 0 15,-6 0-1-15,-3 0 2 0,-4 3-4 16,-1 9 3-16,0 0-3 0,5-1 0 0,3 2 0 15,0-5-3-15,4 3-1 0,-1-1 0 16,1-6-1-16,2 2 0 0,0-3 1 16,0 2 1-16,2-2 0 0,6 0 1 15,2-3 0-15,5 0-3 0,2-6 0 16,2-5 1-16,-8 4-2 0,0-3 2 16,-4 4 1-16,-6 3-1 0,5 1 1 15,-6 2 2-15,0 0-1 0,0 0 2 16,0 0 4-16,0 2 1 0,0 13 4 15,-7 9-1-15,-6 8 1 0,4 3-4 16,0 7-1-16,-1 4-4 0,3 3-1 0,1 1-1 16,3-3-1-16,2 2-1 0,1-7 1 15,-2-3-3-15,4 0 2 0,1-2 1 16,1-3-5-16,-1-2 0 0,-3-8-6 16,0-3-7-16,3-1-28 0,-3-8-77 15,0 1-138-15</inkml:trace>
  <inkml:trace contextRef="#ctx0" brushRef="#br0" timeOffset="21796.6415">23310 4792 143 0,'0'0'40'0,"0"0"-3"0,0 0-13 16,0 0-15-16,0 0-10 0,0 0 2 0,0 0 6 16,0 0 6-16,0 0 8 15,0 0 6-15,-4-5 2 0,8 3 1 16,11 2-5-16,6-2-1 0,10-1-7 15,1 0-1-15,1 2-4 0,3-4-3 0,4 2 0 16,0-3-3-16,2 1-2 0,-1 1-2 16,-2-1-1-16,1-1 0 0,-4 2 2 15,1 0-1-15,-5 1 0 0,-2-1-1 16,-8 3 0-16,0-1-2 0,-9 1 2 16,-6 1-2-16,-1 0 0 0,-6 0-1 15,0 0-3-15,0 0 0 0,1 0-1 16,1 0-4-16,-1 0-6 0,1 0-6 15,-1 0-5-15,1 0 3 0,-1 0-5 16,-1 0-4-16,0 0-17 0,0 1-44 0,-4 6-45 16</inkml:trace>
  <inkml:trace contextRef="#ctx0" brushRef="#br0" timeOffset="22278.471">23581 4864 124 0,'0'0'43'0,"0"0"-1"15,0 0-4-15,0 0-7 16,0 0-9-16,0 0-10 0,0 0-6 16,0 0-6-16,0 0-5 0,0 0-3 15,0-13 4-15,0 13 4 0,0 0 4 0,-2 1 4 16,-1 11-1-16,-2 5-2 0,0 8 2 16,-2 0-3-16,3-1 1 0,-2 3 1 15,-1 0-3-15,2 0 1 0,0 0-2 16,-3 1 1-16,2-1 1 0,-2 4-1 15,2-3 2-15,0 0 1 0,0-5-2 0,1 2-3 16,2-10 2-16,-1 0-2 0,-1-6 0 16,4-4 0-16,1 1 1 0,0-6 5 15,-2 0 7-15,2 0 5 0,0 1 5 16,0 0 0-16,0 1-10 0,0-2-7 16,0 2-8-16,0-2-8 0,0 0-1 0,-1-4-3 15,1-1-7-15,-5-8-12 16,1-2-10-16,-5 3-11 0,-2 0-7 15,-2 5-7-15,-4 4-5 0,-5 0-7 16</inkml:trace>
  <inkml:trace contextRef="#ctx0" brushRef="#br0" timeOffset="22734.3209">23218 5146 75 0,'0'0'5'0,"0"0"-10"16,0 0 3-16,0 0 4 0,0 0 7 16,0 0 7-16,0 0-3 0,0 0-1 15,0 0 2-15,10 15-4 0,-3 1 9 16,3 0 2-16,-4 3 3 0,1-3 1 0,1 3-6 15,1 1-6-15,0 0-4 0,0 0 0 16,1 2 2-16,-1-1-1 0,1 1 2 16,3 1 0-16,-3-5-1 0,0-1 0 15,-1-5 1-15,-2-2 1 0,-1-3 3 16,-3-4-1-16,0 2 3 0,0-5 3 16,0 3 4-16,1-1 0 0,0 1-3 15,0-3-4-15,7 0-4 0,3-3-5 16,3-5 0-16,2-4-1 0,-6-1-1 15,3-4 0-15,-3-1-4 0,3-2 1 0,-4-3-3 16,3 0 0-16,-3-1-1 0,-2 2-2 16,4 0 2-16,-6 7-1 0,1 2-1 15,-2 6 0-15,-5 2-3 0,1 2-6 16,-3 3-13-16,0 0-11 0,0 0-27 16,5 0-33-16,-2 1-55 0,-2 11-58 15</inkml:trace>
  <inkml:trace contextRef="#ctx0" brushRef="#br0" timeOffset="24258.0767">22482 5845 4 0,'0'0'6'15,"0"0"2"-15,0 0 4 0,0 0 5 0,0 0 3 16,0 0 8-16,0 0 1 0,0 0 2 16,0 0-1-16,-159 65-3 0,134-46-2 15,-1 5-4-15,3 0-6 0,0 3-2 16,2-1-4-16,3 1-2 0,3 1-1 16,3 0 1-16,0-4-1 0,4 0 0 15,2-2 0-15,1-5 1 0,2 1 0 0,2 1 2 16,1-7-1-16,0 6 1 0,-2-7 0 15,5 0 5-15,3-2 1 0,-1-2 3 16,3-1 0-16,2-5-3 0,7-1-6 16,2 0-2-16,4-3-4 0,0-6-2 15,0-5 0-15,3-3-5 0,-2-2 3 16,3-2-5-16,-1-3 1 0,2-3 0 16,-4-2-2-16,2 0 2 0,-5-3 1 15,0-1-1-15,-4 1 2 0,-2 0-2 16,-5 3 3-16,-4 1 1 0,-2 2 1 0,-4 3 3 15,-1 3 0-15,-8 2 1 0,0 5-2 16,1 2-1-16,-4 4-1 16,-1-2 0-16,4 5-1 0,-6 0-1 15,4 2 0-15,1 2 0 0,-7 0-2 0,7 0 1 16,-6 2 1-16,3 4-1 0,-3 3 4 16,0 1-1-16,2 0 0 0,2 3 2 15,-1-1-2-15,2 2 0 0,3-2 2 16,1 0-2-16,0 1 1 0,1 1 1 15,-4 4 1-15,4 0-1 0,-1 0 1 0,4-2 3 16,-1 1-3-16,1-2 2 0,0-2-2 16,1 6 0-16,2-2 3 0,-1 2-1 15,2 4 2-15,4-6-2 0,2-2 2 16,3-1 1-16,0-2-2 0,3-1 0 16,3-4 1-16,0-2-2 0,4 0-1 15,3-3-2-15,2-2-1 0,-2-2-2 16,6 2 1-16,-1-5-2 0,1 0-2 0,-1-2-2 15,1-3 1-15,-1-2 0 16,-4 0 1-16,1-3 2 0,-6 1 1 0,-2-1 2 16,-5 4 0-16,-5 5 3 15,-3-1-3-15,0 2 2 0,-2 0 0 0,1 2-1 16,-3 3 2-16,0 0 0 0,0 0-2 16,0 0-1-16,0-2 0 0,0 2-3 15,0-1-1-15,0 1-2 0,0-1 0 0,1 1-1 16,-1 0 3-16,0 0 1 0,0 0 3 15,-1 5 1-15,-4 3-1 16,-1 4-1-16,0 2 0 0,1-3 1 16,1 6 2-16,1-7-1 0,1 2-1 0,1 1 0 15,1-2 0-15,0 0-1 0,-1-2 1 16,1 2 0-16,0-7 2 0,4 4 1 16,-1-5 2-16,0 0-3 0,4 0 2 15,-1-3-3-15,5 0-1 0,7 0-3 16,1-6-3-16,2-3 1 0,0-3-3 0,0-2-1 15,-1-2-3-15,-4 1 4 0,2-1 0 16,-8 5 4-16,-1-2 1 16,-2 6 1-16,-6 0 0 0,2 4 0 0,-3 3 0 15,0 0-1-15,0 0-1 0,0 0-4 16,1 0-1-16,-1-1 5 0,0 1 1 16,0 0 2-16,0 0 4 0,0 3-3 15,-3 9-1-15,-2 4 3 0,1-6-3 16,1 5 2-16,0-4-1 0,1-7 0 15,2 9 1-15,0-8-1 0,0 2 0 0,0 2 0 16,0-5 0-16,0 0 2 0,0 1 1 16,0-5-3-16,5 0-2 0,-1 2-3 15,6-2-6-15,-1 0-5 0,0 0-6 16,2 0-10-16,-4-7-4 0,5-1 0 16,-4 1 2-16,1-3 10 0,-5 3 4 15,-2 2 1-15,2-3 1 0,-2 4-9 16,-1-1-11-16,1 0-21 0,-2 5-36 0</inkml:trace>
  <inkml:trace contextRef="#ctx0" brushRef="#br0" timeOffset="24544.3182">23011 5871 399 0,'0'0'-21'0,"0"0"3"15,0 0 13-15,0 0 7 0,0 0 11 16,0 0-5-16,0 0-7 0,0 0-3 15,0 0-4-15,0 0-2 0,-1 49-7 0,2-36-10 16,2 2-26-16,0-3-52 16,0 0-66-16</inkml:trace>
  <inkml:trace contextRef="#ctx0" brushRef="#br0" timeOffset="24988.5427">23150 5929 319 0,'0'0'-13'0,"0"0"7"0,0 0 7 16,0 0 5-16,0 0 13 0,0 0-9 0,0 0-4 15,0 0-1-15,0 0-3 16,-2 126 1-16,1-97-1 0,-5-5 1 15,2 1-1-15,1-6-2 0,0-2 4 16,-1-5-4-16,1-2 2 0,1 2-1 0,1-7 2 16,-1 2-1-16,2-7 0 0,-1 0 4 15,1 0 3-15,0 0 5 0,-2 2 6 16,2-1 8-16,-1 1-9 0,1-2-3 16,0 2-9-16,0-2-6 0,0 0 3 15,0 0-1-15,0-4 0 0,0-2-1 0,0 1 4 16,0-6 1-16,0 6 0 0,0 1 0 15,0 0-1-15,0-1-1 0,1 0-1 16,2 1 0-16,-1 1-4 0,1-2 1 16,0 2-1-16,4-3-1 0,2 2 1 15,1-3-1-15,0 4-2 0,3 0 0 16,6 1-3-16,-7 0-6 0,6-1-9 16,2 3-16-16,-8-2-35 0,8 2-60 15,-2-3-81-15</inkml:trace>
  <inkml:trace contextRef="#ctx0" brushRef="#br0" timeOffset="25139.5755">23542 6088 385 0,'0'0'19'0,"0"0"-4"0,0 0-12 16,0 0-14-16,0 0-13 0,0 0-35 15,0 0-137-15</inkml:trace>
  <inkml:trace contextRef="#ctx0" brushRef="#br0" timeOffset="32783.4098">23676 6026 192 0,'0'0'43'0,"0"0"-6"0,0 0-15 0,0 0-10 15,0 0-9-15,0 0-3 0,0 0 0 16,0 0 0-16,0 0 4 0,-10-7 3 16,10 7 7-16,0 0 4 0,0 0 4 0,0 0 0 15,0-1-5-15,7 1-3 16,6 0-2-16,6-2-4 0,0 1-1 15,7-3-2-15,-3 1-4 0,0 1 1 0,-1-1-2 16,3 1 0-16,-8 0 0 0,0 2 0 16,-2 0-2-16,-4 0 1 0,2 0 0 15,-7 0 0-15,0 0 0 0,-6 0 0 16,0-1 0-16,0 1-1 0,1 0 0 16,2 0 1-16,-1 0-3 0,-1 0-2 15,1 0-1-15,-1-2-2 0,0 2 0 16,1 0 1-16,-1 0-2 0,-1 0-4 15,2-1-21-15,-2 1-25 0,0 0-20 16,2-1-28-16,-2 1 9 0</inkml:trace>
  <inkml:trace contextRef="#ctx0" brushRef="#br0" timeOffset="33147.4472">23900 5853 182 0,'0'0'36'0,"0"0"-8"0,0 0-7 15,0 0-6-15,0 0-3 0,0 0-4 16,0 0-1-16,0 0 5 0,0 0 0 16,-3-5-1-16,5 5 0 0,2 0-7 15,5 3 0-15,5 2-3 0,-3 2 0 16,1 1-1-16,-1 0 0 0,-1 1 0 0,1 0-1 15,-1 2 0-15,-1 0-3 0,0 1 1 16,-5-2-1-16,2 6-1 0,-2-1 1 16,-1-3 1-16,-4 7 3 15,1 1 4-15,0 2 3 0,-9 5 1 0,-2-2 2 16,-3-2 0-16,-4 0 0 0,0-2-1 16,-3 1-1-16,2-5-3 0,0 2-2 15,-3-4-2-15,6 0-1 0,-1-3-5 16,2-2-7-16,3 0-15 0,4-3-16 15,1 0-24-15,1 1-60 0</inkml:trace>
  <inkml:trace contextRef="#ctx0" brushRef="#br0" timeOffset="36609.9566">24495 5854 99 0,'0'0'19'15,"0"0"-2"-15,0 0-9 0,0 0-4 16,0 0-2-16,0 0 0 0,0 0 4 16,0 0 2-16,0 0 2 0,8-9 2 0,-8 8-1 15,2 1-2-15,-2 0-1 0,0 0 2 16,-2 0 0-16,-9 7 1 15,-1 3 0-15,-5 5-3 0,1 2-1 16,0 1 1-16,1 2-2 0,-2 3 1 0,3 0 1 16,-2 3-3-16,1-3-3 0,1 4-1 15,1-5 2-15,3 5-3 0,-3-6 0 16,4 0 0-16,2-1-1 0,1-4 2 16,0 0 1-16,3 0 2 0,1 1-2 15,-1 0-2-15,1-6 1 0,1 1 1 0,1-5 2 16,0-2 5-16,0 6 5 15,0-6 5-15,0-1 0 0,4 3-1 0,0-6-5 16,-1 1-5-16,9-1-3 16,-2-1-2-16,7-1-1 0,4-9 0 0,-3 0-4 15,-3-5 4-15,2-4-2 0,-2-4 2 16,0-1-1-16,-1-3-1 0,0-1 1 16,1-6 1-16,-3 1-1 0,2-4 0 15,-1 1 2-15,-3 1 1 0,-2 1 2 16,0 5 1-16,-4 9-2 0,-1 2 3 15,-2 7-2-15,-1 5-1 0,0 2 0 0,0-1-5 16,-1 3-1-16,-3-2-5 0,-5 0 2 16,4 4-2-16,-5 0 2 0,-7 0-3 15,4 2 1-15,0 4-4 0,1 2-1 16,1 3-6-16,1-1-5 0,-1 4-6 16,4 0-9-16,-1 0-7 0,0 1-18 15,1 5-43-15</inkml:trace>
  <inkml:trace contextRef="#ctx0" brushRef="#br0" timeOffset="37409.8984">24518 6065 222 0,'0'0'37'15,"0"0"-10"-15,0 0-9 0,0 0-13 16,0 0-2-16,0 0-6 16,0 0 5-16,0 0 2 0,0 0 0 0,0 0 0 15,27 20 1-15,-25-9 1 0,-1 7-2 16,-1-6 0-16,0 3-2 0,-1 5-2 0,1-6 3 15,0 6-3-15,0-7 1 16,0-1 3-16,-2 2-1 0,2-8 1 16,0 0 1-16,0-2 0 0,0 1-1 0,0 0 2 15,0 1 2-15,0-6 4 0,0 0 5 16,0 0 5-16,0 1 2 0,0-1-6 16,2 2-5-16,-1-2-7 0,5 0-3 15,2-3-1-15,0-1 3 0,3-6-3 16,-2 1-1-16,0 1-1 0,-1-4-1 0,0 0 2 15,2-1 0-15,-3 2-1 0,-1-1 0 16,1 0 1-16,-2 3-2 0,4-7 2 16,-4 9 0-16,-2 2 1 15,0 0 0-15,-3 5 3 0,0-1-1 16,0 1-2-16,1-1-1 0,1-1-2 0,-2 1-5 16,1-1-4-16,-1 1-5 0,1 1 3 15,-1-2 4-15,2 2 5 0,-2 0 4 16,1 0-1-16,1 2 0 0,-2 4-1 15,1 6 1-15,1-2-1 0,-2 1 1 0,0 1-1 16,-2 0 1-16,2-1-2 0,2 0 1 16,-2 1 0-16,0-7 0 0,2 5 4 15,-2-4-3-15,0 0 3 0,2 0-4 16,-2-6 1-16,0 5 0 0,1-1 1 16,1 1 0-16,-1 0 1 0,-1-5 1 15,0 0-1-15,0 0 3 0,6 0-6 16,0 0 3-16,4 0-3 0,0 0 3 15,-4-5 1-15,1 0 0 0,-2-1-1 16,1 0 0-16,-1-2-1 0,2 1 1 0,-2-3 0 16,1-9 1-16,-2 3 0 0,4-8-1 15,-3 1 1-15,-2-1 0 0,1-3 3 16,-3 2-3-16,1 1 0 16,-1 7 2-16,2-1-2 0,-1 6 0 0,-2 6 0 15,1 2-3-15,-1 4-2 0,0-2-3 0,0 2-9 16,0-2-10-16,2 1-9 15,-2 1 2-15,0-2-7 0,0 2-10 16,0 0-24-16,4 2-58 0</inkml:trace>
  <inkml:trace contextRef="#ctx0" brushRef="#br0" timeOffset="38110.1831">24967 6065 149 0,'0'0'23'0,"0"0"-7"16,0 0-9-16,0 0-8 15,0 0-11-15,0 0 5 0,0 0 7 16,0 0 5-16,0 0 9 0,5-5-6 0,-7 19-1 16,1 6-1-16,-4 3-2 0,1-6-1 15,0 0-3-15,3 0 0 0,-2-7 2 16,0 10-2-16,1-10 2 16,-1 0-1-16,0 1-1 0,2-6 0 0,1 1 0 15,0-6 4-15,-2 0 5 0,2 0 11 0,0 2 13 16,0-1 10-16,0 1 4 0,0-1-19 15,0-1-17-15,3 0-10 0,8-1-14 16,1-9 12-16,6 0 1 0,-2-5-5 16,-3 3-3-16,1-3 1 0,-1 3 0 15,-4 4 5-15,1-3 3 0,-4 5 1 16,-2 3 4-16,1 0 1 0,-5 3-5 16,0-2-3-16,0 2-10 0,1 0-8 15,1-3 8-15,-1 3 5 0,1 0 11 16,0 0 3-16,0 8-2 0,-1 3-2 0,-1-1 0 15,0-5 0-15,3 1 1 16,-3-1-1-16,0 1 3 0,0-1 2 0,0 2 1 16,0-7 4-16,0 0 4 0,0 0 1 15,4 2-5-15,1 1-3 0,3-1-8 16,7-2-7-16,-2 0-6 0,8-5-13 16,-1-4-20-16,1 1-28 0,2-2-35 15,-7 3-48-15</inkml:trace>
  <inkml:trace contextRef="#ctx0" brushRef="#br0" timeOffset="40832.9322">23478 6695 113 0,'0'0'13'0,"0"0"0"15,0 0 1-15,0 0 0 0,0 0-2 16,0 0-3-16,0 0-1 0,0 0 1 16,0 0 1-16,13-13 1 0,-12 12 0 15,-1-1 0-15,2 1 5 0,-2 0 0 0,1-1 3 16,-1 0 3-16,0 1 1 0,2-1-1 15,-2 1-3-15,0-1-5 0,0-3-6 16,-2 3-1-16,-1-2-1 0,-8 0-2 16,-1 4 1-16,-6 0 1 0,-4 1 0 15,-4 7 3-15,1 3 0 0,1 1 1 16,-4 0-2-16,3 2-2 0,-1-2 0 16,3 3-3-16,3-3 0 15,7-2-2-15,-1-2 0 0,7 0 0 0,-1-2-1 16,1 2-1-16,4-6 1 0,0 1-1 0,-1 1 1 15,3 2 1-15,-1-3 0 16,2 6 0-16,0-4 0 0,0 2 1 16,9 4-1-16,-4-6 1 0,6 4 1 15,3-3-2-15,2-1-1 0,0 0-3 0,0-1 1 16,0 0-1-16,-6 0-2 0,4 0-1 16,1 1-1-16,-8-1 0 0,6 3-2 15,-6-3-1-15,-4-3 0 0,3 5 0 16,-3-1 2-16,-2-3 4 0,2 8 4 15,-3-3 2-15,0 3 1 0,0 3-1 0,-9 1 2 16,-1 3-1-16,-4-4 0 16,-2 1 2-16,-4-1 0 0,-2-1 1 0,-1-3 1 15,-5 1-2-15,-1-2 2 0,0-1-1 16,-2-3 1-16,3 0 0 0,1 1-2 16,1-3 1-16,10 3 1 0,-3-4-1 0,7 2 1 15,4-3-3-15,-4 1 1 0,6-1-2 16,1 0 0-16,-2 0-1 15,7 0-1-15,-2 0-1 0,2 0 1 16,-1 0-3-16,-1 2-2 0,2-2-6 0,-1 0-5 16,1 0-5-16,0 0-9 0,8-5-8 15,7-2-15-15,5-4-19 0,2 2-28 16,2 0-10-16</inkml:trace>
  <inkml:trace contextRef="#ctx0" brushRef="#br0" timeOffset="41956.0939">23633 6737 9 0,'0'0'4'0,"0"0"0"0,0 0-4 16,0 0-3-16,0 0 0 0,0 0-1 15,0 0 2-15,0 0 2 0,0 0-1 16,5-10 1-16,-3 8 0 0,-2 2 1 16,0-1 1-16,0 1 1 0,0 0 0 15,0-2 0-15,0 2 1 0,0 0 6 0,0-2 1 16,1 2 1-16,-1-1 1 0,0 1-3 15,0 0 0-15,0 0-2 0,0-2 1 16,0 2 0-16,0 0 1 0,0 0 0 16,0 0-3-16,0 0 2 0,0 0 0 15,0 0-1-15,0 0-3 0,0 0 1 16,0-1-2-16,0 1-2 16,0 0-2-16,0 0-2 0,0 0-1 0,0 0 2 15,0 0 2-15,0 0 3 0,0 0 1 16,0 0 1-16,0 0 0 0,0 0 3 0,0 4-1 15,-1 1 3-15,-3 6-2 16,-1-3-1-16,4-3-3 0,-3 5-2 0,2-6 0 16,1 0 0-16,-1 2-1 0,2-6 0 15,-1 0 1-15,1 0 1 0,0 2 2 16,-2-1 1-16,2 2 2 0,-1-3-2 16,1 2 1-16,-2 4 2 0,1 0 3 15,-2 5 1-15,-4 4-1 0,4-6-3 16,-1 8-1-16,-2-1 0 0,0 0-1 15,0 4-1-15,1-3 1 0,0-2-3 0,2-5 2 16,-1 2-3-16,1 0-2 0,2-8 3 16,1 2-3-16,0-6 3 0,-2 0-1 15,2 5 4-15,0-1 1 0,0 2 2 16,0-1 0-16,4-5-4 0,1 2-3 16,6-2-1-16,5 0-4 0,0 0 2 15,5-7-2-15,-4-3-2 0,-3-4-1 16,-1-4 0-16,0 1 0 0,-2-1 2 15,-2 1 3-15,0 4-1 0,-1 1 2 16,-4 2 0-16,-3 4 1 0,5-3-1 0,-5 4 3 16,1 1 0-16,-1 1-3 0,-1 3 0 15,0-2-2-15,0 2-3 0,0 0-1 16,2-2 1-16,-2 2 1 0,0 0 3 16,0 0 0-16,0 0 1 0,0 2-1 15,0 4-1-15,0 5 1 0,0-1-1 0,0-3 0 16,0 3 0-16,0-3 0 0,0-1 0 15,0 4-1-15,0-5 2 0,0-1-1 16,6 4 0-16,-3-3 2 16,4-1-7-16,1 2 0 0,2-3-9 0,9-1-16 15,0-2-18-15,4 0-34 0,0 0-34 16,-4-8-12-16</inkml:trace>
  <inkml:trace contextRef="#ctx0" brushRef="#br0" timeOffset="42407.8286">23984 6752 222 0,'0'0'45'0,"0"0"-5"0,0 0-4 0,0 0-5 15,0 0-11-15,0 0-13 0,0 0-15 16,0 0 3-16,0 0 4 0,7-12 7 0,-7 12 6 16,0 2-3-16,-1 12-1 15,1 5-3-15,0 4-1 0,-2-2 1 16,-2-5-3-16,1-1 0 0,0 4 0 15,-1-9-1-15,0 7 1 0,2-8-1 0,-1-5 0 16,1 6 0-16,0-5 2 0,1 0 0 16,1 0-1-16,0-5 4 0,-2 0 0 15,2 0 4-15,0 0 4 16,0 2-6-16,0-2-5 0,0 0-2 0,0 0-5 16,6-8 3-16,4-1 0 0,-1 1-2 0,1-1-1 15,-4 3-1-15,2 0-1 16,-2 0 1-16,-3 3-1 0,1 1 2 15,-4 2 1-15,5 0-2 0,-1 0-1 16,1 0 3-16,4 0-2 0,-4 2 1 0,1 4 1 16,-1 1-1-16,-2 3 7 0,0 2-3 15,-1-2 3-15,-2 0-1 0,0 1-2 16,0 6 2-16,-9-3 1 16,-1 4-1-16,-3-2 1 0,0-1-2 0,1-6-1 15,1 0-1-15,3-5-2 0,0 0-4 0,-2 0-1 16,5-2-6-16,1 0-11 0,4-2-12 15,-6 0-25-15,2-2-25 16,-1-3-39-16</inkml:trace>
  <inkml:trace contextRef="#ctx0" brushRef="#br0" timeOffset="43109.5378">24336 6845 202 0,'0'0'29'0,"0"0"-7"0,0 0-2 16,0 0-6-16,0 0-3 0,0 0-5 16,0 0-3-16,0 0 1 0,0 0 0 15,-23 185 0-15,20-167-2 0,0-3 0 16,0-5-3-16,1-6 5 0,2 1 0 15,0-5 2-15,-3 0 8 0,3 0 3 0,0 1 9 16,-1 0 1-16,1-1-10 0,-2 2-7 16,2-2-9-16,-2 0-6 0,0-6 5 15,4-8-3-15,-2-5 1 16,0-4-5-16,0-6-1 0,7 1-3 0,0 0-3 16,6-2 3-16,-3 3-2 0,6 0 5 15,0-3 2-15,1 4 1 0,2 3-1 16,1 2 1-16,2 2 2 0,-3 2 0 15,0 3 2-15,0 5 1 0,-4 2 1 16,-1 2 1-16,-3 3-1 0,-2 1-2 0,0 1-3 16,-3 1 1-16,0 10 2 0,-1 0 3 15,-2 4 2-15,-3 3 1 0,0 0 0 16,-6 6-1-16,-2-4 1 0,-1 0 1 16,-2-1-2-16,-4-2 0 0,3-3-1 15,-3-1 2-15,2-4-2 0,3 1 0 16,3-6-1-16,-2 2-2 0,4 0 1 0,2-4-2 15,0 2-4-15,3-4 1 0,0 0-2 16,-2 0-1-16,2 1 7 16,0 1 5-16,0-2-1 0,0 2 5 0,0-1-3 15,0 4-5-15,3-3 0 0,5 5-2 16,-3-2-1-16,2 1-3 0,-2 1 0 16,1-1-3-16,2 5 1 0,-3-4 0 15,2 7 1-15,-4-3 6 0,-3 1 1 16,0 8 0-16,-3-5-1 0,-10 7 3 0,3-5-2 15,-3-2 2-15,3-3 3 16,-1-4-1-16,3-3-1 0,-1 0 2 16,2-1-3-16,2-3-3 0,1 3-2 0,4-4 0 15,-7 0-4-15,3 0-3 0,-2 0-10 16,0-5-11-16,5 1-11 0,-1-6-7 16,2-7-5-16,0 1-1 0,4-5 1 15,5 3 1-15</inkml:trace>
  <inkml:trace contextRef="#ctx0" brushRef="#br0" timeOffset="43682.788">24453 6981 28 0,'0'0'34'16,"0"0"3"-16,0 0-2 0,0 0-4 16,0 0-4-16,0 0-5 0,0 0-3 15,0 0 1-15,0 0-3 0,0 0 1 16,103 36-1-16,-94-26-2 16,0-1-5-16,-2-3-3 0,-1 1 0 0,1 0-1 15,-5-4 1-15,1 1 0 0,-2-1 0 16,1 2-3-16,-1 1 0 0,2-1 0 15,-3-5 0-15,0 0 2 0,0 0 3 16,1 1 1-16,-1-1 2 0,2 1 3 0,-2-1-9 16,1 0-8-16,2 0-3 0,3-2-6 15,3-4 2-15,-1-5 1 0,1-1-5 16,2 0-2-16,4-2-1 0,-6 3 0 16,2 3 6-16,-2 2 4 0,-5 3 5 15,1 2 1-15,-5 1-1 0,0-2-1 16,0 2-2-16,7 0 1 0,-3 0 2 0,3 2 6 15,1 3-2-15,-5 5 3 0,0-1-2 16,-2-3-1-16,1 3 1 0,-1-2-3 16,-1-3 2-16,2 2 0 0,-2-3-1 15,2 2 5-15,-1-1-3 0,1 1 2 16,-2-5 2-16,0 0-3 16,0 0 2-16,1 2-3 0,1-2-2 0,-1 0-3 15,5 0-3-15,0 0-3 0,4 0-2 16,2-8 0-16,-7 2-2 0,8-8-2 15,-5 2 0-15,0-2-4 0,4-5 1 0,1 3-1 16,-1 0-1-16,0-1-5 0,2 0 7 16,-7 2 6-16,1 4 14 0,-3 4 5 15,-2-2 3-15,2 2 2 0,-3 3 4 16,1-1 3-16,-3 5-2 0,0-2-3 0,0 2-14 16,1 0-6-16,-1-1-2 15,2 1 4-15,-2 0 7 0,1 1 2 16,1 13-1-16,-2-1-4 0,0 3 0 15,1-4-2-15,-1 2-3 0,0-1-2 0,0 1-9 16,-1 6-7-16,1-7-32 0,0 8-37 16,0-4-42-16</inkml:trace>
  <inkml:trace contextRef="#ctx0" brushRef="#br0" timeOffset="43867.8094">25075 7061 439 0,'0'0'21'0,"0"0"-6"16,0 0-10-16,0 0-9 0,0 0 0 16,0 0 2-16,0 0-4 0,0 0-25 15,0 0-77-15,4-4-108 0</inkml:trace>
  <inkml:trace contextRef="#ctx0" brushRef="#br0" timeOffset="52211.3347">12862 6277 47 0,'0'0'14'15,"0"0"-3"-15,0 0-5 0,0 0-5 0,0 0-4 16,0 0-3-16,0 0-1 0,0 0-2 16,0 0 0-16,5-10 2 0,-5 10 5 15,1 0-1-15,-1 0-2 0,0 0-1 16,0 0-3-16,0 0-4 0</inkml:trace>
  <inkml:trace contextRef="#ctx0" brushRef="#br0" timeOffset="52537.4776">12862 6277 37 0</inkml:trace>
  <inkml:trace contextRef="#ctx0" brushRef="#br0" timeOffset="52979.8477">12862 6277 37 0,'-23'71'24'0,"23"-71"-1"0,0 0-2 0,0 0-1 0,0 0 0 0,0 0 0 0,0 0-4 16,0 0-1-16,0 0 1 0,0 0-3 16,0 0 0-16,0 0 1 0,0 0-1 15,0 0-1-15,0 0-5 0,0 0-3 16,0 0-4-16,2 0 2 0,-2-1-2 15,1 1 3-15,-1-1-1 0,2-1 1 0,-2 1-1 16,3-4-1-16,-2-1 0 0,6-1 1 16,-1-1-1-16,-2-1-1 0,1 1 0 15,-1-1 0-15,5-6 1 0,2-1-1 16,2-7-1-16,3-3-2 0,2-7 1 16,6-7 0-16,5-4 1 0,4-10-1 0,2 0 1 15,10-3 0-15,0-4-1 16,1 4-2-16,2-3 2 0,-2 5 1 0,-3 1 2 15,-2 6 4-15,-4 4-2 16,-9 6 1-16,1 5 1 0,-9 5 0 0,-1 7 1 16,-9 6 2-16,-1 1-2 0,-3 8-1 15,-4 1-1-15,5-1 0 0,-4 3-2 16,0 0 0-16,0 0-2 0,-3 3 0 16,0-2 0-16,0 2 0 0,2-1 0 15,-1-1 0-15,1 1-1 0,-1-1 1 16,1 1 1-16,-1-1 0 0,-1 1 1 15,3 1-4-15,-2-2 1 0,2 2-3 16,-2-1 0-16,1 1-2 0,-2-2 1 16,1 2-2-16,-1-2-3 0,0 2 0 0,2-1-3 15,-2 1-1-15,0 0 0 0,1 0 1 16,-1 0 4-16,0 0-4 0,0 0-5 16,0 0-12-16,0 0-20 0,-1 0-12 15</inkml:trace>
  <inkml:trace contextRef="#ctx0" brushRef="#br0" timeOffset="53670.6308">13334 5416 10 0,'0'0'24'16,"0"0"1"-16,0 0 0 0,0 0-6 15,0 0-2-15,0 0 1 0,0 0 0 16,0 0 0-16,0 0 1 0,-9 0 3 15,6 0 1-15,3 0 0 0,0 0 1 0,0 0-3 16,0 0-4-16,0 0-4 16,12-4-7-16,1-6-4 0,10-2-2 0,0 0-1 15,3 0 1-15,3-4-2 0,0 1 1 16,1-1-2-16,-1 2 1 0,3 1 0 16,-2-1 1-16,-3 1 1 0,-1 1 0 15,-2 0 2-15,-4 1-1 0,-1 1 2 16,-6 2 1-16,0 2-1 0,-5 0 3 0,-7 2 2 15,6 3 3-15,-7 1 0 0,0-2-1 16,0 2-4-16,1 0-5 16,1-1-3-16,-1 1-4 0,-1 0 6 15,2 0 3-15,-2 0 0 0,-5 8 5 0,-6 8-5 16,-4 6 0-16,1-1 0 0,1 3-2 16,0-2 0-16,-1 4 0 0,3-4-1 15,0-2 2-15,5-5-4 0,2-1 5 16,-2-4-2-16,3-2 0 0,0 2 1 15,2-6-3-15,-1 1 0 0,2-5-5 0,-1 0-7 16,1 8-16-16,0-3-51 0,0 7-118 16</inkml:trace>
  <inkml:trace contextRef="#ctx0" brushRef="#br0" timeOffset="61715.6657">16303 7323 124 0,'0'0'26'0,"0"0"5"0,0 0-3 16,0 0-4-16,0 0-6 0,0 0-4 15,0 0-1-15,0 0-1 0,0 0-3 16,13-37-1-16,-12 32-1 0,0 1 0 0,1-1 0 16,-1 1 2-16,1-1 2 0,-1 0-1 15,1 1 4-15,-1-2-3 0,1 1 2 16,-1 1 1-16,1-1-2 0,-2 5 2 16,0-1-2-16,0 1-1 0,1-2-2 15,-1 0-1-15,0 1-3 0,2-1 0 0,-2 1-4 16,0 1-7-16,1-2 1 0,-1 2-1 15,0 0 3-15,3 0 5 16,-3 2-1-16,0 10 0 0,0 0 0 16,0 7 1-16,0 1-2 0,0 0 0 0,-3 7 0 15,3-3 0-15,0-1 1 0,0 1-1 16,-1-2 1-16,1-5-2 0,1-1 1 16,2-5 1-16,-2-7 0 0,2 5 1 15,-2-4 2-15,1 0 4 0,1-1 1 16,-3-4 1-16,4 0-3 0,5 0-2 0,8-7-3 15,1-5 0-15,-1-2 0 0,0-3 0 16,-1 2 0-16,0-1 2 0,-4 1-1 16,-4 4-1-16,-2 5 1 15,1 0 1-15,-4 3 2 0,0 0-1 0,0 0-1 16,-3 3-3-16,0 0-2 0,0 0-4 16,0 0 1-16,3 0 1 0,1 0 2 15,1 8 1-15,2 4 0 0,0 5-2 16,-1 0 2-16,-2-5-1 0,1 1 2 15,-1 1-1-15,-1-5 0 0,4 3 2 0,-3-5 0 16,1-2 0-16,1 1 1 0,-5-4 1 16,5 1-3-16,1-3 1 15,3 0 1-15,7-5-1 0,2-6-2 16,0-1-1-16,-3-7-1 0,3-1-1 0,-2-4 1 16,2-4-1-16,-2-1 1 0,1-3 3 15,-4 4-1-15,-2 0 4 0,-1 2-3 16,-2 3 3-16,-3 6 0 0,-5 8 0 15,2 3-1-15,-3 6 0 0,0-1-1 16,0 1-2-16,0-2-2 0,1 1-6 0,-1-1-5 16,0 0-2-16,0 1 0 0,2 1 1 15,-2 0-3-15,4 0-21 0,5 9-24 16,-3 0-35-16,5 7-32 0,5-3-43 16</inkml:trace>
  <inkml:trace contextRef="#ctx0" brushRef="#br0" timeOffset="62487.8155">17057 7271 332 0,'0'0'33'0,"0"0"-2"15,0 0-4-15,0 0-5 0,0 0-9 16,0 0-4-16,0 0-5 16,0 0 1-16,0 0-3 0,-144 66 1 15,138-52-1-15,2 3 1 0,1-6-2 0,3 2 1 16,0 6-1-16,0-7 1 0,1 3 2 0,7-3 1 15,-3-6 2-15,7 4-1 0,-5-6-1 16,2-1 2-16,1-1-2 16,1-2 1-16,4 0-1 0,-2-5 0 15,3-4 0-15,-5-3-2 0,-2-2-1 0,-3 2-1 16,0-3 2-16,-3-1 0 0,-2 3 2 16,1-6-1-16,0 7-1 0,-2-1-2 15,2 1 1-15,-2-1-1 0,0 1 0 16,1 0 0-16,2 1-2 0,1 1-1 15,4-2-1-15,2 2-2 0,3 1 1 0,0 1-2 16,1 4-2-16,-4 2 2 0,9-1 0 16,-3 3 3-16,-3 0 1 15,3 0 0-15,-7 0-2 0,1 2 0 0,-1 2-1 16,-7-2 0-16,4 4 2 0,-3-1 3 16,-1-2 1-16,2 1 2 0,-4-4 1 15,0 5 1-15,1 0-2 0,-1-1 0 16,2 2 2-16,-2-1-2 0,1 1 0 15,1 3 0-15,-1 1-4 0,-1 0 2 16,4 7-2-16,-2-4 0 0,1 3 1 0,-2 4 0 16,1-9-1-16,-4 7 2 0,4-7-1 15,-2-5 0-15,0 0 1 16,0-6 0-16,0 0 4 0,0 0 1 16,0 2 4-16,1 0 0 0,-1-1-2 0,0-1-2 15,0 0-3-15,3-8-1 0,4-9-1 16,3-5 0-16,4-6 0 0,3 0-3 15,6-4-1-15,6-1-6 0,4-2 0 16,2 2 1-16,2 2 1 0,-2 0 2 16,-3 6 2-16,-5 4 1 0,-4 2-1 0,-9 7 0 15,-5 5 0-15,-3 5 0 0,-6 2 0 16,0-1-1-16,0 1 0 0,2 0-2 16,-1 0 1-16,1 0 3 0,-1 0 3 15,1 0 4-15,-1 0-2 0,-1 3-1 16,0 2 0-16,0 9-1 0,0 6 2 0,0 1 1 15,-3 3 1-15,-3-1-2 0,2 2 1 16,-3 1-1-16,1 0-2 16,0 3 1-16,0 0-4 0,1-2 2 15,-2 0-2-15,-1 1-1 0,2-2 0 0,-1-2-4 16,1-7-7-16,1-2-8 0,0-5-17 16,4-6-26-16,-2 2-20 0,3-6-15 15,0 0-17-15</inkml:trace>
  <inkml:trace contextRef="#ctx0" brushRef="#br0" timeOffset="63484.0745">17741 7295 123 0,'0'0'30'0,"0"0"0"0,0 0 2 15,0 0-6-15,0 0-3 0,0 0-6 16,0 0 0-16,0 0-7 0,0 0-2 15,-150 20-4-15,146-19-3 0,-4 6 4 16,7-3 3-16,-1-1 5 0,1 5 4 16,1 2 2-16,3 2 0 0,6 5-3 0,2-2-7 15,4-1-4-15,1 0-2 0,2-2-1 16,0 1-1-16,2-5-1 0,2 2 2 16,1-3 0-16,0-1 2 0,-1-2-1 15,-4-1 0-15,0-3 1 0,-7 0 0 16,1 0 4-16,-2 0 3 0,0 0 3 15,-3-3 4-15,-4-1-1 0,2 3 0 16,-4-4-1-16,2 1-3 0,0 1 0 16,1 0-4-16,-4 3 1 0,0-2-2 0,0 2-3 15,2-2-3-15,-1 1-4 0,-1 1-4 16,1-2 1-16,1 2-1 0,-1 0 3 16,2 0 2-16,0 0 0 0,3 8-1 15,-1 0 1-15,-1-1-2 0,3 2 1 16,-6-6-2-16,4 4-1 0,-2-3 2 15,-2-1 0-15,2 2 3 0,1-5-5 0,6 0-3 16,2-5-2-16,5-5-1 16,-1-4 5-16,1-3 2 0,-2-3 2 15,1 0-1-15,-3-1 0 0,6 3 0 0,-11 5-1 16,1 1 1-16,-3 4 2 0,-4 4-1 16,2 1-3-16,-4 3-7 0,0 0-4 15,0 0 2-15,1 0 3 0,-1 0 8 16,1 0 3-16,1 3 0 0,2 7 0 15,2 6-1-15,2 4-1 0,3-3-2 0,-1-2-1 16,0 0 1-16,6-1 2 0,-3-2 3 16,3-3 1-16,-4-2 1 0,2-2 0 15,-5-2-2-15,-5-1 1 16,6 0 2-16,-4-2-2 0,-2 3-1 0,1-3-4 16,-5 0 2-16,0 0-1 0,0 0 4 15,0 8 3-15,0 4 0 0,-6 5-3 16,-6 8 0-16,-1 3-1 0,-1-1 3 15,-2 3-3-15,3 3 1 0,1 1 0 16,1 3-3-16,1 0 3 0,0 2-2 0,1 3 1 16,-4 3 0-16,4 1-1 0,-4-2 0 15,0-1 2-15,-1-7-2 16,-1-6 3-16,1-5 5 0,1-8 4 16,1-8 6-16,3-3 5 0,-2-6 1 0,-2 0 1 15,1-12-7-15,-2-8-4 0,4-5-4 16,5-4-3-16,4-6-1 0,1 1-5 15,4-4-1-15,8-4-4 0,7-2-4 16,7 0-3-16,1-1-4 0,11-3-9 16,-1 3-10-16,4 1 1 0,2 7-3 0,-4 5 7 15,-1 4 9-15,-6 9-3 0,-5 5 3 16,-8 7 4-16,-2 1 6 0,-8 4 9 16,-3 2 13-16,0 0 8 15,-6 0 7-15,0-3-2 0,0 3-3 0,1 0-7 16,0-1-7-16,1 1-5 0,-1 0-4 0,1 0 0 15,-1 0 0-15,1 0 1 16,-2 0 2-16,0 4-2 0,0 1 0 0,-2 9-1 16,2-2-2-16,0-1-1 15,0 1 2-15,0-7-2 0,0 6-1 0,0-7-1 16,3 5-9-16,2-1-8 0,-4-5-18 16,9 5-36-16,-4-5-44 0,6 0-67 15</inkml:trace>
  <inkml:trace contextRef="#ctx0" brushRef="#br0" timeOffset="63754.0422">18842 7633 580 0,'0'0'18'0,"0"0"3"16,0 0 3-16,0 0-5 0,0 0-9 0,0 0-11 15,0 0-19-15,0 0-24 0,0 0-70 16,0 0-141-16</inkml:trace>
  <inkml:trace contextRef="#ctx0" brushRef="#br0" timeOffset="67178.8929">7111 6475 31 0,'0'0'35'0,"0"0"3"16,0 0-5-16,0 0-4 0,0 0-8 0,0 0-3 15,0 0-5-15,0 0-5 0,0 0 1 16,12-3 2-16,-12 3 4 16,0 0 2-16,0 0-4 0,-4 0-3 0,-15 0-6 15,-12 0-3-15,-10 1 0 0,-6-1 0 16,-6 2 2-16,-8-1 0 0,-6 3 1 16,-5-1 0-16,-6 0 4 0,-3 1-2 15,0 1 2-15,0 0 2 0,2 2-1 16,8-2 0-16,6 0-2 0,8 0 1 15,8-2-1-15,6 0-2 0,4 1 1 0,5-1 0 16,4-3-3-16,7 0 1 0,7 3-2 16,3-3-1-16,1 1-1 0,1 1 1 15,5-2-1-15,2 1 0 0,4-1 0 16,-2 0 1-16,2 0 0 0,-1 0-1 16,-2 2 1-16,3-2-1 0,-3 0-1 15,3 0 1-15,-3 0-1 0,3 0-1 16,-1 0-3-16,1 0 0 0,-2 0-13 15,2 0-12-15,0 0-13 0,3-3-12 16,7-6 2-16,6-4-2 0,2 1 10 16,2 0-1-16,-1 1-3 0</inkml:trace>
  <inkml:trace contextRef="#ctx0" brushRef="#br0" timeOffset="67514.8874">6119 6315 109 0,'0'0'39'0,"0"0"-2"0,0 0-5 0,0 0-10 15,0 0-11-15,0 0-8 0,0 0-2 16,0 0-1-16,0 0 3 0,-88-35-1 16,58 50 3-16,-5 3-1 0,2 7 1 15,-6-2 1-15,1 1-1 0,-1 0 2 16,4 1 1-16,2-1-1 0,4-1 1 15,5-3 0-15,8-4 0 0,4-6 0 16,6-2 1-16,2-5-1 0,1 1 0 16,3-4 2-16,0 0 4 0,0 0 1 15,0 3 3-15,0 4-1 0,10 4 0 0,-1 1-2 16,11 0-3-16,2-4-3 0,4 1-3 16,3-1-3-16,7 3-2 0,0-1-2 15,2 0-2-15,-5 0-5 0,-4 1-8 16,-3 0-16-16,-11-2-45 0,-7 0-62 15,-12 2-62-15</inkml:trace>
  <inkml:trace contextRef="#ctx0" brushRef="#br0" timeOffset="68106.5217">4579 6289 240 0,'0'0'38'0,"0"0"-1"0,0 0-8 16,0 0-7-16,0 0-16 0,0 0-18 15,0 0-11-15,0 0 8 0,0 0 11 0,0 0 8 16,0-22 14-16,0 35-7 0,0 5-2 16,0 5 0-16,0 0-3 0,-1 1 1 15,1 0 0-15,-2 2 1 0,1 0 1 16,-3 3 0-16,1 1 0 0,0 0-1 15,0-1-4-15,-1 1 0 0,1-3-3 16,0 1-1-16,-2-2 0 0,0-1 0 0,-1-4 0 16,3-1 1-16,-1-7-1 0,-2 1-2 15,0-5-2-15,3-2-2 16,-2 2-5-16,2-6-1 0,1 2 2 0,2-5-15 16,-1 0-33-16,-1 0-58 0,-2-9-68 15</inkml:trace>
  <inkml:trace contextRef="#ctx0" brushRef="#br0" timeOffset="68553.5558">4464 6368 106 0,'0'0'0'0,"0"0"6"0,0 0 6 16,0 0 9-16,0 0-4 0,0 0-4 16,0 0-2-16,0 0-2 0,0 0-4 0,0 0 3 15,-103 204-5-15,87-177-3 16,7-3 1-16,-2-7 1 0,8-9-2 16,0-3 4-16,3-5 9 0,-1 0 14 15,1 0 17-15,0 2-2 0,0-2-11 0,0 0-20 16,7-8-15-16,9-9-1 0,0-9 2 15,4-3 1-15,0-2 0 0,3-3 1 16,-1 0 1-16,1 1 2 0,-1 5 2 16,-2 8 3-16,-4 5 4 0,-9 7-2 0,-2 8-6 15,-5 0-6-15,0-2-14 0,0 2-2 16,1 0 12-16,2 0 11 0,4 2 12 16,2 6 4-16,1 4-6 0,3 1-4 15,-3 0-2-15,3-1-1 0,0 1-2 16,2-1 1-16,0 1 0 0,0 0-5 15,-1-1 1-15,-2 2-5 0,1 0-6 0,-6-3-7 16,-1 1-13-16,-3 1-21 0,-3 2-41 16,-2 0-55-16</inkml:trace>
  <inkml:trace contextRef="#ctx0" brushRef="#br0" timeOffset="68715.708">4893 6552 448 0,'0'0'-36'16,"0"0"-1"-16,0 0 10 0,0 0 13 15,0 0 10-15,0 0-1 16,0 0-15-16,0 0-50 0,0 0-96 16</inkml:trace>
  <inkml:trace contextRef="#ctx0" brushRef="#br0" timeOffset="69940.2213">4124 7257 94 0,'0'0'28'0,"0"0"-6"16,0 0-6-16,0 0-4 0,0 0-1 15,0 0 1-15,0 0 5 16,0 0-1-16,0 0 2 0,-6-6 11 16,6 3 4-16,10 1-3 0,10-3 2 0,8 0-14 15,2-3-4-15,11-4-6 0,1 1 0 16,2-3-4-16,4 0 3 0,3-1-4 16,-1-1-4-16,0 1 1 0,-6 3-4 15,-3 2 0-15,-6 2-3 0,-11 4-4 16,-11 1-7-16,-7 3-12 0,-6 0-6 15,0 0-6-15,0 0 10 0,3 0 13 16,-2 0 9-16,-1 0 3 0,0 3-14 16,-4 6-18-16,-9 1-25 0,-2 5-23 15</inkml:trace>
  <inkml:trace contextRef="#ctx0" brushRef="#br0" timeOffset="70235.9537">4102 7418 154 0,'0'0'-3'16,"0"0"17"-16,0 0 13 0,0 0 12 15,0 0-9-15,0 0-6 0,0 0-11 16,0 0-4-16,0 0-1 0,0 0-1 15,149-35 1-15,-110 26-2 0,3 0 0 16,-4 3-3-16,-4-1-1 0,0 2-2 0,-11 1-4 16,-4 1-2-16,-8 1-3 0,-4 2-4 15,-1 0 0-15,-6 0 4 0,0 0 6 16,0 0 4-16,2 0 3 16,-2 0-2-16,1 0-11 0,-1 0-22 0,-10 0-40 15,-5 5-87-15</inkml:trace>
  <inkml:trace contextRef="#ctx0" brushRef="#br0" timeOffset="73482.819">13737 5132 150 0,'0'0'35'0,"0"0"-7"16,0 0-10-16,0 0-9 0,0 0-1 16,0 0 2-16,0 0 0 0,0 0 2 0,0 0-5 15,26-12-1-15,-21 10-1 0,-5 2-2 16,0-1 2-16,0 1-2 0,1 0 2 16,1-2-1-16,-1 2 0 0,1 0 2 15,2-3 0-15,1 0 1 0,0 2 1 16,-1-1-2-16,-4 2-1 0,0-1-1 0,0 1-5 15,2 0-2-15,-1 0 1 0,1 0-2 16,-2-2-1-16,1 2 0 0,-1 0-2 16,0 0 0-16,0 0-3 0,0 0 4 15,0 0 5-15,0 0 2 0,0 0 3 16,0 0-4-16,-1 5 0 0,-5 4-2 16,-7 1 1-16,7-2 1 0,-3 4 0 15,2 1 1-15,0-4-1 0,0 3 0 16,1 0 2-16,1 0-4 0,0-1 2 15,-2-3-1-15,5-4-1 0,1 8 2 0,1-7-1 16,0 5 1-16,0 3 0 16,0-4 2-16,0 1 0 0,3 0 1 0,1-2-1 15,-3-4 0-15,2 4 1 16,0-4 4-16,0-1 3 0,3 4 2 0,-2-6-1 16,1 1 0-16,6-1-3 0,2-1-3 15,6-3 1-15,7-5-4 0,-6-4 2 16,0-2-2-16,2-1-1 0,-2-3 1 15,-1-2 1-15,4 1 1 0,-7-4 3 16,0 1 1-16,-4 2-1 0,-5 6-1 16,1-3 0-16,-5 7 1 0,-3-2-2 0,0-1 1 15,0 1-3-15,0-1-2 16,-4 4 0-16,0-2-4 0,-3 5 0 0,-1 0-2 16,-4 3 1-16,-5 2-1 0,0 1 2 15,-5 2 2-15,-1 6-1 0,2 1 0 16,0 1 2-16,1 5 0 0,0-3-1 15,2-2 1-15,1 2-3 0,7-4 1 16,-3 1-2-16,7-3 3 0,0 0-1 16,0 0 1-16,2-2-1 0,3-1-1 0,-2 0 2 15,1 1-1-15,-2-1 2 0,3 2 0 16,1 0 0-16,0 1 2 0,0 3-1 16,1 0 2-16,5-2-1 0,-2-2-2 15,5 0 2-15,-2 1-1 0,-1-3-1 16,7-1 0-16,-1-1 0 0,6-1-1 0,-8 0 1 15,9 0 0-15,-1-1 0 16,-4-7 0-16,1 2-1 0,-4-1 2 16,-4 0 0-16,-4 4-1 0,0 0-1 15,-3 3-3-15,0 0-5 0,0-3-7 0,0-1-5 16,0 0-9-16,-6 3-14 0,-7 1-36 16,-4 3-93-16</inkml:trace>
  <inkml:trace contextRef="#ctx0" brushRef="#br0" timeOffset="75569.8943">10645 11739 252 0,'0'0'35'0,"0"0"4"16,0 0 1-16,0 0-1 15,0 0-3-15,0 0-5 0,0 0-6 16,0 0-3-16,0 0-1 0,-8-25-3 16,8 24-2-16,0-1-2 0,0 1-4 0,0-1-1 15,0 0-2-15,0 2-2 0,0-1-1 16,0 1-2-16,0-3 0 0,4 2 0 16,8-2 1-16,5 1-1 0,2 2 0 15,8 0-1-15,1 0-2 0,-2 0 1 16,3 5-1-16,1-1 1 0,0 1 0 0,1 1 0 15,1 0 0-15,1-2 1 16,0 3-1-16,-1-1 1 0,1 0 0 16,-2 0-1-16,-2-2 2 0,-5-1-1 0,-6 0 3 15,-1 1-2-15,-7-4 2 0,-7 3-1 16,4-3-1-16,-7 0 5 0,0 0 2 16,0 0 2-16,2 0-1 0,0 0-1 15,0 0-7-15,-1 0 2 0,1 0 0 16,-1 0-3-16,1 0-1 0,-1 0 0 15,1 0-6-15,-1 0 3 0,-1 0-1 16,3 0-3-16,-3 0-3 0,3 0-10 16,-2 0-16-16,-1 0-27 0,0 0-42 0,2-3-74 15,-2 3-53-15</inkml:trace>
  <inkml:trace contextRef="#ctx0" brushRef="#br0" timeOffset="75937.0435">11237 11628 344 0,'0'0'38'16,"0"0"-2"-16,0 0-7 0,0 0-10 0,0 0-7 15,0 0-5-15,0 0-3 0,0 0 0 0,0 0 0 16,0 0-2-1,7-12-1-15,4 12 1 0,1-1-1 0,-3 1 0 16,1 0-1-16,0 4 1 0,-1 1 0 16,-2 1 3-16,0 2 1 0,-2-1 1 0,-2 3 1 15,-3-1 2-15,-2 6 0 0,2-1-2 16,-4 4 1-16,-5-3 0 0,1-1-2 16,-3-1 4-16,0-1-4 0,2-1 1 15,0-2-2-15,-5 1 1 0,7-6-2 16,-6 5-2-16,4-3-3 0,2 0 1 15,0 1-2-15,2-4 0 0,2 0-2 0,3-3-5 16,-1 0-6-16,1 0-10 0,-2 1-17 16,0-1-37-16,0 0-39 15,1 2-77-15</inkml:trace>
  <inkml:trace contextRef="#ctx0" brushRef="#br0" timeOffset="76405.2343">11821 11765 318 0,'0'0'61'0,"0"0"-5"16,0 0-6-16,0 0-10 0,0 0-8 15,0 0-7-15,0 0-10 0,0 0 0 16,0 0-4-16,-1-14-1 0,1 14-2 16,0-3-2-16,3 3 1 0,1 0-4 15,9 0 0-15,7 0-3 0,0 0-4 16,5 0 4-16,0 0-2 0,-1 0 1 15,2 3-1-15,-1-1-1 0,-1 1 3 16,-2 1-2-16,-6-1 4 0,-1-1-2 16,-4-2-2-16,-7 0 3 0,2 0 0 0,-1 0 2 15,-1 0 1-15,2 0 1 0,1 0-5 16,-7 0 4-16,0 0 0 0,0 0-1 16,1 0 0-16,1 0-2 0,-1 0-4 15,1 0 1-15,-1 0-3 0,-1-2-5 16,0 0-3-16,0 1-7 0,2-4-12 0,-2 3-19 15,-9-6-31-15,-1 2-50 0,0 0-73 16</inkml:trace>
  <inkml:trace contextRef="#ctx0" brushRef="#br0" timeOffset="76765.5499">12044 11641 357 0,'0'0'48'16,"0"0"-8"-16,0 0-9 0,0 0-10 0,0 0-7 15,0 0-6-15,0 0-3 16,0 0-1-16,0 0-4 0,16-17 1 0,-2 15-2 16,-2 2 1-16,5 6-3 0,-8 1 2 15,4 0-1-15,-4 4 1 0,-5-3-1 16,6 2 4-16,-4 0-2 0,-2-1 0 15,-1 0 1-15,1 2 0 0,-1-1 1 16,-1 3 2-16,-2-1 1 0,-2-2 0 0,2 5 2 16,-4-4 2-16,-3 3-2 0,-3-2 3 15,-2-3-4-15,2 2 2 0,-3-4-3 16,0 1-2-16,0-5-1 0,0 1 0 16,4 0-2-16,5-3-1 0,-6 1-1 15,5 0-5-15,1-1-8 0,0 1-13 16,4-2-25-16,-6 0-49 0,0 1-61 15,2 0-59-15</inkml:trace>
  <inkml:trace contextRef="#ctx0" brushRef="#br0" timeOffset="77425.8901">12615 11790 137 0,'0'0'40'0,"0"0"10"0,0 0 2 15,0 0-4-15,0 0-6 0,0 0-7 16,0 0-7-16,0 0-3 0,0 0-2 16,0 0-1-16,-8-3-1 0,8 3-2 0,0 0-3 15,1 0-4-15,10 0-6 16,4 1-1-16,8 3-2 0,-1 0-2 0,0-2-1 16,2 0 0-16,2 0-3 0,3-2 0 15,0 0 1-15,0 1 0 0,1-1 0 16,-2 0 2-16,-1 0-1 0,-2 0 2 15,-1 0-1-15,2 0 1 0,-3 0 0 16,0 0 0-16,-1-3 2 0,0 1 0 16,0 0 1-16,-3-1 0 0,-2 0 0 0,-1 1 0 15,-5 1 1-15,1-1 2 0,1 1-1 16,-3-1-2-16,0 1-2 0,-5 0 0 16,0 1-3-16,-5 0 0 0,6-2 0 15,0 2 0-15,0 0-1 0,-2 0 1 16,-4 0-1-16,0-2-1 0,0 2-3 15,3 0-4-15,-3 0-8 0,3-1-10 16,-2 1-21-16,-1 0-21 0,3-7-16 16,-3 4-21-16,-4-6-17 0</inkml:trace>
  <inkml:trace contextRef="#ctx0" brushRef="#br0" timeOffset="77713.1219">13153 11642 277 0,'0'0'53'0,"0"0"-4"15,0 0 1-15,0 0-7 0,0 0-5 0,0 0-8 16,0 0-9-16,0 0-4 0,0 0-3 16,0 0-5-16,35 37 0 0,-21-26-4 15,-1-2 0-15,3 0-2 0,-3 2 1 16,0-1-3-16,-3-2 0 0,-1 1 3 15,0 0-2-15,-2-1 2 0,-3-1-2 16,-1 3 0-16,-3-6-2 0,3 0 1 0,-3 7-3 16,0 2 1-16,-3 2-4 0,-8 6-7 15,-4-1-13-15,-8-2-46 0,1 4-97 16,-8-1-82-16</inkml:trace>
  <inkml:trace contextRef="#ctx0" brushRef="#br0" timeOffset="78912.9056">11019 11132 204 0,'0'0'49'0,"0"0"-5"0,0 0-8 0,0 0-3 16,0 0-11-16,0 0-3 0,0 0-7 15,0 0-7-15,0 0 0 0,4-49-4 16,-8 47 1-16,-1 1 2 0,-6-1-1 15,-5 2 3-15,-1 3 1 0,-6 7 0 16,2 2 2-16,2 3-1 0,0-1-3 0,1 0 3 16,1 0-2-16,3 0-1 0,3-4-2 15,2 2 0-15,3-3-1 0,2 2 0 16,1-3-1-16,2-3 0 0,-1 6 0 16,2 0 1-16,2 1 0 0,5 5 2 15,3-5-3-15,3-3 0 0,2 2-2 0,0-2-2 16,0 0-1-16,2 0 1 15,-5-1 0-15,-2 0-1 0,-4-2 1 16,-5-3 0-16,3 2 3 0,-4-5 1 16,0 0 1-16,0 4 2 0,0 0 3 0,-4 6 1 15,-3 2 1-15,-9-3 2 0,-1-1-2 16,-2-1-1-16,3-4 0 0,-3-3-3 16,8 1 0-16,-4-1-2 15,5 0 0-15,3 0-1 0,1 0-2 0,6 0-2 16,-1 0-2-16,1 0-6 0,-2 0-12 0,2 0-21 15,0-4-48-15,0-8-49 16,7-7-81-16</inkml:trace>
  <inkml:trace contextRef="#ctx0" brushRef="#br0" timeOffset="79443.6525">11129 11140 394 0,'0'0'51'15,"0"0"-6"-15,0 0-7 0,0 0-12 0,0 0-5 16,0 0-6-16,0 0-3 0,0 0 0 16,0 0-4-16,0 0-3 15,-35 114 0-15,32-96-5 0,2 2 1 16,1 2 0-16,-3 3 0 0,1-7-2 0,2 2 1 16,-1-1 0-16,-1-7-1 0,1 4-1 15,-2-5-2-15,1-6 1 0,2 1 1 16,0-6 1-16,-1 0 2 0,1 0 2 15,0 1 0-15,-2-1 2 0,2 1-3 16,-2-1-1-16,2 0 0 0,0-2-2 16,0-6 0-16,2-4 1 0,-2-1 0 0,0 4-2 15,5 1-2-15,1 1 2 16,0 2-3-16,2 0 2 0,2 2 0 0,-1 1 0 16,3 2 2-16,-1 0 0 0,7 0 0 15,-6 0-1-15,3 2 1 0,-4 1 0 16,-2-1 0-16,0 4-1 0,-5-5 2 15,1 0 0-15,-5-1 3 0,0 0 0 16,0 0 1-16,1 0 0 0,2 0 0 16,-2 0 0-16,1 0-1 0,-1 2 1 0,-1-2-2 15,2 0-1-15,-2 1-1 0,1-1-2 16,-1 0 1-16,0 2-2 0,3-2 2 16,-2 0 1-16,-1 0-1 0,6 0 1 15,0 0 0-15,1 0 0 0,-1 2 0 16,-2-2 0-16,2 0 0 0,-1 0 0 0,-1 0 1 15,-4 0-2-15,7 0 1 0,-1 0 0 16,-2 0-5-16,2 0-1 0,-6 0-8 16,0 0-16-16,6 0-37 0,-2 0-64 15,3 1-108-15</inkml:trace>
  <inkml:trace contextRef="#ctx0" brushRef="#br0" timeOffset="80280.5494">11824 11141 354 0,'0'0'43'15,"0"0"-16"-15,0 0-14 0,0 0-9 0,0 0 1 16,0 0 0-16,0 0 6 0,0 0 3 16,0 0-2-16,0 23-1 0,0 2 0 15,-1-2-3-15,1 3 0 0,0 0 0 16,0 0-1-16,1-2 0 0,1-4 2 16,-1-4-2-16,2-4 2 0,0-1-1 15,-2 0 0-15,1-7 1 0,-1 0 1 16,1 0 0-16,-1-1-1 0,2-1 2 15,0 3-4-15,1-5-1 0,6 0 0 16,3-2-1-16,3-10-1 0,-3 1-1 0,0-1-2 16,-4-4 1-16,4-2-1 0,-4 0 0 15,1-2-1-15,1 1 1 0,-5 5 0 16,1 1-1-16,-2 5-1 0,-4 3-1 16,2 1-1-16,-3 4-2 0,0 0-3 15,0 0-5-15,2-2-6 0,-1 2-6 16,-1 0-6-16,3-1-14 0,5 1-20 15,-2 0-24-15,6 0-17 0,-1 0-19 16,1 3 15-16</inkml:trace>
  <inkml:trace contextRef="#ctx0" brushRef="#br0" timeOffset="81076.9303">12106 11244 391 0,'0'0'66'16,"0"0"-12"-16,0 0-12 0,0 0-9 15,0 0-7-15,0 0-5 0,0 0-7 16,0 0-5-16,0 0-2 0,6-35-6 0,-6 35-1 15,0 0-2-15,0 0 0 0,-3 0 0 16,-6 0 2-16,-1 7 2 16,-1 1-2-16,3 5-2 0,4-4 4 15,-2 6-2-15,5-1 0 0,1-3 0 0,0 6-2 16,0-1 1-16,4-5 1 0,2 6-1 16,-2-8 0-16,2-1-1 0,-3 2 2 15,0-3-1-15,4 3 0 0,-6-7 1 16,2 2-1-16,-3 0 1 0,2-1 1 15,-1 0 1-15,1 0 0 0,-2 1-1 0,0 0 1 16,-3 4 0-16,-3-1 0 0,-2-3-1 16,0 2-1-16,4-6 0 0,-6 3 0 15,5-3 0-15,0 0-3 0,0 1 1 16,5-2-3-16,-1 0-3 0,-1 0-6 16,-2-2-9-16,4-7-12 0,0-4-7 15,3-1-10-15,7-3-3 0,3 4 8 16,-4 4 7-16,1 1 17 0,-2 3 14 15,-3 4 10-15,-1-1 8 0,-4 2 8 16,0-1 5-16,0 1 3 0,2 0 1 0,4 0-2 16,-2 0 2-16,3 0-2 0,-1 1 0 15,-3 2-2-15,0 0-4 16,1 4-2-16,-1-3-4 0,1 5-2 0,2-2-2 16,-5-2-3-16,4 2-3 0,-4-2 0 15,2 0 0-15,0-1 0 0,0-2-1 16,0 1 4-16,0 0-4 0,0 0-1 15,2-3 0-15,1 2-3 0,4-2-1 16,-1 0-2-16,2 0-1 0,0 0-3 16,-7 0 1-16,7-3 2 0,-6 1 3 0,-1 0 2 15,-1 1 1-15,-3 1-1 0,0 0 2 16,0 0 0-16,3 0 1 0,-2 0 0 16,1 0 0-16,-1 0 1 0,5 0 0 15,0 0-1-15,-2 0 0 0,2 0 0 16,-3 1 2-16,1 1 0 0,-1 0 0 15,0 1 1-15,-3-3-1 0,0 0 2 16,0 0-2-16,2 1-1 0,-1-1-2 16,-1 0 0-16,10-1-1 0,-4 1-3 15,1 0 1-15,3 0 1 0,-3 0 1 0,-2 0 1 16,5-2 0-16,-4 1 0 0,4-1 0 16,0 0 1-16,-6 1-1 0,2 1 2 15,-6 0 0-15,0-2-2 0,0 2 1 16,2 0-4-16,-1 0 2 0,2 0 1 15,-2 0-1-15,-1-1 1 0,3 1-4 16,-2 0-1-16,1 0-4 16,-1 0-2-16,-1 0-6 0,2 0-8 0,-2 0-15 15,0 0-15-15,1 0-21 0,-1 0-27 16,0 0-38-16</inkml:trace>
  <inkml:trace contextRef="#ctx0" brushRef="#br0" timeOffset="82516.821">12024 10743 446 0,'0'0'45'0,"0"0"-13"16,0 0-11-16,0 0-6 0,0 0-3 0,0 0-3 15,0 0 0-15,0 0-1 0,0 0-4 16,0 0 0-16,85-19-2 16,-66 19-2-16,-2 0 1 0,-4 0-2 0,8 0-3 15,-7 0 2-15,-2 0-1 0,0-2 2 16,-6 2-2-16,0 0-1 0,-6 0 0 16,0 0-4-16,0-2 2 0,0 2 0 15,0 0 1-15,0 0 2 0,0 0 4 16,-13 0 1-16,-6 0 0 0,-4 0-1 15,4 5 1-15,2 3-1 0,4 2-1 0,0 4 1 16,3 2-1-16,4-4 0 0,0 1 0 16,2-2 1-16,4 3-1 0,0 7-1 15,0-3 0-15,0 4 1 0,7-3-1 16,0-3 2-16,-2-4-1 0,2-1 0 16,1 1 1-16,-2-4 0 0,-3-1 0 15,2 1-1-15,-4-3 1 0,-1-1 1 16,3 5 1-16,-3-1 1 0,-6 1 3 15,-4 4 0-15,-7-4-2 0,-2-3 2 16,-3 0-2-16,-1-3 0 0,-1 0-2 0,6 0-1 16,1 1-1-16,5-4-1 15,5 0-1-15,3 1-2 0,4-1 0 16,-2 0-4-16,2 0-4 0,0 0-5 0,0 0-11 16,0 0-14-16,13-1-17 0,5-6-16 15,6 1-3-15,1 2 1 0,-1 1 18 16,-2 1 14-16,-5 1 21 0,-1-1 11 15,2 0 12-15,-7-1 14 0,5 2 11 16,-4 0 14-16,-2-2 12 0,0 1 9 16,-6 0-2-16,1 2-2 0,-1-1-14 0,-1-1-11 15,4 2-9-15,-3-2-8 0,-4 2-6 16,5 0-6-16,-1 0-2 0,6 0-1 16,3 9-1-16,-4 3 0 0,1 4 2 15,0 3-2-15,-1-2 4 0,-3-4-2 16,-2 1 0-16,3-3-2 0,-3-2 2 0,-1 0 2 15,-1-4 0-15,1 0 4 16,-3-5 3-16,0 0 2 0,0 0 0 16,6 0 1-16,2-2-1 0,4-9-2 15,1-4-4-15,-7 1 3 0,-2-1-5 0,-1-4 3 16,-2 7 0-16,-1-8-3 0,3 10-1 16,-3 3-2-16,0 2-3 0,0 5-6 15,0-2-10-15,0 2-6 0,0-2-10 16,0 2-20-16,-7 0-34 0,-6 8-79 15,-3 4-41-15</inkml:trace>
  <inkml:trace contextRef="#ctx0" brushRef="#br0" timeOffset="83821.4197">13317 10946 360 0,'0'0'62'16,"0"0"-13"-16,0 0-8 0,0 0-10 15,0 0-4-15,0 0-8 0,0 0-6 16,0 0-7-16,0 0-6 0,8-40-2 0,-8 40-2 15,0 0 4-15,0 0 4 0,3 13-2 16,-2 3 1-16,-1 11-1 0,2-2 1 16,-4 0 0-16,2 5 0 0,0-1 2 15,-1 0-4-15,1-2 4 0,0-7-5 16,0 0 1-16,0-6 0 0,-3-3-2 16,3 2 1-16,0-6 0 0,0-2 1 15,0-5 3-15,0 0 2 0,0 0 0 16,0 0-1-16,3 0-1 0,-3 0-6 15,0-13 0-15,1-9-1 0,-1-5-4 0,0-3 3 16,0 0-1-16,2-1 0 0,-1 3 2 16,2 1 1-16,3 2 2 15,-3 7 0-15,0 6 0 0,-3 1 0 16,3 6 0-16,-1 1-3 0,0 0-2 0,-2 4-1 16,0-2 0-16,3 2 0 0,3 6 6 15,1 8 0-15,6 6 0 0,-4 4 1 16,1 1-1-16,3 4 1 0,-2 1 4 15,1-1-5-15,2 0 2 0,-2-2-2 16,1-4-2-16,-4-6 3 0,-1-6 0 0,-3-3 2 16,-2-4 2-16,1 0 2 0,-4-4 1 15,0 0 0-15,6 0-1 16,2-4-2-16,3-6 2 0,3-7-1 0,-4-3-2 16,-4-7 1-16,2 0-5 0,-2-4 2 15,0 1-4-15,-3 0 3 0,3-2 1 0,0 5-1 16,-2 0 0-16,-1 9 0 15,0 1 0-15,-2 6-2 0,-1 5-2 16,3 1-4-16,-3 5-11 0,0-1-2 16,0 1-4-16,0 0-6 0,0 0-15 0,-3 11-39 15,3 1-54-15,3 10-94 0</inkml:trace>
  <inkml:trace contextRef="#ctx0" brushRef="#br0" timeOffset="84151.3833">13788 11167 488 0,'0'0'48'0,"0"0"-13"0,0 0-10 16,0 0-8-16,0 0-5 0,0 0-4 16,0 0-2-16,0 0-2 0,0 0 0 15,-72 85 0-15,72-74-1 0,0-2 1 16,5-1 1-16,0-2-1 0,5-3 0 15,-1 1-2-15,3-4-1 0,6 0 0 0,1-3-1 16,4-6-1-16,-4-2 0 0,-2-3 1 16,-4-1 2-16,-3-2 0 15,-3 5-1-15,-4-4 2 0,-1 1-2 16,-2 3 0-16,0-5 0 0,-6 3-1 0,-4 2-1 16,0-2-4-16,-2 5 2 15,2 3-7-15,-2 3 0 0,4-2-4 16,-5 5-8-16,-2 0-12 0,2 5-27 0,2 4-38 15,3 3-54-15,5-2-74 0</inkml:trace>
  <inkml:trace contextRef="#ctx0" brushRef="#br0" timeOffset="84817.3802">14159 11071 474 0,'0'0'60'16,"0"0"-16"-16,0 0-14 0,0 0-9 15,0 0-6-15,0 0-7 16,0 0-4-16,0 0-2 0,0 0-2 0,0 0-1 15,17-7 0-15,-5 7 1 0,6-1-2 0,-1 1-1 16,-7 0-1-16,6 0-4 0,-4 0 0 16,-6 0 0-16,5 1 0 15,-5-1 1-15,0 0 2 0,0 0 3 16,-6 0 2-16,0 0 1 0,0 0 0 0,1 0-1 16,-1 0 0-16,0 0 2 0,0 0-1 15,0 0 2-15,-1-4 0 0,-2 1 0 16,0 1-2-16,3 2-1 0,-6 0-1 15,0 0 0-15,-4 0 0 0,-2 7 2 16,5 0 2-16,0 5-3 0,3 4 3 0,1-4-4 16,0 6 1-16,1 1-1 0,2 0 1 15,0 0-2-15,-4 1 1 0,4-3 1 16,0-2 0-16,-1 4 1 16,-2-2-1-16,0-6 0 0,-4 3 1 0,1-6 3 15,-1-1 2-15,-1 0 1 0,-3-4 0 16,1 2-1-16,-5-5 0 0,-2 0-2 0,5 0-1 15,-5 0-1-15,7-3-4 16,0-3 0-16,1 0-3 0,5 3-8 16,1-1-16-16,3-1-32 0,1-6-51 0,4-3-58 15,5 0-63-15</inkml:trace>
  <inkml:trace contextRef="#ctx0" brushRef="#br0" timeOffset="85173.5343">14235 11246 391 0,'0'0'50'0,"0"0"-14"0,0 0-10 15,0 0-10-15,0 0-4 0,0 0-2 0,0 0-4 16,0 0 0-16,0 0 0 0,30 26-2 16,-25-17 1-16,-1 2-3 0,0 4 0 15,-1-4-2-15,3 5 0 0,0-4-1 16,-2-3-1-16,3 0-1 0,0 0-2 15,2-5-1-15,-2 0-4 0,5-1-4 0,1-3-4 16,-4 0-4-16,3-5 2 0,-3-5 5 16,-1-4 5-16,-3 0 6 0,-1-3 3 15,-2-2 2-15,-2 0 3 0,-4-6-1 16,-2 5 0-16,-3 0 2 16,2 4 0-16,0 6 1 0,-3 0-2 0,5 4 0 15,2 4-6-15,-1-1-7 0,4 3-8 16,0 0-7-16,0 0-1 0,0-2 0 15,0 2-1-15,0 0-8 0,3-2-9 16,3 2-15-16,7-1-13 0,1-3-18 0</inkml:trace>
  <inkml:trace contextRef="#ctx0" brushRef="#br0" timeOffset="85608.7272">14499 11098 290 0,'0'0'70'15,"0"0"-14"-15,0 0-8 0,0 0-17 16,0 0-12-16,0 0-10 0,0 0-9 15,0 0 0-15,0 0-1 0,0 0 1 16,9-9 2-16,-9 15-2 0,0 8 0 16,-1 7 1-16,1-1 0 0,0 8-1 0,-2-2 2 15,-2-2-4-15,1 0 0 0,0 0 0 16,0 1 1-16,-4 0-3 0,7-9 0 16,-1 1 0-16,-1-5-1 0,1-6 2 15,1 1 4-15,0-7 0 0,-2 0 2 16,2 0 4-16,0 0-2 0,0 0-1 15,0 3-4-15,0-3-6 0,0-3-2 16,0-7-1-16,6-5-2 0,-2 0-2 16,3 1 0-16,1-1 0 0,-4 5-4 15,3-3 5-15,-2 4-3 0,-1 4-3 0,2-1 1 16,-2 4-5-16,-1 1 4 0,6 0 3 16,-5 1 5-16,7 0 3 0,3 4 1 15,-2 4 4-15,6 2 0 0,-1 1 1 16,-1 2 2-16,3 0-2 0,-4-1 0 15,0 2 1-15,-4-3 1 0,-6-5 2 0,-1 1 2 16,-2-3 5-16,-2 2 3 0,1-1 9 16,-1-1 7-16,0 1 4 0,-8-2 1 15,1 4-5-15,-5-7-9 16,-7 1-8-16,2-1-9 0,-9-1-6 0,3-2-15 16,0-4-30-16,5 2-65 0,-2-2-105 15</inkml:trace>
  <inkml:trace contextRef="#ctx0" brushRef="#br0" timeOffset="89895.6641">13922 11719 259 0,'0'0'67'0,"0"0"-3"16,0 0-8-16,0 0-6 0,0 0-10 16,0 0-5-16,0 0-7 0,0 0-3 15,0 0-5-15,9-31-6 0,-7 30-3 0,-1-1-4 16,-1 1-3-16,3 1-2 0,-3-2 0 15,0 2-1-15,1 0 1 16,-1 0 4-16,0 12-2 0,0 8 1 16,-7 6 2-16,3 2-7 0,-5-1 3 0,3-2-4 15,0 4 1-15,-2-3 0 0,2-4 0 16,2-5-1-16,1 0-1 0,0-7-1 16,1-3-2-16,1 2-2 0,1-2-4 15,-2-1-5-15,2 0-8 0,0-6-4 16,0 0-7-16,0 0-16 0,0 0-46 15,0 0-35-15,0 0-50 0</inkml:trace>
  <inkml:trace contextRef="#ctx0" brushRef="#br0" timeOffset="90227.7782">13895 11718 372 0,'0'0'53'16,"0"0"-9"-16,0 0-12 0,0 0-10 15,0 0-5-15,0 0-6 0,0 0-3 16,0 0-3-16,0 0-1 0,0 0-2 15,155-62-2-15,-135 61 2 0,-7 1-3 16,9 0 0-16,-11-2-2 0,2 2-3 0,-1 0-5 16,-1 0-8-16,-1 3-4 0,-2 2-15 15,-1 1-12-15,-3-3-12 16,0 5-11-16,-2-4 1 0,-4 7-2 0,2-2 13 16,0 0 12-16,-8 5 20 0</inkml:trace>
  <inkml:trace contextRef="#ctx0" brushRef="#br0" timeOffset="90979.3455">14077 11793 5 0,'0'0'14'15,"0"0"4"-15,0 0 2 0,0 0 3 16,0 0 2-16,0 0 6 0,0 0 3 16,0 0 4-16,0 0 0 0,-124 69-3 0,121-66-2 15,3-3-2-15,0 0 1 0,0 0 1 16,0 1-1-16,-2 8 0 16,2-5-8-16,5 5-5 0,5 0-8 0,4-3-4 15,-2 1-3-15,7-6-2 0,-3 0-2 16,-2 1-1-16,4-2 0 0,-4 1 0 0,-2-1 0 15,2 0-2-15,-4 0-1 0,6 0-2 16,-6 0-1-16,2 0 3 0,-1-1 1 16,-1-2 3-16,-5 2 2 0,2-4 0 15,0 2 3-15,-4-1 0 0,1 3 2 16,-4 1 2-16,0-1-2 0,0 1 4 16,2-2 0-16,-1 1-3 0,1 1 1 15,-1-2-4-15,1 2-1 0,-2-1-4 16,1 1 0-16,-1 0-1 0,0 0-2 15,2 0 4-15,-2 0 1 0,0 1 0 0,0 5 1 16,0 7-3-16,0-2 2 16,0 0-2-16,0 2 1 0,0-3-1 15,1 0-1-15,3-2 1 0,-1-1-1 16,4-2 0-16,-1 1-2 0,1-3-2 0,2 2-1 16,-3-4-6-16,4-1-2 0,0 0-3 15,-1 0 1-15,8-3-1 0,-5-4 5 16,-2 1 4-16,0-4 5 0,-3 6 4 15,-4 1 3-15,1 0 1 0,-4 3-2 16,0 0-1-16,0 0-2 0,2 0-1 0,-2 0 2 16,0 0 2-16,1 0 2 15,-1 0 0-15,2 3 2 0,-2 9-2 0,0 0 0 16,1 6 0-16,2-2 0 16,1-7-1-16,2 5 1 0,-1-7-2 0,3 0-1 15,4 0-1-15,-3-4-3 0,8 0-2 0,-1-3-5 16,1-1-3-16,6-10-1 15,-1-2-4-15,-3-4-8 0,-3-5-7 16,1-4-3-16,-4-2-3 0,0-3 1 16,-1-1 9-16,-4-1 9 0,-1-1 14 0,-1 3 15 15,-3 8 8-15,-3 3 9 0,0 7 2 16,0 6 3-16,0-6-10 0,0 11-7 16,-1-3 0-16,-4 3-1 0,-2 2 3 15,-6 11 5-15,1 4 1 0,1 4-2 16,2 5-2-16,1 1-6 0,3 3-3 0,1 1-7 15,2-1 1-15,0 0-1 0,2-1-2 16,2-2 1-16,3 0-3 16,-2-8 1-16,1 0-3 0,5-5 1 15,-5-3-4-15,6 1-5 0,-4-3-9 0,-3-6-14 16,6 0-25-16,2-1-26 0,2-2-21 16,6-12-16-16,-6-2 14 0</inkml:trace>
  <inkml:trace contextRef="#ctx0" brushRef="#br0" timeOffset="91152.9565">14696 11886 3 0,'0'0'60'0,"0"0"11"0,0 0 8 0,0 0 5 16,0 0-11-16,0 0-18 0,0 0-13 16,0 0-21-16,0 0-9 15,16-55-4-15,-15 55 0 0,1 0 2 16,-1 11 0-16,2 6-2 0,-1 4-1 0,-1 1-1 16,-2 2-2-16,1 0-3 0,-2 0 0 15,-2 4-2-15,-2-1 0 0,0 1-5 16,1 0-5-16,-1 0-7 0,-3-1-32 15,-1-1-53-15,0-1-125 0</inkml:trace>
  <inkml:trace contextRef="#ctx0" brushRef="#br0" timeOffset="92236.8345">15036 11825 176 0,'0'0'28'0,"0"0"-10"0,0 0-6 16,0 0-5-16,0 0-2 0,0 0-1 16,0 0-1-16,0 0 3 0,0 0 3 15,0 0 11-15,6-12 11 16,-6 11 10-16,0 1 8 0,1-2 0 0,-1 2-6 15,3-2-12-15,-3 2-10 0,1 0-10 16,-1 0-3-16,5 0-4 0,2 5-3 16,2 7 2-16,1 8-2 0,-6 1 3 0,-1 4-1 15,-2-1 0-15,-1 2 0 0,-1 0-2 16,1-2 1-16,0-1-1 0,0-6 0 16,-2 0 1-16,0-7 0 15,0-5 1-15,2 1-1 0,0-6 2 0,-1 0 1 16,1 0 5-16,0 2 0 0,-2-2-2 0,0 1-2 15,-1-1-4-15,0-9-3 0,1-1 0 16,1-9-2-16,1-1-2 16,0-4-4-16,6-6-4 0,5 1-10 15,1-2-12-15,2 1-13 0,4-3-15 0,0-1 4 16,1 4 11-16,4 3 16 0,-1 3 14 16,1 4 3-16,-1 6-4 0,-5 5 4 15,-7 6 4-15,2 3 7 0,-8 0 5 16,3 0 4-16,1 6 2 0,-5 5 2 15,-2 6 2-15,-1 1-1 0,0 7 4 0,-7-5 0 16,-5 0 3-16,-2-3 4 16,-2-3 2-16,-3-2 4 0,-3-1 1 15,2-2-7-15,-2 0-5 0,1-1-6 0,6-4-5 16,1 2-1-16,7 1-2 0,-1-1-1 16,1 1-2-16,0 1-1 0,4 1-1 15,2 2 0-15,-1 3 0 0,1-2-2 16,1 3 1-16,6-2-1 0,3 1-1 15,5 3-3-15,3-2-4 0,-1 0-3 16,1-1-2-16,1 0-2 0,0 0 2 0,-2 1 3 16,3-1 2-16,-2-2 2 15,-2-1 4-15,-5-2 2 0,1-1 20 16,-5-3 0-16,-3-3-7 0,5 2-2 0,-4-3-13 16,1 1 0-16,0-1-11 0,-5-1-41 15,0 0-115-15</inkml:trace>
  <inkml:trace contextRef="#ctx0" brushRef="#br0" timeOffset="92861.0226">14118 12401 437 0,'0'0'44'0,"0"0"-7"0,0 0-10 15,0 0 2-15,0 0-4 0,0 0-1 16,0 0-1-16,0 0-9 0,0 0-4 15,41-82-7-15,-41 82-7 0,2 0 1 16,-2 0 1-16,0 0 3 0,0 13 4 16,0 9 1-16,-6 7 2 0,1 3-5 0,0 0 3 15,2 0-5-15,2-2 1 0,1-1 1 16,-2-1 0-16,10-2 0 16,0-3 0-16,2-2 0 0,2-3-1 15,2-3 1-15,2-3-1 0,-3-7 1 0,2-3-2 0,3-2 1 16,0-4 0-16,7-9-2 15,-4-5 1-15,-3-6-2 0,-1-6-4 16,-1-5 1-16,-8-3 1 0,0 1 2 16,-4-2-2-16,-4 6 3 0,0 2-6 0,-1 8 1 15,-4 6-3-15,-4 7-5 0,4 3-9 16,-5 7-7-16,-5 0-8 0,2 0-15 16,-3 10-21-16,2 5-37 0,2 2-53 15</inkml:trace>
  <inkml:trace contextRef="#ctx0" brushRef="#br0" timeOffset="93201.9436">14359 12599 486 0,'0'0'42'0,"0"0"-7"16,0 0-9-16,0 0-12 0,0 0-8 15,0 0-4-15,0 0-1 0,0 0-1 0,0 0 1 16,0 0-2-16,51 5 1 0,-43 7-1 16,-2 1-1-16,0-4 1 15,-3 6-1-15,0-6-2 0,-5 2 3 0,2 1-1 16,0-4 2-16,0 3-1 0,0-6 2 16,-4 2 1-16,0-3 2 0,1-1 1 15,0 0-1-15,3-3 2 0,-2 0 1 16,2 0 0-16,-1 0 2 0,-2-3-5 15,3-7-2-15,0-7-2 0,3 2-3 16,10-5 2-16,-3 3-4 0,3 2-2 0,1-1-6 16,-3 9-6-16,0-1-7 15,-1 5-24-15,2 3-35 0,1 0-56 16,0 0-86-16</inkml:trace>
  <inkml:trace contextRef="#ctx0" brushRef="#br0" timeOffset="93826.9844">14910 12662 563 0,'0'0'53'0,"0"0"-15"0,0 0-15 16,0 0-13-16,0 0-8 0,0 0-4 15,0 0 2-15,0 0 0 0,0 0 1 16,0-14 1-16,-3 27-1 0,0 3 1 0,0-4-2 15,-1 7 0-15,-2-1 0 0,6-8 0 16,-4 7 0-16,1-8 0 16,2-4-2-16,1 1 0 0,0-6-2 15,-2 0 3-15,2 0 1 0,0 2 1 0,-1-1 2 16,1-1-2-16,0 1-2 0,0-1-1 16,0-2-2-16,0-14 1 0,0-5-4 15,3-7 0-15,5-1-6 0,-1 2-1 16,4-1-3-16,0-1 4 0,2 2 3 15,-3 5 7-15,-2 5 3 0,-3 7 3 16,1 5 1-16,-3 2-1 0,0-1 0 0,0 1-2 16,-3 3-2-16,0-2 1 15,4 2 0-15,5 5 2 0,-2 7-1 16,3 8 1-16,-4 2-1 0,-3 0 0 0,-3 3 1 16,0-1 0-16,0-5 0 0,0-1-1 15,0-4 1-15,0-8-1 0,0 6 1 16,0-6-2-16,0-2 1 0,-1 3 0 15,1-7 3-15,0 0-2 0,0 0-3 16,1 0-2-16,10-5-1 0,0-7-3 16,3-7-1-16,-4-1-1 0,5-3 0 0,0 0-3 15,-3 0 2-15,1 1 1 0,-1 4 4 16,-4 6 5-16,1 4 3 0,-6 5 4 16,-3 3-2-16,0-1-1 0,0 1 0 15,1 0-3-15,1 0-1 0,1 0 4 16,1 5-1-16,-1 9 0 0,1 6 1 15,-2 0-1-15,-2 2-1 0,1 0-1 16,-2 3 0-16,1-3-3 0,0-5-2 16,0 3-2-16,-2-2-6 0,2-4-10 0,0 6-21 15,0-8-35-15,3-1-35 0,0 0-56 16</inkml:trace>
  <inkml:trace contextRef="#ctx0" brushRef="#br0" timeOffset="94474.8469">15341 12727 305 0,'0'0'64'0,"0"0"-17"16,0 0-9-16,0 0-9 0,0 0-6 0,0 0 0 15,0 0-2-15,0 0-7 0,0 0-3 16,0 0-5-16,-13 32 0 0,10-15-2 16,3-4-1-16,0-1-3 0,0 5 0 15,0-7 0-15,3 5 1 0,1-2-1 16,1-8 0-16,5 5-4 0,-3-4-3 15,2-3-5-15,1 2-7 0,1-5-5 16,-1 3-3-16,1-3 4 0,0 0 6 0,-4-3 5 16,1-1 8-16,-4-4 5 0,3 0 3 15,-1-3 4-15,-3 0 1 16,-3-2-1-16,0-6-1 0,0 4 0 0,-5-6 1 16,1 7 0-16,0 0 2 0,0 7 5 15,2 2 4-15,1 0-2 0,1 5-4 16,0-2-4-16,0 2-4 0,0-5-5 15,0-2 0-15,0 0-4 0,3-1 0 16,-2 5-1-16,10-2 2 0,-5 5 0 0,3 0 1 16,4 0 0-16,-3 0 0 15,5 0 0-15,-7 3 1 0,5 5-2 16,-4 1 2-16,-6-1 1 0,7 4-1 0,-4 2 1 16,-3-5 0-16,1 8 0 0,-4-6 1 15,0-1 0-15,3 3 0 0,-3-7-1 16,0 0 2-16,0-1-2 0,0 1 1 15,0 0 0-15,0 0 0 0,0-6 1 16,0 0 1-16,0 0 0 0,1 1-1 16,-1 1-1-16,2-1-1 0,-1-1-3 0,8 0-2 15,1 0-4-15,2 0 2 0,3-4-1 16,-6 1 4-16,0-2 2 0,2 1 0 16,-6 2 2-16,-1 1 1 0,-4 1 1 15,3 0 0-15,3 0 3 0,1 4-1 16,0 4 1-16,-2 1 3 0,0 0-3 15,-2 2 0-15,2-1 2 0,0 0-3 16,-3 0 2-16,2-3 0 0,0 3-1 0,-2-7 1 16,5 3-2-16,-2-5-1 15,6 2-3-15,-1-1-4 0,3-2-7 0,6 0-6 16,1-2-15-16,2-4-29 0,-5 2-21 16,-6 1-21-16,-7 1-43 15</inkml:trace>
  <inkml:trace contextRef="#ctx0" brushRef="#br0" timeOffset="96398.3116">12024 12100 273 0,'0'0'45'0,"0"0"-9"16,0 0-3-16,0 0-5 0,0 0-3 0,0 0-1 15,0 0-3-15,0 0 2 16,0 0-2-16,-57 6-2 0,41 8 0 16,2 1-7-16,-2 4-1 0,1 2-1 0,-2 1 0 15,4 1-2-15,3 0-1 0,3-6-1 16,1 0-3-16,6 0 0 0,0-6 0 16,0 6-2-16,3-3 1 0,7-2 1 15,4 0-1-15,4-3-1 0,2-3-1 16,3-3-1-16,-1-3-1 0,3 0 0 0,-1-1-1 15,-1-7 0-15,0-4 1 0,-7-4 0 16,-4-1 0-16,1-5 1 16,-6 0 1-16,-4-4 2 0,-3-2-1 15,-4 0 2-15,-7 1-1 0,-1 3 0 0,-6 1 1 16,2 4 0-16,0 3-2 0,2 5 0 16,5 4 0-16,0 3-1 0,1 2-1 15,5 0-2-15,-3 2-3 0,2 0-3 16,-1 0-1-16,1 0 0 0,4 0-2 15,0 2-2-15,0 7-5 0,10 3-4 0,5 2-4 16,5-7-4-16,3-2-5 0,2-4-1 16,-2-2 0-16,6 1 3 15,-3-6 4-15,-2-2 6 0,-1 1 14 16,-8-1 18-16,-1 0 20 0,-5 4 16 0,-6 1 9 16,0 2 3-16,-3 1-7 0,0 0-7 15,0 0-12-15,0 0-11 0,0 0-8 16,3-2-6-16,-2 2 1 0,1 0 2 15,1 6-1-15,2 8 2 0,1 6-1 16,-3 0-2-16,0 2 0 0,0 2-2 0,0-1 0 16,1 1-2-16,-4 0 0 0,3-3-1 15,-3-4-1-15,0 0 1 16,0 2-2-16,0-6 0 0,-1 4 1 16,-1-6-1-16,-2-4 2 0,-1 3 0 0,1-7 0 15,4 0 0-15,0-3 0 0,-1 0-1 16,1 0 0-16,-2 0-2 0,1 0-2 15,1 0-1-15,0 0-2 0,0-11 0 16,0-3-1-16,8-1 1 0,7 0 0 16,-1 2-1-16,5 2-2 0,-1-1 0 0,5 1-1 15,1-1 4-15,1 0-1 0,1-2 1 16,3-3 2-16,1 0-1 0,-1-3 4 16,-3 0-1-16,-4 1 3 0,-8 5 5 15,-4 1 0-15,-7 5 7 0,0 3-3 16,-3-5 2-16,0 4 0 0,0-5 0 15,0 0 2-15,-4 2-2 0,-2 0 0 0,3 4-3 16,-4-1-1-16,4 5-4 0,-1-2-2 16,1 1-3-16,-2 2 0 15,2 0 1-15,-5 6 0 0,1 7 2 0,1 2 0 16,0 5 0-16,3 2 2 0,-4 5-1 16,7-2 0-16,0 2-1 0,0-1 1 15,0-1-1-15,0-7 0 0,0-1-1 16,0-5 2-16,0-5-2 0,0-2 0 15,0-5 0-15,0 0 0 0,0 0 0 0,0 2 2 16,0-1 3-16,0 1-1 16,0-1 1-16,0 1-3 0,0 0-2 0,0-2-2 15,0 0-2-15,0 0 1 0,3 0 0 16,4 0 0-16,-1 0 0 0,0 0 0 16,1 3 1-16,-3-3 1 0,2 3 0 15,1 1 2-15,-1 2-2 0,1 1 2 16,3 2 0-16,-4 1 0 0,1-3 0 15,2 4 0-15,1-2 1 0,-4-2-2 16,6 1 2-16,-4-1-1 0,2-2-2 0,5-1 1 16,-4-1 0-16,1-3-2 0,5 0 0 15,1 0-2-15,-1 0-1 16,-4-5-2-16,3-2-1 0,-9 0-1 16,8-1 4-16,-7 3 1 0,-5 2 3 0,1 0 3 15,-4 3 0-15,0 0-1 0,0 0 1 16,2 0-2-16,-1-2 0 0,1 2-2 15,-1 0 1-15,1 0 0 0,-1 0 2 16,1 0 0-16,-1 0 1 0,1 0 0 16,-1 0 1-16,1 0 0 0,-1 0-1 0,4 2 2 15,-2 1-1-15,2 0 0 0,-2 0 0 16,-3-3 0-16,3 0-2 0,0 2-1 16,1-1-2-16,0 1-2 15,3-2-1-15,-1 0-2 0,0 0-2 0,4 0-5 16,-3 0-11-16,-2 0-18 0,0 0-31 0,0 1-31 15,-1 2-29-15,1-2-23 16</inkml:trace>
  <inkml:trace contextRef="#ctx0" brushRef="#br0" timeOffset="100065.7901">12164 14507 6 0,'0'0'8'15,"0"0"0"-15,0 0-6 0,0 0 3 16,0 0-1-16,0 0-3 0,0 0-1 15,0 0-1-15,0 0-3 0,-56-22 1 0,51 20 0 16,5 2-1-16,-1-1 3 0,1 1-1 16,-2 0 4-16,1-2 0 0,-1 2 1 15,1 0-1-15,-1-1-2 16,1 1 1-16,-2 1 4 0,3-2 1 0,-7-1 6 16,3 0 5-16,-1 1 2 0,1 1 2 15,4 0 5-15,-3-2 3 0,3 2-3 16,0 0 1-16,-3 0-4 0,3 0-2 15,-1-1 0-15,-1 1-1 0,1 0 2 16,-1 0 0-16,0 0-1 0,2 0 1 16,-2 0-5-16,2 0 2 0,-1 0 0 0,1 0-1 15,-2 0-1-15,2 0-3 0,0 0 1 16,0 0 1-16,0 0 1 0,0 0-1 16,0 0-2-16,0 0-3 0,2 0-1 15,8 3-1-15,3 2 0 0,4 2-1 16,1-2-2-16,3-1 1 0,2 3-2 15,3-3 2-15,-1 0-2 0,7 0-1 16,1-1-1-16,0 1-1 0,6 1 1 16,0-1-2-16,-1 1 1 0,7 1-2 0,0 0 2 15,2 1-2-15,3-2 0 0,3 2-2 16,5 1 2-16,1 0 0 0,2-1-2 16,-2 2 1-16,5-1 1 0,-4-2 1 15,0 0-1-15,-4 2-1 0,-4-2 1 16,-3 0-2-16,-2 1 3 0,-7-3-2 15,-2 1 1-15,-8 0 0 0,-1 0 0 16,-11-2 3-16,-7 1-1 0,-5-3-2 16,-6-1 0-16,0 0-2 0,0 0 2 15,1 0 0-15,1 2 2 0,-1-2 2 0,1 0-1 16,-1 0 2-16,-1 1-2 0,3-1-1 16,-3 0 0-16,3 0-2 0,-2 0-1 15,-1 0-2-15,0 0-1 0,0 0-2 16,0 0-3-16,0 0 2 0,0 0-5 15,-7 0-6-15,1-3-6 0,-3-2-10 0,5 4-12 16,-4-3-11-16,3 1-11 0,-4-4-9 16,1 3-2-16,-2-2-1 15,1-1 7-15,2 3 11 0</inkml:trace>
  <inkml:trace contextRef="#ctx0" brushRef="#br0" timeOffset="100448.2636">13285 14556 148 0,'0'0'50'16,"0"0"-1"-16,0 0-5 0,0 0 2 16,0 0-1-16,0 0-3 0,0 0-4 15,0 0-5-15,0 0-5 0,0 0-5 0,-21-14-2 16,20 13-9-16,1 1-2 0,-2-1-4 16,2 1-3-16,0 0 4 0,0-3-3 15,0 3 3-15,0 0-1 0,0 0-1 16,0 0 2-16,5 0-5 0,5 0 2 15,4 5-1-15,-5-2 1 0,4 1-1 16,0 3 0-16,-4-2-3 0,4 0 1 16,0 1 0-16,-4-1-1 0,2 2 2 0,-1 3-3 15,-4-3 0-15,1 6 1 16,-1 1 0-16,-4-4 0 0,0 9 0 16,-2 1 0-16,0 1-1 0,-10 7 2 0,0-1 0 15,-3-2 0-15,0 2 0 0,-7-3 1 16,-2 3-2-16,-1-1 3 0,-4-3-1 15,-4-2 0-15,4-4 1 0,2-4-1 16,3-3 0-16,5-4-3 0,8-1-5 16,5-4-5-16,4-1-11 0,-2 0-17 15,2 0-57-15,-1 0-95 0,1 0-60 0</inkml:trace>
  <inkml:trace contextRef="#ctx0" brushRef="#br0" timeOffset="101558.4279">13731 14934 110 0,'0'0'34'0,"0"0"5"16,0 0 4-16,0 0-4 0,0 0-2 16,0 0-3-16,0 0-4 0,0 0 0 15,0 0-5-15,0 0-4 0,-17 1-1 16,16-1-5-16,-1 0-3 0,2 1-3 15,-1-1-3-15,1 0-1 0,0 0-4 16,3 0 0-16,11 0 0 0,7 0-1 0,5 0 1 16,-2 0-2-16,-1 0 1 0,2 0-1 15,-9 2-2-15,2 1 0 0,1-3 0 16,0 0 1-16,1 2 0 16,-4 0 0-16,-7-2 3 0,-1 0-2 0,3 1 1 15,-5-1 0-15,-1 0-1 0,2 0 1 16,-2 0 1-16,-1 0-1 0,-1 0 0 0,6-1-1 15,-5-1-1-15,0 0-1 16,1 2 0-16,-5 0-3 0,1-5-4 16,3 3-4-16,-1-1-6 0,0 0-5 0,-3 3-1 15,0-2 4-15,0-3 3 0,-3-2 8 16,-7-3 5-16,-4-3 3 0,4 6 0 16,-5-1 3-16,1 2 0 0,-3-1-1 15,-4-2 1-15,7 2 2 0,1 3 1 16,3 1-1-16,-2 0 0 0,5 0 2 0,2 1 0 15,1 2 3-15,4 0 0 16,-3-2 0-16,3 2-1 0,-1 0 0 16,-2 0-2-16,3 0 2 0,-1 0 0 15,1 0 0-15,-2 0 3 0,2 0-1 0,3 4-2 16,10 3-1-16,1 6-2 0,2-1 0 16,0 0 1-16,0 0 2 0,-4-1 3 15,-2-1 4-15,-2 0 3 0,-2 3 1 16,-1-4 4-16,-2 4-2 0,-2-2-1 15,-1 0-2-15,-1 5-6 0,-2-3-1 0,-8 3-3 16,-3-3-7-16,-5 1-10 0,-7-3-33 16,-6 1-71-16,-4-1-130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4-25T05:40:40.2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15117 13394 386 0,'0'0'3'15,"0"0"7"-15,0 0 10 0,0 0 1 0,0 0-2 16,0 0-6-16,0 0-5 0,0 0-3 16,0 0-2-16,-5-7 1 0,16 4 2 15,4-1 2-15,0 1 3 0,1-2 1 16,1 2 1-16,3-1 1 0,6-2 0 16,-1-2 0-16,3 2-2 0,4-2 0 0,5 1-2 15,3-2-1-15,7 2-2 0,3-2-1 16,7 6-3-16,3 1 0 0,4 2-1 15,6 0 0-15,3 5-1 16,4 3 0-16,4-1 0 0,0 1 0 0,0-3 0 16,0-1 0-16,-6-1-1 0,0 0 0 15,-3-3 0-15,-8 2 1 0,-5-2-1 16,-8 0 0-16,-8 0 1 0,-6-2-1 16,-14 2 0-16,-9 0 2 0,-8 0-2 15,-6 0 0-15,0 0 2 0,0 0 2 16,2 0-1-16,0 0 0 0,0 0-3 0,-1 0 0 15,-1 0-1-15,0 0-1 0,0 0-2 16,0 0-5-16,0-1-1 0,-5-4-7 16,-4-1-7-16,-3-2-8 0,5 2-6 15,-5-3-2-15,2-2 1 0,4 5 5 16,-5-8 10-16,7 2 9 0,-1 4 11 16,-4-7 4-16,0 3 1 0,3 5 2 15,-6-2 0-15,-1 3-1 0,4 1 3 16,-7 0-1-16,1 1 5 0,3 2 1 0,-5 0 3 15,6-1 1-15,0 1 2 0,2-1 2 16,5 1 2-16,0 2-2 0,4 0-2 16,-2-2-3-16,2 2-2 0,-1 0-4 15,1-1 1-15,0 1-3 0,0 0-2 16,0-1 1-16,10 1 0 0,7 0 0 16,5 0 0-16,3 7-2 0,-1 4 1 15,-1 3 0-15,-1 3 0 0,0 3-1 16,-5 6-1-16,-3 3 1 0,-5 4 0 15,-2 4-1-15,-8 3 1 0,1 1 0 0,-9 0-1 16,-4 1 4-16,-7-2-4 0,1-5-3 16,-4 0-5-16,0-1-9 0,1-7-44 15,2 0-63-15,0-4-113 0</inkml:trace>
  <inkml:trace contextRef="#ctx0" brushRef="#br0" timeOffset="370.1461">16611 13996 231 0,'0'0'0'0,"0"0"13"0,0 0 8 16,0 0 2-16,0 0-3 0,0 0-5 16,0 0-2-16,0 0 6 0,0 0 8 15,20-46 4-15,-20 49-1 0,3 9-3 16,-2 8-1-16,2 5-6 0,-3 3-1 16,2 1-2-16,-1 5-5 0,-1 2-1 15,3 4-2-15,0 2-3 0,-2 1-2 16,-1 0 0-16,4 0-1 0,-2-2-1 0,-2-1 3 15,3-2-6-15,-3-5 0 0,1 1-4 16,-1-7 0-16,2-7-1 0,-4-3-9 16,2 0-21-16,0-6-71 0,2 0-82 15,-1-5-54-15</inkml:trace>
  <inkml:trace contextRef="#ctx0" brushRef="#br0" timeOffset="849.7946">17033 14076 416 0,'0'0'8'16,"0"0"5"-16,0 0 8 0,0 0 4 15,0 0 1-15,0 0-9 0,0 0-9 0,0 0-6 16,0 0-4-16,0 0-1 15,-74-78 0-15,63 78 1 0,-1 7 2 16,-5 7 2-16,2 3-1 0,1 2 2 0,-2-1 0 16,2 2-1-16,2 0 0 0,3-2 0 15,2-4-1-15,0 1-1 0,5-6 0 16,2 2 1-16,0-2 1 0,3-3 1 16,4-1 1-16,2-3-1 0,6-2 0 15,0-3 0-15,8-7-3 0,-2-6 0 0,2 0-2 16,-2-1 1-16,0-1 1 0,-2 1 0 15,-1 3 3-15,-6 4-1 0,-5 0 3 16,-2 9 0-16,-5 1 1 16,0-1 2-16,0 1-1 0,1 0-2 0,-1 0 2 15,0 1-1-15,0 13 0 0,-1 9 0 16,-7 4-3-16,1 2 2 0,4 0-4 16,-3 1 1-16,5-1-2 0,-2 0 2 15,2-2-2-15,1-2 2 0,0-2 2 16,0-1-3-16,1-5 0 0,5-2-3 0,-2-4-1 15,-1-2-4-15,4 1-6 0,-1-3-10 16,1 1-42-16,-4-5-64 16,0 0-86-16</inkml:trace>
  <inkml:trace contextRef="#ctx0" brushRef="#br0" timeOffset="1331.5533">17561 14003 287 0,'0'0'48'0,"0"0"8"15,0 0-5-15,0 0-13 0,0 0-15 16,0 0-11-16,0 0-6 0,0 0-4 16,0 0 0-16,-117-30 1 0,101 43-2 0,0-1 2 15,-2 2 2-15,3 1-4 0,0 0 5 16,1 2 0-16,1 2-1 0,1-2 1 15,2-4-3-15,4-1 1 0,3-2-1 16,2-6-1-16,-1 2-1 0,2-1 0 16,0 0 0-16,0 2 2 0,5 1 0 15,-2-4 0-15,5-3-3 0,7-1-4 16,2-5 0-16,8-7-3 0,-4-1-2 16,-1-2 2-16,-1 1 0 0,-4 4 3 15,-8 4 3-15,-3 4 1 0,-4 2 0 16,0 0 1-16,0 0 0 0,2 0 1 0,-1 0 2 15,-1 0 2-15,0 12 1 0,-1 5 0 16,-4 6-1-16,1 4-2 0,-2 0 1 16,-1 2-3-16,4 2 2 0,2-5-1 15,-1 0 1-15,2-3 3 0,0-2-3 16,0 1 2-16,2-2-3 0,1-5 0 16,1 1-3-16,0-5-2 0,1-2 0 15,-1 0 0-15,-3-6-2 0,5 4-2 16,-1-6-8-16,5-1-20 0,3 0-44 0,-2-3-59 15,8-9-64-15</inkml:trace>
  <inkml:trace contextRef="#ctx0" brushRef="#br0" timeOffset="1766.3851">18104 13915 441 0,'0'0'46'0,"0"0"-4"16,0 0-8-16,0 0-11 0,0 0-11 16,0 0-7-16,0 0-2 0,0 0-2 15,0 0 0-15,0 0-2 16,-69-3 2-16,58 15-1 0,-3 3 1 0,3 2 1 16,1 0 1-16,-3 0 0 0,1 3 1 0,1 3 2 15,-1 0-2-15,-1 3-2 16,1 3 3-16,1 2-2 0,1 0 1 15,2 1 0-15,3 0-1 0,2 1 1 16,3-4-3-16,0-2 2 0,1-1-3 0,6-4 3 16,4-2-1-16,1-2 3 0,2-1-4 15,0-5-1-15,-2-3 2 0,2-4-2 16,3-3 2-16,1-2 1 0,4-3-2 16,-4-6 2-16,0-2-1 0,-2-3-3 15,-5-1 3-15,-1 4-3 0,-6-3 3 0,-1 4 1 16,-3 0-1-16,-4-5-2 0,-7 4 0 15,0-1-2-15,-4 5 1 16,-3 4 0-16,-3 3 0 0,-5 0-1 0,2 2 1 16,0 4 0-16,2 2-1 0,1-1-2 15,4 0-6-15,3-1-18 0,7-4-38 16,2 0-61-16,1 1-91 0</inkml:trace>
  <inkml:trace contextRef="#ctx0" brushRef="#br0" timeOffset="3665.6696">16764 3947 340 0,'0'0'-6'0,"0"0"4"15,0 0 3-15,0 0-1 0,0 0 0 16,0 0 0-16,0 0 0 0,0 0 1 0,0 0 2 16,0 0 1-16,-38 97-1 0,38-90 4 15,0-7 2-15,-1 0 6 16,1 0 6-16,0 0 2 0,0 0-1 15,0 0-4-15,3 0-6 0,8 0-4 0,1-4-2 16,4-6-2-16,0-4 0 0,-5 0-1 16,-2 3 0-16,-2-1 1 0,-4 4 3 15,1-2-1-15,-1 0 4 0,-3 5 0 16,3 0 0-16,-3 5 1 0,0-1-1 16,0-3-4-16,0-1-4 0,0 0-2 0,0 1-1 15,-4 2-1-15,-2 2 1 16,-4 0 1-16,-7 2 0 0,3 7-1 0,-3 4 1 15,4 2-1-15,5-3 0 0,2 1 1 16,0 1-1-16,2-4 0 0,-1 4 2 16,2-5-1-16,2-4 0 0,-2 6 0 15,3-5 0-15,-1-2-1 0,1 2 1 16,0-6-2-16,-2 0 0 0,2 3-5 16,3 5-19-16,4-2-72 0,5-1-102 15,0-5-31-15</inkml:trace>
  <inkml:trace contextRef="#ctx0" brushRef="#br0" timeOffset="4149.1216">17266 3150 168 0,'0'0'32'0,"0"0"2"0,0 0 4 16,0 0-6-16,0 0-4 0,0 0-8 15,0 0-7-15,0 0 3 0,0 0 1 0,-7-8-1 16,-4 10 0-16,-3 7-7 0,-3 3-2 16,-1 2-3-16,4 1 1 0,2 1 2 15,1 1-3-15,3 0 1 0,2 3 0 16,2 1 0-16,-3 1 0 0,4 1-3 16,2-6 0-16,-1 1-1 0,2 1 3 0,-1-4-1 15,2 0 1 1,5-2 4-16,3-4 0 0,2 0 2 0,5 0-2 15,0-1-1-15,-3-4 1 0,4-2-3 16,4-4 0-16,2 2-3 0,4-4-2 0,2-4-1 16,-4-1-3-16,-1 0-3 0,-2-3-9 15,-3 0-18-15,0 2-19 0,-8 0-20 16,-1 2-10-16,-4-1-8 0,-6 5-17 16</inkml:trace>
  <inkml:trace contextRef="#ctx0" brushRef="#br0" timeOffset="4382.0343">17192 3356 447 0,'0'0'25'0,"0"0"-7"16,0 0-5-16,0 0-3 0,0 0-2 15,0 0-3-15,0 0-3 0,0 0 0 16,0 0-4-16,0 0 0 0,170-117-3 0,-150 108-2 16,-6 4-5-16,-1-1-11 0,-2 2-34 15,-6 3-45-15,1-1-58 0</inkml:trace>
  <inkml:trace contextRef="#ctx0" brushRef="#br0" timeOffset="4578.2563">17303 3079 367 0,'0'0'52'15,"0"0"-9"-15,0 0-9 0,0 0-13 16,0 0-8-16,0 0-7 0,0 0-2 16,0 0-4-16,0 0 2 0,139-136-3 15,-114 127 1-15,-1 1-3 0,1 1-4 16,-3 5-5-16,-1 2-8 0,-5 0-23 15,-1 1-50-15,-5 5-76 0</inkml:trace>
  <inkml:trace contextRef="#ctx0" brushRef="#br0" timeOffset="5411.9185">17552 3271 341 0,'0'0'40'0,"0"0"-2"16,0 0-8-16,0 0-4 0,0 0-4 16,0 0-5-16,0 0-3 0,0 0-7 15,0 0-3-15,42-19-3 0,-26 11-1 0,-2-1 0 16,2 1 0-16,-1-4-1 0,0 4 0 15,-6 0 1-15,2-1 0 0,-5 2-1 0,-3 4 1 16,3-4 0-16,-4 2 0 16,-1 1 0-16,2 1-2 0,-3 3-1 0,0-2 0 15,0 2-1-15,0-4 1 0,0 1-1 16,-3-1 1-16,0 1 1 0,-3 3 1 0,-2 0-1 16,-2 0 1-16,-1 0 0 15,2 3 1-15,1 2 0 0,1 1-2 16,0 2 2-16,1 0-1 0,-1 0 2 15,1 5 1-15,3-2-2 0,0-1-2 0,2 0 2 16,1-3-1-16,0 3 2 0,0-4 1 16,0 3 1-16,3 5-1 15,1-5 2-15,3 2 1 0,0-3 1 0,1-4-2 16,0 1 2-16,7-5 0 0,1 0 0 16,2 0-2-16,4-2-1 0,0-7-1 0,-2 0 0 15,-1-2-2-15,1 1-2 0,0-2 2 16,-2 2-2-16,1-2 0 15,-3-1 0-15,1 3 1 0,-4-2 0 16,-2 3 1-16,-2-2 1 0,0-1-1 0,-5 3 0 16,8-3 2-16,-8 5-2 0,-1-2 2 15,1 1-1-15,-2 3 1 0,2-4 0 16,-2 4 0-16,0 0-1 0,0 1-1 16,-2 4 3-16,0 0-2 0,0-2 1 15,0 2-1-15,1-1 0 0,-1-1 1 0,0 1-3 16,2-1 1-16,-2 0-1 0,0 1-2 15,1-1 1-15,-1 1-2 16,0 1 2-16,0-2-3 0,0 2 1 0,0-1 4 16,0 1 0-16,0 0 2 0,0 0 1 15,0 0-3-15,0 0 1 0,0 0 0 16,0 0 1-16,0 4-1 0,0 3 0 16,4 2 2-16,-1 0-1 0,2-1-1 15,-1 1 1-15,2-3-1 0,1 2 0 16,0-1 0-16,-1 0-2 0,1 0 1 0,0-1-1 15,-1 2 0-15,0-1 1 16,-3 1-1-16,3 0 1 0,-5-5 0 0,4 5 0 16,-4-3 0-16,2 0 0 0,-2 0 0 15,1 0 0-15,-1-2 0 0,1 2-1 16,1 2-2-16,-1-2-2 0,4 2-19 16,5 0-48-16,-2-4-52 0,5-2-57 15</inkml:trace>
  <inkml:trace contextRef="#ctx0" brushRef="#br0" timeOffset="5896.5073">18402 2996 246 0,'0'0'34'0,"0"0"-5"0,0 0-5 16,0 0-9-16,0 0-5 0,0 0-5 16,0 0-3-16,0 0-2 0,0 0 1 15,0 0-1-15,-17-11 1 0,7 11-1 0,0 0 3 16,1 3-1-16,2 2-1 0,1 3 4 15,-1-1-5-15,4-4 2 16,0 6-1-16,2-4 1 0,-1 0 3 16,2-1 1-16,-1 0-1 0,1 4 0 0,3 1 0 15,5 1-4-15,4 0 1 0,-2-3 0 0,7 3-2 16,-4-1 0-16,0-3 0 16,-3 2-1-16,-2-4-1 0,-1 3 0 15,1-2-1-15,-5-1 0 0,3 3 1 16,-4-2 0-16,-1 0 1 0,-1 5 4 0,0 1 0 15,-7 3 2-15,-4 1 0 0,-1-3 2 16,-1-4 1-16,-3 2-4 16,4-6 2-16,-4 4-3 0,8-5 0 0,-3 0-2 15,0 1-1-15,7-3-1 0,-1 0-4 16,1-1-26-16,-1 0-58 0,-1-9-111 16</inkml:trace>
  <inkml:trace contextRef="#ctx0" brushRef="#br0" timeOffset="6750.8193">18690 2711 486 0,'0'0'32'0,"0"0"-6"0,0 0-11 16,0 0-10-16,0 0-8 0,0 0-6 15,0 0 0-15,0 0 4 0,0 0 4 16,-16 6 0-16,13 14 2 0,2 6-1 0,1 4 1 16,-3 0 0-16,3 2 1 0,-1-1 0 15,-2 4-1-15,0-1 0 0,1-2-2 16,-2-1 1-16,-1-3-2 0,3-10 2 16,-1 0 0-16,-1-5 0 0,2-2 1 15,1-1 0-15,-1-5-1 0,2 1 0 0,0-6 0 16,-1 0 2-16,1 0 2 0,0 1 2 15,0 1 1-15,0-2 1 0,1 0-4 16,8-2-3-16,5-8-2 0,1-4 0 16,3-3 0-16,-3-1-3 0,1 1 3 15,-1 0-5-15,0 4 5 0,-6 2 1 0,-2 5 0 16,0 0 0-16,-4 5 0 16,0-2-2-16,0 1-2 0,-3 2-1 15,0-1 0-15,4 1 3 0,-1 0 2 16,3 6 3-16,3 6-3 0,-5-4 2 0,3 7-2 15,-1-2 3-15,-3-1-2 0,3 2 0 16,-1-5 2-16,1-1-1 0,-1-1 1 16,-2-4 2-16,4 2 0 0,-3-3 0 15,11-2-1-15,1-2 1 0,1 2-5 16,6-5 0-16,-1-5-4 0,-1-4-3 16,2-3-9-16,-1-1-10 0,-3-2-2 15,4-1-4-15,-3-3 6 0,-2-1 4 16,-1 2 7-16,-4 0 5 0,-5 6 8 15,-3 5 8-15,-4 7 6 0,1 0 5 0,-2-2 2 16,0 2-2-16,-3-5-2 16,0 8-1-16,-2-1 1 0,-6 1 1 0,1 2-2 15,-6 2-2-15,-3 11-2 0,4-2-2 16,1 0-2-16,6-1-3 0,1 0 0 16,2-2-2-16,1 1-1 0,2 0 2 15,1-4-1-15,1 2 1 0,0-3 2 16,0 0 2-16,6 3 1 0,1-1-1 15,3-5-2-15,8-2-1 0,0 1-3 16,3-3-1-16,0-5-1 0,-4-1-2 0,-6 1 1 16,-4 2 1-16,-2 0 0 0,-3 1 1 15,1 2-2-15,1 0-1 0,-4 3-2 16,0 0-1-16,0 0 0 0,0 0 6 16,2 0 3-16,-2 0 4 0,0 2-1 15,0 2-1-15,-3 8-2 0,-3 0 0 0,5-2-1 16,-2 1 2-16,3-2 0 15,0 2 0-15,-1-3-1 0,8 0 4 16,1-1-4-16,5-3 4 0,3-2 1 0,2-2-9 16,5-3-7-16,-3-7-34 0,0 2-43 15,-1-3-67-15,-4 2-88 0</inkml:trace>
  <inkml:trace contextRef="#ctx0" brushRef="#br0" timeOffset="8036.9452">17634 3522 143 0,'0'0'25'0,"0"0"0"0,0 0 1 0,0 0 0 15,0 0 1-15,0 0 1 0,0 0-7 16,0 0-7-16,0 0-7 0,-4-10-2 16,14 6-2-16,3-2 3 0,9-2 1 15,2 1-1-15,4-3-1 0,5-1 0 16,9-1-4-16,6 0 0 0,3-4-1 0,5 1 1 16,0-1 0-16,2 0-1 15,-6-1-1-15,0-1-1 0,-1 2-3 16,-8 1 3-16,-1 0-1 0,-9 1 0 15,-8 3 3-15,-6 2 2 0,-9 2 3 0,-4 6 2 16,-6 1 5-16,1-1 1 0,-1 1 4 16,1 0-1-16,-1 0-7 0,0 0-2 15,0-1-8-15,0 1-5 0,0 0-2 16,-1 0-3-16,-7 0-8 0,-1 0-10 16,-6 3-27-16,5 1-56 0,-3 2-73 15</inkml:trace>
  <inkml:trace contextRef="#ctx0" brushRef="#br0" timeOffset="14697.5182">16144 2538 252 0,'0'0'14'0,"0"0"-7"16,0 0-10-16,0 0-8 0,0 0 2 16,0 0 2-16,0 0 3 0,0 0 5 15,0 0 0-15,-15 70 2 0,9-32-1 16,-4 4 2-16,1 4-2 0,1-2-1 0,-2-3 4 15,1-2-2-15,-1-5 0 0,1-5-1 16,4-4-2-16,-1-8 0 0,1 0 7 16,2-9-2-16,2-3 3 0,-1 0 3 15,2-5 3-15,-1 0 9 0,1 0 15 16,0 1 13-16,-2-1-6 0,2 0-9 0,-1 0-15 16,0-14-18-16,-2-7-2 0,6-11 1 15,-3 0 1-15,0-6-2 16,5-3-1-16,3-5 0 0,1-2-4 15,0 1 3-15,3 1 0 0,0 1 1 0,4 5-1 16,-3 0 1-16,4 5-4 0,-2 2 3 16,2 1-5-16,0 3-1 0,3 3 5 15,2 3-6-15,-1-1 6 0,0 4 1 16,4 4 1-16,1-1-1 0,-1 2 1 16,-1 3-1-16,-1 2-2 0,-7 5-1 0,-2 3-2 15,-5 0-1-15,2 2 0 16,0 6 1-16,-4 7 1 0,1 7 3 15,-3 2-2-15,-5 7 10 0,-2 4-1 16,-9 4 2-16,-1 1 0 0,-6 0-4 0,-4-1 0 16,-7-1 3-16,-2-1-4 0,-2-1 0 15,0-2 1-15,-1-4-1 0,3 2 1 16,6-6-2-16,2-4 1 0,6-8-2 16,7 0 2-16,2-5-1 0,4-6 2 15,3 2-1-15,1-3-2 0,-2 0-10 0,2 0-29 16,0-4-40-16,0-13-40 15,3-12-48-15</inkml:trace>
  <inkml:trace contextRef="#ctx0" brushRef="#br0" timeOffset="15591.6783">16606 2217 247 0,'0'0'30'0,"0"0"-10"0,0 0-18 16,0 0-17-16,0 0-3 0,0 0 5 15,0 0 10-15,0 0 8 0,0 0-1 16,0 0 1-16,-23 60-4 0,16-35 5 0,-3 4-4 16,-3-1 3-16,4 0 3 15,2-3-7-15,-2-5 5 0,6-1-5 16,-1-7 2-16,3-6-2 0,1-1 0 15,0-5 0-15,-2 0 1 0,2 0 8 0,0 3 5 16,0-2 3-16,0-1 0 0,3 0-7 16,11 0-5-16,6-11-1 0,1-2-2 15,2-5-1-15,-4-1-4 0,-3-4 3 16,-2 5-4-16,2 1 4 0,-6 4-5 16,0 3 1-16,-5 3 3 0,-2 5-3 15,0-1 1-15,-3 3-7 0,0-2-3 16,0 2 7-16,2 0-2 0,1 2 14 15,2 7-1-15,2 6-3 0,-3 2 5 0,2 5-5 16,-3-3 0-16,1-3-1 0,1-2 1 16,0-6 0-16,-2 0 0 0,4 0 3 15,-1-2-1-15,2-1 2 0,-5-5 1 16,8 3-3-16,-1-3 0 16,7 0-3-16,4-8-3 0,-1-4-3 0,0-3-3 15,-2-2-3-15,-1-1-4 0,-3-4 3 16,2 0 0-16,-4 3 3 0,-3 4 5 15,-1 0-1-15,-4 8 6 0,-2 2 4 16,2 0 1-16,-4 5-3 0,0 0-1 0,0 0-9 16,2 0-10-16,-2-3 5 0,0 3 4 15,1 0 9-15,-1 3 4 0,-1 12 1 16,1-3-4-16,0 9-2 0,1-3 6 16,1-1-4-16,-1 0 5 0,4-5-3 15,-3-4 1-15,5-2 1 0,1-1 1 16,0-4 0-16,8 0-5 0,0-1-4 0,7-4-8 15,-1-8-14-15,-2-5-25 0,3-6-9 16,3-2-10-16,0 0 13 0,-1 1 22 16,-2 4 18-16,-7 5 15 0,-4 4 6 15,-6 4 6-15,-5 2 5 0,3 1 4 16,-4 4 1-16,0-1-4 0,0 1-8 0,0 0 0 16,0 0-4-16,0 0 0 15,-1 5 5-15,-8 7-5 0,2 6 2 16,0 3-4-16,1 3 1 0,0 4 1 15,3 3-5-15,-3 1 6 0,2 3-5 0,0 3-1 16,-4 5 0-16,-1 5-1 0,3 1 2 16,-5 4-1-16,2-2 2 0,-3-2-2 15,-3-5 1-15,-5-4 1 0,-3-5-1 16,0-4 2-16,-2-8 1 0,-1-1 3 16,0-8 0-16,9-6 3 0,-1-3-1 15,7-3 1-15,-1-2-3 0,-1-8-4 16,3-7-7-16,2-8-6 0,6-7-8 0,2-5-17 15,9-7-24-15,7-8-32 16,4-3-22-16</inkml:trace>
  <inkml:trace contextRef="#ctx0" brushRef="#br0" timeOffset="16160.3882">17451 2145 168 0,'0'0'39'0,"0"0"-7"16,0 0-11-16,0 0-8 0,0 0-5 16,0 0-2-16,0 0 2 0,0 0 3 15,0 0-1-15,-58 8 1 0,39 3-4 16,5 3-1-16,2-6-5 0,3 4-1 16,4-5 0-16,0 2 0 0,2 2 0 15,-1-1 0-15,1 2 2 0,3-2 0 16,0 5 7-16,0-3-7 0,3 2 5 0,3-5-6 15,0-2-1-15,-2 3 2 0,2-5 1 16,-2 3-2-16,-1-4-1 0,1 0 0 16,-4-4-1-16,0 0-2 0,0 0 4 15,-2 1 5-15,2 7-2 0,0-2 7 16,0 5-3-16,-3 1-3 0,-3-4 0 16,-4 3 0-16,2-5-3 0,0-2 0 15,1 3-2-15,2-6-1 0,1 4 0 16,4-5-1-16,-2 0 0 0,2 0-2 15,0 0 0-15,0 0-9 0,5-8-24 0,5-4-16 16,6-6-8-16,3-3-15 0,4 1 24 16,0 0 9-16,-2 3 12 0,-2-1 15 15,-1 9 8-15,-5-1 10 0,-6 3 8 16,-1 4 16-16,-2 1 12 0,-4 2 7 16,0-1-2-16,0 1-10 0,1 0-14 0,1-2-11 15,-1 2-9-15,1 0-7 0,-1 0 6 16,-1 0 6-16,0 0 6 15,2 0 6-15,-2 2-3 0,0 4-2 16,0 6 1-16,0 0-2 0,0 1 2 0,-2 1-5 16,2-8-1-16,0 5-1 0,0-7-2 15,0 1-1-15,2 4 0 0,-1-4 4 16,1-1-7-16,1 4 0 0,0-5-43 16,-1 0-65-16,5-3-63 0</inkml:trace>
  <inkml:trace contextRef="#ctx0" brushRef="#br0" timeOffset="16307.9953">17684 1999 195 0,'0'0'5'0,"0"0"-4"16,0 0-2-16,0 0-3 0,0 0 0 15,0 0-3-15,0 0-10 0,0 0-45 16</inkml:trace>
  <inkml:trace contextRef="#ctx0" brushRef="#br0" timeOffset="17028.963">17781 2213 258 0,'0'0'17'0,"0"0"-4"16,0 0-8-16,0 0-11 0,0 0-9 15,0 0 7-15,0 0 1 16,0 0 5-16,0 0 11 0,0 0-3 0,-25-1 4 16,6 13 3-16,5-1 3 0,4-2-3 0,-1-1 0 15,0 2-5-15,7-1-4 16,-4 2 4-16,4-2-7 0,2-3 6 15,1 4-7-15,1-3 0 0,0 3 1 16,0-1 5-16,6-3-1 0,6 0 0 0,6-5-3 16,5-1-5-16,3 0-19 0,-1-1-19 15,4-7-9-15,1-2 2 0,2-3 19 16,0 0 20-16,4-1 11 0,-4 1-2 16,-2 1 1-16,-7-1-1 0,-1 1 3 15,-6 3 0-15,-9 1 4 0,-3 1 5 0,-2 2 5 16,-1 0 5-16,1 2 4 0,-2-1-5 15,0 1-2-15,-3 0-7 16,-6-1-1-16,-5 4 1 0,-4 0 0 0,-6 7 0 16,2 0-1-16,3 3 2 0,-2-1-3 15,3 2-1-15,7-4-2 0,0 5-2 16,2-1-2-16,3-3 3 0,-2 4-5 16,1-3 3-16,3-4-4 0,3-1 1 15,1-1 2-15,0 2 2 0,1 0 3 16,6 1 0-16,3-4 1 0,9-2-5 0,0 0-2 15,7-8-7-15,-2-2 0 16,-2-4-9-16,-3 2 4 0,-2-1 0 0,-4 5 2 16,-1-2 3-16,-6 3 2 0,-3 3 1 15,-1 1 1-15,-2 3-1 0,0 0 2 16,0 0 3-16,0 0-2 0,2 0 0 16,-2-2 2-16,0 2 2 0,0 0-1 15,-2 0 1-15,-2 3-2 0,-2 6-1 16,1-1 1-16,2-5-1 0,1 1 0 15,2-4 3-15,0 4 4 0,-1-1 6 0,5 4-3 16,5-1-3-16,2-6-1 0,9 0-11 16,0-6 4-16,7-4-2 0,-3-2-5 15,2-4-15-15,3-5-28 0,-1-1-17 16,2-4-25-16,-1-4-6 0,-3 0 16 16,-3-1 20-16,-5-1 28 0</inkml:trace>
  <inkml:trace contextRef="#ctx0" brushRef="#br0" timeOffset="17268.5061">18397 1903 20 0,'0'0'39'0,"0"0"3"15,0 0 4-15,0 0-6 0,0 0-3 16,0 0-3-16,0 0-2 0,0 0-1 0,0 0-5 16,0 0-10-16,-96-79-6 0,95 79-6 15,1 0-2-15,-6 0 1 0,1 0 3 16,-2 5 2-16,0 1-2 0,4 5 1 16,0 5-2-16,2 6 2 0,-1 4 1 15,2 4-5-15,0 2 2 0,-1 1 0 0,1 0-1 16,1-3-1-16,-1-1 0 0,2-2 1 15,-1-7-1-15,1-2-3 0,-4 1 1 16,4-7-1-16,-1 3 0 16,2-4 0-16,-1-6 0 0,3 2-1 0,0-4 1 15,3 0-8-15,9 0-49 0,1-3-67 16,10 0-86-16</inkml:trace>
  <inkml:trace contextRef="#ctx0" brushRef="#br0" timeOffset="17429.6085">18719 2141 514 0,'0'0'37'16,"0"0"-13"-16,0 0-7 0,0 0-10 16,0 0-6-16,0 0-6 0,0 0-6 15,0 0-10-15,0 0-34 0,0 0-155 16,-11 0-29-16</inkml:trace>
  <inkml:trace contextRef="#ctx0" brushRef="#br0" timeOffset="25240.7646">15918 5575 9 0,'0'0'9'0,"0"0"-1"16,0 0 0-16,0 0-1 0,0 0 2 16,0 0 0-16,0 0-1 0,0 0 0 15,0 0-2-15,-103-79 0 0,87 72-1 0,-1-1-2 16,3 1 1-16,-5 0-3 0,0 2 0 15,-4-2-1-15,-2 3 2 0,-4 0-1 16,-1-1-1-16,-2 0 1 0,-4 1 0 16,3 1-1-16,-2-2 1 0,0-1 2 15,-1 0-2-15,0 1 1 0,0-2 2 16,-2 1-2-16,1 1 1 0,-4-1 0 16,1 0 0-16,-1 3-1 0,-2 0 0 15,4 4 0-15,-3-1-1 0,-1 0 0 16,-2 0 0-16,-1 0 1 0,-1 2 0 0,1 1-1 15,2 2 0-15,-3 2 0 0,2 4-1 16,0-2 1-16,-3-1 1 0,3 1-1 16,1-1 0-16,3 0-1 0,-1 0-1 15,5 0 2-15,-1-3-1 0,5 3 1 16,-2-1 0-16,2 0-1 0,-1 2 2 0,3 0-1 16,-1 2-1-16,1 1 1 15,0 1-1-15,-5 2 1 0,1 0 1 0,0 0 1 16,-1 4 1-16,0 1-1 15,-4-2-2-15,3 4 2 0,3 1-2 0,-3 3 0 16,4-2 2-16,0 1-1 0,1-1 2 16,0-1-1-16,3-1-2 0,3-2 0 15,0-3-1-15,3 5 0 0,0-4 0 16,3 1 0-16,1 0 0 0,3 1 1 16,-3 3-1-16,3 4 3 0,-1 0-3 15,2 4 1-15,-3 1 0 0,3 2-1 16,-1 1 1-16,-2 0 0 0,3-2 1 15,-5 1-1-15,5 0-1 0,-2 1 2 16,0-3 4-16,1-1-5 0,3 0 3 0,-2-2-5 16,4-1 1-16,2-3 0 0,2-2 1 15,3 2 1-15,4-3 2 0,0 1 4 16,1-2 0-16,7 3 1 0,1-2-4 16,4 3 0-16,3-1 0 0,0 1 1 15,0 1-3-15,4 2 3 0,-1 0-2 0,3-1 0 16,1-1 1-16,2 2-3 15,1-3 2-15,1-1-1 0,2-1 1 0,3 2 1 16,1-2-2-16,3 0-1 0,0-3 2 16,5-2-1-16,-1-3 3 0,1-2 0 15,1-5 0-15,0-1 0 0,4-4-2 16,-3 1 1-16,2-3-3 16,-3-1 3-16,2 0-3 0,0-1 0 0,-2 1 1 15,4-7-2-15,1 2 1 0,2-2 1 16,-1-3-3-16,1 0 1 0,-3 2-2 0,3-4 1 15,-1 1 0-15,0 0 1 0,-1 1-1 16,1-4-1-16,1 0-1 0,-1-1 0 16,1-1 1-16,3-2 0 15,-4 1 1-15,4 0 0 0,-4-2-3 0,1 1 2 16,-2-2 0-16,-3-1-1 0,1-5 0 16,0-2 2-16,-3-1-2 0,2-6 1 15,-5 2 1-15,2-2-1 0,-1-3 1 16,-1 1 0-16,-2 0 0 0,-1-2 0 15,-1 1 0-15,-5 1 2 0,0-1 0 0,-4 1-2 16,-3 1 2-16,-5 0 0 0,-1 2 3 16,-5 2 1-16,-4-1 4 0,0 4 4 15,-7 0-1-15,-1 0 2 0,1 1-4 16,-1-1-4-16,-4 0 0 0,0 1-3 16,-1-2 2-16,-2 2 0 0,0-3-4 15,4 2 1-15,-3 1-2 0,2 1 0 16,-3 0 0-16,3 1 3 0,-2 2-1 15,1-1 3-15,-1 2 0 0,1 1-4 0,-2 0 4 16,-2 4-3-16,0-1 1 0,2 3 2 16,-2 5-2-16,2-1 0 0,0 1 0 15,-5 1 0-15,-1-4-2 0,4 4 1 16,-3 2-2-16,-2-1-1 0,0 4 0 16,0-2-2-16,-4 3 2 0,2 1 1 15,-2 1-2-15,-6 1 1 0,1 1 0 0,-1 0 0 16,-1 0-1-16,1 4 2 0,0 1-1 15,0-2 0-15,1 2 1 16,5-3-2-16,1-2 0 0,7 2 0 16,3-2-13-16,1 0-67 0,6 0-104 0,-2 0-43 15</inkml:trace>
  <inkml:trace contextRef="#ctx0" brushRef="#br0" timeOffset="32899.8989">14116 5021 5 0,'0'0'8'16,"0"0"1"-16,0 0-8 0,0 0-5 15,0 0-1-15,0 0 3 0,0 0-1 16,0 0 4-16,0 0 1 0,0 0 4 16,12 8 1-16,-11-8 2 0,-1 2 1 15,0-2 0-15,2 0 2 0,-2 1-3 16,0-1 0-16,1 0-1 0,-1 2-1 16,0-2-3-16,0 0-1 0,0 1 1 15,0-1-2-15,0 0 2 0,0 1-1 16,0-1 1-16,0 0 2 0,0 0-3 0,0 2 3 15,0-2-1-15,0 0-1 0,0 0 0 16,3 0 2-16,-3 2 4 0,0-2 2 16,0 0 3-16,0 0 2 0,0 0-3 15,1 0 0-15,-1 0-2 0,5 0-5 16,2-4-1-16,4-3-3 0,3-5 0 0,0 0 0 16,2-1-1-16,4 0-2 15,-1-3 2-15,4-1-4 0,3-3 4 16,0 0-2-16,3-3 1 0,1-2 1 15,2-4-1-15,3 0-1 0,1-3 0 0,3-3 0 16,6 0 0-16,-3-1-1 0,7-4 1 16,0 2 0-16,3 0 0 0,0 1 2 15,5 1 0-15,-5 2 0 0,3-1-2 16,-3 4 1-16,-3 2-2 0,3 4 1 16,-3 5 0-16,-2 0-1 0,-1 3 1 0,-3 3 0 15,-1-2 0-15,1 0 0 16,-3 2 1-16,-1-3-1 0,-1 2 0 15,-3 2 0-15,0-1 0 0,-6-1 0 16,-2 0 2-16,-5 2 1 0,0-1-2 0,-5 0 0 16,-5 5 0-16,-2-2-2 0,-3 6 2 15,-4 2 0-15,1 0 1 0,-4 3-1 16,0-1 0-16,0 1-2 0,2-2 1 16,-1 2 0-16,1-1-1 0,-1 1 1 15,1-2 0-15,-1 2 1 0,1-1-1 0,-1 1 0 16,0-2 0-16,6-1 0 0,1-3 0 15,2 0 1-15,3-2 0 0,-2 1-1 16,1-2 1-16,5-1-1 16,-2 2 0-16,-4 3 1 0,-3 0-1 0,-1 1 2 15,-4 1 0-15,0 0 3 0,2 3 2 16,-5 0 2-16,0-2 1 0,0 2 1 16,2 0-1-16,-2 0-1 0,3-2-1 15,-3 2-1-15,1 0 0 0,-1-1 0 16,0 1-2-16,2 0-1 0,-2 0 2 0,0-2-3 15,1 2 2-15,-1 0-5 0,0-1 0 16,0 1-1-16,0 0-2 0,0-1 0 16,0 1-4-16,0-2-1 0,0 2-2 15,0-1-4-15,0-1-4 0,-1-3-19 16,-7-2-8-16,-3-4-1 0,2 1-26 16,-1-1-17-16</inkml:trace>
  <inkml:trace contextRef="#ctx0" brushRef="#br0" timeOffset="33280.9695">15705 3741 36 0,'0'0'11'0,"0"0"1"15,0 0-1-15,0 0 1 0,0 0 3 16,0 0 4-16,0 0 0 15,0 0 1-15,0 0 6 0,-11 3 2 16,11-3 1-16,1 2-1 0,11 0-9 0,8-1-6 16,5 1-5-16,1-4-2 0,3 2-4 15,0 0 0-15,-2 0 0 0,2 2-4 16,-5 1 0-16,-7-1-3 0,-2 1 0 16,-4 1-2-16,-6-1 1 0,4 4 5 15,-6 3 3-15,-2 5 5 0,-1 1 0 0,-1 5 0 16,-9-1 1-16,-3 3-2 0,-3 0 1 15,-2 2 0-15,-2-1 0 0,0-2-1 16,-2 1-4-16,2 2 1 16,1-4-2-16,2 1-1 0,4-1 0 0,0-1-1 15,1 0 0-15,3-2-1 0,2-5 1 16,2 2-2-16,0-7-1 0,2 3-9 16,-1 4-48-16,2-6-74 0</inkml:trace>
  <inkml:trace contextRef="#ctx0" brushRef="#br0" timeOffset="33440.5399">16068 4275 196 0,'0'0'-1'0,"0"0"-5"0,0 0-2 16,0 0-1-16,0 0-58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4-25T05:56:08.0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16934 13333 10 0,'0'0'25'0,"0"0"3"16,0 0 2-16,0 0-1 0,0 0 2 16,0 0 1-16,0 0 4 0,0 0 0 0,0 0-2 15,-91-3-3-15,83 7-4 0,-2 0-2 16,2 3-1-16,0-3 1 0,0 1 1 15,0 1-1-15,5-4 5 0,0 1 0 16,3-3-3-16,-1 0-1 0,1 0-8 16,-2 0-6-16,1 0-2 0,-1 0-3 15,2 0-1-15,-1 1-1 0,1 5 1 16,0 4 1-16,4 3 2 0,8 4-1 0,8-4 0 16,6-1 0-16,7-3-1 0,11-1 2 15,9 0-3-15,11-6-2 0,15-2-1 16,9 0-1-16,11-4 2 0,8-2-1 15,10-3 0-15,4 6 1 0,4 2 0 16,-4 1 0-16,-1 3-1 0,-3 4 0 16,-7 4-2-16,-7 1 0 0,-8-2-1 15,-10 1-1-15,-11-1 0 0,-7-2 0 16,-11 1-1-16,-9-4 1 0,-8 0 1 16,-13 0-1-16,-12-3 1 0,-6-1 1 0,-8-1 3 15,0 0 0-15,4 0-1 0,0 0 0 16,2 0-4-16,-2-5-1 0,-2 0 1 15,-1 1-1-15,1-7 0 0,-2 5-3 16,0-6-2-16,1-1-3 0,2 3-3 16,3-5-6-16,0 5-1 0,4-2-5 0,3 4-3 15,-2 6-3-15,5-3-9 16,-6 4 0-16,5 1-3 0,-4 0 3 16,-5 0 5-16,7 0 3 0,-9 0 6 15,1 0 11-15,2 0 10 0,-7 0 9 0,0 0 7 16,0 0 3-16,0 0-1 15,2 0 2-15,-2 0 4 0,0-2 0 0,0-2 1 16,0-1-1-16,-5-2-1 16,1-1-1-16,-1 0-5 0,1 0-1 0,0-1-5 15,-1 2 1-15,-2-1-2 0,3 1 1 16,0-3 3-16,-1 3 0 0,1-3 0 16,-1 2 0-16,5 3 0 0,-5-4 0 15,3 4-1-15,1 0 1 0,0 2 0 0,1 3-1 16,-2-1 2-16,2 1-1 0,0-1 1 15,-1-1-1-15,-1-3 0 0,1-1-1 16,-1 2-3-16,1-1 0 0,1 5 1 16,0-2-4-16,0 2 1 0,0 0-2 15,0-6-2-15,0 2 0 0,7-1 1 16,1 1 0-16,1 3 0 0,6 1 1 0,-1 0 0 16,4 7 1-16,-1 3 0 0,-1 4 2 15,3 1-2-15,-2 5-1 0,-3 2 1 16,2 4 1-16,-6 3-3 0,-1 3 2 15,-1 2-1-15,-6 1 1 0,-1-1 0 16,-1-1 2-16,-5-5 0 0,-5 0 0 0,-2-4-1 16,-5 0-1-16,2-6-3 15,-2-1 1-15,4-3-5 0,0-3-2 16,4 0-7-16,5-3-21 0,-2-1-41 16,1 2-82-16,0-6-116 0</inkml:trace>
  <inkml:trace contextRef="#ctx0" brushRef="#br0" timeOffset="465.755">19318 13956 411 0,'0'0'51'16,"0"0"-3"-16,0 0-8 0,0 0-10 16,0 0-11-16,0 0-8 0,0 0-4 15,0 0-1-15,0 0 2 0,0 0 0 16,-10 2 1-16,8 16-2 0,-1 7 1 0,2 2-4 16,1 4 0-16,-3 3-1 0,0 1 0 15,0 5-3-15,-1-1 2 16,-1 1-2-16,1-2 1 0,0-1-1 15,-2-4-1-15,3 1 4 0,-1-6-5 0,1-8 2 16,0 0-6-16,2-8-8 0,1 1-8 16,0-1-32-16,0-4-45 0,5 0-84 15,7-8-65-15</inkml:trace>
  <inkml:trace contextRef="#ctx0" brushRef="#br0" timeOffset="891.7138">19682 13941 429 0,'0'0'31'15,"0"0"-2"-15,0 0-3 0,0 0-4 16,0 0-6-16,0 0-3 16,0 0-6-16,0 0 0 0,0 0-2 15,0 0 0-15,-224 48-1 0,207-24-1 0,3 1-2 16,2-1 0-16,6-5-2 0,3-1 0 15,3-1 0-15,-2-2-1 0,7 4-1 16,1-9 1-16,5-2 0 0,-4-4 1 16,7-4 2-16,4 0 0 0,2-2 1 15,6-6 2-15,-5-4-3 0,-1-2 1 16,-7 3 0-16,-2 1 1 0,-2 2 5 0,-6 5 1 16,2 0 4-16,-5 3 0 0,0-2-1 15,0 2-2-15,1 0-2 16,-1-1-3-16,0 1 0 0,1 0 1 0,-1 0-1 15,0 4 0-15,0 10-1 0,-1 7 1 16,1 5-3-16,0-2 2 0,-1 2-3 16,1 2 0-16,0-1-1 0,1 1 1 15,-2-2-2-15,1 1 1 0,0 1 3 16,-2-3-6-16,2 1 4 0,0-6-7 0,0-1-3 16,0-6-4-16,-1 1-14 0,1 2-20 15,3-6-52-15,-1-1-50 0,7-8-103 16</inkml:trace>
  <inkml:trace contextRef="#ctx0" brushRef="#br0" timeOffset="1306.4806">20007 13980 401 0,'0'0'65'15,"0"0"-7"-15,0 0-10 0,0 0-12 16,0 0-16-16,0 0-6 0,0 0-7 15,0 0-1-15,0 0-1 0,0 0 1 16,-99 3-3-16,80 17-1 0,0 2-2 16,0-2 2-16,2 2-3 0,5-1 0 15,2-4-2-15,3 0 2 0,4-6-2 16,3-1-1-16,0 0 0 0,0-1-1 0,6-2-1 16,3-4-2-16,6-2-2 15,3-1-4-15,2-3 0 0,2-5 0 0,1-3 3 16,-6-3 6-16,-2 7 6 0,-5-1 3 15,-3 4 1-15,-4 1 2 0,3 1-1 16,-6 2 0-16,0 0 1 0,0 0 0 16,0 3 2-16,0 11 1 0,-4 7-2 15,-4 9 1-15,1-4-3 0,2 0 0 0,1 0 0 16,-1 0-3-16,3-1-1 0,1-1 0 16,1-8 0-16,-2 1-1 0,2-4 3 15,0 1-1-15,0-2 1 0,0 1-6 16,2-1 1-16,-2-7-5 0,3 4 0 15,-1-6-3-15,-2 0-20 0,3 1-49 16,-3-4-122-16,6 0-64 0</inkml:trace>
  <inkml:trace contextRef="#ctx0" brushRef="#br0" timeOffset="1715.2826">20326 13973 573 0,'0'0'12'15,"0"0"2"-15,0 0 7 0,0 0-2 16,0 0-8-16,0 0-5 0,0 0-7 16,0 0-1-16,0 0 2 0,1-29 0 0,18 23-1 15,0 1-1-15,4 2-1 0,3-1 0 16,-2 1 0-16,-2-1 0 0,1 1 1 15,-6-1-1-15,-2 2 2 0,-2 1 0 16,-7-1 1-16,1 2-2 0,-7 0 4 16,0 0-4-16,0 0 5 0,4 0 0 0,1 0 3 15,-1 6 4-15,-2 8-1 0,-2 6 3 16,-5 6-1-16,-5 4-1 0,0 5-3 16,-2 3 1-16,-1 4-4 15,1 5 0-15,1-2-4 0,0 1 1 0,2 0-2 16,0-3 2-16,5-3 1 0,-2-2-4 15,3-4 4-15,0-3-5 0,-2-4 2 16,3-10-1-16,-1 0-3 0,0-2-5 16,1-7-14-16,-4 6-28 0,1-4-58 15,4-6-87-15,-9-1-64 0</inkml:trace>
  <inkml:trace contextRef="#ctx0" brushRef="#br0" timeOffset="1922.7851">20229 14465 637 0,'0'0'31'0,"0"0"0"15,0 0 0-15,0 0-7 0,0 0-9 16,0 0-3-16,0 0-11 0,0 0 2 16,0 0-2-16,0 0-3 0,202-105-2 0,-166 97-3 15,-4 1-2-15,-3 0-3 0,-4 0-2 16,-7 4-7-16,-7 0-15 0,0 3-22 15,-5 0-29-15,-2 0-52 0,2 0-59 16</inkml:trace>
  <inkml:trace contextRef="#ctx0" brushRef="#br0" timeOffset="7368.0873">18955 14713 54 0,'0'0'24'16,"0"0"3"-16,0 0-2 0,0 0-4 16,0 0-5-16,0 0-4 0,0 0 1 15,0 0-1-15,0 0 4 0,8-38 1 16,-6 37-1-16,-2-1-2 0,1 2-3 0,-1-1-3 16,2 1 4-16,-2 0 8 0,1 1 10 15,-1 16 1-15,-1 10 0 0,1 11-6 16,-2 6-10-16,2 2 1 0,-1 3-6 15,-2 1-3-15,0-1 0 0,-1 0-4 16,1-4-1-16,2-3-2 0,-2-3 0 16,3-5-2-16,0-11 6 0,-2-4-3 15,2-5-1-15,0-8 1 0,0 1 1 16,0-7 2-16,0 0 2 0,0 0-1 16,0 0-4-16,0 0-1 0,0-15-5 0,2-7 4 15,-1-6 2-15,2 0 1 0,2 1 1 16,-2 2-1-16,2 0-3 0,-2 9 0 15,1 0-1-15,0 7 0 16,-2 5-1-16,1 0-1 0,-3 4 2 0,7 0 1 16,4 0 1-16,6 4-1 0,4 3 3 15,1 4-2-15,-3-2-1 0,2 0 1 16,1-4-4-16,1-3 4 0,-2-2-1 16,2 0 1-16,-3-2-1 0,0-8-1 15,0-3-4-15,-1-1 0 0,-3-1 0 0,0 0-3 16,-5-4 0-16,1 1-2 0,-2-1 0 15,-6 4-1-15,-1 0 3 0,2 3 3 16,-5-1 1-16,1 0 4 0,-1-1 2 16,0 2 3-16,0-1-1 0,-1 2 1 15,-1 7 2-15,2-1 1 0,0 5 0 0,0-2 2 16,0 2-2-16,0-1 1 0,-1-1-2 16,-1 2-2-16,1 0 3 0,-2 0-2 15,-1 0 1-15,-1 10 1 0,0 5-3 16,2 6 2-16,0 3-2 0,-2 0 0 15,5 2-1-15,0-3-1 0,0 2 2 16,-1-2-3-16,1 0 2 0,0-2-1 16,0 1-2-16,-1-5-2 0,1 1-1 15,0-6-3-15,0 2-1 0,1 0-4 16,-1-1-9-16,-1-1-11 0,1-7-27 0,4 3-35 16,-1-3-63-16</inkml:trace>
  <inkml:trace contextRef="#ctx0" brushRef="#br0" timeOffset="8322.385">19484 15067 270 0,'0'0'28'0,"0"0"-7"0,0 0 7 15,0 0 0-15,0 0 0 0,0 0-6 16,0 0-7-16,0 0-6 0,0 0-4 15,-2 85-3-15,4-61 0 0,2-2-1 16,-1-7 0-16,2-1 1 0,-1-3-2 16,0-3 2-16,1 2-2 0,-3-6 0 15,4 2 1-15,-1-4 1 0,-3 0-2 16,9-2-1-16,0 0-3 0,2-7-2 0,6-5-3 16,-6-1 1-16,0-3-2 15,-1-1-5-15,-5 3 4 0,-1-1-1 0,-1 6 4 16,-3 3 5-16,1 1 3 0,-3 5 0 15,0 0 0-15,0 0 0 0,0 0 3 16,0 0 2-16,0 0 3 0,0 0 0 16,0 0-1-16,0 2 0 0,0 4-1 15,0 6 0-15,0 2-1 0,1-3-1 0,2-1 0 16,1 0 1-16,2-3-1 0,3-2 0 16,-1 1-3-16,6-6 0 15,6 0-2-15,3-1-2 0,7-10-1 16,-1-5-4-16,2-2-3 0,-1-2-4 0,-1 0-5 15,0 0-4-15,-5 0-3 0,-2 5 3 16,-7 1 3-16,-7 6 6 0,-4 5 8 16,-4 3 4-16,0-2 6 0,0-1 1 15,0 0 7-15,-9 0 2 0,-3 2 4 16,-3 1 3-16,-3 6 1 0,-1 5-2 0,4 1-1 16,1-1-4-16,4-2-2 0,2 2-3 15,4-4-5-15,3-2-3 0,-2 6 0 16,3 0-1-16,1 4-1 0,3-1 0 15,4-2 1-15,1 0-2 0,2 2 2 16,2 5 0-16,-3 2-1 0,3 2 0 16,-1 5 0-16,-3 6-2 0,-2 3 2 0,-2 2 0 15,-2 3 0-15,-3 3-1 16,-1-1 0-16,1-3 2 0,-7-2 2 16,-6-6 3-16,0-4 1 0,-5-4 3 0,2-6-2 15,-1-5-2-15,5-5 0 0,5-4 0 16,-4-5 1-16,1 0-1 0,-6-9-3 15,1-8-5-15,5-5 0 0,4-6-4 16,6-3 2-16,2-3 0 0,3-2-2 16,7-1 1-16,0 2-1 0,6-2-2 15,3 3-1-15,1 2 0 0,1 1-1 16,3 2 6-16,2 0 2 0,0 2 5 16,2-2 1-16,-2 3-1 0,1 2-1 0,-6 1 1 15,-1 2-2-15,-1 3 1 0,-9 4 0 16,-2 2 1-16,-3 5 2 0,-4 2 0 15,0 1 3-15,-3 4 0 0,0-2-1 16,0-3 0-16,0 1-2 0,-2-1 0 16,1 2 0-16,-5 1 3 0,1 2 0 15,-6 0 2-15,3 0-1 0,-2 0 0 0,2 2 2 16,3 6 1-16,-3 4-1 16,4-3-2-16,-2 6 0 0,3 2-4 0,3-6-2 15,0 8 1-15,0-4-2 0,3-4 2 16,3 2-2-16,-2-3-2 0,2-5 2 15,1 3-5-15,1-3-1 16,2-1-6-16,0-2-9 0,0-1-21 0,4-1-41 16,6 0-75-16,-2-1-62 0</inkml:trace>
  <inkml:trace contextRef="#ctx0" brushRef="#br0" timeOffset="8572.7154">20532 14989 488 0,'0'0'1'16,"0"0"8"-16,0 0 2 0,0 0 3 0,0 0-1 15,0 0-5-15,0 0-5 0,0 0-4 16,0 0 0-16,0 0-1 0,11 200-1 15,-9-179-1-15,1-4-4 16,-1-2-2-16,-1-2-5 0,-1-3-17 0,-1 1-29 16,-1-4-59-16,-2 0-58 0</inkml:trace>
  <inkml:trace contextRef="#ctx0" brushRef="#br0" timeOffset="8925.8314">20339 15018 396 0,'0'0'29'0,"0"0"3"15,0 0-2-15,0 0-3 0,0 0-9 0,0 0-5 16,0 0-5-16,0 0-6 0,0 0 0 16,85-82-1-16,-61 79-1 15,2-1-1-15,0 3 1 0,-2 1-2 16,-1 0-1-16,-2 3-2 0,0 4-1 0,-4 4 1 15,0 3-3-15,-2 1 4 0,-2 4 1 16,-4 0 1-16,-2 1 5 0,-3 2 3 16,-5-1 0-16,1 0-3 0,0 0 4 15,-8-1-3-15,-2-2 5 0,-1 0 0 16,1-1-2-16,-1-1-1 0,0-5-1 0,2-1-3 16,0 0-1-16,1-3-1 0,2 0-2 15,-1-3-1-15,4-1-1 0,0-2-3 16,0 2-10-16,3-3-16 0,-1 0-48 15,1 0-54-15,-2 0-56 0</inkml:trace>
  <inkml:trace contextRef="#ctx0" brushRef="#br0" timeOffset="10067.9549">20796 15105 321 0,'0'0'33'16,"0"0"3"-16,0 0 1 0,0 0-7 15,0 0-8-15,0 0-8 0,0 0-3 16,0 0-5-16,0 0-4 0,0 0-1 0,44-2-5 16,-33-1 0-16,4-1-2 15,-2-4-5-15,-5 2 2 0,6-3-5 0,-7 3-1 16,-1 0 2-16,0-2 1 0,-4 5 3 15,0-1 8-15,-2 4 4 0,0-2 0 16,0-3 5-16,0 1-5 0,0-1 3 16,-1 2 1-16,-5 3 2 0,0 0 1 15,-4 0 2-15,-4 2 2 0,2 5-1 0,-2 7 3 16,2 0 1-16,5 1-3 0,1-3 0 16,2 3-3-16,1 2-4 0,3-7-1 15,-3 9-2-15,3-4-2 16,0-5-1-16,3 6 0 0,5-5 0 0,-2-4 0 15,4 3 0-15,-2-6 0 0,3-1 0 16,5-1-1-16,0-2 0 0,4-2-2 16,-1-7-3-16,0-3-4 0,-2-4-2 15,0-2-1-15,0-2-3 0,0-3 0 16,-3-1 1-16,-1-4 4 0,-1 0 2 0,-6-1 4 16,-3 2 3-16,1-1 1 0,-4 3 3 15,0 2 3-15,0 6 0 0,-7 3 0 16,4 3 2-16,-4 4 0 0,1-1 4 15,3 5-1-15,0 0 1 0,3 3-2 16,-2-1-1-16,2 1-1 0,-2 0-7 16,2-2 0-16,-2 2-1 0,2 0 1 15,0 0 1-15,0 2 0 0,0 11 0 16,2 7 1-16,2 6-3 0,2-3 2 16,-2 5-2-16,0 0 1 0,1 1 2 0,-1 1-3 15,2 1 1-15,-2 0-3 0,2-3 0 16,0-2 0-16,-2-3 1 0,2-8 0 15,2-2-1-15,-3-6 0 0,-2-4-4 16,6 2 1-16,-5-3-3 0,7-2-1 16,2 0-1-16,-2-10-3 0,6-2 1 15,-7-5 2-15,0-3 0 0,-4-1 4 16,1-1-2-16,-4 6 2 0,-1-5-1 16,-2 3 3-16,1 4 0 0,-1-4 4 15,-1 7 0-15,-4 3 2 0,1-1-1 0,1 6 1 16,1 0 1-16,2 3 3 0,-1-2-4 15,1 2 2-15,-2 0-2 0,1 0 1 16,0 0-2-16,-1 0-1 0,1 0 1 16,-2 0 0-16,3 0-1 0,0 0-1 15,0 0-1-15,0 0-5 0,3 0-3 0,8 0-3 16,5-3-14-16,6-5-15 16,-2-1-13-16,-2-1-14 0,-1-4 8 0,-2-2 9 15,2 1 18-15,-3 1 15 16,-1-2 10-16,-4 5 10 0,-5 6 4 0,-1 2 7 15,0-2 4-15,0 0 9 0,-2 1 5 16,1 1 6-16,-2 3 3 0,0-2 1 16,0 2 2-16,0 0 0 0,0 0-2 15,0 0-3-15,0 0-9 0,0 2-3 16,0 4-9-16,-2 8-2 0,2 3-3 0,0-5-2 16,3 6-5-16,0 2 1 0,0-1-3 15,-2 4-2-15,2-6 0 0,-1 0-1 16,-1 2-2-16,-1 0-1 0,0 1 2 15,0-4 0-15,0-4 2 0,0-7-4 16,0 0 1-16,0-5-3 0,0 0 5 16,0 0 4-16,0 2 0 0,0 0 0 15,0-2-2-15,0 0 1 0,0 0-2 16,0-2 3-16,0-11 1 0,0-6 0 16,0 2-4-16,2 0 2 0,2 1-3 0,3 1 2 15,-1 1-1-15,1 1 0 0,4 1-1 16,0-1-1-16,2-4-2 0,1 3-2 15,2 2-3-15,0 0-6 16,-1 2-8-16,-4 2-12 0,1-1-28 0,-5 1-47 16,-2 4-109-16</inkml:trace>
  <inkml:trace contextRef="#ctx0" brushRef="#br0" timeOffset="11630.9876">20256 15694 264 0,'0'0'13'16,"0"0"10"-16,0 0 9 0,0 0-1 15,0 0-1-15,0 0-10 16,0 0-6-16,0 0-5 0,0 0-6 0,-23 207 3 15,24-183-4-15,1-6 2 0,-2-1 3 16,0-6 0-16,0-5 6 0,1 0 2 16,-1-6 4-16,0 0 0 0,0 0 2 15,0 1-2-15,2 1-3 0,-2-2-5 16,0 1-7-16,0-1-4 0,0-3-1 0,0-12-1 16,0-7 1-16,1-7-1 0,-1 0-2 15,0-1 2-15,2 0-2 0,-2 2 0 16,0 1 0-16,1 5 1 0,1 4 0 15,-1 5 4-15,1 8 0 0,0 0 1 16,-2 5-2-16,0-2 1 0,0 2-1 16,2 0 3-16,4 0 1 0,2 2 0 15,4 8 3-15,2 7-5 0,-1 4 3 16,0 2-5-16,-1-1 1 0,-2 0-5 16,3-2 3-16,-1 0 1 0,-4-8 0 15,-1 1 2-15,-2-4-1 0,-4-6-1 0,2 2-1 16,-3-5 1-16,0 0-1 0,5 0-1 15,3-2 0-15,5-7-2 16,0-7 2-16,-1-2-1 0,-2-3-1 0,-3-3 2 16,-1 0-3-16,3 1 3 0,-5 6-1 15,0 1 1-15,-1 8 2 0,-1 3 0 0,-1 1-1 16,-1 4 3-16,0-1 1 0,2 1 0 16,2 6 7-16,1 6-3 15,0 9-2-15,-1-1-4 0,1 1 0 0,1 0 0 16,-1 2 1-16,2-4 3 0,-1-2-3 15,-1-3 0-15,-1-2-2 0,0-3-1 16,1-1 0-16,0-1 1 0,-3-3-1 16,1 1 0-16,-3-5-3 0,0 0-1 15,5 0-2-15,4 0-4 0,4-9-6 0,2 2-3 16,-5-3-8-16,1 0-8 16,0 1-5-16,-1-2-4 0,0 2-5 0,1-2 6 15,0 1 5-15,3-4 7 16,-1 1 5-16,1 1 7 0,-1-2 8 0,2-2 1 15,-4 3 11-15,0-4 4 0,3 1 3 16,-4-1 3-16,-2 5 0 0,0-1 3 16,-2 1 4-16,0 2 1 0,1-3 0 15,-4 4 2-15,-2 4 5 0,3 2 2 16,-4 3 1-16,0-2-1 0,0 2-2 0,0-1-3 16,2 0-4-16,-2-2-3 0,0 3-5 15,1 0 1-15,-1 0-2 0,0 0 2 16,0 0 0-16,0 0-2 0,-7 5 0 15,1 3 1-15,-2 4-2 0,3-5-1 16,-2 3-1-16,2 0-1 0,2-7 2 0,0 7-4 16,3-4 1-16,-2 0-2 15,2 0-2-15,0-1-2 0,0 0 1 16,0 3 0-16,3 0 0 0,-1-5 2 16,4 5-2-16,-4-5 1 0,5 2-1 0,1 1-2 15,-3-2 2-15,4 1 0 16,-6-3-2-16,4 2 1 0,-2-1-2 15,0 3 2-15,3 0 1 0,-3 2 1 0,0-2 0 16,-4-3 0-16,2 6 0 0,-3-2 2 16,0 3 1-16,0 2-1 0,0-2-1 0,0 0-1 15,-6 2 0-15,2-3-1 0,-2 0 0 16,0 0 1-16,3-4-8 16,2 0-7-16,1-5-20 0,0 0-51 15,0 0-91-15,0 0-53 0</inkml:trace>
  <inkml:trace contextRef="#ctx0" brushRef="#br0" timeOffset="11810.6904">21183 15795 596 0,'0'0'37'15,"0"0"7"-15,0 0-2 16,0 0-2-16,0 0-17 0,0 0-13 0,0 0-13 15,0 0-8-15,0 0-4 0,-9 3-20 16,-4 3-62-16,5-1-185 0,-5 0-10 16</inkml:trace>
  <inkml:trace contextRef="#ctx0" brushRef="#br0" timeOffset="16064.0024">19511 11170 192 0,'0'0'10'0,"0"0"6"16,0 0-3-16,0 0 0 0,0 0-5 0,0 0-2 15,0 0 0-15,0 0-3 0,0 0 1 16,56-26 0-16,-36 23 2 0,7-1 0 15,2-3 2-15,3 0-1 0,1-3-1 16,3 0 0-16,3-4-2 0,5 1-1 16,-2-1-1-16,-2 0 0 0,-2 2-2 15,-7 1-4-15,-9 3 1 0,0 3-6 0,-9 2-2 16,-9 1-6-16,2 2 3 0,-6 0 7 16,0 0 7-16,0 0 6 0,0 0 1 15,0 0-5-15,0 0 1 0,0 0-2 16,-13 0 0-16,3 0 1 0,-5 3-2 15,-3 4 3-15,4-2-2 0,-4 5 0 16,6-5 0-16,-1 4-1 0,5 0 2 16,0-1-2-16,0 5 1 0,2 0-1 15,3-4 1-15,-1 8-2 0,1 0 2 16,1 3-1-16,2 5 0 0,0-1 1 0,0-1-1 16,-1 4 0-16,5-2 0 0,-1 4-1 15,0 1 1-15,-1-1 0 0,0 1 0 16,-3-3 2-16,1 0 2 15,0-2 0-15,-6-2 1 0,-4-1 1 0,-1-1 1 16,-3-4 1-16,-1-2 1 0,-4-3 2 0,-2-2-2 16,1-3 1-16,0-3 3 15,-2-4-2-15,2 0 3 0,4 0 0 16,0-4-2-16,5-3 0 0,2 0 0 16,-1-3-2-16,4 3-1 0,2-3-3 0,-1 0-3 15,4 6 0-15,-1-7-4 0,2 5-4 16,0-6 0-16,3-2-5 0,6 4-3 15,4-4-6-15,2 3-10 0,0 0-19 16,4 5-28-16,1-3-42 0,3 1-43 16</inkml:trace>
  <inkml:trace contextRef="#ctx0" brushRef="#br0" timeOffset="16870.5752">20063 11315 166 0,'0'0'35'0,"0"0"-1"16,0 0-9-16,0 0-10 0,0 0-6 0,0 0-3 15,0 0-2-15,0 0 0 0,0 0-1 0,2 20 0 16,-2-3-1-16,0-5-1 16,3 3 1-16,0-5 1 0,1-2 0 0,1-1 1 15,1 0 0-15,-2-2 3 16,-1-3 0-16,1 1 0 0,3-3-1 0,-1 0-2 15,4 0-3-15,3 0-1 0,-4-5 0 16,3-3 0-16,-5 1-1 0,1-5-2 16,-3 4 0-16,-4 3-2 0,1-7 3 15,-2 5-1-15,0-3 5 0,-6-5-1 16,0 7 1-16,-7-2 0 0,6 3 1 0,-5 3 0 16,1 1 1-16,1 0 1 0,1-1 0 15,4 3 2-15,0-1-1 0,5 2-3 16,0-1-3-16,0 1-3 0,0-6-3 15,0-5-1-15,8-5 0 0,7-3 3 16,4 2 1-16,4-1 1 0,3-2 1 16,1 0 0-16,2-1 1 0,0 2 2 15,-4 0 0-15,-4 5 1 0,-6 5 0 16,-6 3-5-16,-4 4-5 0,-5 2 0 16,0-1 0-16,0 1 7 0,0 0 8 0,0 0 2 15,0 12 1-15,-5 3-5 0,-1 5-2 16,0 2 1-16,0-2-2 0,2-3 1 15,1 1-1-15,1-1-1 0,2 3 1 16,-2 6 0-16,2-1-1 0,4-3 1 16,-1 2-2-16,0-1 0 0,0 1-1 0,0-8 1 15,-2 1 0-15,1-7 0 0,-2 3 0 16,0-1 1-16,0-6 1 16,0 0 0-16,0-6 2 0,0 0 4 0,0 0 0 15,0 2 2-15,0 0-1 0,0-2-4 16,0 1-6-16,0-1-3 0,0-11 0 15,5-6 1-15,0-4 1 16,2 0 0-16,0 1 1 0,3-1 0 0,-4 9-1 16,1 0-2-16,-1 4 0 0,0 0-2 15,1 2 1-15,0 3 1 0,5-1 0 0,-2 4 0 16,1-2 0-16,-2 2-2 16,4 2 2-16,-3 2 0 0,2 5 0 15,-3-1 1-15,-2 0 0 0,1 1 0 0,-2-2 2 16,-4-3 0-16,-1 6 3 0,-1 1 0 15,0 6 2-15,-1 0-2 0,-7 0 1 16,-1 0 0-16,-5-4-3 0,1 0 2 16,-3-1 1-16,2-1-2 0,0-3-2 15,2-1 0-15,3-2-3 0,5-3-1 16,1 1-1-16,3-3-4 0,0 0-10 0,0 0-23 16,0 0-68-16,0 1-87 0</inkml:trace>
  <inkml:trace contextRef="#ctx0" brushRef="#br0" timeOffset="17331.003">20811 11339 189 0,'0'0'36'0,"0"0"-9"0,0 0-12 16,0 0-7-16,0 0-3 0,0 0 1 0,0 0 2 15,0 0 7-15,0 0 3 0,0 0 2 16,-4 42 0-16,0-17 0 0,-2-1-4 15,0 1-4-15,-1 2-4 0,-6 1-2 16,1 0-4-16,-2-1-2 0,-6 1-4 16,-2-5-9-16,-2 3-15 0,0-1-52 15,-2 2-79-15</inkml:trace>
  <inkml:trace contextRef="#ctx0" brushRef="#br0" timeOffset="19758.3187">21210 11004 148 0,'0'0'12'16,"0"0"-2"-16,0 0-4 0,0 0-5 0,0 0 1 15,0 0 0-15,0 0 6 0,0 0 2 16,0 0 4-16,0 0 0 0,-1 70 2 16,0-39-2-16,-1-2 0 15,-2-2-3-15,0 1-1 0,1-5-3 0,0-3-1 16,1-3 0-16,1-5-1 0,-4-1 4 15,4 0-1-15,0-7 1 0,1 1 3 16,0-5 1-16,-2 0 3 0,2 0 3 16,0 1-3-16,0-1-3 0,-1 2-6 15,1-2-7-15,-2-2-2 0,1-8-2 0,1-9 1 16,0-4-5-16,0-4-2 0,0 2-2 16,1-4-1-16,2-2 0 0,0-1 3 15,3-1 2-15,-2 1 2 16,2 4 4-16,1 2 2 0,-3 8 0 0,1 3 1 15,-2 4 0-15,-2 7 0 0,1-1 0 16,-2 5-1-16,0-2-4 0,0 2-1 16,3-2-1-16,-2 1 3 0,1 1 4 15,3 0 0-15,7 0-1 0,1 1 1 16,3 9 0-16,-5 2 0 0,0 3 4 0,-3 4 0 16,-2 4-1-16,0 1 2 0,-2 1-1 15,-1 3-3-15,-1 0 0 0,-2 1 1 16,1-11-2-16,-2 2 1 0,1-7-1 15,0-1 2-15,0 0-2 0,0-7-4 16,1 1 5-16,-1-6 1 0,0 0 4 16,0 0 2-16,1 0-4 0,2 1-2 15,3-1-3-15,3-7-5 0,4-8 0 16,4-6-6-16,-1-3 0 0,-2-4-2 16,4-1 3-16,-4 1 2 0,3 1 2 0,-2 2 6 15,-3 5-1-15,-1 5 2 0,-5 6 0 16,-3 6-4-16,-3 3 0 0,0-1-1 15,0 1 0-15,1 0 5 0,-1 0 3 16,2 0 4-16,-2 13 0 0,-2 5 0 16,2 4-1-16,0 4 0 0,0 0-2 0,-1-3 0 15,2 2 0-15,1-3-2 0,1-1 1 16,-2 1-1-16,5 0 0 0,-2-2 0 16,-1-6-3-16,1 1 0 15,2-3 0-15,-1-2 1 0,2 0 1 0,0-3 2 16,2-6 0-16,-1 2-1 0,7-3-3 15,1 0-1-15,2-3-3 0,4-6 3 16,-3 1-2-16,0-3 0 0,-8 4 1 16,2-2-5-16,-7 2 3 0,-3 4 0 15,1 0 1-15,-4 3 2 0,0-1 2 0,0 1 0 16,0-6 2-16,0 0 0 16,0 2 0-16,0-1-1 0,0 5 1 15,-1-2 0-15,-5 2 0 0,-5 0 2 0,-2 7 2 16,-3 3 2-16,6 3-2 0,1 6-2 15,6-7 0-15,0 5-3 0,3 2 1 16,0-7-2-16,-2 8 1 0,2-9 0 16,2 1 0-16,1-2 1 0,-2-5 1 15,2-1 2-15,-3-4 2 0,0 0 0 16,0 0 1-16,2 0-4 0,4 0-2 0,-2 0-2 16,6-1-1-16,0-10-1 15,-1-3-2-15,-2 1 1 0,-1-4 0 0,-3 2-1 16,-2 2 0-16,2-7 1 15,-3 6 2-15,1 0 0 0,-1 1 0 0,0 6 0 16,2-5 0-16,-1 7 0 0,-1-2-2 16,2 4-2-16,-2 3-1 0,1-2 2 15,-1 2 2-15,2 0-2 0,-1 0 3 16,5 0-2-16,4 0 1 0,0 7 2 16,3 5-1-16,0 0 2 0,-4 4-2 0,-2-6 0 15,0 4 0-15,-2-5 2 0,-1 1-2 16,-1 0 0-16,-2-5 0 0,2 0 1 15,-3-5 0-15,0 0 1 0,0 0 1 16,2 1 2-16,-1 0-2 0,1-1 0 16,5 0-2-16,0 0-3 0,3-5 0 0,2-6 1 15,1-2 0-15,-6 3 1 0,0-1 0 16,-1 3 1-16,-5 3 0 0,2 3-1 16,-3 2 0-16,0-2-1 0,0 2-2 15,2-1-2-15,-2-1 1 0,1 2 0 16,-1-2 4-16,2 2 2 0,-2 0 0 15,3 0 0-15,2 9-2 0,0 1 1 16,1 4 0-16,-1-5 0 0,-1-1 0 16,2 0 1-16,0-1 0 0,2-1-1 15,0-3-1-15,1 0 0 0,1-3-1 0,6 0-1 16,-2 0-2-16,5-5-2 0,1-2-1 16,-5-2-3-16,-2-2-1 15,-2 2-1-15,-3-2 1 0,-3 3 2 16,-3 4 3-16,2 0 4 0,-4 4 3 0,0-5 1 15,0-2 1-15,0 1-1 0,0 2 0 16,0 4 1-16,0-2-1 0,-4 1 1 16,0-1 1-16,1 1 1 0,-2 1-1 15,2 0-1-15,-1 1 2 0,-2 7-1 16,3-2-1-16,3 3 1 0,0 2-2 0,0-1-1 16,2 0 1-16,6-4 2 15,4 2-3-15,-3-5-1 0,7 0-1 16,0-3-5-16,1-2-3 0,6-1-2 15,-4-3-6-15,-2-3 1 0,-5 2 0 0,1 0 3 16,-8 1 4-16,-2 3 3 0,3-1 6 16,-6 4 2-16,0-1 2 0,0 1 2 15,0-1 0-15,0-1 1 0,0 1 1 16,0-1 1-16,0 2 1 0,0 0 1 16,-3 0-2-16,-1 0 2 0,0 0-4 0,-1 3 1 15,5 1-1-15,0 3 0 0,0 2-1 16,7 3 0-16,1-6-2 0,6 1-2 15,2-6-2-15,1-1-3 0,7 0-5 16,-3 0-1-16,1-3-8 0,-4-3-4 16,-1-2-2-16,-1 0 0 0,-5 1 4 0,-5 2 7 15,0-2 7-15,-5 2 5 0,1 0 3 16,-2-5 7-16,0 5 4 16,0 0 3-16,-3-3 3 0,0 4-2 15,0 1 0-15,0 1-2 0,3 2-5 0,-4 0 0 16,-1 0-2-16,-5 2 0 15,2 9 1-15,0 5-2 0,-3 8 1 0,7 0 0 16,-1 4-3-16,1 2 0 0,1 2-2 16,1 6-2-16,-2-2-1 0,1 5-1 15,-2-2 0-15,2 2-1 0,-3-5-3 16,3 1-1-16,-3-3 0 0,2 0-7 0,-1-7-3 16,0-8-17-16,3-7-31 15,2-5-44-15,0-7-85 0</inkml:trace>
  <inkml:trace contextRef="#ctx0" brushRef="#br0" timeOffset="19930.8587">22506 11460 370 0,'0'0'24'0,"0"0"3"0,0 0 0 15,0 0-3-15,0 0-4 0,0 0-6 16,0 0-7-16,0 0-6 0,0 0-6 15,6 113-8-15,0-106-21 0,-3-4-46 16,0 0-132-16</inkml:trace>
  <inkml:trace contextRef="#ctx0" brushRef="#br0" timeOffset="20393.835">21893 10982 294 0,'0'0'14'0,"0"0"12"0,0 0 4 15,0 0-1-15,0 0-6 16,0 0-10-16,0 0-5 0,0 0-3 0,0 0-2 15,0 0-2-15,272 333-2 0,-243-284-1 16,0-1 0-16,-6-4 3 0,2-2-3 16,-5-6 0-16,-4-9 0 0,-5-7-2 15,-5-8 4-15,-3-9-1 0,-3-3 5 16,0 0 2-16,0 0 0 0,0 2-4 0,1-2-11 16,-1 0-15-16,0 0-13 15,2-17-17-15,-4-5-24 0,-3-13-50 16</inkml:trace>
  <inkml:trace contextRef="#ctx0" brushRef="#br0" timeOffset="20613.3138">22198 10817 332 0,'0'0'32'0,"0"0"6"15,0 0-1-15,0 0-5 0,0 0-5 16,0 0-7-16,0 0-3 0,0 0-8 15,0 0-2-15,-252 498-2 0,222-412-3 16,-6 2 1-16,3 2-3 0,-2-5-2 16,1-8 0-16,3-4-4 0,2-8-3 15,5-12-1-15,5-9-4 0,2-9-5 0,5-13-25 16,2-10-44-16,-5-9-92 16</inkml:trace>
  <inkml:trace contextRef="#ctx0" brushRef="#br0" timeOffset="21068.0315">20129 10759 338 0,'0'0'-4'0,"0"0"5"0,0 0 8 15,0 0 6-15,0 0 0 0,0 0 1 16,0 0-3-16,0 0-3 0,0 0-1 16,0 0-2-16,98 277-4 0,-70-230 1 0,0 0-3 15,1 4-1-15,3-6 0 0,0-2-1 16,-6-3 0-16,3-7-2 0,-4-6 0 15,-5-8-7-15,-7-6-2 16,-5-8 1-16,1-5-11 0,-1-2-17 0,2-13-42 16,1-7-48-16</inkml:trace>
  <inkml:trace contextRef="#ctx0" brushRef="#br0" timeOffset="21241.2586">20463 10751 372 0,'0'0'38'0,"0"0"1"15,0 0-2-15,0 0-7 0,0 0-7 16,0 0-6-16,0 0-9 0,0 0-3 16,0 0-2-16,-362 653-4 0,339-565 1 15,6-7-3-15,5 1-4 0,4-9-2 0,3-5-15 16,-3-8-30-16,3-4-61 0,-5-6-116 16</inkml:trace>
  <inkml:trace contextRef="#ctx0" brushRef="#br0" timeOffset="22404.9334">19937 12270 234 0,'0'0'-2'0,"0"0"3"16,0 0 1-16,0 0 4 0,0 0 3 16,0 0 0-16,0 0 0 0,0 0 2 0,0 0-2 15,0 0-2-15,-39 133 4 16,31-96-3-16,4-1 3 0,-1 4 1 16,1-1 2-16,3 0 0 0,-2 0 0 15,3 1-3-15,-1 0 0 0,1-1-3 0,-2-4-2 16,2-3 1-16,3-3 0 0,0-4-3 15,5-3 0-15,3-5-1 16,-4-5 2-16,6-6 1 0,1-3 3 0,6-3-2 16,5-3-5-16,3-11-3 0,-2-2-5 15,1-6 1-15,1-3-4 0,-4-3-6 0,-2-3-5 16,-6-1-6-16,-6 3 2 0,0 9 6 16,-9-2 10-16,-1 4 9 0,0 6 6 15,0-5 5-15,-3 9 1 0,1 4-1 16,0 1 2-16,2 3-6 0,-1-2 3 15,1 2-1-15,-6 0 1 0,0 0-1 16,-1 3 0-16,1 3 0 0,3 6 0 16,2 7-1-16,1 0-2 0,-2 5-1 15,4-1-3-15,2-1 0 0,2-1-1 16,0-1 0-16,-2-6-2 0,-1 0-2 0,0-7 0 16,0-2-3-16,-2 0-4 0,-1-5-6 15,0 0-8-15,0 0-24 16,6 0-44-16,0-8-74 0</inkml:trace>
  <inkml:trace contextRef="#ctx0" brushRef="#br0" timeOffset="22559.423">20223 12392 363 0,'0'0'0'0,"0"0"2"0,0 0-1 16,0 0-1-16,0 0 1 15,0 0-4-15,0 0-7 0,0 0-9 0,0 0-18 16,68 180-33-16,-45-167-77 0</inkml:trace>
  <inkml:trace contextRef="#ctx0" brushRef="#br0" timeOffset="23447.4191">20558 12580 416 0,'0'0'32'16,"0"0"3"-16,0 0-5 0,0 0-7 16,0 0-7-16,0 0-10 0,0 0-2 15,0 0-4-15,0 0-1 0,0 0 1 0,-121 121-4 16,121-109-1-16,3 2 0 0,1-6 0 16,-1-5 0-16,4 1 0 0,-1-2-2 15,6-2-4-15,5-2-4 0,-1-12-6 16,7-1-1-16,-7-5 1 0,0 1 7 15,-5 1 6-15,-2 6 6 0,-6 2 4 16,0 2 1-16,0 3 4 0,-3 0 2 16,1 1-1-16,-1 4 0 0,0-2-4 15,0 2 4-15,0 0 1 0,0 0 2 16,-4 5 1-16,0 2-2 0,-2 7-1 16,4 3-3-16,-1 1-1 0,3-1-2 0,0-1-3 15,2 1 3-15,5-3-3 0,2-1 2 16,-2 0-2-16,2-4-1 0,-2-4 1 15,7 1-1-15,-1-6-1 0,5 0-2 16,2-8-6-16,-1-6-7 0,-1-4-3 16,0-3 0-16,-2-6 1 0,-5-1 2 15,0-5-1-15,-4-2 2 0,-4-2 3 16,-3-2 7-16,1 0 5 0,-4-2 8 16,-5 6 8-16,0 1 5 0,1 6 6 15,0 10 0-15,-2 4-3 0,3 6-3 0,4 3-5 16,-1 3-4-16,3 2-5 0,-2 0-4 15,2 0-2-15,-1 0 2 0,-1 0 0 16,1 10 1-16,1 7-1 0,0 5 0 16,3 1 2-16,3 3-5 0,4 2 6 15,1 1-6-15,-1 1 1 0,3-1 2 16,-1 1-3-16,0-2 2 0,0 1-2 16,2-3 1-16,-2-2-1 0,2-3 1 15,-4-2 1-15,0-7-3 0,-2-3 1 0,-2-5 1 16,-3-2-2-16,7-1 2 0,-1-1-4 15,4-3-2-15,1-9-3 0,-2-1 0 16,-5-4-1-16,2 5 1 0,-6-5 3 16,-3 7 1-16,0-4 4 0,0-5 2 15,-2 7 0-15,-2-3 2 0,-2 7 0 0,3 4 0 16,2 0 0-16,1 4 3 0,-3-3-2 16,0 0-1-16,0 1 0 15,0-2-2-15,3 4-4 0,-1-1 0 16,1 1 1-16,0 0-1 0,0-2 3 0,3-3 0 15,8 1 0-15,7 0-1 0,-1 0 1 16,0 1-1-16,2 0 1 0,-7 2 0 16,-2 0-1-16,3 1-1 15,-4 0 0-15,1 0 0 0,-2 0 2 0,-1 2 2 16,-2 6 4-16,1 4 1 0,-3 5 2 0,-2 5-1 16,-1-5-2-16,2 2 0 0,-2 2-2 15,0 1-1-15,0 3-2 0,1-5 0 16,1-3-2-16,-1-7 1 0,1-5-1 15,0 2-1-15,-2-7-3 0,0 0 0 16,0 0-6-16,1 1-9 0,-1-1-36 0,0 0-61 16,0-3-81-16</inkml:trace>
  <inkml:trace contextRef="#ctx0" brushRef="#br0" timeOffset="23610.2353">21130 12366 318 0,'0'0'2'0,"0"0"3"0,0 0 0 15,0 0 1-15,0 0 0 0,0 0-4 16,0 0-6-16,0 0-10 0,0 0-28 16,27 135-79-16</inkml:trace>
  <inkml:trace contextRef="#ctx0" brushRef="#br0" timeOffset="24069.5378">21377 12369 519 0,'0'0'22'0,"0"0"-5"0,0 0-4 16,0 0-8-16,0 0-3 0,0 0 0 0,0 0 0 15,0 0 2-15,0 0-4 0,0 0 1 16,6 92-3-16,-3-59 2 0,1 4-3 16,-3 1 2-16,2 0 1 0,-1 3-2 15,0 0 2-15,3 1-3 0,-1-1 1 16,2-6 0-16,3-4-1 0,-1-8 0 0,0-6-4 16,2-3 3-16,-3-8-1 0,2-3-1 15,5-3-3-15,2 0-9 0,6-11-3 16,0-3-7-16,-1-8-3 0,2-4 0 15,-4-3-1-15,1-5 9 0,-5 2 8 16,-4 0 11-16,-2 2 8 0,-5 9 8 16,-2 1 4-16,-1 6 8 0,1 8 2 15,-2 2-2-15,0 4 0 0,0-2-7 0,0 2 2 16,0 0-1-16,0 0 1 16,-7 6-1-16,1 11-3 0,-2 3-5 0,5 1-2 15,2 2-4-15,1-1 0 0,0-2-3 16,1 2 0-16,2-8-1 0,0 1 0 15,2-6-2-15,-1 1-4 0,0-3-5 16,1-1-11-16,2 2-40 0,-4-5-83 16,1-3-96-16</inkml:trace>
  <inkml:trace contextRef="#ctx0" brushRef="#br0" timeOffset="24231.1007">21705 12466 415 0,'0'0'7'16,"0"0"1"-16,0 0 1 0,0 0-2 15,0 0-6-15,0 0-10 0,0 0-25 0,0 0-49 16,0 0-126-16</inkml:trace>
  <inkml:trace contextRef="#ctx0" brushRef="#br0" timeOffset="24623.6882">21900 12473 470 0,'0'0'21'0,"0"0"2"0,0 0 2 0,0 0-3 16,0 0-3-16,0 0-5 0,0 0-6 15,0 0-3-15,0 0-4 0,0 0 0 16,-4 133-2-16,11-107 0 15,1-2-3-15,-1 1 1 0,0-5-1 0,0 2 0 16,-1-9-1-16,2-2-2 0,-2-3-2 16,-3-5-1-16,0 0-6 0,3-3-3 15,7 0-4-15,1-8-5 0,7-4 0 16,-4-2 4-16,-3-3 8 0,-2-2 10 16,1-1 2-16,-4-1 4 0,-3 5 6 0,-1 1 4 15,-2 6 7-15,-1 5 4 0,-1-3 3 16,-1 7-6-16,2-1-1 0,-2 1-3 15,0 0 2-15,2 0 1 0,-2 0 1 16,-2 14-2-16,2 4-5 0,-2 0-2 16,1 1-4-16,1-5-2 0,-2-2-2 15,2 5 0-15,0-4-2 0,3-3-1 16,1-1-3-16,-1-4-5 0,-1 0-12 16,5 1-27-16,-1-3-76 0,3-3-108 15</inkml:trace>
  <inkml:trace contextRef="#ctx0" brushRef="#br0" timeOffset="24777.3501">22217 12380 321 0,'0'0'1'0,"0"0"-2"15,0 0-5-15,0 0-7 0,0 0-16 16,0 0-50-16,0 0-89 0</inkml:trace>
  <inkml:trace contextRef="#ctx0" brushRef="#br0" timeOffset="25439.7071">22126 12514 319 0,'0'0'36'0,"0"0"5"15,0 0-2-15,0 0-8 0,0 0-10 0,0 0-10 16,0 0-8-16,0 0-3 0,0 0-4 0,123 69-2 16,-98-68 1-16,-2-1-1 0,1 0 1 15,-1-3-3-15,-1-3 3 16,-2 0-1-16,0-2 2 0,-7 2 4 16,1-3 3-16,-4 6 1 0,-6 1 4 0,0-1 1 15,-4 3-2-15,0-2 1 16,0 2-1-16,0 0-1 0,2 0 2 0,-2 0 2 15,0 0-1-15,0 0 2 0,-5 2-2 16,-3 6-2-16,-1 2-3 0,5 0 1 16,-2-1-2-16,4-4 0 0,1-1-1 15,1-4 0-15,0 5 0 0,0 1-1 16,0 3 1-16,6 2 1 0,1-5-1 16,6 0-1-16,0-4-2 0,3-2-1 15,3 0-4-15,0-7 0 0,-1 0 0 0,1-2-3 16,-3-5-1-16,0 2 2 0,0-4-1 15,-2 0 3-15,1-3 3 0,-4-1-1 16,1-2 3-16,-3-1 3 0,-5 6 1 16,-1 0 3-16,-2 7-4 0,-1 4 3 15,0-3 0-15,0 4-3 0,-1 0 1 0,-1 1-1 16,2 4 2-16,-1 0 0 0,1 0 0 16,-6 0 0-16,-1 0 1 0,-2 2-2 15,1 5 0-15,3 3-2 16,1 0 1-16,4 2-2 0,0 6 2 0,0 1 0 15,-3 1-1-15,9-3 1 0,1 1-2 16,2-4 0-16,2 3-3 0,1 1 2 16,0-1-1-16,0 0 0 0,0-3 1 15,-6-3 1-15,2-1 0 0,-2-4 1 16,-4-3 0-16,1 4 0 0,-3-3 1 0,1 1 2 16,-1 5-2-16,0 4 1 0,-7-2 0 15,-6 3 0-15,4-6 0 0,-3-1-1 16,4-2 0-16,-2-3-2 0,0 0-2 15,5-2-2-15,0 1-3 0,5-2-14 16,-5 0-47-16,2-2-85 0,0-6-91 16</inkml:trace>
  <inkml:trace contextRef="#ctx0" brushRef="#br0" timeOffset="25608.2936">22885 12641 635 0,'0'0'35'16,"0"0"-1"-16,0 0-6 0,0 0-12 0,0 0-9 16,0 0-10-16,0 0-1 0,0 0-10 15,0 0-13-15,0 0-60 0,31 10-181 16,-26-5-18-16</inkml:trace>
  <inkml:trace contextRef="#ctx0" brushRef="#br0" timeOffset="27461.6491">21210 13019 232 0,'0'0'29'0,"0"0"10"0,0 0 9 0,0 0 0 16,0 0-12-16,0 0-11 0,0 0-16 16,0 0-4-16,0 0 1 0,-14 0 2 15,14 0 2-15,0 0 3 0,2 0 0 16,12 0 0-16,8 0-2 0,11 0-2 15,3-2-1-15,6 1 0 0,7-5-4 0,9-4 0 16,3 0-1-16,4-1 0 16,-2-4 0-16,3 2 0 0,-3 1 1 15,-5 0-3-15,-2 1 2 0,-6 2-1 16,-4 0-1-16,-4 1 0 0,-6 3 0 0,-6 3 2 16,-8 0-3-16,-2 1 1 0,-8-1-1 15,-8 2-2-15,2 0 2 0,-6 0 1 16,0 0 2-16,0 0 0 0,2 0 0 15,-2 0 0-15,1 0-3 0,-1 0-2 16,0 0-3-16,0 0-7 0,-4 0-8 16,-7 3-11-16,-4 4-26 0,3-2-32 0,-5 3-42 15,2 1-50-15</inkml:trace>
  <inkml:trace contextRef="#ctx0" brushRef="#br0" timeOffset="27829.3392">21491 13208 214 0,'0'0'17'0,"0"0"4"0,0 0 7 15,0 0-2-15,0 0-4 0,0 0-6 16,0 0-5-16,0 0-6 0,0 0-1 16,220-52-3-16,-171 38 0 0,0 0 0 15,0-3 3-15,1 2 2 0,-4-1 0 0,-1-2 7 16,-5 4 1-16,-1 0 5 16,-6 3 3-16,-4 1 4 0,-4 2-3 0,-8 2 1 15,-2 2-6-15,-7 0-3 0,-3 3-4 16,-1-1-5-16,-4 2-4 0,0-2-3 15,0 2 0-15,2-1-4 0,-1 0-3 16,1 1-7-16,-2 0-7 0,2 0-16 16,-2 0-34-16,0 0-49 0,-10 6-96 15</inkml:trace>
  <inkml:trace contextRef="#ctx0" brushRef="#br0" timeOffset="34663.5489">21692 14621 111 0,'0'0'3'0,"0"0"8"0,0 0 7 16,0 0 8-16,0 0 1 0,0 0-3 15,0 0-7-15,0 0-10 16,0 0-5-16,0 0-1 0,-78-27 0 16,72 27 1-16,-8-2 0 0,-5 1 0 0,-1 1 1 15,-8 0-1-15,-2 1-1 0,-2-1 3 16,-1 0-4-16,-3 2 1 0,-5 1 2 15,1 0 1-15,1 0 1 0,-5 0 0 16,2 2 3-16,0-1-3 0,-1-1 1 16,0 2 0-16,-1-2-2 0,2 0 0 0,0 0 1 15,-4 2-4-15,4-4 3 16,-2 3-1-16,0-3-1 0,-4 1 4 16,5-1 0-16,-1 2 1 0,0-2 1 15,0 1-1-15,0 0-1 0,1-2-2 0,0 0-1 16,-2 0-1-16,5 0 1 15,-2-5 0-15,4 1-1 0,1-1-2 0,2 2-1 16,-1 0 1-16,2 3 0 0,3-2 0 16,0 1 1-16,1 1-1 0,1-2 0 15,1 2 0-15,-2 0 0 0,3 0 0 0,-2 0 0 16,0 0-1-16,0 0 0 0,2 0 1 16,-2 0 0-16,-2 0 1 0,1 0-1 15,1 3 1-15,-1 0 0 0,-1 0-1 16,0 1 2-16,-4-1-2 0,1 0-1 15,0-1 2-15,-1 3-1 0,0 0 4 16,-1-2-2-16,0 0 0 0,1 0 3 16,2 0-3-16,0 2 2 0,0-1-2 15,-4 1-2-15,4 1 2 0,-2-1 1 16,-1-1 2-16,2 1-1 0,-3 1 1 0,6 0-3 16,-1 2-1-16,1 2 1 0,1 2 0 15,3 1-2-15,1 3 2 0,1-1-2 16,0 2 0-16,2 0 1 0,2 1-1 15,2 1 1-15,-3 0-1 0,3 0 0 16,2 5 1-16,-2-1-1 0,2-1 0 0,-1 3 1 16,1-1-1-16,1 3 2 15,3-2-1-15,-3 4-1 0,6 1 1 16,0 4-1-16,1 0 0 0,5 3 0 16,-2-2 2-16,5 0-2 0,1 2 1 0,-2-1 1 15,2-1 0-15,0 0 0 0,7-1-1 16,1 0 2-16,-1 0-3 0,3-2 5 15,0 0-1-15,2-4-2 0,1 4 3 16,0-3-5-16,3 1 1 0,-3-3 0 16,3 2-1-16,-2-1 2 0,2-1 0 0,-4 0-2 15,3-1-1-15,-1 0 1 0,0-2-1 16,-3 1 1-16,0-5 3 0,3 0-4 16,-4-2 1-16,2 1-2 15,-1 0-1-15,-2-1 2 0,-2-7-1 0,-2-1 2 16,2 4-2-16,-3-8 2 0,3 5 2 15,-2-3-4-15,-4-5 1 0,2 1-1 16,-3-4-1-16,3 2 3 0,3 1 0 16,-3-2 2-16,5 1 1 0,-3-2-2 15,5 0 2-15,6-3-1 0,-3-2-1 16,6-2 1-16,-1-1 0 0,0-1-1 0,2-2 1 16,3 0-1-16,0-1 0 0,9 3 1 15,1-5 2-15,5 3-1 16,2 1 0-16,4 4-2 0,0 2 0 0,3 1-2 15,2 3-1-15,0 3 0 0,-1 5 1 16,1 4 1-16,-4 0-2 0,2 2 2 16,0 2-1-16,2-1 0 0,-1-1 1 15,4-2 0-15,3-4-1 0,0-2 3 16,4-3-2-16,-2-1 0 0,2-1 1 0,0 1-1 16,0-1 3-16,-1 1-3 0,-2-1 1 15,-2-1 0-15,0 0 0 0,-4 0 0 16,-2 0-2-16,-3-1 1 15,0-2-1-15,-2-2 1 0,-3 2-1 0,0 0 1 16,1 1 1-16,-4 2-3 0,-3 0 3 0,-2 0-1 16,-2 3-5-16,-1 2 2 15,0 0 1-15,-1 0-3 0,-4 2 5 16,2 0 1-16,-2-1 1 0,2 1-4 16,0-1 2-16,-2-4 0 0,2 3 0 0,-4-5 3 15,1 0-1-15,1 0-3 0,0 0 1 16,-4-5 1-16,3 1 0 0,0-2 0 15,0 0 1-15,2 0-1 0,-2 1-2 16,0-4 1-16,-1 3-1 0,-2-2 0 16,2 1 0-16,-6 1 1 0,-2-1 0 0,-2 3 1 15,-4-1 0-15,-3 4 0 16,2-4 0-16,-3 5 2 0,1-3-1 0,-1 2-1 16,-4 1 0-16,2-2 1 15,3 1-2-15,-2-3 3 0,1 1-2 0,1 1-1 16,-5 2 3-16,0-1-2 0,0 1 2 15,4-4-1-15,1 1-1 0,-2-1 0 16,3-2-2-16,-3 5 1 0,3-7 0 16,-1 2-2-16,-1-1 2 0,2 0 0 15,1 0 0-15,-3-1 0 0,1-1-1 0,2-4 1 16,-1-1-3-16,0-6 1 16,2 2-1-16,-4 4 0 0,1-1 3 0,-2-2 1 15,-2 5 2-15,2-8-1 0,-1 0-1 16,-2-2 1-16,0-3 0 0,1 1 1 15,-1-2 0-15,0 0 0 0,0-1-4 16,-3-2 3-16,0-2-2 0,2-4 1 16,-2-3 0-16,0-2 0 0,3-3 1 15,-2 0-2-15,4-3 3 0,-4-2-4 16,2 0 3-16,2-1 1 0,-2-1-2 0,1-6 2 16,-1 4-4-16,2-3 1 15,1 3 1-15,-2-1 1 0,2 9 0 0,-3 5 2 16,2 4 2-16,-2 9-1 0,0 6 4 15,0 6-4-15,0 2-1 0,0 0-2 16,0 7 0-16,-2-7-1 0,2 7 0 16,-1-2 2-16,-1-6-2 0,2 10 0 15,0-4-1-15,0 3 2 0,0 4 0 16,0-1-1-16,0 1 1 0,0-2-1 16,0 1 0-16,0-1 0 0,0 0 0 0,0 1-1 15,0 1-1-15,0-2 2 0,0 2-1 16,0-1 1-16,0 1 0 0,0-2-1 15,0 2 0-15,0-1 1 0,0 1 0 16,0-2 0-16,0 2 1 0,0-1 0 16,0 1-1-16,0-2 0 0,0 2 0 15,0 0-1-15,0 0 2 0,0-1-3 16,0 1 0-16,0 0-1 0,0 0-1 16,0 0 0-16,0 0 2 0,0 0 0 15,0 0 1-15,0 0-3 0,0 3-2 0,0 3-7 16,0 5-13-16,-1 4-30 0,-1-3-54 15,-1 4-78-15</inkml:trace>
  <inkml:trace contextRef="#ctx0" brushRef="#br0" timeOffset="35685.5061">21612 13958 66 0,'0'0'33'0,"0"0"3"0,0 0-6 15,0 0-7-15,0 0-2 0,0 0-8 16,0 0-4-16,0 0 0 0,0 0 3 15,9-7 7-15,-4 12 3 0,1 9 4 16,0 6-2-16,-1 6-3 0,-2 5-4 16,0 7-2-16,1 3-7 0,-2 3-1 0,1 0-2 15,-2 1-1-15,2-4-2 0,-2-3 1 16,3-2-3-16,-1-2 4 16,-3-5-4-16,3-1 0 0,-1-11 0 15,-2-7-2-15,1 1 0 0,-2-5 1 0,1 0 0 16,1 0-3-16,-1-6-1 0,0 0 0 15,0 0-8-15,0 0-18 0,2 2-35 16,-2-2-63-16</inkml:trace>
  <inkml:trace contextRef="#ctx0" brushRef="#br0" timeOffset="36128.265">21485 14091 113 0,'0'0'5'15,"0"0"3"-15,0 0 5 0,0 0-1 16,0 0-1-16,0 0-4 15,0 0-3-15,0 0-2 0,0 0-1 0,0 0 0 16,-70 139-2-16,70-139 0 0,-2 0 2 16,2 0 2-16,0 0 3 0,0 0-3 15,10 0-8-15,5-10-6 0,3-5-8 16,3-5-2-16,-3 0-5 0,3-5 6 16,-4 1 4-16,2 1 6 0,-3 3 6 0,-3 8 7 15,-3 1 1-15,-1 3 3 0,-4 5 4 16,2 0 1-16,-2 2 5 15,-1-1 3-15,1 1 6 0,-1 1 6 0,4 0 8 16,3 0 4-16,2 3 3 0,0 4-3 16,3 6-10-16,-2-1-7 0,-1 2-10 0,3 0-7 15,-1-2-3-15,0 1-7 16,-1-2-1-16,1 1 0 0,-2-2-7 16,3 2-5-16,-6-5-17 0,4-1-35 15,-5-2-101-15</inkml:trace>
  <inkml:trace contextRef="#ctx0" brushRef="#br0" timeOffset="36292.8274">22130 14130 394 0,'0'0'-20'0,"0"0"-6"0,0 0-34 15,0 0-129-15</inkml:trace>
  <inkml:trace contextRef="#ctx0" brushRef="#br0" timeOffset="37459.4701">21678 14729 49 0,'0'0'30'0,"0"0"-2"0,0 0 1 15,0 0-2-15,0 0-3 0,0 0 0 0,0 0-2 16,0 0 4-16,0 0 2 0,0 0 5 16,-11 12 1-16,11-7-1 0,3-5-2 15,9 0-7-15,7 0-4 0,3-5-8 16,8-7-3-16,5-5-2 0,3-4-2 15,5-6 0-15,6-2-5 0,0-1 2 16,6-4-1-16,1-3-2 0,2-2 1 16,-3-3-2-16,0-2 0 0,-1 0 1 15,-3 4 1-15,-4 0 1 0,-4 3 1 16,-4 5 0-16,-5 6 0 0,-9 5 3 0,-8 7-1 16,-3 4-1-16,-4 4 0 15,-7 3 0-15,1 1 0 0,-4 2 0 16,0-1-2-16,0 1-2 0,2 0-5 0,0-3-1 15,0 3 1-15,-2 0 0 0,0 0 0 16,1 0-6-16,-1 0-7 0,0 6-17 16,0 4-22-16,-9 2-29 0,1 0-37 15,-4 3-26-15</inkml:trace>
  <inkml:trace contextRef="#ctx0" brushRef="#br0" timeOffset="38604.0094">22937 13758 270 0,'0'0'11'16,"0"0"3"-16,0 0 2 0,0 0-2 0,0 0 2 15,0 0-1-15,0 0 1 0,0 0 3 16,0 0 1-16,0 0 4 0,-107 69-1 15,90-34 0-15,0 2-2 0,0 3-6 16,5 1-4-16,0 0-3 0,6-3-1 16,3-1 0-16,3-5-1 0,0-3-1 15,-1-1-2-15,8-8 1 0,2-3-1 16,1-2 0-16,4-5-1 0,-3-3 2 0,4-5-3 16,6-2-1-16,2-5-4 15,9-5-6-15,-5-6-2 0,-1-1-4 0,-1 1-5 16,-5-3 2-16,-1 1-2 0,-5-1-1 15,-1 1 5-15,-7 4 7 0,-2-2 1 16,1 6 8-16,-5 2 2 0,0-5 1 16,0 8 1-16,0-2 1 0,0 1 2 15,0 2-1-15,0-1 1 0,-2 0-1 0,1 2 1 16,1 3-1-16,-2-1-3 0,2 1-1 16,0-2 0-16,0 2 0 0,0-1 1 15,0 1-1-15,3 0 3 0,9 0-4 16,-1 0 0-16,6 1 3 0,-5 5-4 15,-1 4 0-15,-2-1 0 0,-1 2-3 16,-1 1 3-16,-4-3 2 0,1 6-1 16,-2-4-1-16,-2-5 1 0,0 5 1 15,0-5 1-15,0-1 2 0,0 1 0 16,0-6 1-16,0 0-1 0,0 0 0 0,0 1-1 16,1-1-2-16,-1 2-2 15,4-2-2-15,2-5-1 0,3-7-3 0,4-5-1 16,3 0-6-16,-2 0-1 15,4-1-6-15,-1 1-6 0,2 0-4 0,-2 3 3 16,1-1 6-16,-4 6 13 0,-2 1 8 16,-5 3 4-16,-4 2 4 0,2 1 7 15,-5 2 4-15,0-2-1 0,0 2 0 16,2 0-3-16,-2 0-6 0,0 0 2 16,0 0 1-16,0 0 2 0,0 0-1 0,-5 0 0 15,-3 5 2-15,-2 6-3 0,4-3 1 16,-5 3 0-16,6-4-4 0,2 3 2 15,0-1-2-15,3 4-3 0,0 2-1 16,0-4-2-16,5 2 0 0,3-3-2 16,1-4-5-16,4 0-3 0,-2-3-13 0,4-1-18 15,4-2-47-15,-6 0-90 16,-1 0-39-16</inkml:trace>
  <inkml:trace contextRef="#ctx0" brushRef="#br0" timeOffset="39147.4544">21867 14810 212 0,'0'0'7'16,"0"0"9"-16,0 0 10 0,0 0 4 16,0 0-2-16,0 0-3 0,0 0-5 0,0 0-1 15,0 0 0-15,124-22-1 0,-95 26 0 16,3 4-6-16,0 2-2 0,1 1-3 15,1 0-6-15,0 1 2 0,0-1-2 16,-1 1-2-16,-4-1-1 0,-2-2 0 16,-1 0 0-16,-1-1 2 0,1-1 1 0,-12-2 2 15,4 0-2-15,-8-1 0 16,3-3 0-16,-3 1-2 0,2-2-1 16,-1 0-5-16,-1 0-7 0,6-2-11 15,-9-3-17-15,6 0-9 0,-3-2-24 0,-4-1-13 16,0 3-1-16</inkml:trace>
  <inkml:trace contextRef="#ctx0" brushRef="#br0" timeOffset="39425.7168">22320 14788 199 0,'0'0'29'0,"0"0"1"0,0 0-2 16,0 0 1-16,0 0 0 0,0 0-2 15,0 0-4-15,0 0-7 0,0 0-3 16,0 0-1-16,95 21-4 0,-72-15 4 16,-1 0-7-16,-2 3 0 0,-4 1-3 15,-3 2-2-15,-3 3 3 0,-4 4 1 16,0 0 0-16,-8 4 1 0,2-1 2 0,0 0 5 16,-11 1-3-16,1 0-4 0,-6 0 1 15,-2-2-5-15,0-1 4 16,0-4-4-16,-3 1-1 0,-1-4-3 15,3-1-7-15,5-4-9 0,-1-1-28 0,4-4-38 16,5-3-93-16</inkml:trace>
  <inkml:trace contextRef="#ctx0" brushRef="#br0" timeOffset="39830.9769">22931 14798 374 0,'0'0'15'0,"0"0"14"0,0 0 4 16,0 0-2-16,0 0-5 16,0 0-12-16,0 0-6 0,0 0-2 0,0 0-3 15,-7 157 1-15,10-132-1 0,-3-7-1 16,3 0 1-16,-3 1 0 0,0-6-2 15,0 7 1-15,-3-9-1 0,3-4-5 16,0 0-5-16,0-7-7 0,0 3-16 16,0-1-36-16,-1 1-57 0,-7-3-66 15</inkml:trace>
  <inkml:trace contextRef="#ctx0" brushRef="#br0" timeOffset="40047.9629">22911 14683 462 0,'0'0'24'15,"0"0"6"-15,0 0 2 0,0 0-4 16,0 0-8-16,0 0-9 0,0 0-8 16,0 0-2-16,0 0-2 0,0 0-3 0,208-51-4 15,-192 51-6-15,-3 0-9 0,-3 3-17 16,4 4-25-16,-6-3-36 0,-1 0-40 15,-7 3-43-15</inkml:trace>
  <inkml:trace contextRef="#ctx0" brushRef="#br0" timeOffset="40552.9951">22998 14884 235 0,'0'0'37'0,"0"0"0"0,0 0 5 16,0 0-4-16,0 0-7 0,0 0-14 15,0 0-13-15,0 0-6 0,0 0-4 16,0 0-2-16,145 24-3 0,-121-33-1 16,-1 0 0-16,-1 0 2 0,-9 3 5 15,-4 3 5-15,-4 1 0 0,-5 2 2 0,0 0-1 16,0 0 3-16,2 0 7 0,-1 0 2 16,4 0 2-16,-2 0-1 0,2 8-1 15,0 0-1-15,-2 0-2 0,0 3-2 16,-1 0-1-16,1-1-4 0,-3 2 1 15,0 0-1-15,0 1-5 0,0 2 6 16,0-3-4-16,0 2 2 0,0-2 2 16,-7 4-2-16,3-7 3 15,-1-2-3-15,0 1-1 0,2-5-1 0,0 0 1 16,0 0-1-16,3-3-4 0,-2 0-5 0,2 0-7 16,0 0-3-16,0-9 0 15,2-6 1-15,5-5-6 0,3 1 0 0,5 2 2 16,-2 1 1-16,4 2 8 0,-1 0 7 15,-3 6 5-15,-1 0 11 0,-4 1 4 16,1 3 2-16,1-1 1 0,-6 4 4 16,1-1-3-16,-5 2 3 0,4 0 0 15,1 0-1-15,3 0 1 0,-1 5-2 16,-2 2-1-16,-1 0-4 0,-2 3-1 16,0 0-3-16,-3 1-2 0,2 2-3 0,-1-7-2 15,0 8-2-15,0-8-1 0,0 0 1 16,0 2-3-16,0-4-1 0,0 2-7 15,0-1-18-15,0 1-38 0,0-6-84 16,0 0-94-16</inkml:trace>
  <inkml:trace contextRef="#ctx0" brushRef="#br0" timeOffset="40713.8948">23500 14763 620 0,'0'0'1'16,"0"0"-2"-16,0 0-2 0,0 0-1 16,0 0-3-16,0 0-10 0,0 0-27 15,0 0-87-15,0 0-115 0</inkml:trace>
  <inkml:trace contextRef="#ctx0" brushRef="#br0" timeOffset="41068.2581">23626 14981 528 0,'0'0'26'0,"0"0"-3"0,0 0-4 16,0 0-10-16,0 0-6 0,0 0-5 16,0 0-7-16,0 0-1 0,0 0-9 0,0 0-5 15,174-75-6-15,-162 67-2 0,1-3 5 16,-7 3 3-16,-2 4 13 0,1 1 7 15,-5-3 6-15,0-1 5 0,0-3 4 16,-2-1 2-16,-5 3 2 0,-1 1-2 16,3 4-1-16,-4 1-2 0,3 2 1 15,-5 0 0-15,-5 2 0 0,4 7 3 16,-5 3 1-16,7 2-1 0,1-3 0 16,4 2-2-16,0-2 0 0,4 3-6 0,-1 0 2 15,2-3-2-15,0 8-3 0,2-4 1 16,2 3-2-16,6-2 0 0,0-6-2 15,3 1-4-15,0-5-4 16,0-1-12-16,3-2-18 0,-3 0-48 0,-1-2-96 16,-2-1-65-16</inkml:trace>
  <inkml:trace contextRef="#ctx0" brushRef="#br0" timeOffset="41491.2818">22106 15208 481 0,'0'0'7'0,"0"0"6"16,0 0 11-16,0 0 4 0,0 0-1 15,0 0-9-15,0 0-11 0,0 0-6 16,0 0-4-16,251 205 3 0,-228-169-2 0,-1 0-1 16,0-1-1-16,-2 2-4 15,-5-3-1-15,0-3-6 0,-3-4-7 16,1-5-14-16,-6-4-32 0,-1-5-48 16,0-4-63-16</inkml:trace>
  <inkml:trace contextRef="#ctx0" brushRef="#br0" timeOffset="41824.509">22577 15577 614 0,'0'0'1'0,"0"0"3"0,0 0 4 15,0 0 1-15,0 0-3 0,0 0-5 16,0 0-4-16,0 0 0 0,0 0-6 16,0 0 3-16,102 67-2 0,-90-50 1 15,-3 1 5-15,-5 2-2 0,-1 0 5 16,-4 1-1-16,1 2 1 0,-6 1 1 0,-7 0 1 16,-3-3 0-16,-3 1 0 0,-4 0 2 15,-1 0-1-15,-5 0 1 0,1 1-4 16,-1-3 1-16,-2-4-4 15,2 1 0-15,-3-6 2 0,4-2-6 0,2-1-6 16,4-4-19-16,1-2-51 0,5-1-78 16,6-1-94-16</inkml:trace>
  <inkml:trace contextRef="#ctx0" brushRef="#br0" timeOffset="42103.9289">22885 15841 638 0,'0'0'-7'15,"0"0"4"-15,0 0 6 0,0 0-7 16,0 0 0-16,0 0-3 15,0 0-2-15,0 0-3 0,0 0-6 0,0 0-8 16,-10 252-12-16,13-228-32 0,0-7 1 16,-2-1 9-16,-1-5 12 0,0 1 35 0,0-1-2 15,-3-7-18-15,-4 4-18 16,4-6-19-16,-1 1-8 0</inkml:trace>
  <inkml:trace contextRef="#ctx0" brushRef="#br0" timeOffset="42324.3378">22846 15723 456 0,'0'0'23'16,"0"0"6"-16,0 0 0 15,0 0 0-15,0 0-5 0,0 0-11 16,0 0-5-16,0 0-6 0,0 0-5 0,233-109-2 15,-219 109-6-15,-8 0-5 0,3 0-6 16,1 5-6-16,-7-2-17 0,1 5-24 16,-2-1-36-16,-4 10-47 0</inkml:trace>
  <inkml:trace contextRef="#ctx0" brushRef="#br0" timeOffset="42523.8049">22947 15975 480 0,'0'0'46'15,"0"0"-6"-15,0 0-11 0,0 0-11 16,0 0-10-16,0 0-6 0,0 0-5 16,0 0-4-16,0 0-8 0,123-11-9 0,-100 7-19 15,-7-1-42-15,2 4-42 0,-7 1-58 16</inkml:trace>
  <inkml:trace contextRef="#ctx0" brushRef="#br0" timeOffset="42978.0549">23332 15934 479 0,'0'0'25'0,"0"0"6"16,0 0-5-16,0 0-6 0,0 0-7 15,0 0-8-15,0 0-3 0,0 0-1 16,0 0 3-16,0 0-2 0,-113 6 1 16,99 5 2-16,1 2 0 0,2 1 1 0,2-5 0 15,3 3 0-15,1-2-2 16,-1 2-2-16,2-2 1 0,3-5-2 0,-1 0 1 15,2 0-2-15,0 0 0 0,0-1-1 16,0 4-2-16,5-5 0 0,3-3-2 16,7 0-3-16,-2 0-5 0,7-11-3 15,-3-1-1-15,1-3-2 0,-4 0 1 16,2 0 6-16,-6 4 5 0,-1 2 8 0,-5 2 4 16,0 3 2-16,-1 1 3 0,-3 3-1 15,0 0 1-15,0 0-1 0,0 0 3 16,0 0-1-16,0 0 2 0,0 0-2 15,2 2-2-15,1 3-2 0,0 5-6 16,0 0-1-16,0-2 0 0,1 3-3 16,-3-7 2-16,6 6-4 0,-4-8-6 0,0 0-7 15,6 1-22-15,-2-3-47 16,3 0-62-16,0-5-65 0</inkml:trace>
  <inkml:trace contextRef="#ctx0" brushRef="#br0" timeOffset="43492.6077">23471 15917 555 0,'0'0'36'0,"0"0"0"0,0 0-10 16,0 0-9-16,0 0-8 0,0 0-6 16,0 0 1-16,0 0-3 0,0 0-1 15,0 0-2-15,53 81 0 0,-50-72-2 0,-1-4 0 16,1-1-3-16,-3-4-5 0,3 2-7 15,-1 1-13-15,1 0-18 0,7-3-25 16,-2-5-15-16,3-7 1 0,2-4 10 16,-3-1 24-16,-2 3 26 0,1 0 21 15,-4 5 17-15,-4 6 25 0,2-4 10 0,-3 7 12 16,0 0 9-16,0 0-2 16,2-1-5-16,-1 1-9 0,-1 0-2 0,2-1-8 15,-2 1-6-15,1 0-7 16,2 0-13-16,0 4-2 0,0 4-6 0,2 1-2 15,-2-1-1-15,0-1-1 0,-1-4 0 16,1 2-3-16,-3-5 0 0,0 0-3 16,4 2-7-16,0-1-4 0,1 2-12 15,5-3-16-15,-4 0-25 0,4 0-18 16,4-3-10-16,-5-2 9 0,-2 1 24 0,0-1 25 16,-4 2 26-16,3 0 18 0,-2 2 16 15,-4 1 13-15,0-2 10 0,0 2 9 16,2 0 9-16,-1 0 3 0,1 0 3 15,-1 0-14-15,1 0-10 0,2 0-15 16,-1 2-7-16,1 1-7 0,2 3-7 16,-3-3-2-16,0 0-3 0,1 5-3 0,-3-4-2 15,1-1-2-15,-1 2-5 16,-1-5-10-16,0 0-18 0,3 5-38 16,0-3-72-16,0 3-81 0</inkml:trace>
  <inkml:trace contextRef="#ctx0" brushRef="#br0" timeOffset="43640.7223">23774 15740 515 0,'0'0'17'0,"0"0"-6"16,0 0-8-16,0 0-15 0,0 0-10 15,0 0-25-15,0 0-54 0,0 0-84 0</inkml:trace>
  <inkml:trace contextRef="#ctx0" brushRef="#br0" timeOffset="43858.9324">23991 15637 621 0,'0'0'18'16,"0"0"-3"-16,0 0 3 0,0 0-6 0,0 0-3 15,0 0-4-15,0 0-3 0,0 0-1 16,0 0-6-16,0 0 5 0,-20 149-9 16,23-121-8-16,0 0-12 0,-3 1-7 15,1 0-13-15,-1-3-14 0,-1 2-20 16,1-5-60-16,0-1-42 0</inkml:trace>
  <inkml:trace contextRef="#ctx0" brushRef="#br0" timeOffset="44051.2087">24058 15878 695 0,'0'0'22'0,"0"0"2"0,0 0 6 0,0 0-1 15,0 0-10-15,0 0-9 16,0 0-10-16,0 0-9 0,0 0-10 0,11 0-18 15,-9 0-40-15,-2 0-101 0,1 0-118 16</inkml:trace>
  <inkml:trace contextRef="#ctx0" brushRef="#br0" timeOffset="46451.676">21218 11992 94 0,'0'0'26'16,"0"0"-5"-16,0 0-4 0,0 0-1 15,0 0-3-15,0 0 0 0,0 0-5 16,0 0 1-16,0 0-6 0,91-392-1 16,-76 330 3-16,2-4-1 0,1-5 0 15,1-3 1-15,1-2 1 0,0 0 3 16,0-2 0-16,1 3 2 0,-2 4 4 16,0 4 0-16,-3 3 6 0,-3 12-3 0,-1 6-2 15,-3 6-3-15,-3 16-5 0,-1 4-1 16,-2 10-2-16,-2 5-5 15,1 1-3-15,-2 4-2 0,0-2-10 0,0 2-8 16,1-1-4-16,-1 1-5 0,1-2-4 16,-1 2-9-16,0 0-33 0,2 0-51 15</inkml:trace>
  <inkml:trace contextRef="#ctx0" brushRef="#br0" timeOffset="46863.5693">21316 10682 85 0,'0'0'2'15,"0"0"2"-15,0 0 0 0,0 0 0 16,0 0 0-16,0 0-2 0,0 0-1 16,0 0 2-16,0 0-1 0,0 0-1 15,276-278 1-15,-239 249 1 0,-3 1 0 0,1 2 5 16,-3 1-1-16,-6 8 3 16,-2 2 5-16,-5 5 1 0,-10 6 1 15,-5 2-5-15,-4 2-3 0,0 0-5 16,0 0 0-16,0 0 5 0,-3 11-1 0,-4 6 3 15,-3 5-2-15,-2 3-2 0,1 5-1 16,2 1-3-16,1 1 0 0,2 0-3 16,1-2 0-16,2 0-3 0,2-2 2 15,1-3-2-15,0-2-3 0,-2-8-4 16,5 0-5-16,2-6-11 0,-1-4-25 0,2 3-100 16</inkml:trace>
  <inkml:trace contextRef="#ctx0" brushRef="#br0" timeOffset="48122.1999">22096 10104 167 0,'0'0'14'0,"0"0"-5"0,0 0 1 15,0 0 7-15,0 0 1 16,0 0-1-16,0 0-3 0,0 0-2 16,0 0-5-16,-24 180 0 0,21-156-4 15,-1-2 3-15,3-8-1 0,-1-8 1 0,2 2 3 16,0-8 4-16,0 0 3 0,0 0-3 15,0 0-6-15,0 0-8 0,12-16-5 16,-2-8-2-16,4-8 2 0,-1-6-1 16,1-1-2-16,-2-6-3 0,2 0-2 15,-3 2 1-15,-1 1 4 0,-2 3 4 0,-1 7 6 16,-2 9 4-16,-3 10 1 16,-1 6 0-16,-1 7-11 0,0-1-2 15,0 1 0-15,0 0 2 0,0 0 9 16,0 8 5-16,-4 9 3 0,-2 8 1 0,3 4 1 15,2 5-4-15,0 1-2 0,1 2 0 16,0-5-2-16,2-1 1 0,4-4-1 16,3-5 0-16,-3-8-2 0,1 0 1 15,-3-7 2-15,5-4-1 0,-1 2 0 16,3-5-1-16,4 0-5 0,2-11-5 0,4-4-4 16,1-6-5-16,-3-6-2 0,1-2 2 15,-3-3 4-15,2 0 3 0,-2 2 6 16,-2 3 3-16,-2 1 2 0,-5 10 3 15,1 3 3-15,-3 5 2 0,-3 5-3 16,0 0-7-16,-3 3-4 0,0-2-1 0,2 2 5 16,3 7 3-16,1 5 4 0,0 8-1 15,1 3-2-15,1 3 0 16,4 2-3-16,-2-1 1 0,7 0-2 16,1-3 2-16,4-2 1 0,1-7-5 0,3-3 2 15,1-4-3-15,-1-4-4 0,7-4-2 16,-5 0-7-16,1-10-3 0,-1-5-3 15,-4-4 1-15,-4-1 1 0,-4-3 6 16,-4-2 5-16,-7 7 5 0,-3 1 6 16,-2 3 1-16,-2 3-1 0,-6 1 2 0,-5 2 0 15,-2 6 2-15,-6 1 2 16,-1 1 2-16,4 9 1 0,0 6-1 16,2 2 1-16,0 3-1 0,6 0 1 15,1 2-4-15,5-5-4 0,4 1 1 0,0-1-2 16,3-1 1-16,8 2-1 0,1-6 0 15,-3-5-1-15,6-2 0 0,2-3-2 16,1-2-1-16,8-2-3 0,-1-7-1 16,-5-3-2-16,0-2 2 0,-3 0-1 15,-2-1 3-15,-6 3 2 0,-5 4 0 0,0 5 2 16,-4 3-1-16,0-2-1 16,0 2 1-16,0-1 0 0,0 0 2 0,0-1 1 15,0 2 2-15,0 0 1 16,-1 0 0-16,-5 0 1 0,3 3-2 0,2 0 0 15,1 3-1-15,0 0-1 0,0 3 0 16,4 5 0-16,3-7-1 0,4 1 1 16,-3-4-4-16,5-3 0 0,5-1-1 15,0 0-2-15,5-3 1 0,-8-2-1 16,1 0 1-16,-8 0 1 0,1 0 1 0,-1-2 1 16,-5 3-1-16,2 3 1 0,-5 1 0 15,0 0-1-15,0 0 1 0,1 0-1 16,-1 0 1-16,0 0 0 0,2 0 0 15,-2 0 0-15,0 0 3 0,1 0-2 16,-1 0 1-16,5 0 0 0,2 6 1 16,0 0-3-16,8 0 2 0,-1-1-3 15,-1-2-1-15,5-2-1 0,0-1-3 16,-4 0-1-16,4 0-1 0,-2-1-1 16,-4-2-1-16,-2 2 3 0,-3-4 1 0,-1 3 4 15,-2-1 0-15,0 2 2 0,-4 1 3 16,0-2 1-16,0 2 1 0,3-1 4 15,-3-1 0-15,2 1 2 0,-2 1-4 16,1-2-2-16,-1 2-4 0,2-2-3 16,-2 2 0-16,1-1-2 0,1 1 2 0,4 0-2 15,0 0-2-15,5 0-3 16,5 6-4-16,0-1-8 0,5 2-35 16,-6-2-54-16,2 1-84 0</inkml:trace>
  <inkml:trace contextRef="#ctx0" brushRef="#br0" timeOffset="48496.476">23640 9961 231 0,'0'0'39'0,"0"0"-5"0,0 0-10 15,0 0-12-15,0 0-7 0,0 0-6 16,0 0 6-16,0 0 2 0,0 0 2 15,23 34 1-15,-21-6 0 0,-1 1 1 16,2 3 0-16,-6 0-3 0,3 4-1 16,0-3-4-16,-1 1-1 0,1-2 0 15,-3-2-4-15,1-1-2 0,1-4-1 0,-1-8-7 16,-2 0-6-16,1-9-13 16,-3 1-22-16,2-2-83 0</inkml:trace>
  <inkml:trace contextRef="#ctx0" brushRef="#br0" timeOffset="49308.4772">23488 9960 323 0,'0'0'18'0,"0"0"-2"0,0 0 0 16,0 0-3-16,0 0-5 0,0 0-4 15,0 0-5-15,0 0 0 0,0 0-4 16,0 0-3-16,286 55-2 0,-261-29 0 16,-7 2 5-16,-6 4 2 0,-4 1 4 15,-8 0 0-15,0-1 0 0,-6 2 0 0,-4-3 3 16,-2-3-3-16,-2-2 2 0,-2 1 1 16,0-3 0-16,-1-4 1 0,-1-4 2 15,2 0-1-15,5-8-1 16,-2 2 1-16,5-5-1 0,4-3-1 0,0 1 1 15,4-3 2-15,-2 0-1 0,2 0-4 16,0 0-5-16,0 0-6 0,0-3-2 16,6-10 0-16,7-4 2 0,7-6 0 15,3 2 0-15,4-3 0 0,2-1-3 16,4 0 2-16,1-1-1 0,1 1 4 0,-5-1 5 16,1 3 2-16,-8 3 6 0,-4 6 2 15,-5 2 5-15,-7 6 5 0,-4 3-1 16,2 1 1-16,-5 2-8 0,0-2-1 15,0 2 0-15,-5 7 1 0,-5 7 0 16,-7 4 0-16,4 1-3 0,0 2-2 16,1-2 0-16,6-3-1 0,1 2-2 15,3-8-1-15,2 1 1 0,0 5-2 16,-1-8 4-16,2 2 0 0,6-5 0 16,-2-3 0-16,5 0-5 0,9-2-3 0,-2 0-5 15,8-7-4-15,-4-3-4 0,0-5-7 16,-1 0 2-16,-1-2 0 0,-3 0 8 15,-2 0 6-15,-5 4 7 0,-5 5 4 16,-1 4 2-16,-3 4 3 0,0-2-2 16,0 2-4-16,2-1-2 0,-2-1 1 0,0 2 4 15,1 0 3-15,-1 0 2 0,0 0 0 16,0 0-1-16,0 6-1 0,0 7 1 16,3 0-1-16,0-4 1 15,5 2 1-15,2-2-1 0,-2-5 0 0,8 3-5 16,0-5-2-16,4-2-3 0,6 0-4 15,-2 0-1-15,0-5-2 0,-3 0 2 16,1-2 2-16,-9 2 2 16,0 0 2-16,-6 1 2 0,-4 2 1 0,1 1 2 15,-4 1 2-15,0 0-2 0,0-2 1 0,2 2-6 16,-1 0-4-16,1-1 0 16,-1 1 2-16,1 0 5 0,-1 0 2 15,5 0 0-15,-2 0 0 0,5 3-2 0,0 0-2 16,0 1-1-16,8 1-3 0,-9-2-2 15,8 3-5-15,-7-3-12 0,-2 0-25 16,3 2-45-16,-6-3-83 0</inkml:trace>
  <inkml:trace contextRef="#ctx0" brushRef="#br0" timeOffset="49758.5359">23524 9301 137 0,'0'0'48'16,"0"0"-2"-16,0 0-7 15,0 0-4-15,0 0-5 0,0 0-5 0,0 0-3 16,0 0-5-16,0 0-3 0,0 0-6 15,-415 1081-5-15,373-941 0 16,6-7-3-16,6-12 2 0,5-17 1 0,7-18 5 16,6-16 8-16,5-20 3 0,2-18 3 15,4-15-3-15,1-9-3 0,0-8-1 16,-2 0 0-16,2 0-4 0,0 0-8 0,6-8-11 16,4-12-17-16,8-9-27 0,-7-8-57 15,2-7-78-15</inkml:trace>
  <inkml:trace contextRef="#ctx0" brushRef="#br0" timeOffset="50203.3529">24969 9047 42 0,'0'0'12'16,"0"0"-7"-16,0 0-3 16,0 0-8-16,0 0-11 0,0 0-1 0,0 0-2 15</inkml:trace>
  <inkml:trace contextRef="#ctx0" brushRef="#br0" timeOffset="50653.7144">22208 8893 118 0,'0'0'49'16,"0"0"-4"-16,0 0-2 0,0 0 0 16,0 0-5-16,0 0-2 0,0 0-6 15,0 0-11-15,0 0-5 0,0 0-7 16,-960 918-3-16,944-817-2 0,15 5-1 0,6-3-3 16,20-3 1-16,11-3 1 0,11-5 1 15,12-4 2-15,10-2 4 0,11-7-2 16,8 0 3-16,7-3-3 15,8-3 1-15,8-4 1 0,2-4-6 0,5-2 2 16,2-8-5-16,1-6 0 0,-3-9 2 16,1-9-3-16,-6-11 0 0,-5-14 4 15,-5-6 1-15,-4-13 1 0,0-11 0 16,-2-4 2-16,1-9-1 0,1-9 1 16,6-4 1-16,1-9-6 0,5-8 1 15,5-13-3-15,1-5 1 0,2-8 4 0,-2-5-3 16,-2-1 4-16,-3-4 1 0,-4-5-2 15,-4-1 1-15,-10-4 2 0,-8 4-4 16,-15 5 5-16,-12 5 1 0,-12 6 2 16,-16 6 2-16,-14 7-3 0,-14 3 0 15,-7 10-3-15,-21 3-4 0,-6 3 1 16,-12 6-3-16,-7 5-1 0,-7 1-3 16,-10 7-7-16,-7 3-3 0,-12 7-11 15,-5 4-7-15,-8 5-16 0,-6 5-16 0,-3 2-17 16,-1 5-19-16,-3 7-16 0</inkml:trace>
  <inkml:trace contextRef="#ctx0" brushRef="#br0" timeOffset="52475.7339">23708 11790 182 0,'0'0'35'0,"0"0"-5"16,0 0 1-16,0 0-7 0,0 0-6 16,0 0-10-16,0 0-9 0,0 0-3 15,0 0 2-15,6-20 2 16,-6 20 1-16,0 12 3 0,0 8 0 0,-2 8 2 16,1 4 0-16,-5 3 0 0,2 6-2 15,-3 0-2-15,2 0-1 0,-1 4-2 0,3-5 1 16,-1-5-2-16,1 0 2 0,0-4 2 15,-1-9-2-15,1-2 0 16,3-10 1-16,-1-4 0 0,1 0-1 0,0-6 1 16,0 0 5-16,-2 0-3 0,2 2-6 15,0-2-17-15,-3 0-28 0,0-3-53 16,-2-11-77-16</inkml:trace>
  <inkml:trace contextRef="#ctx0" brushRef="#br0" timeOffset="52843.8114">23524 11796 213 0,'0'0'9'0,"0"0"6"16,0 0-1-16,0 0 3 15,0 0-1-15,0 0-1 0,0 0-3 16,0 0-5-16,0 0-5 0,-100 189-1 0,96-172-2 15,1-7 0-15,3-5 1 0,0-5 4 16,-1 0 10-16,1 0 1 0,0 0-4 16,0 0-11-16,7-9-16 0,5-9-9 15,8-10 0-15,-3-3-1 0,3-6 0 16,-1-3-1-16,3-2 2 0,0 0 13 16,-5 6 6-16,2 4 16 0,-9 12 4 0,-2 9 0 15,-5 7-2-15,-3 4-4 16,0-2 0-16,3 2 9 0,3 6 10 15,2 10 7-15,3 7 2 0,-2 3-4 0,1-1-7 16,3 2-8-16,3-2-5 0,2-1-7 16,4-2-4-16,4-1-3 0,3-4-10 15,0-4-19-15,4-6-43 0,1-7-126 16</inkml:trace>
  <inkml:trace contextRef="#ctx0" brushRef="#br0" timeOffset="52990.4216">24200 11788 492 0,'0'0'1'0,"0"0"-2"0,0 0-3 16,0 0-24-16,0 0-85 0,0 0-109 16</inkml:trace>
  <inkml:trace contextRef="#ctx0" brushRef="#br0" timeOffset="73977.4441">22412 8662 28 0,'0'0'17'15,"0"0"4"-15,0 0-7 0,0 0-1 0,0 0-2 16,0 0-2-16,0 0 1 0,0 0-1 16,42-79 1-16,-40 73-1 0,2-2 0 15,-1 5 3-15,-1-2 1 0,6-1-2 16,-5 3 4-16,0 0-7 0,0 2-2 0,-3 1-3 15,0-2-4-15,0 2-1 0,1 0-3 16,-1 0-1-16,0 0 0 0,2 0 2 16,-2 0 2-16,0 2 2 0,0 11 3 15,-2 6-1-15,-1 8 0 0,-1 0 1 16,-4 2-2-16,2 3 1 0,-2 6 1 0,2 1 0 16,-1 1 4-16,0-1 2 0,0 3-1 15,1 0 2-15,0 2-1 16,2 4-1-16,-1 2-1 0,0 1-1 0,0 2 0 15,0 1 1-15,0 2 0 0,-2 1 1 16,-1-2 0-16,2 1-1 0,-5-4-2 16,1-1 0-16,0-4 1 0,-1-1 0 15,2-1-1-15,-3-5-2 16,5-3-2-16,-2-5 3 0,2-1-3 0,2-11 1 16,2-2 2-16,1-6-1 0,1-5 3 0,1-2 1 15,0-5 3-15,0 0 4 0,0 0 0 16,0 2 5-16,0-1-4 0,0 1-5 15,0-2-6-15,0 0-4 16,3-3-1-16,4-9 0 0,3 0-1 0,0-4-2 16,-4 4-5-16,0 0-3 0,-2 3-6 15,-1-5-10-15,0 3-22 0,-2 5-24 16,1-6-25-16,-2 4-13 0</inkml:trace>
  <inkml:trace contextRef="#ctx0" brushRef="#br0" timeOffset="74436.2286">22172 9305 56 0,'0'0'7'0,"0"0"-7"0,0 0-2 0,0 0 2 15,0 0 1-15,0 0 3 0,0 0-2 16,0 0 2-16,0 0-1 16,15 18 1-16,-4 0 4 0,-1 2 2 0,-1 1 3 15,1 2 3-15,-1 3 0 0,0 4-2 16,-1 0-1-16,-1 5 1 0,1-1 1 0,-2 3-1 16,1 0-2-16,1 3-2 0,-3-4-4 15,2-1 2-15,0-5-2 16,2-5 1-16,-3-8 2 0,-1-3 0 15,0-5 6-15,-2-6 4 0,0 2 3 0,0-4 3 16,1 2 2-16,-2-2-3 0,7 1-4 16,0-2-4-16,4-3-5 0,4-6-2 15,1-5-2-15,1-3-2 0,2-3-1 16,2-6 1-16,3-3-4 0,5-3 0 16,-1-4-2-16,2-5 0 0,1-5-1 0,3-4-1 15,1-3 1-15,-1-4-1 0,0 0-1 16,-2 3-1-16,-7 5 1 0,-1 6-3 15,-8 7-2-15,-6 12-16 16,-9 4-25-16,-2 8-43 0,-2 2-91 0</inkml:trace>
  <inkml:trace contextRef="#ctx0" brushRef="#br0" timeOffset="75331.5839">21732 8216 114 0,'0'0'23'16,"0"0"-2"-16,0 0-7 0,0 0-9 15,0 0-5-15,0 0-2 16,0 0 2-16,0 0 1 0,0 0 2 0,0 0-2 16,-15 47 2-16,12-19 0 0,0 3-2 0,-1 3 4 15,2-1-3-15,-1-2 2 0,2 2-1 16,-1-4 0-16,2-8-2 15,-1-4 1-15,1-4-1 0,0-9 3 16,0 2 9-16,0-6 8 0,0 0 11 0,0 0 1 16,0 0-7-16,7 0-8 0,3-3-10 15,7-11-4-15,3-4-1 0,0-8-3 16,3-3 0-16,0-1 0 0,5-4-1 16,-4 2 1-16,2 2-2 0,-4 3 2 15,-3 4 0-15,-7 8 0 0,-4 6 0 0,-4 7-2 16,-4 2-7-16,0-3-2 0,0 3-1 15,2 0 4-15,2 0 4 0,-1 0 5 16,4 7 2-16,0 4-1 16,-1 3 1-16,1 5-1 0,2-1 0 0,0-1 0 15,-1 0 2-15,1-3 0 0,5-2 2 16,0-1 1-16,1-3-1 0,-3-3 0 16,2 0 0-16,4-3-1 0,-1-4 0 15,-1 2-1-15,1 0 0 0,-1-3-1 16,-1-4 0-16,-2 0 1 0,1-2 0 0,-5-2 0 15,-3-1-4-15,4-4 2 0,-5-6-2 16,-2 2 0-16,0-2 0 0,-1 0 0 16,1-2-1-16,-3 1 1 0,0-3 1 15,0 3 0-15,-3 1 1 0,-3 3 1 16,1 3-1-16,0 1-1 0,1 4 1 0,1 1 1 16,1 0-1-16,1 3-1 15,2 2-1-15,-1 5-1 0,0-1-5 16,0 1 2-16,0-7-3 0,2 5 2 15,1-1 2-15,6 0 0 0,5 3-2 0,4 0-4 16,7 3-6-16,0 2-12 0,-1 2-36 16,2 2-36-16,-1-2-30 0</inkml:trace>
  <inkml:trace contextRef="#ctx0" brushRef="#br0" timeOffset="75531.5175">22593 8151 173 0,'0'0'25'0,"0"0"-3"0,0 0-4 0,0 0-5 16,0 0-3-16,0 0-3 0,0 0-1 15,0 0 0-15,0 0-1 0,-43 60 0 16,43-60-2-16,0 0-1 0,0 0-2 16,0 5 2-16,0 2-4 0,0-2 1 15,-2 6-1-15,2-6-3 0,-1-1-4 0,-1 7-10 16,2-5-18-16,0 0-60 0</inkml:trace>
  <inkml:trace contextRef="#ctx0" brushRef="#br0" timeOffset="76346.3378">22618 8046 198 0,'0'0'26'0,"0"0"2"0,0 0-5 15,0 0-7-15,0 0-9 0,0 0-7 16,0 0-1-16,0 0-1 0,0 0 0 16,0 0-6-16,88-18 0 15,-53 14-5-15,2-1-6 0,1-3-4 0,2-1-5 16,1-3 0-16,-1-3 3 0,-4 1 6 0,-4-2 9 16,-6 2 8-16,-10 2 5 0,-2 0 7 15,-6 4 3-15,-5 4 2 16,-3-4 6-16,0 5 0 0,-2-4 4 15,-2 1-2-15,-1 4 0 0,-3 2-9 0,-4 0-2 16,-1 6-3-16,-4 8-1 0,7 6-1 16,1 1 1-16,1 8 0 0,3 3-1 15,-1 8 1-15,3 0-1 0,-1 4-2 16,1 2-3-16,0-1-1 0,-1 0 2 16,1 6-3-16,2 0 0 0,-4 2 0 0,1 1 0 15,-2 0 0-15,-4 2 1 0,-1-4 2 16,-3 0 2-16,-3-6 0 15,0-5-1-15,-1-7 0 0,0-5 0 0,3-7 0 16,5-8-1-16,2-6 2 0,3-6-2 16,5-2 0-16,-6 0-3 0,-3-4-8 15,-2-8-6-15,-1-8-14 0,7-5-13 16,0-4-9-16,5-2 2 0,2-6 10 16,1 5 19-16,5 1 16 0,-3 11 11 15,-1 3 1-15,-1 5 6 0,-1 7 0 0,-1 0 0 16,-1 5 2-16,4-6-2 0,-3 2 3 15,4-4-2-15,2-3-3 16,5 4-5-16,5-2 0 0,5 1-1 0,1 1 1 16,5-3-1-16,3 1 0 0,5 0-1 15,-1-2-2-15,4-1 0 0,0-4 1 16,3 0-4-16,0-4 1 0,0-3-2 16,0-1 0-16,-5 0 0 0,-2-4-1 15,-3 4 1-15,-5 2 2 0,-6 2 4 16,-10 6 1-16,-2 5 1 0,-6 6-2 0,-3 3-3 15,0-5-1-15,0 2-2 0,-4-4 0 16,-2 2 0-16,-5 5 0 0,-6 0 0 16,-4 0 0-16,-3 12 0 0,1 1-1 15,-1 2 0-15,4 4 1 0,2 2 0 16,1 0 0-16,7 1 0 0,2-8 0 0,2 2 1 16,4-5 2-16,2 1 1 0,0 0 2 15,0 0-1-15,4 2 3 16,2-4 1-16,3 0 3 0,2-5 2 15,5 0-3-15,-3 0-2 0,6-3-2 0,2-2-6 16,3-2 1-16,10-3-3 0,-2-1-2 16,-3-1-4-16,1 0-6 0,-3 0-7 15,-9 2-19-15,-6 0-25 0,-5 5-47 16,-7 0-32-16</inkml:trace>
  <inkml:trace contextRef="#ctx0" brushRef="#br0" timeOffset="76674.1591">22415 8831 149 0,'0'0'25'0,"0"0"16"16,0 0 10-16,0 0 5 0,0 0-4 15,0 0-14-15,0 0-14 16,0 0-6-16,0 0-5 0,0 0 0 16,273-22-1-16,-209 5-3 0,1-3-2 0,3-2-3 15,0 1-1-15,3-3-1 0,-3 2-1 16,1-1 0-16,-4 5-1 0,-4 1-1 0,-6 4 1 16,-13 1-2-16,-10 5-3 15,-15 4-8-15,-10 1-5 0,-7 2 0 16,0 0 3-16,0 0 5 0,0 0-2 0,-4 12-11 15,-15 0-28-15,-4 8-35 0,-9-2-63 16</inkml:trace>
  <inkml:trace contextRef="#ctx0" brushRef="#br0" timeOffset="76943.4219">22560 9053 267 0,'0'0'67'0,"0"0"-8"0,0 0-19 0,0 0-16 16,0 0-9-16,0 0 1 0,0 0-2 16,0 0 0-16,0 0-1 0,260-112-2 0,-198 93-1 15,-1 2-4-15,1 2-1 0,-1-2 0 16,-5 4-3-16,-2 0-1 0,-8 3-2 15,-2-1-1-15,-9 5-5 16,-4 1-6-16,-11 4-12 0,-7 1-34 0,-4 0-51 16,-6 5-106-16</inkml:trace>
  <inkml:trace contextRef="#ctx0" brushRef="#br0" timeOffset="89555.8944">20602 9625 68 0,'0'0'25'0,"0"0"-4"0,0 0 1 16,0 0-2-16,0 0 3 0,0 0-2 15,0 0-1-15,0 0-6 0,0 0-4 16,14-34-7-16,-12 33-4 15,-2 1-1-15,0 0-1 0,0 0 5 0,0 0 0 16,-2 14 0-16,-2 4 1 0,-3 6-1 16,2 4-1-16,-1 1 1 0,2 3 2 15,-1-1-2-15,3 0 1 0,2 1-3 16,-1-1 1-16,1-1 0 0,0 0 0 16,-2-4 0-16,4-1-1 0,1-4 0 0,1-6 0 15,-2-1 2-15,1-5 3 16,-1-5 6-16,-1 0 1 0,-1-4 2 15,6 0-4-15,5-1-2 0,4-9-4 16,3-3-3-16,-1-6 1 0,2-4-1 0,-3-2-1 16,-1 0 0-16,2 0 2 0,-3 0 0 15,-1 3 0-15,-3 0 1 0,-1 8-1 16,-6 5-1-16,-1 5 5 0,-2 4-2 16,0-1-1-16,0 1-6 0,0-2-2 15,2 2-2-15,-2 0 4 0,0 0 2 0,0 0 1 16,0 2 1-16,0 6-1 0,0 5 2 15,0 6-2-15,0-2-2 0,1-1 4 16,7-2-1-16,1-4 1 0,0 0 2 16,2-1-2-16,-1-3 1 0,0-2 1 15,-6-3 0-15,5 1 1 0,-3-2 1 16,-1 0 1-16,4 0-1 0,-5 0 1 16,2-5-2-16,2-2-2 0,-4-5 1 15,0-3-3-15,-1-3 1 0,0-4-1 16,0 6 0-16,-3-3 0 0,0 0 2 15,0-3-1-15,1-7-2 0,-1 4 0 0,-3 5-1 16,2 3 1-16,-1 5 1 0,2-1 0 16,-1 0 0-16,1 1-1 0,0 1-2 15,0 0 0-15,0 2-2 0,6 2 0 16,-2-1 0-16,5 3 0 0,1 2-1 0,0 0 3 16,0 1-3-16,3 2 2 15,3 0-2-15,1 0 2 0,2 3 1 16,0 3 1-16,-3 1 1 0,-4-2-2 15,-1 2 1-15,3 0 0 0,-6 0 1 0,5 2-1 16,0 0-1-16,-6-3-1 0,3 4 0 16,-1-3 2-16,-5 1-2 0,1-1 2 15,-4-2 2-15,0 6 2 0,-1 1-2 16,-2 5 1-16,-6 6 1 0,-3-4-1 16,1-1-1-16,-2-3 0 0,2-2 0 0,4-1-1 15,2-3 0-15,1 0 1 0,0 4-2 16,1-9 1-16,1 1 1 15,1-5 2-15,0 0 0 0,0 0 4 16,0 5 1-16,0-1-2 0,1-1-2 0,8 1 0 16,3-4-2-16,7 0-1 0,2-1 1 15,-2-5-1-15,1 0 1 0,-2-1-2 16,-7 2 0-16,2-1 2 0,-4 1-1 16,-6 2 0-16,1 1 0 0,-4-4-2 15,2 1 1-15,-2-5 0 0,0-1 1 0,0-1 0 16,-6-4 2-16,-4 1-1 0,1-2-1 15,2 5 0-15,-1 0-1 0,4 3 2 16,-1 0 0-16,2-1-1 0,1 5-2 16,1-6-2-16,1 2-2 0,0-1 1 15,10-3 1-15,-5 7-1 0,4 0 2 16,2 1 0-16,0 2-1 0,-1 2-1 0,0 1 0 16,6-2-1-16,-3 2 0 15,3 8 1-15,-4 3 0 0,-1 4 2 16,-2 0 1-16,-2 5 1 0,-1 0 0 0,0 1 0 15,-2-1 0-15,0 1 0 0,-1-7 0 16,2 1 0-16,-4-6 0 0,0-4-1 16,1-1 3-16,-2-4 3 0,0 0 5 15,0 0 4-15,0 0-2 0,1 0-3 16,-1 0-5-16,0 2-4 0,0-2 0 0,2-2-2 16,-1-12 1-16,4-7-1 0,3-5-3 15,-1-1-1-15,1 0-4 0,3-4-3 16,-1 1-2-16,2 0 0 15,1 1 5-15,-1-1 1 0,-1 5 6 0,-1 0 4 16,-3 8 1-16,-2 8 1 0,-2 5 1 16,-3 4-1-16,0-2 0 0,0 2 0 15,3-2-6-15,-3 1 1 0,0 1 0 16,0 0 2-16,0 0 1 0,-2 6 0 16,-1 8 1-16,-1 6 1 0,2-7-3 0,1 5 1 15,0 2 0-15,1 3 0 16,0 3 0-16,0-3 2 0,2 0-1 15,1-2-1-15,0 0-1 0,0-4 1 0,0-2-2 16,-3-3 0-16,2 0 1 0,2 1 0 16,-4-9 1-16,1 2-1 0,-1-6 1 15,0 0 0-15,0 0 4 0,2 2 1 16,5-2-3-16,3 0-2 0,6-6-3 16,4-10-3-16,-1-1 1 0,1-5-2 15,-1 0 3-15,0-3 2 0,-2 0-1 0,-5 9 4 16,-2 2-1-16,-4 7 0 0,-3 3-1 15,1 1-2-15,-4 3-1 0,0-2 1 16,0 2 1-16,-6 4 1 16,-4 5 1-16,-5 6 0 0,0 3 1 0,-1 4 0 15,1 1-1-15,4-2 0 0,-2 0-2 16,5-7 1-16,4-4-1 0,1 0-2 0,3-6 4 16,-1 1 2-16,1 3 2 15,0-8 3-15,0 0 0 0,0 1-2 16,4-1-2-16,9-1-3 0,6 1-1 0,1-2 2 15,3-7-2-15,0 1 0 0,1 0 0 16,-1-2-2-16,-3 1-1 0,2 3 2 16,-4-1-1-16,-3 3 2 0,-6 1-2 15,-5 2-3-15,3 1-1 0,-7 0-2 16,0-2 2-16,0 2 1 0,1 0 4 0,1 0 3 16,-1 0-1-16,1 0 2 0,-2 0-2 15,1 0 0-15,-1 0 1 0,2 0-1 16,-2 0 2-16,1 0-1 0,1 0 0 15,-1 0 3-15,5 3-3 0,-1 0 1 16,4 1 0-16,2-1-3 0,0-3 2 16,6 0-2-16,2 0-2 0,6 0-1 15,0 0 0-15,-1 0 0 0,1-3-2 16,2-2-1-16,0 2 2 0,0-2-1 16,-1 3 0-16,-2-3 1 0,1 2 0 0,-4-1 1 15,-6 0 1-15,-1 0-2 16,-6 0 3-16,-4 1 1 0,0 2 0 0,-4 1 2 15,0-2-2-15,0 2 1 0,2-1 2 16,-2-5 0-16,0-2 1 0,1-2-1 16,-1-7-1-16,-4 7 1 0,-2-4-2 15,2 0-1-15,-1 6 0 0,0-8 0 16,2 0-1-16,1-3 1 0,-1-5-4 16,2 0 2-16,1-3-1 0,0-1-2 15,0 0 0-15,0 1 1 0,0 0 1 0,-2-1 1 16,-2 6 0-16,-3-1-1 15,-6 2 0-15,-5 3 2 0,-6 1-2 0,-8 5 2 16,-7 0-1-16,-7 4 0 0,-6 2 3 16,-10 5-1-16,-3 1 1 0,-8 0 0 15,-2 1-1-15,-3 6 0 0,1 1 0 0,1 1 0 16,-1 2 0-16,5-2-1 16,-2 2-1-16,2 3-2 0,1-2 1 15,1 2-2-15,2 1 5 0,1 2-1 16,3 3 1-16,0 2 0 0,2 4 0 0,1 2 0 15,1 4 0-15,0 0 0 0,5 3 0 16,0 2 0-16,2 0 0 0,4 6 1 16,5 3-1-16,2 8 0 0,5 2-2 15,5 5 0-15,7 7 0 0,4 2 0 16,3 5 1-16,7-2-1 0,0-1 2 0,5-8 0 16,4-7-1-16,2-1 0 0,6-9-1 15,5-6 1-15,4-5 2 0,5-1 2 16,5-4 5-16,3-2 3 15,6-3 4-15,3-5-1 0,7-1 2 0,5-5 1 16,7-6-2-16,8-4 1 0,10-5-4 16,5 0-1-16,6-10-4 0,7-8 0 15,-1 1 0-15,4-2-3 0,2-4 0 16,0 2-3-16,0-4 0 0,-2 2-1 16,-3 0-2-16,0 0 1 0,-4-4-1 15,-1-3 1-15,-3-3-2 0,-6-9 1 0,-3-2-1 16,-8-7-1-16,-7-8 2 0,-9-4 1 15,-8-1 2-15,-9-4 0 0,-11 2 3 16,-12 5-1-16,-6 1 3 0,-7 2-1 16,-11 6-2-16,-10 2 3 0,-6 2-4 15,-6 4 2-15,-4 8 0 0,-4 4-2 16,-3 5 1-16,-3 7 0 0,1 3-2 16,-3 8-1-16,8 2-1 0,4 9-3 15,6-2 0-15,2 8-5 0,8 4 2 0,4 2-4 16,1 3-2-16,4 3-5 0,2 1-11 15,4 0-8-15,-1 0-19 0,6 2-38 16,1-7-76-16</inkml:trace>
  <inkml:trace contextRef="#ctx0" brushRef="#br0" timeOffset="89711.4772">22074 9643 225 0,'0'0'-8'16,"0"0"-2"-16,0 0-10 0,0 0-23 15,0 0-91-15</inkml:trace>
  <inkml:trace contextRef="#ctx0" brushRef="#br0" timeOffset="90379.4022">20401 10190 13 0,'0'0'0'16,"0"0"4"-16,0 0-1 0,0 0 1 15,0 0 1-15,0 0 2 0,0 0 1 16,0 0 1-16,0 0 7 0,0 0 2 0,-469 227 11 16,410-200 0-16,-5-2 3 0,1 1-1 15,-4 1-4-15,2-2 2 16,-3-1-9-16,4 3 1 0,5-6-4 15,3-4-1-15,7 0 1 0,7 0-3 0,1-5-1 16,5-3 1-16,6-1-6 0,9-2-1 16,1-3-3-16,9-1 1 0,5-2-2 15,-1 1-3-15,7-1-4 16,-2 0-11-16,2-1-8 0,0-12-10 0,13-4-14 16,3-8-16-16,10-2-22 0,6 2-11 0</inkml:trace>
  <inkml:trace contextRef="#ctx0" brushRef="#br0" timeOffset="90711.2482">19607 10230 137 0,'0'0'11'0,"0"0"-5"15,0 0-3-15,0 0 1 0,0 0 3 0,0 0 1 16,0 0 3-16,0 0 0 0,0 0 2 15,0 0-3-15,-234 154-3 0,199-111 3 16,-1 6-3-16,-1-1 1 0,0 6-1 16,4 2-2-16,-2 0-2 0,2 2 0 15,2-3 1-15,5-4 1 0,2-5 1 16,5-8 0-16,0-7 1 0,9-11 3 16,4-9 3-16,5-6 8 0,1-5 5 15,-2 0 7-15,2 0 1 0,0 2-4 16,6-2-8-16,10 0-9 0,9 0-6 0,8-12-3 15,9-6-3-15,10-7 0 0,9-1-2 16,4-3-2-16,7 0-1 0,-1 5-3 16,-2 5-7-16,-2 6-23 0,-9 9-56 15,-12 5-121-15</inkml:trace>
  <inkml:trace contextRef="#ctx0" brushRef="#br0" timeOffset="91894.2695">17902 13395 99 0,'0'0'13'0,"0"0"5"16,0 0 3-16,0 0 2 0,0 0-3 15,0 0 3-15,0 0-3 0,0 0 0 16,0 0-5-16,-18-218-8 0,21 180-4 0,0-1-5 16,0 1-4-16,-1-2 0 0,-2-1-3 15,1-6 1-15,-7-2 1 0,-1-3 0 16,-6-5 1-16,0 1 6 0,-6 0-3 15,0 1 7-15,-4 1-1 0,-1 3 5 16,-1 2 0-16,3 1 0 0,-2 4 3 16,4 5-3-16,4 0-1 0,1 8 1 15,5 3 0-15,4 8-2 0,5 3-5 16,-2 5-1-16,3 3-3 0,0-2-3 16,0 6-1-16,3 2-4 0,1 3-2 0,4 0-3 15,0 3-3-15,5 10-7 0,-7 6-77 16</inkml:trace>
  <inkml:trace contextRef="#ctx0" brushRef="#br0" timeOffset="92442.3966">17630 12401 91 0,'0'0'-1'0,"0"0"5"16,0 0-1-16,0 0 1 0,0 0 0 15,0 0-2-15,0 0 2 16,0 0-2-16,0 0 4 0,0 0 9 0,-26 145 5 15,33-145 2-15,2 0 0 0,8-10-8 16,1-8-6-16,3-4-3 0,-1-7 1 16,1-8-6-16,3-4 2 15,4-7-1-15,2-3-1 0,2-4 0 0,0 0-1 16,-5 2 5-16,-1 11 3 0,-7 8 8 16,-6 14 4-16,-4 9-4 0,-6 8-4 0,-3 3-6 15,-2 12 0-15,-2 12 6 0,-5 12 1 16,-2 8 2-16,4 6-1 15,-1 7-6-15,5 0-5 0,3 1-4 16,3 4-5-16,12-2-2 0,4-2-16 0,5-3-27 16,5-3-127-16</inkml:trace>
  <inkml:trace contextRef="#ctx0" brushRef="#br0" timeOffset="93500.5354">17819 12689 41 0,'0'0'8'0,"0"0"4"0,0 0 2 16,0 0-1-16,0 0-1 0,0 0 0 16,0 0 6-16,0 0 5 0,0 0 0 0,0 0-3 15,-24 17-5-15,37-25-7 0,6-2-5 16,0-2 1-16,4-3-2 0,1-2 1 15,2 0-3-15,0 0 0 0,0 2 0 16,1 1-3-16,-4 0 3 0,-6 7-2 16,-1-1-2-16,-6 4-3 0,-6 2-7 15,2 0-2-15,-6 2 4 0,0-1 5 16,0 1 7-16,0 0 1 16,0 0-5-16,-1 5-5 0,-11 5-25 0,-1 5-50 15</inkml:trace>
  <inkml:trace contextRef="#ctx0" brushRef="#br0" timeOffset="95718.9592">20620 10299 54 0,'0'0'5'0,"0"0"-2"0,0 0-2 0,0 0 2 16,0 0-1-16,0 0 5 0,0 0 5 15,0 0 4-15,0 0-3 0,6-15 0 16,7 3-6-16,8 1-1 0,0-2-1 16,3 1-3-16,2-2 0 0,5-1 1 15,1 0-2-15,4-5 1 0,2 3 1 0,-2 0 2 16,-1 0-2-16,-5 2 1 0,-4 3-1 16,-8 2-2-16,-1 5 0 15,-8 1-1-15,-5 1-1 0,0 3-1 16,-4 0 1-16,0-2 2 0,0 2-2 0,2 0 2 15,-2 0-1-15,2 0 0 0,-2 0-1 16,0 0-2-16,2 0 1 0,-2 2-3 16,0 5-1-16,0 3-2 0,-7 5-5 15,1-2-10-15,-3 2-21 0,-1 1-19 16</inkml:trace>
  <inkml:trace contextRef="#ctx0" brushRef="#br0" timeOffset="96083.2507">20446 10471 42 0,'0'0'2'0,"0"0"-1"16,0 0 5-16,0 0 9 0,0 0 9 0,0 0 4 16,0 0-2-16,0 0-4 0,0 0-8 0,0 0-6 15,85-28 2-15,-52 12-1 16,2-6 3-16,4 1 0 0,2-1-3 16,2 1 1-16,0-1-2 0,2 2-1 15,-3 2 0-15,0 1 1 0,-3 0 0 0,-4 2 3 16,-5 1-1-16,-3 3 1 0,-11 2-1 15,3 3-4-15,-10 1-5 0,-5 3-6 16,2 1-6-16,-6 1-3 0,0 0 0 16,3 0 2-16,-3 8-3 0,0 7-18 15,-9 10-103-15</inkml:trace>
  <inkml:trace contextRef="#ctx0" brushRef="#br0" timeOffset="102691.2188">18002 13466 10 0,'0'0'12'15,"0"0"-1"-15,0 0 0 0,0 0 1 16,0 0 0-16,0 0 0 0,0 0-1 15,0 0-1-15,0 0 0 0,-6-29-2 16,6 28-1-16,2-1-1 0,-2 2-3 16,0-2-1-16,0-1 0 0,0 3-2 15,0 0 2-15,0 0-1 0,0 0 1 16,0 0 1-16,0 0 0 0,-2 17 2 16,2 6 2-16,2 6 1 0,-1 5 2 0,3 4 0 15,-1 4-1-15,0 1-4 0,0 7-1 16,-2 4 3-16,1 8-2 0,1 9 8 15,-3 10 1-15,-2 3-2 16,2 4 1-16,-1 1-6 0,1 0-1 0,0-3-1 16,-2 4-3-16,2-5 0 0,0 3-1 15,0-3-1-15,2-2 3 0,-1-5-1 16,1-1 3-16,-2-4-1 0,0 0-1 16,-2 1 1-16,4 1-2 0,-4-1 0 15,1 0 0-15,-1 0-1 0,1 1 2 0,1-8-3 16,-2 2 0-16,2-1 2 0,0-2-2 15,-1 0 2-15,-1-3-2 0,1-1-2 16,1-3 1-16,-2-2 0 0,1-8 0 16,-3-5-2-16,1-6 3 0,-1-7-2 15,2-10 1-15,1-9-3 0,1-6 1 0,0-6 3 16,0 0 3-16,0 0 4 16,0 2-2-16,0-1-5 0,0 2-6 15,0-3-7-15,0 0-2 0,0 0-1 16,-2 0 3-16,2 0 0 0,-1-3 2 0,-2-2-4 15,1 1-8-15,1 1-7 0,-3 0-5 16,1 0-8-16,-3 0 2 0,-1-3-1 16</inkml:trace>
  <inkml:trace contextRef="#ctx0" brushRef="#br0" timeOffset="103275.1674">17767 16135 61 0,'0'0'15'0,"0"0"-3"15,0 0-1-15,0 0-1 0,0 0 0 0,0 0 0 16,0 0 0-16,0 0 0 0,0 0-2 16,0 0 1-16,2-45-5 0,-2 45-2 15,1-1-2-15,-1-1-4 0,2 2 2 16,-2-1-1-16,1 1 2 0,5 0 2 16,4 1 2-16,0 9 0 0,5 3 1 15,-1 4-2-15,-1 2-1 0,2-1 0 0,-1 2-1 16,0 0 3-16,3-3-4 0,1 2 1 15,0-1 1-15,0 1-1 0,0-3 0 16,-1 3 1-16,-1-3-3 0,-1 0 2 16,0-1-2-16,-3 1 1 0,0-8 1 15,-2 3 0-15,-5-5 1 0,-2-3 3 16,0-1 1-16,-3-2 2 0,0 0 2 16,0 0 6-16,2 2 1 0,-1 1 3 15,1-3 0-15,-1 0 0 0,1 0-2 16,-1 2-3-16,1-2-2 0,0 0-7 0,0 0 0 15,2 0-3-15,2-5-2 0,0-2 2 16,1-7-1-16,0 1-1 0,-3 3 0 16,5-6-1-16,-4 7 1 0,-1-1 1 15,0 3-1-15,-2 2 0 0,2 2-1 16,-4 3-3-16,0-1 1 0,0 1-3 0,1-2 0 16,-1 2 1-16,0-1-2 15,2 1-7-15,-2 0-13 0,1 0-27 0,1-3-61 16</inkml:trace>
  <inkml:trace contextRef="#ctx0" brushRef="#br0" timeOffset="103455.6969">18343 16281 253 0,'0'0'-1'0,"0"0"1"0,0 0 0 0,0 0 0 16,0 0-7-16,0 0-7 0,0 0-12 16,0 0-14-16,0 0-63 0</inkml:trace>
  <inkml:trace contextRef="#ctx0" brushRef="#br0" timeOffset="104406.1298">20012 13163 144 0,'0'0'23'0,"0"0"0"0,0 0-4 16,0 0-9-16,0 0-8 0,0 0-1 15,0 0 3-15,0 0-2 0,0 0 4 16,0 0-2-16,3 51-2 15,2-18 3-15,1 4-2 0,0 5 3 0,1 7-1 16,-1 1 0-16,3 2-2 0,-3 0 1 16,1 0 0-16,-3-4 2 0,-1-1-2 15,-2-4-1-15,-1-1 1 16,-1-4-5-16,1-7 2 0,0-9 0 0,0-5-2 16,-2-7 3-16,2-5-1 0,-3 4-2 15,1-6-2-15,-8 0-7 0,1 0-7 16,-4-3-27-16,-9-3-40 0,-1-9-21 0</inkml:trace>
  <inkml:trace contextRef="#ctx0" brushRef="#br0" timeOffset="104724.4529">19731 13624 92 0,'0'0'18'16,"0"0"-5"-16,0 0-2 0,0 0-6 16,0 0-2-16,0 0-1 0,0 0 2 15,0 0 1-15,0 0 3 0,0 0-3 0,-11-3-1 16,22 3 0-16,4 3-1 0,3 2 2 15,-1 3 0-15,1 1 1 0,0 1 2 16,0 3 3-16,-2 2-1 16,2 2 2-16,-1 4-1 0,-1 1-3 0,0 3 3 15,-2-1-5-15,-1-1 2 0,-1 1-2 16,-2-3-2-16,-2-7 1 0,1-2 0 16,-3-4 3-16,-3-5 2 0,6 0 4 15,2-3 1-15,5 0-1 0,6-9-4 16,1-6-4-16,3-6-1 0,1-6-2 0,4-8 1 15,0-4-3-15,4-4 0 0,-1-3-1 16,-3-1 1-16,1 5-1 0,-4 4 0 16,-4 5 0-16,-3 8-7 0,-6 8-9 15,-6 10-15-15,-4 4-24 0,0 3-26 16,8 0-47-16</inkml:trace>
  <inkml:trace contextRef="#ctx0" brushRef="#br0" timeOffset="107455.8974">21618 13449 209 0,'0'0'23'0,"0"0"-1"16,0 0 6-16,0 0 4 15,0 0-1-15,0 0-4 0,0 0-10 0,0 0-4 16,0 0-2-16,73-32-2 0,-43 29-1 16,5-4 0-16,7 0-3 0,0-6 2 15,2 1-2-15,4-1-3 0,0-1 0 16,1-1-1-16,2-2 1 0,-1-2-2 16,-3 1 0-16,-1 1 0 0,-7 2-2 0,-6 0 4 15,-10 5-4-15,-10 3 0 0,-7 6-6 16,-6 1-2-16,0-2 0 15,0 2 0-15,-10 0 5 0,-10 2 4 0,-9 7 1 16,-7 5 0-16,-1 1 1 0,-2 2-1 16,3 0 1-16,2 3 2 0,3-1-2 15,9-4 2-15,7-4-1 0,4 0 2 16,7-4 0-16,3-2 1 0,1 5 0 16,0 1 1-16,4 3-1 0,5 4-1 15,0-1-3-15,2-1 2 0,-2 1-3 0,-1 0 0 16,2 1 0-16,-2 2-3 0,-4 0 2 15,0-5-1-15,-4 4 1 0,0-3-2 16,0-4 1-16,0 5-1 0,0-5-4 16,0-7-4-16,0 1-3 0,0-6-2 15,2 0 0-15,11 0-8 0,6-2-10 0,10-12-14 16,4-7 2-16,0-4 7 16,7-7 19-16,0-5 16 0,-3 0 8 15,1 3 5-15,-4 6 6 0,-6 4 8 16,-8 6 2-16,-9 8 2 0,-6 7 0 0,-5 3-6 15,0 0-5-15,0 0-4 0,0 0-3 16,0 0 1-16,-14 3 2 0,-5 8-1 16,-9 6-3-16,-2 2-2 0,2 3-3 15,0-1-2-15,3 1 1 0,2-1-2 16,7-4-2-16,6-9-2 0,7-3-1 0,3-5 6 16,-1 0 3-16,1 0 4 0,0 0-1 15,3 0-5-15,11 0-1 16,7-9-3-16,6-5-1 0,-3-3 3 0,1 0-1 15,-1 1 0-15,-1 0 2 0,-4 4-1 16,-1 5 0-16,-10 2-2 0,-3 4-5 16,-5 1 0-16,0 0 4 0,0 0 3 15,1 0 5-15,-1 0 0 0,0 0-1 16,2 0-1-16,-2 0-2 0,0 0 1 16,0 0 1-16,0 1 1 0,0 1 3 0,0-2 1 15,0 1 1-15,0-1-1 0,1 2-3 16,5 0 0-16,-1 3-2 0,4-5-1 15,1 3-1-15,2-3 0 0,5 0 1 16,-1-3-1-16,3-7-2 0,1 1-3 16,-3-3-1-16,-2-4-5 0,2-3-9 15,-2-6-5-15,-1-4-6 0,-1-5 3 16,-2-2 5-16,0-3 7 0,-4-3 9 16,-1 3 3-16,-3 2 6 0,0 3 4 15,-2 12 4-15,-1 2 9 0,0 8 2 0,0 6 2 16,0 1-8-16,0 5-7 0,0-2-3 15,-1 2 0-15,-6 2 3 0,-2 9 4 16,-2 6 1-16,5 7-5 16,0 4-1-16,4 0-4 0,1 5-4 0,-1 0 1 15,2-3-3-15,3 1 0 0,5-1-2 16,0-3 2-16,4 2-2 0,-1-5-2 16,1-3 0-16,1-3-7 0,0-3-7 15,4-4-11-15,3-3-12 0,1-4-13 16,3-4-11-16,1 0-5 0,1-10 3 0,0-4 17 15,3-3 21-15,-6 0 20 0,0-1 11 16,-3 1 5-16,-4 2 6 0,-4 2 11 16,-3 1 12-16,-5 4 6 0,-3 4 4 15,1 1-6-15,-2 3-4 0,0-5-5 16,0 2-4-16,-3-1 0 0,2 1-4 0,-5 1-4 16,1 2-4-16,-6 0-5 0,-4 0-1 15,5 4-2-15,-3 4-2 16,4 4-1-16,4-4-2 0,-1-1 2 15,5-3-2-15,1 0 1 0,0 3 1 0,0-3 4 16,0 4 2-16,1-5-1 0,9 0-1 16,-1 0-2-16,1-3-4 0,9 0-1 15,-5-7-3-15,8-3 2 0,-2 1 1 16,-8 1 1-16,0 2 2 0,-4 3-2 16,-5-2-1-16,1 4-1 0,-4 1-3 0,0-2 2 15,0 2 3-15,0 0 2 0,2 0 4 16,-2 0-3-16,0 0-1 0,0 0-1 15,0 0-3-15,0 0 0 0,0 8-3 16,0-5 0-16,-2 3-7 0,2 4-11 16,0-6-28-16,0 1-76 0,0 1-62 0</inkml:trace>
  <inkml:trace contextRef="#ctx0" brushRef="#br0" timeOffset="107649.213">22801 13119 450 0,'0'0'16'0,"0"0"-2"16,0 0-1-16,0 0-3 0,0 0 1 16,0 0-10-16,0 0 1 0,0 0-5 15,0 0-6-15,0 0-6 0,356-105-23 16,-318 105-58-16,-9 0-125 0</inkml:trace>
  <inkml:trace contextRef="#ctx0" brushRef="#br0" timeOffset="110064.4272">23675 12747 116 0,'0'0'37'0,"0"0"2"16,0 0 1-16,0 0-5 0,0 0-8 0,0 0-8 15,0 0-11-15,0 0-2 0,0 0 1 16,0 0 8-16,-9-11 8 0,0 36 1 15,1 12 0-15,-5 1-2 0,0 4-6 16,-2 2-2-16,-2 5 0 0,2 0-7 16,-3-1 1-16,-1 0-3 0,4-4 0 15,-2-1 0-15,1-2-2 0,2-5 2 16,-1-3-1-16,2-6-2 0,3-2 2 16,0-8-2-16,4-5 0 0,0-5 0 15,4-4-2-15,0 2 1 0,2-5 0 0,-1 0-1 16,1 0 1-16,0 1 0 15,0-1-6-15,0 0-10 0,0 0-20 16,0-9-31-16,5-8-27 0,8-7-20 0,0-3-25 16</inkml:trace>
  <inkml:trace contextRef="#ctx0" brushRef="#br0" timeOffset="111041.6793">23867 12956 90 0,'0'0'13'0,"0"0"14"16,0 0 10-16,0 0 9 15,0 0-2-15,0 0-9 0,0 0-8 0,0 0-8 16,0 0-8-16,-56 207 0 0,45-170-5 0,3-2 0 16,-4-1-3-16,6-1-1 0,1-4 0 15,-3-5 0-15,3-7 2 16,3-6-3-16,1-7 3 0,1-4 3 15,-2 0 7-15,2 0 2 0,0 0-3 0,0 0-5 16,0-1-7-16,0-16-2 0,3-9 0 16,9-11-1-16,-2-2 0 0,3-3-1 15,1-3-1-15,-2-1-2 0,4 2 1 16,-3 3 3-16,3 5 1 0,-5 2 2 16,4 9 0-16,-8 8-1 0,-3 8-1 0,2 3 0 15,-1 3-1-15,-1 0 1 0,6 2 1 16,0 1 2-16,6 0 0 0,1 7-1 15,1 3-1-15,-4 2-1 16,2 1 1-16,-3 3-2 0,-3-1 0 0,0 2-1 16,-4-5 2-16,-4 4 0 0,-2 2 2 0,0 3-1 15,-8 1-1-15,-6 0 2 16,-2-2-1-16,-3-2 0 0,-4-1 1 16,0-3 1-16,-2 1-1 0,2-4 1 15,7-4-1-15,0 0 1 0,8-5 3 16,3 0-3-16,-2 1 2 0,7-3-1 0,0 0-2 15,0 0-1-15,12 0-1 0,4-2-1 16,8-3-1-16,5 0 2 0,3 0 0 16,-2 2 0-16,2-1 1 0,-1 2 0 15,-1 2-1-15,-4 0 1 0,-2 6-2 0,-3 4-1 16,-3 1 1-16,-4 3 1 16,-4-1 0-16,-6 1 1 0,-3 3 0 15,-2 1 2-15,-5 4 0 0,-7-2 4 16,-1-3 1-16,-5-3 2 0,0-1-1 0,0-4 0 15,5-3 0-15,4-1 0 0,7-3 2 16,3-2 0-16,-2 0 0 0,2 0-6 16,-1 0-5-16,1-11-5 0,3-8-2 15,10-5-2-15,4 1-1 0,8 0-5 16,-1 2-4-16,4 2-4 0,-2 2 2 0,0 2 3 16,-3 5 10-16,-6 4 7 15,-7 2 3-15,1 4 1 0,-5 0 2 16,5 0 2-16,1 0 3 0,-5 4 4 15,3 2 4-15,-4 0 3 0,1 0 1 0,0 0 2 16,0 1 0-16,-4-5 0 0,2 1-7 16,-5-3-3-16,0 0-5 0,4 2-2 15,0 0-3-15,1 0-3 0,6-2-2 16,2 0-4-16,7 0-1 0,5-4-4 16,-3-3-6-16,4-3-8 0,-3 0-17 0,0-1-22 15,0 2-18-15,-1-2 6 0,-1 4 17 16,-4 0 29-16,-3 3 26 15,-5 1 5-15,-5 2 6 0,2 1 5 16,-6 0 3-16,0-2 2 0,0 2 4 0,1 0 2 16,1 0 11-16,0 0 7 0,0 0 5 15,2 0-6-15,-1 2-8 0,2 1-10 16,-1 2-8-16,-1-2-1 16,3 4-7-16,1 0 0 0,1-2-3 0,4 1-3 15,-2-4-2-15,5 2-6 0,2-3-7 16,-1-1-6-16,5 0-22 0,-3-5-31 0,-1-5-41 15,-4-2-22-15</inkml:trace>
  <inkml:trace contextRef="#ctx0" brushRef="#br0" timeOffset="111519.8637">24885 12932 233 0,'0'0'47'0,"0"0"-2"15,0 0-5-15,0 0-9 0,0 0-12 16,0 0-9-16,0 0-6 0,0 0-3 0,0 0 0 15,0 0 0-15,22 0-1 0,-6 13 0 16,-3 6-1-16,-3 3 2 0,-4 6-1 16,-2 3 1-16,-1 4-1 0,-4 2 0 15,1 5 0-15,-6 4-2 0,-3-1 1 16,-3 4 0-16,-1-2 1 0,2-3-2 16,-4-5 0-16,4-4 0 0,-4-7 1 15,8-11-1-15,1-6 3 0,5-6 1 16,1-5 2-16,-2 0-2 0,2 0-2 15,0 0-8-15,6-3-10 0,8-11-10 0,3-6-4 16,4-5-9-16,2-2-4 0,1 1 1 16,0 2 6-16,4 6 14 0,-5 4 16 15,-6 6 12-15,2 7-1 0,-3-1 3 16,-5 2 3-16,2 5 3 0,-1 7 7 16,-5 3 6-16,2 5 4 0,-5-6 3 0,-2 2 4 15,1 0 1-15,-2-5-3 0,3 6-4 16,-2-8-4-16,-2-4-4 15,2 4-2-15,1-6-5 0,-1 0-2 16,5 4-3-16,-1-6-5 0,7-1-3 0,4 0-2 16,4 0-3-16,4-3-1 0,3-2 0 0,-6-1-2 15,2 0 1-15,-6 1-2 16,-1 2 1-16,-6 2-5 0,-6 0-8 16,1 1-7-16,-6 0-3 0,0 0 0 15,-6 7 2-15,-11 8-10 0,-12 4-22 16,-9-1-51-16</inkml:trace>
  <inkml:trace contextRef="#ctx0" brushRef="#br0" timeOffset="111845.9075">23711 13954 481 0,'0'0'7'0,"0"0"0"0,0 0 4 16,0 0 9-16,0 0 0 0,0 0 0 15,0 0-5-15,0 0-2 0,0 0-6 16,363-114 0-16,-289 101-4 0,2 2 0 0,-1 1 2 16,1 2-4-16,0-3 2 15,-3 0-2-15,-1 2-1 0,-10 0 0 16,-3 1-1-16,-11 1 0 0,-5 0 1 15,-16 5-3-15,-6-3 0 0,-7 3-6 0,-9 2-6 16,2 0 1-16,-7 0 2 0,0 0 1 16,-16 2-2-16,-6 7-15 0,-11 5-24 15,-11-2-36-15,-6 5-33 0,-6 0-50 16</inkml:trace>
  <inkml:trace contextRef="#ctx0" brushRef="#br0" timeOffset="112091.3718">24040 13983 292 0,'0'0'62'0,"0"0"4"0,0 0-3 15,0 0-12-15,0 0-18 0,0 0-13 16,0 0-7-16,0 0-2 0,0 0-1 16,231 2 0-16,-178-14-2 0,-2 0-2 15,4 1-2-15,-3-3-2 0,-3 4 0 16,-3 0-3-16,-5 3 1 0,-1-1 1 0,-8 2 0 15,-12 3-1-15,-6 0-1 16,-8 3-1-16,-6 0-5 0,0-2-2 0,0 2-3 16,2 0 2-16,-2 0-7 0,-5 5-24 15,-10 7-76-15,-12 3-131 0</inkml:trace>
  <inkml:trace contextRef="#ctx0" brushRef="#br0" timeOffset="383898.3577">11801 5819 211 0,'0'0'44'16,"0"0"-14"-16,0 0-13 0,0 0-5 0,0 0-4 15,0 0 0-15,0 0 0 0,0 0 2 16,0 0 0-16,-3 5 1 0,3-5-5 16,0 0-1-16,0 0-5 0,0 2 0 15,0-2-2-15,0 0 4 0,0 0 3 16,0 1-1-16,-1 6 3 0,-2 4 0 15,0 5-1-15,-2 3-3 0,1 1 0 16,0-4 1-16,1 1 0 0,2-7 0 16,-1 3 4-16,1 0-3 0,1-6 1 15,0 3 0-15,0-5 0 0,0-1 4 0,0 2 2 16,0-6 4-16,1 0 2 0,9 0-1 16,9 0-2-16,7-7-5 0,7-11-5 15,5-7-2-15,10-4-1 16,8-6-1-16,3-7-2 0,8-1-4 0,7-9 2 15,2-2-4-15,4-3 0 0,-2 0 3 0,0 2-1 16,-6 3 4-16,-4 9-1 16,-12 4 4-16,-12 10-1 0,-11 9 2 15,-13 8 1-15,-11 6 2 0,-4 4 0 16,-5 2 1-16,0 0 1 0,0 0-1 0,1 0 1 16,-1 0-2-16,2 0-2 0,-2-2-1 15,1 2-1-15,-1-1-3 0,0 1 1 16,0-2-2-16,0 2 0 0,0 0-1 15,4 0-1-15,-4-1-3 0,0 1 2 16,0 0-3-16,1 0-2 0,-1 0 1 0,0 0 1 16,0 0 3-16,0 0 0 15,0 0 0-15,0 0-1 0,0 0 1 0,0 0 2 16,-1 0 1-16,-4 1 1 16,0 4-1-16,-1 2 1 0,0 0 2 0,-1-1 1 15,4 0-1-15,-4 0 1 0,1 1-2 16,3-4 0-16,-1 0 0 0,1-2 1 15,-1 2-1-15,1 1 1 0,-1-1 0 16,4-3 0-16,-2 0 0 0,2 0 2 16,-1 1 1-16,1-1 1 0,-2 2-4 0,2-2 2 15,-1 0-1-15,1 1-4 16,-3-1 5-16,3 0-2 0,0 1 0 16,0-1 2-16,-1 0-2 0,1 2-1 15,0-2 2-15,0 0-1 0,-2 0 1 0,2 1 2 16,0-1-2-16,0 0 2 0,0 0-2 15,0 2 2-15,0-2 0 0,0 0-2 16,0 0 0-16,0 0 0 0,0 0 0 16,0 0 1-16,0 0-2 0,0 0-1 15,0 0 0-15,0 0 0 0,0 0-1 0,0 0-1 16,0 0 2-16,0 0-1 0,0 0-1 16,0 0 0-16,0 0-7 0,0 0-10 15,0 0-23-15,0 0-46 0,-1 0-80 16,1 0-57-16</inkml:trace>
  <inkml:trace contextRef="#ctx0" brushRef="#br0" timeOffset="386768.0656">10524 15685 120 0,'0'0'12'0,"0"0"11"0,0 0 11 16,0 0 8-16,0 0-3 0,0 0-8 0,0 0-4 15,0 0-4-15,0 0-2 0,-6-11 0 16,6 8-1-16,0 3 4 0,0-2 1 16,0 2 0-16,0 0 1 0,0 0-3 15,0 0-2-15,0 0-2 0,3 0-6 16,9 0-2-16,5 0-2 0,2 0-1 0,4 0 0 15,0 2-1-15,3-2-1 16,3 0-3-16,4 3 1 0,2-3-1 16,3 3-1-16,2-3 0 0,3 2-1 15,1 1-1-15,2 0 1 0,5 1-1 0,-1-4 1 16,-2 3 0-16,1-1-1 0,0 0 1 16,-2-1-1-16,-4 1 0 15,-1-2-1-15,-1 0 1 0,-5 0 0 16,-3 0 0-16,-4-2 2 0,-7-1-2 0,-2 1 0 15,-10 1 2-15,3-1-2 0,0 2 0 16,-9-3 0-16,2 3 0 0,-6 0 2 16,0-1-2-16,0 1 1 0,2 0 0 15,-1-1-2-15,1-1 0 0,-2 1-3 16,1 1-2-16,-1-4-1 0,-1 1-2 0,-8-4-3 16,-3-3-2-16,2 7-1 0,-1-4-2 15,-1 1-2-15,2 2 2 0,0-4 1 16,2 4 0-16,0-4 3 0,2 2 2 15,0-3-1-15,-4-3 6 0,7 2 2 16,-5-4 2-16,2-2 4 0,0 5-1 0,-1-4 3 16,1 2 2-16,-1 4 1 15,0-3 2-15,2 6 1 0,2 2 3 16,-1-2 1-16,1 2-1 0,-1 2 2 0,1-1-1 16,3 3 0-16,-1-3-3 0,1 3-1 15,0 0-4-15,0 0 0 0,0 0 0 16,0 0 0-16,0 0 2 0,14 0-4 15,5 7-1-15,5 4 0 0,2 2-2 16,0 1 0-16,0 4-1 0,-5 2 0 16,2 3-1-16,-3 3 1 0,-4 3-2 0,-3 0 1 15,-4 3 0-15,-2 0 1 16,-7 3 3-16,0-2-2 0,-6 2 2 0,-9-3-4 16,-6-2-1-16,-11-2-3 0,-4-3-11 15,-10-2-25-15,-11-5-83 0,-6-2-133 16</inkml:trace>
  <inkml:trace contextRef="#ctx0" brushRef="#br0" timeOffset="389321.7521">13221 15630 476 0,'0'0'35'15,"0"0"-4"-15,0 0-1 0,0 0-6 16,0 0-3-16,0 0-5 0,0 0-6 15,0 0-5-15,0 0-1 0,-9-30-3 16,9 30 1-16,0-1-1 0,0 1 1 16,0 0 3-16,-1 10-1 0,4 11 1 0,3 9 1 15,-2 2 1-15,0 7-3 0,-1 2 2 16,-2 4-7-16,2-1 0 0,-3 1-1 16,2 3 0-16,-4-3 2 0,4-3-2 15,-2-7 1-15,0-4-1 0,0-7 1 16,1-5-1-16,-1-5-1 0,0-2-1 15,0 2 0-15,-1-3-8 0,1-1-6 16,0-5-13-16,0 0-17 0,0-5-43 16,0 0-52-16,-3 0-62 0</inkml:trace>
  <inkml:trace contextRef="#ctx0" brushRef="#br0" timeOffset="389542.4611">13186 15748 389 0,'0'0'50'16,"0"0"-13"-16,0 0-12 0,0 0-11 15,0 0-4-15,0 0-3 0,0 0-1 16,0 0-2-16,0 0-2 0,123-151-1 0,-97 139-1 16,3 0 0-16,0 2 1 0,0 1-3 15,1 3-1-15,-2 1-4 0,-2 4-6 16,-9 1-19-16,-1 0-28 0,-3 1-37 15,-4 7-47-15,4 1-44 0</inkml:trace>
  <inkml:trace contextRef="#ctx0" brushRef="#br0" timeOffset="390237.7421">13261 16038 265 0,'0'0'40'16,"0"0"-3"-16,0 0-6 0,0 0-8 0,0 0-9 15,0 0-8-15,0 0-2 0,0 0-2 16,0 0-1-16,0 0 3 0,353-127-4 16,-313 111 0-16,-2 1-2 0,-3 1-2 15,-3 2-2-15,-5 0-5 0,-3 2-5 16,-4 0-6-16,-3 0-2 0,-4 2-7 15,-4-1-1-15,1-2 1 0,-6 2 7 16,4-4 9-16,-4 2 10 0,-3-2 9 16,2 1 2-16,-3 0 7 0,2-2 8 15,-2 3 8-15,0-4 6 0,0 10 4 0,1 0 1 16,-1-2 0-16,0 4-2 0,0-4-4 16,0 2-1-16,0 5-7 0,0-1-6 15,0 1-6-15,0-1-4 0,0 1-5 16,0-3-1-16,0 3 0 0,-3 0 2 15,-1 15 2-15,-3 7 0 0,1 6 0 0,1 1-3 16,1 3 1-16,0 0-4 16,3 0-1-16,1-2-2 0,-2-1-1 15,2-3 2-15,0-1 0 0,3-2-2 16,4-4 1-16,-3-5 0 0,4-3-3 0,-4-3 1 16,3-4 0-16,3 4 0 0,-1-8 0 15,10 2-1-15,-3-2 0 0,5-5-7 16,0-4-1-16,-1-5-2 0,-1-1-3 15,-2-2 6-15,2-2 1 0,-6 6 3 16,0-1 4-16,-6 2 2 0,-1 5 2 0,-5 3 4 16,2 1 0-16,-3 3 0 0,0-2-1 15,0 2 0-15,0-1-2 16,2 1 2-16,-2-2 1 0,0 2 0 16,1 0 1-16,-1 0 0 0,0 0 1 0,2 3-2 15,-1 8-3-15,2-1 1 0,0 7-1 16,0-1 2-16,0-5 0 0,-2 4-2 15,3-6-2-15,1 1 0 0,-2-2-2 16,-2-3 0-16,4 3-1 0,-1-6-3 16,-3 2-2-16,2 2-4 0,-3-6-5 0,0 0-14 15,3 0-29-15,0-6-23 0,1-8-20 16,2-7 4-16,-3-4 10 0,0-4 12 16</inkml:trace>
  <inkml:trace contextRef="#ctx0" brushRef="#br0" timeOffset="390371.8977">14190 15689 240 0,'0'0'38'16,"0"0"-7"-16,0 0-3 0,0 0-7 16,0 0-5-16,0 0-9 0,0 0-6 15,0 0-5-15,0 0-7 0,10 44-5 16,0-28-9-16,0-5-24 0,2 1-45 0,5-4-34 16</inkml:trace>
  <inkml:trace contextRef="#ctx0" brushRef="#br0" timeOffset="390587.8474">14522 15746 380 0,'0'0'51'0,"0"0"-6"0,0 0-9 16,0 0-4-16,0 0-9 0,0 0-3 0,0 0-11 16,0 0-4-16,0 0-3 0,0 0-3 15,-141 177 2-15,139-151-1 0,1-3 2 16,1-8-2-16,1 1-2 0,5-5 0 15,0-1 2-15,5-3-3 0,1 0 0 16,0-4-4-16,6-3-6 0,1 0-9 16,2-3-15-16,5-9-21 0,1-2-27 15,-3-11-38-15,5-4-27 0</inkml:trace>
  <inkml:trace contextRef="#ctx0" brushRef="#br0" timeOffset="390792.3004">14801 15482 415 0,'0'0'43'0,"0"0"-9"0,0 0-3 16,0 0-6-16,0 0-2 0,0 0-7 0,0 0-7 15,0 0-4-15,0 0 0 0,0 0-4 16,-20 178 1-16,20-152-3 0,3 4 2 16,0 0 0-16,0-4-4 15,-1 2 5-15,1-2-6 0,-2-3-3 0,4-9-1 16,-2 1-10-16,3-2-19 0,0-6-52 15,4 4-46-15,-1-5-59 0</inkml:trace>
  <inkml:trace contextRef="#ctx0" brushRef="#br0" timeOffset="391862.9153">15088 15677 397 0,'0'0'48'0,"0"0"-3"16,0 0-5-16,0 0-9 0,0 0-8 15,0 0-8-15,0 0-2 0,0 0-4 16,0 0 1-16,0 0-1 0,-156 54-3 16,151-47 1-16,2 4-4 0,-1 0 1 15,3-6-1-15,1 5-1 0,0-1 1 0,1 1 1 16,9 0-4-16,3 0 2 0,3-6-3 16,6 2 0-16,4-3 2 0,0-1-2 15,3-2 1-15,0 0-1 0,-2 0 0 16,1-3 0-16,-1-2-1 0,-3 2-2 15,0 0 1-15,1-1-4 0,-4-3 1 16,-2 1 0-16,0-1-3 0,-6-2-3 16,0 2 4-16,-4-3-3 0,-4 2 7 15,-2-3 1-15,3 2 3 0,-5-5 2 16,-1-4 0-16,-4 2 2 0,0 1 2 16,-3 2 0-16,1 6 2 0,-2-1 1 0,0 2-2 15,5 3-1-15,0 1 0 0,-1 2-3 16,-1 0-1-16,-1 5 1 0,-3 7-1 15,6-3 3-15,0 9-3 0,3 0 2 16,0 1-2-16,0 5 1 0,7-2-1 16,1-4-1-16,0-1-3 0,-2-5 1 0,0-2-2 15,3 0 3-15,-3-3-1 0,6 3 2 16,-5-7-1-16,5-3-2 0,4 0-1 16,1 0-5-16,4-7 3 15,-3-6-3-15,5-2 2 0,-3-2-6 0,-2-3-1 16,0-2-3-16,0-2 4 0,-2-1 2 15,-3 4 7-15,-2 5 4 0,-5 7 3 16,-3 6 4-16,-3 3-1 0,0-3-2 16,0 3 1-16,1 0-2 0,1 0 2 15,-1 0 2-15,2 0 3 0,2 6-1 0,2 5-3 16,0 7-2-16,-1-1-2 0,1 2 2 16,2-1-4-16,1-1 2 0,0-2-5 15,4-1 3-15,-5-5-3 0,3-3 1 16,-4-1 1-16,2-3-2 0,7-2 1 15,-3 0-7-15,5-10-1 0,-3-2-7 16,-2-5-5-16,2-1-9 0,-3-2 2 0,0-3-5 16,-1-2 9-16,2 0 9 0,-4 1 5 15,0 1 9-15,-1 8 4 16,-3 4 6-16,-3 8 1 0,-3 3-1 0,0-2-3 16,0 2 1-16,0 0 3 0,1 0 3 15,-1 0 1-15,0 0 0 0,0 2-3 16,0 4-3-16,-1 8 0 0,2-2-3 15,0-2-1-15,2 3-2 0,0-4 0 16,2-1-2-16,-1 0 1 0,3 1-2 0,-4-6-1 16,4-1-1-16,-1 0-5 15,5-2-5-15,4 0-9 0,-2-10-6 16,3-1-8-16,-1-5-14 0,-3 2-9 16,-1 1-6-16,0 1-7 0,-4 1 13 0,-2 5 18 15,-2 1 20-15,0 2 15 0,-3 3 6 16,0 0 5-16,0 0 2 0,0 0 11 15,1 0 11-15,-1 3 13 0,0 4 11 16,0 5 6-16,0 1-1 0,-3 2-4 16,2-1-11-16,1-1-11 0,0-1-9 0,0-2-7 15,0 0-5-15,4-3-5 0,-1 0-1 16,1-4-2-16,5 2-2 16,-3-3 1-16,4-2-6 0,7 0-1 0,-7 0-2 15,6 0-5-15,-1-4 1 0,-8 0-3 16,6 1 2-16,-9 1 3 0,-4 2 2 15,0 0 5-15,0 0 4 0,5 0 3 16,-1 0 4-16,2 5 3 0,1 1 2 16,-4 3-4-16,0 1-2 0,-3-2-5 15,3 3 0-15,-3-6-2 0,1 0 0 0,-1-2-6 16,4 0-11-16,-1 0-67 0,2-3-156 16</inkml:trace>
  <inkml:trace contextRef="#ctx0" brushRef="#br0" timeOffset="392215.9709">16595 15245 369 0,'0'0'60'0,"0"0"4"16,0 0-10-16,0 0-13 0,0 0-14 15,0 0-6-15,0 0 0 0,0 0 3 16,0 0 0-16,-58 67-1 0,33-22-4 16,-1 11-3-16,3 8 2 0,-6 4-7 0,2 6-1 15,-2-1-1-15,1 3-7 0,2-3 5 16,2-3-5-16,3-3-3 0,1-4 3 15,5-6-4-15,0-6 0 0,5-9-1 16,0-6 2-16,4-11-4 0,0-4-4 16,5-12-12-16,-1-4-13 0,2 1-22 0,0-6-66 15,3-11-146-15,10-10-15 0</inkml:trace>
  <inkml:trace contextRef="#ctx0" brushRef="#br0" timeOffset="392593.0448">16631 15528 613 0,'0'0'6'16,"0"0"-3"-16,0 0 0 0,0 0-1 0,0 0 0 16,0 0 0-16,0 0-2 0,0 0 1 15,0 0-2-15,0 0 1 16,20 104 0-16,-19-71-2 0,-1 4 6 0,-1 1-5 15,1 1 5-15,-3-1-4 0,-1-6 1 0,1 0 0 16,2-10-1-16,-2 0 1 0,3-8 0 16,0-4 1-16,0 2 2 15,0-7 1-15,6 0 0 0,6-5-1 16,3-7-1-16,8-6-3 0,-1-11 1 0,0-6-3 16,1-8 4-16,-2-7-1 0,1-6-3 15,-3-4 5-15,-1 1-3 0,-3 0 5 16,-2 5 2-16,-6 8 0 0,-4 13 1 15,-1 8-4-15,-2 10-2 0,0 6-6 16,-2 1-2-16,-5 3-2 0,-4 9-3 0,-3 7-4 16,0 5-21-16,1 8-61 0,1 1-131 15,-1-1-40-15</inkml:trace>
  <inkml:trace contextRef="#ctx0" brushRef="#br0" timeOffset="393312.1435">16832 15762 632 0,'0'0'15'0,"0"0"-2"16,0 0-1-16,0 0-2 0,0 0-7 16,0 0-4-16,0 0-2 0,0 0 1 15,0 0 0-15,39 25 1 0,-30-6 0 16,-2 1 1-16,-3 0-1 0,-1 5 1 15,-2-4 1-15,-1 2-1 0,0-8 1 16,0 2 1-16,-1-4 0 0,1-7 0 16,-3 5-1-16,2-7 1 0,-1 1 3 15,2 0 1-15,0-5-1 0,0 0-3 0,0-12-4 16,9-4 0-16,3-7 0 0,-2-5-1 16,3 0-1-16,0-2-2 0,1 3 1 15,-4 3-3-15,-1 8 8 0,-3 6-3 16,-2 7 2-16,-4 3 3 0,0 0-5 15,0 0 6-15,1 0-1 0,2 0 3 0,2 10-2 16,-1 6 1-16,0 2-3 0,1 2-1 16,-4-5 1-16,2 3-3 15,3-5 2-15,-3 4-1 0,1-1-1 16,3-3-3-16,4-3-1 0,-3-4-8 0,7 0-12 16,2-6-41-16,0 0-38 15,8-8-33-15,-1-2 4 0,1-6 34 16,-3-1 48-16,2 0 30 0,-1-1 14 0,2-2 6 15,-5 1 10-15,-1 1 18 0,-3 0 24 16,-6 6 31-16,-3 4 10 0,-4 5-3 16,-3 3-14-16,0-3-18 0,0 0-5 15,-3 0-4-15,-7 3-4 0,-1 0-6 16,-5 1-9-16,-6 7-6 0,6 3-4 16,5-4-4-16,2 4-6 0,2 1-1 0,2-3-6 15,-2 5-1-15,6-5 0 0,-2-4-2 16,3 5-1-16,0 0-1 0,0 0-2 15,6 3-4-15,-1-5 0 0,1-4-2 16,1 3-1-16,1-3 3 0,0 1-2 16,-2 1 3-16,1-2 1 0,-4-1 3 0,0 1 4 15,-3 1 2-15,2-1 1 16,-4 7 1-16,2 4 3 0,-7-5 0 0,-5 4 2 16,-2-1 3-16,4-7-1 0,-6 0 2 15,6 0-4-15,-2-6-4 0,-4 2 0 16,6-2-4-16,-3 0 0 0,6-2-4 0,-1-4-14 15,6-8-30-15,0-6-67 16,2-6-143-16,0-9-14 0</inkml:trace>
  <inkml:trace contextRef="#ctx0" brushRef="#br0" timeOffset="394844.0427">17555 15324 650 0,'0'0'36'0,"0"0"-6"0,0 0-5 16,0 0-7-16,0 0-6 0,0 0-7 16,0 0-1-16,0 0-2 0,0 0 0 0,9 30 0 15,-1-2 0-15,-2 3-2 0,-2 3-2 16,-4 1 2-16,0 0-1 0,-1 4 2 16,-1-1-2-16,-5 0 1 0,-4-3-2 15,-1 0 1-15,3-2 3 16,-1-3-4-16,3-4 6 0,1-8-7 0,3-9 4 15,2-5-2-15,1-4 0 0,0 5 0 16,0 0-2-16,0-1 0 0,1 2-6 16,10-6-8-16,4-1-5 0,4-6-2 15,3-5-1-15,-1-1 3 0,0-1 0 16,2 1 1-16,0 0-1 0,-1 1 6 0,0-2 2 16,-5 4 3-16,-6 0 6 0,1 3 3 15,-5 0 5-15,-4 4 5 0,1 0 1 16,-4 3 6-16,0 0 1 0,0-1 4 15,2-4 1-15,-2 0 0 0,0 2 0 16,0-2-2-16,0 5-2 0,-6 0-3 16,-4 0-3-16,-2 5-1 0,1 0-3 0,1 6 1 15,4 3 2-15,3-3-5 0,-1 5 2 16,2-2-8-16,2-2 0 0,-1 5-1 16,1-6 1-16,1 4 1 15,5-3-1-15,3-3-3 0,5 4-1 0,4-6-2 16,5 0 0-16,4-4-1 0,5 2-5 15,7-5-4-15,1 0-7 0,1-8-3 16,0 1-2-16,-1-3-1 0,-5-4 4 16,-4 3 11-16,-10 2 7 0,-4 1 10 15,-8 4 4-15,-6 1 2 0,2 1 5 0,-5 2 5 16,-2 0 3-16,-11 0 6 0,-6 0 3 16,-5 0-6-16,3 6 1 0,1 2-8 15,4 0-1-15,4-1-1 0,2 3-4 16,3-3-4-16,1 1-2 0,2 0-3 15,-2-4-1-15,5 1-1 0,1-5-1 0,-2 0 0 16,2 0-1-16,0 0-2 16,0 5-2-16,2-5-6 0,9 2-2 15,2-2-8-15,3-2-1 0,4-8-1 16,-5 2 2-16,-4 1 4 0,-3-1 6 0,-3 4 5 16,-1 4 4-16,-4 0 5 0,0-2-2 15,0 2 2-15,0 0 2 0,2 0 0 16,-2 0 4-16,0 0 2 0,0 0 1 15,-6 7 1-15,-1 3 3 0,1-2 0 16,-1 6-2-16,1-5 0 0,-1 5-3 0,6-3-1 16,1-3-2-16,0 4-3 15,0-3-2-15,0-2-1 0,7-2-1 16,0 1-3-16,3-6-2 0,6 0-5 16,0 0-1-16,4-9-5 0,0-4-1 0,-2-4-1 15,-1 1 3-15,-1-4 0 0,0-3 1 16,-4 3 5-16,-1 0 2 0,-2 6 5 15,-5 3 3-15,-1 8 2 0,-3 3-1 16,0 0 1-16,0 0 2 0,0 0 3 16,0 0 3-16,0 0 2 0,0 0 0 0,-4 0-1 15,-1 6-3-15,-2 2-5 0,4 1 2 16,2 1-4-16,1 0 3 0,-2 7-1 16,4-6-2-16,5 3-1 0,5-8-4 15,2 0 1-15,6-3-3 0,8-1-3 16,1-2-2-16,1 0-7 0,2 0-3 15,-2-7-2-15,-1 2-4 0,-3-2 2 16,-5-5 1-16,-3 1 5 0,-5 1 7 16,-4-2 5-16,-6-3 7 0,-3 4 6 15,0-4 6-15,-12 1 2 0,-2 5 3 0,-6-2 4 16,6 5-3-16,-3 1 4 16,6 4-2-16,-2 1-2 0,1 0 0 15,6 0-4-15,-3 0 0 0,4 0-6 0,1 1 1 16,1 3-6-16,3-4-3 0,-2 0 0 15,2 4 0-15,0-1-5 0,3 3 1 0,4 1-6 16,5-6-4-16,4-1-3 16,1 0-5-16,5-9-3 0,-3-3 1 15,1-5 2-15,-3-2 0 0,-1-2 8 16,1-3 3-16,-2 0 8 0,-2 4 4 0,-2 0 4 16,0 6 5-16,-7 5 4 0,-1 6 5 15,-3 3 3-15,0-1-1 0,0 1-1 16,1-2-4-16,-1 2 0 0,0 0-2 15,2 0 0-15,-2 11-3 0,-2 7-4 16,2 7-2-16,0-1-3 0,0-1-3 0,-1 0 2 16,1 1 1-16,3-3-4 15,2-1 2-15,1-2-8 0,0 1-1 0,0-7-3 16,4 0-2-16,-1-1-3 0,-2-4-2 16,5 1 1-16,2-6-7 0,-4 1 2 15,7-3-3-15,-2 0-1 0,2-8 4 16,5-4 5-16,-6-3 6 0,-1-2 7 15,-1 0 4-15,-6 5 4 0,1-1 3 16,-5 6 7-16,-2 1 3 0,1 1 5 16,-3 5 1-16,0-2-2 0,0 2-4 15,1-1-3-15,-1 0-7 0,2 1-5 0,-2-2-2 16,1 2 0-16,2 0 5 0,1 11-4 16,1 9 4-16,-4 4-7 15,-1 4 3-15,0 4-3 0,-4 3 2 0,-6 7 2 16,-5 2-6-16,-1 7 1 0,-5-3-2 15,-4 1 1-15,2-1-1 0,-6-6-3 16,1-1-9-16,-5-6-4 0,0-4-2 16,-3-5-4-16,-2-6-4 0,2-7-19 15,-2-8-36-15,1-5-51 0,-3-11-59 0</inkml:trace>
  <inkml:trace contextRef="#ctx0" brushRef="#br0" timeOffset="395176.9552">17788 15391 600 0,'0'0'45'0,"0"0"-1"0,0 0 1 16,0 0-6-16,0 0-9 15,0 0-8-15,0 0-9 0,0 0-5 0,0 0-1 16,0 0-2-16,30-30-2 0,6 26 0 15,9-2-1-15,7 0-1 0,4-2 0 16,7 1 1-16,2-1-1 0,0-2-1 16,-3 3 0-16,0-3 0 0,-7 5 1 15,-5-2-1-15,-7 2 0 0,-7 4 2 0,-9-3-3 16,-8 4 4-16,-4 0-1 0,-10 0-2 16,1 0 1-16,-6 0-1 0,0 0 0 15,0 0-1-15,2 0-3 0,-1 0 0 16,-1 0-6-16,2 0-14 0,-2 0-23 15,0 0-73-15,-9 0-174 0,-7 5-15 16</inkml:trace>
  <inkml:trace contextRef="#ctx0" brushRef="#br0" timeOffset="397503.9704">3450 8017 143 0,'0'0'26'0,"0"0"1"15,0 0 8-15,0 0 1 0,0 0 4 16,0 0 5-16,0 0-4 0,0 0-3 16,0 0-9-16,91-172-9 0,-85 160 0 15,-2 4-9-15,-2 3 2 0,1 3-5 0,-3 2-2 16,0-2-5-16,0 2-6 0,2 0 6 16,0 0-6-16,-2 11 7 0,1 7 2 15,2 9-3-15,-3 7 1 0,-3 5-2 16,3 7-1-16,0 5-1 0,0 3 1 15,0 0-3-15,-1-2 3 0,2-3-1 16,2-7 2-16,0-6 0 0,0-5-2 16,-3-11 1-16,3-2-1 0,-2-8 0 15,-1-5-2-15,2 2 0 0,-2-7 0 16,0 0-2-16,0 0 1 0,0 0-2 0,1 3-33 16,-1-3-48-16,0 0-56 0,-1 0-62 15</inkml:trace>
  <inkml:trace contextRef="#ctx0" brushRef="#br0" timeOffset="397872.9865">3488 7875 250 0,'0'0'11'0,"0"0"8"15,0 0-4-15,0 0 4 0,0 0-6 16,0 0-2-16,0 0 2 0,0 0-5 15,0 0-1-15,0 0-4 0,-128 209-3 16,124-186 0-16,1-3 0 0,0-7 1 16,3-6 1-16,0 0 6 0,0-7 8 15,0 0 6-15,0 0-1 0,0 0-8 0,10-6-7 16,9-10-9-16,3-11-3 0,4-2 2 16,0-8-1-16,1 0 3 15,1-1-4-15,-2 0-2 0,-2 3 3 0,-3 1 4 16,-1 7 6-16,-10 7 7 0,-1 9-4 15,-5 9-1-15,-4 2-10 0,0-2-8 16,0 2 8-16,1 0 7 0,2 7 15 16,-1 11 3-16,1 9-4 0,-3 3-9 15,1 2-4-15,-1 3-1 0,6 0-5 0,0 2-1 16,5-4-7-16,-2 1-6 0,4-7-24 16,1-1-81-16,-5-9-89 0</inkml:trace>
  <inkml:trace contextRef="#ctx0" brushRef="#br0" timeOffset="397990.9636">3953 8095 443 0,'0'0'-2'16,"0"0"-3"-16,0 0-9 0,0 0-63 0,0 0-124 16</inkml:trace>
  <inkml:trace contextRef="#ctx0" brushRef="#br0" timeOffset="399449.3685">944 10931 186 0,'0'0'58'0,"0"0"-7"16,0 0-3-16,0 0-5 0,0 0-7 15,0 0-2-15,0 0-4 0,0 0-2 16,0 0-3-16,3-111-2 0,-2 104-1 0,-1 2-6 16,0-2-3-16,2 3-7 0,-2 4-8 15,0-2-8-15,0 2 2 0,0 2 3 16,1 13 3-16,-1 10 7 0,6 12-4 16,-3 5-1-16,1 2-1 0,-1 0 2 15,-3-2-2-15,0-2 2 0,0-4-2 16,0-6 2-16,0-5 2 0,0-7-2 15,0-1 4-15,0-8-6 0,-1-4-2 16,-2 5 2-16,1-6-1 0,1 0 4 16,-2 1-3-16,3-5-8 0,-3-2-10 0,-1-11-15 15,-2-9-8-15,-4-9-3 16,4-4-1-16,2-3 9 0,1-4 11 0,0 0 11 16,0 0 12-16,3 0 6 15,0 2 4-15,0 5 2 0,1 5 4 0,-1 8 4 16,0 4 5-16,0 9 3 0,2 0 2 15,2 0-5-15,-2 4-5 0,-1 2-6 16,-1 3-4-16,6 0-2 0,8-1 0 16,2 8 2-16,3 7-1 0,0 6-2 15,4 3 1-15,0 4-2 0,6 3-1 0,1 4-2 16,8 0-2-16,8-4 0 0,-2 2-2 16,-1-5 6-16,-7-2-1 0,-4-6 1 15,-9-2-1-15,-4-4-1 0,-4-4 1 16,-4-3 0-16,-1-3-1 0,-1-2 0 15,8-1-3-15,-2 0-4 0,2-5-9 16,-1-8-18-16,-6-4-27 0,2-2-32 16,-4-6-42-16,1-2-42 0</inkml:trace>
  <inkml:trace contextRef="#ctx0" brushRef="#br0" timeOffset="399637.2848">1491 10673 377 0,'0'0'63'0,"0"0"-8"0,0 0-15 15,0 0-16-15,0 0-14 0,0 0-10 16,0 0-10-16,0 0-3 0,0 0 9 0,0 0 3 16,-12-8 6-16,12 23 5 0,0 5-8 15,0 4 1-15,0 6-3 16,-3 1-2-16,6-1 0 0,0 2-1 16,1 1-5-16,-2 1-9 0,1-3-23 0,1-6-46 15,-3-5-93-15,5-3-36 0</inkml:trace>
  <inkml:trace contextRef="#ctx0" brushRef="#br0" timeOffset="400311.6687">1897 10880 467 0,'0'0'34'15,"0"0"-7"-15,0 0-5 0,0 0-5 16,0 0-5-16,0 0-2 0,0 0-3 16,0 0-4-16,0 0-1 0,0 0 0 15,3-8-6-15,-3 8-4 0,0 0-1 0,0 0 1 16,-7 10 5-16,-5 7 6 0,3 4-3 16,3-4 3-16,1 0-4 0,2-5 0 15,3 0 0-15,0 0-1 0,3-2 3 16,4-1-2-16,-4-6 4 0,0 2 3 15,-3-5 0-15,1 0 1 16,2 2 0-16,3-1-2 0,1-1-1 0,2 0-2 16,-5-5-1-16,6-6 0 0,-5 4 0 15,-2-6-1-15,-2-5 0 0,3 6 0 16,-4-9 0-16,3 1-1 0,-3-1 1 0,3-3-1 16,0 3 2-16,3 2-2 0,1 3 0 15,3 2-2-15,2 1 0 0,-5 5-2 16,9-1 2-16,-6 3-1 0,0 1 1 15,6 1 0-15,0 2 0 0,0 2 2 16,5 0-2-16,-6 2 0 0,1 7-1 0,-5 0 2 16,0 5-2-16,0 1 2 0,-2 2 0 15,-5 3 1-15,2-3 1 0,-3-2-1 16,-3 2 2-16,4-6-1 0,-4-5 1 16,0 5-1-16,0-5 2 0,0-1-1 15,-4 1 1-15,4-6 3 0,0 0 1 16,0 0 4-16,0 2 2 0,0-2-5 15,8 0-4-15,1-8-2 0,3-8-4 16,2-5 3-16,2-2 0 0,-3 0 0 16,0 1 1-16,0 5-1 0,-4 5 1 0,-5 6 1 15,-1 3-1-15,-3 3-1 0,0-2-5 16,0 2-7-16,3 0 3 16,0 0 1-16,1 5 5 0,0 10 5 15,2 3-1-15,0 4 0 0,0 3-1 0,-2-2 2 16,1 0-4-16,0-1-1 0,1-7-3 15,-2 0-4-15,-1-6-14 0,-3-4-53 16,3 1-144-16,-3-6-10 0</inkml:trace>
  <inkml:trace contextRef="#ctx0" brushRef="#br0" timeOffset="400614.6433">2681 10731 250 0,'0'0'22'0,"0"0"-4"0,0 0-6 0,0 0-2 16,0 0-7-16,0 0 1 0,0 0-4 15,0 0 0-15,0 0-1 0,71 272 1 16,-71-250 1-16,0-1-1 0,0-8 2 15,0-8-2-15,0 3 4 0,0-8 4 16,0 0 9-16,0 0 10 0,0 2-5 0,0-2-3 16,0 0-14-16,-6-3-10 0,0-11-3 15,-3-7-6-15,8-3-9 0,-2-6-13 16,0-6-21-16,3-1-44 0,0-4-50 16</inkml:trace>
  <inkml:trace contextRef="#ctx0" brushRef="#br0" timeOffset="400990.6035">2757 10573 405 0,'0'0'66'0,"0"0"-13"16,0 0-10-16,0 0-9 0,0 0-4 0,0 0-8 16,0 0-3-16,0 0-6 0,0 0-7 15,0 0-4-15,0-20-4 0,0 18-3 16,0 1-1-16,0-1 2 0,0 1 4 15,0 1 1-15,6 0 3 0,0 0-3 16,4 0-1-16,6 0-1 0,-6 7 0 16,9 3-1-16,-6-1 0 0,1 0 1 15,1 3 0-15,2 0 1 0,-1 1-1 0,4 2-1 16,-1-1-2-16,0 3 1 0,-6-2-1 16,1 1 1-16,-5-4 0 0,-3 0-1 15,-1-4 0-15,-5 3 1 0,0 4 0 16,-5-1 4-16,-8 3 0 0,-9-4 1 15,-7-2 0-15,-4-3 0 0,-5-5 0 16,-1-3-1-16,-1 0 1 0,4 0 0 16,1-5-1-16,3-2 0 0,8-3 2 15,6 6-3-15,5-4 0 0,6 4-4 16,-2-2-7-16,3 0-16 0,2 2-47 0,4-3-50 16,0 1-89-16</inkml:trace>
  <inkml:trace contextRef="#ctx0" brushRef="#br0" timeOffset="401835.5362">2945 10745 335 0,'0'0'22'16,"0"0"-9"-16,0 0 7 0,0 0 5 15,0 0 7-15,0 0 3 0,0 0-8 16,0 0-7-16,0 0-5 0,0 0-4 16,57 31-4-16,-37-33-2 0,6-4-1 0,0-3-2 15,-3-2-2-15,-1-1 1 16,-2-4-3-16,-1 1 1 0,-9 3-1 0,-1-1-3 16,-6 5 3-16,-2 1 1 0,-1-3 1 15,0 3-3-15,-1-1-1 0,-4-1 0 16,-5 4-2-16,-6 0 3 0,-1 5 2 15,-5 0-1-15,-1 5 2 0,7 4-1 16,2 1 3-16,-1 5-1 0,5 0-1 16,3 1 2-16,1-2-1 0,3 1 2 15,3 2 2-15,0-1-1 0,0 4-1 0,3-8 0 16,6 0 3-16,2-3-2 16,-5-3 2-16,12 0-1 0,0-4-5 0,5-2 3 15,6 0-6-15,0-7-1 0,-4-3 1 16,1-3-3-16,-3-3 0 0,0 1 2 15,-4-2 1-15,-3 2 1 0,-6 4 2 16,0 0 3-16,-4 3 1 0,-5 5 6 16,2 0 1-16,-3 3 2 0,0-1-3 15,0 1-6-15,0 0-5 0,0-2-7 16,3 2-3-16,-3 0 4 0,0 0 5 0,3 0 4 16,0 2 4-16,4 7-3 0,3 2 0 15,-1-1 0-15,3 3 1 0,-4-5 0 16,2-3 1-16,-1-1-2 0,5-4-2 15,4 0-2-15,-1 0-7 0,6-7-9 16,-1-2-14-16,-2-3-20 0,2-3-20 0,-3-2-32 16,-2-1-5-16,3-1 22 0,-7 1 34 15,-4 6 42-15,-1-2 26 16,-3 5 5-16,-4 5 11 0,1-1 15 16,-2-1 21-16,0 0 4 0,0 0-8 0,0 1-22 15,0 5-29-15,0-1-22 0,0 1 0 16,0 0 3-16,0 0 3 0,0 0 12 15,0 1-5-15,0 13-1 0,1-2 2 16,2 5-1-16,0-3-1 0,3-6 1 16,1 4-1-16,0-5 2 0,-1-3-1 0,3 1 0 15,-5-4 1-15,6 2-2 16,-7 0-2-16,3-3-3 0,-2 0-2 0,-4 0-4 16,0 0-3-16,0 0 0 0,2 2 2 15,1 4 3-15,-3 0 7 0,0 5 3 16,0 6-1-16,0-7 1 0,-2 4 0 15,-1-5-2-15,2-4 1 0,-1 0-2 16,2-5-1-16,-1 0-2 0,1 0-1 16,-2 1 2-16,2-1-16 0,-1 2-32 15,1-2-54-15,-3 0-57 0</inkml:trace>
  <inkml:trace contextRef="#ctx0" brushRef="#br0" timeOffset="402032.1873">3890 10539 379 0,'0'0'51'0,"0"0"-10"0,0 0-11 16,0 0-12-16,0 0-5 0,0 0-6 0,0 0-5 16,0 0-3-16,0 0-3 0,52 82-4 15,-48-75-7-15,-1-4-28 0,-3 0-40 16,4 1-83-16,-4-4-44 0</inkml:trace>
  <inkml:trace contextRef="#ctx0" brushRef="#br0" timeOffset="402202.3725">3940 10421 272 0,'0'0'1'0,"0"0"5"16,0 0 7-16,0 0-10 0,0 0 0 15,0 0-4-15,0 0-4 0,0 0-7 16,0 0-7-16,146 90-14 0,-128-77-21 16,-7-5-13-16,2-3 7 0,-4-2 13 0</inkml:trace>
  <inkml:trace contextRef="#ctx0" brushRef="#br0" timeOffset="402477.8362">4148 10544 11 0,'0'0'39'16,"0"0"-3"-16,0 0 1 16,0 0 1-16,0 0 2 0,0 0 11 0,0 0 5 15,0 0-1-15,0 0-6 0,0 0-9 16,-56 7-12-16,50-5-12 0,3-1-10 15,-2 1-4-15,2-1-3 0,-3 1 1 16,3 1 0-16,3-3-1 0,0 5 0 16,0 4-2-16,0-1 0 0,6 6-3 15,1-3 0-15,3 1-2 0,0 3-3 0,-2-6-2 16,-3 4-3-16,1 1 0 16,-3-6 1-16,0 8 2 0,-3-1 9 15,0-1 4-15,-3 4 9 0,-6-4 0 0,-2-1 6 16,-1-6 1-16,-1-1 0 0,-4-1 0 15,4-2-4-15,-6-2-1 0,2-1-2 16,2-2-1-16,-1-5-1 0,6-2-4 16,4-6-3-16,3-2-4 0,-1-8-8 15,4 1-10-15,6-4-21 0,4-1-36 16,5-4-67-16,3-5-55 0</inkml:trace>
  <inkml:trace contextRef="#ctx0" brushRef="#br0" timeOffset="403451.1629">4244 10264 358 0,'0'0'49'0,"0"0"-11"0,0 0-6 16,0 0-7-16,0 0-3 0,0 0-5 15,0 0-4-15,0 0-3 0,0 0-2 16,-42 241-3-16,49-213-1 0,2-2-4 16,-3-1 0-16,1-3-1 0,1 0-1 15,-3-7-1-15,-1-2 1 0,-1-6-1 16,3 2-1-16,-2-1-4 0,-2-6 1 15,2 3-4-15,0-5-1 0,5 0-3 16,6 0-2-16,3-5 1 0,-2-4 6 16,0-3 5-16,1-1 2 0,-2-1 3 0,-5 3 2 15,0 1 4-15,-3 2 2 0,-4 3 3 16,0 3 1-16,-1-3 2 0,-1 0 2 16,1 1-1-16,-1 1 0 0,-1 3-7 15,0-2-7-15,0 2-4 0,0 0-1 16,0 0 2-16,0 0 0 0,0 0 2 15,0 0 2-15,0 0-5 0,0 3 2 0,0 3-1 16,4 6 0-16,-1 2 1 16,0-7-1-16,6 5-2 0,1-7-3 15,1-2-9-15,4 1-9 0,2-4-23 0,-1 0-16 16,4 0-17-16,-2-4 1 0,-4-1 23 16,-2 0 26-16,1-3 26 0,-6 2 16 15,0 0 6-15,-2 0 6 0,-2 1 15 16,1 1 8-16,-3 1 14 0,-1 3 0 15,0-2-8-15,0 2-15 0,3-1-20 16,-3 1-14-16,0-2-16 0,0 2 4 16,3 0 2-16,-3 0 6 0,3 0 10 15,1 0-6-15,1 0-1 0,2 5 3 16,1 1-2-16,1-3 0 0,0 1-1 0,1-2-2 16,0 1-3-16,0-3-5 0,2 0-4 15,-5 0-8-15,3 0-10 16,0-3-3-16,0 0 1 0,-2-3 7 0,-1 1 14 15,1-1 7-15,-2 0 11 0,-3 3 8 16,0 0 7-16,-3 3 7 0,0-2 2 0,0 2-5 16,0-1-9-16,3-1-13 0,-3 1-18 15,3 1 1-15,-3-2 3 16,3 2 2-16,-2 0 10 0,1 0-2 0,3 0-2 16,-2 0 1-16,0 3 0 0,0-1 2 15,-3-2 0-15,0 0-7 0,7 0-8 16,2 0-13-16,4-5-14 0,3-6-6 15,-5-2 7-15,0-4 11 16,-4 0 14-16,0-3 15 0,3-1 5 0,-4 0 1 16,3 0 2-16,-3 1 4 0,-1 4 1 0,-2 1 7 15,0 4 4-15,0 5 9 0,-2 2 3 16,-1 4-5-16,0-2-15 0,0 2-23 16,0-1-5-16,2 1 2 0,-2 0 5 15,0 0 12-15,1 4-1 0,-1 10-4 16,0 7-1-16,0 1 0 0,-1 7 0 15,1-2-2-15,1-1 0 0,1-2-2 16,-1-6-3-16,1-1 1 0,-1-6 11 16,-1-5-7-16,2 1 4 0,-1-4 2 15,-1 1 4-15,3 1 16 0,-3-1 4 0,0-4 0 16,0 0-9-16,4 0-10 0,3-6-1 16,1-6 1-16,-1-5-1 15,3 0-1-15,-3-1-7 0,2-2 1 0,4 1-3 16,-3 3 1-16,3 1 0 0,-3 4-4 15,2 2-1-15,-5 3-3 0,-4 3-6 16,0 0-13-16,-3 3-20 0,0-1-22 16,0 1-32-16,0 0-39 0</inkml:trace>
  <inkml:trace contextRef="#ctx0" brushRef="#br0" timeOffset="403669.093">4036 10453 483 0,'0'0'42'16,"0"0"-11"-16,0 0-11 0,0 0-12 0,0 0-7 15,0 0-1-15,0 0-1 0,0 0-7 16,0 0-13-16,0 0-46 0,270-25-116 15,-225 25-47-15</inkml:trace>
  <inkml:trace contextRef="#ctx0" brushRef="#br0" timeOffset="403912.0216">4773 10359 550 0,'0'0'29'0,"0"0"-6"0,0 0-7 16,0 0-7-1,0 0-7-15,0 0 0 0,0 0-6 0,0 0-6 16,0 0-23-16,278-67-66 0,-248 61-140 0,-1-1-4 15</inkml:trace>
  <inkml:trace contextRef="#ctx0" brushRef="#br0" timeOffset="405243.3365">996 11482 506 0,'0'0'31'0,"0"0"-25"0,0 0-17 16,0 0 1-16,0 0 5 0,0 0 10 15,0 0 10-15,0 0-4 0,0 0-3 16,0 0-3-16,16 214-5 0,-15-171 2 16,-1-4 2-16,3-3-4 0,-1-2 1 0,-2-2-3 15,1-2-3-15,-1-5-4 0,0-3-9 16,0 1-19-16,-10-4-31 0,-6-4-38 16,3-6-56-16</inkml:trace>
  <inkml:trace contextRef="#ctx0" brushRef="#br0" timeOffset="405562.6334">659 11638 393 0,'0'0'42'0,"0"0"-12"0,0 0-8 16,0 0-7-16,0 0-5 0,0 0-3 16,0 0 2-16,0 0-5 0,0 0 2 15,0 0-3-15,136-124-3 16,-100 120 1-16,2 4-1 0,1 0-3 0,4 8 0 15,5 4-4-15,4 5-6 0,10 4-1 0,2 4 0 16,-5 3-3-16,-4 1 3 0,-16 0-6 16,-13 0-5-16,-9-1 6 15,-14-1 3-15,-3-2 13 0,-17 1 11 16,-6-1 6-16,-9-1 2 0,-13-1 3 0,-8-1 2 16,-8-1-1-16,-1-2 1 0,12-5-4 15,9 1-6-15,16-7-3 0,12-3-2 16,10-3-2-16,3-2-1 0,0 0-1 15,0 0-3-15,-1 0-7 0,-1 0-23 16,2 0-34-16,9-7-70 0,17-5-81 16</inkml:trace>
  <inkml:trace contextRef="#ctx0" brushRef="#br0" timeOffset="406304.9499">1687 11698 445 0,'0'0'41'0,"0"0"-13"16,0 0-8-16,0 0-6 0,0 0-3 16,0 0-6-16,0 0 1 0,0 0-4 15,0 0-2-15,0 0 2 0,-170 136-3 0,170-121 2 16,4-1 0-16,7 0 1 0,4-5 0 16,5-4 0-16,3-5-4 0,2-1-3 15,1-10-2-15,3-5-4 0,-2-3 2 16,-2-6-2-16,-5-2 3 0,-4-4 1 0,-4 3 4 15,-2-1 3-15,-6 7 10 16,-1 4 1-16,-3 6 4 0,0 5 5 16,0 1-4-16,0 6-5 0,0-1-7 15,0 1-10-15,0 0 1 0,0 0 2 0,0 0 2 16,0 9 6-16,-3 1-2 16,0 7 0-16,3-1 3 0,0-4-2 15,0 4 1-15,9-5-3 0,1-1 4 16,3-1-3-16,0-4 2 0,4-2 1 0,1-1-4 15,5-2 0-15,3 0-2 0,-3-5-1 0,-1-3 0 16,1-4-3-16,0-5 0 16,0-1-3-16,-4-4 0 0,0-1 2 15,-1 0-1-15,-3 0 5 0,-3 9 2 16,-4 0 1-16,-2 6 4 0,-6 5-2 0,4 0 1 16,-4 3-2-16,0 0-5 0,0 0-2 15,2 0-4-15,-2 0 5 0,3 0 3 16,1 8 3-16,3 3 5 0,-1 3-5 15,4 1 0-15,-4-6-1 0,4 1 3 16,0-3-1-16,-4-2 0 0,13 0-2 0,-3-5-1 16,1 0-2-16,9-4-2 15,-4-6-2-15,-2-4-4 0,3-3 1 0,-5-1-1 16,-1-2 1-16,-4 3 1 16,0 4 4-16,-9 5 1 0,-1 6 1 0,-3 2 1 15,0-2-8-15,0 2 2 0,0 0 2 16,0 14 3-16,0 9 6 0,-6 9 4 15,-5 11-2-15,-1 3 0 0,-1 6 1 16,-3 2-1-16,0 6 1 0,-1 2-2 16,-3 5 0-16,1 7-4 0,-4 2-2 0,1 5 0 15,-4 0-1-15,3-4 2 0,-3-2 3 16,1-8-3-16,4-9 3 16,0-9-2-16,4-10-1 0,5-9 0 0,1-13 0 15,10-5 0-15,-1-9-1 0,2-3 5 16,-1 0-2-16,1 0-7 0,7-13-10 0,13-9-23 15,6-15-48-15,10-9-110 16,2-9-49-16</inkml:trace>
  <inkml:trace contextRef="#ctx0" brushRef="#br0" timeOffset="406522.3676">2918 11413 579 0,'0'0'41'16,"0"0"-13"-16,0 0-11 16,0 0-15-16,0 0-12 0,0 0-1 15,0 0 2-15,0 0 4 0,0 0 6 16,0 0-3-16,4 106-2 0,-4-60-2 0,0 0-2 16,-4 2-10-16,-1-2-9 0,-3-3-19 15,-1 1-28-15,2-8-31 0,-3-2-45 16,0-10-43-16</inkml:trace>
  <inkml:trace contextRef="#ctx0" brushRef="#br0" timeOffset="406844.4876">2614 11413 482 0,'0'0'48'16,"0"0"-17"-16,0 0-16 0,0 0-12 15,0 0-2-15,0 0 0 0,0 0 0 16,0 0 1-16,0 0-4 0,201-56-1 16,-159 61-1-16,0 6-3 0,-3 3-3 0,0 5-1 15,-4 2-5-15,-9 4-3 0,-4 4-4 16,-8 3-1-16,-5 0 0 0,-6 2 10 16,-3-2 8-16,-2-1 6 0,-7-2 8 15,-5-2-1-15,-2-5 4 0,-4-2 4 16,-3-4-1-16,-2-2 2 0,-1-2 0 15,-3-2-2-15,2-3-2 0,5-1-3 16,3-3-2-16,11-1-3 0,2-2 0 16,0 2-3-16,0-2-6 0,3 0-14 15,-1-7-50-15,-3 1-104 0,7-6-54 0</inkml:trace>
  <inkml:trace contextRef="#ctx0" brushRef="#br0" timeOffset="407374.4789">3125 11586 556 0,'0'0'23'0,"0"0"-11"16,0 0-9-16,0 0-1 0,0 0 1 0,0 0 0 16,0 0 2-16,0 0-10 0,0 0-1 15,131 24-1-15,-115-13-2 0,0 3-1 16,-4 0-4-16,-5-2-1 0,1 3 2 15,-5-6 3-15,-4 2 7 0,1 1 3 16,0-2 4-16,0-2 5 0,-7 0 0 0,1-1 0 16,-3-3 2-16,-1-1 1 0,7 0-1 15,-8-3 3-15,6 0-3 16,-5-3-1-16,6-2-4 0,-2-4-2 16,5-6-1-16,1-2-3 0,0-3-1 0,8 0-2 15,4 3-1-15,1 0-2 0,6 4-1 16,1-1-2-16,2 2 2 0,1 4-4 15,0 0 2-15,0 3-1 0,-1-2 0 16,-2 2-1-16,0-2 1 0,2 0 2 16,-3-1 3-16,-6 2 5 0,1-1 4 0,-8 0-2 15,1-1 0-15,2 0 1 0,-8-3 1 16,2 2 4-16,-3 4 4 0,3-6-2 16,-3 7-1-16,-3-6-2 15,0 3 0-15,0 2-3 0,-4-1-1 0,4 3-1 16,-1 0-1-16,-5 2-1 0,5 1-1 15,-6 0-1-15,-2 10 0 0,2 3 1 0,0 5-1 16,6 2 0-16,1 2-2 16,3 0 3-16,-2-1-2 0,2 1 1 15,8-3-1-15,0-2 0 0,5-2-3 0,-1-2-9 16,5-3-10-16,3-2-23 0,-1-5-31 16,3-3-29-16,2 0-24 0,0-4 5 15</inkml:trace>
  <inkml:trace contextRef="#ctx0" brushRef="#br0" timeOffset="407564.4904">3862 11482 340 0,'0'0'43'15,"0"0"-11"-15,0 0-7 0,0 0-6 16,0 0-3-16,0 0-1 0,0 0-4 0,0 0-2 16,0 0-4-16,-72 22-1 15,69-13-2-15,0 6-1 0,0-4-1 0,3-1-3 16,3 6 0-16,3-8-2 0,3 3-3 15,-4-5-10-15,7-3-28 0,4-3-33 16,1 0-46-16,3 0-24 0</inkml:trace>
  <inkml:trace contextRef="#ctx0" brushRef="#br0" timeOffset="408552.4281">3862 11482 373 0,'87'28'69'0,"-87"-28"-22"0,0 0-19 15,0 0-16-15,0 0-10 0,0 0-5 16,0 0-4-16,0 0 7 0,0 0 4 15,0 0 3-15,7-9 3 0,-4 10-6 16,1 6-2-16,-1 0 2 0,-3-4-2 16,3 2 2-16,0-3 1 0,3-1 0 0,-2 0-1 15,6 1-4-15,0-2-5 0,2 0-6 16,8-4-6-16,-5-6-3 0,-1 0 1 16,-2-3 0-16,-2 2 7 15,-3 1 7-15,0 2 3 0,-2-1 6 0,-1 1 5 16,0 4 5-16,-1 1 5 0,-3 3 4 15,0-2 0-15,0 2-1 0,3-2-4 16,-2 1-7-16,1-1-6 0,-2 2-6 16,1-1-5-16,1 1-3 0,-1-2-3 15,1 2 9-15,-1 0 2 0,1 0 4 16,-1 0 5-16,-1 0-7 0,6 0-1 0,-3 2 0 16,2-1 0-16,0 2-1 0,1-3-4 15,4 0-8-15,4-1-8 0,2-4-5 16,-3-1 3-16,-1-2 7 0,-6 1 7 15,5-3 8-15,-5 3 3 0,0-1 3 16,-2 1 3-16,-1 3 4 0,1 1 1 16,-4 3-2-16,0-1-5 0,0 1-2 15,2 0-2-15,-2-2-1 0,1 2-2 16,-1-3-5-16,3 3 4 0,-3 0 0 0,1 0 4 16,-1 0 3-16,2 0-3 0,-2 0 0 15,3 3-1-15,-2 1 3 0,2-1-2 16,6 4-2-16,0-7-1 0,2 3-6 15,5 0-3-15,6-3-5 0,-4 0 0 16,4 0 2-16,-2-6 4 0,-1-1 5 0,-3 0 6 16,-7 1 2-16,4-2 5 0,-6 4 3 15,0-4 1-15,0 2 3 16,-5 1-2-16,1-3 3 0,-2 4 2 16,-1 0 0-16,3-1-1 0,-3 5-2 0,0-2-4 15,0 2-1-15,0-2-1 0,0 1-6 16,0 0-4-16,0-1-5 0,0 1 0 15,0 1 0-15,0 0 2 0,0 0 2 16,0 0 0-16,-4 9 1 0,-1 4-1 16,1-1-1-16,0 4 0 0,1-5-1 0,3-5 0 15,0 4 0-15,0-3-2 0,0 1-1 16,4 1 1-16,-2-6-2 0,1 2-4 16,5-5-2-16,5 0-3 0,6-3 1 15,3-4 3-15,1-3 4 0,-3 0 4 16,2-2 2-16,-9 4 2 0,-3-1 5 0,0 3-2 15,-4 0 3-15,0-2 2 16,-5 5 1-16,2 0 2 0,-3 3 1 16,0 0-1-16,0 0 1 0,0 0-4 15,3-2-3-15,-3 1-2 0,0-1-4 16,0 2-2-16,3-1 2 0,-3 1 2 0,0 0 1 16,0 0 1-16,3 0 0 0,-1 0-3 15,0 0 1-15,4 0 0 16,-2 0-3-16,9 0-5 0,3 0-11 0,-1-3-7 15,5-2-6-15,-3 0 3 0,-1-2 9 0,-4 2 8 16,-1 1 10-16,-1-1 2 16,-5 4 3-16,-1-1 6 0,-4 2 2 15,0-1 4-15,0 1 4 0,3 0-3 16,-2-2 0-16,-1 2-4 0,3-2-1 0,-3 2-3 16,3 0 2-16,-3 0 2 0,0 0-2 15,3 0 1-15,-2 0-6 0,5 0-2 16,0 0-4-16,0 0-3 0,1 0-5 15,-1 0-18-15,1 0-51 0,-1 0-130 16,2 2-52-16</inkml:trace>
  <inkml:trace contextRef="#ctx0" brushRef="#br0" timeOffset="408938.778">3268 12127 403 0,'0'0'74'0,"0"0"-3"0,0 0-12 0,0 0-21 16,0 0-18-16,0 0-11 0,0 0-6 16,0 0 0-16,0 0 1 0,92-56-1 15,-54 43-2-15,8 3-1 0,6-2-1 16,-4 1-2-16,5 0-2 0,-2-1-5 15,3 1-10-15,-4 2-18 0,-2-1-31 0,-2 0-31 16,-10 1-35-16,-2 1-22 16</inkml:trace>
  <inkml:trace contextRef="#ctx0" brushRef="#br0" timeOffset="409206.853">3505 12201 475 0,'0'0'63'16,"0"0"-13"-16,0 0-10 0,0 0-13 0,0 0-10 15,0 0-8-15,0 0-5 0,0 0-3 16,0 0-2-16,0 0-3 0,299-99-2 15,-239 77-1-15,-1-1-5 0,2 3-4 16,-8 3-11-16,-5 3-15 0,-9 3-23 16,-15 7-44-16,-9 1-45 0,-9 3-61 0</inkml:trace>
  <inkml:trace contextRef="#ctx0" brushRef="#br0" timeOffset="411362.0935">1631 12429 220 0,'0'0'46'0,"0"0"-10"15,0 0-8-15,0 0-15 0,0 0-8 16,0 0-5-16,0 0 15 0,0 0 9 16,0 0 7-16,4-8 9 0,-1 19-11 0,3 7-5 15,2 7-1-15,-2 1-4 0,-3 5-5 16,3 4-1-16,-3 2-5 0,4 5-4 16,0 3 0-16,-4 4-1 0,3 1 0 15,0 2-3-15,0-1 1 0,-3-2-2 16,-1-3 4-16,1-4-3 0,0-7 0 15,0-4 0-15,0-10 1 0,-2-1 2 16,1-7-3-16,-2-7 4 0,1 0-6 16,-1-6 1-16,0 0 0 0,0 0 1 15,0 1 0-15,2 1-14 0,-2-2-14 0,0 0-24 16,0 0-21-16,0-3-34 0,0-13-49 16</inkml:trace>
  <inkml:trace contextRef="#ctx0" brushRef="#br0" timeOffset="411915.6371">1547 12435 375 0,'0'0'40'0,"0"0"-8"0,0 0-5 16,0 0-8-16,0 0-11 0,0 0-9 16,0 0-2-16,0 0-2 0,0 0 3 0,0 0 2 15,-51 34 0-15,34-12 6 0,4 5-3 16,-3-1 2-16,6 0-1 0,0-2-3 16,1-3 1-16,3-7-1 15,2-7 0-15,4-2-1 0,0-5 1 0,-3 0 2 16,3 0 6-16,0 1 6 0,0 1 7 15,0 0 7-15,0-2-9 0,0 0-5 16,3-12-7-16,7-6-9 0,3-11 2 16,0-2-3-16,2-1 2 0,2-1-4 15,0 3 4-15,2 3 3 0,-2 3 0 0,-6 9 1 16,-4 8-4-16,-4 4-1 0,5 3-2 16,1 0 0-16,10 10 5 0,4 7 0 15,2 5 0-15,-1 5 3 0,2 1-9 16,3 4-1-16,3-3-15 0,1 4-63 15,8-4-155-15,-2-5-16 0</inkml:trace>
  <inkml:trace contextRef="#ctx0" brushRef="#br0" timeOffset="414982.6539">12975 6183 88 0,'0'0'22'0,"0"0"-4"15,0 0-3-15,0 0-1 0,0 0 2 16,0 0 6-16,0 0 7 0,0 0 2 16,0 0 5-16,-7-52-2 0,3 42-1 0,-1 3-2 15,2 2-5-15,-1-4 1 0,0 5 9 16,-2-6-3-16,3 1-5 0,0 4-9 16,-1-2-18-16,1 4-3 0,0-1 0 15,-7-1 1-15,6 3 0 0,-7-1 0 16,-4 0 5-16,3 0-1 0,-3 0 0 15,3 1 2-15,-2 1-8 0,-6 1 2 16,4 0 1-16,-7 1-1 0,3 7 0 16,4 0-1-16,0 1 0 0,0 1 2 15,2 4-1-15,-1 0 0 0,1 0 0 0,1 3-1 16,0-4 2-16,1-1-1 0,-1 2 1 16,3-1 0-16,3-5-1 0,-2 4 1 15,1 0 0-15,0-1-2 0,-2 6 1 16,4-6 0-16,-4 4 0 0,5-1-1 15,-1 1 1-15,1 0-2 0,1 2 2 16,-3 0 4-16,4-1-3 0,0 1 3 0,2 2-4 16,1-3 1-16,0-2-1 0,0 4 0 15,-2 1 2-15,2-2-2 0,3 5 1 16,0-3-1-16,0-5 1 0,4 0 1 16,-4 1-1-16,3 1 1 0,-2 0 0 15,2-3-1-15,0 1 0 0,-1-5-1 16,1 4 2-16,1-1-2 0,-4-5 1 15,5 5 1-15,0-1 0 0,2-1 2 16,4 4 0-16,0-1-2 0,-1-1 0 0,3 0-1 16,-3-2 0-16,3 0 1 15,-2 0-1-15,2-2 0 0,-1 1 0 16,2-3-1-16,-1-2 1 0,1 1-1 16,5-2 1-16,-3 0 0 0,2-1 0 0,1-2 0 15,0 0 0-15,1 0 0 0,-6 0 1 16,-1 0 1-16,1-3 0 0,-1-4 1 15,3-1 0-15,-3-2 2 0,0-2 0 16,-4-3 2-16,3-4 1 0,-4-4 1 16,0-5 2-16,-1-3-1 0,0-5 0 0,-4-1 1 15,1-3-5-15,-5 0 3 0,-2-2-2 16,1 1-3-16,-2 2 3 0,-6 4-6 16,-2 3 2-16,0 4-1 15,-2 2-1-15,2 5 1 0,-3 1-2 0,4 7 2 16,-2 3-3-16,2 3 1 0,-2 2 0 15,0 0-3-15,-3 3 1 0,4-1-3 16,-5 3 2-16,4 0 2 0,-3 0-1 16,3 0 2-16,-1 0-1 0,0 5 3 15,7-3-2-15,-5 1 0 0,5-1 0 0,-1-1-1 16,0 1 2-16,5-2 1 0,-2 0-1 16,2 0 2-16,-1 0-2 0,-1 0 2 15,1 0-1-15,-1 2 1 0,1-2-1 16,-2 0-1-16,3 3 2 0,-3-3 0 15,3 0 0-15,-1 0-3 0,-1 0 1 16,1 0 0-16,-1 0 1 0,1 0 0 16,-1 0 0-16,1 0 1 0,-1 0 1 15,0 0-2-15,0 0 1 0,1 0-1 16,-1 0 1-16,1 0 0 0,-2 0-1 0,3 0-2 16,-1 0 0-16,1 0-1 0,-2 0 1 15,2 0 0-15,-1 0 2 0,1 0 0 16,-2 0-2-16,2 0 0 0,-1 0 0 15,1 0 0-15,0 0 0 0,-2 0 1 16,2 0 0-16,0 0-2 0,0 0 2 0,-1 0-2 16,1 0 2-16,0 0-1 0,0 0 1 15,0 0 0-15,0 0 0 16,0 0 2-16,0 0-1 0,0 0-1 16,0 0 2-16,0-3-3 0,0 3 1 0,0 0-1 15,0 0 0-15,0 0 1 0,0 0 0 16,0-2 1-16,0 2-2 0,0 0 0 15,0 0 0-15,0 0 0 0,0 0 0 16,0 0-1-16,0 0 1 0,0 0 0 16,0 0 0-16,0 0-2 0,0 0 1 0,0 0-1 15,0 0 1-15,0 0 1 0,0 0-1 16,0 0 1-16,0 0-1 16,0 0 0-16,0 0 1 0,0 0 1 15,0 0 0-15,0 0-1 0,0 0 1 0,0 0-1 16,0 0 0-16,0-2 0 0,0 2 1 15,0 0-1-15,0 0 2 0,0 0-2 16,0 0 1-16,0 0 0 0,0 0-1 16,0 0 2-16,0 0-2 0,0 0 1 15,0-1-1-15,0 1 0 0,0 0-1 0,0 0 1 16,0 0 0-16,0 0 0 0,0 0 0 16,0 0 0-16,0-2 1 0,0 2 1 15,0 0 1-15,0 0-1 0,0 0 0 16,0-2-1-16,0 2 2 0,0 0-2 15,0 0 0-15,0-1 4 0,0 1-3 0,0 0 0 16,0-2 0-16,0 2-2 16,0 0 1-16,0-1-1 0,0 1 2 0,0-1 0 15,0 1-1-15,0-3 1 0,0 3 0 16,0 0-1-16,0 0 2 0,0-2 0 16,0 2 0-16,0-1-3 0,0 1 1 15,0-2 0-15,0 2 0 0,0-2-1 16,0 2 1-16,0 0 1 0,0-1-2 15,0 1 1-15,0 0 0 0,0 0-1 16,0-2 1-16,0 2 0 0,0 0-1 16,0-2 1-16,0 2 0 0,0-1 0 0,0 1 1 15,0-1-1-15,0 1 0 16,0-1 0-16,0 1-1 0,0-2 1 0,1 0-1 16,-1 2 0-16,0-1 0 0,0 1 0 15,0-2 0-15,0 2 0 0,0-1 0 16,0 1 0-16,0-2 0 0,2 2 0 15,-2-2 1-15,0 2-2 0,0-1 1 16,0 1-2-16,0-1 1 0,0 1 0 16,0-2 0-16,0 2 1 0,0 0 0 0,0 0-1 15,0-1 0-15,0 1 1 16,0 0-1-16,0 0 0 0,0 0 0 16,0 0 0-16,0-2 1 0,0 2 0 15,0 0 0-15,0 0-1 0,0 0 2 0,0 0-2 16,0 0 0-16,0 0 0 0,0 0-1 15,0 0 2-15,1 0 0 0,-1 0-1 16,0 0 1-16,0 0 0 0,0 0 0 16,0 0 1-16,0 0-1 0,0 0 0 15,0 0-1-15,0 0 1 0,0 0-1 0,0 0 2 16,0 0-1-16,0 0 0 0,0 0 1 16,0 0-1-16,0 0 0 0,0 0 1 15,0 0-1-15,0 0 1 16,0 0 0-16,0 0-1 0,0 0 0 0,0 0 0 15,0 0-1-15,0 0 1 0,0 0 0 0,0 0-1 16,0 0 0-16,2-1-5 16,-2 1-7-16,1 0-9 0,2-4-6 15,3 1-5-15,2-3-5 0,-2 2-8 16,0-2-29-16,3 1-62 0,-1-1-109 0</inkml:trace>
  <inkml:trace contextRef="#ctx0" brushRef="#br0" timeOffset="417723.4342">10919 6567 179 0,'0'0'35'0,"0"0"-1"0,0 0-2 16,0 0-7-16,0 0-8 0,0 0-6 0,0 0-2 16,0 0-2-16,0 0-1 0,0 0 2 15,-356-40-2-15,297 37-1 0,-8-3 0 16,-4 0-2-16,-8 2 1 0,-9-1 0 15,-6 2 2-15,-6 0-1 0,-5-1 0 16,-4 3 0-16,-7-2 0 0,-1 1 1 0,-6 2-1 16,-4-1-1-16,-3 2 4 0,-3-2 0 15,3 1 1-15,4 1-1 16,7-2-4-16,9 1-2 0,5-3-2 16,7 1 0-16,5 1 0 0,12-1 0 0,9-1 1 15,10 0 2-15,12 0 0 0,7 0 2 16,21 1 4-16,6 1 2 0,12 1 0 15,4 0-1-15,-3-2-5 0,3 2-4 16,0 2-4-16,0-2-5 0,0-3-1 16,0 3-5-16,0 0-6 0,6-2-10 15,6 2-22-15,9 0-29 0,-1-2-48 0,6 2-54 16</inkml:trace>
  <inkml:trace contextRef="#ctx0" brushRef="#br0" timeOffset="418267.4162">8563 6057 260 0,'0'0'24'0,"0"0"10"0,0 0 5 0,0 0 0 15,0 0-13-15,0 0-12 0,0 0-10 16,0 0-4-16,0 0-2 0,9-24 0 0,-9 24 2 16,0 0 0-16,-12 3 1 0,-6 7 1 15,-6 2 1-15,-2 4 0 0,-4 1 0 16,-2 1 0-16,-7 4 1 15,-1-1-2-15,-5 2 1 0,-4 0-1 0,-2 5 2 16,-4 1-1-16,2 0-2 0,-4 2 1 0,1 0-2 16,2-2 0-16,4 3 4 0,4-2-3 15,5-3 2-15,6-2-2 16,6-2-1-16,8-3 2 0,6-8 1 16,6-1 1-16,4-4 3 0,3-2 0 0,2 5 2 15,0 0 0-15,3 5 0 0,9 6 1 16,1-6 2-16,1-1 1 0,8-2-3 15,4-1 1-15,7-2-3 16,1 0-2-16,1-2-1 0,3 0-1 0,1-2-3 16,-1-3 1-16,1-3-2 0,-5 1-2 15,-2 0 1-15,-4-1 0 0,-9-2-3 0,-8-1-1 16,-5 4-5-16,-6 0-9 0,0 0-12 16,0 0-17-16,0 0-22 0,0 0-22 15,-10 0-56-15,-9 5-34 0</inkml:trace>
  <inkml:trace contextRef="#ctx0" brushRef="#br0" timeOffset="427123.2898">16181 14521 91 0,'0'0'0'16,"0"0"8"-16,0 0 4 0,0 0 6 15,0 0-2-15,0 0-3 0,0 0-5 16,0 0-4-16,0 0 1 0,-13 0 3 16,13 0 5-16,-1 0 6 0,1 0 4 0,-2 0 3 15,2 0 1-15,-1 0 1 0,1 0-4 16,-2 0-1-16,2 0-1 0,-1 0-3 16,1 0-3-16,-2 0-4 0,1 0-4 15,-6-1-1-15,1-2-2 0,-4 0-2 16,1-1-1-16,-4 1-3 0,-3 1 2 15,5-1-1-15,-8 0 0 0,0-1 2 0,2 1-4 16,-9 0 2-16,1 0 2 16,2 0-2-16,-3 2 0 0,3-1 0 15,-5 1 0-15,1-3 0 0,-2 3-2 0,-4-1-1 16,-4 1 0-16,-4-1-1 0,-3 1 2 16,-3-2 2-16,-1 1 0 15,-1-1 0-15,-3 0 0 0,1 0 0 0,-3 0 1 16,1 0-1-16,1 1 2 0,0-1 1 15,0 1-2-15,2 1 3 0,0 1-1 16,1 0 4-16,4 1 1 0,-1-1 0 16,2 0 2-16,2 0-2 0,1 0 2 15,0 4 0-15,0-1-3 0,1 0 0 16,1 1-2-16,0 1-1 0,1 2 0 0,-1-2-2 16,2 3-1-16,-1 1-1 0,2-1 0 15,0 1 0-15,-3-1 0 0,4-1 1 16,2 2 0-16,1 1-1 0,2-1 2 15,1-1-2-15,1 4 1 0,-1 0-2 16,-1-1 2-16,0 3-1 0,-2 1 3 0,-1 2-3 16,-2 2 0-16,0-1 0 0,-3 5-4 15,2 0 5-15,-1 0 2 0,2 1-3 16,0 1 1-16,-1 3-2 16,1 0 1-16,2-2 0 0,0 0 0 0,4 1 0 15,0-3 0-15,0 2 0 0,3-2 0 16,2 0 0-16,1-2 1 0,2 0 3 15,-2-1-1-15,3 1 1 0,1-3-3 16,0 1 0-16,3-2-1 0,0 1 2 16,0-1-1-16,2-1 0 0,4 0 0 0,-3 1-1 15,6 1 0-15,-2 3 1 0,-2 0 0 16,2 6 1-16,0-2-4 0,0 1 1 16,-1 1 1-16,3 1 0 0,1 0 1 15,-1-1-1-15,0 1-1 0,1 1 0 16,2-1 1-16,-4 0-1 0,2-2 3 15,1-2-3-15,-1-2 2 0,2 2-1 16,1-4-1-16,1-4 2 0,1 2-4 16,-1 2 3-16,2-1-1 0,2 7 0 15,2-3 0-15,2-1 1 0,0 0-2 0,7 2-2 16,-3-2-1-16,3 1 2 0,0 1-1 16,4-5 3-16,1 2 2 15,2-4-1-15,-1 0 1 0,1 0-1 0,6 1-1 16,-3 1-3-16,2 3-1 0,2-2 1 15,-1 1 2-15,0-1-1 0,0 1 2 16,-1-3 0-16,1 1 1 0,-1-3 0 16,1-1-1-16,0 1 1 0,-2 0 0 0,6 0 1 15,1 0-1-15,-1-2-2 16,-1 2 1-16,1 2-3 0,2-4 2 0,0 5-5 16,1-1 0-16,1 0 3 0,-4 2 2 15,3 1 2-15,1-1-15 0,-1 2 1 16,-1 1 2-16,0-1 4 0,1-1 15 15,0-4-2-15,0-1-4 0,2-2-3 16,2-1-3-16,3-1-2 0,0-3 1 16,2-1-3-16,0-1 2 0,1-6-4 15,-1 3 1-15,2-5 5 0,-1 3 1 16,0 1 2-16,1 1 3 0,-2-1 0 16,-2 1 0-16,-2 1 2 0,5-1-3 0,-4 1 1 15,-1 0 0-15,2-1 1 0,1-2 2 16,-2-3-4-16,4 0 1 0,-2 0 0 15,-2 0-2-15,1 1 2 0,4 0-3 16,-4 1-7-16,2-1-10 0,0 1-7 16,-1 1-6-16,2-3-6 0,-3 0 3 0,1 2-4 15,4-2 6-15,-3 3 11 0,-2 0 4 16,-1 1 8-16,-1 0 5 0,-1 1 1 16,0-4 4-16,1 0 0 0,-1-1 2 15,0 0 0-15,1 0-2 0,0-4 4 16,2-1-4-16,-2-1-1 0,1 0 1 15,1 1-3-15,-2-2 3 0,-2 0 3 16,0 1-3-16,-1 2 1 0,0-1 0 16,-2 2-1-16,0-2 2 0,-1 4 2 15,-1-2-3-15,1 0 2 0,0 1-1 0,0-1 0 16,0 3 2-16,-2-2-3 0,2 2-1 16,-2-1-2-16,1 1 1 0,-4 0-1 15,5 0 1-15,-2 0 0 0,1 0 0 16,0 0-2-16,1 0 2 0,2 0 1 15,-3 0-1-15,1 1-1 0,-3 3 4 0,0-1 3 16,-2 0 3-16,-2 0 6 16,1 3-2-16,-1-3 0 0,-2 2-2 15,0-4 3-15,-3 2-3 0,3-3 2 16,-1 3-1-16,0-3-6 0,1 0 0 0,0-3-1 16,0-1-4-16,-2-4-3 0,2 0 1 15,-2 4-2-15,-5-1 4 0,0 3-4 16,-3 1 1-16,1 1 1 0,0-3 0 15,0 3 1-15,1-1-1 0,-2 1-1 16,7 0 2-16,-7 0 3 0,6 0 0 16,2 0 3-16,1-2 0 0,4 1-2 15,2 1 0-15,-1-4-2 0,0 3-1 16,2 1-1-16,0-2-1 0,3-1 2 16,0 2 0-16,3-3 2 0,-2 0-2 0,2-1 0 15,-2-2 2-15,-3-1 0 0,1 1 1 16,-4-2-2-16,1-2 1 0,-1 1 1 15,-1 4-1-15,-3-2 0 0,1 1-2 16,-3 0 1-16,2 1 1 0,-1 0-2 16,1 1 1-16,0 1 0 0,-3-1 1 0,-5 4 2 15,2-4 1-15,-2 1 0 0,0-1 1 16,6-3 1-16,-2 2 4 0,-1-3-2 16,0 0 4-16,0-2 0 15,0 0-3-15,1 1 3 0,1 0-3 0,-1 0 1 16,1 1-2-16,0-1-1 0,-2-1-2 15,-1 2 0-15,-1-1-3 0,1-2 3 16,-4 0-2-16,3 1 2 0,-3-4-2 16,3 3 2-16,-4-4 0 0,-1 4 2 15,1-3-1-15,-2 2-2 0,0-2 0 0,1-2-5 16,0-1-1-16,-2-1-2 0,2-1 3 16,2 0 2-16,-2 1 0 15,0-1 4-15,-1 1 0 0,3 2 1 0,-3 0 3 16,0-2 2-16,1 0-4 0,3 2 0 15,-4-3 0-15,3 1 1 0,0 2 0 16,3-3 0-16,-5 2-1 0,2-1-3 0,-4-3 0 16,1 4 0-16,-3-1 1 15,2 0 0-15,-2 0-1 0,0 0 1 16,-1 5 1-16,0-3-1 0,-3 2 0 0,1-3-2 16,1-4 2-16,-3 2-4 0,1-3 4 15,-1 6-8-15,2-2 6 0,-2-1-2 16,-1 1 1-16,2-8 2 15,-2-1-1-15,-1 2-1 0,0-1 1 0,0-1 1 16,2 1-2-16,-5-1 0 0,-4 0-1 16,-1 1-1-16,0 2 3 0,-4 0 2 15,1 1 0-15,-1 2 0 0,-1-1-1 16,0 2-3-16,-3 0 1 0,2-3-1 16,-2 4-1-16,3-2 1 0,-2 1-2 0,4 2 1 15,-3-2 2-15,2 0-3 0,-1 1 3 16,1 0-4-16,-1 0 0 0,-3 1-2 15,0 1 3-15,-2 0-3 0,-1-1 3 16,-3 1 1-16,-3 1-1 0,2 2 1 16,-3-1-1-16,0 1-1 0,0 2 2 0,-1 1 0 15,-1-3 0-15,2 3 0 0,3 0-2 16,-2 2 1-16,1-1 0 0,1 4 0 16,0-1 1-16,1 2 0 0,-3 1 0 15,2 0-1-15,-1 1 1 0,0-2-3 16,0 0 2-16,1-1 0 0,0 3 0 15,-1-2 1-15,0 2-1 0,-2 2 0 16,-3-3 0-16,2 0 0 0,-5-1 1 16,1 2 0-16,2-4-1 0,-2 2 0 15,0-2 0-15,1 3 0 0,0-2 0 0,1-1 0 16,3 3 0-16,1-3 0 0,2 1 0 16,0-3 0-16,0 3 0 0,2-2 0 15,-2 0 0-15,-1-1 0 0,1 1-1 16,-1 0 1-16,1 0-1 0,-1 0 1 15,-2-1 0-15,1 3 1 0,-1 1-1 16,-2-1-1-16,1 3 2 0,-5-1-2 16,5 2 1-16,-1 0-1 0,2 1 0 15,0 2 1-15,9-2 1 0,-3 2 0 16,-1 0-1-16,8-2 0 0,-8 1-1 0,3-1 0 16,5 2 1-16,-4-2 1 0,4 1-2 15,0 1 1-15,1 0 0 16,-4 0 0-16,-4 0 0 0,9 0 0 0,-10 0-1 15,4 0 0-15,3 0 1 0,-5 0 0 16,-2 0 0-16,8 0 1 0,-8 0-1 16,1 1 1-16,6-1-1 0,-7 0-1 15,1 0 1-15,7 0-2 0,-9 0 1 16,3 0 2-16,5 0-2 0,-7 0 0 0,1-1 0 16,8 2-1-16,-8-2 1 0,0 1 1 15,7 0-2-15,-9 0 1 0,2-2 0 16,1 2 2-16,-2 0-1 0,2 0 1 15,-3 0-2-15,0 0-1 0,-5 0 2 16,1 0 0-16,4 0 0 0,5 0 0 16,-3 0 0-16,1 0 1 0,3-3-2 0,-6 3 1 15,0-1 0-15,1 0-3 0,-5 1 4 16,8-2-1-16,0 2 0 0,-1-1 2 16,6 1-2-16,-6 0 0 0,-1-2 0 15,7 0 1-15,-8 2-1 0,3-1 0 16,5-1-1-16,-9 2 1 0,3 0 1 15,8 0-1-15,-9 0 0 0,2 0 0 16,5 0 0-16,-4 0 1 0,6 0-1 16,-1 0-2-16,0 0 2 0,-1 2 0 15,1-1 0-15,2 3 1 0,-4-1-1 0,4-2 0 16,-2 0 0-16,4 2 1 0,-1 0-1 16,4-1 0-16,1 0 0 0,-3-2 0 15,4 1 1-15,-1 1-1 0,-1 0 1 16,5-2 0-16,-1 0-1 0,1 0 1 15,-2 1 0-15,1-1-1 0,-1 1 1 16,1-1 1-16,-2 1-1 0,3-1 1 16,-1 0-1-16,-1 2-1 0,1-2 0 15,1 0 1-15,-3 2-1 0,3-2 2 16,-1 0-1-16,1 1-1 0,-2-1 1 0,2 0-1 16,-1 0 0-16,1 0-1 0,-2 2 0 15,2-2 1-15,0 0 1 0,-1 0 0 16,1 0-1-16,0 0 0 0,0 0 1 15,0 0-2-15,0 1 1 0,0-1 0 16,0 0-2-16,-2 0 1 0,2 0 1 16,0 0 2-16,0 0-2 0,0 2 0 15,0-2-1-15,0 0-2 0,0 0 1 0,-1 0-3 16,1 0-2-16,-2 0-12 16,1 0-31-16,-6 2-78 0,-8 0-144 0</inkml:trace>
  <inkml:trace contextRef="#ctx0" brushRef="#br0" timeOffset="429675.7445">4099 10149 136 0,'0'0'8'0,"0"0"10"16,0 0 7-16,0 0 6 16,0 0-3-16,0 0-8 0,0 0-7 0,0 0-4 15,0 0-2-15,-36-94 0 0,29 80 2 16,-6 2-1-16,4 1 1 0,-8-4-3 16,2 3 0-16,0-1-5 15,-6 1-2-15,-3 3 1 0,-5-2-4 0,-3-1 2 16,-7 2 1-16,-4 1-2 0,-5-1-1 15,-3 2-2-15,-5 1-1 0,2 1 1 16,-4 2-1-16,2 1 1 0,-3-1 0 16,2 6 0-16,-3-2 5 0,-1 0-1 0,-3 2 0 15,-1 1-2-15,0 7 2 16,0-3-2-16,0 3 2 0,0-1 1 0,-3 0-2 16,3 3 2-16,-3-2 5 0,0 1-1 15,0 0 2-15,-3 1-2 0,2 2-1 16,-1 0-4-16,-2 3 2 0,1 1 0 15,0 0 0-15,-2 4 0 0,-3-2 4 16,2 0-1-16,-5 0 1 0,5 0 1 16,2 1-4-16,7-2 0 0,3 1 0 0,4 0 0 15,4 0 1-15,-4 4 0 0,-4 0 4 16,-7 4 2-16,4-3 1 16,14 3 6-16,2 1 5 0,16-2-2 0,1 0-2 15,3 2-4-15,3 2-9 0,3 1-3 16,1 2 0-16,2 0-1 0,0 2 0 15,1-1 1-15,2 0-1 0,-1 0-1 16,5 3 2-16,0-1 0 0,0 2 1 16,3 1 0-16,0-1-1 0,0 0-1 15,4-3 0-15,2-1 2 0,-2-2-1 0,3 3 3 16,0-3-1-16,3 2 2 0,-3 0 0 16,3 3-3-16,0 4 3 0,-4-1-3 15,4 2 0-15,0 3-1 0,-4 1 0 16,4 0 0-16,-2-2 0 0,2-1-1 15,0-2 1-15,0-1 1 0,3-1 0 0,0-5 5 16,4 3-5-16,-1-3 2 16,0 1 0-16,4 0-2 0,4 0-1 15,1 0 1-15,2 2 0 0,3 1-1 16,-1 1 0-16,4-2 0 0,2 5 0 0,2 2 0 16,-2-1 0-16,4 0 0 0,3 0-1 15,8-2 2-15,-1-2-5 16,13-1 1-16,-4-3 0 0,1-1-1 0,-4-6 6 15,-9-1-5-15,3-7 3 0,-4-2 5 16,-2-7-1-16,5-4 4 0,-2-2 2 0,4-3-3 16,4-3 0-16,-1 0 0 0,3 0-1 15,1 0-2-15,2 0-1 16,1 3-6-16,4 5 3 0,1-1 1 16,3 2-1-16,-2-4 2 0,5 3 0 0,1 0 0 15,2-2 0-15,-1-1 3 0,4-4-2 16,-2-1 0-16,4-1 0 0,2-1 1 15,0-6-1-15,4-2 2 0,-1-4 2 16,3-1 1-16,1-2-2 0,1-1 1 16,1-1-1-16,1 1 0 0,0 0 0 0,1 0 2 15,-1-2-4-15,-1 2 1 0,2-1-1 16,-3 2-2-16,1 0-1 16,-2 1-3-16,-4 1 2 0,-6 1-5 0,-3 1 5 15,-7-1 0-15,-2 0-1 0,-4-1 0 16,-5-2 0-16,0-3 0 0,-2-5 0 15,0-4 1-15,0-6-2 0,2-5 1 16,1-6-1-16,0-6 1 0,-2-2 1 16,2-6 1-16,-3-1-1 0,-2-3-1 15,1 0 2-15,-7 0 0 0,-2 0 0 0,-9 1 0 16,-3 1 0-16,-4 0 5 0,-9 3 2 16,-6 4 2-16,-4 4 0 0,-1 2 0 15,-11 0-1-15,-2 0-5 0,-4 1 2 16,0-4-6-16,-1-3 2 0,-3-2 0 15,2-5-2-15,4-2 3 0,-4 0-3 16,1 0 1-16,3 3-1 0,-3 4 1 0,2 8 1 16,-3 3-4-16,1 7 2 15,-3 9-3-15,-1 5 3 0,-3 5 0 16,0 3-1-16,0 3 1 0,-2 5-1 0,-6 0 0 16,2-2 1-16,-3 2 0 0,-4-2-1 15,0 0 1-15,-7 1-1 0,4-1 0 16,-6 2 1-16,5-3 0 0,-5-2-1 15,5-1 2-15,-5-3-1 0,0-2 0 16,-4 0 0-16,0-1 1 0,0 1-1 16,-1 1 1-16,1 6-1 0,-1 1 1 0,4 5-2 15,3 2 1-15,1 2 0 0,5 1-1 16,-2 0 1-16,6 2-1 16,1 0 0-16,3 2-1 0,0 3 1 0,2 2-4 15,4-1 2-15,3 1-3 0,1 3-4 16,3-1-4-16,3 2-10 15,-1 0-15-15,7 3-25 0,-3-1-29 0,3 4-37 16,-2 1-73-16</inkml:trace>
  <inkml:trace contextRef="#ctx0" brushRef="#br0" timeOffset="431450.9326">4079 12401 114 0,'0'0'28'0,"0"0"-1"0,0 0-2 16,0 0-1-16,0 0-5 0,0 0-5 15,0 0-1-15,0 0-6 0,0 0 0 16,-7-1-1-16,7 1-2 0,0 0 3 15,0 0-1-15,0 0 2 0,0 0 2 16,0 0 1-16,0 0 2 0,0 0 2 0,0 0 1 16,0 0 1-16,0-2 3 0,0 2-2 15,1-1-5-15,5-1-1 16,7 0-6-16,3-2-2 0,4 1-2 0,3-2 0 16,2 1-3-16,0 1 1 0,1 0-1 15,4-2 1-15,2 2-1 0,1-2 0 16,9 1-3-16,1-2 2 0,3-1 1 15,5 2 1-15,4-5 2 0,0 1 1 16,9-4 0-16,2 1-1 0,4 0-1 16,8-2-2-16,0 2 2 0,10 0-2 0,2-2 2 15,4 1 0-15,1 3-1 0,2 1 0 16,0-1 1-16,1 3 0 16,-4 2 0-16,3 2 1 0,0 1-1 15,-6 1-1-15,2 1 1 0,-7 0 0 0,-2 0 0 16,2 0 0-16,-1-2-1 0,-3 2 0 15,-2 0 0-15,1 0-1 0,-5 0 1 16,-3 0-1-16,-1-1 1 0,-4 1-1 16,-3 0-1-16,-3 0-1 0,-4 1 1 15,-3 1 0-15,-3-1-1 0,-3-1 1 0,-4 2-2 16,-6-1 2-16,-4-1 1 0,-2 0 0 16,-7 0 1-16,-7 0 0 15,-4 0 1-15,-4-1 0 0,-7-1-1 0,2-3-1 16,-3 1 1-16,0 1 0 0,0 0 0 15,-3-3-1-15,0 0-5 0,0-6-5 16,0-5-10-16,-3 9-10 0,-4-8-17 0,2 7-18 16,-9 0-36-16,1-4-41 15</inkml:trace>
  <inkml:trace contextRef="#ctx0" brushRef="#br0" timeOffset="431782.0143">7051 11790 179 0,'0'0'52'0,"0"0"2"16,0 0-2-16,0 0-16 16,0 0-13-16,0 0-12 0,0 0-2 0,0 0-1 15,0 0 6-15,7-6-1 0,19 14-2 16,6 2-2-16,4 2-1 15,2 2-5-15,0 0 2 0,0 2-3 0,0-1-1 16,-5 5-1-16,-1-1 1 0,-3 4-1 16,-8 2 0-16,-3 3-1 0,-2 1 2 0,-9 4 0 15,-4 2 4-15,-3 1 1 16,-6 3 1-16,-7 1-2 0,-9 0 3 16,-5-3-3-16,-5-2-2 0,-1-1-2 15,-6-2-2-15,-3-1-4 0,0-3-8 0,0-3-13 16,0 0-30-16,7-3-59 0,5-2-97 15</inkml:trace>
  <inkml:trace contextRef="#ctx0" brushRef="#br0" timeOffset="433475.0103">15685 16708 120 0,'0'0'25'0,"0"0"-4"15,0 0-7-15,0 0-5 0,0 0-2 16,0 0-2-16,0 0 3 0,0 0-3 16,0 0 2-16,35-23 3 0,-35 21 0 15,5-2 4-15,-2 1 1 0,0 0 0 0,-3 3 0 16,0-2 1-16,0 2 1 0,2-1-6 16,-1-6 0-16,1 2 0 0,-2 0-5 15,0-4 1-15,0 6-3 0,0-8-2 16,-6 2-1-16,0 1 0 0,-5-3 0 15,-1 1 1-15,-1 0 1 0,-3-2 0 0,0 0-1 16,2 1 1-16,-3-2 1 0,-1-2-4 16,-2-2 4-16,-3 0-3 15,-2-3 0-15,-4-3 1 0,-4 0-4 16,-2 0 3-16,-5-5-2 0,-2 0 2 0,-7-3 1 16,1-1-1-16,-6-4 0 0,-2-1 1 15,-2-3-1-15,-4-3 0 0,3-3 0 16,-8 1 0-16,1-1 0 15,-4-3 0-15,-2 0 0 0,1 1-1 0,-4-4 4 16,-2-1-4-16,-2-3 1 0,2-1 1 0,-2-3-1 16,-3-1 1-16,0 0 1 0,-2 1-2 15,0 0 2-15,-4 2 0 0,1-3-3 16,1 0 1-16,-2-1-4 0,-2-2 5 16,-1-2 0-16,2-1 0 0,-3 2 1 15,-3-1 0-15,5 2-1 0,-3 0-1 16,-3 3-1-16,3-1 1 0,-4-2-1 15,3 0-1-15,0-2 1 0,0-1 0 16,3-1 0-16,0 1 1 0,0-1 2 16,-2 3 0-16,1 1-2 0,1-2 3 0,-2 1 1 15,3-1-1-15,1 0 3 0,-4-3 0 16,2 2 1-16,1 1-4 16,2 2 1-16,-3 5-3 0,1 0 1 0,-2 0-2 15,1 2-2-15,-2-2 1 0,2 3-1 16,-2 0 1-16,2-1 1 0,3 3-1 15,0 0 0-15,3 4-1 0,1-1 2 16,3 5-2-16,0 0 2 0,4 1-1 16,5 2-1-16,3 3 2 0,2-2-3 15,8 6 2-15,2-2 0 0,8 2 2 0,0 1 1 16,11 2 2-16,-1 3 1 0,7-1 2 16,3 3 5-16,5 5 3 0,5 1 0 15,6 7-1-15,6 3-3 0,2 4-4 16,1 4-3-16,3 1-4 0,1 3-2 15,-3-2-3-15,3 2-6 0,0-1-4 0,0 1 0 16,0-2 0 0,0 2 2-16,0 0 2 0,3 0-6 0,2 0-10 15,-2 0-26-15,5 8-33 0,-4-2-59 16,-1 3-65-16</inkml:trace>
  <inkml:trace contextRef="#ctx0" brushRef="#br0" timeOffset="433849.9565">9574 11985 226 0,'0'0'7'0,"0"0"3"0,0 0 4 15,0 0 4-15,0 0 5 0,0 0-2 16,0 0-3-16,0 0-4 0,0 0-2 16,0 0-5-16,-139-106 0 0,120 106-3 15,-4 0 1-15,-10 4 0 0,1 3 1 0,-3 3 2 16,-2 2 0-16,-5 2 1 16,-3 3 0-16,-1 0-1 0,-2 2 1 0,-1 2-1 15,4 2-2-15,3-3 2 0,5 2 1 16,3-1 0-16,1-1 1 0,7-1-3 0,6 3-1 15,5-3-1-15,4 3 1 16,4-7 0-16,4 3 0 0,3 3-1 16,1 0-3-16,12 3 2 0,5-2-3 15,5 1-7-15,7-4-19 0,6 1-45 0,2-3-103 16,5 0-57-16</inkml:trace>
  <inkml:trace contextRef="#ctx0" brushRef="#br0" timeOffset="436171.6973">6455 12716 245 0,'0'0'45'0,"0"0"0"15,0 0-9-15,0 0-5 0,0 0-4 16,0 0-8-16,0 0 0 0,0 0-4 16,0 0-2-16,-7-60-6 0,7 60-8 0,0-2-7 15,0 2-2-15,0 0 2 0,0 0 3 16,0 2 5-16,0 13 0 0,0 10-1 16,-6 7 0-16,0 7 1 0,-1 4 0 15,-2 1 2-15,2 0-2 0,3-3-1 16,-4-1 0-16,4-5 0 0,-2-6 1 15,2-10-1-15,0-1 2 0,2-8 1 16,1-6 3-16,-1 1 6 0,2-5 0 16,-1 0-2-16,-2 0 1 0,-3-5-6 15,2-9-1-15,-2-9-2 0,5-8-2 0,1-7 1 16,4-8 0-16,3-4 0 0,3-6-3 16,3-3 1-16,5 2-1 0,0 1 2 15,3 2-1-15,5 5-3 0,-2 6 4 16,2 7-1-16,-1 8 2 0,-3 6 2 15,-1 7-2-15,-9 7 0 0,1 4-2 0,-6 4-3 16,3 0-2-16,3 5 1 16,-1 9 2-16,-6 4 5 0,-5 7 0 15,-2 2 4-15,1 3-5 0,-9 1-2 16,-3 1 1-16,-5-1-4 0,-2-1 2 0,2-1 0 16,-3-5-2-16,2-1 2 0,1-3-1 15,5-8-2-15,5-4 0 0,0 0-1 16,4-5 1-16,0-1 4 15,2 2-1-15,1-4 3 0,0 0 1 0,0 0 1 16,10 0 0-16,6-6 0 0,7-2 1 0,-1-1 0 16,4 1-1-16,1 0-1 0,-1-1 0 15,4 0 1-15,1-2 1 0,-2-1-1 16,-2 0-1-16,2 0-2 16,-3-3 1-16,-4 1 0 0,-2 0 1 0,-3 1 0 15,-5 2-1-15,-6 5 4 0,-3-3 0 16,-3 3 1-16,0-5 0 0,0 2-3 15,-5 1 0-15,-2 0-1 16,0 5 1-16,-9 2 0 0,1 1-1 0,-5 1 0 16,3 5 0-16,2 4 0 0,4 2 1 0,2-3-2 15,3 5 1-15,2-3 0 0,4 3-1 16,0 6 3-16,0-4-2 0,10 6 1 16,0-5 1-16,3-3-1 15,2-5-1-15,5 0-1 0,2-4-1 0,1-2-4 16,0-2-3-16,3-1-5 0,3 0-6 15,3-6-5-15,0-3-6 0,-2 0 2 16,2 0 5-16,-3-2 11 0,-5 2 7 16,-8 4 11-16,-4 0 7 0,-8 3 4 15,-4 2 1-15,0-1 0 0,0 1-5 0,0 0-2 16,3 0 3-16,-3 0 3 0,6 0 2 16,-2 0 2-16,3 3-3 0,-1 3-5 15,0 2-3-15,3 2-2 0,-1 0 0 16,4 0-3-16,-2-3 0 0,4-1 0 15,2-2-3-15,6-3-1 0,1-1-4 16,-1 0-5-16,4 0-6 0,0-6-8 16,-2-1-6-16,-1-1-4 0,-1-2 5 15,-3 1 4-15,-4 1 10 0,-7 4 9 16,-5 3 4-16,1-2 6 0,-1-1 4 0,0 2 2 16,0 0 3-16,-3 2 3 0,0-1 1 15,0 1-1-15,2 0-3 0,-2-2-5 16,1 2-7-16,-1-1-3 0,2 1 0 15,-2 0 1-15,1 0 3 0,-1 0-1 16,4 0 1-16,5 3-2 0,-2 2 0 0,2 3 1 16,2 1-1-16,-3-3-1 0,3 3-2 15,-4-2 0-15,-1 0-3 16,0-1 2-16,-3-3 1 0,0 2 0 16,-3-1 0-16,1 1 0 0,-1 0 0 0,2 1-1 15,-2-2 0-15,0 1 0 0,0 0-4 16,-2-1-7-16,2-4-6 0,0 0-12 15,0 0-14-15,0 2-53 0,0-1-87 16</inkml:trace>
  <inkml:trace contextRef="#ctx0" brushRef="#br0" timeOffset="436325.114">7745 12798 439 0,'0'0'47'0,"0"0"-4"0,0 0-13 15,0 0-12-15,0 0-15 16,0 0-13-16,0 0-20 0,0 0-44 16,0 0-128-16,0 0-31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4-25T05:09:08.3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5428 2614 322 0,'0'0'52'0,"0"0"-4"16,0 0-6-16,0 0-13 0,0 0-9 16,0 0-9-16,0 0-7 0,0 0-3 0,0 0 2 15,0 0 0-15,-84-16 1 0,60 36 2 16,-5 8 2-16,-2 4-2 0,-5 8 1 16,3 5-1-16,-6 5 2 0,4 0 0 15,2 2 0-15,3-1-3 0,2-1 1 16,5-4 0-16,4-1-3 0,2-4 2 15,8-2-4-15,6-7-1 0,2-1 1 16,2-3 0-16,8-4 2 0,8-2-3 16,-1-4 0-16,7-6-3 0,2-2 3 15,4-7 0-15,3-3 3 0,1-7 1 0,5-8-2 16,2-5 1-16,3-4-2 16,-2-6 0-16,-2 3 2 0,0-2-1 15,-7 1 1-15,-6 2-3 0,-7 5 5 16,-9 5-2-16,-3 7 6 0,-4 6-2 0,-3-2-2 15,0 2-2-15,-3 0-1 0,-7 1-2 16,-2 2 2-16,-6 7 5 0,-3 6-5 16,1 8 3-16,8-2-5 0,-2 2 1 15,8 2-1-15,-1-7-1 0,4 4 1 16,3 0-3-16,0-1 3 0,6 4-3 0,1-6 1 16,2-3-1-16,4-7 1 0,0-1 0 15,4-4 0-15,6-2 1 0,5-3 1 16,2-7 0-16,-2-4 1 0,-2-1 0 15,0-3 0-15,-6-4-1 0,-7-1 0 16,0 8-2-16,-10-5 0 0,-3 1 0 0,-6-1 1 16,-4-4-2-16,-6 6 3 15,-4 4-4-15,-2 6 5 0,2 2-1 16,-3 3 0-16,1 3 0 0,7 0 0 16,0 0-1-16,6 3-1 0,3-2-1 0,3 1-2 15,3-2 5-15,0 0-2 0,0 5 4 16,3 2-3-16,10 3-3 0,7 0-2 15,5-7-3-15,8-3-6 0,6-3-7 16,5-9 0-16,5-3-2 0,3-1 0 16,-4-1 7-16,2 2 3 0,-3 0 6 0,-7-1 7 15,-8 5 2-15,-12 2 4 0,-7 3 1 16,-7 4 2-16,-6 2 0 0,0-1 2 16,0-1-1-16,-9 1 4 0,-8-1 1 15,-9 2 4-15,3 2-2 0,1 7-1 16,-1 0-4-16,3 1-2 0,5 0-5 15,6-1-1-15,1-1-2 0,5 0-2 16,0 3 1-16,3-1 0 0,0 7 3 16,9-1-4-16,4 3 3 0,0-3-6 15,4-2-2-15,6 0-3 0,-1-1 1 0,-2 1 0 16,2-2 4-16,-3-1 0 16,-2 2 1-16,-7-4 2 0,-1 0-4 0,-5-1 1 15,-4-5 4-15,0 6 3 16,0 0 3-16,-11 5 3 0,-7 0-1 0,-5 0-3 15,0-5 1-15,-3-3-2 0,7-1-2 16,2-2 1-16,5 0-2 0,6-3 0 16,1 1-9-16,5-1-21 0,-2 0-44 15,4-10-51-15,-2-9-74 0</inkml:trace>
  <inkml:trace contextRef="#ctx0" brushRef="#br0" timeOffset="332.1251">6278 2904 496 0,'0'0'46'0,"0"0"-9"0,0 0-10 0,0 0-10 16,0 0-6-16,0 0-1 15,0 0-1-15,0 0 2 0,0 0-4 0,-53 71-3 16,50-45-3-16,2 3 1 16,1 1 2-16,0 0-4 0,1 1 2 0,5 0-4 15,-2-1-3-15,2-2 0 0,-5 1-1 16,1-3 0-16,-2-1-4 0,0-8 3 15,0 0 0-15,-7-2 2 0,1-6 1 16,-3 3 2-16,2-5 1 0,2-6 2 16,-4-1 1-16,1 0-1 0,-2-8 0 0,0-1-3 15,6-6-2-15,2-3-1 0,2-2 2 16,3-8-1-16,7 5 1 0,3 3-2 16,4 0-2-16,4 3-1 15,-1 3-3-15,6 0-4 0,0 4-8 0,0 2-11 16,2 0-17-16,1 0-15 15,1 1-13-15,-1 1-19 0,0 1-1 0,0 1 9 16</inkml:trace>
  <inkml:trace contextRef="#ctx0" brushRef="#br0" timeOffset="593.1182">6598 3081 10 0,'0'0'64'0,"0"0"13"0,0 0 0 0,0 0-5 16,0 0-16-16,0 0-6 16,0 0-8-16,0 0-7 0,0 0-8 0,0 0-9 15,6-12-10-15,-6 12-2 0,0 0 2 16,0 0 0-16,-4 1 2 0,-4 4-4 15,-2 5 0-15,2 3-4 0,3-2 4 16,-1 3-4-16,5-6-1 0,-2 3 0 16,3 5-1-16,0-2-1 0,6 4 2 15,3-3 1-15,2-3-2 0,4 0 3 16,-4-5-2-16,1-1 1 0,-5-1 1 0,3 0 1 16,-1-1 2-16,-8-3 2 0,5 3 4 15,-6-4-1-15,0 0-2 0,0 0 0 16,0 3-6-16,-9 3-2 0,-8 2-3 15,-9 4-11-15,-2-3-19 0,-5 3-76 16,-3 1-145-16,6 2-4 0</inkml:trace>
  <inkml:trace contextRef="#ctx0" brushRef="#br0" timeOffset="1445.9649">5000 4689 452 0,'0'0'31'16,"0"0"-4"-16,0 0-11 0,0 0-17 16,0 0-2-16,0 0-1 0,0 0 7 0,0 0 6 15,0 0-4-15,-10 148-3 0,7-89-1 16,3 2 0-16,-4 2 0 0,1-3-1 15,-4-5 0-15,1-5-1 0,2-11 2 16,1-13 0-16,0-6 4 0,0-8 3 16,1-7 7-16,2-2 7 0,0-3 4 0,-1 0-3 15,-2-1-8-15,-4-13-8 0,1-14-5 16,0-10-2-16,2-10-4 0,5-5 1 16,-1-11-4-16,12-6-1 15,5-6 2-15,6-2-3 0,2 6 5 0,6 7 0 16,-4 12 1-16,-1 11-1 0,-3 10-2 15,0 10 2-15,-10 10 1 0,-1 5 2 16,-2 4 1-16,0 3 1 0,6-1-2 16,-3 7 0-16,4 8 1 0,-4 1-2 15,-2 3 5-15,-6 3 2 0,-2 4 2 16,-3 4 1-16,-7 4-1 0,-9 4 2 0,-7 4-4 16,-6 0 0-16,-3-1-3 0,-4 0 1 15,-3-3-4-15,1 0-3 0,4-5-5 16,2-3-14-16,3-3-38 0,7-5-70 15,9-5-114-15</inkml:trace>
  <inkml:trace contextRef="#ctx0" brushRef="#br0" timeOffset="2097.2283">5307 4946 510 0,'0'0'5'0,"0"0"-5"16,0 0 3-16,0 0 0 0,0 0-1 16,0 0 4-16,0 0-5 0,0 0-1 15,0 0-1-15,0 0 1 0,75 78-1 16,-66-52-1-16,-2 4 4 0,-1 2 0 16,-6 2 3-16,0 0-2 0,-3-2 4 0,-7-3 0 15,-4-3 3-15,-3-3 2 0,1-4-2 16,-1-1 0-16,5-7-5 0,4-5-2 15,5-2 0-15,3-4-3 0,-3 0-3 16,3 0-5-16,0-4-16 0,3-13-14 16,8-9-14-16,8-12-15 0,6 1-4 0,4-1 7 15,4-1 18-15,6 2 22 0,1 3 24 16,1 9 6-16,-5 6 8 0,-4 3 8 16,-12 9 6-16,-5 2 6 0,-9 4-3 15,-6 1 5-15,0-2 1 0,0 2 6 16,2 0 0-16,-2 0-6 0,3 0-10 15,-3 0-11-15,6 0 4 0,-2 5-3 16,2 7-2-16,0 4 0 0,1 3-11 16,-3 1-1-16,2 2 1 0,0 1-2 15,4 1 0-15,2 0-6 0,2-3 0 0,6-3 2 16,-1-1 1-16,9-3 1 0,4-7-1 16,5-2-2-16,2-7-1 0,3 2-1 15,1-8 1-15,-5-6-3 0,0-3 5 16,-5-3 0-16,-10-3 0 0,-3-2 2 15,-14-1-6-15,-3 1 3 0,-9 1 1 0,-10 1 5 16,-8 3 3-16,-4 5 1 0,-5 3 2 16,-6 7-2-16,1 2-2 15,-4 3 1-15,-1 0-3 0,4 6 1 16,6 1-3-16,5 1-1 0,10-2-3 0,7-3-1 16,8 0 0-16,3-3-2 0,-1 0 1 15,1 5 1-15,0 4 1 0,1-1-2 16,11 0-4-16,7-3-5 0,4-3-13 15,10-2-14-15,0-2-20 0,5 2-20 16,6-7-18-16,0-2-40 0,1-2-14 0</inkml:trace>
  <inkml:trace contextRef="#ctx0" brushRef="#br0" timeOffset="2502.0887">6433 4954 393 0,'0'0'57'0,"0"0"-28"16,0 0 0-16,0 0-7 0,0 0-2 15,0 0-1-15,0 0-1 0,0 0-4 16,0 0 0-16,-130 61-4 0,105-40-1 16,4 3-1-16,5 1-4 0,3-1-1 0,4-6-6 15,6 1 0-15,3-2-1 0,0-3 3 16,6 0 1-16,4-7 0 0,6-4 2 16,4-3-1-16,5-6 1 0,1-6-2 15,0-7 1-15,0-5-5 0,0-4 4 16,-7-1-2-16,1-6 3 0,-8-5 0 15,-2-3-1-15,-3-2 2 0,-4-1-1 16,-3-2 2-16,1 4 0 0,-2 3 2 16,-5 6 1-16,-1 8 3 0,-2 8 1 15,5 8 1-15,1 7-3 0,3 4-1 0,0-1-2 16,0 1-5-16,-3-2-2 0,3 2-6 16,-1 0 6-16,-2 0 1 15,1 12 5-15,-1 11 5 0,2 9-4 0,-1 2-1 16,2 8-1-16,5 1-3 0,-1 3 2 15,2-1-4-15,3 1 2 0,1-2 2 0,-3 0-6 16,3-2 0-16,-1-2-7 16,-1-4-4-16,0-4-12 0,-4-9-19 15,-1-1-31-15,-3-7-72 0,3-1-94 16</inkml:trace>
  <inkml:trace contextRef="#ctx0" brushRef="#br0" timeOffset="2829.1861">6615 5127 547 0,'0'0'45'0,"0"0"-17"0,0 0-13 15,0 0-11-15,0 0-2 0,0 0 3 16,0 0-2-16,0 0 4 0,0 0-5 16,0 0-2-16,19 10 0 0,-10 0 0 0,-5 3-1 15,-1-4 2-15,0 2 1 0,0-2-2 16,0-5 0-16,-2 3 0 0,-1-7 0 15,0 0 0-15,0 0 0 0,2 1 0 16,-1 1 0-16,6-2 0 0,2 0-3 16,6-10-1-16,3-3-2 0,1-4-3 0,-3 0-2 15,1 1 0-15,-5 6 4 0,-6 2 0 16,-2 7 5-16,-4 1 3 0,6 0-1 16,-2 4 2-16,6 7 1 0,-1 6-2 15,-3 1 0-15,-2 1-2 0,-1-4 0 16,1 0 0-16,1 1-5 0,-4-6-12 15,5 4-46-15,0-5-123 0,1-5-59 16</inkml:trace>
  <inkml:trace contextRef="#ctx0" brushRef="#br0" timeOffset="3387.8184">9438 4669 523 0,'0'0'53'0,"0"0"-7"15,0 0-8-15,0 0-11 16,0 0-9-16,0 0-7 0,0 0-10 0,0 0-3 16,0 0 1-16,-1-17 3 0,1 31 4 15,-2 9 1-15,8 9-3 0,-2 7 0 16,-2 3-2-16,-1 4-1 0,-2 1 0 15,1 0 1-15,0-1 1 0,-2 0-5 16,2-4 2-16,-4-3-5 0,0-2-2 16,1-4 1-16,-3-6-5 0,6-6-6 15,-1-3-9-15,1-2-19 0,0-6-59 0,0 0-104 16,0-5-50-16</inkml:trace>
  <inkml:trace contextRef="#ctx0" brushRef="#br0" timeOffset="3812.034">9878 4831 637 0,'0'0'46'0,"0"0"-8"16,0 0-11-16,0 0-4 15,0 0-9-15,0 0-3 0,0 0-7 16,0 0-5-16,0 0-4 0,-22-39-1 0,10 42 1 15,-5 10 3-15,-3 7 1 0,1 7 1 16,-1 4-2-16,2 2 0 0,1 2 1 16,5 3 1-16,0 4 1 0,3-3-3 0,3 3 3 15,3-3-5-15,3-2 0 0,0-2 1 16,-1-6-2-16,8-1-2 16,0-6 0-16,2-1 0 0,1-9 0 0,2-4 2 15,3-5-2-15,0-3 1 0,8-1 1 16,-4-11-2-16,3-3 4 0,-4-2 3 15,-2-3 2-15,-6 6 1 0,-5-1 3 16,-4 2-1-16,-1 1 2 0,-1-3-2 16,-12 6 1-16,-5-2-1 0,-6 7 2 0,-7 5 3 15,-2-1 2-15,-2 4-1 0,2 7-2 16,1 0-3-16,6-1-6 16,5 4 0-16,6-6-7 0,7 2 0 0,2-2-9 15,4 1-10-15,2 1-29 0,0 1-80 16,0 0-140-16,9-5 4 0</inkml:trace>
  <inkml:trace contextRef="#ctx0" brushRef="#br0" timeOffset="4910.1437">9665 3001 390 0,'0'0'39'16,"0"0"-6"-16,0 0-9 0,0 0-5 16,0 0-1-16,0 0-1 15,0 0 0-15,0 0-2 0,0 0-1 0,0 0-2 16,-156 72 2-16,136-43-3 0,-2 4 1 15,6 4-4-15,2-2-1 0,2 2-2 16,2 4 0-16,3 1 0 0,3-1-4 16,4 2 1-16,0-6-2 0,1-2 0 15,7-2-1-15,3-7 0 0,-4-5-3 0,9-5-3 16,-6-4-12-16,7-7-25 0,2-3-71 16,6-4-115-16,5-3-13 0</inkml:trace>
  <inkml:trace contextRef="#ctx0" brushRef="#br0" timeOffset="5521.1798">9868 3222 515 0,'0'0'23'0,"0"0"-8"0,0 0-9 16,0 0-4-16,0 0 3 0,0 0-2 15,0 0 4-15,0 0-1 0,0 0-1 16,-2 34-2-16,2-20 1 16,0 7-3-16,0-5 1 0,0-3-1 0,0 0-1 15,0-7-1-15,0 0 1 0,0-6 0 16,0 0 2-16,0 0 1 0,2 2 3 15,-2-1 2-15,1-1-1 0,6 0-3 16,3-3 0-16,2-8-4 0,5-4-2 16,-2 1 2-16,-5 2-2 0,0 1 3 0,-4 3-1 15,-3 4 3-15,0 1-1 0,-3 3-3 16,0-2-4-16,0 2-1 16,2 0 1-16,0 0 3 0,2 0 3 0,2 9 3 15,0 5 0-15,1 6 0 0,-1-1-2 16,-2 1 1-16,2-2-3 0,-2-4 1 15,1-1 0-15,-1-3 0 0,-1-3 1 16,4 0 1-16,-6-4 0 0,7 2 0 16,-4-3-1-16,6-2-2 0,6 0-2 15,-1-5-2-15,5-7-3 0,0-2-1 0,-5-1-1 16,0 0 2-16,-6 4 2 0,1-1 1 16,-1 6 3-16,-3-2 3 0,-2 0 1 15,-1 6 0-15,0-1 1 16,-3 3-2-16,0-2-1 0,0 2-5 0,1 0 3 15,-1 0 0-15,5 0 3 0,-1 7 3 16,3 6-2-16,2 4-1 0,-3 1 0 16,0-1-2-16,-2-3 1 0,3-1-2 15,-3-4 0-15,1-2-2 0,-1 1-5 16,-4-5-15-16,3 0-66 0,-3-3-147 16,6 0-15-16</inkml:trace>
  <inkml:trace contextRef="#ctx0" brushRef="#br0" timeOffset="5914.034">10533 3261 538 0,'0'0'49'15,"0"0"-17"-15,0 0-13 0,0 0-15 0,0 0-4 16,0 0 0-16,0 0 3 0,0 0 5 15,0 0-1-15,0 0-3 0,4 63-2 16,-5-34-2-16,1 2 0 0,-2-4-1 16,2-7 0-16,-1 2-1 0,1-9 0 15,0-6-2-15,0 0-2 0,0-2-6 0,0 1-7 16,0-1-23-16,0 1-56 0,0-6-77 16,4-11-67-16</inkml:trace>
  <inkml:trace contextRef="#ctx0" brushRef="#br0" timeOffset="6047.6739">10615 3135 251 0,'0'0'27'0,"0"0"3"0,0 0-2 16,0 0-8-16,0 0-10 0,0 0-10 16,0 0-7-16,0 0-10 0,0 0-23 0,-13 97-83 15,23-82-55-15</inkml:trace>
  <inkml:trace contextRef="#ctx0" brushRef="#br0" timeOffset="6262.1218">10787 3064 499 0,'0'0'57'0,"0"0"-19"16,0 0-15-16,0 0-19 0,0 0-6 15,0 0 2-15,0 0-1 0,0 0 4 16,0 0-4-16,0 0-1 0,49 86-2 16,-44-54-1-16,-2 3-4 0,-2 5-14 0,-2 4-30 15,-1 0-44-15,-5 2-55 16,-2-6-70-16</inkml:trace>
  <inkml:trace contextRef="#ctx0" brushRef="#br0" timeOffset="6523.0669">11030 3124 588 0,'0'0'25'15,"0"0"-13"-15,0 0-8 0,0 0-1 16,0 0-6-16,0 0 8 0,0 0 1 15,0 0-3-15,0 0 0 0,0 0 0 16,13 103-1-16,-10-74-2 0,-3 6 1 16,4 2-3-16,-4 2-1 0,0-1-4 15,0-2-6-15,-1-1-9 0,1-3-15 16,0-11-21-16,-3 1-33 0,3-10-76 0,-3-6-55 16</inkml:trace>
  <inkml:trace contextRef="#ctx0" brushRef="#br0" timeOffset="7016.2828">11568 3119 371 0,'0'0'54'0,"0"0"-12"0,0 0-10 16,0 0-9-16,0 0-6 0,0 0-9 16,0 0 1-16,0 0 1 0,0 0-1 15,-3 22 6-15,-1-4-5 0,1 5-1 16,2 2-2-16,-1 0-1 0,2 2-1 15,0 4-4-15,0-2 2 0,3 2-3 0,0-1-2 16,1-1 2-16,-4-2-2 16,3-9-2-16,-3 1-1 0,0-9-6 15,0-3-9-15,0-1-25 0,0-2-50 16,3 1-50-16,-2 0-88 0</inkml:trace>
  <inkml:trace contextRef="#ctx0" brushRef="#br0" timeOffset="7649.2127">11889 3119 477 0,'0'0'8'0,"0"0"5"0,0 0 4 15,0 0 5-15,0 0-6 0,0 0-8 0,0 0-6 16,0 0 1-16,0 0-5 16,9 142 1-16,-5-116-1 0,-1-3-2 15,0-3-1-15,0-5-2 0,-2-4 0 0,1-2-1 16,-1-5 1-16,-1 1 0 0,2 1 2 15,-2-6 4-15,0 0-5 0,0 0-2 16,0 0-3-16,0-1-3 0,0-13 5 16,0-6 5-16,0-6 0 0,1-2-5 15,-2 2-7-15,1-1-2 0,0 1 3 0,1-1 4 16,-1 3 9-16,3 1 12 0,0 6 6 16,1 8 4-16,-2 4-2 0,-2 5-3 15,0-1-7-15,0 1-2 0,1-2-2 16,1 0 4-16,5 2 1 0,3-1 0 15,6 2 0-15,1 9-6 0,2 4 1 0,-3 4-5 16,3 2-1-16,-5 4 1 16,-1 3 1-16,0 2-2 0,0 0 0 15,-4 0-1-15,-2 1-5 0,-1-5 3 16,-2-8 2-16,0-6 0 0,-4-1 6 0,2-6 3 16,-1 2 8-16,1-2 8 15,-2-4 2-15,0 0-5 0,3 0-5 0,4-10-6 16,2-5 0-16,2-9 0 0,-2 0 1 15,-2-2-4-15,5 0-1 0,-4-2-3 16,3 1 2-16,0-2-3 0,1 5 1 0,-1 1-1 16,-2 8-1-16,-2 1-2 0,-4 6-5 15,0 4-6-15,0 1-20 0,-3 3-11 16,0-2-36-16,4 2-54 0,1 0-85 16</inkml:trace>
  <inkml:trace contextRef="#ctx0" brushRef="#br0" timeOffset="8191.5529">12433 3205 504 0,'0'0'21'0,"0"0"-16"0,0 0 5 15,0 0-4-15,0 0 3 0,0 0 6 0,0 0-10 16,0 0-2-16,0 0-1 0,0 0-2 15,-3 110-2-15,3-86-3 0,0-1-1 16,-2-5-3-16,-3 1 1 0,5-6 0 16,-3-6 2-16,3 0 1 0,0-7 6 15,0 0 3-15,0 0-6 0,0 0-6 0,-1 0-5 16,1 0-7-16,0-14-1 0,0-7-2 16,1-6-6-16,-1-1-3 0,8-1-4 15,3-4 4-15,-1 1 2 16,4-3 5-16,4 1 12 0,-1-1 13 0,-1 6 12 15,3 4 9-15,-9 8 1 0,-2 7-1 0,-3 3-2 16,-2 4-3-16,0 1-1 0,-2-1-3 16,-1 3-3-16,6 0-3 15,4-2-1-15,4 7-3 0,5 5-2 16,-4 2-5-16,-4 0-4 0,-1-1 0 0,-5 1 0 16,-2-2-1-16,-3 1 5 0,0 6 3 15,-3-1-1-15,-10 3 7 0,-3-4-4 16,-4-2 2-16,-1-2-1 0,-2-3 3 15,-1-1-1-15,5-4 1 0,3 0-1 16,6-2-5-16,3-1-7 0,1 2-6 16,6-2 2-16,0 0 5 0,0 0 9 15,0 6 11-15,0 4 0 0,6 3 3 0,6 2-2 16,2-1-2-16,3 0-2 0,0 0-3 16,2 1-1-16,4-1-4 0,-4 0-1 15,3-2-5-15,-1 0-6 0,-5-4-11 16,3 0-23-16,-4-1-39 0,0-5-56 15</inkml:trace>
  <inkml:trace contextRef="#ctx0" brushRef="#br0" timeOffset="8479.8027">12997 2868 468 0,'0'0'19'0,"0"0"-3"0,0 0 3 15,0 0-5-15,0 0-3 0,0 0-3 0,0 0-4 16,0 0-2-16,0 0-5 0,207 179-3 16,-185-137-6-16,-8 2 0 0,-7 5-3 15,-8 5 0-15,-7 6-2 16,-12 1-2-16,-4 3-8 0,-1-5 4 0,-3-3 7 15,1-9 7-15,-3-8 9 0,1-7 4 0,-2-1-2 16,-5-10-15-16,0-3-31 16,-6-2-120-16</inkml:trace>
  <inkml:trace contextRef="#ctx0" brushRef="#br0" timeOffset="10949.0591">5197 6288 572 0,'0'0'1'0,"0"0"1"0,0 0 4 16,0 0 7-16,0 0 1 0,0 0-4 16,0 0-1-16,0 0-4 0,0 0-5 15,0 0 1-15,-128 372-2 0,123-328 2 16,2-4-2-16,0-12 1 0,2-6 0 15,-1-8 1-15,2-7 1 0,0-1 4 16,0-6 4-16,-1 0 3 0,1 0-4 0,0-5-4 16,0-12-4-16,0-11-6 0,1-13 2 15,5-5 0-15,7-5-1 0,0-2-2 16,3-5-1-16,3 2 3 16,1 2-1-16,1 10 4 0,0 9 1 0,-7 13-2 15,-5 11-1-15,-5 6-1 0,1 5-1 16,3 11 5-16,2 12 0 0,2 9 2 15,-2 6 5-15,-1 3-5 0,-2 2 4 16,-1-2-4-16,5-2 0 0,-2-3 1 16,0-3-2-16,1-5 2 0,-3-6-1 0,0-6 1 15,-4-7 2-15,3-3 0 0,-2-5 4 16,-1 2-2-16,4-3 0 0,4-3-4 16,3-11-3-16,2-7-3 15,1-3-2-15,-2-5 1 0,2-2 1 0,-4 0 0 16,1 0-3-16,1 1 4 0,-2 3-3 15,-3 9 3-15,-4 7-1 0,-2 8-5 16,-4 3 0-16,0-1 2 0,2 1 3 16,2 8 5-16,-2 7 5 0,3 8-4 15,-2 5 6-15,0 2-5 0,0 0 2 0,0 0-2 16,0 1-2-16,0-2 0 0,1 2-2 16,3-2 0-16,-4-4-1 0,3 2-1 15,-2-5-2-15,-1-5 0 0,0-2-9 16,0-4-16-16,-3-8-46 0,0 3-74 15,0-6-101-15</inkml:trace>
  <inkml:trace contextRef="#ctx0" brushRef="#br0" timeOffset="11172.5438">5869 6430 594 0,'0'0'17'15,"0"0"-10"-15,0 0-3 0,0 0 2 16,0 0 5-16,0 0-2 0,0 0 1 0,0 0-5 16,0 0-3-16,12 153 0 0,-6-112-4 15,-2 4 2-15,-1-1-3 0,2-1 1 16,-2-1-4-16,0-4-3 16,-1-3-8-16,-1-12-8 0,-1-8-19 15,2-1-35-15,-1-8-45 0,1 1-65 0</inkml:trace>
  <inkml:trace contextRef="#ctx0" brushRef="#br0" timeOffset="11601.903">6076 6567 435 0,'0'0'50'0,"0"0"-10"15,0 0-9-15,0 0-7 0,0 0-5 0,0 0-5 16,0 0-3-16,0 0-3 0,0 0-3 15,0 0-2-15,-189 122-4 0,186-113 1 16,1 2-2-16,2 5 2 0,0-1 0 16,6 4 0-16,11-5-1 0,1-1-1 15,6-6 0-15,5-1-1 0,3-6 1 0,7-1-2 16,3 1-1-16,0-8-4 16,0-1-6-16,0-1-10 0,-9-5-5 0,-1 3-3 15,-8-5 7-15,-6 2 6 16,-2-5 11-16,-9-3 7 0,-3-2 7 0,-2-1 7 15,-2 0 9-15,1 1 6 0,-4 10 3 16,-1-2 0-16,1 7-4 0,2 6-3 16,-1 0-7-16,2 4-9 0,-1-2-7 15,1 2-1-15,0 0 0 0,0 2 2 16,0 13 3-16,3 5-2 0,1 9 0 0,0 2 0 16,1 1-2-16,-1 1 1 0,-1 0-1 15,1 1 0-15,-4 1-1 0,3 2 1 16,-3-1-2-16,3-1 1 0,-6-5-2 15,6-8-1-15,-3-2-2 0,0-8-8 16,0-5-17-16,0 3-37 0,0-3-56 0,0-2-118 16</inkml:trace>
  <inkml:trace contextRef="#ctx0" brushRef="#br0" timeOffset="11895.2544">6386 6725 532 0,'0'0'39'0,"0"0"-11"0,0 0-10 16,0 0-7-16,0 0-4 0,0 0-2 15,0 0-3-15,0 0 1 0,0 0-1 16,112-72-1-16,-83 65 0 0,0 1-3 16,0 1-2-16,0 0-3 0,-13 2-5 15,-2 2-7-15,-5-1-15 0,-3 2-33 0,-2 0-30 16,3 0-70-16,-7 0-53 16</inkml:trace>
  <inkml:trace contextRef="#ctx0" brushRef="#br0" timeOffset="13198.224">9281 6084 306 0,'0'0'57'0,"0"0"-6"0,0 0-5 15,0 0-9-15,0 0-10 0,0 0-6 16,0 0-5-16,0 0-5 0,0 0-2 16,0 0-2-16,5-12 0 0,-2 12 0 0,1 10 1 15,1 7 0-15,-1 5-1 0,-1 1 0 16,-1 2-1-16,-1 1-1 0,2 4 0 16,-3-1 1-16,-3 3 2 0,3 2-3 15,0-1 2-15,0 2 1 0,0-2-5 16,0 1 5-16,-3-5-7 0,3-8 2 15,-1-2 1-15,1-8-2 0,0-4 2 16,0-1-1-16,0-6 2 0,-2 0 4 16,2 0 2-16,0 2 1 0,0 0-4 15,0-2-3-15,0 0-4 0,0 0 0 16,0-5 0-16,0-7 0 0,2 2-1 16,-1-2-1-16,1 2 1 0,-2-4-1 0,1 1 2 15,-1 1-7-15,0 0 4 16,0 6-5-16,0-5 4 0,0 5 0 0,0 0 0 15,0-7 1-15,0 8 1 0,0-5 0 16,0-2 0-16,3 4 1 0,0-4-3 16,-2 9 4-16,3-9 0 0,-2 8 1 0,1-7 0 15,0 3 0-15,-2 3-1 16,2-4 1-16,-1 4-1 0,-1-4 0 0,2-2-1 16,-3 6 1-16,0-7 0 0,3 6 0 15,0-5 0-15,0 1 0 0,-3 5-2 16,2-6 2-16,0 7-1 0,-2-1 0 15,1 0 1-15,-1 5-2 0,0-1 1 16,0 1 0-16,0-1-1 0,2-1 1 0,-2 1-1 16,0-1-1-16,1 0 0 15,-1 2-1-15,0-3 0 0,0 1-1 0,2 2-1 16,-2-2 0-16,0 1 1 16,0-1-1-16,0 2 0 0,0-2-4 0,0 2-2 15,0-1-6-15,1 1-7 0,-1 0-13 16,0 0-20-16,0-2-29 0,0 2-34 15,0 0-49-15</inkml:trace>
  <inkml:trace contextRef="#ctx0" brushRef="#br0" timeOffset="13820.5981">9308 6160 196 0,'0'0'39'0,"0"0"-3"0,0 0-6 15,0 0-1-15,0 0 4 0,0 0-3 16,0 0 0-16,0 0-2 0,0 0 0 0,14-47-2 16,-11 43-1-16,3-2-1 0,-3 3-4 15,6-1-2-15,-1-1-2 0,-2 2-2 16,3-1-2-16,-6 2-1 0,7-1-2 15,-6 1 0-15,0 0-2 0,7 2-3 16,-5 0-1-16,6 0-1 0,3 0-1 0,-1 7-1 16,1 2-1-16,-1 3 0 0,-5 5-1 15,1 1 0-15,0 5 0 16,-3-1 1-16,-2 6 0 0,-1-2 1 16,-1 1-1-16,-3 0 0 0,-1 0 0 0,1 1 1 15,-3-2 2-15,-3 1-2 0,-7-2 3 16,6-2-2-16,-5 0-1 0,-1-3 2 15,-3 0-1-15,-1-5 1 0,-1-1 0 16,-3-3 0-16,1-2 0 0,1-4 0 16,3 1 0-16,0-5 1 0,3 0 3 0,3-1-2 15,-2 0 0-15,-1 0-1 0,3 2-4 16,6-2 2-16,-6-2 1 0,5 1-2 16,1 0 0-16,1-2-2 0,3 3-4 15,0 0 1-15,0 0-4 0,0 0-7 16,-3-3-17-16,3 2-38 0,0 1-83 15,0-4-98-15</inkml:trace>
  <inkml:trace contextRef="#ctx0" brushRef="#br0" timeOffset="14471.8826">9882 6092 430 0,'0'0'55'0,"0"0"-10"16,0 0-8-16,0 0-10 0,0 0-5 0,0 0-4 16,0 0-6-16,0 0-4 15,0 0-4-15,0 0-2 0,-3-35 0 0,12 29-1 16,-3 1 1-16,5 1-1 16,-1 1 1-16,2 0-2 0,2 2 0 0,-2-1 1 15,8 0-1-15,-7 2-1 0,6 0 1 16,-4 0-1-16,-1 4-1 0,-4 1-1 15,4 3-2-15,-5 4 1 0,-6-3-1 16,4 7 3-16,-4 2 1 0,-3 0 0 16,-1 5 3-16,-8-3 1 0,-1-3 2 15,-3-2 1-15,-2-1-1 0,1-2 0 0,-2-3-2 16,5-2 1-16,-1 1-1 0,3-2-1 16,-1 1-1-16,3-3-1 15,3-1-1-15,1 0-3 0,3-3 0 0,0 0 0 16,0 0-2-16,0 2 4 0,0 3 0 15,1-1-3-15,5 4 2 0,7 1-1 16,-6-5 0-16,5 4-1 0,1-2-1 16,-2 0 0-16,1 3-1 0,1-1 2 15,-4 1 3-15,-1 2-1 0,1 1 5 0,-3 0 0 16,-2 1 4-16,-1-1-1 16,-3-4 4-16,0 3 0 0,0-2 4 15,-10 5 2-15,-6-5 0 0,-2 2-3 16,-5-5-2-16,0-1-5 0,-1-2-2 0,5-2-4 15,0 1-4-15,0-1-5 0,8 1-16 0,-1-1-30 16,1 2-86-16,2 2-119 16</inkml:trace>
  <inkml:trace contextRef="#ctx0" brushRef="#br0" timeOffset="15458.8087">5249 7455 550 0,'0'0'-9'0,"0"0"7"0,0 0 9 16,0 0 8-16,0 0 4 0,0 0 3 0,0 0-1 15,0 0-3-15,0 0-5 0,704-72-2 16,-558 72-5-16,15-1 0 0,12 3-2 16,12 10-1-16,12 3 0 0,14 3-2 15,12 5 2-15,8 3-1 0,9 1 0 16,9 2 0-16,-3 0-1 0,-2-1-1 15,0-2 2-15,-6-3-3 0,-4-5 0 16,-7-1 0-16,-10-5-1 0,-13 1 3 16,-12-2-1-16,-20-1 4 0,-11 1-2 15,-21 0 5-15,-20-2-4 0,-16-1 0 0,-23-4 0 16,-15-2 1-16,-19-1 0 16,-18 1 5-16,-12-2 2 0,-11 0-2 15,-6 0 0-15,0 0-13 0,-11-9 1 0,-10-5-11 16,-8-3-3-16,-9 3-18 0,-12 5-20 15,-5-2-29-15,-4 3-45 0,-8 1-75 16</inkml:trace>
  <inkml:trace contextRef="#ctx0" brushRef="#br0" timeOffset="16247.9008">4254 8226 394 0,'0'0'7'0,"0"0"14"16,0 0 17-16,0 0 8 0,0 0-2 15,0 0-15-15,0 0-13 0,0 0-8 16,0 0-1-16,0 0-1 0,-38-10 1 16,47 10-1-16,7 0 0 0,6 3-2 15,2-1-1-15,5-2-2 0,3 0-1 16,7 0 1-16,1 0 0 0,7-10-2 0,-1-1 0 16,3-1-3-16,-1-2-2 0,-3 1-5 15,-5 0-10-15,-2-1-16 0,-9 5-18 16,-10 3-14-16,-8 3-5 0,-5 2-6 15,-6 1 15-15,0-2 16 0,0-1 19 16,-9-2 29-16,-2 2 13 0,-7 0 10 0,-3 3 8 16,-1 2 5-16,-3 2 3 15,2 6 2-15,3 0 0 0,1 4 5 16,5 0-1-16,2 1-4 0,1 3-2 16,-1 2-7-16,6 5-5 0,2 2-6 0,-2 3-2 15,3 4-3-15,2 1-3 0,1 3 1 16,-3 0-5-16,3 1 0 0,0 2-4 15,0-2-3-15,0 1-2 0,0 0-3 16,-3-1-1-16,3-1-3 0,0-3-7 16,0-2-15-16,0-6-30 0,0-10-52 0,0-6-68 15,0-5-52-15</inkml:trace>
  <inkml:trace contextRef="#ctx0" brushRef="#br0" timeOffset="16726.5053">4837 8587 537 0,'0'0'34'0,"0"0"1"0,0 0-7 15,0 0-10-15,0 0-5 0,0 0-6 0,0 0-2 16,0 0-2-16,0 0-1 0,-19 110-1 16,23-102-1-16,2-2 2 0,3 1-2 15,-2-5 2-15,6 1 1 0,-3-3 0 16,7 0 0-16,-5-8-2 0,7-4-1 15,-8 3 1-15,-3-4-2 0,-4 6 1 16,-4-5 0-16,0-7 0 0,-3 3 1 16,-7-4-1-16,-4 1 0 0,-4 3 1 15,-2 1 0-15,2 1 0 0,0-1 0 16,2 1-2-16,1 0-2 0,5 3-6 0,9-4-2 16,-1-4-13-16,2-1-3 0,9-9-6 15,6 0 2-15,8-2 8 0,4 1 7 16,5 1 8-16,1 1 5 0,-1 4 6 15,1 3 4-15,-4 4 2 0,-6 5 3 16,-4 6 0-16,-3 3 1 0,1 3 0 16,-2 1 4-16,2 8 1 0,-2 5 3 15,-5 6-1-15,0 3 2 0,-4 4-3 16,-2 2 1-16,-1 3-4 0,-3 3-3 16,3 0 0-16,-3 1-8 0,3 1 1 0,-2-2-6 15,-1-3-2-15,0-3 0 0,3-3-4 16,-3-7-1-16,0 0-4 0,1-5-4 15,-1 0-14-15,2 0-14 0,-2-9-23 16,1 3-24-16,-1-8-29 0,0 0-32 16,0 0-19-16</inkml:trace>
  <inkml:trace contextRef="#ctx0" brushRef="#br0" timeOffset="17203.0605">5192 8580 378 0,'0'0'86'0,"0"0"-16"0,0 0-22 0,0 0-13 16,0 0-15-16,0 0-10 0,0 0-4 15,0 0-2-15,0 0-1 0,27-29 0 16,-7 24-3-16,7-3 0 0,2 1-1 16,0-1-1-16,4-1 0 0,2-3-1 15,3 1-2-15,-2-1 0 0,1 0 0 0,-2-2-1 16,-6 3-1-16,-3 0 3 0,-10 3-1 16,-3 3 5-16,-9 3 0 0,-4 2 3 15,0-1 0-15,0 1 2 0,0 0 1 16,2 0 1-16,-2 0 2 0,-9 1 3 15,-4 8 3-15,0 6-4 0,-3-1 1 16,3 3-5-16,-1 0-2 0,5-5-1 16,3 1-3-16,3-5 0 0,2-3-2 15,-1 6 0-15,2-7 0 0,0 6 0 16,3-3-1-16,3-2 0 0,4-2-2 0,-1-3-2 16,11 0 0-16,-4-6-1 0,3-5 1 15,-2 0 3-15,-4 3 0 0,0-3 4 16,-4 5 0-16,-6 2 0 0,1 1 1 15,-4 3-1-15,0 0 0 0,0 0-1 16,0 0 2-16,2 0 1 0,-2 2-1 16,-2 10 1-16,4 6-3 0,-1 7-2 15,-1-4 1-15,6-1 1 0,-2-2-2 16,3-1 1-16,2-4 0 0,0-3-2 16,4-3 1-16,1-2-2 0,2-3-5 0,7-2-7 15,2-2-16-15,1-8-16 0,3-4-15 16,0-1-14-16,1-3-15 0,-1-1-11 15,1-4-15-15,-5-3 6 0</inkml:trace>
  <inkml:trace contextRef="#ctx0" brushRef="#br0" timeOffset="17368.3608">6060 8385 4 0,'0'0'107'0,"0"0"17"0,0 0-10 15,0 0-23-15,0 0-14 16,0 0-20-16,0 0-11 0,0 0-11 0,0 0-11 16,0 0-9-16,-14-122-7 0,14 122 0 15,-2 0 0-15,2 2 0 0,-1 13 0 16,1 9-2-16,0 6-1 0,3 4-2 15,0-1 0-15,4 2 0 16,-3 1-6-16,-1 1 2 0,3 2-7 0,-3-3-8 16,4 5-19-16,0 0-64 0,-3 5-133 15,2-3-42-15</inkml:trace>
  <inkml:trace contextRef="#ctx0" brushRef="#br0" timeOffset="18039.5638">9210 8073 414 0,'0'0'62'15,"0"0"-7"-15,0 0-11 0,0 0-8 0,0 0-7 16,0 0-9-16,0 0-1 0,0 0-7 16,0 0-1-16,0 0-1 0,7-12-2 15,-7 12 2-15,4 0 1 0,2 10 1 16,-2 12 2-16,1 9-3 0,-5 7 3 15,0 5-6-15,-2 3 1 0,-1 5-4 0,-5 1-1 16,-1 2 3-16,2-4-6 16,-2 3 4-16,-1-4-4 0,1-4-3 15,2-2 1-15,1-7-2 0,3-2-2 16,-1-11-3-16,3-3-6 0,-1-9-10 0,2 1-13 16,-1-1-38-16,1-4-90 0,0-2-109 15</inkml:trace>
  <inkml:trace contextRef="#ctx0" brushRef="#br0" timeOffset="18562.1461">9999 8220 496 0,'0'0'22'0,"0"0"-1"0,0 0 1 16,0 0 3-16,0 0-4 0,0 0 0 0,0 0-4 15,0 0-5-15,0 0-1 0,-65-192-5 16,48 191 0-16,-2 1-2 16,-3 2 0-16,1 11 1 0,-1 4-3 0,0 5 2 15,2 5-2-15,1 1 0 0,3 3 0 16,-1-2-2-16,10-1 4 0,-1-1-4 15,7-3 1-15,1-3-1 0,0-3 1 16,10-3 0-16,3-2 0 0,3-4 0 16,7-4 0-16,-1-5-1 0,4 0-2 15,3-7 0-15,0-3 0 0,-2-4 1 0,-2 0 2 16,-2 2-1-16,-6 0 0 0,-4 2 2 16,-4-1 0-16,-3 6 2 0,-5 2 1 15,2 0 0-15,-3 3 0 0,0 0-2 16,0 0 0-16,0 0 2 0,2 0 3 15,-2 0 2-15,0 11 4 0,-5 8-1 16,-1 4-3-16,-1 5-3 0,3 1 1 0,0 1 4 16,1 5-9-16,-2 2 5 0,2-2-7 15,2 1-1-15,-5-1 3 16,6 0-3-16,-4 0 0 0,-1-2-1 0,0-1-1 16,-1-5-2-16,0-2 0 0,2-8-4 15,-2-4-7 1,-1-4-18-16,4-6-40 0,3 2-135 0,0-5-83 0</inkml:trace>
  <inkml:trace contextRef="#ctx0" brushRef="#br0" timeOffset="25870.4211">4293 10126 491 0,'0'0'33'16,"0"0"-5"-16,0 0-11 0,0 0-9 15,0 0-8-15,0 0-1 0,0 0 1 0,0 0 3 16,0 0 3-16,-13 47-1 0,10-14-1 16,0 3 0-16,2 3 0 0,-4-2 2 15,4 0-3-15,-3-1 2 0,-2-2 1 16,3-3 0-16,-1 1 2 0,-1-7-4 15,2-6 0-15,0-9 1 0,-2-2 2 0,2-4 2 16,3 1 0-16,-3 0 0 0,3-5 4 16,0 0 0-16,0 0-3 15,-3 0-3-15,2-8-5 0,-4-11 0 16,-1-7-4-16,5-5 4 0,2-5-5 0,-1-4 2 16,2-6 1-16,8-4 0 0,4-5 0 15,4-3-4-15,8-1 4 0,1 5-2 16,4 7 2-16,2 5-1 0,2 10-1 15,-2 8-1-15,0 6 2 0,-7 7-1 16,-1 5-1-16,-5 6-2 0,-4 5-1 0,-2 8 3 16,-2 7 2-16,-3 3 1 0,-1 3 1 15,-5 3-1-15,-3-2 1 16,0 0 0-16,0 0 0 0,0-2 2 16,-10-1-1-16,-3-2 3 0,-4 2-2 0,-4-3 0 15,-6 0-1-15,-5-4 0 0,0-2-2 16,-1-2 1-16,-3-3-1 0,0-5 1 15,7-2 0-15,7-1 0 0,2-2 0 16,13 0-1-16,2 0 0 0,0 0 0 16,5 0-3-16,-2 0-1 0,2 0-2 15,-1 0-2-15,1 0 3 0,-3 0 2 0,3 0 3 16,3 5 0-16,5 4 3 16,4 6-1-16,5 2-1 0,-2 1 1 15,-2 3-1-15,6 0 2 0,-1-1 0 0,-3 1-1 16,5 0 2-16,-2-2-3 0,-3 1 1 15,3-3-3-15,-1 0-1 0,0-5-2 16,-8-2 1-16,-2-6-4 0,2 1-5 16,-6-4-13-16,4 1-33 0,2 0-48 15,0-2-63-15,3-8-33 0</inkml:trace>
  <inkml:trace contextRef="#ctx0" brushRef="#br0" timeOffset="26259.6118">4712 10364 576 0,'0'0'24'0,"0"0"-5"16,0 0-4-16,0 0-2 0,0 0 0 15,0 0 2-15,0 0-3 0,0 0 2 16,0 0-4-16,41 20-1 0,-30-15 0 0,-2-3-4 16,3-2 1-16,5 0-2 0,-1 0-2 15,6-7-2-15,-5-2-2 0,-7 1-1 16,0-3 0-16,-3 3 1 0,-4-2 0 15,0-9 0-15,-3 3 1 0,0-6 0 16,-3 5 2-16,-5 1-1 0,-4 2 0 0,2 9 1 16,-4 0-3-16,-1 3 0 0,-2 2 0 15,-4 2-2-15,3 10 1 0,-1 3 1 16,7 3 1-16,-1 5 0 16,5 0 0-16,0 2 1 0,4-1 0 0,1 1 2 15,0-3-1-15,3 3-1 0,3-5 4 16,4 0-4-16,1-3 3 0,3-3-3 15,-4-3 0-15,4-4-2 0,1-2 2 16,3-3-1-16,5-2-3 0,-1-4-2 16,1-5-14-16,2-6-14 0,-3-4-23 15,1-2-31-15,0-1-35 0,-1-3-28 0,-3 1 1 16</inkml:trace>
  <inkml:trace contextRef="#ctx0" brushRef="#br0" timeOffset="26605.0543">4993 10274 48 0,'0'0'84'0,"0"0"6"0,0 0 2 16,0 0-8-16,0 0-8 0,0 0-19 0,0 0-16 15,0 0-15-15,0 0-9 16,0 0-4-16,9-18 3 0,-9 18 0 16,4 0 0-16,0 5-2 0,-1 2-5 15,4 6 0-15,1-1-2 0,-2 1-3 0,2 4-2 16,2 0-2-16,-4-1-1 0,5 1 1 16,-2 1-1-16,0-1 0 15,0 2-1-15,2-3 4 0,-5-3-3 16,4-1 4-16,-3-4-2 0,-4-4 1 0,3 4 1 15,-3-6 0-15,0 1 0 0,0 0 2 16,1-4 0-16,2 1 0 0,7-7 0 16,-3-8-5-16,4 1 3 0,-5-6-2 15,-2-3 2-15,1-3 0 0,-3 0-1 16,4-3 2-16,-2 0-4 0,-1 2 1 0,1 2 0 16,-4 7 0-16,3 1-2 0,-3 7-1 15,-2 3-3-15,2 3 1 0,-3 4 0 16,0-1-1-16,0 1-3 0,2-2-3 15,-1 2-4-15,5 0-4 0,-1 0-9 16,3 2-22-16,2 8-44 0,-3-1-75 0,6 8-82 16</inkml:trace>
  <inkml:trace contextRef="#ctx0" brushRef="#br0" timeOffset="26809.3464">5496 10379 548 0,'0'0'71'0,"0"0"-22"0,0 0-10 16,0 0-10-16,0 0-3 0,0 0-7 15,0 0-4-15,0 0-5 0,0 0-4 0,0 0-2 16,10 43-3-16,-10-41-1 0,2-1-3 16,-2 5-4-16,1-1-8 15,-1 1-18-15,3 3-27 0,0-6-81 0,0-1-140 16,1 2 7-16</inkml:trace>
  <inkml:trace contextRef="#ctx0" brushRef="#br0" timeOffset="38228.9049">4303 11178 316 0,'0'0'38'16,"0"0"7"-16,0 0 1 0,0 0-12 15,0 0-12-15,0 0-7 0,0 0-3 16,0 0-5-16,0 0 1 0,9-14-1 15,-9 14-2-15,0-2 1 0,1 2-1 0,-1-1 1 16,0 1-2-16,0 0-2 0,0 0 0 16,0 0 4-16,0 4 2 15,0 16 0-15,0 11 3 0,-1 9-2 16,1 7 0-16,-3 2-3 0,-3 0 0 0,0 5-2 16,-2-3-2-16,2-3 0 0,0-6-2 15,0-5 1-15,3-11-1 16,2-4 0-16,-2-10 0 0,3-6 1 0,0 1 1 15,0-7 0-15,0 0 1 0,0 0 1 16,0 2 2-16,0 0 1 0,0-1 0 0,0 1 2 16,-1-1-2-16,1-1-2 15,0 0-2-15,-3 0-4 0,-3-13-1 16,2-9 0-16,-1-7 1 0,2-5-1 0,2-2-1 16,-1-5 0-16,4-2 0 0,-2-1-1 15,6 0 2-15,1 0-1 0,6 1 1 16,0 2-1-16,4-1 0 0,1 5-1 15,3 0-4-15,2 3 3 0,2 4-2 16,1 2 6-16,2 5 0 0,-1 3 1 16,2 3 1-16,-3 5-2 0,-10 5 1 0,-3 4-2 15,-3 2 1-15,-4 1-1 0,7 0 0 16,0 3 1-16,-6 3 0 0,3 5 1 16,-4 2 1-16,-6-3-1 15,4 9 0-15,-4 1 1 0,-1 0 0 0,-8 6 1 16,-5 0 2-16,-2 1-4 0,-7 0 1 15,-3 0-2-15,-3 0-1 0,-3-5 0 16,2-2 0-16,2-3-1 0,2-1 1 16,10-6-1-16,2 0-2 0,5-6-1 15,5-1-2-15,-1 0-1 0,5-3-2 0,-1 0 3 16,1 0 0-16,-2 1 1 0,1-1-1 16,1 0 3-16,-3 2 2 0,3-2 3 15,0 2 5-15,0 1 2 0,10 3-2 16,2 1-1-16,7 5 1 0,1 3-1 15,-1 0-2-15,4 4 0 0,1 1-2 16,-2-1 1-16,3-1-2 0,-4-1 1 0,-3-5-1 16,-1 2 2-16,-4-5 0 15,0-2 0-15,-7-2 2 0,0-3-1 16,-2 0 2-16,0-2 0 0,2 0-1 0,4 0-1 16,2-2-2-16,-4-3 0 0,3-6-3 15,-4-1-3-15,-1-2-1 0,4-4-2 16,-6 4 2-16,-1-3 3 0,0 2 3 15,-3 3 1-15,3 1 1 0,-2 6 0 16,-1 5 1-16,0-1 0 0,0 1 0 0,0-2-2 16,2 1-1-16,-2-1-2 15,0 0 1-15,0 2 1 0,0 0 1 16,0 0 3-16,1 10-1 0,2 7 0 16,1 6-1-16,-2 0-1 0,-1-1 2 0,5 0-1 15,0-2 0-15,-3-5 0 0,0 0 0 16,0-5-2-16,-2-6 1 0,3 0-1 15,-4-4-1-15,0 0-2 0,0 0-5 16,0 0-14-16,6 0-53 0,1-3-69 16,1-10-68-16</inkml:trace>
  <inkml:trace contextRef="#ctx0" brushRef="#br0" timeOffset="38398.4955">4815 11161 334 0,'0'0'25'0,"0"0"-2"16,0 0-9-16,0 0-13 0,0 0-2 15,0 0-7-15,0 0-3 0,0 0-11 0,0 0-18 16,0 0-34-16,35 140-44 0</inkml:trace>
  <inkml:trace contextRef="#ctx0" brushRef="#br0" timeOffset="39510.7823">5020 11319 363 0,'0'0'57'0,"0"0"-11"16,0 0-12-16,0 0-11 0,0 0-7 16,0 0-4-16,0 0 0 0,0 0 1 0,0 0-2 15,-75 15-3-15,61 1-2 16,2 3-1-16,4-7-3 0,2 3-1 0,0-5-4 15,6-5-1-15,-3 5 0 0,3-5 0 16,0-1 0-16,0 4 0 0,3-5-2 16,0-1-2-16,8-2-1 0,-2 0-1 0,6-5-3 15,3-6 1-15,-3-3 2 0,-1 2 3 16,-5 3 5-16,-3 4 2 16,-3 2 2-16,-3 3-1 0,0 0 1 0,0-3-2 15,1 3-1-15,2 0 2 0,0 0 2 16,1 8 3-16,-1 9-1 0,1 9-4 15,-2 4 0-15,1 6-2 0,-2 2 1 16,1 2 0-16,2 2 0 0,0 1 1 16,2 1 3-16,0-1-2 0,-3 1 1 0,3-3-1 15,-5-1-2-15,-1-3 3 16,0-4 0-16,0-4 4 0,-7-4 3 0,-2-3 3 16,-2-5 2-16,2-5 0 15,-3-3-2-15,4-4 0 0,3-4-2 0,-5-1-1 16,1 0-2-16,-5-12-4 0,5-8-1 15,2-5-5-15,0-5 0 0,11-5 0 16,-4-6-1-16,0-1-2 0,6-6-2 16,4-1-3-16,2-1-3 0,5 0 1 15,6-1-2-15,0 2-1 0,5 4 0 0,1 1-1 16,3 1 4-16,-2 5 1 0,2 2 5 16,-3 0 4-16,-2 4 2 0,-4 1 3 15,-3 4 3-15,-5 5 2 0,-6 7 1 16,-2 0 2-16,-4 5-4 0,-3 0 2 15,0-1-3-15,0 2 4 0,0-1-2 0,0 6 1 16,-2 1-5-16,2 3-1 16,-1-2-2-16,1 2-3 0,-2-1-1 15,1 1 0-15,-2-2 0 0,2 2 3 16,-4 0-3-16,1 0 3 0,-2 7 5 0,-1 5-5 16,2 6 4-16,-3 5-3 0,8 3-1 15,0-1 0-15,0 3 0 0,-3-1 1 16,6 2-1-16,0 0 0 0,4-1 0 15,-3-3-1-15,2-1 1 0,-3-5 0 16,3-4 0-16,-5-4-1 0,1-7 1 16,1 3-1-16,-3-7 3 0,0 0 1 0,0 0-1 15,8 0-1-15,1-2-4 16,4-10-1-16,4-3 0 0,-5-4-3 16,-1-1 3-16,-3 0 2 0,-4-2-2 0,2 7 3 15,-3 4 2-15,-2 1 0 0,1 5 0 16,-2 1 1-16,2-1-2 0,-2 5-4 15,0-2 1-15,0 2 0 0,2 0 1 16,-1 0 2-16,4 11 3 0,-1 4-1 16,3 5-1-16,-2 0 0 0,3-2 0 0,1 0-1 15,0-1-1-15,-2-2 0 16,0-4-1-16,2-2 2 0,-3-3 0 16,-5-3 1-16,9 1-1 0,2-4-1 15,1 0-4-15,4-8-5 0,-2-3-7 0,-1-3-5 16,-2-3 3-16,-2-2 2 0,0-5 4 15,-3-1 5-15,0-2 1 0,-4-5 4 16,0 0 3-16,1-4 3 0,-2 3-1 16,-2-1 6-16,1 12-1 0,1 1 3 15,-2 8 1-15,0 7-1 0,0 0-1 0,0 6-2 16,0-2-1-16,0 2-3 0,0-1-1 16,0 1 2-16,0 0 2 0,0 0 2 15,0 7 1-15,-2 9-3 0,-1 7 0 16,3-1-1-16,0 5-3 0,0-2 0 15,-1 2-1-15,2 2-2 0,2 1-1 16,0-3 1-16,-3 1-1 0,0-2-3 16,0-6 1-16,0-3-1 0,0 1-5 15,0-4-4-15,0-2-11 0,0 3-31 16,0-7-55-16,0 0-98 0</inkml:trace>
  <inkml:trace contextRef="#ctx0" brushRef="#br0" timeOffset="40260.6823">5570 11275 506 0,'0'0'46'0,"0"0"-11"0,0 0-11 16,0 0-8-16,0 0-8 0,0 0-4 16,0 0-3-16,0 0 0 0,0 0-1 15,0 0-1-15,136-59 2 0,-113 50-3 0,4 1 1 16,-2-2-1-16,1 2 0 0,-3 1 0 16,-7 2-1-16,2 0 2 0,-7 2 0 15,-5 2 1-15,0 1-3 0,-6 0 2 16,0-2-1-16,0 2 3 0,1 0-1 15,-1 0 2-15,3-1 1 0,-3 1-2 16,0 0 0-16,3 0 1 0,-3 0-1 16,3 0 2-16,-3 0 0 0,2 0 1 15,-2 0-2-15,0 0 0 0,0 0 1 16,0 1 0-16,-5 3 1 0,-1 4 0 0,0-1-2 16,0 0 1-16,-1 1-2 0,2-3 2 15,0 3-2-15,2-4 0 0,0 4-2 16,2-4 1-16,-2 1-1 0,3 0 2 15,0 0-2-15,0-1 0 0,0 0 0 16,0 4-2-16,4-5 2 0,2 5-2 0,4 1 3 16,-4-3-2-16,4 3 0 15,-1-1 2-15,-1-2-2 0,1 3 0 16,-3-4 1-16,-3-2-1 0,1 3 3 16,-1-1 0-16,0-2 2 0,0 6 1 0,-3-4 1 15,0-1 1-15,0 7 0 0,0-5 2 16,0 4 0-16,-6 2 0 0,-1-4 0 15,1 4-2-15,0-5-2 0,-1-2-2 16,-3 3-2-16,7-5-2 0,0 0-2 16,3-3-4-16,-1 0-3 0,1 0-15 15,-2 0-29-15,-2 0-57 0,-2 0-89 0,3 0-50 16</inkml:trace>
  <inkml:trace contextRef="#ctx0" brushRef="#br0" timeOffset="43063.2257">2575 11097 179 0,'0'0'53'16,"0"0"-4"-16,0 0-4 0,0 0-12 15,0 0 2-15,0 0-6 0,0 0 0 16,0 0-2-16,0 0-2 16,7 0-10-16,-7 0-2 0,2 0-2 0,2-2-6 15,-1-2 2-15,0 1-6 0,0-1 1 16,-3-2 1-16,0 2-3 0,-3-4 2 15,-6-3-2-15,-8 5 3 0,-5 1-1 16,-1 3-3-16,-3 4 3 0,-3 0-4 16,3 6 2-16,-4 4 0 0,1 0 0 0,0 4 0 15,1 1 1-15,4-2 0 16,1 2 3-16,1 0-3 0,9-2 2 16,0-5-1-16,9 2-5 0,1-4 2 0,1 3-1 15,2 2-1-15,2-1 3 0,9 2 1 16,1-3 0-16,1-4 0 0,6 0 0 15,2 0 1-15,3-1-1 0,3 1 0 16,-1-3 0-16,7 4-1 0,-1 1-2 16,0 2 1-16,1 3-3 0,-4-1 0 15,-1 2-1-15,-7 0-1 0,-6 0 1 0,-4-3 3 16,-8 1 2-16,-3 1 3 0,0 1 2 16,-4 5 0-16,-9-2-1 0,-5 0 2 15,-5-1-1-15,-3-1 1 16,-1-2 0-16,-2 1-2 0,0-5 1 0,6-3 1 15,-3 0-2-15,10-3 2 0,4-3-1 16,8 1 2-16,-2-2-2 0,-1 0-1 16,1 0-3-16,2 0-2 0,4 0-2 15,-2 0-3-15,2 0-7 0,0-2-2 16,2-7 1-16,8-3 1 0,4-4 8 0,1 1-1 16,5 0-3-16,3-2-7 0,-1-2-22 15,10-1-21-15,2 0-33 0,1-1-22 16,3-2-9-16,1 1 13 0</inkml:trace>
  <inkml:trace contextRef="#ctx0" brushRef="#br0" timeOffset="43649.4638">2955 11209 321 0,'0'0'85'0,"0"0"-11"16,0 0-22-16,0 0-18 0,0 0-13 16,0 0-10-16,0 0-2 0,0 0 1 0,0 0 0 15,-95 45-3-15,69-26-1 0,3 3-3 16,2 0 0-16,1-1-2 0,3 0 0 15,8-1-2-15,2-5-1 0,4-1 1 16,0-4-1-16,3-1-1 0,0 0 1 16,6-2 1-16,-3-2 1 0,7-3 2 0,3 0 0 15,6-2-2-15,4-5-1 16,0-6 0-16,3-4-1 0,-4-2 1 0,1-3 0 16,-3-2-1-16,-4 4 1 15,-6 3-1-15,-4 5 1 0,-2 8 0 0,-4 2-2 16,0-2 3-16,0 2-1 0,0-1 1 15,0-1 0-15,0 2-1 0,0-2 1 16,-4 2-2-16,-2 5 2 0,-4 7 0 16,0 7 0-16,6 2 0 0,4 0 1 15,-2 0-2-15,5 0 0 0,3-3 2 0,6-1-1 16,-1-1 1-16,-4-5 0 0,5-4 0 16,-5 0 3-16,5-6 1 15,3-1 0-15,0 0-1 0,4-6-1 0,-3-6-3 16,-2-5-1-16,2-3-1 0,0-3-1 15,-3-5-3-15,3 0-2 0,-3-6 0 16,-4-2 1-16,-1-3 4 0,-5-1 2 16,0 0-2-16,-3 2 6 0,0 1-5 15,-3 6 6-15,0 10 1 0,-4 4-1 16,4 9 1-16,0 3-2 0,2 2 0 0,1 3-2 16,-3-2-4-16,3 2-2 0,0 0-2 15,0 0 4-15,0 0 2 0,0 14 4 16,0 5 2-16,-3 9 0 0,9 2 1 15,0 4-1-15,-2 1 0 0,3 0-2 16,0 2-1-16,-1-1-1 0,0-2-1 16,-3-1-1-16,4-2-1 0,-3-1 0 15,1-2-3-15,-2-9-2 0,0-2-5 16,-2-4-11-16,2-9-30 0,-3 3-51 0,0-7-100 16,6 0-27-16</inkml:trace>
  <inkml:trace contextRef="#ctx0" brushRef="#br0" timeOffset="44806.2008">3171 11234 531 0,'0'0'22'0,"0"0"-4"15,0 0-7-15,0 0 1 0,0 0-6 0,0 0 2 16,0 0-1-16,0 0-6 0,0 0-1 16,0 0-1-16,123-25-1 15,-94 21-1-15,-2 0-7 0,-1 0-4 16,-7 2-10-16,0-1-10 0,-9 3-22 0,-3 0-14 15,0 0-10-15,-7 0 13 0,0 0 30 16,0 0 20-16,0 0 25 0,0 0 5 16,0 7 2-16,0 3 7 0,-7 5 6 15,0-2 5-15,-2 4 4 0,2-7-3 16,0 2-4-16,0 4-8 0,4-4-3 0,-2 6-5 16,5 1-1-16,0-3-1 0,0 3 1 15,5-4-2-15,-2-5 1 0,1-5 1 16,6 2-2-16,-7-4 3 0,7-3 0 15,0 0-3-15,6 0-1 0,4-7-5 16,-4-3-1-16,0-5-1 0,-4 1-1 0,-2-1-2 16,-2 2 0-16,-2-2 0 0,-3 5 0 15,-3-4-1-15,0-5 2 16,0 3-1-16,-6-6 1 0,-1 10 2 16,0 2-2-16,1 5 2 0,2 2-3 0,-5-1-1 15,-2 4-2-15,-1 0 2 0,-4 7 1 16,6-2 0-16,0 7 1 0,1-1 2 15,2 3-3-15,0 1 1 0,4 1-1 16,3 2 2-16,0 2-1 0,0 5 0 16,4-4 1-16,2-3 0 0,5-4-1 0,-2 1 1 15,-3-6 0-15,6 0-2 0,-1-2 1 16,-2-2 0-16,5 0 2 0,2-5 0 16,1 0-1-16,4-5-1 0,-1-7-1 15,3-3-3-15,-1-3-1 0,4-2-1 16,0-4-2-16,1-4-6 0,-1-4-9 15,0-2-6-15,-2-2-1 0,-6-1 7 16,-2 1 7-16,-6 4 12 0,-5 9 6 16,-4 3 2-16,-1 8 4 0,0 1-1 15,-3 2 0-15,0 4 1 0,-7 1 2 0,5 4 1 16,-6 0-1-16,1 0 0 0,0 0-1 16,0 9-1-16,3-1 0 0,-1 6-2 15,0 1-2-15,5 3 1 16,0 7 1-16,2 1-2 0,1 1 3 0,-2 0-2 15,2 2-2-15,2-2 0 0,-1 3-2 16,2-1-1-16,0-1-1 0,0 2 0 16,0-4 0-16,-1 2 0 0,1-2-1 15,2-3 0-15,-4-7 0 0,-1-6 0 16,3-5 0-16,-3-5-2 0,0 0-1 0,0 0 1 16,0 1 1-16,0-1 2 0,6-1-1 15,3-4-5-15,2-7-3 0,2-7-2 16,0-2-2-16,-6 1 2 0,-1-1 0 15,-3 6-3-15,0-1-1 0,0-2-6 16,0 3 3-16,1-2 2 0,0-1 4 0,-1-2 4 16,0 0 3-16,3-6-3 15,1 2 5-15,2 2 1 0,-2 0 5 16,0 2 1-16,-2 7 1 0,-1 0 5 0,-1 4 0 16,-3 4 8-16,4 1-2 0,-4 4 0 15,0-1-5-15,0 1-6 0,0 0-1 16,0 0 0-16,0 0 6 0,0 9 1 15,-4 9 4-15,-2 8-6 16,2 3-1-16,1 1-2 0,0-1-1 0,0 3 0 16,3 0-2-16,0-1 0 0,0-3-1 0,-3-1 1 15,6 0-3-15,0-5 2 0,0-5-4 16,1-1-1-16,-2-5 0 0,2-2-3 16,-1 0-3-16,-3-6-8 15,4 1-13-15,3-4-32 0,2 0-56 0,7 0-66 16,0-4-43-16</inkml:trace>
  <inkml:trace contextRef="#ctx0" brushRef="#br0" timeOffset="53071.3868">8794 11177 4 0,'0'0'8'0,"0"0"0"0,0 0-3 15,0 0 7-15,0 0-6 0,0 0 5 16,0 0 1-16,0 0 0 0,0 0 1 16,-2 1 0-16,2-1-3 0,0 0 2 0,0 0-1 15,0 0 0-15,0 0-2 0,0-1 1 16,0 1-2-16,0 0-2 0,0-2 1 16,0 2-1-16,0 0-1 15,0-1 0-15,0 1-1 0,0-2 1 0,0 2 2 16,0-2 4-16,0 2 1 0,0-1 4 0,0 1 2 15,0-2 0-15,0 0 1 16,0 1-3-16,0-1-1 0,0 1 0 16,0 0-2-16,0-1-1 0,0 1 1 15,0-1 1-15,0 1 3 0,0-1 3 0,0 0 1 16,0 1 5-16,0-1-3 0,0 1 0 16,0-1-3-16,0 1-3 0,0-1 0 15,0 1-4-15,0-1 3 0,0 1-4 16,0-1 2-16,0 1-3 0,0-1-4 15,0 2-4-15,0-2-1 0,0 2 3 0,0 0-2 16,0 11 8-16,0 8-7 0,0 3 1 16,-3 5 0-16,3 1-2 15,0 3-1-15,0 1-1 0,0 0-1 16,0 3 0-16,0-3 0 0,-3-1 0 0,3 0 0 16,3-3-2-16,-6-8 0 0,3-1-2 15,0-6-1-15,3 0-6 0,-3 1-7 16,0-9-24-16,3 6-45 0,-1-6-89 15,0-1-81-15</inkml:trace>
  <inkml:trace contextRef="#ctx0" brushRef="#br0" timeOffset="53526.1231">9013 11187 523 0,'0'0'47'16,"0"0"-7"-16,0 0-11 0,0 0-10 0,0 0-6 15,0 0-11-15,0 0 2 0,0 0-2 16,0 0 0-16,0 0 4 16,46-49-6-16,-27 49 0 0,-7-1-2 15,5 1 1-15,-4 1 0 0,1 7-2 0,-2-2 2 16,-2 3-1-16,-1 4 1 0,-5 3 0 15,3 6 2-15,-5 0-1 0,-4 2 1 16,2 1-2-16,-4-1 2 0,-3 3-1 16,-3-2 1-16,-3-3 1 0,0 1-1 15,0-1-1-15,1-2 2 0,-1-4 0 0,4-3 0 16,2-3 1-16,0-2-2 0,4-5 1 16,-3 5-1-16,3-5 0 0,-1 0 1 15,4 1 1-15,0-4 2 0,0 0 4 16,0 0 1-16,0 0-1 0,3 0-1 15,9 0-3-15,6-4-2 0,4-4-1 0,-3 1-1 16,-2-1-2-16,5-1-1 16,-5 1-1-16,0-1-1 0,1 0-1 15,-5 3-2-15,0 1-2 0,-3 2-8 16,-4 1-12-16,-2 1-24 0,-4 1-40 0,0-2-66 16,0 2-91-16</inkml:trace>
  <inkml:trace contextRef="#ctx0" brushRef="#br0" timeOffset="53780.4414">9519 11247 674 0,'0'0'40'0,"0"0"-5"15,0 0-2-15,0 0-10 0,0 0-11 16,0 0-4-16,0 0-7 0,0 0 0 15,0 0-1-15,-16-18 0 0,16 18-1 16,0 0 2-16,0 0 0 0,0 0-1 16,0 0-1-16,0 3 0 0,0 2-2 0,0-1-2 15,3 4-4-15,0-3-7 16,0 2-16-16,1 2-13 0,-2-6-38 0,2 5-69 16,-4-3-116-16</inkml:trace>
  <inkml:trace contextRef="#ctx0" brushRef="#br0" timeOffset="54109.6134">9668 11197 632 0,'0'0'42'0,"0"0"-9"16,0 0-8-16,0 0-13 0,0 0-6 15,0 0-4-15,0 0-3 0,0 0 2 16,0 0-1-16,0-7 0 0,0 7 2 15,0 2-1-15,0 10 0 0,4 1 0 16,2 2-1-16,4 4-2 0,-1-1 2 16,-2-1 0-16,2 0 0 0,2-1-1 15,-2 1 1-15,0 0-1 0,-1 1 1 16,-2-5-2-16,0 0 2 0,-3-1-1 0,1-3 1 16,1 5-1-16,-2-5 2 15,-3-4-1-15,0 5 1 0,-2-4 1 0,2 4 0 16,-7 2 0-16,-5-3-2 15,-8 2-1-15,0-5-2 0,-2-3-4 0,-1-3-6 16,0 0-12-16,-3-4-21 0,5-6-39 16,0-4-68-16,1-2-106 0</inkml:trace>
  <inkml:trace contextRef="#ctx0" brushRef="#br0" timeOffset="54362.5349">9914 10992 623 0,'0'0'43'16,"0"0"-10"-16,0 0-6 0,0 0-6 16,0 0-5-16,0 0-2 0,0 0-7 0,0 0-2 15,0 0-2-15,189-90-3 0,-167 84 0 16,-3 1-2-16,4-1 1 0,0 0 0 16,-8 1-2-16,0 0 1 0,-6 3 0 15,-4 0 1-15,-1 0 0 0,-4 2-1 16,0 0 0-16,0 0-2 0,4 0-6 15,-3 0-5-15,1 0-8 0,-1-1-9 16,-1 1-10-16,0 0-20 0,0 0-55 16,-8 3-96-16,-7 4-31 0</inkml:trace>
  <inkml:trace contextRef="#ctx0" brushRef="#br0" timeOffset="55667.5277">4491 12297 273 0,'0'0'12'15,"0"0"5"-15,0 0 6 0,0 0 4 0,0 0 6 16,0 0-4-16,0 0 0 0,0 0-5 16,0 0-4-16,0 0 3 0,-175 162-3 15,158-130 2-15,-2 1-6 0,7-4-5 16,1 1-1-16,4-3-4 0,2-3-1 15,5 0-2-15,0-3 0 0,6-2-2 0,6-2 0 16,2-5 2-16,4-1 1 0,2-7 3 16,3-2 0-16,1-2 1 0,0-8-1 15,5-7-2-15,1-3-1 16,0-4-1-16,-1-1-1 0,-3-2 0 0,-4-1-2 16,-6 0 2-16,-2 1-1 0,-11 1-2 15,-3 1-1-15,0 3-2 0,-13 1 3 16,-1 3-1-16,-9 3 3 0,-2 1 0 15,0 4-1-15,-4 1-1 0,2 2 1 16,7 3 0-16,1 2-1 0,0 0-2 0,10 0 0 16,-8 3-1-16,11 2 0 0,3-2-1 15,0 0-2-15,3-3-2 0,0 5-3 16,0 6-2-16,3-1-11 16,5 2-17-16,5-5-36 0,4-6-47 0,9-1-47 15</inkml:trace>
  <inkml:trace contextRef="#ctx0" brushRef="#br0" timeOffset="56021.741">4776 12294 300 0,'0'0'19'16,"0"0"2"-16,0 0 4 0,0 0 0 15,0 0 0-15,0 0-5 0,0 0-6 16,0 0-3-16,0 0-4 0,0 0 2 16,64 200-3-16,-57-180-1 0,3-2-1 15,-3 0-4-15,-4-4 4 0,3 0-2 0,-3-7 2 16,-2-2 3-16,2 0-3 0,-3-5 3 16,0 0 4-16,0 0 4 0,3 2 4 15,-2-2 3-15,1 0-3 16,-1 1-5-16,5-1-5 0,0-8-2 0,8-7-5 15,-1-5 0-15,-1-1-1 0,1-2-4 0,-3-1 4 16,2 3-5-16,-2 1 2 16,-6 4 1-16,2 4-2 0,-2 3 0 0,-2 5-2 15,1 0-6-15,-3 4-16 16,0-1-31-16,0 1-37 0,1 0-50 16,2-2-51-16</inkml:trace>
  <inkml:trace contextRef="#ctx0" brushRef="#br0" timeOffset="56545.9431">5107 12489 467 0,'0'0'62'16,"0"0"-21"-16,0 0-17 0,0 0-19 16,0 0-7-16,0 0 0 0,0 0-1 0,0 0 5 15,0 0-6-15,74-63 2 0,-63 46 0 16,-2 1 0-16,-3 4-1 0,0-1 3 15,-3 3-1-15,-2 0 1 0,1-1-1 16,-2 6 0-16,2-1 1 0,-2 2-1 16,0 1 0-16,-2-1-1 0,-6 1 0 0,-2 3 0 15,-4 4 2-15,-4 6 1 0,4 3 0 16,1 2 0-16,1 2 2 0,2 0-1 16,3-5 0-16,4 3 0 15,0-6-2-15,2 4 3 0,-1-3 0 0,2 2 0 16,0-1 2-16,-1 0-2 0,5-1 0 15,2-2 1-15,0-1-2 0,1-2 2 16,3 1 1-16,-1-5 1 0,4 2-1 16,4-3 1-16,2-4-5 0,-2-5 0 15,-1-2 0-15,2-2-4 0,-1-1-4 0,-1-2 3 16,1-1-6-16,-2 0 5 0,-5 4 2 16,0 3 0-16,-4 2 3 0,-3 5 1 15,2 0 1-15,-5 3 1 0,0-2 0 16,0 2 1-16,0 0 2 0,3 0 0 15,-3 0 4-15,6 0 0 0,-3 0 0 16,4 8-1-16,-1 3-5 0,1 3-2 0,0-2 3 16,-2 0-4-16,-1-3 1 15,-1 0-2-15,0 1-2 0,-3-7 0 16,6 3 0-16,-2-4-3 0,-1 0-4 0,0 1-11 16,-3-3-33-16,4 0-52 0,8-1-64 15,5-7-32-15</inkml:trace>
  <inkml:trace contextRef="#ctx0" brushRef="#br0" timeOffset="56897.7314">5746 12152 499 0,'0'0'37'0,"0"0"-9"15,0 0-5-15,0 0-9 0,0 0-4 16,0 0-2-16,0 0-5 0,0 0 2 15,0 0-4-15,0 0 0 0,-96 128-1 16,94-111 0-16,2-7 0 0,4 5-1 16,2-1 0-16,0-6-1 0,3 5-2 15,-5-6 2-15,6 0 0 0,-1 3-1 0,-5-5 1 16,10 4 1-16,-6-4 2 16,-1 1 0-16,2-2 0 0,-5 0 0 15,0-1-2-15,-4-3 3 0,0 0-1 0,0 0 2 16,0 1 2-16,0 5-1 0,0 5 5 15,-8 3-5-15,-7 1 1 0,1-2-2 16,-4 1-2-16,0-4 0 0,0 3-2 16,-2-3-2-16,8-2 1 0,-2-2-2 15,5-1-2-15,5-4-2 0,-1 3-9 0,5-4-21 16,-5 0-67-16,2 0-77 0,-1-2-62 16</inkml:trace>
  <inkml:trace contextRef="#ctx0" brushRef="#br0" timeOffset="57990.0453">6001 12371 464 0,'0'0'45'15,"0"0"-7"-15,0 0-9 0,0 0-11 0,0 0-9 16,0 0 0-16,0 0-2 0,0 0-1 15,0 0-2-15,0 0 0 0,10 0-4 16,7-11 2-16,-2 0-3 0,-1-1 1 0,2-1-2 16,0-2-3-16,-6 7-1 0,-4-3-1 15,0 4 0-15,-5 2 0 16,3 2 2-16,-4 3 0 0,0-5 0 0,0 1-1 16,-1 0 3-16,-9 0 1 0,-2 4 2 15,-5 5 1-15,-3 4 2 16,-2 4-1-16,6 1 2 0,2 2 0 0,2-2-1 15,2 3 1-15,4-5 0 0,2 4 0 16,1-5 1-16,0 2-3 0,3 4 0 16,0-2 3-16,7 2-2 0,4-5 4 0,-3-4-5 15,5-2 1-15,4-3-1 16,4-3-2-16,8 0-1 0,-2-3-4 16,2-8 1-16,4-1 0 0,1-3 2 15,-1 0 2-15,2-2 1 0,-2-1-1 0,1 1 0 16,0 1 0-16,-4 1-2 0,-1 0 1 15,-7 2-1-15,-8 5-3 0,-5 4-2 16,-5 2 0-16,-4 2 3 0,0-5 3 16,0 2 3-16,-10-1 1 0,3-1 1 15,-9 5 2-15,-3 0 0 0,2 2 1 0,-2-1 2 16,3 5-1-16,5 2 0 0,3-2 0 16,0 5-2-16,2-4 1 0,1 3-2 15,1-2 0-15,0 3 0 0,4-1-2 16,0 3-1-16,-3-3-1 0,3 1 0 15,3 0 1-15,3-4-1 0,1 1 3 16,-1-2-3-16,1 2 5 0,-3-5-4 16,6 0 1-16,-1-3-1 0,3 0-7 15,3-1 4-15,-4-2-1 0,-1-2 0 16,1 0-1-16,-5 1 2 0,4-2-2 0,-5 2 2 16,0 3 1-16,-5 1 0 0,0-2 0 15,0 2-3-15,2 0 0 0,-1-1-1 16,-1 1 3-16,3 0 2 0,-3 0 0 15,6 0 2-15,-3 0 0 0,3 6-1 16,1 2 0-16,-3-1-1 0,2 3 3 0,0-3-3 16,0 3 2-16,-2-5-1 0,4 2 1 15,1-3 1-15,0-1-1 0,1-3 0 16,3 0-1-16,4 0 0 0,2-6-5 16,1-5 3-16,-2-1-4 0,-1-3 3 15,5 0 0-15,-5-2 0 0,2-2-2 16,-3-1 0-16,1-2 2 0,-1-2-2 15,0 1 2-15,-4-2 0 0,-1 4 0 16,-5 4 1-16,-2 8-1 0,-2 4 0 16,-2 5-1-16,0-1 1 0,0 1 1 15,0-2 0-15,0 1 0 0,0-1 1 16,0 1-1-16,0 1 0 0,0-2 2 16,-5 2-5-16,-2 0 4 0,0 3 1 15,-2 6-2-15,2-1 1 0,1 6-1 0,0-2 0 16,1-3 0-16,-1 5 0 0,3-3 0 15,3 0 0-15,0-1-1 0,0-2 1 16,-3 4-3-16,6-4 3 0,4 4-1 16,-2-5 2-16,3 3-2 0,-2-2 2 15,0-3-1-15,0 1-1 0,-3-3 2 0,2 3 0 16,-2-3-1-16,0 0 2 0,0 0-1 16,-2 0-2-16,1 2 3 0,-1-1 0 15,-1 6 4-15,0 0 0 0,0 4 1 16,-7 4-4-16,-4-3-1 0,-1-1-1 15,-1-1-2-15,0-3-1 0,6-3-3 16,1 0-4-16,3-4-3 0,0 0-11 16,3-3-13-16,0 0-43 0,0 0-107 15,0 0-69-15</inkml:trace>
  <inkml:trace contextRef="#ctx0" brushRef="#br0" timeOffset="60185.3792">9153 12016 265 0,'0'0'54'0,"0"0"2"0,0 0-2 15,0 0-4-15,0 0-4 16,0 0-10-16,0 0-8 0,0 0-6 16,0 0-4-16,-56-4-1 0,53 4-3 15,3 0-1-15,0 0-2 0,0 0-1 0,-1 0-1 16,1-1-1-16,0-1-2 0,7-2-1 16,7-4-1-16,6 1-1 0,2 1-2 15,1 1 0-15,-7 2-1 0,3 1-2 16,0 2 0-16,-9 0-3 0,7 3 0 15,-5 5 0-15,-5 2 1 0,0 3 5 16,-4 2 0-16,-3 7 0 0,0 2 2 16,-8 9-3-16,-4-2 2 0,-4 0-3 15,0-3 3-15,0 1-1 0,0-2 1 16,-2-3 2-16,0-2-2 0,2-4-2 0,6-6 1 16,-3-2-1-16,6-3 0 0,1 1-1 15,0 1 1-15,3-6 0 0,2 2 0 16,1-5 0-16,-2 0 1 0,2 0 0 15,0 2 2-15,-1-1 2 0,1 1 1 16,0-2 1-16,0 0 1 0,0 1-1 0,0-1 0 16,6 0-3-16,4-1 0 0,0 1-2 15,2-5-1-15,-1 2-1 0,1 0-3 16,-2 1 1-16,-6 1-4 16,8-1-4-16,-5 2-2 0,-1 0-10 0,4 0-9 15,-4 0-22-15,8 0-50 0,-1 0-74 16,0 0-83-16</inkml:trace>
  <inkml:trace contextRef="#ctx0" brushRef="#br0" timeOffset="60421.2706">9507 12221 619 0,'0'0'44'0,"0"0"-8"0,0 0-3 15,0 0-9-15,0 0-5 0,0 0-4 16,0 0-6-16,0 0-4 0,0 0-3 16,-12-20-1-16,12 20-4 0,0 0 3 15,0 0 0-15,0 0 0 0,0 0-1 0,0 0-3 16,0 0-3-16,0 0-9 16,0 5-10-16,0 1-15 0,-2 2-36 0,1 1-79 15,-2-6-113-15</inkml:trace>
  <inkml:trace contextRef="#ctx0" brushRef="#br0" timeOffset="60812.267">9698 12188 625 0,'0'0'39'16,"0"0"-9"-16,0 0-7 0,0 0-11 15,0 0-5-15,0 0-5 0,0 0-1 16,0 0-1-16,0 0 0 0,0 0 0 0,-8-2 1 16,8 17 0-16,-2 5 0 0,2-1-2 15,0 5 2-15,3-4-3 0,0 0 3 16,1-8-1-16,2 1 0 16,2 2 1-16,-4-8 2 0,7 5-1 0,-2-3 0 15,0-3 1-15,2 1 1 0,-2-4-1 16,1-3 0-16,9 0 1 0,-6 0-4 15,10-8 0-15,-6-1 0 0,-5-2-2 16,2-3 1-16,-8 4 1 0,-3-4 1 16,-3-4 1-16,0-2 0 0,0-6 3 15,-6 2-3-15,-7 1 3 0,-1 0-1 16,-5 3-2-16,0 4 1 0,0 4-3 0,-4 4-1 16,3 5-4-16,-2 3-3 0,2 0-7 15,3 8-9-15,-2 2-24 0,2 5-63 16,2 0-158-16,3 4-8 0</inkml:trace>
  <inkml:trace contextRef="#ctx0" brushRef="#br0" timeOffset="68023.0033">5406 13045 225 0,'0'0'36'0,"0"0"-2"16,0 0-6-16,0 0-1 0,0 0-6 0,0 0-2 16,0 0-4-16,0 0-2 0,0 0-2 15,2-14-4-15,-2 13-1 0,0-1 1 16,0 2 3-16,0 0 3 0,0 0 6 15,0 7 3-15,-4 9-1 0,1 3-2 16,0 4-5-16,0 1-4 0,-1 2 2 0,1 2-5 16,1 1 3-16,2-2-7 0,-1-7-2 15,1 0 1-15,0-8-2 0,0-6 2 16,0 6-1-16,0-6 0 16,0-1 0-16,0 1 1 0,0-6 2 0,0 0 1 15,0 0 3-15,0 2-1 0,0-1 0 16,0-1 0-16,0 2-2 0,0-2-3 15,0 0-1-15,0-2-2 0,0-10 2 16,0-7-1-16,0-5 1 0,0-1-2 16,1 0 1-16,1 0-1 0,1-5-3 0,-2 1 2 15,5 0-2-15,-3 2 4 0,2 3 0 16,1 1 0-16,-3 6 1 16,3 4-1-16,0 3 0 0,-5 6 0 0,2 1 1 15,-3 3-2-15,0-2 0 0,0 2-1 16,2 0 0-16,-1-2 1 0,3 2 1 15,2 5 1-15,4 9 0 16,2 6 0-16,-1 2-1 0,-3 3 1 0,-1 0 0 16,6 4 0-16,-6-1 4 0,0 0-3 15,3-1 2-15,-1-2-4 0,-5-10-1 0,2 0 0 16,-1-7 0-16,-4-3 3 0,2-1-1 16,-3-4 1-16,4 0 0 0,2 2 0 15,3-2-2-15,1 0 1 0,4-6-2 16,-1-7-1-16,0-2 0 0,-1-7-2 15,-2-2-5-15,0-2 3 0,3-5-4 16,-4 2 4-16,2 1 0 0,-2 2 4 16,-6 8 2-16,4 1-1 0,-3 7 2 15,-2 6 1-15,-1 0 0 0,-1 4 1 16,0 0-3-16,0-2 0 0,0 2-1 0,2 0-1 16,-2 0 4-16,0 0-1 0,0 10 0 15,1 9 1-15,1 4 0 0,-1-1 0 16,2 4 4-16,3 0-4 0,1 2 3 15,0-4-4-15,2 0 0 0,-2 0 0 16,2-6 0-16,-2-5-1 0,-1-2-1 0,-3-4-1 16,-2-4 1-16,2 2-1 15,0-4 1-15,0 1 1 0,3 0-2 16,4-2 1-16,-3 0-4 0,5-10-4 16,-1-2-5-16,1-3-4 0,-3-3-1 0,-4 0 0 15,4-1 5-15,-6 5 4 0,1-1 2 16,-2 5 6-16,-1-2-1 0,-1 0 4 15,0 7 1-15,3 0 1 0,-3 5 1 16,0-2 1-16,0 2 0 0,0-1 2 16,0-1-4-16,0 0 0 0,0 1 0 0,0 1-1 15,0 0 1-15,0 0 1 0,0 0 5 16,0 3-2-16,-3 10 5 0,3-1-3 16,0 2-3-16,0 4-1 0,0-1-3 15,0 0 0-15,6-2-1 0,-1-6 0 16,0-1-1-16,-1 2-1 0,-1-7 1 15,0 1-1-15,0-4 0 0,3 3-1 16,5-3-3-16,4 0-2 0,-1-4-1 16,4-7 1-16,-1-1 1 0,-1-3 0 15,1-2 2-15,-1-1 0 0,0-2-2 16,-4 1 3-16,-4 5 1 0,-2 4 2 0,-3 7 0 16,-3 3 2-16,0 0-1 0,0 0 2 15,1 0 1-15,-1-2 0 0,0 2 1 16,2-1 1-16,-2 1 0 0,0 0 0 15,0 0 5-15,0 13-5 0,0-1 3 16,0 5-4-16,-2 0 0 0,4-7-2 16,2 5-2-16,-1-5-3 0,3-3 2 15,1 1 1-15,-4-5-1 0,4 3 1 16,-4-5-2-16,7-1 1 0,3 0-2 0,3 0 1 16,3-7-2-16,0-4-1 0,-2-1 2 15,2-3-1-15,-2-4-2 0,-1 1 2 16,-1 1-2-16,-8 5 5 0,1 5-1 15,-5 5 1-15,-3 2 0 0,0 0-2 16,0 0 2-16,2 0 1 0,-2-2 1 0,0 2 1 16,1-1-1-16,-1 1 1 0,0 0-1 15,0 0 0-15,0 0 0 16,0 0-1-16,0 0 2 0,0 0-2 16,0 0 0-16,0 0 1 0,0 1 3 0,0 3-4 15,3 6 4-15,0-3-4 0,3 0-1 16,-2 0 0-16,3 1 0 0,1 4 1 15,-1 2-1-15,2 3 1 0,-2-5-1 16,-3 2 0-16,3-1-1 0,-2-2 2 16,1 2 0-16,-1-3 2 0,-5-6 0 0,0 9 0 15,0-3-1-15,0 1 1 0,-5 3-3 16,0-5 2-16,2-6-2 0,-4 3 1 16,4-3-2-16,0 0 1 0,2 0-5 15,1-3-5-15,-3 0-6 0,-1-9-12 16,1 0-7-16,1-10-7 0,2-4-7 15,0-3-1-15,0-5 5 0,9-1 12 16,-2 5 11-16,6-1 9 0,0 5 7 16,5 1 6-16,0 5 5 0,-3-1 10 15,-2 8 8-15,-6 3 11 0,-3 7 4 0,-4 0 4 16,0 0-2-16,6 0 0 0,-1 0-3 16,3 0-4-16,2 6-7 0,-4 3-7 15,0 4-3-15,-3 2-3 16,2 1 3-16,-2-1-4 0,-1-5 0 0,-2 3-6 15,1 1-1-15,-1-8-2 0,2 5-2 16,-2-6-1-16,0 0-1 0,1 2-2 16,-1-7 0-16,0 0-2 0,0 0-1 15,0 0-9-15,2 1-17 0,-1-1-24 16,-1-11-42-16,3-4-37 0,0-9-36 0,-3-3-7 16</inkml:trace>
  <inkml:trace contextRef="#ctx0" brushRef="#br0" timeOffset="68471.6246">6679 13075 468 0,'0'0'53'0,"0"0"-10"0,0 0-7 0,0 0-4 15,0 0-10-15,0 0-3 0,0 0-5 16,0 0-4-16,0 0-5 0,10 2-4 16,-10-2-1-16,0 0 1 15,0 0-1-15,0 14 3 0,-3 6 2 0,-1 6-4 16,1-1 4-16,3-2-6 0,0 0 0 15,-3-8-1-15,3-1 2 0,3-4-1 16,0-3 2-16,1 3-2 0,-2-7-1 16,5 2 1-16,-3-3-1 0,6-2-3 15,5 0 1-15,-1 0-2 0,1-5-4 0,2-7 0 16,2-1-3-16,-2-1-4 0,-2-1 1 16,2 2 0-16,2-1 5 0,-9 6 5 15,3 1 3-15,-6 4 2 0,-1 1 0 16,-2 0-2-16,-4 2-1 0,0 0 0 15,0 0-4-15,2 0-4 0,-1 0-18 16,1 0-55-16,-2 0-103 0,0 0-41 0</inkml:trace>
  <inkml:trace contextRef="#ctx0" brushRef="#br0" timeOffset="68817.1805">7120 12962 488 0,'0'0'29'15,"0"0"6"-15,0 0 2 0,0 0-5 16,0 0-11-16,0 0-11 0,0 0-6 15,0 0-2-15,0 0 4 0,0 0 2 16,-23 6 3-16,19 21 1 0,-1 1 1 16,1 4-2-16,-2 4 0 0,3 4 2 0,-1 2-7 15,-3-1 0-15,1-1-6 16,0 0-1-16,3-4 1 0,0-4 0 0,2-11-2 16,-1-1-2-16,1-6-2 15,1-2-6-15,0 1-4 0,0-6-15 0,0 1-25 16,3-3-61-16,0-3-101 0,4-2-37 15</inkml:trace>
  <inkml:trace contextRef="#ctx0" brushRef="#br0" timeOffset="69844.9824">9211 12901 237 0,'0'0'38'0,"0"0"-5"0,0 0-5 16,0 0-4-16,0 0-6 0,0 0-7 16,0 0-4-16,0 0-5 0,0 0-1 15,6-13-2-15,-6 10 0 16,0 3 0-16,3-2-1 0,-2 0 4 0,1 1-2 15,-2-1 1-15,2 1 4 0,-2 1 4 0,0-1 3 16,2 1 4-16,-2-3 5 0,0 3-1 16,1 0 0-16,-1 0 1 0,0-2-4 15,0 2 0-15,0-2-3 16,2 2-3-16,-2 0-2 0,0-1-4 0,0 1 1 16,0-2 0-16,0 2-1 0,0 0 1 15,0 0 0-15,0 0 3 0,-5 0 1 16,1 0 1-16,-3 7 2 0,-2 3-3 15,-1 2 2-15,0 6-2 0,3 2 1 16,-2 0-2-16,3 1-1 0,1 3 0 0,-1 0-2 16,4-1-3-16,2 0 0 15,0 0-6-15,0-2 4 0,5 0 2 16,3-3-6-16,-2-4 6 0,3-3-4 16,-3-4 1-16,1-2 2 0,3 1-1 0,2-6-1 15,2 0 0-15,2 0 1 0,3-7-2 16,-3-6-1-16,-1-1-4 0,-1-3 3 15,-3 1-3-15,-1-4 4 0,-4-2 2 16,1 2 1-16,-2-5 1 0,-5-1 0 16,0-3 1-16,-3 0 0 0,-3 0 1 0,-4 2 0 15,-2 3 0-15,-1 2-2 0,0 7 2 16,2 4-3-16,-1 7 1 0,3 1-1 16,-2 3 0-16,1 0-1 0,1 0-2 15,-4 9 1-15,7-3-3 0,-3 8 1 16,5 1-3-16,0-3 0 0,3 7-4 15,1 0-7-15,0-2-17 0,8 4-31 16,-2-7-79-16,4 0-121 0</inkml:trace>
  <inkml:trace contextRef="#ctx0" brushRef="#br0" timeOffset="70145.4508">9568 12968 642 0,'0'0'28'0,"0"0"-4"16,0 0 2-16,0 0-3 15,0 0-7-15,0 0-7 0,0 0-1 16,0 0-5-16,0 0 0 0,0 0-2 0,-32 69-1 16,31-69 0-16,1 0-1 0,0 1 1 15,0 1 1-15,0-1 0 0,0 1 0 16,0-2 0-16,0 2-2 15,0-2-3-15,4 0 0 0,1 0 0 0,-2-2 0 16,1 0 1-16,-4-2-4 0,3 0 0 16,-2-1 0-16,1 0-5 0,-2 5-3 15,0-1-4-15,0 1-8 0,0 0-18 0,0 0-43 16,0 0-77-16,0 0-92 0</inkml:trace>
  <inkml:trace contextRef="#ctx0" brushRef="#br0" timeOffset="70654.5383">9850 12905 352 0,'0'0'44'0,"0"0"1"0,0 0 0 15,0 0-13-15,0 0-9 0,0 0-10 0,0 0-4 16,0 0-1-16,0 0 2 0,5-9 3 16,-5 9-2-16,0 0 2 0,-2 11 1 15,-1-2-2-15,-4 5-1 0,3-5 1 16,-2 2-4-16,5-2-3 0,-1-4-1 15,-2 7-3-15,4-6-1 0,0 0 0 16,0 5 1-16,0-7 0 0,0 1 0 0,0 4 0 16,3-4 0-16,1 1-2 15,2 1 1-15,1-2-1 0,-1 0 1 16,1 1-1-16,0-2 1 0,0 1 0 0,-1 0 0 16,0 3-1-16,1-1 0 0,-2 3 5 15,0-1-3-15,-5-4 3 16,3 3-2-16,-3-1 0 0,0 2 0 15,0 4 2-15,0-3 1 0,-7 4 1 0,-3-3-2 16,-2 4 1-16,-5-4-1 0,4-2-2 0,-3-3 3 16,3-1-5-16,-3-2-1 15,3-3-1-15,0 0-6 0,-6 0-2 0,8 0-14 16,-4-11-34-16,6-5-75 16,1-4-108-16,4-7-17 0</inkml:trace>
  <inkml:trace contextRef="#ctx0" brushRef="#br0" timeOffset="70913.9827">9976 12804 747 0,'0'0'32'0,"0"0"-2"0,0 0-4 16,0 0-9-16,0 0-5 15,0 0-6-15,0 0-3 0,0 0-2 0,0 0 0 16,0 0-3-16,111-84-2 0,-84 73 0 15,0 2-3-15,3 0-1 0,-2-1 1 16,-2 5-2-16,-9 2-2 0,-7-1-3 16,-4 4-3-16,-6 0-2 0,0 0 0 15,0 0 1-15,0 0 2 0,0 2-11 0,0 8-11 16,-6 2-26-16,-8 4-40 0,-2-2-82 16,-4 3-61-16</inkml:trace>
  <inkml:trace contextRef="#ctx0" brushRef="#br0" timeOffset="74501.8253">5950 13948 429 0,'0'0'-8'0,"0"0"9"0,0 0 13 15,0 0 10-15,0 0 5 0,0 0-3 16,0 0-4-16,0 0-7 0,0 0-6 16,415-73-3-16,-318 71-4 0,10-1-1 15,12 3-1-15,8 0 0 0,12 0 1 16,8 0-1-16,11-1-1 0,8 1 0 15,9 0-5-15,10-2 0 0,5 10 3 16,4 1 0-16,2 2 5 0,4 0 1 16,-1 2-1-16,-2 2 1 0,-3-1-3 15,-6-1 0-15,-9 2 0 0,-13-6 0 0,-18-1 0 16,-14-1 1-16,-21-2 1 0,-19-2 3 16,-14 1 2-16,-18-1 6 0,-13-5 5 15,-17 4 6-15,-18-2 8 16,-6 0 2-16,-8 0 3 0,0 0-7 0,0 0-5 15,1 0-9-15,-1-2-8 0,-1-6-2 16,-14 0-3-16,-7-3-4 0,-8 2-4 16,-2 3-8-16,-7 1-12 0,-2 0-26 15,-5 0-41-15,-4 0-106 0,2 1-85 16</inkml:trace>
  <inkml:trace contextRef="#ctx0" brushRef="#br0" timeOffset="75221.0942">5784 14317 336 0,'0'0'28'0,"0"0"6"15,0 0-3-15,0 0-11 0,0 0-5 0,0 0-5 16,0 0-2-16,0 0 6 0,0 0-2 0,0 0 1 16,10 9 2-16,7-3 1 0,1-3 0 15,2 0-3-15,3 1-2 0,-1-4-4 16,4 0-4-16,3 0 1 16,0-2-1-16,1-3-1 0,2-1 0 0,1-1 0 15,-1-3-1-15,3 1-2 0,-5-1-1 16,-1 0-4-16,-3 0-3 0,-3 2-9 15,-7 1-10-15,-6 3-19 16,-4 3-29-16,-6 1-38 0,0-2-32 0,0 2-11 16</inkml:trace>
  <inkml:trace contextRef="#ctx0" brushRef="#br0" timeOffset="75411.6797">6079 14280 311 0,'0'0'60'0,"0"0"-13"16,0 0-5-16,0 0-5 0,0 0-5 15,0 0-3-15,0 0-5 0,0 0-1 16,0 0-7-16,0 0 0 0,-29 178-4 16,28-142-6-16,1 0 3 0,0 3-7 15,-2-2-1-15,-1-3-1 0,-1-2-4 16,-2-5-4-16,3-7-6 0,2-2-18 16,1-7-52-16,0 2-72 0,0-3-96 0</inkml:trace>
  <inkml:trace contextRef="#ctx0" brushRef="#br0" timeOffset="75901.5605">6451 14537 499 0,'0'0'14'0,"0"0"9"0,0 0 7 15,0 0 0-15,0 0-6 0,0 0-8 16,0 0-7-16,0 0-4 0,0 0-4 15,-35 84 0-15,35-67-3 0,7 5 1 16,0-8 0-16,2-2 0 0,-3-6 0 0,4 0 0 16,-3-2 1-16,-4-2 1 0,3 1 0 15,-2-3 0-15,1 0 0 16,0 0-1-16,2-6-2 0,-5 2-2 16,-2-7 1-16,0-4-1 0,-6 1 1 0,-4-5-1 15,-3 2 0-15,-1 1 2 0,-4-1-1 16,1-2 0-16,1-1 2 0,0-3-3 15,3 0-7-15,7-1-4 0,5-2-13 16,1-2 1-16,4 2-1 0,6-1-1 16,6 0 5-16,3-1 3 0,4 4 6 0,0-1 11 15,3 4 7-15,2 1 8 16,2 5 4-16,-1 2 3 0,0 4 2 16,-3 6 0-16,0 3 1 0,-3 0 2 15,0 10 2-15,-1 3-2 0,-3 5-1 0,-5 7-1 16,-1 2-3-16,-1 7 2 0,-2 1-3 15,-3 3 0-15,-1 0 0 0,-3 2-8 16,0 0 2-16,-3-3-8 0,0 0-2 16,0-2 0-16,1-4-3 0,1-12 0 15,-1 3-1-15,-1-9-5 0,2 1-6 0,-4-1-12 16,2-6-22-16,2-1-24 0,-2-6-63 16,0 0-76-16</inkml:trace>
  <inkml:trace contextRef="#ctx0" brushRef="#br0" timeOffset="76683.2796">6724 14534 548 0,'0'0'9'0,"0"0"0"16,0 0 5-16,0 0 5 0,0 0-1 0,0 0-4 16,0 0-6-16,0 0-3 0,0 0-2 15,0 0 1-15,108-8-2 0,-79 3-1 16,0 1-2-16,4-1 1 0,-2 0 1 15,-1 1-3-15,0 1 1 0,-1-2-1 16,0 2-1-16,-10 2-1 0,-6-1-1 0,-1 1-3 16,-6 1-1-16,-2 0 3 15,3 0 3-15,-7 0 3 0,0 0 4 0,0 0-1 16,-10 0-1-16,-2 0 1 16,-9 3 1-16,0 1 2 0,-2 0 0 0,0 2 2 15,2-1-1-15,6 0 3 0,1 1-2 16,5 0-2-16,2 1 0 0,-1 0-5 15,3 1 1-15,-1 0 0 0,6 4-1 16,0-2 2-16,0 0-5 0,0 6 4 16,10-4-2-16,-4 0 0 0,1-4 0 15,6-2 0-15,-3-1 0 0,5-3 0 16,3-2 1-16,0 0 0 0,8-2 1 0,-2-4-1 16,1-4-2-16,-1-1-3 0,-3 1-4 15,-1-4-4-15,0-1-3 0,-2-2 0 16,-3 1-4-16,-3-4 1 0,-3-2-1 15,-2 7-1-15,-4-2 3 0,-3-1 7 16,0 7 5-16,1-6 6 0,-5 10 1 16,0 2 1-16,1 2 0 0,-3 3 4 15,2 0 3-15,-7 0-1 0,2 0 0 0,1 3 2 16,1 3 0-16,1 4-2 0,3-2 1 16,2-3-3-16,-1 7 0 0,2-5-3 15,0 2-1-15,2 2 0 16,2-5 0-16,2 2 0 0,3-7 0 0,-2 2-2 15,7-3 1-15,4 0-3 0,2-3 0 16,6-6-3-16,-3-2-6 0,3-1-3 16,-3-2-8-16,2-1-1 0,-2-2-9 15,-4-1-10-15,0-4-19 0,-4-3-4 16,-6-3 10-16,0-4 20 0,-8-2 36 0,-1-1 23 16,-4 2 14-16,-3 1 9 0,-6 5 2 15,4 7-1-15,0 5-4 0,3 5-7 16,1 6-7-16,2 1-7 0,3 3-6 15,-1 0-9-15,-4 0 0 0,-1 3-1 16,-1 11 1-16,1 8 4 0,6 8-4 0,0 4-2 16,6 6-4-16,3 1-1 0,1 3-1 15,4 1 1-15,-2-3 1 16,1 0-3-16,-3 2 1 0,0-3-6 16,0-2-2-16,-4 1-3 0,1 0-18 0,1-4-23 15,-4-2-24-15,0-3-34 0,2-11-69 16,0-5-53-16</inkml:trace>
  <inkml:trace contextRef="#ctx0" brushRef="#br0" timeOffset="77227.5836">7753 14477 632 0,'0'0'2'0,"0"0"2"0,0 0 2 16,0 0 2-16,0 0 2 0,0 0-4 16,0 0-2-16,0 0-2 0,0 0-1 15,0 0-1-15,-12 158 1 0,16-133-3 0,0-8 3 16,-3 0-1-16,-2-5 1 0,1-2-1 16,0 0 1-16,-4-4 0 0,4-1 0 15,0-5 1-15,-6 0-2 0,-3-3 0 16,-4-9-1-16,2-8 1 0,-1-7 0 15,5-6-1-15,1-8 0 0,3-4-4 16,5-4 2-16,-2 0-2 0,10 0 0 16,0 4 5-16,7 3-3 0,1 5 3 15,2 6-1-15,-1 5 3 0,1 5 0 16,3 4 0-16,0 4-1 0,-4 4 1 0,0 1-1 16,-5 3 0-16,-2 3-2 0,-8 2 0 15,2 0 0-15,-6 0 0 0,4 0 0 16,-1 0 1-16,0 0 1 0,-3 9 1 15,-3 1-1-15,-10 7 0 0,-7 4 0 16,2-3-1-16,-2 2 3 0,0-3-1 0,1 1 1 16,2 2 0-16,5-1 0 15,-2 2 0-15,10-7 1 0,-1 3 0 0,2 1 0 16,3 1 2-16,0 6 3 16,9-1 3-16,1 1-3 0,6-1 3 0,1 1-5 15,-1-2 0-15,3-1-2 0,0-1-1 16,4-3-3-16,0 1-1 0,0-4-3 15,2-1-3-15,-3-2-3 0,-2-3-10 16,-3 2-18-16,-4-3-71 0,-3-2-139 16,-5-2-36-16</inkml:trace>
  <inkml:trace contextRef="#ctx0" brushRef="#br0" timeOffset="78401.8784">10329 14507 371 0,'0'0'66'0,"0"0"-6"15,0 0-10-15,0 0-9 16,0 0-2-16,0 0-10 0,0 0 0 16,0 0-5-16,0 0-7 0,23-32-6 0,-23 31-3 15,0-1-3-15,0 2-3 0,0 0-2 16,-4 0 2-16,-4 8 3 0,-3 9-7 15,1 7 7-15,1 2-6 0,5 3 2 16,2 0 0-16,1 1-2 0,-2-1 1 16,3-1-3-16,7-2 1 0,0-3 0 0,1-3 2 15,-1-7 1-15,3-4-1 0,-3-3 3 16,-2-4-2-16,5-1 3 0,3-1 1 16,3-3 0-16,4-8-1 0,-3-4 0 15,-4-2 0-15,-1-3 0 0,-1 0-2 16,-6 3 1-16,-4-1-1 0,-1-4 2 15,-1 2-1-15,-8-8 1 0,-4 8-1 16,-3 0-1-16,-6 4-1 0,-1 6-1 16,0 4-3-16,-2 3-2 0,1 3-2 15,-2 0 0-15,4 8-5 0,2 2-1 0,1 3-10 16,1-1-21-16,6 3-32 16,3-2-83-16,3 1-112 0</inkml:trace>
  <inkml:trace contextRef="#ctx0" brushRef="#br0" timeOffset="78821.6125">9745 14681 524 0,'0'0'43'0,"0"0"-11"15,0 0-9-15,0 0-10 16,0 0-6-16,0 0-3 0,0 0-1 16,0 0-1-16,0 0-2 0,0 0 0 0,-9-7 1 15,9 7-1-15,0 0 0 16,0 0 0-16,0 0 0 0,0 0 1 0,0 0 0 15,0 0 1-15,0 0-1 0,3 0-1 16,0-2 3-16,1-7-1 0,2 0 0 16,-5-2 1-16,4 0 1 0,-4 5 1 0,1 1 1 15,-2 5 2-15,0-1-1 0,0 1 1 16,0-2-1-16,1 1-3 16,-1 1-1-16,0-2-3 0,0 2-1 15,0 0-1-15,0 0-3 0,0 0-4 0,0 0-7 16,0 0-23-16,-1 0-67 0,1 2-158 15,-2-1-4-15</inkml:trace>
  <inkml:trace contextRef="#ctx0" brushRef="#br0" timeOffset="80062.0695">8624 14195 343 0,'0'0'44'0,"0"0"-2"15,0 0-9-15,0 0-6 0,0 0-4 0,0 0-5 16,0 0-3-16,0 0-2 0,0 0-3 16,0 0-3-16,-3-32 0 0,3 32 3 15,0 0 1-15,0 0 3 0,-1 12 0 16,2 8-2-16,6 5-2 0,-2 4-3 15,-2 4 0-15,1 0-1 0,-1 2-3 0,-2 0 3 16,2-1 0-16,-3 0-1 16,0-4 3-16,0 1-4 0,0-5 2 15,0-7-2-15,0-1-2 0,0-6 0 16,0-5-2-16,0 0-1 0,0-7-1 0,0 0-2 16,0 0-4-16,0 2-2 0,0-1-6 15,0 1-10-15,0-1-25 0,0-1-38 16,0 0-60-16,4 0-54 0</inkml:trace>
  <inkml:trace contextRef="#ctx0" brushRef="#br0" timeOffset="80590.3824">9090 14310 357 0,'0'0'47'16,"0"0"-10"-16,0 0-6 0,0 0-6 15,0 0-6-15,0 0-1 0,0 0-1 16,0 0 0-16,0 0 1 0,-15-5-3 0,11 7 1 15,-2 8-2-15,2-1-2 16,-1 2-1-16,-2 4 0 0,6-5-2 16,-2 5-1-16,1-3-2 0,-1-2 0 15,1 0-4-15,2 1 0 0,0 0 2 16,0-2-3-16,2 2 3 0,3-2-1 16,-1 0-2-16,3-3 0 0,1 1-1 15,0-3-1-15,1 1 2 0,1-2 1 0,4 2-1 16,-3-2 0-16,2 0-2 0,0 2-2 15,-6 0 2-15,5 3-1 0,-7-2 4 16,1 2 1-16,0-1 0 0,-2 1 2 0,1 1 2 16,-4-1 3-16,1 4 2 15,-2-2 4-15,0 4-1 0,-3-1 1 16,-6 4-3-16,-3 0-2 0,-2 0-2 0,-4 3-2 16,-2 0-4-16,-3-3 0 0,-3 3-1 15,1-5-2-15,-2-1-2 0,1-1-1 16,3-3-3-16,7-3-3 0,-3-6-9 15,7-1-16-15,0-6-19 0,0-5-36 16,2-7-79-16,10-5-106 0</inkml:trace>
  <inkml:trace contextRef="#ctx0" brushRef="#br0" timeOffset="80848.8693">9163 14225 660 0,'0'0'45'0,"0"0"-3"16,0 0-4-16,0 0-6 0,0 0-10 16,0 0-7-16,0 0-6 0,0 0-4 0,0 0-1 15,0 0-2-15,45-44-1 0,-22 32-1 16,5 0-2-16,-1 0 1 0,6 0-2 16,2-2 1-16,1 2 0 0,2 1 0 15,3 2 0-15,-7 3-1 0,-8 1-4 16,-4 5-8-16,-6 0-8 0,-9 0-6 0,0 6-5 15,-8 5-7-15,-2 9-22 16,-14 1-59-16,-7 7-93 0,-5-3-49 16</inkml:trace>
  <inkml:trace contextRef="#ctx0" brushRef="#br0" timeOffset="81907.6353">8942 15782 366 0,'0'0'63'0,"0"0"-2"16,0 0-9-16,0 0-9 0,0 0-9 15,0 0-10-15,0 0-4 0,0 0-9 16,0 0-4-16,-171-3-1 0,167 3-4 16,4 0 2-16,-3-2-6 0,3 2 5 0,0 0 5 15,0 0 0-15,3 0 3 0,13 0-4 16,13 0-1-16,16 2-1 0,10-2-1 16,14 0-2-16,17 0-4 0,13-7 4 15,11 0-5-15,10-3 4 0,3 1 0 16,0-2 0-16,0-1 1 0,-9-3 1 0,-10 1 0 15,-11-1 3-15,-11 1 5 16,-12 3 0-16,-11-2 2 0,-10 2-2 16,-13 3-1-16,-11 1-2 0,-14 4-3 15,-5 3-2-15,-6 0-3 0,-1-3-4 0,-12 0-6 16,-15 2-14-16,-16-1-28 16,-10 2-60-16,-15 0-170 0,-5 9-14 0</inkml:trace>
  <inkml:trace contextRef="#ctx0" brushRef="#br0" timeOffset="84440.5776">2963 15866 407 0,'0'0'29'16,"0"0"4"-16,0 0 0 0,0 0-7 16,0 0-10-16,0 0-10 0,0 0-5 0,0 0-5 15,0 0 2-15,-2-9 3 0,2 9 4 16,0 9 2-16,5 8-1 0,-1 6-1 16,0 5-2-16,-1 1 1 15,1 4 0-15,-5-1 1 0,1 1 0 0,0-1-1 16,-6-1 1-16,-5-2 4 0,3-6-2 15,1-8 5-15,4-5-2 0,-2-3 1 0,2-4-1 16,0-1 0-16,1 3 1 16,2-5-4-16,-4 0-3 0,1-14-1 15,-1-9-6-15,-2-9 3 0,0-5 0 0,5-5 0 16,1-2 0-16,1-4 0 0,-1-3 3 16,9 1-2-16,1 2-2 0,0 1 3 15,3 3-4-15,3 8 2 0,4 3 2 16,-1 10-1-16,0 3 1 0,1 3-2 15,0 7-2-15,2 2-1 0,4 5-1 16,0 3-1-16,0 0 4 0,0 9-2 16,-1 3 2-16,-2 2-1 0,-3 0 0 15,-4 3 0-15,-2-2 0 0,-5 5 2 16,-6-7-1-16,-3 5 4 0,0 2 1 0,-6 3-3 16,-11 6 4-16,1 0-8 0,-10-4 1 15,0 0 1-15,-3-2-2 0,-3-2 5 16,-1 1-1-16,3-4-2 0,1 1 1 15,1-2 0-15,8-2-1 0,4-5 0 16,4 0-1-16,5-3-2 0,3-4-2 0,4-1 2 16,0-2 0-16,-3 0 3 15,3 7 3-15,0 3-1 0,7 5 3 16,5 4-1-16,1-3-2 0,3 0 1 16,5-1-2-16,4 2 2 0,4-1-2 0,3-1 1 15,1-1-1-15,-1-1 0 0,4-3 1 16,-6-1-1-16,2-6 0 0,-2-3-2 15,2 0-1-15,-3-7 1 0,3-6-3 16,-3-1 0-16,-3-4 0 0,0 0 1 16,-4-2 0-16,-8-1 1 0,-1 2 0 0,-7 3-2 15,-3-2 4-15,-3 3 0 0,0-1 6 16,-6-1-2-16,0 5 0 0,0 6 1 16,-5 2-2-16,-5 1-1 15,-1 3 1-15,-2 0-1 0,-3 3-1 0,8 7 4 16,-2 0 1-16,0 4 0 0,4-1-2 15,5-1-1-15,-1 3-2 0,6 2 0 16,2 0 0-16,0 8-1 0,4-4 2 16,2-3 1-16,7 1-1 0,3-4 1 15,0-2-1-15,3-1 1 0,0-7 0 16,-5-2 0-16,6-3 0 0,-1 0-2 0,3-3 3 16,2-7-4-16,0-4-1 0,-3-3 1 15,-2-1-4-15,-3-2 3 0,1-1-1 16,-1-4 0-16,-3 2 2 0,-4-1 0 15,-5 7 2-15,-1 1 1 0,-3 5 0 16,0 5 1-16,3 3 2 0,-3 3-2 16,0-1 0-16,0 1-3 0,0-2-2 15,0 1-1-15,0 1 2 0,0 0 2 16,0 0 4-16,3 7 4 0,7 8-4 0,-1 5-2 16,1 0-2-16,1-2 0 0,-2 0 1 15,3-1 1-15,-7-4 0 0,4-1-2 16,-3-5-1-16,-3-2 2 15,0 0-1-15,-2-4 0 0,2 2-2 0,1 0 0 16,-1 0-1-16,-3-3 0 0,3 0 2 0,4-2 1 16,2-5-2-16,7-5 1 15,-6-4-3-15,4 1-3 0,-2-3 1 16,-2 1 2-16,-4 4 1 0,1 1 2 16,-3 5 0-16,-2 2-1 0,1 2-2 0,-3 3-1 15,0 0 0-15,0 0 2 0,1 0 3 16,1 0 3-16,2 12 2 0,-1 0-1 15,3 7-2-15,1-5 0 0,-3 0-1 16,1 1 0-16,-1-6 0 0,2 5 0 16,-2-5 0-16,-1-6-1 0,1 3 2 0,-1-3-1 15,0-1-3-15,7-1 1 0,0-1-3 16,5-1-5-16,2-8 0 0,-1-2-2 16,-2-3-1-16,-2-1-1 0,1-4 1 15,0 1 1-15,-4-1 2 0,-3 6 4 16,-2-1 3-16,0 6 1 0,-1 3 4 15,-3 0-3-15,0 5-1 0,0 0 0 16,0 0-1-16,0 0 3 0,3 0 4 16,-2 0 1-16,1 10 3 0,1 3-2 15,1 5-6-15,2-1 2 0,0-2-2 0,5-1 1 16,-2-2 1-16,1-3-3 0,3-2 0 16,2-4-1-16,2-3-1 0,2 0-3 15,4-5-4-15,-3-4-3 0,3-1-3 16,-1-2 1-16,1 0-1 0,0 0 2 15,-4-5 1-15,-2 3-1 0,-5 4 3 0,-5-4 2 16,-1 7 2-16,-5 1 5 16,1-5 5-16,-2 5 2 0,0-4 2 15,-5 0-1-15,-6 4-1 0,7 0-1 16,-8 6 5-16,-5 0 2 0,-1 3 3 0,-3 9 3 16,-1 3-2-16,6 2-1 0,3 1-4 15,3 2-4-15,1-5-3 0,5 2-2 16,2-8-2-16,1 1 1 0,1 2-2 15,0-8 0-15,0 2 1 0,3-2 0 16,7-3-2-16,3 1 0 0,3-2-3 16,0-5-3-16,3-3 0 0,-4-8-1 15,0 3 4-15,-2-3 1 0,-3 5 0 16,-4-1 3-16,-2 4-1 0,-2 4 1 16,-1-1 4-16,-1 5-2 0,0-2 2 0,0 2 1 15,0-1-1-15,2-1-3 0,-2 2-2 16,0-1-2-16,0 1 5 0,0 0 1 15,0 0 2-15,0 0 0 0,0 6-3 16,0 6-1-16,0-2 0 0,0 0 1 16,0-2-1-16,0-4 1 0,4 2-1 0,0-5 1 15,6 1-3-15,5-2-2 16,-1 0-2-16,4-3-3 0,-4-7-2 0,2 0 1 16,0-1 0-16,-7 2 3 0,-2-1 0 15,1 4 4-15,-5 2 3 0,0 2-1 16,-3 2 2-16,0 0-1 0,0 0 0 15,2 0 0-15,-2 0 0 16,0 0-5-16,1 0 5 0,-1 0 4 0,0 0 0 16,2 14 3-16,-1 3-6 0,-2 0-3 15,2 1 1-15,2-3 1 0,0-2-3 0,1 3 1 16,-1-7-2-16,0-6-2 0,0 1-1 16,-3-4-4-16,0 0-13 0,4 0-22 15,5 0-46-15,7-6-33 16,-2-6-22-16,-5-3 4 0,2-4 43 0</inkml:trace>
  <inkml:trace contextRef="#ctx0" brushRef="#br0" timeOffset="84563.2491">4682 15822 372 0,'0'0'70'0,"0"0"-19"0,0 0-16 16,0 0-10-16,0 0-8 0,0 0-9 0,0 0-4 16,0 0-1-16,0 0-6 0,0 0-1 15,-3 16-8-15,3 0-18 0,-1 6-41 16,1-1-89-16,1 4-73 0</inkml:trace>
  <inkml:trace contextRef="#ctx0" brushRef="#br0" timeOffset="85125.5409">4711 16009 559 0,'0'0'35'0,"0"0"-7"15,0 0-6-15,0 0-13 0,0 0-7 16,0 0-2-16,0 0 1 0,0 0 1 16,0 0 4-16,0 0-1 0,6 21-4 0,-2 0 0 15,3-3-1-15,-1-4-2 16,0 0 2-16,-2-6 1 0,-2-3-1 16,2 3 2-16,-4-5-2 0,3 0 2 0,0 2-1 15,-3-5 0-15,5-2-1 0,3 1-4 16,2-7 2-16,1 0-1 0,-2-4 2 15,-3 0 2-15,-2 1 1 0,4-3-1 16,-3 6 2-16,-5 3 0 16,3 0 0-16,-3 5 1 0,0-2-1 0,0 2-2 15,0 0 1-15,0 0-4 0,0-3 1 0,0 3 2 16,3 0-1-16,-3 0 2 0,3 0-1 16,0 3-2-16,1 5 1 0,2-2-1 15,0 0 1-15,4 1-1 16,-3-6 1-16,5 2-3 0,-1-3 1 0,5 0-2 15,0-3-3-15,0-6 1 0,3 0-4 0,-6-1 1 16,1-3 4-16,-2 1 0 16,-1 0 4-16,-5 1 2 0,3 1 0 15,-3 4 3-15,-3 1 4 0,2 2 3 0,-5 3 4 16,0-2-3-16,0 2 0 0,0 0-2 16,0-1-2-16,0 1-1 0,3 0 3 15,-3 3-1-15,0 12-2 0,-3 5 2 16,6 4-9-16,0-6 1 15,0-1-2-15,1-2-4 0,-1-6 1 0,3 5-2 16,-3-5-2-16,0-5-7 0,7 3-9 0,-6-7-15 16,2 0-45-16,6 0-52 15,-2-12-61-15,0-4-44 0</inkml:trace>
  <inkml:trace contextRef="#ctx0" brushRef="#br0" timeOffset="85259.8438">5130 15774 454 0,'0'0'42'0,"0"0"-10"0,0 0-10 16,0 0-4-16,0 0-8 0,0 0-3 16,0 0-3-16,0 0-9 0,0 0-7 0,0 0-16 15,0 30-50-15,0-13-82 0,3 0-80 16</inkml:trace>
  <inkml:trace contextRef="#ctx0" brushRef="#br0" timeOffset="86159.738">5204 15981 669 0,'0'0'14'16,"0"0"0"-16,0 0-1 0,0 0-5 15,0 0-5-15,0 0-5 16,0 0 0-16,0 0 1 0,0 0 0 0,0 0 0 15,3-4-1-15,4 8 0 0,6 4 0 0,-6-1 1 16,1-2 1-16,-1 3-2 16,-3-5 2-16,-1-1 0 0,-3-2 0 15,3 2 3-15,0 1-1 0,0 2 2 16,-2-3 2-16,-1-2 0 0,0 0-4 0,0 0-1 16,5 0-1-16,-1-5-3 0,4-3 1 15,1-4 0-15,-3 4 2 0,-3 4 1 16,1-6 2-16,-1 8-1 0,-1-1 2 15,2 0 0-15,-4 3-2 0,0-2 0 16,0 2-3-16,0 0-2 0,1 0 2 16,-1 0 0-16,3 0-1 0,0 9 5 15,0 5 2-15,7 6 1 0,0-1 1 16,3-1-4-16,-4-1-4 0,8-3 0 16,-2-4 0-16,5-2-1 0,0-3-1 0,4-4-4 15,0 0-4-15,5-1-1 0,4 0-2 16,-4-1 3-16,3-5-4 0,1-3 1 15,-1-5 0-15,0-3 2 0,-2-3 5 16,-2 0 3-16,-2-5 4 0,-6 1 4 16,-4 1 2-16,-5 6 1 0,-5 1 4 0,-3 8 0 15,0 3-2-15,0 0 0 16,-3 5 0-16,0-1 0 0,0 1 1 0,0 0-2 16,-6 0 1-16,-3 0-1 0,-5 6-1 15,1 2-3-15,3 2-2 0,4-2-1 16,6-4-2-16,-1 7 0 0,-1-5-1 15,2 5-1-15,0 0-1 0,0-6-1 16,0 2-1-16,3-4-1 0,0 0-2 16,0 2-3-16,0-1 0 0,2-2 1 15,3 4 2-15,2 6 0 0,-4 3 3 0,4 7 4 16,-3 5 0-16,0 5 3 0,1 5-2 16,0 4-1-16,-1 6 1 0,2 0 2 15,4 5-1-15,0 2 0 16,4 3 2-16,-1 4-4 0,3 3 3 0,-1 1-4 15,-1 5-2-15,-4-3 1 0,1-1-1 16,-8-3 4-16,-6-5 1 0,0-7 6 16,-10-4 4-16,-9-5 3 0,-7-7 15 15,-4-3-6-15,-5-7 10 0,2-4-7 16,-2-8-3-16,5-8 3 0,2-5-7 16,5-12-4-16,4-13-12 0,6-9-1 0,3-11-8 15,9-5 4-15,1-8 1 16,1-6-6-16,14-1-1 0,5-5-7 0,4 7-7 15,4 0-5-15,5 8 2 0,-1 9 1 16,0 7 6-16,-3 6 6 0,-5 4-4 16,-2 3 3-16,-3 4-6 0,-6 1-1 15,-3 7-4-15,-4-1-6 0,-5 8 0 16,2 2-1-16,-3-5-2 0,0 4-10 16,-3-7-20-16,0 2-33 0,-5 3-59 0</inkml:trace>
  <inkml:trace contextRef="#ctx0" brushRef="#br0" timeOffset="88403.1647">7633 16031 380 0,'0'0'50'0,"0"0"-5"0,0 0-7 16,0 0-6-16,0 0-6 0,0 0-7 16,0 0-3-16,0 0-6 0,0 0-3 0,2-22-2 15,-1 22-4-15,-1-2 2 0,0 2-2 16,0 0 2-16,0 0 2 0,-7 9-1 15,-4 6 2-15,-1 7-2 0,-1 1 3 16,-3 5-1-16,1 2 0 0,-3 2 0 16,-2 0 1-16,1-3-1 0,-3 1 1 0,3-3-2 15,0-1 2-15,1 0-3 0,0-6 1 16,4-1-2-16,4-6 0 16,2-1 3-16,3-5-5 0,2-4 5 15,0 2-6-15,3-5-4 0,0 0 7 0,0 0-2 16,0 2 0-16,-3-1 2 0,3-1-1 15,0 1 3-15,0-1 0 0,0 3 7 16,0-3-5-16,0 0-6 16,0 0 5-16,0 0-7 0,10 0 6 0,6 0 1 15,4-7-3-15,-1 2-1 0,1 0 0 0,3-2-2 16,1 2 0-16,2-2-1 16,0 0-3-16,0 1 2 0,1 0-2 15,-1 2 1-15,-1 2 2 0,-2 0 0 16,-3 2 1-16,-2 0-2 0,-7 0 1 0,-4 0 0 15,1 0-1-15,-8 0 2 0,0 0-1 16,0 0 1-16,1 0-1 0,1 0-2 16,-1 0 0-16,-1 0-5 0,3 0 0 15,-3 0-5-15,4 0-7 0,-3 0-4 16,1 0-9-16,-1 0-16 0,1 0-30 0,-1 0-47 16,1 0-69-16</inkml:trace>
  <inkml:trace contextRef="#ctx0" brushRef="#br0" timeOffset="88727.7086">7607 16087 372 0,'0'0'73'15,"0"0"-14"-15,0 0-19 0,0 0-15 0,0 0-10 16,0 0 0-16,0 0 2 0,0 0 4 15,0 0 2-15,-1 30-4 0,4-4 0 16,3 1-2-16,0-1-2 0,-1 4-2 16,1 2-1-16,0-1-3 0,0 1 3 0,-2 2-5 15,3-3 4-15,-1 5-1 16,0 3-6-16,-2-2 3 0,-1-1-5 16,3 0 2-16,-5-4 0 0,-1-3-2 15,2-7 1-15,-2-2-4 0,0-8 3 0,0-6-3 16,0 0-1-16,0 1-3 0,2-4-5 15,-2 1-8-15,2 4-9 0,-2-8-14 16,0 0-19-16,0 0-53 16,4 0-58-16,5-11-99 0</inkml:trace>
  <inkml:trace contextRef="#ctx0" brushRef="#br0" timeOffset="89683.1843">8358 16255 486 0,'0'0'46'15,"0"0"3"-15,0 0-6 0,0 0-11 16,0 0-8-16,0 0-7 0,0 0-4 16,0 0-4-16,0 0-2 0,-3-9-4 0,3 6 0 15,0 3 0-15,0 0-1 0,3 0 1 16,7 3 0-16,-3 9-1 0,5 5 0 15,-4 3 0-15,-3 1 0 0,-4 5 0 16,1 0 2-16,-2 0 0 0,0-8 1 16,0 3-3-16,-2-10-2 0,2 1 0 15,0 1 1-15,0-9-3 0,0 2 3 16,0-6-5-16,0 0 4 0,0 0 0 0,0 2-2 16,0-1 1-16,0-1-1 15,6-4-1-15,6-10-4 0,-1-6 5 0,4-2-5 16,-4-2 2-16,1-1 1 0,-2 3-1 15,3 2 1-15,-6 8 1 0,-1 5 1 16,0 1 2-16,-3 2-1 0,1 1 3 16,-1 2-1-16,-3 1 2 0,3 0 1 15,4 1 0-15,2 9 2 0,1-1 2 16,-3 3-3-16,0 0 0 0,-1 1-3 16,0 0 1-16,1-1-2 0,-3-4 1 15,1 0-1-15,-1-1-1 0,2 0 5 16,0-2-5-16,-2-2-1 0,3-2 0 0,-1-1-8 15,4 0 4-15,7-2-2 0,-3-5 0 16,6-5-2-16,-3-4-1 0,-4-1 0 16,6-3-2-16,-5-1 4 0,2 1 3 15,-7 5 1-15,0 3 5 0,-5 4 1 16,-1 3-1-16,0 2 0 0,-3 3 0 0,0 0 2 16,0 0 3-16,2 0 1 0,0 1 2 15,-1 10-1-15,2 0-1 16,0 4-2-16,2 1-1 0,-1-1 0 15,3 2-1-15,-4-5-1 0,7 0-1 0,-1-3-1 16,-2-3 0-16,6 2-1 0,-4-4-2 0,1-2-2 16,1 0-2-16,1-2-2 0,4 0-1 15,-3-8-1-15,4-1 0 16,-4 0 3-16,1-4-1 0,-2 1 3 16,-1 1 1-16,-3-1 1 0,-1 0 4 0,-2 5 4 15,-4-1 2-15,2 3-1 0,-3 5 2 16,0-1-2-16,0 1 2 0,0-2 0 15,0 1 1-15,0 1 3 0,0 0 0 16,0 0 2-16,0 0 1 0,0 0-2 16,0 6-4-16,0 0-4 0,0 6-3 0,0-5 1 15,0 3-2-15,3 1-1 16,-3-7-1-16,3 1-4 0,-3-5-4 0,0 0-6 16,0 0-10-16,0 2-17 15,3-2-25-15,-2 0-44 0,2 0-38 0,3 0-23 16,0-10 3-16</inkml:trace>
  <inkml:trace contextRef="#ctx0" brushRef="#br0" timeOffset="89829.2359">9062 16141 448 0,'0'0'70'0,"0"0"-12"0,0 0-12 0,0 0-14 16,0 0-9-16,0 0-11 16,0 0-8-16,0 0-4 0,0 0-4 15,0 0-3-15,2-23-3 0,-2 23-8 16,0 0-13-16,0 0-28 0,1 0-50 0,6 3-75 15,3-2-58-15</inkml:trace>
  <inkml:trace contextRef="#ctx0" brushRef="#br0" timeOffset="90022.1365">9262 16001 627 0,'0'0'25'16,"0"0"6"-16,0 0-4 0,0 0-4 15,0 0-9-15,0 0-5 0,0 0-4 16,0 0-4-16,0 0-2 0,0 0-1 16,-45 189-3-16,45-166-2 0,3-1-2 15,0-7-3-15,1 2-11 0,-1 0-11 16,0-6-34-16,1 4-57 0,2-6-97 16,-6-5-32-16</inkml:trace>
  <inkml:trace contextRef="#ctx0" brushRef="#br0" timeOffset="90231.5774">9408 16063 665 0,'0'0'18'16,"0"0"2"-16,0 0 1 0,0 0-2 15,0 0-3-15,0 0-4 0,0 0-7 0,0 0-4 16,0 0-2-16,-3 121-2 0,3-97-1 15,0 1-6-15,0 0-6 0,-1-1-11 16,-4 3-14-16,1-8-43 0,-1 4-86 16,-2-3-98-16</inkml:trace>
  <inkml:trace contextRef="#ctx0" brushRef="#br0" timeOffset="91413.384">10533 15996 373 0,'0'0'51'0,"0"0"-6"16,0 0-11-16,0 0-9 0,0 0-3 16,0 0-3-16,0 0 2 0,0 0 0 15,0 0-5-15,0 0-3 0,42 135-2 16,-35-100-2-16,-4-2 0 0,0 1 0 0,-2-3-4 16,-1 0 1-16,2-3-1 0,-1-10-1 15,-1 0-1-15,0-6 1 0,0-6 4 16,0 0-3-16,0-6 4 0,0 0-3 15,0 0 2-15,0 2-1 0,0-1-5 16,0 1 2-16,0-2-4 0,-3-3 0 0,-4-11 1 16,-2-6 0-16,5-4-2 15,3-5 2-15,2-5 2 0,-1-5-3 16,0-5 0-16,6-2 0 0,4 0-2 16,-3 0 0-16,5 4 2 0,2 4-1 0,4 2 0 15,-1 6 0-15,3 4 1 0,2 1-1 16,-1 6 0-16,1 4 1 0,0 3-6 15,1 4 5-15,0 3 0 0,0 4-2 16,-2 1 5-16,0 3-4 0,-2 6-2 16,-6 4 0-16,3 0 2 0,-6 4-1 0,-3-1 1 15,-2 3 1-15,-7 0 1 16,2 3 3-16,-7-2-3 0,-5 0 2 0,-5-2 1 16,-2-1 0-16,0-2 0 0,-5-3 0 15,1-1-2-15,2 0 1 0,6-6-2 16,6-2 1-16,4 1 0 0,5-4-1 15,-1 0-1-15,1 0 0 0,-2 1 0 16,0-1 1-16,2 1 0 0,0-1 1 16,0 0-2-16,2 0 1 0,4 0-1 15,6 0-1-15,2 0 1 0,-2 0 1 16,8 3-2-16,-1-3 2 0,3 5-1 16,-2 1 0-16,-3 3-2 0,1 5 0 15,-5 1-1-15,1 2 0 0,-2 3 1 16,-6 2 2-16,-5-1 1 0,-1 0 1 0,0-2 3 15,-10 0 1-15,-2-5 2 0,-5-1 2 16,-3 1-1-16,-2-3 1 0,-3 0-1 16,1-7-2-16,-2 1-1 0,1-4-1 15,3 1 0-15,1-2 2 0,5-2-6 16,4-5-6-16,5-1-6 0,4-4-15 0,2-10-25 16,2-1-49-16,2-8-106 0,10 3-73 15</inkml:trace>
  <inkml:trace contextRef="#ctx0" brushRef="#br0" timeOffset="91772.1378">10971 16033 567 0,'0'0'33'16,"0"0"-4"-16,0 0 5 0,0 0-4 0,0 0-9 15,0 0-4-15,0 0-9 0,0 0-5 16,0 0-4-16,0 0 0 0,149 5-3 15,-135 3-3-15,-1 4 2 0,-1 2-1 16,-2 3 0-16,-3 1 2 0,-2-4-2 16,-5 4 3-16,0-1 1 0,0 0 0 0,-2 3 1 15,-2-8 0-15,-5-1 1 0,-2-2 2 16,3-4 1-16,-5 0 1 0,5 0-3 16,3-4 0-16,1 1 0 15,1-2 2-15,0 0-3 0,0-10-5 0,2-5 1 16,1-2 0-16,4-8 0 0,6 1 1 15,5-1 1-15,1-1 0 0,1 1 2 16,-1 2-1-16,6 1-1 0,1 5-1 16,-4 6-2-16,-4 1-3 0,0 8-8 15,-1 0-8-15,-2 2-17 0,7 2-27 16,-9 3-39-16,7 5-43 0,-1-2-66 16</inkml:trace>
  <inkml:trace contextRef="#ctx0" brushRef="#br0" timeOffset="92082.5107">11625 16055 524 0,'0'0'37'15,"0"0"-3"-15,0 0-5 0,0 0-9 16,0 0-7-16,0 0-4 0,0 0-5 0,0 0-1 16,0 0-2-16,-3-62 0 0,1 58-3 15,1-1 3-15,-5 2-2 0,5 1-1 16,-2 0 2-16,-8 0 1 0,0 2 4 15,-5 2 0-15,-4 4 2 0,4 2 2 16,0 0 1-16,3 3 0 0,-1 3 1 16,3-2-2-16,0 3-2 0,2 3 0 15,2 0 0-15,1-4-3 0,5 3 0 16,-1 1-2-16,2-5-2 0,-1 5 3 16,2-4-2-16,2-5 0 0,6 2 0 0,1-4-5 15,-3-4-3-15,9 2-7 0,0-5-6 16,-6 0-13-16,9 0-18 0,-3 0-31 15,1-5-37-15,5-1-47 0,1 0-44 16</inkml:trace>
  <inkml:trace contextRef="#ctx0" brushRef="#br0" timeOffset="92467.1525">11954 16036 404 0,'0'0'37'15,"0"0"0"-15,0 0-5 0,0 0-8 16,0 0-4-16,0 0-7 0,0 0-2 16,0 0 1-16,0 0-1 0,0 0 0 15,-111 30-3-15,99-13-1 0,2-3-5 16,4-1 0-16,3-2-1 0,1-6-1 0,0 5-1 16,2-3 2-16,0-1 0 15,2 1-2-15,3-4-4 0,4-3-2 16,4 0-6-16,0 0-3 0,6-9 0 0,-2-3 0 15,-2 0 4-15,1-4 4 0,-2 3 3 16,-2 2 7-16,-5 3 4 0,-4 5 8 16,-2 0 3-16,2 0 2 0,0 0-1 15,0 0-1-15,-3 3-2 0,0 0 3 16,0 0 2-16,3 0-2 0,-2 2-2 16,-1 3-4-16,3 8-6 0,-3-3-2 0,3 2-2 15,0 4-3-15,-2-5-1 0,4 3-4 16,-2-5-2-16,-3-6-6 0,6 5-13 15,-5-5-31-15,2-1-61 0,2 2-129 16,0-4-7-16</inkml:trace>
  <inkml:trace contextRef="#ctx0" brushRef="#br0" timeOffset="92695.5405">12243 15800 596 0,'0'0'39'0,"0"0"-4"16,0 0-4-16,0 0-5 0,0 0-8 16,0 0-7-16,0 0-4 0,0 0 0 15,0 0-1-15,0 0-6 0,15 32-1 16,-11-8-2-16,1 3 0 0,-5 1-2 16,0 1-3-16,1 2-2 0,-1-3-8 15,-1-1-5-15,1 0-8 0,0-4-12 0,0-6-17 16,-3 0-28-16,3-5-48 0,0-5-61 15</inkml:trace>
  <inkml:trace contextRef="#ctx0" brushRef="#br0" timeOffset="93048.1197">12475 15972 419 0,'0'0'26'0,"0"0"-3"16,0 0-3-16,0 0-6 0,0 0-3 16,0 0-6-16,0 0 0 0,0 0-3 15,0 0 1-15,-123 6-2 0,114 0 2 16,3 1 2-16,-1-2-1 0,3-2 1 0,3 2 2 16,1-5 1-16,0 5-1 0,0 0 0 15,0 5-2-15,0-1 2 16,1-1 1-16,10 2 0 0,-2 0 1 15,4 2-2-15,0 1-4 0,2-1 2 0,-1 0-1 16,-1 0-2-16,-1 1 1 0,1 1-2 16,-3-4-1-16,0 2 2 0,-4-2-2 15,1 0 2-15,-1-2-1 0,0-1 0 16,1 0 1-16,-6-2-2 0,5-2-1 16,-6-3-2-16,0 0-6 0,3 4-12 0,1 1-59 15,-1-2-121-15,2 1-61 0</inkml:trace>
  <inkml:trace contextRef="#ctx0" brushRef="#br0" timeOffset="94072.8292">13451 15792 161 0,'0'0'57'16,"0"0"-8"-16,0 0-8 0,0 0-4 15,0 0-3-15,0 0-2 0,0 0 4 16,0 0 2-16,-22-5-6 0,15 16-1 16,-2 3-6-16,2 3-4 0,1 5-4 15,2 1-1-15,-2 3-3 0,2 1 1 16,-2 1-1-16,-1 3-2 0,1-1 2 0,-1 2-3 16,1 0 3-16,-2-2-4 0,2 1 2 15,3-2-2-15,0 0 1 0,3-3 3 16,0-8-3-16,0-1-2 15,3-2 2-15,-2-5-3 0,5 4 1 0,0-4 0 16,2-4-2-16,4 3-2 0,4-3-1 16,1 2 2-16,-1-4-4 0,2-2 1 15,2-2-3-15,1 0-2 0,0 0 1 16,-1 0-5-16,-3 0 2 0,-4 0-3 16,6-3-4-16,-7 2-3 0,-2-3-10 0,3 1-4 15,-6-2-6-15,3 1-9 0,-7 1-12 16,3-5-27-16,-5 4-36 0,-1-9-47 15,0 2-55-15</inkml:trace>
  <inkml:trace contextRef="#ctx0" brushRef="#br0" timeOffset="94289.5267">13422 16169 532 0,'0'0'52'0,"0"0"-12"15,0 0-12-15,0 0-8 0,0 0-4 16,0 0-4-16,0 0-1 0,0 0-5 16,0 0-3-16,0 0-3 0,146-66-2 15,-126 60-2-15,2 1-2 0,0-1-6 0,-6 0-4 16,-1 1-12-16,-4 0-19 0,-4 1-22 16,6-1-43-16,-10 4-37 15,0-6-44-15</inkml:trace>
  <inkml:trace contextRef="#ctx0" brushRef="#br0" timeOffset="94484.5413">13520 15772 370 0,'0'0'60'0,"0"0"-3"16,0 0-8-16,0 0-7 0,0 0-6 0,0 0-12 16,0 0-7-16,0 0-3 0,0 0-4 15,0 0-1-15,93-72-3 0,-77 71-2 16,1-2-3-16,2 3-2 15,-6-2-3-15,9 2-4 0,-5 0-3 0,3 2-10 16,3 7-19-16,-8 0-55 0,-1 3-86 16,-6 0-72-16</inkml:trace>
  <inkml:trace contextRef="#ctx0" brushRef="#br0" timeOffset="94864.4345">13818 16038 542 0,'0'0'17'15,"0"0"2"-15,0 0-2 0,0 0 1 16,0 0-4-16,0 0-3 0,0 0-5 16,0 0-1-16,0 0-3 15,0 0-1-15,33 164 0 0,-25-146-2 16,1 3 1-16,-4-4 0 0,2-2-1 0,-1-3 3 15,-1-2-3-15,0-3 1 0,0 1 1 16,-2-5-1-16,1 0 1 0,-4-3 2 16,0 0 2-16,0 0-1 0,1 0 0 15,5 0 0-15,4 0-3 0,3-7 0 0,0-7 2 16,-1-3-2-16,-2-3 2 0,2 0-2 16,-2 0 0-16,1-5-1 15,-1 1 3-15,5-2-3 0,-5 4 3 16,-4 4 1-16,1 2-1 0,-4 7 0 0,0 3-1 15,-2-3-3-15,2 4-3 0,0 1-4 16,-2-1-9-16,-1 5-16 0,0-1-27 16,0 1-42-16,0 0-79 0,2 0-65 15</inkml:trace>
  <inkml:trace contextRef="#ctx0" brushRef="#br0" timeOffset="95620.6379">14099 16218 425 0,'0'0'53'0,"0"0"-8"0,0 0-15 16,0 0-15-16,0 0-9 0,0 0-5 16,0 0-4-16,0 0 0 0,0 0-3 0,92-37 0 15,-77 26-1-15,1-1 2 0,-2-2 2 16,-1-1 2-16,-3 0 0 0,-1-1 2 15,-3 4 1-15,1-2 5 0,-3 3 1 16,-2 5 1-16,-1-6 3 0,-1 2-3 16,-1-2-2-16,-5-3-1 0,-1 7-5 15,4 6 4-15,0-2 2 0,-3 4 0 16,0 0 4-16,-4 0-2 0,-4 1 1 0,4 9 1 16,-5 3-2-16,5 4 0 15,1 1-2-15,-2 1 0 0,7 4 0 0,-2 1-1 16,1 0 0-16,1 1-3 0,1-1 3 15,3-6-2-15,0 0-1 16,0 2-1-16,-1-6-4 0,2 3 4 0,6-5 1 16,-2-3 2-16,2-3 2 0,0 0-4 15,5-3-2-15,2 0-2 0,5-3-1 16,3 0-2-16,0-3-1 0,-2-4 0 0,1-3-2 16,-3 1-1-16,2-3 0 15,-4-1-1-15,3-1 1 0,-4 1 2 16,-4 3 3-16,-4-2 3 0,-3 4 1 0,-2 4-1 15,1 1 2-15,-3 3 0 0,0-2 2 16,0 2 0-16,1-2 1 0,2 1-3 16,-3-1 2-16,1 1 0 0,-1 1-1 15,2-2 1-15,-1 2-1 0,1-1-2 16,-1 1 0-16,1 0 1 0,-1 0-4 0,-1 0 4 16,6 0-2-16,-2 0 0 15,2 7 3-15,0 1-2 0,-5 1 0 16,3 1 0-16,-4-5-1 0,2 7 0 15,-2-4 0-15,0-4 1 0,0 3-2 0,0-7 3 16,0 0 0-16,0 0 0 0,1 1 0 16,4 2-5-16,-1 0-2 0,6-3 0 15,5 0-5-15,1 0 3 0,4-7 0 16,1-3 2-16,-1 3 6 0,-6 0 1 16,-1 1 0-16,-3 2 5 0,-6 2-1 0,1 1 2 15,-5 1 2-15,4 0 2 0,0 0-1 16,6 0 1-16,-1 5-2 0,-3 0-5 15,3 8 0-15,-5-6-4 0,0 5-2 16,2-1-4-16,-5-7-2 0,1 4-6 16,-1-1-8-16,-1-3-24 0,2 2-61 0,-2-6-149 15,-6 2-31-15</inkml:trace>
  <inkml:trace contextRef="#ctx0" brushRef="#br0" timeOffset="96081.2979">13130 16602 628 0,'0'0'35'0,"0"0"-5"16,0 0 3-16,0 0-8 0,0 0-2 15,0 0-7-15,0 0-8 0,0 0-4 16,0 0-2-16,260-37-2 0,-216 34-1 16,0-1-2-16,-5 1 1 0,-2 2-7 0,-7 0-5 15,-7 1-4-15,-4 0-10 0,-6 0-6 16,-7 0-18-16,0 0-16 15,-6 0-38-15,0 0-37 0,-2 0-80 0</inkml:trace>
  <inkml:trace contextRef="#ctx0" brushRef="#br0" timeOffset="96286.8093">13133 16755 690 0,'0'0'29'0,"0"0"-5"0,0 0-1 16,0 0-3-16,0 0-6 0,0 0-7 15,0 0-4-15,0 0-5 0,0 0-2 0,0 0-6 16,370-41-9-16,-330 38-13 16,-6-1-18-16,-7-3-45 0,-8 3-58 0,-5-2-122 15</inkml:trace>
  <inkml:trace contextRef="#ctx0" brushRef="#br0" timeOffset="96760.1938">11753 15427 491 0,'0'0'39'0,"0"0"4"0,0 0-2 0,0 0-7 16,0 0-6-16,0 0-10 0,0 0-4 15,0 0-6-15,0 0-5 0,418-14-3 16,-335 12 0-16,-1 1-3 0,-1 1 0 16,-3 0-6-16,-6 4-2 0,-9 1-7 15,-11 3-16-15,-18-4-41 0,-9 3-68 0,-13 0-118 16</inkml:trace>
  <inkml:trace contextRef="#ctx0" brushRef="#br0" timeOffset="98741.5701">8489 17235 412 0,'0'0'-8'0,"0"0"3"0,0 0 9 15,0 0 4-15,0 0 2 0,0 0 2 16,0 0 1-16,0 0-3 0,0 0 1 0,-82-42-3 16,70 41-2-16,-3 1 2 0,-7 0 0 15,0 6 1-15,-2 2 4 0,-1 4 0 16,1-3 1-16,0 7 3 0,0 1-4 15,-1 1 0-15,1 0-5 0,2 1-2 16,3-4-1-16,5 0 0 0,2-5-1 0,6 2 0 16,2-4-2-16,2-3 0 0,1 7-3 15,1-6-2-15,0 3 4 16,0 5-1-16,6-6 1 0,1 1 1 16,5-1 0-16,-2-7-2 0,6 5 0 0,1-3 0 15,-2 2-4-15,6-1 1 0,-8 1 2 16,-1 1 1-16,-1 2-2 0,-2 1 1 15,1 1-1-15,-4 2 1 0,-3-1 4 16,-3 1 3-16,0 5 1 0,-3-2 1 16,-6 5-2-16,-5 0 1 0,-2-2 0 15,-4 2 3-15,-5-3 1 0,-2-2-1 16,-2-3 2-16,-3-2 0 0,2-2-3 16,-1-3 2-16,4 2-2 0,2 1-1 15,2-1 0-15,7 1-5 0,3-2 0 0,7 0 1 16,3-2-4-16,0 0 0 0,3-4-3 15,-1 0-4-15,1 0-4 0,0 0-5 16,0 0-4-16,7-6-5 0,3-5-18 16,6-3-38-16,0-1-65 0,1-2-81 15</inkml:trace>
  <inkml:trace contextRef="#ctx0" brushRef="#br0" timeOffset="99059.7119">8565 17252 448 0,'0'0'-1'16,"0"0"6"-16,0 0 9 0,0 0 7 15,0 0 3-15,0 0 2 0,0 0-5 0,0 0-3 16,0 0-4-16,-28 105 2 0,28-79-5 16,0 0-1-16,-1 0 1 0,1 1-3 15,0 1-1-15,0-1 2 0,-2-9-3 16,2 2-1-16,0-5-2 0,0-10-2 16,0 7-2-16,0-6-4 0,2 2-8 0,5 4-18 15,0-4-57-15,6-5-70 0,-1-3-91 16</inkml:trace>
  <inkml:trace contextRef="#ctx0" brushRef="#br0" timeOffset="99665.3843">8748 17530 540 0,'0'0'30'0,"0"0"7"0,0 0-5 16,0 0-4-16,0 0-11 0,0 0-10 15,0 0 0-15,0 0-5 0,0 0-1 16,0 0 1-16,55-15-3 0,-40 13-1 16,2-3 2-16,-2 2-3 0,2-2 3 15,-4 1-2-15,-3-1 0 0,-1-1-2 0,-2 2 1 16,-4 1-1-16,3 1-1 0,-6 2 3 16,0-6-3-16,0 1 2 0,0-4 2 15,-2 1-1-15,-6 6 4 16,2-4-3-16,-6 4 0 0,-4 2 2 0,0 0-2 15,-5 3 1-15,2 4 1 0,3 3 1 16,-1 0 0-16,2 3 3 0,2-1-2 16,3 3-1-16,4-3 1 0,-2 3-1 15,6-5-1-15,2 3 1 0,0 6-2 16,0-3 0-16,7 4 6 0,-1-8-5 16,3-2 3-16,5-4-2 0,1-4-4 15,6 3 2-15,0-3 1 0,0-2-1 0,1 0-2 16,1-7-1-16,-1 0-3 15,4-4 1-15,0-1-1 0,1-3-3 0,-1-6-1 16,0 3-2-16,-4 1 0 0,0-2-2 16,-6 4 2-16,1 0 2 0,-8 4 2 15,-1 0 5-15,-3 4-2 0,-4 4 4 16,1-3 4-16,-2 6-3 0,0-7 3 16,0 5-2-16,0-4 0 0,1 1 1 0,-7 5-1 15,-4 0 3-15,-1 5 0 0,-1 1 4 16,-1 3-1-16,4 0 1 0,-1 2 1 15,2-1-5-15,2 3 2 0,3-3-3 16,3 2 1-16,-3 0-1 0,3-2-2 16,4 6 2-16,5-7 1 0,4 3-4 15,-3-4 0-15,6-5-2 0,0-3-4 16,7 0-6-16,3 0-15 0,0-4-39 16,2-10-43-16,-2-5-68 0,1-7-49 15</inkml:trace>
  <inkml:trace contextRef="#ctx0" brushRef="#br0" timeOffset="100590.3303">9427 17111 442 0,'0'0'24'0,"0"0"11"16,0 0-8-16,0 0 3 15,0 0-8-15,0 0-8 0,0 0 3 16,0 0-8-16,0 0 6 0,-19 205-6 0,29-171-3 15,-3 3 4-15,-1 3-3 0,1 1-1 0,0-1 3 16,-5-4-3-16,1 6 1 16,-5-3 0-16,2 4 0 0,0-4-1 15,-1 1 5-15,-1-5-2 0,-5-5 3 16,3-14 0-16,-2-1-8 0,0-3 9 0,3-5-9 16,-1 1 5-16,2-3-3 0,2-5-7 15,-1 0-1-15,-3-10-1 0,1-7-4 16,6-11-5-16,-3-6 1 0,0-1-4 15,10-2 0-15,0-4 0 0,0 1-3 16,3 0 5-16,0 5 0 0,0 3 3 16,-1 8 1-16,-3 7 3 0,-4 8 4 15,1 3-1-15,-3 4 3 0,4-5-1 16,-1 1-1-16,-3 4 5 0,2-1-1 16,0 3 0-16,1 0 1 0,4 0-1 0,1 0-1 15,-6 0 1-15,2 5 0 0,-4-2 1 16,-2 0 2-16,2-2 1 0,-3-1 1 15,0 6 0-15,0 7 1 0,-3 2-2 16,-4 4-1-16,1-4-1 0,-4-3 1 16,3-4-3-16,1 0-2 0,-1-2-1 15,2-3-1-15,1 0-3 0,4-3-1 0,0 0-1 16,0 0-5-16,0 2-9 16,0-1-10-16,0-1-20 0,12-3-13 15,2-9-15-15,5-8 11 0,4 0 19 0,-4 2 26 16,1 2 25-16,-7 5 19 0,0 3 14 15,-4 4 1-15,-6 1 4 0,1 1-5 16,-1 2-1-16,3 0-2 0,-2 0 1 16,3 5-5-16,-2 2-5 0,1 1-3 15,-2 6-5-15,3-1-4 0,-6-1 3 0,4 0-4 16,-2-2-3-16,-2-7 2 0,1 1-2 16,1-1-2-16,-2 0-3 15,2 0-2-15,7 2-1 0,-6-4-1 16,1 1 1-16,2-1 0 0,3-1-6 0,3-1 0 15,0-5-4-15,-3-2-3 0,2-2-5 16,-6 3 4-16,1 0 1 0,-2-1 6 16,-2 6 5-16,0-1 3 0,0 1 0 15,-3 2 0-15,0 0 4 0,0 0 2 16,2 0 6-16,-1 0 1 0,1 0-2 0,2 0-1 16,-1 0-4-16,4 7 3 0,0 1-2 15,-1-1-3-15,1-2 2 0,-1 0-4 16,4-1-2-16,0-4 5 15,5 0-4-15,1-6-3 0,4 0-1 0,-3 0-4 16,-1-2-2-16,-3 5 2 0,-1-4 1 16,-4 1 2-16,-3 2 2 0,-1 4 2 15,-4 0 2-15,0-2-2 16,0 2 1-16,3 0 2 0,4 4 1 0,2 11 2 16,-3 2 0-16,-2 4-3 0,-4-4 2 0,0 0-2 15,0-6-1-15,0 4-1 0,3 0-6 16,0-2 2-16,-2-1-3 0,1-5-2 15,-2-7-15-15,0 0-31 16,0 0-72-16,3 0-129 0</inkml:trace>
  <inkml:trace contextRef="#ctx0" brushRef="#br0" timeOffset="100761.4436">9962 17238 613 0,'0'0'14'0,"0"0"2"0,0 0 1 16,0 0-4-16,0 0-4 0,0 0-9 15,0 0-7-15,0 0-14 0,0 0-66 0,0 0-109 16,-35 35-74-16</inkml:trace>
  <inkml:trace contextRef="#ctx0" brushRef="#br0" timeOffset="102656.3612">10466 17232 515 0,'0'0'31'0,"0"0"-1"0,0 0-1 16,0 0-5-16,0 0-5 0,0 0-4 15,0 0-4-15,0 0-3 0,0 0-1 16,31-11-3-16,-4 8 0 0,0-3-2 16,2 0-3-16,-1 0-1 0,1-2-4 0,-3 2-2 15,-3-2-3-15,-1-1-4 0,-8 3-12 16,-1-2 8-16,-6 3-10 16,-4 3 11-16,0-2 11 0,-3 4-6 15,0-3 12-15,0 3-2 0,-1 0-6 0,-5 0 14 16,-5 0 0-16,-7 5 2 0,11 0 9 15,-9 2-7-15,10 0 0 0,0 0 0 16,-2 4-1-16,5-3 2 0,0 4-1 16,3 0 5-16,0 8-3 0,0 3 1 15,3 5-6-15,4-1 2 0,0 1-5 0,-1-2 0 16,-3 5 0-16,4-3-3 0,-4 2 2 16,-1-2-1-16,2-2 0 15,-4-6-1-15,1-3-1 0,-1 0-3 16,-1-4-1-16,1-1-2 0,0-7-6 0,0-5-4 15,0 0-16-15,1 4-13 0,2-1-27 16,0 1-7-16,4-4-6 0,2-2 13 16,5-8 25-16,-2-2 23 0,-3 1 18 15,-2 3 19-15,-4 5 7 0,0 2 12 16,-3 1 5-16,0-3 2 0,0 3 19 0,1 0 6 16,-1 0 6-16,2 0-9 0,-2 0-11 15,0 0-19-15,1 0-7 16,-1 0-5-16,0 3-5 0,0-3 0 0,2 1-3 15,-2 1-2-15,1 2-3 0,3 1-1 16,-2-2-3-16,6 1 0 0,-3-4-2 16,2 0-3-16,5 0-3 0,-4-5-3 15,4 3-2-15,-5-6-1 0,3 4 0 16,-4-7-1-16,0 2 1 0,-3 1 8 16,1-2-3-16,-1 5 5 0,0-2 0 0,-2 1-3 15,1 2 4-15,2-6-2 0,-1 7 2 16,-2 0 1-16,5-3 0 0,-3 3 3 15,1 0 2-15,5 1-1 0,-2-1 1 16,2 0 2-16,1 2-1 0,-5-2 4 16,0 3-2-16,1 0-2 0,3 0 0 15,1 6 1-15,1 1-1 0,-5 6 1 0,0 1 0 16,-2 3-3-16,1 6 2 0,-1 1-3 16,-3 3 3-16,-1-1 0 15,0 2-3-15,0 2 2 0,-1-1-5 0,1-1 3 16,-2-10-1-16,0-5 2 0,0-1 0 15,1-9-1-15,-5 6 3 0,3 1-4 16,0-2 4-16,0 2 0 0,2-6-1 16,-1 3 2-16,2-7-3 0,0 0-1 15,0 0-5-15,0-2 1 0,-1-4-7 0,1-8 1 16,1-7 2-16,-1-3-7 0,6-9 2 16,4-3-2-16,6-4-5 0,-1-9-2 15,2-3 2-15,-1 3-1 0,3-2 5 16,-2 3 6-16,-4 7 4 0,6 4 0 15,-6 2 9-15,-1 7-3 0,-3 8 10 16,0 5 3-16,-4 7 2 0,-4 3 2 16,2 2 3-16,-3 3-3 0,0-1 0 15,0 1-5-15,0-1-5 0,0-1-4 16,3 2-4-16,-2 0 3 0,3 0-1 0,1 7 3 16,1 7 0-16,-5 8 0 0,5-2-4 15,-5 0 2-15,2 2-4 0,-3-8 1 16,2 2 1-16,-2-4 4 0,1 1-1 15,-1 1-1-15,2-4-1 0,-2 2-3 16,0-5 2-16,1-3-2 0,-1-4 0 16,0 0 2-16,0 0-2 0,3 2 2 15,-2-1-2-15,1-1-3 0,2 0-2 16,2 0 2-16,3 0 0 0,-1-4 0 16,-5 1 4-16,3 3-2 0,-6 0 0 0,0-4 2 15,0 4-2-15,1 0 1 0,1-1 1 16,-1 1 1-16,5 0-1 0,0 0 4 15,-2 0-3-15,3 0 0 0,-1 0-1 16,-1 0 0-16,6 0 0 0,2 0 1 16,-4-2-1-16,1 1-5 0,0-5 1 15,-1 4-3-15,-6-3-2 0,1 4-3 16,-4 1-15-16,2-1-24 0,-2 1-87 16,1 0-127-16,-1-3-9 0</inkml:trace>
  <inkml:trace contextRef="#ctx0" brushRef="#br0" timeOffset="103127.8749">12099 17168 419 0,'0'0'55'0,"0"0"-14"15,0 0 1-15,0 0-12 0,0 0-11 16,0 0-5-16,0 0-3 0,0 0 18 0,0 0-4 16,0 0 11-16,-6 66-3 15,-7-19-10-15,-3 2 1 0,-4 5-7 16,0 3-3-16,2-2 0 0,-3-4-2 16,3 0-1-16,-2-6-1 0,1 2-2 0,2-3 1 15,0-5-4-15,3 1 5 0,3-5-7 16,-1-6 7-16,5-9-7 15,6-7-5-15,-1-6 6 0,2-7-9 0,-1 0 2 16,1 0-6-16,0 4-12 0,0 0-15 16,0 0-12-16,7 0-25 0,5-9-37 15,5-13-77-15,2-15-78 0</inkml:trace>
  <inkml:trace contextRef="#ctx0" brushRef="#br0" timeOffset="103696.8466">12325 17429 564 0,'0'0'31'16,"0"0"-4"-16,0 0-5 0,0 0-6 16,0 0-3-16,0 0-6 0,0 0-4 15,0 0-4-15,0 0 2 16,0 0-1-16,18-14 5 0,-9 14 0 0,3 4-1 15,2 7 6-15,-4 5-3 0,-4-7 1 16,1 4-1-16,-1 0-3 0,-2-6 2 16,4 3-2-16,-4-3 2 0,-1 1-3 15,2-1 0-15,-3-2-1 0,2 2 0 16,-1-4 1-16,0 0-1 0,0 1 0 0,-3-4 1 16,0 0-2-16,4 0-1 15,2 0 3-15,4-2-2 0,-1-3 0 16,-3-4 2-16,2-2 1 0,-2-4-2 0,0 3 0 15,0-1 1-15,-2 6-6 0,-2 3 7 16,-1 1 0-16,-1 3-6 0,0 0 3 16,0 0-2-16,3-3-2 0,-3 3 4 0,8-3-2 15,-2 1-2-15,3 2 5 16,4 0-2-16,-6 5-2 0,5 2 4 16,-2 4-7-16,-6-5 3 0,8 5 1 0,-3-1 1 15,-4-3 1-15,2 0 1 0,-1-1-1 16,-3-4-1-16,0-1 1 0,4 0-1 15,-1-1-2-15,1 0 2 0,-1-4-2 16,1-4 1-16,1-7 4 0,-3-1-5 16,1-6 4-16,-3 0-3 0,0 0 2 0,-2-6 1 15,1 1 1-15,-1-6-3 16,2 4 2-16,-3 6-6 0,2 5 1 0,-2 5 0 16,0 7 1-16,1 3-3 0,-1 3-5 15,0-3-15-15,0 3-20 0,2 0-27 16,-2 0-62-16,0 0-53 0,1 0-68 15</inkml:trace>
  <inkml:trace contextRef="#ctx0" brushRef="#br0" timeOffset="104062.807">12897 17290 555 0,'0'0'20'15,"0"0"4"-15,0 0-2 0,0 0-1 16,0 0-6-16,0 0-5 0,0 0-4 16,0 0-1-16,0 0 1 0,0 0-2 15,-42 151 1-15,38-136-1 0,1-3 0 16,3-7-1-16,0 0 1 0,0 1-2 0,0-2 0 16,0 4 2-16,0-8-1 0,0 0-1 15,4 2-3-15,6 0-1 0,-1 0-2 16,3-2-2-16,2-6 1 0,1-2 3 15,3-9-4-15,-6 2 6 0,-1 5 0 16,-5-3 0-16,-1 6 5 0,-4-4 2 16,1 2-3-16,-1-5 4 0,-1 5-1 15,-4-2-3-15,-5-1 3 0,-1 7 1 0,4-4-2 16,-3 6 2-16,3 3-5 16,0 0-3-16,0 0 2 0,6 0-4 0,-6 0-7 15,0 0-11-15,0 0-28 0,-2 0-76 16,5 2-90-16,0 1-61 15</inkml:trace>
  <inkml:trace contextRef="#ctx0" brushRef="#br0" timeOffset="104438.2641">13014 17281 437 0,'0'0'39'0,"0"0"-6"16,0 0-7-16,0 0-5 0,0 0-6 15,0 0-5-15,0 0-1 0,0 0-5 0,0 0-6 16,71 57 4-16,-65-50-1 16,1 3 3-16,-2-1 4 0,-1 0-4 15,-1 2 4-15,-2-1-3 0,2 2 4 16,-3-9 1-16,1 3 0 0,-1-6 6 0,0 0-3 15,0 0 4-15,0 3-2 0,0-3 2 16,0 1 2-16,0-1 2 0,0 0-3 16,0 0-3-16,0 0-7 0,0 0-3 15,2-10 0-15,1-5-4 0,6-4-1 16,0 1-1-16,0 2-1 0,3 0-1 0,-2 6-3 16,-1-1-4-16,-2 5-6 0,2 1-6 15,-1-1-8-15,-5 5-22 0,7-1-34 16,-4 2-78-16,5-1-95 15</inkml:trace>
  <inkml:trace contextRef="#ctx0" brushRef="#br0" timeOffset="104964.5723">13435 17364 632 0,'0'0'19'0,"0"0"-1"0,0 0-4 16,0 0-8-16,0 0-4 0,0 0 0 16,0 0 0-16,0 0 0 0,0 0-2 15,2 21-1-15,-2-8-1 0,0-2 1 0,1-1 3 16,-1 4-1-16,0-4-1 16,0 2 3-16,0 1-2 0,0 0 1 15,0-6-3-15,0 3 2 0,-1-5 0 0,1 2-2 16,0-7 3-16,-2 0-1 0,2 0 3 15,0 0 2-15,-1 3 3 0,1-1-1 16,0-2-2-16,0 0-3 0,0 0-4 16,0 0-1-16,3-7-2 0,6-8 0 15,3-2-3-15,1-1-3 0,5 3-6 16,-4-1-3-16,3 2-5 0,-1-1-3 16,0 2-3-16,1 1 6 0,-5 6 8 0,-5 2 9 15,-2 4 5-15,-5 0 5 0,5 0 3 16,0 0 0-16,-1 0 6 0,-1 0 4 15,0 0 2-15,0 3 4 0,-2 1 1 16,2 4 0-16,-1-3 3 0,-1 4-2 16,1 1 1-16,-1 0-3 0,-1 1-4 15,0-7-1-15,0 7-6 0,3-6-3 16,-3-1-1-16,1 5-4 0,1-4-2 0,-1-1 1 16,-1 1-4-16,0-5-1 0,3 3-1 15,-2 2 2-15,1 1-8 0,1-2-6 16,-3-4-12-16,0 0-16 0,0 0-22 15,1 0-30-15,2 0-52 0,5-7-27 16,0-6-16-16</inkml:trace>
  <inkml:trace contextRef="#ctx0" brushRef="#br0" timeOffset="105102.4737">13700 17346 389 0,'0'0'83'0,"0"0"-8"0,0 0-21 15,0 0-9-15,0 0-13 0,0 0-6 16,0 0-9-16,0 0-8 15,0 0-5-15,4-30-6 0,-4 29-6 0,3-1-8 16,-3 0-20-16,1 2-52 0,1-1-66 16,-2 1-110-16</inkml:trace>
  <inkml:trace contextRef="#ctx0" brushRef="#br0" timeOffset="105828.4995">13896 17468 410 0,'0'0'40'0,"0"0"6"0,0 0-11 0,0 0-5 16,0 0-15-16,0 0-6 0,0 0-3 15,0 0-3-15,0 0-3 0,125-67-5 0,-121 56 1 16,2 1-4-16,-3 0 1 16,-2 3 0-16,2 1 2 0,-2 1 0 15,-1-1-2-15,0 3 6 0,-1-7-1 16,-3 2 1-16,1 5 6 0,-1 2-1 0,-2 1 3 15,0 0 1-15,-6 0 2 0,-5 1 2 16,7 5 3-16,-3 1 5 0,3 1-2 16,1 4 1-16,-2 0-2 0,5-1-1 15,0 3-2-15,3-5-3 0,0 3-3 16,0 1-2-16,3-4 0 0,0 3 2 0,0-3-2 16,3 3-2-16,0-4 0 0,10 1-4 15,1-3 1-15,1-1-3 0,8-3 2 16,-1-2-4-16,-2 0 1 15,2-2 0-15,-1-3-4 0,0-1 0 0,0-3-1 16,1 1-1-16,0-5 4 0,-3-4-3 16,2-3 2-16,-1-3 2 0,-2 0 2 15,-2 3 3-15,-5 6 0 0,-2 1 3 16,-6 4-3-16,0 4 1 0,2 2 4 16,-5 3-6-16,0-3 4 0,-5 1-2 0,2 0 1 15,0-3 1-15,-3 5-2 0,-4 0 2 16,-4 8-1-16,1-1 0 0,2 3 1 15,4-3 0-15,3 3-2 0,-2 4 0 16,3-3 2-16,0 6-1 0,2-5 0 16,1 2 1-16,-2-2-6 0,2-4 2 0,0 1 2 15,2-4-4-15,4 1 4 16,-2-5-5-16,-1 0 1 0,10-1-3 16,-3 0-1-16,9-2 0 0,0-6-3 15,-2-4-2-15,-4-2-4 0,0-4 1 0,-4-3 1 16,-2 0 0-16,0-3 1 0,3-3 3 15,-4-5-3-15,3 1 11 0,-2 3-3 16,0 7 0-16,-4 3 11 0,0 5-7 16,-2 8 7-16,1 0-1 0,-2 5 1 15,0 0-1-15,0 0 5 0,0 0 3 0,1-2 4 16,-1 2 3-16,0 0-3 16,0 12 7-16,-1 8-10 0,-4 5 3 15,0-2-14-15,1 0-5 0,1 1-2 0,1-4-7 16,-2 2-2-16,1-2-22 0,0-5-35 15,0-1-112-15,0-5-95 0</inkml:trace>
  <inkml:trace contextRef="#ctx0" brushRef="#br0" timeOffset="105994.5623">14624 17547 797 0,'0'0'42'15,"0"0"-9"-15,0 0-14 0,0 0-16 16,0 0-6-16,0 0-17 0,0 0-25 16,0 0-63-16,0 0-189 0,0 0-7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4-25T05:47:40.2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4731 3427 397 0,'0'0'36'16,"0"0"6"-16,0 0-4 0,0 0-6 0,0 0-7 16,0 0-6-16,0 0-2 0,0 0-6 15,0 0-4-15,0 0-4 0,-7-47-5 0,7 46 0 16,0-1-3-16,0 2 3 16,0 0 2-16,0 0 1 0,0 8 4 15,4 6 0-15,2 11-3 0,3 5 1 0,-2 7 0 16,-1 6-1-16,4 6 1 0,-3 5 0 15,-1 6 1-15,5 4-1 0,-5 4-1 16,0 7 1-16,4 3-3 0,-5 8-1 16,0 1 1-16,-2 5-1 0,0 3 0 15,0 5 3-15,0 2-2 0,1 5 1 0,-1 1 0 16,3 4-2-16,1 0 1 0,0 2 2 16,-1 5-2-16,4 3 1 0,2 2 3 15,-2 1-3-15,4-2 1 0,-1 3 0 16,2 1-1-16,2 2-1 0,2 1 2 15,0 3 0-15,-2-1-2 0,4 4 2 16,0 0-2-16,-2-1 1 0,0 2 1 16,-2 0 0-16,3-2 0 0,-1 2-4 15,-2-3 3-15,1-4 1 0,-1 2-2 16,-2-1 2-16,2-3-1 0,-1 0 1 0,3-3-2 16,-4-2 2-16,3-1-2 0,2-2-3 15,1 1 5-15,-1 1-2 0,3 1 0 16,0 3 0-16,-1 2-1 0,2-2-2 15,-1 2 5-15,-1 0-2 0,0 2-1 16,1-1 2-16,-6 3-3 0,2-2 2 16,0-4 1-16,-3-4-1 0,-2-4-1 15,2-6 0-15,0-3-1 0,-3-6 3 16,3-5-1-16,-3-4 2 0,3-5-2 16,-3-4-2-16,1-4 3 0,2-1-2 0,-3 3 2 15,3-1-1-15,-3 2 1 0,0-1 2 16,0 7-2-16,0-3 2 0,0 5-1 15,-4-2-2-15,5 1 0 16,-5-1 3-16,-3-3-3 0,5 0 1 0,-5-6-1 16,0 0-3-16,4-7 2 0,-3-5 1 15,-1-5 0-15,4-10-2 0,-2-6 2 16,0-7-3-16,1-4 3 0,0-5 3 0,-1-1-1 16,-1-3 1-16,1-1-4 15,-4-2 0-15,3-4 0 0,-1-1-4 0,-3-5-1 16,0-2-7-16,-2-2-13 0,-1 0-27 15,0 3-39-15,0-7-69 0,-1 3-82 16</inkml:trace>
  <inkml:trace contextRef="#ctx0" brushRef="#br0" timeOffset="238.3475">4763 12508 14 0</inkml:trace>
  <inkml:trace contextRef="#ctx0" brushRef="#br0" timeOffset="1029.9455">4585 12573 6 0,'0'0'28'15,"0"0"6"-15,0 0 7 0,0 0 3 16,0 0 1-16,0 0 1 0,0 0-13 16,0 0-4-16,0 0-7 0,-62 29 1 0,62-29 7 15,0 2 0-15,0 1-1 0,4 2-7 16,8 1-10-16,8 0-3 0,2-3-1 15,5 2-2-15,2-4 1 16,12 2-2-16,5-1 1 0,9-1 0 0,13 1-1 16,7-1 0-16,12-2-1 0,8 1 1 15,8 0-3-15,14-3 0 0,13-6-9 16,7 1 8-16,13-1 2 0,10-2-1 16,11 0 9-16,11-1-9 0,12-2-1 15,8 0 0-15,12 0 2 0,9 2-3 0,8-4 1 16,2 5 0-16,16 0 0 0,5 2 1 15,5 1-2-15,7 1-3 0,5 1 4 16,-1 4-2-16,5-2 2 0,-2 3 3 16,8 1-2-16,-1-2 2 0,5 5-2 15,1 1-1-15,1 1 1 0,-1 5-2 0,0-3 0 16,-4 1 2-16,-1 2-2 0,-2 0 3 16,-4 2-1-16,-4-2-1 0,-4 0 0 15,-4 2 1-15,-4-2-1 16,-2-1 0-16,-4 2-1 0,-4-2 0 0,-8 2 2 15,-8-2-2-15,-7 2 0 0,-8-2 0 16,-11 0 0-16,-2-3-2 0,-12 2 2 16,-10-2 0-16,-6-3 0 0,-8 3 0 15,-12-2 2-15,-10 0-2 0,-7 2 0 16,-12 0 1-16,-9 0-2 0,-6-1 1 0,-12-1 0 16,-8 2-2-16,-8 1 1 0,-4-2-2 15,-9 0 0-15,-7 0-2 0,-7 0 1 16,-9-5 0-16,-6 2-1 0,-9-2 0 15,-10 0 1-15,-12 0 0 0,-6 0-5 16,-6 0-4-16,0 0 0 0,0-5 3 16,0-4 4-16,-6-3 5 0,-8-4-4 0,-4 0-2 15,-3 0 0-15,-5-3 1 16,-3-2 3-16,0-2 1 0,-3-2 1 16,0 0 6-16,0-2 1 0,2 3 2 0,1 2 3 15,4 1-2-15,1 2 0 0,4 2 0 16,6 5-1-16,7 6 1 0,3 3 0 15,4 3-4-15,-1-2-1 16,1-1-3-16,5-3-2 0,8-2-1 0,7 1 2 16,7 4-2-16,6 3 1 0,3 0 1 15,4 3 0-15,4 6 1 0,4 6-1 16,1 7 3-16,-3 2-4 0,0 5 1 0,-7 5 0 16,-4 5 0-16,-6 3 0 0,-10 9 0 15,-8 4 2-15,-11 2 1 0,-4 8 2 16,-19 3-2-16,-16 2 3 0,-18 4 1 15,-15 0-7-15,-19 1 5 0,-16-4-3 16,-16-3-2-16,-13-6 1 0,-13-10-10 16,-13-5-31-16,-11-10-77 0,-12-5-95 15</inkml:trace>
  <inkml:trace contextRef="#ctx0" brushRef="#br0" timeOffset="2388.2119">4790 3324 295 0,'0'0'9'0,"0"0"-5"0,0 0-1 16,0 0-2-16,0 0-1 0,0 0 0 16,0 0 0-16,0 0 0 0,0 0 1 15,0 0 4-15,0-8 2 0,0 8 4 16,0-1 7-16,-2-1 3 0,0 0 1 0,1 2 0 16,-1-1-6-16,1 1-5 0,-2-2-6 15,3 2 1-15,-6 2-3 16,-1 1 3-16,-6 8 2 0,0 9-2 0,-3 4 4 15,0 7-1-15,-3 4-2 0,2 10 0 16,-5 4-3-16,1 2-3 0,-3-1 0 16,1 0-1-16,3-6 3 0,-3-6 0 15,8-5-2-15,1-2 4 0,5-11-5 16,2-3 3-16,4-8 0 0,0-4 1 0,3-1 2 16,0-4 6-16,-1 0 3 0,1 0 8 15,0 0-4-15,0 0-7 0,0-13-6 16,4-8-12-16,3-10 3 15,4-5-2-15,3-6 3 0,-1-6 0 0,4-2-4 16,2-3-2-16,3-1 0 0,-2 2-2 0,3 6 3 16,-4 7 2-16,0 9 2 0,-3 7 4 15,-5 8-1-15,-5 7 0 16,-2 5-2-16,-4 3 2 0,6 0-2 16,4 0 2-16,6 4 2 0,3 9 0 0,-3 2 0 15,1 4 0-15,2 5 0 0,3 4-1 16,1 1 0-16,4 5 0 0,5 4-2 15,4 4-2-15,2 2-8 0,0 4-36 16,3 6-60-16,-6 1-127 0</inkml:trace>
  <inkml:trace contextRef="#ctx0" brushRef="#br0" timeOffset="3754.5413">2649 13836 581 0,'0'0'15'15,"0"0"-12"-15,0 0 1 0,0 0-2 16,0 0-1-16,0 0 3 0,0 0-3 16,0 0 5-16,0 0-4 0,0 0-2 15,-41 225 0-15,40-160-1 0,-2 2-1 16,0-1-1-16,-1-5 3 0,1-7 2 0,0-6-2 16,-1-10 4-16,2-12-1 0,-1-10 3 15,3-11 6-15,0-5 2 0,-1 0 1 16,1 0-6-16,-6 0-6 0,-4-13-9 15,-2-14 2-15,-2-17-4 0,4-10 3 16,1-16 2-16,6-12-3 0,3-7 0 16,0-4-3-16,6-3-2 0,10 4 2 15,9 11 1-15,-1 12 0 0,5 13 2 0,-3 17 1 16,4 15-2-16,-4 10-3 16,-1 12 1-16,0 4 0 0,-4 13 2 0,1 8 6 15,-6 4 2-15,0 5 1 0,-6 5-1 16,-7 3 5-16,-3 3-1 0,-3 2 2 15,-14 4 0-15,-2 2-3 0,-6 0 1 16,-4-3 1-16,-1-2-3 0,-2-1 0 16,5-6-2-16,1-4 1 0,2-3-1 15,3-5 1-15,2-3-3 0,7-10 1 16,2-1-3-16,6-3 1 0,4-2-4 16,0 5-1-16,0-1 5 0,10 5-1 15,2-3 2-15,3 2 0 0,0-1-1 0,5 0 0 16,5 2 3-16,-2 0-2 0,6-2 3 15,6 1-2-15,-1-6-1 0,7 0-1 16,-2-6-3-16,0-1-8 0,1-3 2 16,-8-3 5-16,1-9 0 0,-2-5 15 15,-1-5-6-15,-1-5-2 0,-3-2 0 16,-4-3 0-16,-2 0 1 0,-5-1-1 16,-4 1 0-16,-4 0-2 0,-7 1-2 0,0 6 2 15,-7 2 2-15,-7 6 2 16,2 6 2-16,-4 5-1 0,-3 6-2 0,-1 0-1 15,-7 11 0-15,1 5 1 0,4 6 1 16,0 3 1-16,5 4-3 0,2 3 1 16,5 2-2-16,5-2-1 0,5 1-1 15,0-5-5-15,2-4-4 0,7-1-4 16,1-5 5-16,-1-2 0 0,7-4 8 0,-6-4 1 16,6-4-5-16,1-2-5 0,5-2-14 15,7-2-7-15,0-8-9 0,1-7 1 16,0-5 2-16,-1-5-10 15,0-5-5-15,0-7-14 0,0-6 1 16,-4-5 6-16</inkml:trace>
  <inkml:trace contextRef="#ctx0" brushRef="#br0" timeOffset="4270.0168">3398 13948 12 0,'0'0'55'15,"0"0"20"-15,0 0 4 0,0 0 5 16,0 0-8-16,0 0-14 0,0 0-5 16,0 0-14-16,0 0-10 0,20-256-10 0,-21 254-8 15,1 2-8-15,-6 0-5 0,-4 8-1 16,3 9 0-16,-4 9 2 0,7 6 1 15,1 4-1-15,3 3-4 0,0 3 0 16,7 2-1-16,-1 1-2 0,0-2-1 16,4 2-1-16,3-2-3 0,-1-2-2 0,2-5-1 15,1-1-4-15,2-6-4 16,3-4-2-16,-4-7-4 0,3-4-8 0,-2-7-9 16,2-5-6-16,4-2-11 15,-1-12-6-15,1-8 3 0,3-4 8 0,-3-4 22 16,-1-5 16-16,1 3 17 0,-6 2 5 15,-5 4 9-15,0 7 12 0,-7 7 11 16,-2 7 19-16,-3 3 0 0,0-1-9 16,0 1-4-16,0 0-9 0,-10 3 0 15,-3 8 2-15,-1 3-3 0,2 2-6 16,5 4-9-16,1-6-6 0,3 3-6 16,-1 1-2-16,4-5-4 0,0 4-4 0,4-6 1 15,3-4-2-15,2 1 1 16,1-3 0-16,6-3-2 0,0-2-5 0,3-5-5 15,4-9-1-15,-3-2-2 0,-4 0 5 16,3-3 5-16,-9 6 5 0,-1-2 6 16,-3 8 6-16,-5 2 4 0,3 2 2 15,-4 3 4-15,0 0 0 0,0 0 0 16,0 0-2-16,0 0-4 0,0 0-3 16,0 0-1-16,0 5-3 0,0 5-2 15,0 2-3-15,0-2 1 0,0 1-1 0,3-4-1 16,1 1 1-16,-2-5-1 0,1 0-4 15,-3-3-6-15,4 0-14 0,2 0-28 16,4-2-44-16,3-7-71 0,-3-1-55 16</inkml:trace>
  <inkml:trace contextRef="#ctx0" brushRef="#br0" timeOffset="4423.5985">3635 13799 603 0,'0'0'6'0,"0"0"-4"16,0 0-2-16,0 0-2 0,0 0 1 16,0 0-8-16,0 0-9 0,0 0-21 0,0 0-51 15,237-78-116-15,-183 74-30 16</inkml:trace>
  <inkml:trace contextRef="#ctx0" brushRef="#br0" timeOffset="4627.3471">4342 13609 678 0,'0'0'2'15,"0"0"-1"-15,0 0 0 0,0 0 0 16,0 0-1-16,0 0 0 0,0 0-1 16,0 0 0-16,0 0-5 0,0 0 1 0,-10 275-5 15,14-220-6-15,-1 3-4 16,0-2-6-16,-3 1-2 0,2-5-5 0,-4-2-6 15,2-6-23-15,-1-4-38 0,1-8-107 16</inkml:trace>
  <inkml:trace contextRef="#ctx0" brushRef="#br0" timeOffset="6908.3689">11526 12450 84 0,'0'0'27'0,"0"0"3"16,0 0-1-16,0 0 1 0,0 0 2 16,0 0 0-16,0 0-6 0,0 0 4 0,0 0 0 15,0 0 0-15,25-102-6 0,-18 88-5 16,-2-1-5-16,0 0-4 0,-2 5-2 15,3-6-1-15,-3 7-3 0,-2 4 0 16,2 1 1-16,-3 4-2 0,0-5 0 16,2 0 3-16,-1 1-1 0,1 0 4 0,-2 4 2 15,0-2 2-15,0 2 0 16,0 0-3-16,1-2-1 0,-1 2-2 16,0 0 2-16,0 0 3 0,0 16 1 15,-1 5 3-15,-4 9-2 0,-1 4 1 0,2 2-3 16,1 4-3-16,0 1-3 0,0-1-5 15,3-1-1-15,0-1 0 0,0-1-2 16,-2-1-2-16,2-3-7 0,2 1-14 16,-4 0-51-16,2 3-79 0,0-2-104 15</inkml:trace>
  <inkml:trace contextRef="#ctx0" brushRef="#br0" timeOffset="7981.2328">11243 13781 621 0,'0'0'10'0,"0"0"1"0,0 0 4 0,0 0 4 16,0 0-7-16,0 0-1 0,0 0-9 16,0 0-1-16,0 0-3 0,-3 207 2 15,3-159 1-15,0 1-1 0,0-1 3 16,0-8-4-16,0-5 2 0,0-12 2 16,0-7 0-16,1-10 4 0,-1-6 2 0,0 0 5 15,0 0 0-15,0 0 0 16,0-4-6-16,0-15-4 0,2-13-4 15,-2-13 1-15,1-4-3 0,-1-8 0 0,2-7-1 16,5-3-1-16,4-3 4 0,1 3-3 16,1 6 5-16,0 12-2 0,-3 13-1 15,-1 12 1-15,-5 12-4 0,-1 10 1 16,0 2 2-16,3 4 1 0,1 13 3 16,3 5 0-16,0 6 0 0,-2 6-1 15,1 0-3-15,0-2 4 0,-1 0-6 0,-1-3 4 16,3-1-1-16,-3-5 0 0,-1-6 0 15,1-3 0-15,0-5 0 0,-4-4 0 16,3 0-2-16,-3-2 2 0,0-1-1 16,6-2-1-16,2-2 0 0,2-11-2 15,4-7-2-15,-1-6-1 0,2-5 0 0,-2-2-5 16,1-5 2-16,-1 0-1 16,3 3 3-16,-5 1 5 0,-1 8 4 15,-1 8-2-15,-6 8 2 0,-2 7-2 16,-4 3 0-16,0 0 4 0,3 0 0 0,2 7 4 15,0 8 1-15,4 9 0 16,-5 2 2-16,4 1-3 0,-3 3-1 16,1-1 1-16,1-2-8 0,-1 0 4 0,5-1-4 15,-1-3-1-15,5-3 2 0,-2-6-1 16,0-2-1-16,4-4 0 0,-5-3-1 16,7-5-3-16,1 0-2 0,2-2-4 0,5-7-3 15,-1-2-1-15,0-1 1 16,-3-1-2-16,-1-2 7 0,-3 1-1 15,-5-1 5-15,-1 5 2 0,-4-2 2 0,-3 5 4 16,-1 0 0-16,0-3 3 0,-4 5 1 16,-1-5-1-16,0 6 4 0,0-2 1 15,0-3 0-15,0 6 0 0,-3 0-1 16,0 0-1-16,-5 3 3 0,-4 0-2 16,-4 6 1-16,-3 4 3 0,1 6-3 0,3 2 1 15,4 2-5-15,-1 4 0 0,6 0-6 16,-2 2 2-16,3 0 1 0,5-1-3 15,0-1-1-15,-1-1-1 16,7-4-1-16,4-1 0 0,-3-7 1 0,5-2-3 16,3-4 1-16,3-3-4 0,8-2-5 15,-2-2-5-15,4-9-7 0,-2-3-3 16,0-3-5-16,0-3 0 0,-3-3 5 16,-1-1 7-16,-2-4 7 0,-7 4 9 15,3 0 7-15,-9 7 3 0,-1 2 7 0,0 5 3 16,-5 5 1-16,1 0 5 0,-2 5 1 15,0 0-2-15,0 0 1 0,0 0-4 16,1 0 3-16,1 0-3 0,-1 10-5 16,2 7-1-16,1 4-7 0,2 0 2 15,0 1 0-15,0-3-1 0,2-1-3 16,1 0-1-16,1-4-1 0,0 1-2 0,-1-5-2 16,1-3-2-16,-4 0-2 15,4-4-7-15,0 1-15 0,0-4-25 16,9 0-51-16,-3-7-72 0,11-5-82 0</inkml:trace>
  <inkml:trace contextRef="#ctx0" brushRef="#br0" timeOffset="9645.7954">12631 13769 561 0,'0'0'37'0,"0"0"-2"15,0 0-6-15,0 0-7 16,0 0-7-16,0 0-3 0,0 0-2 15,0 0-2-15,0 0 2 0,0 0-6 0,-32 42 0 16,28-20-3-16,1-8 1 0,0 4-1 16,3 1 0-16,0-1-1 0,0 6 0 15,0-9-1-15,7-2-1 0,1-2 0 16,-2-3-2-16,6 0 1 0,0-4-3 16,10-4-1-16,5 0-3 0,3-4-6 0,5-7-2 15,1-6-8-15,4-3-4 0,0-6-8 16,-3-4-5-16,0-4-1 0,-4-4 4 15,-4-5 13-15,-2 0 13 16,-5-1 23-16,-6 2 15 0,-5 1 14 0,-5 6 10 16,-3 4 4-16,-3 5-3 0,-1 9-5 15,-7 3-9-15,1 7-8 0,-1 1-2 16,2-1-5-16,1 7-5 0,2-3-2 16,-2 3-4-16,-2 0-2 0,-4 10-2 15,1 6 0-15,3 4-1 0,3 8 0 0,2 4-2 16,1 2 0-16,1 1-2 0,-2 4 1 15,2-1-1-15,0 0-1 0,0 0 1 16,2-1-4-16,-2-2 4 0,0-2-2 16,0-3-2-16,0-9-1 0,0-3-3 15,-2-5 1-15,2-8-5 0,0 2-1 16,0-7-4-16,0 0-2 0,0 0 0 16,3 0 0-16,9-8 0 0,2-9 4 15,8-4 7-15,-2-2 4 0,2 0 4 0,-2 2 2 16,1 2-3-16,-3 4 3 0,-5 5-1 15,-4 3 0-15,-5 6 2 0,-1 1-3 16,6 3 6-16,1 7 0 0,0 5 6 16,-6 4-1-16,1 1-2 0,1 1-2 15,-1 1-4-15,2-2 1 0,4 1 0 16,0-3-1-16,7-2 0 0,2-2-1 0,2-3-1 16,4-4-1-16,1-7-3 0,2 0-3 15,4-6-5-15,-1-8-1 0,1-2-2 16,-1-3-3-16,-1-6 2 15,-3 1-2-15,0-2 2 0,-5 0 8 0,-4 1 3 16,-6 7 8-16,-6 1 4 0,-4 6 4 16,-3 1-2-16,0 0 5 0,-7 5-2 15,-9 2 6-15,-2 3 5 0,-5 9-1 16,2 8 2-16,0 3-11 0,1 7-2 16,4-1-5-16,2 0 0 0,2 2 0 0,5-3-4 15,3-5 0-15,4-2-4 0,0 1 0 16,0-9-1-16,1 3-1 0,5-5-1 15,-3-6-3-15,8-1-7 16,2-1-5-16,5-6-7 0,5-6 0 0,0-8 6 16,-6-1 4-16,-1-3 5 0,0 1 5 15,-2 0 3-15,-2 2 2 0,-3 5 4 16,-5 7 7-16,0 0 0 0,-2 4 0 16,-1 1 2-16,1-1-3 0,-2 5 7 15,0-1 4-15,0 1 2 0,0 0-3 0,-2 8-4 16,-5 6-3-16,4-3-4 0,-1 6 0 15,1-6-5-15,3 0 2 0,0 1-3 16,0-3 0-16,3 5 2 0,4-7-4 16,3 2-2-16,-4-4-2 0,6-5-6 15,5 0-3-15,-1-2-8 0,7-8-4 16,-1-1-2-16,1-3 3 0,-3-1 8 0,0 1 4 16,-1-1 4-16,-7 5 2 15,-2-2 2-15,-2 5 3 0,-5 4 6 16,0 0-1-16,-3 3 2 0,0 0 5 0,0 0 6 15,2 0 3-15,-2 6 1 0,0 8-2 16,0 4-7-16,0-4-1 0,-2 6-3 16,4 0-3-16,-2-8-1 0,4 5-2 15,0-2-1-15,1-6-1 0,5 2-1 16,0-3 0-16,6-3-3 0,6-1-4 0,4-4-5 16,1-3-8-16,6-4-7 0,2-3-3 15,1-2-2-15,-1 0 3 16,4-4 2-16,-6 1 5 0,2-1 8 15,-3 1 8-15,-5 2 6 0,-8 3 3 0,-3 3 5 16,-9 2 2-16,-4 2 4 0,0 1 5 16,-3 2 4-16,0 0 0 0,0 0 5 15,0 0 0-15,-9 5 0 0,-1 4-4 16,-1 2-7-16,0 4-4 0,3-3-7 16,3 2 0-16,3-3-2 0,2-1-1 0,0 7-1 15,5-4-1-15,1-1-1 0,4-2-1 16,-4-3-4-16,5-7-5 0,6 0-9 15,0 0-3-15,7-7-5 16,-5-4 0-16,1-3 1 0,-5-3 0 0,2-6-1 16,-5-3 0-16,-2-5 4 0,-3-4 4 15,0-5 8-15,-2-3 12 0,1 0 8 16,-1-2 8-16,1 1 7 0,0 5 3 16,-2 4 6-16,1 6-2 0,-2 9 4 15,-2 9-2-15,1 7-3 0,-2 4-4 0,0-2-8 16,0 2-5-16,2-1-4 0,-2 1-2 15,4 0-3-15,2 4 3 0,3 10-2 16,0 7 1-16,1 2-1 0,-3 5-3 16,2 1-2-16,-5 5 0 0,5 3 2 15,-5 3-7-15,0-1 3 0,2 3-6 0,-4-3 0 16,1-1 2-16,-2-3-5 0,-2-2 1 16,1-5-7-16,0-10-1 15,1 0-3-15,1-7-1 0,-4-6-3 16,4 1-2-16,-2-6-5 0,5 0-5 15,11-6 1-15,6-10 3 0,5-6 11 0,-1-4 11 16,-1-3 9-16,-2 0 7 0,-1 2 7 16,-6 5 6-16,-2 7 11 0,-7 6 8 15,-4 6-2-15,-3 3-4 0,0 0-3 16,0 0-4-16,2 0 5 0,-2 3 1 0,0 11-3 16,0 4-6-16,0 6-7 15,0-2-3-15,1-1-5 0,1-1-1 0,-1-6-4 16,2 0 0-16,-1-2-3 15,0-9-1-15,1 7-4 0,0-6-11 0,0 1-15 16,0 0-20-16,-3-5-50 0,3 0-77 16,1-13-104-16</inkml:trace>
  <inkml:trace contextRef="#ctx0" brushRef="#br0" timeOffset="9810.3557">15049 13574 707 0,'0'0'21'15,"0"0"4"-15,0 0 3 16,0 0-3-16,0 0-8 0,0 0-10 0,0 0-5 16,0 0-6-16,0 0-6 0,39 15-11 15,-23-7-17-15,6 2-18 0,-4-3-29 16,4 3-41-16,-6-3-44 0,5-1-53 16</inkml:trace>
  <inkml:trace contextRef="#ctx0" brushRef="#br0" timeOffset="10377.823">15292 13654 605 0,'0'0'50'0,"0"0"-14"16,0 0 0-16,0 0-11 16,0 0-3-16,0 0-3 0,0 0-8 0,0 0 0 15,0 0-5-15,-60 55 3 0,60-43-4 0,0 6 1 16,0-2-7-16,0 0 1 16,5-2-3-16,-1-1 3 0,1-6 0 15,0 4-2-15,0-2 2 0,2-1-2 16,-3 2-1-16,-1-1 0 0,3 1 1 0,-5-5 0 15,2 0 1-15,-3-5 0 0,0 5-1 16,0 0 2-16,-3 5 1 0,-4-1 1 16,0-3 1-16,-2 0-2 0,5-3 1 15,-3 2 0-15,2-3-1 0,1-1 0 16,-2 1 2-16,6-2-1 0,-1 0-2 0,1 0 0 16,0 0-5-16,0-8 1 15,10-4-2-15,6-5-1 0,1 1-2 0,5 1-1 16,0 1 6-16,2 0-5 15,2 0 8-15,0 2 0 0,3-3-1 0,-2 2-1 16,1-2 3-16,1 1 0 0,0-1 0 16,0 1 0-16,-3-1 0 0,-2-1 0 15,-2 4 3-15,-7 5 2 0,-1-3 1 16,-4 6-1-16,-7 1 0 0,1 1-1 16,-4 2 0-16,0-1 0 0,0 1-1 0,0-4-1 15,-1 1 0-15,-2 0 0 0,-7 2 2 16,-3 1-2-16,-2 4 1 0,-5 7 0 15,7 5 0-15,2 2 1 16,2 3 1-16,3 1 2 0,3 1-6 0,3-1 5 16,0 0-5-16,2-2 0 0,5-3 1 15,0 0-1-15,6-2 0 0,2-2 0 16,3-2 0-16,4-4-1 0,3-1 2 16,2-1-2-16,2-3 1 0,0-2-3 15,-2 0-2-15,-1 0-1 0,-8-3-3 0,-1-1-3 16,-7 3-9-16,-5-1-14 0,0 2-15 15,-5-4-37-15,0 1-88 0,-11-4-110 16</inkml:trace>
  <inkml:trace contextRef="#ctx0" brushRef="#br0" timeOffset="13644.0124">989 6426 348 0,'0'0'33'0,"0"0"-1"0,0 0-8 15,0 0-7-15,0 0-6 0,0 0-4 0,0 0 0 16,0 0-1-16,0 0-2 0,-2-14 0 15,2 12 0-15,0 1 0 0,0-1-1 16,0 2 3-16,0-2-2 0,0 0 1 16,0 2 1-16,0-1-1 0,0 1 2 15,0-2-1-15,0 2 3 0,0-1-2 0,0 1 1 16,0-2-2-16,0 2-2 0,2-2 0 16,-2 2 0-16,1 0-2 0,-1 0-1 15,2 0 1-15,-2-3-2 16,0 3-1-16,1 0-1 0,-1 0-3 0,0 0 1 15,0 0 0-15,0 0 2 0,0 3 2 16,0 14 0-16,0 8-1 0,2 6 0 16,-1-1-6-16,-2 2-1 0,1 0 3 15,0 1 5-15,1 2 4 0,-1 2 5 16,0-2-2-16,3 0-3 0,-3-3-1 0,0-3-1 16,0-5 0-16,0-7-1 0,0-6 2 15,0 0-1-15,0-7-1 16,4 1 0-16,-1 1 0 0,-3-6 3 15,0 0 0-15,0 0 4 0,0 0-12 0,0 0-24 16,0-14-38-16,3-7-62 0,-3-7-103 16</inkml:trace>
  <inkml:trace contextRef="#ctx0" brushRef="#br0" timeOffset="14226.5203">961 6358 448 0,'0'0'40'16,"0"0"-5"-16,0 0-10 15,0 0-4-15,0 0-9 0,0 0-2 0,0 0-2 16,0 0 6-16,0 0 0 15,0 0 0-15,51-14-3 0,-28 3-6 0,2 3-2 16,1-4 0-16,7 0-3 0,9 0-3 16,4 0-2-16,2-1 0 0,-8 3 0 15,-11 4 3-15,-9 1 0 0,-8 2-3 16,-9 1-4-16,0 1-5 0,-3 1-9 16,0 0-6-16,0 0-1 0,0 0-5 0,-9 9-16 15,-5 7-19-15,-14 2-37 0,2 2-41 16</inkml:trace>
  <inkml:trace contextRef="#ctx0" brushRef="#br0" timeOffset="14484.8285">989 6597 414 0,'0'0'56'0,"0"0"-10"0,0 0-9 16,0 0-9-16,0 0-9 0,0 0-4 15,0 0-7-15,0 0-4 0,0 0-2 0,133-37-2 16,-93 27-4-16,5-2-4 16,0 2 0-16,-9 3-5 0,-10 3 4 15,-14 0-4-15,-8 4-6 0,-4 0-14 16,0-1-24-16,0 1-18 0,3 0-31 0,-3 0-31 15</inkml:trace>
  <inkml:trace contextRef="#ctx0" brushRef="#br0" timeOffset="14852.5599">996 7002 390 0,'0'0'65'0,"0"0"-10"16,0 0-10-16,0 0-10 0,0 0-11 0,0 0-11 16,0 0-5-16,0 0-6 0,0 0-1 15,119-66 2-15,-89 53-6 0,5-1-1 0,2 1 1 16,-4 1-1-16,-12 4 2 16,-4-1 0-16,-4 3 0 0,-3 1-2 15,-1 1-2-15,-5 2-4 0,-4 2-11 0,0-1-31 16,0 1-60-16,2 0-119 0</inkml:trace>
  <inkml:trace contextRef="#ctx0" brushRef="#br0" timeOffset="15325.7726">1438 6679 476 0,'0'0'29'16,"0"0"-8"-16,0 0-9 0,0 0-10 0,0 0-1 16,0 0-2-16,0 0 0 0,0 0 1 15,0 0-7-15,0 0 3 0,61 13 2 16,-49 4 2-16,-2 1 2 0,-3 2-2 15,0 2-2-15,-2-7 4 0,-4 2-2 16,1-5 0-16,-2-1 2 0,0 1 0 16,0-7 1-16,-2 1-1 0,2-6 1 15,0 0 1-15,0 0 4 0,0 2 2 16,0-2-3-16,0 0-3 0,3 0-3 16,3-14-4-16,4-5 2 0,-3-6 1 0,2 1-1 15,2-1 0-15,-2 2-1 0,-2 3 2 16,-1 5 1-16,-1 8 1 0,0 0 1 15,-2 4-2-15,1 0-3 0,1 1-10 16,-5 2 5-16,1 0 2 0,4 8 4 16,-1 7 9-16,6 7-4 0,-4 1-1 15,1 1-3-15,2 1 0 0,1-1-3 0,-6-2 0 16,5 0-7-16,-2-2-11 16,0-6-29-16,-1-4-43 0,-3-2-102 15</inkml:trace>
  <inkml:trace contextRef="#ctx0" brushRef="#br0" timeOffset="15847.9554">1807 6647 334 0,'0'0'39'15,"0"0"-11"-15,0 0-10 0,0 0-8 16,0 0-6-16,0 0-1 0,0 0-2 0,0 0-5 15,0 0 3-15,59 178-6 0,-50-168 4 16,3-3 0-16,-4 0-3 0,-3-6 8 16,-1 2-1-16,2-3 4 0,0 0 1 15,1 0-3-15,9-9 2 0,-9-2 1 16,2-1 1-16,-4-2 3 0,0-3 1 16,-4-2 3-16,2-5 3 0,0 7 0 0,-3-1 2 15,0 5-4-15,0-1-2 16,0 2-2-16,3 0-5 0,-3 1 0 15,0 7-5-15,3-1-3 0,-3 5-6 0,0-1-9 16,0 1-6-16,6-2 1 0,-1 0 1 16,4 2 2-16,6 0-8 0,-1 2-13 15,-1 3-6-15,1-2-2 0,-6-1 5 16,2 2 12-16,1-1 11 0,1-3 11 16,5 0 10-16,-8 0 8 0,7 0 7 0,-6-3 11 15,-4-3 12-15,1 1 14 0,-4 2 9 16,0 0 4-16,-3 3-7 0,0-2-11 15,0 2-15-15,0-1-11 16,3-1-11-16,-3 2-9 0,0-1-7 0,0 1-2 16,0 0 1-16,0 0 2 0,0 0 5 0,4 4 0 15,-3 7 0-15,2 6-2 16,-1-5 0-16,2 5-1 0,-1 2-1 16,0-4-6-16,0 1-4 0,0-2-14 15,0-7-19-15,-2-2-35 0,3 0-21 0,-4-5-69 16</inkml:trace>
  <inkml:trace contextRef="#ctx0" brushRef="#br0" timeOffset="15999.0665">2238 6470 403 0,'0'0'45'0,"0"0"-15"0,0 0-15 15,0 0-19-15,0 0-11 0,0 0 0 0,0 0-1 16,0 0 4-16,0 0-6 0,0 0-24 15,3 17-38-15,-3 4-77 0</inkml:trace>
  <inkml:trace contextRef="#ctx0" brushRef="#br0" timeOffset="16585.0358">2321 6629 524 0,'0'0'24'0,"0"0"-16"0,0 0-18 16,0 0 5-16,0 0 1 0,0 0 4 16,0 0 6-16,0 0-9 0,0 0-1 15,75 43-2-15,-68-31-1 0,-1 2-1 16,0-2 1-16,-2-2 1 0,0 0 1 16,-4-1 0-16,0-4 4 0,0 6 1 0,0 0 4 15,0-6 2-15,-4 3 1 16,0-6 1-16,1 1 1 0,-6-1-3 0,3-2 2 15,-3 0-3-15,-2-2-1 16,8-6-2-16,-3 1-5 0,5-3-3 0,1-7-6 16,1 0-3-16,8-3-8 0,10 2-6 15,4 1-6-15,3 3-1 0,6 2 8 16,5 0 5-16,-2 4 10 0,0 2 6 16,-11 1 2-16,-3 4 3 0,-10 1-2 15,-4 0 2-15,-1 0 3 0,-6 0 9 0,2 0 9 16,1 0 4-16,-2 3 6 0,2 1 0 15,-3 1-6-15,0 1-2 16,-3 5-4-16,-1 4-3 0,-1-4-2 16,-2 3-1-16,4-5-3 0,0 1-2 0,3 2-1 15,-1-7-2-15,1 8-2 0,0-7 0 16,0 5-1-16,0 1 2 0,4-7 0 16,2 3-1-16,4-5 1 0,7 1-3 15,-2-7 0-15,8 3-1 0,-4-5-1 16,-3-3 1-16,-5 1-1 0,1-2-1 0,-3-1 3 15,-5 3 1-15,-1-3 2 0,-3 0 3 16,0-2 0-16,-3-4 0 16,-4-2 1-16,-5 4-2 0,2 4 0 0,0 3-1 15,-2 1 1-15,2 2-2 0,3 2-2 16,0-1 1-16,2 1-4 0,1 2-4 0,-3-1-11 16,7 1-25-16,0 0-46 0,0 0-45 15,0 0-84-15</inkml:trace>
  <inkml:trace contextRef="#ctx0" brushRef="#br0" timeOffset="17345.1824">2899 6612 597 0,'0'0'30'0,"0"0"-5"16,0 0-9-16,0 0-12 15,0 0-5-15,0 0-3 0,0 0-1 0,0 0-1 16,0 0-1-16,0 0-2 0,35 44-2 16,-27-25 2-16,-2 1-4 0,-6-3-2 0,3 1 1 15,-3-4 3-15,0-2 2 16,0 3 3-16,0-10 4 0,0 3-1 16,0-8 4-16,0 0 7 0,0 0 0 15,0 2 4-15,0-2-3 0,0 1-5 0,3-1-3 16,3-8-3-16,1-5 2 0,3-6 1 15,2 3 0-15,-2-2 0 16,0 1 2-16,-3 6-3 0,2-1 2 0,-2 6-1 16,0-1 2-16,-1 0-1 0,-3 4-1 15,3 1-4-15,-6 2-6 0,0-1 3 16,4 1 1-16,3 0 3 0,2 3 5 16,3 7-3-16,-1-1 0 0,-5-3 0 15,4 4-1-15,0-2 1 0,-1-2-1 16,-5-3 0-16,5 2 3 0,-5-3-1 0,-1-1 0 15,7 2 1-15,-4-3-4 0,4 0-2 16,7 0-3-16,-5-4-5 0,5-3-2 16,-5 0 0-16,0-3 2 0,-4 4 4 15,-2 0 6-15,-2 5 4 0,-4 1 3 16,0-2 2-16,0 2-1 0,2-1-3 0,-1-1-1 16,1 2-4-16,-1-2 1 0,1 2-2 15,-1-1-10-15,1 1 9 0,-1 0 2 16,6 0 4-16,-3 0 6 15,4 1-6-15,-1 4-1 0,3 0-2 0,-3-1 1 16,-4-2 0-16,6 1 0 0,-6-2-3 16,1-1 0-16,6 0-3 0,-4-1-4 15,3 1-4-15,2 0-1 0,-1-5 2 16,2-1 1-16,-1 0 5 0,1-1 2 16,4 0 3-16,-9 2 6 0,6 0 1 0,-4 2 3 15,-5 1 1-15,-1 0-1 0,-3 2-3 16,0 0 0-16,7 0-2 0,-2 0-1 15,6 0 0-15,-2 0 1 16,-2 4-1-16,-1 0-1 0,4-1 1 0,-3 2 1 16,-4-4 1-16,0 2-1 0,-3-3 0 15,6 0-1-15,0 0-2 0,-1 0-2 16,4 0-3-16,-3 0-4 0,-2-1-3 16,5 1-3-16,-5-2-4 0,2 1-11 15,-2-1-17-15,-4 2-25 0,0 0-37 16,0 0-19-16</inkml:trace>
  <inkml:trace contextRef="#ctx0" brushRef="#br0" timeOffset="24717.4641">2890 5708 328 0,'0'0'-7'0,"0"0"-7"0,0 0-1 16,0 0 8-16,0 0 6 0,0 0 5 16,0 0 1-16,0 0 0 0,-3 29-2 0,5-2 3 15,2-2-1-15,-1 5 2 16,0 2-1-16,-3 0-1 0,3 1-1 15,-3-4-2-15,-3-2 0 0,3-8 2 16,-3-2 2-16,2-6 0 0,-2 0 5 0,0-1 3 16,1-5 4-16,-2 1 4 0,0-3 1 15,1 0-1-15,-6-2-8 0,-1-1-3 16,-3-5-4-16,-3-11-3 0,3-3-1 16,0-5-1-16,3-7-2 0,0-7 1 15,4-5-3-15,3-8-1 0,0-4-2 0,5-6-2 16,-2-5 4-16,7-3-2 0,7 5 3 15,4 7-1-15,5 5 3 0,4 9 1 16,4 6 0-16,-1 7 1 0,6 3-1 16,-1 5 0-16,-2 4-3 0,-1 4 1 15,-4 5-4-15,-8 3-5 0,-3 6-3 16,-4 0 1-16,-3 11 3 0,2 7 3 16,-11 7 4-16,-1 7 4 0,-13 7-1 15,-4 5 3-15,-11 6-1 0,-5 4 0 16,-3 2-1-16,-3 1-2 0,3-2 1 0,1-9 0 15,8-4 0-15,2-5 4 0,9-8-5 16,5-9 2-16,6-9-2 16,4 0-2-16,1-5 0 0,0 3 4 15,1 3 2-15,8-2 1 0,5 2 3 0,1-3-5 16,8-1-1-16,6-1 0 0,0 2-2 0,6-1 1 16,1 3-1-16,1 1 0 0,2 0 0 15,-1 2 0-15,4 0 0 0,-2-1-1 16,-5-1 0-16,1-2 1 15,-7-1-1-15,-7-4 3 0,-9-2 0 0,-7-1 4 16,-2-2 4-16,0 1 8 0,2-1 8 16,-2 2 4-16,-4-2 1 0,0 0-14 15,0 0-9-15,2 0-7 0,-1 0-6 16,-1-6 3-16,2 0-3 0,1-4-7 16,-2 7-10-16,5-7-13 0,7 1-22 0,0 1-27 15,13-2-39-15,10 1-81 16</inkml:trace>
  <inkml:trace contextRef="#ctx0" brushRef="#br0" timeOffset="25933.7148">14012 4055 285 0,'0'0'27'0,"0"0"-9"0,0 0-16 16,0 0-4-16,0 0 0 0,0 0 2 15,0 0 6-15,0 0-4 0,0 0 0 16,-42 69 3-16,32-46 1 15,3-3 2-15,-1-7-2 0,4 4 0 0,1-7-2 16,-1 1 0-16,3 1-2 0,1-7 2 16,0 4 3-16,0-5 6 0,0 1 3 15,1 2 1-15,5-5-4 0,2 1-4 16,7 0-7-16,1-3-4 0,7-1-4 16,-4-6-3-16,-2-5-1 0,-2-3 2 0,-3 0 4 15,-4 3 7-15,-2-2 3 0,-5 5 3 16,1-2 0-16,-2 1-3 15,-3 3-1-15,-2-3 0 0,-5 6-3 0,-6 1 0 16,0 3 0-16,-4 0-2 0,0 5 4 16,5 7-1-16,1-3 0 0,5 2-1 15,3-2 1-15,2 1-1 0,0-2-1 16,2-3 2-16,1 0-1 0,1-5 2 16,0 4-1-16,0 3 1 0,0 0 1 15,1 3 1-15,2-7 1 0,4 0 0 0,-1-2-1 16,3-1-3-16,7 0-1 0,-3-4-4 15,0-3 2-15,-2-3 0 0,-2-1 1 16,0 0 1-16,-2-3-1 0,-3 5 0 16,1-2 0-16,-2 1-1 0,-3 5-4 15,0-3-8-15,0 4-7 0,-6 3-15 0,-7 0-34 16,-6 1-75-16,-4 9-71 16</inkml:trace>
  <inkml:trace contextRef="#ctx0" brushRef="#br0" timeOffset="27731.2898">9515 8666 388 0,'0'0'48'0,"0"0"-4"15,0 0-10-15,0 0-7 0,0 0-6 16,0 0-5-16,0 0-3 0,0 0-3 16,0 0-4-16,-5-37-2 0,4 37-1 0,-5 0-1 15,-5 0 0-15,-4 11 1 16,-1 4 1-16,2 6 0 0,-5 1 1 16,7 3-1-16,0-1-1 0,1-1-2 15,4-1 1-15,1-7-2 0,1 1 0 0,3-4-1 16,2-1 1-16,0 1-1 0,0-2 0 15,2-2 1-15,3-1-1 0,2-1 0 16,2-5 0-16,0 2-1 0,5-3-1 16,4 0-3-16,-1-1 0 0,6-7 0 15,-5 0 1-15,-3-2 2 0,-3-1 1 0,-1 3 0 16,-3-2 4-16,-4 2 0 16,-2 3 1-16,-1 1-1 0,-1-2 2 15,0-1 1-15,0-3 1 0,-1 1-1 16,-5 3-3-16,-2 2 0 0,-3 3-1 0,-4 1-1 15,0 2 2-15,-6 9-2 0,1 3 1 16,4 1 0-16,3 0-1 0,4-3 0 16,1 0-1-16,4-2-1 0,1 0 0 15,1 1-2-15,1-7-1 0,1 7-1 16,0-6-1-16,1 1 1 0,5 1-5 0,4-7-1 16,3 2-7-16,0-2-6 15,6-2-5-15,0-6-2 0,-5-3 2 0,2-3 10 16,-3-2 7-16,-4 4 16 0,-2-3 10 15,-4 6 7-15,-3-4 6 0,0 3 1 16,-2 0-1-16,-6-2 0 0,1 4-4 16,-2-1-5-16,0 4-2 0,-2 2-6 15,-1 0-2-15,3 3 0 0,-2 0-4 16,2 0 0-16,0 3-3 0,4-2 0 16,-1 6-3-16,3-3-2 0,3-1-4 15,-1 2-11-15,1 0-17 0,0 2-48 16,0 3-80-16,4 2-70 0</inkml:trace>
  <inkml:trace contextRef="#ctx0" brushRef="#br0" timeOffset="29802.2887">9771 7601 99 0,'0'0'43'0,"0"0"3"0,0 0 0 15,0 0-6-15,0 0-7 0,0 0-7 0,0 0-5 16,0 0-2-16,0 0-5 0,0 0-2 15,-83-226-4-15,54 211-2 0,-8 2-1 16,-5 1-3-16,-7 4 0 16,-9 4-2-16,-10 4-1 0,-6 2 0 0,-10 10 1 15,-7 8 1-15,-4 6 2 0,-5 6 2 16,-3 6 3-16,2 4 4 0,-2 6 5 16,-1 1 5-16,3 3 1 0,0 4 3 15,4 2-2-15,3 9-7 0,6 6-1 16,7 5-8-16,4 9-2 0,9 4 0 0,9 6 0 15,7 1-1-15,10 6 2 0,11 1-4 16,10 4-4-16,9 4 1 0,9 2 2 16,6 2-1-16,19 2 1 0,11 2-2 15,9-2-4-15,16 1 3 0,11-9-2 16,8-7-1-16,14-13 4 0,9-8-3 0,7-11 6 16,7-9 2-16,6-14-2 0,3-9 2 15,3-15-1-15,1-16-1 0,3-9 2 16,-1-19 0-16,5-13 0 15,-2-15-1-15,1-8 0 0,0-10 0 0,-1-5-2 16,-2-12 2-16,-3-8-3 0,-1-11 2 16,-3-11 2-16,-3-10-1 0,0-14-3 15,-3-11 0-15,-3-10 1 0,-4-13 1 16,-8-2 2-16,-7-3 2 0,-17 3 0 16,-14 2 0-16,-20 10-1 0,-19 14 1 15,-21 13-3-15,-14 18 0 0,-26 17-1 0,-16 21-3 16,-19 15 0-16,-16 14-1 15,-14 13-1-15,-3 6 0 0,-6 9-6 0,-3 3 5 16,5 4-5-16,1 6 2 0,10 0 1 16,9 4-5-16,14 0-2 0,10 0-10 15,8 1-17-15,12 2-30 0,6 0-62 16,9 0-122-16</inkml:trace>
  <inkml:trace contextRef="#ctx0" brushRef="#br0" timeOffset="31534.542">10498 9363 567 0,'0'0'1'15,"0"0"-2"-15,0 0 4 0,0 0 2 16,0 0 0-16,0 0-4 0,0 0-1 0,0 0-3 16,0 0 1-16,20 222-5 0,-17-185-1 15,0-2-2-15,1-6 1 0,-2-8 4 16,-2-1 3-16,1-7 5 15,-1-8-1-15,2 2 4 0,-2-7 6 0,0 0 2 16,0 0 2-16,0 0-5 0,0 0 0 16,0-15-7-16,1-7 0 0,-2-10 0 15,1-6-4-15,1-7 2 0,-1-4-3 16,5-2 1-16,2-1-1 0,4 6 1 16,0 7-1-16,-1 10 1 0,-2 9-3 0,-2 10-2 15,-3 7 0-15,3 3 2 0,5 1 1 16,1 11 1-16,5 7 2 15,-4 6 1-15,-1 4-1 0,-1 0 1 0,-2 2-1 16,3-4 0-16,-4 0 1 0,1-3 0 16,-2-9 1-16,-1 0 0 0,0-8 0 15,-5-2 3-15,2-1 1 0,-3-4-2 16,7 0-1-16,4-3-4 0,4-8-4 16,3-6 0-16,-2-7-1 0,-5-3 0 15,5-3-3-15,-3-5 1 0,1 1-5 0,1-1 1 16,1 3 2-16,-3 5 4 0,-3 9 5 15,0 4 3-15,-4 6-2 0,-3 5 0 16,0 0-2-16,-2 3 2 16,4 9 1-16,1 8 1 0,2 4 0 0,-2 4-3 15,-3-3-1-15,3 2-2 0,-2-4-3 16,4 2-4-16,-2-4-5 0,0-2-10 16,1-4-15-16,5-5-10 0,2-4-2 15,5-3 3-15,8 0 5 0,1-5 6 16,0-9 2-16,1-3 6 0,-2-3 15 0,-1-2 9 15,-3 2 11-15,-4-2 5 0,-3 0 11 16,-7 7 12-16,-5 7 5 0,-1 3 8 16,-3-1-2-16,0 1-2 0,0-1-3 15,-6 1-4-15,-4 5-2 0,-7 2-3 16,-7 9-1-16,4 4-6 0,0 3-4 0,7 3-5 16,-1 2-4-16,3 0-4 0,1-7-2 15,7 1-3-15,3-4 0 0,0-2-1 16,0 1 0-16,7-7 0 0,-1 2-2 15,5-7-4-15,4 0-4 0,1-3-8 16,3-11-2-16,3-1 1 16,-6-5 4-16,-2-1 9 0,1-3 3 0,-4 1 4 15,-4 9 2-15,-1-1 3 0,-3 4 5 16,0 7 0-16,-2-1-1 0,-1 5-3 16,0-2-3-16,0 2-3 0,0 0-1 15,2 0 3-15,-2 0 1 0,1 0 0 0,1 4 2 16,3 4-4-16,3 5 0 0,-4-7-1 15,8 2-1-15,-4-3 0 16,4-6-1-16,4 1-3 0,1 0-2 0,5-4-4 16,-5-8-3-16,3 1-6 0,-5-5-2 15,5 1 2-15,-4-3 6 0,-3 1 8 0,0-2 4 16,-4 7 6-16,-5 3 3 16,-1 6 4-16,-3-5 4 0,0 2-4 15,0 0-4-15,0 1-1 0,0 5-3 0,-3 0 2 16,-3 0 0-16,-4 2 1 0,0 0-2 15,4 5-2-15,-1 1-1 16,3 2-1-16,1 1-1 0,3 0-1 0,0 1 0 16,-3-2-3-16,7-1-2 0,3-1-5 15,1-1-4-15,0-2-7 0,1 1-6 16,1-3-2-16,0 1 0 0,-2 1 2 16,0-2 6-16,1 1 4 0,-2 1 7 15,-4-2 8-15,0 5 4 0,-3-4 1 16,0 6 3-16,0 2 4 0,0-4 4 0,-3 1 2 15,-3-1 1-15,0 0-6 0,2-5 0 16,1 0-4-16,3-3-4 0,-3 0-11 16,3 0-18-16,-2 0-33 15,-1-5-37-15,3-7-49 0</inkml:trace>
  <inkml:trace contextRef="#ctx0" brushRef="#br0" timeOffset="31749.6796">11677 9215 328 0,'0'0'71'0,"0"0"-10"16,0 0-11-16,0 0-12 0,0 0-9 16,0 0-8-16,0 0-6 0,0 0-5 15,0 0-1-15,0 0-3 0,26 3 3 16,-22 3-3-16,-1 2 1 0,1 1-2 16,-2 2-3-16,-1-1 1 0,-1 2-4 0,0 1 0 15,0-3 0-15,0 1-6 0,-1-2-1 16,-1 2-13-16,-2-3-24 15,1 4-56-15,3-7-107 0,0 2-38 0</inkml:trace>
  <inkml:trace contextRef="#ctx0" brushRef="#br0" timeOffset="32906.1953">13317 3333 118 0,'0'0'37'15,"0"0"1"-15,0 0-3 0,0 0-5 16,0 0-2-16,0 0-3 0,0 0-6 0,0 0-4 16,0 0-5-16,-987 477-2 0,921-393-4 15,11 8 3-15,11 5 5 16,10 4-1-16,9 5 2 0,13 7-2 0,11 1-3 15,4 6-2-15,13 3 5 0,13 0 0 16,6-3-1-16,8-6 2 0,8-5-3 16,8-6-1-16,10-7 4 0,6-9-1 15,9-9 5-15,7-13 0 0,6-9-3 16,9-13 2-16,7-11-3 0,7-12-3 16,5-10 0-16,7-10-2 0,2-5-3 0,1-15 1 15,-2-12-2-15,0-11-4 0,-6-14 1 16,-4-12-3-16,-4-15 1 0,-5-12 2 15,2-13-2-15,-5-6-2 0,-5-8 1 16,-5-9 0-16,-8-4 1 0,-7 1 5 16,-9 2 1-16,-14 4-2 0,-10 8 2 15,-10 6-2-15,-17 9 2 0,-17 15 2 16,-14 9-4-16,-25 11-3 0,-21 10 1 16,-21 7-7-16,-18 8 5 0,-14 6-3 15,-16 7-1-15,-8 4 0 0,-4 4-4 0,2 6 0 16,5 5-4-16,11 3-2 0,14 10-6 15,17 1-13-15,16 3-15 16,17 9-14-16,12 4-8 0,12 6 3 16,8 3 3-16,3 4 10 0,7 3-2 0,2 5 1 15</inkml:trace>
  <inkml:trace contextRef="#ctx0" brushRef="#br0" timeOffset="33529.7955">14942 5464 316 0,'0'0'35'16,"0"0"-4"-16,0 0-8 0,0 0-8 15,0 0-10-15,0 0-1 0,0 0-8 0,0 0 4 16,0 0 2-16,0 0 0 0,-185 46 0 15,157-12 0-15,6 4-2 0,2 2 2 16,2-1-1-16,6 1-1 0,5-2-1 16,7 2-1-16,0-3 1 0,3-5-1 15,7-1 1-15,4-5-1 0,2-3 0 16,3-8 6-16,1-4-2 0,6-8 4 16,2-3-6-16,4-4-4 0,2-10 0 15,3-5-10-15,1-4-4 0,0-6-2 0,-2-3-13 16,0-5-11-16,1-9-4 15,-3-3-10-15,2-4 17 0,-4-4 20 16,-2 1 21-16,-4 0 21 0,-5 8 13 16,-7 6 13-16,-7 11 7 0,-2 8 1 0,-4 9-11 15,-1 8-13-15,0 0-18 0,0 6-6 16,0-2-4-16,-1 2 2 0,-9 9 5 0,-3 10 1 16,-2 10 0-16,5 5-1 15,-1 4-3-15,6 2-2 0,2 2 0 16,0 1-1-16,3-2 1 0,-1 0-4 0,5-2-2 15,1 1-2-15,1-3-5 0,-1-5-2 16,1-3-5-16,1-5-11 0,-1-5-27 16,4-2-4-16,-1-6-21 0,4-5-43 15</inkml:trace>
  <inkml:trace contextRef="#ctx0" brushRef="#br0" timeOffset="33916.3946">15614 5616 365 0,'0'0'60'16,"0"0"-10"-16,0 0-23 0,0 0-10 16,0 0-8-16,0 0-7 0,0 0 2 15,0 0-3-15,0 0 2 0,-83 1 0 16,62 21 1-16,-1 3-2 0,4 1 1 16,5 0-3-16,4-2-2 0,3-3 1 0,2-3 1 15,4 0-1-15,0-8 1 0,1 6 0 16,4-8 0-16,5-5-2 15,4 2-2-15,2-5-6 0,7 0-5 0,-2-5-2 16,-1-10 1-16,-1 2 6 0,1-2 4 16,-4-2 6-16,-6 0 2 0,-3 4 2 0,-1 1 4 15,-1 4 1-15,-3 2 3 16,-1 3 0-16,-1 3-3 0,0-2-5 16,0 2-2-16,0 0-4 0,2-2 2 15,-2 2 3-15,0 0 3 0,0 0-2 0,0 7-1 16,0 7 1-16,1 2-2 0,5-2 1 15,3 3-2-15,4-5-1 16,1-4 0-16,4-1-4 0,2-4-6 0,3-5-11 16,3 2-21-16,3-5-22 0,0-6-19 15,3-1-18-15,0-6-20 0</inkml:trace>
  <inkml:trace contextRef="#ctx0" brushRef="#br0" timeOffset="34185.0478">16027 5553 292 0,'0'0'56'0,"0"0"-7"15,0 0-5-15,0 0-10 0,0 0-9 16,0 0-6-16,0 0-2 0,0 0-5 16,0 0-1-16,0 0-3 0,-94 59-1 15,94-40 1-15,0-3-3 0,0 6 2 16,1-1-6-16,6-1-2 0,-1-2-1 16,0 1-1-16,-2-5 0 0,-1-1-1 0,-2-2 2 15,-2-2 1-15,1 2 0 16,0-2 1-16,-3 0 0 0,-3-1 1 15,-1-1 1-15,-3-2 1 0,3-1 1 0,2-3-2 16,-5-1-1-16,3 0-1 0,1 0-3 16,2 0-3-16,1 0-8 0,1-4-20 15,2-6-29-15,0-5-39 0,14-1-45 16,4-7-63-16</inkml:trace>
  <inkml:trace contextRef="#ctx0" brushRef="#br0" timeOffset="34521.3249">16291 5589 435 0,'0'0'40'16,"0"0"-6"-16,0 0-13 0,0 0-6 0,0 0-6 15,0 0-4-15,0 0-2 0,0 0 1 16,0 0-1-16,0 0 1 16,-94 23-1-16,88-6 1 0,0 3 2 15,1 1-3-15,2 0 2 0,3 1-4 0,0-1-1 16,-2-1 0-16,7 0-1 0,-2-5-3 15,2-1 1-15,-2-5-2 0,0 0 2 16,0 1-2-16,0-5 1 0,-2 0 1 16,-1-5-1-16,0 0 7 0,0 0-2 15,0 2 1-15,0 3 1 0,-1 1-2 0,1-1 3 16,-3 6-1-16,2-6 2 0,-2-3 1 16,-2 6-1-16,2-5 2 15,-1 0 1-15,1 0-2 0,3-3 0 16,-1 0-4-16,1 0 4 0,-2 2-3 0,1-2-1 15,0 0-3-15,-1 1-7 0,2-1-19 16,0 0-61-16,0 0-109 16,0 0-56-16</inkml:trace>
  <inkml:trace contextRef="#ctx0" brushRef="#br0" timeOffset="34662.4744">16550 5814 554 0,'0'0'22'0,"0"0"2"16,0 0-6-16,0 0-8 0,0 0-3 16,0 0-10-16,0 0-14 0,0 0-116 15,0 0-117-15</inkml:trace>
  <inkml:trace contextRef="#ctx0" brushRef="#br0" timeOffset="37660.4932">14060 4453 180 0,'0'0'15'0,"0"0"5"0,0 0-1 16,0 0-2-16,0 0-3 0,0 0 0 16,0 0-1-16,0 0 1 0,0 0-1 15,4-15-2-15,-4 13 3 0,0 1-2 16,0-1-3-16,0 2-1 0,0-1-7 16,0 1-6-16,0-2-7 0,0 2-5 15,0-2 10-15,1 2 10 0,5 0 10 0,5 0 9 16,4 2-6-16,6 4-1 0,3 0-2 15,5-1 1-15,3 1-4 0,6-2-1 16,6 1 0-16,6 1-2 0,9 0-3 16,9-1-1-16,4 0-3 0,9 1-1 15,3-4 0-15,3 3-2 0,2-2 2 16,7 2-2-16,4-3 1 0,5 3-1 16,12-2-4-16,1 4-4 0,3-3-3 15,-1 1 0-15,0 3 0 0,-2-5 5 16,-2 5 2-16,-9-4 3 0,-7 1 1 0,-9 3 2 15,-7-4 0-15,-6 1 3 0,-10-2 3 16,-6 0 1-16,-7-3 2 16,-7 2-2-16,-1-2 0 0,-4 1 0 0,0-2-3 15,-3 2-1-15,2-1 1 0,0 1-2 16,3-1 1-16,1 2-1 0,-1-2 0 16,0 2 0-16,-2-2 1 0,-5-2 0 15,-3 2-1-15,-5 0 0 0,-8 0 1 16,-5 0 0-16,-5-2 0 0,-8 1-3 15,2 1-3-15,-6 0-4 0,0-1-7 0,0 1-6 16,0-6-3-16,-3-4-5 0,-7 0 0 16,-9-2-12-16,7 5-17 0,-5 0-39 15</inkml:trace>
  <inkml:trace contextRef="#ctx0" brushRef="#br0" timeOffset="38109.2536">16631 4342 195 0,'0'0'29'0,"0"0"-6"15,0 0-4-15,0 0-6 0,0 0-1 0,0 0-5 16,0 0-1-16,0 0-5 0,0 0-5 15,0 0-5-15,-20-32-6 0,20 30-5 16,0 2 9-16,0-1 6 0,0 1 7 16,0 0 6-16,3 0-4 0,8 0 2 15,2 7 0-15,1-1 0 0,4 4-1 0,4-1-1 16,-2-1 1-16,0 1-1 0,2 2-2 16,-1-1 0-16,-2 4 1 15,3 3-2-15,-5 0 0 0,1 2-1 16,-1-1 1-16,-4 2-3 0,0 2 1 0,-3-2-3 15,-4 3 1-15,0 1 0 0,-2 3 3 16,-2 2 5-16,-4 1-1 16,2 2-1-16,-6 3-1 0,-5-2 2 0,-4 0 2 15,-2-3 1-15,-5-1 1 0,-1-4 0 16,0-6 1-16,0-1-1 0,1-3 0 16,1-4 1-16,3-2-4 0,-2 0 1 15,7-2-4-15,-3-1-6 0,6 1-10 16,1 0-25-16,1-1-52 0,0-2-81 15</inkml:trace>
  <inkml:trace contextRef="#ctx0" brushRef="#br0" timeOffset="38272.8121">16845 5100 435 0,'0'0'27'0,"0"0"9"0,0 0 4 15,0 0-6-15,0 0-12 0,0 0-18 16,0 0-16-16,0 0-38 0,0 0-81 16,0 0-108-16</inkml:trace>
  <inkml:trace contextRef="#ctx0" brushRef="#br0" timeOffset="47300.7391">18212 4006 280 0,'0'0'25'0,"0"0"0"0,0 0 2 16,0 0-5-16,0 0-7 0,0 0-8 15,0 0-7-15,0 0-2 0,0 0 1 0,15-14 2 16,-9 17 2-16,1 11 0 0,-2 6 4 16,-1 6 1-16,-4 6 2 15,-3 5-1-15,2 3-2 0,-6 7-3 16,-1 0-2-16,-2 5 0 0,0 5-2 0,-2 0-2 15,1 4 0-15,-1-4-1 0,1 0 2 16,1-2 0-16,2-8-1 0,1-6 4 16,4-12-2-16,0-6 1 0,2-11 1 15,-1-6 4-15,1 1 4 0,1-7 8 16,-2 0 3-16,2 0-2 0,-1-2-7 0,1-15-7 16,-4-9-3-16,1-14-1 15,6-3 1-15,-3-4-3 0,4-4 3 0,2-6-5 16,4 1 3-16,4-5-1 0,2 0-2 15,3-2 5-15,6-2-4 0,2-1 3 16,4 3 1-16,2 0-1 0,1 7 1 16,3 6-4-16,-1 7 1 0,0 8 0 15,0 9 0-15,-1 4 2 16,-3 10-1-16,-9 4 0 0,-2 5-2 0,-6 3-1 16,-1 0-1-16,1 10 1 0,-4 5 3 0,-6 3-2 15,-5 8 2-15,0 5 2 0,-6 6-2 16,-10 6 3-16,-4 1 0 15,-5 5 2-15,-8-2-2 0,-6-2-1 16,-2-4 0-16,1-3 0 0,1-4 2 0,3-3-3 16,6-4-2-16,2-4-7 0,9-6-8 15,6-4-20-15,6-6-37 0,7 3-58 16,0-6-91-16</inkml:trace>
  <inkml:trace contextRef="#ctx0" brushRef="#br0" timeOffset="47946.9094">18713 4224 398 0,'0'0'32'0,"0"0"0"0,0 0-4 16,0 0-5-16,0 0-7 0,0 0-7 15,0 0-4-15,0 0-1 0,0 0-4 16,0 0 3-16,-116 115-5 0,116-98 1 0,0 4 0 15,9-4 0-15,0-4 1 0,1-5 1 16,3-2-1-16,4-3 0 0,2-3-3 16,6-2-3-16,1 1-3 0,-3-9 3 15,-4-2 1-15,-2-1 3 0,-4-4 2 16,-1 2 0-16,-10 0 1 0,-2-1 1 0,0 1 3 16,-7-5 0-16,-4 5-1 0,2 4 1 15,0 4-1-15,-1 0 2 16,2 3-1-16,-1 0 2 0,4 2 1 15,0 0-1-15,5 2 1 0,-1-1-4 0,1 1-5 16,0 0-2-16,0-5-4 0,11 1-2 16,8-4-3-16,7-3-5 0,4 2-3 15,3 0-1-15,-1 1-3 16,2-1 7-16,-3-1 3 0,-3 0 11 0,-5 1 6 16,-6 4 8-16,-8 0 6 0,-5 3 7 0,-4 2 4 15,0-1-3-15,0 1-3 0,2 0-10 16,-2-2-2-16,0 2-3 0,0-1 1 15,0-1 0-15,-6 2 1 16,-3 0-2-16,-2 0-1 0,6 0-3 0,-3 0-3 16,5 0 0-16,0 2 0 0,0 1 1 15,3-3 1-15,0 5-2 0,0 5 1 16,4 3-1-16,5 6 0 0,-2-6 0 16,5 1-4-16,-2 0-1 0,-1 0-3 15,2 1 1-15,-4 5 0 0,1 1 2 0,-4 4-5 16,-1-1 5-16,-2-6-2 0,-1 0 3 15,0 0 3-15,-4-2 1 0,-2-1 3 16,-1 1 1-16,-4-7 0 0,5-3 1 16,-2 0 0-16,5-3 1 0,3-3-2 15,-1 0-2-15,-3 0-3 0,-1 0-9 16,0 0-19-16,0-7-38 0,5-7-39 16,10-8-61-16,5-8-55 0</inkml:trace>
  <inkml:trace contextRef="#ctx0" brushRef="#br0" timeOffset="48425.4391">19367 4026 522 0,'0'0'13'0,"0"0"-5"15,0 0-5-15,0 0 6 0,0 0 4 16,0 0 0-16,0 0 3 0,0 0-7 0,0 0-5 16,0 0-2-16,-26 77-2 0,24-65 0 15,1-2 0-15,-1 3-1 0,1-8 2 16,-1 7-2-16,2-7 0 15,0-1-1-15,-1 2 0 0,1-6-1 0,-1 0 0 16,1 0 1-16,0 2-1 0,0 4 2 0,0 0-2 16,0 5 2-16,0 0 0 15,0 1 0-15,0 6 1 0,0 1 2 16,-2 7-3-16,2-2 2 0,-3-2-3 16,-4 5 1-16,4-11-1 0,0 1 1 0,0-6 1 15,2-5 0-15,1 0 2 0,0-6 6 16,-1 0 3-16,1 0 7 0,0 1-1 15,0-1-6-15,0 0-5 16,1-6-6-16,8-9 3 0,2-6-1 0,4-4 0 16,0 1-6-16,2 0 2 0,3 0-2 15,-3 0 3-15,0 6-1 0,4 3-1 16,-10 4 2-16,-3 5-1 0,0 3 0 16,-2 2-1-16,-2-1 0 0,5 2 0 15,0 3 1-15,2 6 2 0,4 5 0 0,-2 1 1 16,-5 0 0-16,0-3 2 0,-2 0 2 15,-2-3-2-15,0 0 2 0,-1 1-3 16,-2-5 0-16,5 3 0 0,-3-6 2 16,3 3-2-16,1 2-2 0,5-7-6 15,2 0-18-15,8-7-53 0,2-8-155 16,2 0-32-16</inkml:trace>
  <inkml:trace contextRef="#ctx0" brushRef="#br0" timeOffset="49774.9406">17833 5250 419 0,'0'0'30'16,"0"0"-5"-16,0 0-12 0,0 0-5 16,0 0-2-16,0 0 1 0,0 0 2 15,0 0 0-15,0 0 0 0,0 0-3 16,-31 116-1-16,25-80-3 0,0 4-2 16,4 0 3-16,-5 1-1 0,4-5 0 0,-2 1 0 15,-1-1 2-15,2-4-4 0,-2-1 0 16,1-4-2-16,0-9 0 0,1-2 0 15,1-4-3-15,2-8-5 0,-5 4-11 16,4-3-12-16,1-2-10 0,-1 1-28 16,2-4-56-16,-1 0-48 0</inkml:trace>
  <inkml:trace contextRef="#ctx0" brushRef="#br0" timeOffset="50167.6679">17690 5331 332 0,'0'0'69'15,"0"0"-11"-15,0 0-12 0,0 0-12 16,0 0-6-16,0 0-4 0,0 0-3 16,0 0-6-16,0 0-6 0,1-13-6 0,10 7-2 15,8-2-1-15,0 2-1 16,3 2 1-16,-2 2-1 0,2-1 0 0,1 3 0 15,-2 0-3-15,-2 3-1 0,1 5-2 16,-2 2-1-16,-2 4-2 0,-2 5 2 16,-1 1-2-16,-3 1 2 0,-4 5 2 15,-1-1 4-15,-3 4-3 0,-2 0 3 16,-2 1 2-16,0-3 0 0,-4 2 0 0,-2-1 2 16,-3 0 4-16,-3 1-5 0,-2 0 4 15,-4 2-2-15,-3-5 0 16,-2-2 1-16,2-1-2 0,-6-1-1 15,3 0 0-15,0-4 1 0,-1-1-1 0,4-3-2 16,2 0 0-16,5-7-2 0,5-2-5 16,2-1-5-16,3-2-24 0,3 0-42 15,-1-2-79-15,3-5-75 0</inkml:trace>
  <inkml:trace contextRef="#ctx0" brushRef="#br0" timeOffset="50754.1576">18391 5611 504 0,'0'0'36'0,"0"0"-8"0,0 0-5 15,0 0-8-15,0 0-7 0,0 0-4 16,0 0-2-16,0 0 1 0,0 0-2 0,-122 44 2 15,112-25-3-15,0 5-2 16,0-2 0-16,6 2 0 0,1-3 0 0,1-4-1 16,1 0 1-16,1 0-2 0,3 1 0 15,4 2-4-15,-3-6 1 0,5-3-2 16,-3-3 4-16,2-4 2 0,0 2 3 16,3-6 1-16,4 0 1 0,-1 0-1 15,2-7 0-15,-2-3 1 0,-3 1-1 0,-3-1 2 16,1 0-1-16,-2 0 2 0,-1-4-1 15,-2 6 1-15,-1-4 0 0,2 4 2 16,-4-5-3-16,3 3 1 0,-4 5-2 16,3-5 0-16,-2 5-1 0,1 0-1 15,1-4-1-15,0 4-2 0,3-2-1 16,1 1-2-16,3 1 1 0,-1 1 0 0,1 2 0 16,3 0-1-16,-3 2-1 0,2 0 0 15,-2 0-3-15,3 7 1 16,-6-5-2-16,6 6-1 0,-9-2 1 0,2 0 2 15,0 2 1-15,-5-5 5 0,2 2 1 16,0-2 2-16,-2 2 2 0,1-1 0 16,-1 0 1-16,-1-4 2 0,0 0-1 15,0 0 1-15,2 0 2 0,-2 0 3 16,1 2-2-16,1 0 0 0,-1-1-2 16,5 2-3-16,-2-1-3 0,1 1-3 15,6-3-1-15,-5-1-4 0,4 1-4 0,3 0-7 16,-4-2-14-16,1-1-16 0,3 0-12 15,-4-1-28-15,-1 1-22 16,4-1-50-16</inkml:trace>
  <inkml:trace contextRef="#ctx0" brushRef="#br0" timeOffset="51992.0038">19681 3920 272 0,'0'0'53'0,"0"0"-9"15,0 0-7-15,0 0-5 0,0 0-8 16,0 0-4-16,0 0-6 0,0 0-4 16,0 0-2-16,3-22-5 0,-3 21-6 0,0 1-1 15,1 0 0-15,-1 0 3 0,0 1 4 16,0 16 1-16,0 4-3 0,0 8 1 15,-1-3-2-15,1-7 0 0,0 1 1 16,0 2 1-16,0-10 2 0,-2 5 0 16,8-5 6-16,5-2 5 0,4 0 5 15,5-7 1-15,7-3-5 0,8-1-7 16,7-9-3-16,10-5-4 0,5-6 0 16,5-5-1-16,4-7 0 0,-1-2-1 15,2-2 2-15,-2-3-1 0,-3 2 1 0,-4 1-1 16,-7 5 2-16,-6 5 0 0,-11 4 2 15,-5 3 1-15,-12 10 4 0,-9 2 0 16,-4 7 1-16,-4 1-1 0,0-2-4 16,0 2-1-16,2-1 0 0,-2-1-5 15,1 1-1-15,-1 1-3 0,2-2 0 0,-2 2-3 16,1-2-1-16,-1 2 1 16,3-1-5-16,-3 1 0 0,0 0 0 15,1 0-7-15,-1 0-3 0,0 0-10 16,0 5-20-16,-1 5-17 0,-9 4-25 0,-1-2-41 15,-6 5-64-15</inkml:trace>
  <inkml:trace contextRef="#ctx0" brushRef="#br0" timeOffset="54889.7254">14291 3700 53 0,'0'0'26'0,"0"0"-2"0,0 0 1 15,0 0-6-15,0 0-3 0,0 0-4 16,0 0-2-16,0 0-3 0,0 0-1 16,0 0-3-16,0 0 0 0,0 0-2 15,0 0-4-15,0 0-6 0,0 0 1 16,0 0 4-16,0 0 2 0,0 2 8 0,0 4-2 16,-1 6-1-16,-4 6-1 0,5-7-1 15,-1 6-1-15,1-5 0 0,0-2 1 16,0 0-1-16,0-5 2 0,0 2 0 15,0-7 3-15,0 0 8 0,0 0 12 16,0 1 22-16,0 0 15 0,0-1-1 16,6 0-14-16,1-4-19 0,7-10-18 15,2-7-5-15,0-4 3 0,2-9-5 16,0-1 1-16,2-5-3 0,-2-5-3 16,4-1 1-16,-1-3-1 0,0-5 0 0,0 3 0 15,2-1 1-15,-4 5 1 0,3 1 4 16,-2 0 1-16,-2 7 1 0,-4 2 1 15,-1 5-1-15,-3 2 0 16,-1 12-4-16,-5 1 0 0,0 7-2 0,-2 5 1 16,-1 0 1-16,-1 5-1 0,0-2-2 0,0 2-2 15,3-1 2 1,-3-1-1-16,2 1 0 0,-2-1 0 0,0 1-1 16,1-1-3-16,-1 1-1 0,0-1-2 15,2 1-2-15,-2 1 0 0,0-2-4 16,0 2-4-16,0-1 2 0,1 1-2 0,-1 0-2 15,0 0-6-15,0 0-14 0,0 3-23 16,0 9-32-16,-3 6-48 0</inkml:trace>
  <inkml:trace contextRef="#ctx0" brushRef="#br0" timeOffset="55582.32">14369 3005 122 0,'0'0'6'0,"0"0"-9"16,0 0-5-16,0 0-3 0,0 0 4 16,0 0 5-16,0 0 5 0,0 0 2 15,0 0-5-15,-20 2 2 0,17 2-3 0,3-4 5 16,0 5 8-16,0 1 7 0,0-1 8 15,0 2 4-15,4-6-2 0,8-1-9 16,8 0-8-16,5-5-5 0,7-7-4 16,1-5-3-16,2-3 2 0,4-3-2 15,-2 1 0-15,1 0 1 0,-5-3-1 0,0 4 1 16,-7 1-1-16,-4 2 0 0,-6 4 1 16,-4 4 2-16,-4 4-3 15,-5 2-4-15,0 3-5 0,-3 1-9 16,0 0 8-16,0 0 6 0,0 1 9 0,0 15 5 15,-3 5-3-15,-7 9 2 0,3 0-2 16,-3 3 0-16,2-1-4 0,0-2 1 16,5 0-5-16,-1-3 2 15,4-5-1-15,0-5 1 0,0 0 1 0,1-8 0 16,2 0-2-16,1 0-4 0,-2-4-2 0,5 3-7 16,-4-4-14-16,0-1-28 15,-2 2-96-15</inkml:trace>
  <inkml:trace contextRef="#ctx0" brushRef="#br0" timeOffset="57075.9551">15247 2594 137 0,'0'0'48'0,"0"0"-1"16,0 0-7-16,0 0-14 15,0 0-6-15,0 0-1 0,0 0 1 0,0 0 1 16,0 0-1-16,0 0-3 0,42-157 0 16,-34 146-1-16,0-1 3 0,-4 3-7 15,1-1 1-15,-2 7-3 0,-3 3-3 0,0-1-5 16,0 1-4-16,1 0-7 0,-1-1-2 15,0 1 3-15,5 0 1 16,1 10 10-16,2 7-5 0,0 9 5 0,-2 2-3 16,0 7 0-16,-3 2 0 0,-3 8 1 15,1 3-1-15,-2 2 2 0,1 3 0 0,-3-3 1 16,0-4-1-16,-4-8 1 0,4-4-2 16,0-10 2-16,2-9-3 15,1-9 1-15,0-6-1 0,0 0 1 16,0 0 1-16,0 1-1 0,-3 1 2 0,3-1 4 15,0 1 1-15,0 0 5 0,0-1-1 16,0 1-4-16,0-2-8 0,0 0-9 16,0 0-5-16,3-14-2 0,4-9-1 15,3-5-9-15,0 0-11 0,3-4-10 16,1 0-13-16,1 0-10 0,-1-2 2 0,-2 2 4 16,4-2 17-16,-6 6-12 0</inkml:trace>
  <inkml:trace contextRef="#ctx0" brushRef="#br0" timeOffset="57744.8777">15302 2463 88 0,'0'0'46'16,"0"0"6"-16,0 0 5 0,0 0-8 16,0 0-18-16,0 0-12 0,0 0-10 15,0 0-5-15,0 0-1 0,-5-16-1 16,25 6 1-16,4-4-7 0,8-3 8 16,1 5-8-16,3 0 8 0,2 0-4 15,1 5 1-15,0 3-2 0,0 2-3 0,0 1 2 16,-3 1-4-16,-4 3 0 0,-3 6 1 15,-3 0 3-15,-7 4-6 0,-5-1 5 16,-2-2-6-16,-5 3-1 0,-1 1 6 16,-5 1-1-16,-1 5 5 0,-1 2 2 15,-11 1 2-15,-2 1 0 0,-8 1 3 16,-1-1-3-16,-3 1 1 0,-2 1 0 16,-2-3-3-16,2-3 1 0,2 2 0 15,5-7 0-15,5-3 1 0,6-6-2 16,3-1-1-16,4-2-2 0,0-1-1 0,0 1 0 15,3-3-4-15,-2 0-1 0,2 0 11 16,0 0 0-16,2 1 6 0,11-1 2 16,7 0-7-16,6 0-3 15,1 0 1-15,-2 0-3 0,1-1-6 0,0 1 2 16,-4 0 0-16,-3 3-2 0,-2 4 4 0,-2 4-4 16,-1 0 2-16,-2 1 2 0,0 2-1 15,-1 0 2-15,-4-4-1 16,0 0-2-16,-1-1 3 0,-3 1-2 15,0-2 2-15,-3 2 2 0,0 0 3 0,0 1 4 16,-6 3 1-16,-5 0 2 0,-4 3-2 16,-4-2 1-16,-5-3-1 0,0 0 0 15,-5 2-2-15,-1-3 0 0,-2-2-1 16,0-4-1-16,2 1 1 0,11-2 1 16,6-3 0-16,0 1-3 0,8-2 2 0,-1 0-3 15,0 0-1-15,6 0-3 0,-2 0-14 16,2 0-17-16,-1 0-22 0,1 0-29 15,1-10-32-15</inkml:trace>
  <inkml:trace contextRef="#ctx0" brushRef="#br0" timeOffset="59023.2333">16057 2680 255 0,'0'0'31'0,"0"0"-1"0,0 0-12 0,0 0-16 16,0 0-5-16,0 0-3 0,0 0 2 15,0 0 7-15,0 0-4 0,0 0-3 16,59-6 1-16,-43 18-1 0,-1 2 2 0,-1 3 1 16,-4 0-3-16,-1 3 1 15,-1-2-1-15,-3-2 2 0,-2 0 1 16,-2-5 2-16,-1 1 3 0,0 3 3 0,0-4 3 15,-1 2 1-15,-7-2 3 16,1-4-2-16,-4 1-1 0,3-3-1 0,4-4-1 16,-2 2 2-16,6-3 3 15,-5 0 0-15,-1 2 2 0,0-2-8 0,1 0-6 16,5-5-6-16,0-9-6 0,3-2-2 0,9-9 0 16,8 1 0-16,6-2-2 0,3-3 0 15,9 0 1-15,2 0 2 16,2 3 0-16,0 4 5 0,-3-1 0 15,-4 5 1-15,-2 1 0 0,-5 1 4 0,-5 6 2 16,-8 2 4-16,-6 4 4 0,-4 2 1 16,-5 2-1-16,0 0-1 0,0 0-6 15,0 0-1-15,0 0 2 0,0 0-3 16,-9 3 0-16,-8 6 1 0,-6 3-1 16,1 7-1-16,-4-1 1 0,3 4-4 0,1-2 1 15,3 2-1-15,5-1 0 16,5-7 0-16,3 1 1 0,5-4 2 0,-1-6-1 15,1 5 4-15,1-5 1 16,0 0 5-16,1 1 4 0,4-5-3 0,3 1 0 16,8-2-4-16,-1 0-4 0,8-9-1 15,-3-2-1-15,-1-5 1 0,1-1 0 16,2-1 0-16,-5 1 1 0,2 1-1 16,-3-1 2-16,-5 7 0 0,1-1 1 15,-6 5 0-15,-3 3 1 0,0 0 1 0,-3 3-2 16,0 0-7-16,0 0-8 0,1 0-3 15,1 0 4-15,-2 0 7 0,2 0 5 16,1 0 1-16,0 5-2 0,1 5 1 16,1-1 1-16,-2 0 0 0,0 2 1 15,1-3 1-15,-1 0 0 0,0-4 2 0,2 3 2 16,-2-4 0-16,0 0 1 0,8-1-1 16,1-2-4-16,4 0-2 0,6-7 0 15,1-3-6-15,-4-5 3 16,0 1 0-16,-2 1 0 0,-1 1 2 0,-6 2 0 15,0 4 0-15,-7 5 3 0,-3 1-3 16,0 0 1-16,0 0-2 0,2 0-3 16,-1-2-6-16,0 1-4 0,1-1-1 15,-1 2 6-15,1-1 3 0,-1-1 6 16,4 2 5-16,-2 0-4 0,3 8 2 0,0-1-1 16,2 0 0-16,2 3 3 0,6-5 0 15,3 3 1-15,2-3-3 16,4-5-1-16,1 0-1 0,3-1-2 15,1-7-5-15,2-3 1 0,1-1-2 0,-1 0-1 16,0-2 0-16,0 1 0 0,-2 2 2 16,-5-1 1-16,-5 1 3 0,-6 3 2 15,-3 0 2-15,-6 4-1 0,-2 1 2 16,3-5 2-16,-3 5 0 0,-2-1 3 16,2 1 2-16,-3 3-2 0,0-2-5 0,0 2-10 15,0 0-6-15,2-2 0 0,-2 2 4 16,0 0 7-16,-6 7 6 15,-7 7-4-15,0 2-1 0,1 1-2 0,7-1-2 16,-1-3-2-16,1-4 2 0,4-4 0 16,1 0 3-16,0-5 4 0,0 0 1 15,0 0 3-15,0 1 1 0,0-1 0 16,3 0-6-16,7-4-5 0,7-10-3 16,1-8-1-16,-1 1 3 0,-2-4-1 15,-3 2-1-15,-3-3 0 0,0 1 0 0,-1-1-2 16,-2-1 5-16,-3 2 0 0,3-1 2 15,-4 7 8-15,-1 4-4 0,0 3 10 16,-1 7 4-16,2-1 3 0,-2 6 4 16,0-1-2-16,0 1-9 0,0-1-8 15,0-1-10-15,0 1-12 0,0-1-3 0,0 2 1 16,0-2 9-16,0 2 7 0,0 4 12 16,1 11-6-16,3 8 1 15,1 6 1-15,-2-2-8 0,1 4 8 16,2-2-7-16,0 0-2 0,1 0 2 0,0-1-5 15,0 0-5-15,2-3-5 0,0-4-4 16,2-6-3-16,-2-4-21 16,7-6-32-16,1-7-37 0</inkml:trace>
  <inkml:trace contextRef="#ctx0" brushRef="#br0" timeOffset="59792.7216">17682 2466 281 0,'0'0'28'15,"0"0"-7"-15,0 0-11 0,0 0-9 0,0 0-8 16,0 0 1-16,0 0 6 0,0 0 6 16,0 0 7-16,0 0 3 0,-6-8-2 15,9 7-1-15,9 1-1 0,5-3-3 16,3 0-1-16,-1-4-2 0,0 0-1 16,-1-1-2-16,2-5-1 0,-3 1-1 0,-1-2-4 15,0-2 7-15,-5 5-3 0,-3 4 6 16,-5 4 0-16,-3 3 5 0,0-2-4 15,0 2-3-15,0-1-4 0,0-3-5 16,0 4-2-16,0-1 3 0,-5 2 0 16,-6-1 3-16,-7 10 4 0,-2 4-6 15,6 1 2-15,3-3-4 0,4 2 0 16,2-3 0-16,-1-1 1 0,3 1 1 16,3-2 0-16,-2 2 0 0,2-3 6 15,0 2-1-15,5-2 4 0,1-1 1 0,3-4-2 16,6 0 1-16,2-3-4 0,8 0-3 15,0-2-1-15,4-7-2 0,1-1 0 16,2-2-5-16,1-5-1 16,-3 4 1-16,2-3 0 0,-6 2 6 0,-4-1 0 15,-9 6 4-15,0-2-3 0,-7 5 5 0,-3 3 4 16,-1 0 1-16,-2 3 0 16,0 0-1-16,0 0-6 0,0 0-3 0,0 0-2 15,0-2-1-15,0 2 1 16,-7 0 1-16,-5 5 3 0,1 3-5 0,1 1 6 15,4-3-6-15,0 1 1 0,1 4 0 16,3-8-1-16,1 2 3 0,1-5 0 16,-2 0 3-16,2 3 3 15,0 2 2-15,0-2 0 0,10 1-1 0,2-4-2 16,4 0-3-16,7-7 0 0,-1-4-1 0,1-3-4 16,-6-3 2-16,2-6-7 15,0 0-1-15,-3 0 3 0,-5-1-5 16,1-1 6-16,-7 0 4 0,-2 1-4 15,-1-1 5-15,-1 4 2 0,-1-1 3 0,-6 1 2 16,1 6 4-16,-2 3 2 0,2 3-1 16,2 4 2-16,-1-2 0 0,4 4 0 15,-3-2 0-15,2 2-2 0,1 3-5 16,-2-2-10-16,2 2-8 0,0 0 3 16,0 0 1-16,0 0 7 0,0 2 4 15,-1 13-2-15,1 5 0 0,4 7-1 16,3-1 0-16,-1 0 0 0,4 0 0 15,-1 0 2-15,-2 0 4 0,3-1-6 16,-4-1 2-16,1-2-5 0,1-2-11 0,1-3-3 16,-1-5-9-16,3-2-18 0,7-5-35 15,6-2-56-15,9-4-52 0</inkml:trace>
  <inkml:trace contextRef="#ctx0" brushRef="#br0" timeOffset="59929.3569">18826 2290 445 0,'0'0'22'16,"0"0"-3"-16,0 0-6 0,0 0-8 16,0 0-7-16,0 0-10 0,0 0-2 15,0 0-3-15,0 0-12 0,8-6-45 0,-8 16-128 16</inkml:trace>
  <inkml:trace contextRef="#ctx0" brushRef="#br0" timeOffset="62628.8075">15877 6647 142 0,'0'0'45'15,"0"0"-4"-15,0 0-1 0,0 0 1 16,0 0-1-16,0 0-2 0,0 0-3 0,0 0-2 16,-14-52-6-16,14 47-1 0,0-1-5 15,0 2-3-15,0 4-3 0,-1-1-3 16,1-4-1-16,0-2-2 0,0 2-2 15,0 0 2-15,0 5-5 0,0-2-3 16,0 2-3-16,0 0-4 0,0 0 1 16,0 0 0-16,4 15 4 0,2 9 3 15,2 12-1-15,0 11 3 0,-6 3-4 16,3 7 2-16,-2 4-2 0,0-1-2 16,-2-1 5-16,1 1-6 0,2-7 2 0,-3-4-3 15,2-9 0-15,0-4 0 16,-3-13 1-16,3-3 0 0,-2-8 0 15,1-8 2-15,-1 3 1 0,-1-7 1 16,0 0 4-16,0 0-1 0,0 0-2 0,2 0 0 16,-2-3-4-16,0-13 2 0,0-7 2 0,0-4-2 15,-3 8 1-15,1 1 0 16,1 6-1-16,1-2 0 0,0 1-1 16,1 1 0-16,-1 1-2 0,0 2-1 15,3 1 2-15,3 2-3 0,3-3 3 0,-1 4 1 16,4-4-1-16,2 2-1 0,-5 4 0 15,7-5 0-15,0 2-5 0,-1 0 4 16,0-1-6-16,-3 2 1 0,5-2-2 16,-8 4-2-16,7-4-2 0,-3 0-4 15,-1-2 1-15,6-2-2 0,-6 2 4 16,-2 1 5-16,-1-2 4 0,-2-2 6 16,-1 2 4-16,1-4 2 0,-1 3 1 15,-5-2-1-15,2 1 2 0,-3-4 0 16,1 2 3-16,-1 0 1 0,0 2 1 0,0 6 1 15,0 2 0-15,0 4-3 0,2-2-3 16,-2 2-4-16,0-2-3 0,0 2-3 16,0-1 1-16,-3 1 1 0,-4 6 2 15,2 9 0-15,-2 5 1 0,4 3 0 16,0 2-1-16,2-3 0 0,1 1 0 0,0-2-1 16,0 2 5-16,0 0-4 0,4 0 2 15,3-1-3-15,-2 0-4 16,1-2-2-16,-5 0-6 0,5 0-11 15,-3-7-22-15,0 4-35 0,0-5-79 0,1 0-40 16</inkml:trace>
  <inkml:trace contextRef="#ctx0" brushRef="#br0" timeOffset="63115.3017">16414 6976 341 0,'0'0'6'15,"0"0"3"-15,0 0 4 0,0 0-3 16,0 0-4-16,0 0-2 0,0 0-2 16,0 0 0-16,0 0 1 0,0 0-2 15,49 83-1-15,-46-69 2 0,0-5-2 0,-2-5 2 16,1 1 1-16,-2-5 4 0,0 5 2 15,0 0 1-15,0 0 3 0,-2 0 2 16,-4-5-1-16,-3 0 1 0,-3-7-3 16,-2-6-5-16,2-5-1 0,5-6-3 15,1-5-4-15,0-1 2 0,2-6-5 16,4-1 1-16,0-4-1 0,1-7 0 16,5 1 2-16,5-2-1 0,6 2 3 15,4 2-2-15,4 4 2 0,2 6 2 16,-1 6-2-16,-2 7 1 0,-3 4 1 0,-5 7-1 15,-2 2-2-15,-5 6 0 0,-3 1-1 16,5 1-2-16,0 1 2 0,3 3 0 16,1 5 1-16,-6 7 2 0,-4 3 2 15,-2 4 3-15,-5 3-1 0,1 4 0 16,-12 3 1-16,0 3-2 0,-7 4-1 0,-3-4 2 16,-2 1-3-16,-4-1 0 0,-3-3-2 15,0-3 0-15,2-3-11 0,4 2-16 16,1-8-34-16,5-2-63 15,9-5-94-15</inkml:trace>
  <inkml:trace contextRef="#ctx0" brushRef="#br0" timeOffset="67840.5614">14054 4721 0 0,'0'0'5'0,"0"0"4"0,0 0 3 15,0 0 5-15,0 0 2 0,0 0-6 16,0 0-4-16,0 0-7 0,0 0-1 16,11-18 3-16,-9 13 4 0,-1 3 2 0,-1 2 3 15,0-2 6-15,0 2-3 16,2-3-3-16,-2 1-7 0,1 0-2 16,-1 1-3-16,0-1-2 0,2 1 0 15,-2 1-3-15,0-1-3 0,0 1 0 0,1-2-1 16,-1 2 8-16,0 0 2 0,0 0 4 15,0 0 0-15,0 0-3 0,-1 11 0 16,-4 5-2-16,1 4 0 0,0 1-1 16,-2 4-1-16,3 1 2 0,0 3 1 15,-1 4 2-15,1 6 0 0,0 3-1 16,-1 4 1-16,1 4-1 0,-1 4 3 0,4 5-3 16,-2 3 1-16,1 7 0 15,-1 7-2-15,7 5 3 0,0 3-3 16,1 5 4-16,1 6-1 0,2 5-2 0,1 4 1 15,-1 4-4-15,1 6 0 0,-2-2 1 16,1 4 2-16,-3 3-2 0,1 0 1 16,-5 2-2-16,-1 3 1 0,-2-1 3 15,-1 6-2-15,-5-2 0 0,1 5 1 16,-3 0 0-16,-2-1 2 0,2-1-3 0,3 1 2 16,1-3-4-16,2 1-1 15,2-3 1-15,6 3 1 0,7-4-1 16,2 1 0-16,5 0 1 0,3 4-1 15,2 4 0-15,0 3 1 0,2 7-1 0,-2 1 1 16,5 1 1-16,-2-1-1 0,-1-2 0 16,3-3-1-16,-4-9 1 0,3-8 0 15,-1-7-2-15,-4-8 3 0,0-5-3 16,-4-4 0-16,-2 0 3 0,-2-5 0 16,-2-1 1-16,-3 1 2 0,-3-4 0 0,-1-2 0 15,0-2-1-15,-5-4-1 0,5-6 2 16,-6-6-3-16,1-5 2 0,1-4 1 15,-4-10 0-15,2-5 1 0,-1-9 1 16,1-13 1-16,0-10 0 0,0-8 0 16,0-6 2-16,0 0 2 0,0 0-3 0,0 0-3 15,0 0-5-15,-2 0-5 16,-3-15-1-16,-5-10 0 0,-2-9-1 16,3-2-1-16,-5-5-8 0,-1-5-12 15,-3-9-16-15,2-8-19 0,-3-8-50 0</inkml:trace>
  <inkml:trace contextRef="#ctx0" brushRef="#br0" timeOffset="68963.8043">12307 4548 19 0,'0'0'22'0,"0"0"-1"16,0 0 3-16,0 0 1 0,0 0 2 0,0 0 0 15,0 0-2-15,0 0 0 0,0 0-3 16,-1378 261 0-16,1255-236-3 15,9 1-6-15,5 0-3 0,1-2-3 0,2 3-3 16,1-1-1-16,5 5 0 0,5-1-3 16,2 2 1-16,-1 4 0 0,-3 1-1 15,3 3 1-15,-3 1-1 0,6-1-1 16,3 0 0-16,3 1-2 16,4 1 1-16,4 1 0 0,-1 0-2 0,3-3 1 15,1 2-2-15,3-4-1 0,6 0 2 16,7-4-1-16,5-1-1 0,2 1 1 0,2-2 2 15,4-2 2-15,-4-3 1 16,4 2 0-16,-4-4-4 0,4-4 2 16,-1 1-1-16,2-6 0 0,0-2-2 0,6-2 0 15,5-2 1-15,5-2 0 0,12-3-1 0,5-2 2 16,5-1-2-16,6-2 0 16,0 0-8-16,0 0-16 0,-1 0-23 15,-1 0-14-15,2 0 4 0</inkml:trace>
  <inkml:trace contextRef="#ctx0" brushRef="#br0" timeOffset="70844.9006">18411 8076 369 0,'0'0'49'0,"0"0"-10"16,0 0-8-16,0 0-7 0,0 0-4 15,0 0-4-15,0 0-3 0,0 0-5 16,0 0-2-16,0 0-3 0,-9-62-2 16,7 60-2-16,-4 2 0 0,-5 0 0 15,-4 7 2-15,-7 6 0 0,-1 9 2 16,-5 3 0-16,-1 9-1 0,-5 6 0 0,-4 4 1 16,-2 4 2-16,1 1 0 0,1 0 2 15,3 0-5-15,5-1-1 0,4-6 0 16,6-3 0-16,8-3 1 15,3-7-2-15,9-3 0 0,0-4 0 0,6-4 1 16,7-4 1-16,6-6 1 0,2-5-1 16,4-3-1-16,6-5-3 0,1-7-2 15,2-6-4-15,1-4-4 0,-1-3 1 16,0-1-2-16,-4 0 5 0,-1 2 0 16,-3 1 4-16,-7 4 2 0,-5 5 5 0,-6 8 3 15,-5 3 3-15,-3 3-1 0,0-1-2 16,0 1-3-16,0 0 0 0,0 0 1 15,0 0-1-15,-2 9 2 0,-5 6-1 16,-1 7-1-16,3-1 0 0,-1-6-1 16,5 5-1-16,1 0-1 0,0-2 0 15,0 1 0-15,-2-3 1 0,5-5-1 16,0-2-2-16,0 2-1 0,0-3-1 16,1 2-5-16,-3-6-7 0,2 1-9 15,-3-5-29-15,3 3-38 0,0 2-60 0,0-1-70 16</inkml:trace>
  <inkml:trace contextRef="#ctx0" brushRef="#br0" timeOffset="72010.1281">18521 8469 348 0,'0'0'35'16,"0"0"-5"-16,0 0-5 0,0 0-6 0,0 0-7 15,0 0-2-15,0 0-3 0,0 0-3 16,0 0-2-16,79 39-1 0,-71-22-2 16,-2 3 1-16,-2 1 3 0,-3 0-3 15,-1 2 2-15,0-1 1 0,-7-4 3 16,0 1 2-16,-2-4 1 0,3-4 0 16,-4-1-2-16,4-3-1 0,4-4 1 0,-3 0-1 15,5-3-1-15,-1 0-4 16,1 0-3-16,0 0-8 0,0 0-7 0,1-13-4 15,2-9 2-15,9-4 5 0,8 1 4 16,6 3 8-16,7 0 0 0,6 2-5 16,3 1 1-16,3 3-5 0,2-3-1 15,-3 4 0-15,1 0-1 0,-5 0 4 16,-4 3 3-16,-2-2 6 0,-4 2 3 16,-2 1 0-16,-5-1 3 0,-4 4 5 0,-5 0 5 15,-7 4 9-15,-4 1 3 0,2 1 1 16,-5 2-1-16,0-7-10 0,0 0-2 15,0-3-5-15,0-1-2 16,-2 6-2-16,-4-1 0 0,2 3-2 0,-7-2-2 16,0 1 0-16,0 4-1 0,-5 0 4 15,1 12-2-15,-3 5 1 0,3 2-3 16,1 0 0-16,3 4 0 0,1-1 0 16,0 3-1-16,3-2 0 0,4-5-1 15,2-1 0-15,-1 0 0 0,2-5-1 0,2 4 0 16,5-4-1-16,-1-6 2 0,8 3-1 15,1-6-1-15,5-3-1 0,7 0-4 16,4-2 3-16,2-7 0 16,0-3 2-16,5-5 1 0,1-1 0 0,0 1-2 15,0-1 1-15,-3 0 1 0,-4 3 0 16,-5 3 1-16,-8 5 1 0,-10 2 0 16,-5 3-1-16,-4 2-1 0,0-1 1 15,0 1 4-15,0 0-2 0,0 0 3 0,-1 0 0 16,-12 0-5-16,-8 3 6 0,-3 5-2 15,6-1 0-15,4 1 1 0,2-1-2 16,4 0-1-16,1 0-2 0,-1 3 1 16,5-7-2-16,2 1 1 0,1-4-3 15,-2 0-1-15,2 5 0 0,0-2-2 16,8 3-1-16,5-3-6 0,3-3-4 16,4-2-3-16,-1-2 0 0,-2-4-2 15,-7 2 3-15,3-1 4 0,-6 2 5 16,-2 2 6-16,-1 1 2 0,-4 2-1 0,0-1 1 15,0 1 3-15,2 0 6 0,-1 0 2 16,1 0 3-16,1 4-2 0,-2 7-1 16,3 5-2-16,-1-6-1 0,0 5 0 15,0-5 0-15,3-3 2 0,-2 1 1 16,5-5-2-16,1 1 0 0,1-4-6 16,9 0-1-16,0-1-1 0,7-10-3 0,0-1 1 15,2-3 1-15,-3-5-1 0,2-2-1 16,-1-2-2-16,-3-2-1 0,0-3-2 15,-4-1 0-15,-4 1 3 0,-3-1 4 16,-4 0 5-16,-3 11 4 0,-3-1-1 16,-2 8 3-16,-1 5-2 0,0-5 4 0,0 8-1 15,0-2 2-15,0 1-4 16,0 5-2-16,0-1-3 0,0 1-3 16,0 0-1-16,0 0 0 0,0 0 1 15,0 1 2-15,0 11 0 0,0 8-1 0,0 4-1 16,-1 1 2-16,2 1-3 0,2-1 1 15,-3 0-6-15,0 0 0 0,0-1-1 16,0-2 0-16,0-5-3 0,-4-2 0 16,2-2 2-16,1-7 3 0,-1 0 7 15,2-6 4-15,-1 0 3 0,1 0 3 16,0 2-1-16,-2-1 0 0,2-1-2 0,0 0-4 16,0 0-1-16,3-9 0 15,7-7 0-15,3-2-2 0,0 1-2 16,2 0-2-16,1 5-4 0,4-2-1 0,0 3-3 15,5-1-12-15,4 6-26 0,5 1-56 16,1 5-100-16,-2 0-28 0</inkml:trace>
  <inkml:trace contextRef="#ctx0" brushRef="#br0" timeOffset="72337.2488">20544 8214 617 0,'0'0'2'16,"0"0"-4"-16,0 0 1 0,0 0 0 0,0 0 1 15,0 0 3-15,0 0-1 16,0 0 0-16,0 0 0 0,0 0 1 0,1 93-3 15,-2-63 1-15,0 1-2 0,-2-1-2 16,3 2 0-16,0-5 0 0,-2 1 2 16,2-4 0-16,5 0-1 0,-3-8 0 15,0 0-2-15,2-8 1 0,1 0-1 16,2 1 0-16,-4-6-2 0,5 0-9 16,-2-4-17-16,7 1-27 0,5 0-27 15,0-3-28-15,4-6-29 0</inkml:trace>
  <inkml:trace contextRef="#ctx0" brushRef="#br0" timeOffset="72534.2398">20467 8468 386 0,'0'0'71'0,"0"0"-3"0,0 0-21 16,0 0-19-16,0 0-17 0,0 0-8 0,0 0-3 15,0 0 0-15,0 0-3 0,73-45-2 16,-40 35-4-16,5 0-13 0,-1-1-12 16,2-1-52-16,0-3-56 15,-4-2-42-15</inkml:trace>
  <inkml:trace contextRef="#ctx0" brushRef="#br0" timeOffset="72684.3721">20593 8125 358 0,'0'0'38'0,"0"0"-5"16,0 0-7-16,0 0-11 0,0 0-6 16,0 0-7-16,0 0-5 0,0 0-6 15,0 0-13-15,0 0-16 0,101 31-27 16,-70-14-39-16,-2 1-36 0</inkml:trace>
  <inkml:trace contextRef="#ctx0" brushRef="#br0" timeOffset="73601.9285">20840 8516 462 0,'0'0'41'0,"0"0"-2"0,0 0-5 15,0 0-13-15,0 0-11 0,0 0-8 16,0 0-4-16,0 0-5 0,0 0-1 16,51-41-4-16,-29 28-2 0,-1 2-4 15,0 2 2-15,-6 3 5 0,2 1 4 0,-6 4 5 16,-7 1 5-16,7 0 0 15,-7 0 2-15,4 0 1 0,0 5 2 0,-4 0 1 16,2 3 1-16,-2-1 0 16,3 3-3-16,-2-1 2 0,-1 1 1 0,-1-3 0 15,1 1 1-15,-2-5-3 0,1 0-2 16,-3-3 0-16,4 1-2 0,2 1-2 16,2-2-4-16,9 0-2 0,-3 0-4 15,6-5 0-15,-3-6 0 0,2-1-2 16,2-5 0-16,0 1-1 0,1-3 0 0,1 2 2 15,-3-2 3-15,-1 0 2 0,-1 2 3 16,-3 3 0-16,-4 3-1 0,-2 0 2 16,-3 5-1-16,3-1 3 0,-3 0 0 15,-3 4 2-15,5-4 0 0,-5 4 2 16,0-1 2-16,4-2 1 0,-4 4 1 16,0-2-3-16,0 3-3 0,-3 1-1 15,0 0 0-15,0 0-2 0,5 0-4 16,3 5 5-16,-1 5 0 0,4 7-2 15,-6 3 4-15,2 3-6 0,-4 0-1 0,0 0-2 16,2-1 0-16,-3 0-1 0,3-2-4 16,-4-4-3-16,4-1-16 0,-1-2-3 15,-3-9-10-15,1 7-11 0,-1-6-6 16,1-1-8-16,-1 3-16 0,-1-7 10 16,0 0 14-16,0 0 18 0,0 0 24 0,0 0 16 15,-3-5 12-15,-3-6 15 0,-4-1 16 16,5 2 10-16,-4-3 10 0,4 6-2 15,1 3-3-15,1-4-4 0,2 3-12 16,0 1-10-16,-1-5-12 0,4 4-8 16,-2-2-4-16,4 0-4 0,4 0-3 15,5 2 0-15,3 0-4 0,5-1 4 16,3 4-2-16,1 2-4 0,-1-2-2 16,-2 2-7-16,0 5-3 0,-8 0-3 15,-1 0-3-15,-5-1 3 0,-6-1 4 0,5 2 7 16,-4-1 5-16,0-1 3 0,0 2 4 15,-3-5 5-15,0 0 5 0,0 0 3 16,0 5 2-16,0 0 1 0,0 1 0 16,0 1 0-16,0-7 0 0,0 0-1 15,0 0-2-15,0 2-1 0,0 0-3 16,0-1-3-16,0 1-5 0,0-2-7 0,0 0-6 16,0 2-4-16,5-2-4 15,5-2-2-15,4-8 0 0,2 0-2 16,3-4-5-16,-5-1 3 0,2-1 4 0,2-4 8 15,-3-1 10-15,-1-1 5 0,0 4 5 16,-5 3 5-16,-3 2 5 0,-2 4 8 16,-2 4 3-16,1 3 5 15,-3 2-7-15,0-2-2 0,0 2-9 0,0-2-5 16,2 1-4-16,-2-1-7 0,0 0-9 0,1 1-6 16,-1 1-2-16,2 0-1 15,-2 0-2-15,4 0-10 0,1 5-26 16,2 7-45-16,3 6-57 0</inkml:trace>
  <inkml:trace contextRef="#ctx0" brushRef="#br0" timeOffset="73911.0908">21955 8440 308 0,'0'0'34'0,"0"0"4"0,0 0 2 16,0 0-8-16,0 0-7 0,0 0-13 15,0 0-8-15,0 0-6 0,0 0-1 16,0 0-2-16,67-44 2 0,-58 43 1 16,-2 1 1-16,3 0-1 0,0 0-3 15,0 0-3-15,0 3-5 0,-5-1 0 16,3 2 1-16,-5 0 7 0,1-4 2 16,1 4 2-16,-5-4 4 0,0 0-2 15,0 0 3-15,1 1 3 0,1 1 2 0,-1-1 3 16,1 1-3-16,-1 0-2 0,5-2-5 15,-2 3-3-15,1-3-5 0,7 0-2 16,-1 0-6-16,1 0-6 0,6 0-13 16,-1 0-13-16,-7-3-29 0,2 3-40 15,-5 0-36-15</inkml:trace>
  <inkml:trace contextRef="#ctx0" brushRef="#br0" timeOffset="74334.7801">20658 9011 351 0,'0'0'67'0,"0"0"-13"15,0 0-11-15,0 0-7 16,0 0-10-16,0 0-3 0,0 0-5 0,0 0-3 16,0 0-1-16,0 0-5 0,544-104 1 0,-473 94-3 15,0-1-1-15,-3-3 0 0,2 3-2 16,-2-1 1-16,-4-2-2 0,-2 2-2 15,-3 1 1-15,-2-2-3 16,-5 2 1-16,-1 0 2 0,-6-1-1 0,-1 0-1 16,-6 2 1-16,-2-1 0 0,-6 2-1 0,-4 1-1 15,-7 2 0-15,-9 2-1 16,-5 4-1-16,-5 0-3 0,0-2-10 16,0 2-9-16,0 0-17 0,1-2-31 15,-4-2-50-15,-14-1-75 0</inkml:trace>
  <inkml:trace contextRef="#ctx0" brushRef="#br0" timeOffset="74732.3636">20382 7664 280 0,'0'0'15'15,"0"0"25"-15,0 0 21 16,0 0 5-16,0 0-6 0,0 0-19 15,0 0-18-15,0 0-6 0,0 0 1 0,0 0-1 16,155-46-1-16,-93 40-1 0,12-1-7 16,5-5-1-16,6 4-3 0,4-3-3 15,-1-3 0-15,0 3-2 0,-1-3-1 16,-8 4-1-16,-5 0-1 0,-9 3 0 16,-11 2-3-16,-14 4-4 0,-11 1-4 0,-13 0-14 15,-10 0-18-15,-6 3-14 0,-14 9-22 16,-11 10-42-16,-20 3-86 0</inkml:trace>
  <inkml:trace contextRef="#ctx0" brushRef="#br0" timeOffset="76455.0112">19789 7415 154 0,'0'0'-1'15,"0"0"1"-15,0 0 1 0,0 0 5 16,0 0 2-16,0 0-2 0,0 0 0 16,0 0-3-16,0 0-1 0,0 0-1 15,-351-272 0-15,284 265 0 0,-5 6 1 16,-5-1 1-16,-4 2-1 0,-3 2 1 0,-1 6 0 16,1 4 1-16,0 6-1 0,3 0 1 15,-1 7-2-15,2 2 2 16,1 5 2-16,-1 4 2 0,1 7 4 0,1 4 1 15,1 5 1-15,3 10-4 0,-1 1 0 16,3 11 0-16,1 5 1 0,3 8-3 16,3 4-1-16,1 8-6 15,8 4-1-15,5 5-1 0,5-2 2 0,8 4 1 16,9 1-2-16,6 0 3 0,7 4-2 16,9-1 1-16,6-3 0 0,6 1 0 0,11-5 2 15,10-1 0-15,9-4-1 0,7-6 5 16,12-5-1-16,5-9 1 15,10-6 1-15,8-8 5 0,8-8 0 0,6-8 0 16,8-6 0-16,3-7-4 0,8-9 1 16,3-10-5-16,6-4-1 0,7-12 0 15,-1-4-3-15,5-12 2 0,-2-10-1 16,-4-7-3-16,-1-6-3 0,-5-5 2 16,-5-7-4-16,-3-6 1 0,-6-7 3 15,-4-11-1-15,-2-9 5 0,-7-12 1 0,-4-10 0 16,-3-11 3-16,-3-11 1 0,-6-10 0 15,0-7 4-15,-7-11 3 0,-4-3 1 16,-8-3 1-16,-11 3 1 0,-10 8 1 16,-9 11 0-16,-17 16 1 0,-5 16-8 15,-26 18-8-15,-15 15-5 0,-18 12-7 16,-20 13 0-16,-16 9-1 0,-18 14-4 16,-17 8-9-16,-12 13-31 0,-9 2-66 15,-7 9-124-15</inkml:trace>
  <inkml:trace contextRef="#ctx0" brushRef="#br0" timeOffset="78034.5977">17921 8907 129 0,'0'0'1'0,"0"0"13"16,0 0 12-16,0 0 9 0,0 0-2 15,0 0-7-15,0 0-12 0,0 0-8 16,0 0-3-16,3-7-2 0,-3 7 2 16,-3 0 1-16,-6 0 0 0,-7 5 1 15,-1 7-1-15,-8 0-1 0,-1 4-1 0,-9 8-1 16,-9 1-1-16,-9 7 2 0,-9 6 0 15,-11 3 0-15,-6 5-2 0,-7 1 1 16,-7 5 4-16,-2-1 2 0,-6 1 4 16,-1 2 5-16,1-5 5 0,1-2 3 15,2-2 2-15,3-2 1 0,8-3-2 16,3-3 0-16,9-7-4 0,11-4-5 16,10-3-2-16,8-7-3 0,13-4-4 15,10-4 2-15,11-3-1 0,8-4 1 16,4-1-1-16,-3 0-6 0,3 0-3 0,0 0-3 15,0 2-5-15,0-2-2 0,4-3-8 16,10-8-8-16,6-3-14 0,4-1-14 16,0-5-22-16,5-1-28 0,-2-3-23 15,2-1-8-15</inkml:trace>
  <inkml:trace contextRef="#ctx0" brushRef="#br0" timeOffset="78332.7772">16535 9190 245 0,'0'0'6'0,"0"0"-6"0,0 0 1 15,0 0 6-15,0 0 7 0,0 0 5 16,0 0 3-16,0 0-2 0,0 0-2 16,0 0-1-16,-72 154-4 0,55-100 1 15,-2 2-1-15,3 1 1 0,-1-1 2 16,2 0-3-16,4-5 0 0,1-5-4 0,5-4-1 15,1-7 6-15,2-4 2 0,2-13 6 16,0-1-3-16,0-7-3 0,0 0-3 16,5-1-4-16,2-2-1 0,4 1 0 15,4-3 0-15,5-2-3 0,4-3-1 16,3-3-4-16,5-5-3 0,0-1-6 16,1 1-14-16,-3-2-38 0,-1 2-63 15,-4-1-119-15</inkml:trace>
  <inkml:trace contextRef="#ctx0" brushRef="#br0" timeOffset="80100.3035">15315 8396 253 0,'0'0'-5'16,"0"0"5"-16,0 0 6 0,0 0 1 15,0 0 3-15,0 0-3 0,0 0-1 16,0 0-2-16,0 0 0 0,-78 394-3 0,73-344-1 15,1-4 0-15,0-8 1 0,3-13 2 16,1-10 4-16,0-9 1 0,0-6 5 16,-2 0 11-16,2 0 10 0,0 0 1 15,0 0-7-15,0 0-12 0,0 0-12 16,0-15-4-16,0-10 0 0,2-10 0 0,-2-9-2 16,0-3 0-16,4-7-3 0,1-4-1 15,0-2 0-15,2 0 0 0,2 1 5 16,-1 3 3-16,1 7 5 15,0 6 1-15,0 11 1 0,-2 10-3 0,-3 11-4 16,-3 7-2-16,-1 4-3 0,0-2 0 16,6 2 3-16,3 5 0 0,7 8 4 15,1 11 3-15,-2 3-2 0,-1 5 1 16,-1 3-4-16,-1 2 0 0,-2-2-2 16,1 0 1-16,-3-4-1 0,2-3-1 0,0-4 2 15,-3-9-2-15,0-2 2 0,-2-6 1 16,-2-3 0-16,1 0 3 0,-4-4-1 15,4 0-2-15,5-8-5 16,6-10-4-16,2-4-3 0,0-7 2 0,-1-3-1 16,0-5 2-16,0-5-1 0,0 3 0 15,0-2 2-15,1 3 4 0,-4 5 3 16,0 9 5-16,-6 7-3 0,-1 9-4 16,-5 4-2-16,2 1-2 0,-1 3 4 15,2 11 6-15,1 9 2 0,2 8 1 0,-2 5-3 16,1 3-1-16,0 3-3 0,4-3-1 15,0-1-1-15,1-3-3 0,4-2-3 16,1-6-4-16,0-4-4 0,2 0-1 16,0-4 1-16,2-4 2 0,-1-6 0 15,4-5-5-15,2-1-11 0,1-7-11 16,0-7-1-16,2-4 2 16,1-5 14-16,-2 1 14 0,-1-3 4 0,0 2 5 15,-4 1 4-15,-8 5 6 0,-5 3 9 16,-2 6 10-16,-6 3 1 0,2 3-1 0,-3 2-6 15,0 0-3-15,0 0-2 0,-7 4 4 16,-3 9 2-16,-6 5 0 0,5 1-1 16,0 5-2-16,4-1-3 0,-1 1-4 15,3-4-3-15,5-3-1 0,0 3-2 16,0-3-2-16,0 0 1 0,9-2 0 0,-2-4 0 16,0-5 2-16,5 1-1 0,-5-4-1 15,6-5-1-15,3 2-2 16,0-8-3-16,3-2-1 0,-3-3-1 0,-3-1 0 15,-6 3-4-15,-1-2-1 0,-3 4-2 16,-3-4 2-16,1-7 3 0,-4 1 3 16,-4-4 1-16,-2 5 1 0,2 4 4 15,-2 2 0-15,1 0 2 0,3 4 2 16,-3-6-2-16,3 6 3 0,3-4-3 16,-1 2-1-16,1 5-4 0,2-5-2 15,0 5-1-15,2-6-2 0,5 0 2 0,3 4 1 16,0 0 0-16,0 4 1 15,3 3-1-15,3 0-1 0,0 0 0 0,0 8 0 16,1 4-1-16,-5 2 1 0,-3 4-1 16,1 2-2-16,-5 2 4 0,1 1 0 15,0 0 2-15,-4 0-1 0,2-1 0 16,-2-3-2-16,-2-3 1 0,2-4 2 16,-2-5 2-16,-2-1 4 0,2-6-1 15,0 0 4-15,0 0 3 0,0 0 2 0,2 1-3 16,-2-1-7-16,0 1-5 15,4-1-4-15,4-8 0 0,-1-6 1 0,10-7-3 16,-1 0 2-16,7 0 1 16,3-3-2-16,3 2 1 0,3 0 1 0,3 2 2 15,0 1 1-15,-2 1 1 0,0 5-1 0,-5 1-1 16,-4 1 3-16,-7 5-2 16,-8 3 2-16,-3 2-1 0,-6 1 1 15,0-2 4-15,0 2 2 0,1 0 0 16,-1-1 0-16,0 1-2 0,0 0-2 0,0 0-1 15,-1 0-1-15,-5 0 0 0,-4 0-2 16,-2 0 2-16,4 3-1 0,0 1 2 16,1 2-3-16,2 2-2 0,2 0 1 15,0 2 1-15,3 0 3 0,-2 5-1 16,8-1 1-16,3 2-2 0,5-4 0 0,-4-4 2 16,5-2-9-16,2-1-6 0,2-4-18 15,10 3-17-15,-2-4-63 0,5 0-113 16</inkml:trace>
  <inkml:trace contextRef="#ctx0" brushRef="#br0" timeOffset="82008.5149">15157 9619 154 0,'0'0'19'0,"0"0"15"0,0 0 3 0,0 0-6 16,0 0-9-16,0 0-12 0,0 0 2 15,0 0 6-15,0 0 5 0,23-17 0 16,-18 40-4-16,-2 2-7 0,-3 2-3 16,0 3-3-16,1-2-4 0,-1 0-2 15,2-7 0-15,-1-2-1 0,1-7 1 16,-2-6-1-16,1 1 1 0,-1-7 4 16,0 0 1-16,0 0 0 0,2 0-1 15,3 0-8-15,1-5-3 0,1-10-4 16,2-7 0-16,1-5 1 0,-4-5-3 0,0-4-1 15,1-9-4-15,1-1 2 0,4-3 3 16,0 1 11-16,3 1 10 0,-1 10 8 16,1 9 3-16,-6 12-3 0,-3 6-7 15,1 8-7-15,2 2 2 0,2 7 4 16,5 8 4-16,-4 7 6 0,1 4 0 0,1 3-1 16,1 0-4-16,-2 1-3 0,1-3-5 15,1-1-2-15,-2-5 0 16,-2 0-1-16,-2-9-1 0,0-3 0 0,-3-3 2 15,-5-4 2-15,10-1-3 0,0-1-6 16,2-7-3-16,8-7-1 0,-1-5 4 16,1-5 3-16,2-5 1 0,3-4-2 15,-2-4-7-15,4-1-5 0,-4-2-2 16,0 3 1-16,-4 3 4 0,-3 5 6 16,-5 11 2-16,-5 7 0 0,-4 6 1 15,-3 5 3-15,2 0 3 0,-1 8 7 0,3 9 0 16,2 6 1-16,-3 4-1 0,0 0-1 15,-2 2-1-15,2-3-1 0,0 2-2 16,3-5 2-16,0-2-5 0,2-1-3 16,2-4-3-16,2-4-1 0,-2-3-1 15,3-4 1-15,6-4 3 0,4-1-2 16,9-6 0-16,1-8-8 0,3-1-11 16,-1-5-12-16,-3-2-8 0,-2 2-9 15,-4-1-4-15,-7 3 5 0,-6 5 6 0,-6 7 14 16,-4 3 17-16,-3 3 12 0,0 0 12 15,-4 3 11-15,-8 8 13 0,-1 6 7 16,0 1 1-16,-3 7-3 0,5-3-5 16,0 0-4-16,2-5-7 0,1-1-1 15,5-4-4-15,2-6-4 0,1 5-3 16,0-5-2-16,0-2-1 0,1 5-3 16,2-7-2-16,6 0-1 0,4-2-5 15,0 0-2-15,4-9-6 0,-2-3-3 16,-1-4-3-16,-1 0-3 0,-2-4-1 0,-3-1 1 15,-2-2 3-15,-2 0 2 0,-1 0 5 16,-3 0 4-16,2 0 3 0,-1 5 4 16,-1 1 3-16,3 6 2 0,-2-1 0 15,1 2-1-15,-1 3 1 0,2 3 1 16,-3 4 0-16,3-3 0 0,0 2 0 0,0-2 1 16,5 3 1-16,1-2-1 0,3 7-3 15,2 5 0-15,-1 0-2 0,-1 2 0 16,-5 1-1-16,3-1-1 15,-3 0 0-15,-2-4 0 0,-2 1-1 0,1 2 0 16,-4-7 1-16,3 1 1 0,-3-5-1 16,0 0 2-16,0 0-4 0,0 2 1 15,1-1 1-15,-1 1 1 0,0-1 0 16,2 1-3-16,-2-2-5 0,0 1-3 16,0-1-3-16,1-1 1 0,8-12 3 0,1-6-1 15,6-3 0-15,0 2 2 0,2 4-1 16,1 2 1-16,0 1 1 0,1 2-2 15,-1 0 2-15,0 1 2 0,0 0 2 16,-2 1 0-16,-2 3 2 0,-1 2 1 16,-4-1 0-16,-5 3 4 0,0 1 1 15,-5 1 1-15,0-2 3 0,0 2 1 16,3 0 2-16,-2 0 0 0,1 0-4 16,-1 0 0-16,-1 0-1 0,0 2 0 15,0 10-3-15,0 1-1 0,0 6 1 0,-1 1-3 16,1-2 1-16,0 2-1 0,0-1-1 15,1-2 1-15,1-4-2 0,2 2-1 16,4-1-3-16,-4-7 1 16,6 3 1-16,-4-6-1 0,2-2 4 0,10-2 0 15,1 0-3-15,8-11-3 0,2-3-7 16,-2 0-1-16,2-3-7 0,-1-1-1 16,-1 1-2-16,-2-3 2 0,-6 4 5 15,-2 0 5-15,-7 5 6 0,-2 3 8 16,-6 5 0-16,-2 3 6 0,0 0 4 0,0-1-2 15,0 1 1-15,2-2 1 0,-2 1 0 16,0-1 0-16,0 0-2 0,0 1-4 16,0-1 0-16,0 1-3 0,0 0-1 15,0-1-1-15,0 0 0 0,0 1-3 16,-2-1 0-16,1 2 1 0,0-1 0 16,-1 1-1-16,1-2 1 0,-1 2-2 15,1-2 0-15,-1 2 0 0,1-1 1 16,-1 1-1-16,-2 0 2 0,-5 3 2 15,4 5 1-15,-4 4 0 0,6 3 0 0,1 2 0 16,2 6-2-16,0-2 1 0,0-3-2 16,8-1 1-16,-1-2-2 0,1-4-2 15,1-2 1-15,2-1 2 0,-2-4 1 16,7 0 0-16,3-4-1 0,0 0-1 16,10-7-3-16,-3-2-4 0,4-3-7 0,-2-3-2 15,-1-1-4-15,-4-1-2 0,-2 0 5 16,-4 0-1-16,-8 3 8 0,-2 1 6 15,-3 3 5-15,-2 4 4 16,-1 2 5-16,-1 4 3 0,0-2 0 0,0 2-3 16,0-1 1-16,0-1-4 0,1 1-1 15,-1-1 2-15,0 2-1 0,0 0 0 0,0 0-1 16,0 0-3-16,2 11 0 16,1-2-2-16,4 4 1 0,1-2-2 15,-2-5-3-15,6 2-2 0,1-3-2 0,3-4 2 16,6-1-2-16,0 0-5 0,2-4-7 15,2-4-10-15,-1-3-8 0,-3-2-4 16,-1 2 7-16,-4-1 10 0,-5 2 15 16,-3 4 10-16,-6 5 9 0,-3 1 6 15,0-2 3-15,0 2 1 0,2 0 5 0,-2 0 3 16,-2 16 2-16,2 11-2 16,0 14-4-16,-9 12-1 0,0 9-2 15,-1 5-3-15,-4 11-7 0,-2 5-7 16,-3 8-2-16,0 2-5 0,0 6-3 0,-2 1-3 15,-1 1-11-15,3 0-18 0,-7-2-38 16,0-1-57-16,-6 2-103 0</inkml:trace>
  <inkml:trace contextRef="#ctx0" brushRef="#br0" timeOffset="83116.3555">16502 10181 176 0,'0'0'43'0,"0"0"9"15,0 0-1-15,0 0-1 0,0 0-12 16,0 0-12-16,0 0-7 0,0 0-2 16,0 0 2-16,0 0 1 0,-33 6-2 15,40-8-2-15,8-5-6 0,9-5-4 16,4-2-1-16,5-3-4 0,10-2 1 0,2-3-3 16,7-3-1-16,4 1-2 0,0 0-2 15,0 3-3-15,-1 1-6 0,-5 4-8 16,-6 6-18-16,-5 3-28 15,-13 4-45-15,-3 3-47 0</inkml:trace>
  <inkml:trace contextRef="#ctx0" brushRef="#br0" timeOffset="83348.6109">16438 10431 439 0,'0'0'-10'0,"0"0"4"16,0 0 16-16,0 0 14 0,0 0 2 15,0 0 0-15,0 0-10 0,0 0-5 16,0 0-7-16,0 0-5 0,216-118-1 16,-164 89-6-16,8 1-6 0,-1-1-9 15,0-4-17-15,3 2-30 0,-3 0-48 16,-4 0-59-16</inkml:trace>
  <inkml:trace contextRef="#ctx0" brushRef="#br0" timeOffset="84895.7441">14792 4295 56 0,'0'0'19'0,"0"0"-1"0,0 0-4 15,0 0-8-15,0 0-10 0,0 0-6 16,0 0 3-16,0 0 5 0,0 0 5 0,0 0 7 15,4-13-2-15,-4 13 0 0,0-1-4 16,0 1-5-16,0-2-3 0,0 2-3 16,0-1-1-16,0 1 0 0,0 0 8 15,0 0 6-15,0 0 4 0,0 0 3 16,0 0-2-16,0 0-5 0,0 0-2 0,0 0-1 16,0 0 2-16,0 0 2 0,0 6 2 15,0 0 2-15,0 4-2 0,4 2 0 16,-3-9 0-16,1 7 1 15,-1-5 1-15,-1-1 8 0,2 2 6 0,-2-6 7 16,0 0 6-16,0 0 3 0,6 0-6 16,5 0-6-16,8-3-16 0,7-9-5 15,10-5-4-15,3-3-1 0,7-4-2 16,5-7 0-16,4-1-1 0,4-6 1 16,-1-3-1-16,0-3-1 0,-3-2 0 0,-1 2-1 15,-4 0 0-15,1 6 1 0,-8 4 2 16,-2 2-1-16,-9 7 3 0,-5 8-2 15,-8 2 1-15,-12 8 1 16,-1 6 1-16,-6 1-2 0,0-2-6 0,0 2-1 16,1 0-5-16,-1-2-6 0,2 2 5 15,-2 0 0-15,0 0 5 0,1 0 6 16,-1 0-3-16,0 0 2 0,0 2-4 16,0 3 0-16,0 0-1 0,0 0-1 15,0-5 0-15,0 0-1 0,0 0 0 16,0 2-2-16,-1 4-4 0,-1 1-1 0,1-4-5 15,1 3-2-15,0-6-4 16,-2 0-3-16,1 6-5 0,-2-1-7 0,3 1-9 16,-1 3-12-16</inkml:trace>
  <inkml:trace contextRef="#ctx0" brushRef="#br0" timeOffset="86327.2826">20282 3161 103 0,'0'0'47'0,"0"0"-11"0,0 0-41 16,0 0-1-16,0 0 1 0,0 0 2 16,0 0 1-16,0 0 0 0,0 0 1 15,-717-19 1-15,622 35-1 0,-1 5 0 16,2 2 1-16,2 2-2 0,3 0 2 0,6 5 0 15,4 3 2-15,3-3-2 0,-1 5 1 16,3 1 0-16,1 2 0 0,-3 4 1 16,-2 2 0-16,3 5 0 0,-1 2-2 15,2 8 3-15,3 6-3 0,2 5 0 16,5 8 1-16,3 3-2 0,2 6 2 16,8 0-1-16,5-1-1 0,10 1 1 0,7 0-5 15,7-2 0-15,11 1 0 16,8-5 3-16,1-7 7 0,17-7 5 15,8-8 8-15,9-5 5 0,4-8 0 0,8-7 2 16,6-7-3-16,3-4 2 0,7-8-4 16,3-3-1-16,7-9 0 0,9-6-4 15,5-2-2-15,7-5-1 0,1-7-3 16,7-6-1-16,-1-6 1 0,-2-6-2 16,-1-6-2-16,-1-5 1 0,-3-10-3 0,0-3-1 15,-4-12 2-15,0-8-2 0,-7-9 2 16,-5-6-1-16,-4-1 0 15,-8-4 1-15,-6 1 3 0,-10 2 3 0,-11 3 4 16,-12 5-1-16,-11 9-1 0,-12 7-6 16,-13 8-5-16,-15 7-1 0,-13 7-4 15,-10 4 2-15,-8 7-5 0,-7 9-2 16,-5 3-4-16,-3 10-10 0,-5 4-16 16,-1 7-36-16,-2 2-42 0,4 2-76 15</inkml:trace>
  <inkml:trace contextRef="#ctx0" brushRef="#br0" timeOffset="87072.198">15948 3869 95 0,'0'0'39'16,"0"0"7"-16,0 0 9 0,0 0-5 16,0 0-13-16,0 0-10 0,0 0-11 0,0 0-10 15,0 0-3-15,0 0 0 0,65-49 0 16,-25 27 2-16,7-5 0 16,12-6 1-16,8-2-3 0,11-8 0 15,12-4-1-15,9-6-1 0,11-7 0 0,9-4 0 16,7-5 2-16,8-5-3 0,9 0 1 15,9-3 1-15,3 0-3 16,7-1 1-16,1 0-3 0,-1-1-3 0,-3 4 0 16,-2 6-2-16,-11 6 0 0,-10 9 1 15,-8 8-2-15,-12 9-1 0,-12 5-1 16,-10 7 1-16,-8 5 3 0,-6 5-5 16,-4 3 10-16,-1 0-7 0,-4 2 6 15,1 3 0-15,-1-1-3 0,1 4-2 16,3-6-3-16,3 3-3 0,3-3-4 0,0-3 4 15,2 1-4-15,-8 0 9 0,-7 0 3 16,-12 1 0-16,-9 2 4 0,-19 3 2 16,-10 2 0-16,-11 3-7 0,-7 1-7 15,0-1-7-15,0 1 3 0,-3 0 5 16,-17 0 4-16,-12 0-4 0,-13 0-3 16,-4 7-6-16,-3 1-11 0</inkml:trace>
  <inkml:trace contextRef="#ctx0" brushRef="#br0" timeOffset="87410.101">19627 2196 93 0,'0'0'27'0,"0"0"-6"15,0 0-6-15,0 0-6 0,0 0-4 16,0 0 8-16,0 0 5 0,0 0 2 0,0 0-3 16,0 0-5-16,192-86-3 0,-154 85-2 15,-2 1 1-15,-4 0-5 0,-2 3-6 16,-7 3 0-16,-5 5-3 0,-4 2 1 16,-5 4 3-16,-3 3 2 0,-5 3 2 15,-1 5 8-15,-4 4-6 0,-8 3 6 0,-6 1 1 16,-5 7-7-16,-2-2 4 0,-6 3-4 15,2-2-3-15,-2 1-2 0,3-1-3 16,2-1-1-16,3-7-3 0,10-2-2 16,3-9-3-16,4-4-10 0,6-2-25 15,10-5-33-15</inkml:trace>
  <inkml:trace contextRef="#ctx0" brushRef="#br0" timeOffset="88641.5179">20928 2333 22 0,'0'0'8'16,"0"0"0"-16,0 0 2 0,0 0-2 16,0 0-2-16,0 0-1 0,0 0 1 0,0 0-3 15,0 0 2-15,-79 236-2 0,73-219 3 16,2-2-4-16,-2-5 0 0,5-6 3 15,-1 0 3-15,2-4 15 0,-1 0 15 16,1 0 19-16,0 2-7 0,-2-2-11 16,2 0-18-16,-2 0-18 0,0-12-4 0,1-5 1 15,-1-7 1-15,2-1-3 16,2-1 1-16,5-2-1 0,4 0-1 16,1 1 0-16,2-5 1 0,4 1-9 15,0-1 3-15,4-3 0 0,1 2 0 0,5-1 6 16,-2 2 2-16,1 3 2 0,-1 0 0 15,-1 6 0-15,-2 4-1 0,0 2 1 16,-10 8-2-16,3 1-3 0,-6 5 0 16,-5 2-3-16,6-1 0 0,-5 2-1 15,4 0 0-15,4 5 1 0,-5 7 0 0,2 3 1 16,-5 5 3-16,-4 0 0 0,-2 4 2 16,-6 1-3-16,-2 5 5 15,-6-2-10-15,-4 0 5 0,0 2 3 16,-5-1-6-16,3 0 7 0,-3-1-4 0,1-2-3 15,-1-3-1-15,0 0 1 0,1-5 2 16,0-3 3-16,4 0 3 0,6-6-2 16,5-3-2-16,-2-1-2 0,5-2-3 15,1-1 1-15,0 0 4 0,3-2 1 16,0 0 4-16,0 0 0 0,0 2-4 0,0-2-2 16,0 1 3-16,0-1 1 15,0 2 5-15,0 1 0 0,0 0-2 0,9 2 1 16,5 1-1-16,1-3 0 15,5 3-1-15,3-3 0 0,-1-3-1 0,1 0-1 16,3-1-1-16,3-2 0 0,6-5-4 16,1-1-2-16,3-4-3 0,3 1 0 15,-5 2-1-15,0-4-1 0,-6 1-5 16,-3 1-3-16,-2-2 1 0,-5 1 6 16,-9 5 8-16,-2-4 6 0,-1 7 5 0,-6 0 1 15,0 2 1-15,-3 3-6 0,0-2 0 16,0 2-2-16,0-3-2 0,-2-1 1 15,-6 3 1-15,-5 1 1 0,1 0 2 16,-7 7-1-16,5 4 1 0,-1 3 0 16,2 2-1-16,0-1-2 0,3 2 0 15,4-5-1-15,0 3 2 0,1-5-1 16,3 4 1-16,1 5 1 0,1-7 0 16,0 4 4-16,8-6 2 0,4-2 1 15,8-2-1-15,2-3-4 0,4-3-3 16,2-1-2-16,3-6-3 0,0-2 0 0,-1-3-2 15,-1-2 1-15,-3 0 1 0,-4 0-1 16,-2 1 3-16,-3-3 2 0,-7 7 3 16,-1 0-1-16,-2 2 3 0,-2 2 3 15,-2 3 0-15,-3 2 2 0,0-3-3 0,0 3-4 16,0 0-4-16,1-3-4 16,-1 3 2-16,0 0 0 0,0 0 2 0,0 0-1 15,0 0 1-15,-1 6-1 0,-5 3 0 16,3 3 0-16,0-8-4 0,2 8 3 15,1-1 4-15,0-1 3 0,1 6 4 16,9-5-1-16,0-4-2 0,3 1-2 16,2-3-3-16,3-5-2 0,4 0 0 15,6 0-2-15,-1-2 2 0,-1-4 0 16,-3-2 0-16,-8 1 1 0,1 0 1 16,-6 4 1-16,-1-1 2 0,0-1 2 15,-6 3 0-15,2 1-2 0,-5 1-1 16,0 0-2-16,0 0-4 0,1 0-1 15,1 0-6-15,-1 0 3 0,1 0 0 0,2 0 1 16,0 0 0-16,6 5-15 0,2 4-88 16</inkml:trace>
  <inkml:trace contextRef="#ctx0" brushRef="#br0" timeOffset="88804.0811">22331 2783 150 0,'0'0'-51'16</inkml:trace>
  <inkml:trace contextRef="#ctx0" brushRef="#br0" timeOffset="92743.3608">11408 7913 29 0,'0'0'4'0,"0"0"-1"0,0 0-2 15,0 0 1-15,-3 0 0 0,3 0-1 16,0 0 1-16,0 0 1 0,-3 0 0 16,3 2 1-16,0-2 3 0,0 0 2 15,0 0 5-15,0 0 2 0,0 0 1 0,0 0-2 16,0 0-4-16,0 0-1 16,0 0-5-16,0 0-1 0,0 0 0 15,0 0-1-15,0 0 2 0,0 0 1 16,0 0 4-16,0 0 0 0,11-5 1 0,1-6-5 15,10-2-5-15,0-2 1 0,2-4-1 16,9 0-4-16,2-5 3 0,2-2-3 16,1-4 5-16,1 3 0 0,2 1 1 15,-1 3 2-15,1 1 0 0,-4 5-2 16,0 2-1-16,-6 2-4 0,-3 4 1 0,-11 3-2 16,-5 2-3-16,-5 4-2 15,-3 0-4-15,2 0 0 0,-2 0 2 16,2 0 7-16,-6 0 3 0,0 0 3 15,0 0 1-15,0 0-1 0,2 0 1 0,-2 0-3 16,0 0 0-16,0 0 2 0,0 0-2 16,0 0 3-16,0 1-4 0,0-1 0 15,-2 0 0-15,1 0-4 0,-1 0-3 16,1 0-6-16,-5 0-6 0,-1 0-1 16,0 0 1-16,-4 1 3 0,6-1 2 0,-6 0 0 15,0 2 2-15,5-2-3 0,-6 2 3 16,4-2 1-16,5 0-1 0,-10 0 2 15,7 0 4-15</inkml:trace>
  <inkml:trace contextRef="#ctx0" brushRef="#br0" timeOffset="93076.391">11794 7561 4 0,'0'0'6'0,"0"0"1"0,0 0 0 16,0 0 0-16,0 0 1 0,0 0 1 16,0 0 0-16,0 0 2 0,0 0 1 15,0 0-1-15,-58-61-2 0,58 61-2 0,-3-1 0 16,3 1-2-16,0 0 0 0,-1-2-3 15,-1 2 0-15,2-2-1 0,-1 2 2 16,1 0 3-16,0 0 3 0,0-3-1 16,0 3 0-16,4 0-1 0,9 0 0 15,9-2-1-15,5 2 1 0,1 0-1 0,-1 0-1 16,-1 2-2-16,-4 5-3 16,1 5-2-16,-3 3 1 0,-4 3 1 15,-4 6 1-15,-7 0 4 0,-2 2-1 0,-3 4 2 16,-1-1 1-16,-9 0 1 15,-3 1-1-15,0-2 0 0,-3-2 1 0,0-3-3 16,-1-3 2-16,1-2-5 0,3-7 1 16,1-2-1-16,6-3-2 15,1-4-1-15,2 3-4 0,3-5-4 0,-2 0-1 16,2 0 1-16,0 0 1 0,0 0-8 0,0 0-10 16,0 0-25-16,10 0-42 15</inkml:trace>
  <inkml:trace contextRef="#ctx0" brushRef="#br0" timeOffset="106946.4654">9850 9932 1 0,'0'0'10'16,"0"0"5"-16,0 0 7 0,0 0 8 16,0 0 3-16,0 0 0 0,0 0-7 0,0 0-6 15,0 0-6-15,-4 0-4 0,4 0-3 16,-2 0-1-16,2 0-1 0,-1 0-2 15,-3-5 0-15,-2 2-1 0,5-2 3 16,-4-2 0-16,4 2 0 0,-2 0 1 16,-5-2 0-16,4 4-1 0,0 0-2 0,3-1 2 15,1 4-1-15,-2-1-1 16,2 1 0-16,-1 0-2 0,-1-1-2 16,1 1-2-16,-1-3 0 0,1 3 0 15,-1 0 1-15,1 0 1 0,1 0 1 0,-3 0 0 16,0 7 0-16,0 5 1 0,3 8-1 15,-1 1 1-15,1 8 0 0,0 2 3 16,-2 4-1-16,2 6 3 0,3 4 0 16,0 9 0-16,0 4 2 0,3 5 0 15,-2 3 0-15,1 8-2 0,3 0-1 0,1 6-1 16,0 2-1-16,2 3-1 0,-1 0 0 16,2 1-2-16,2-7 3 15,-4-5 0-15,3-5 2 0,-1-7-4 16,1-4 0-16,3-4 0 0,-2-5 2 0,2-3-1 15,2-1 0-15,-3 0 0 0,3-6-2 16,1-1 2-16,2-5-4 0,0-2 1 16,-1-2 0-16,3-4 2 0,-2-1 0 15,-3-4 2-15,2 4 0 0,1-3-1 16,-1 0 2-16,-3 2-2 0,2-1-1 0,-2-2 2 16,1 1-3-16,-4-3 1 15,1-3-1-15,0 0 2 0,-4-6-2 16,1-4 3-16,3-2 5 0,2-3 5 0,4 0-2 15,0-1 0-15,1-6-2 0,0-5-1 16,5 0-1-16,2-3-3 0,6-1 0 16,4-4-1-16,4-3 0 0,8-2 0 15,1-1 0-15,14-1-3 0,2-3 1 16,8-3-2-16,7-1 0 0,10 0 2 16,5 0-1-16,12-2 1 0,6 3 0 15,4-2-1-15,7 5-1 0,3 3 1 0,0 2 0 16,2 6-1-16,2 0 1 15,-2 0-1-15,6 2-1 0,0 0 4 0,1 4-4 16,1-1 2-16,-2 2 2 0,-1 2 0 16,2 1 1-16,-2 0 0 0,1-2 0 15,3-4 0-15,1 0-2 0,1-4 1 16,3-1-1-16,-5 0 0 0,-1-2-2 16,-7 2 1-16,-3-1 0 0,-10 3-5 15,-7-1 6-15,-10 4-3 0,-12 0 2 0,-6 1 3 16,-7-2-3-16,-9 2 0 0,-3-1 1 15,-4 0 0-15,-2-5 0 0,-2 2 0 16,0-4 0-16,3 2 2 0,-1-3-1 16,1 2 1-16,4 2-1 0,0-1-2 15,2 3 0-15,1 3 0 0,-1 2 0 16,-1 4-1-16,-4 0 0 0,-1 4-1 0,-7 3 1 16,-5 1-1-16,-6 0 0 15,-3 0 0-15,-5 1 1 0,-6 2 0 16,-2-3 1-16,-3 0 0 0,-3 0 0 0,1-4 1 15,-1-4 1-15,-3-5-1 0,1 1 2 16,-3 0 0-16,1-1 1 0,-2 2 1 16,-1 0-1-16,-5 1 1 0,0 0 0 15,-5 4 0-15,-1 4 0 0,2-6 1 16,-3 4-1-16,-1 0 0 0,2 1 0 16,-3 3-2-16,0-1-2 0,0 1-1 0,0-2-1 15,0 2-2-15,0-3-2 0,-4 0-2 16,-9 0 1-16,0-1-1 0,-6 2-2 15,3 0 1-15,-7 1-3 0,3-1-4 16,-5 1-4-16,-6-5-6 0,3-2-5 16,0-1-1-16,1-4 1 0,-1-1 4 15,1-1 4-15,1-3 6 0,2-1 5 16,-1-5 8-16,0 1 3 0,2-4 3 16,0 2 1-16,3 0 3 0,-2 2 0 0,2 0 5 15,1 6 3-15,6 5 2 0,0 4 3 16,6 1 0-16,-3 1 2 15,1 2-2-15,5 2-2 0,1 1-2 0,3 1-5 16,-2-2-6-16,2 2-4 16,-1 0-1-16,1 0 2 0,0 0 4 0,0 0 5 15,6 9 1-15,8 2 0 0,9-1 1 16,3 4-4-16,6-2-2 0,1 0-1 16,4 1-4-16,0 0-1 0,0 3 3 15,0 1-4-15,-3 2 1 0,-3 3-3 0,-4 4 1 16,-2 4-2-16,-8 3 2 0,-2 7 2 15,-8 6-1-15,-6 3 3 16,-1 2-1-16,-10 3 0 0,-6 2 1 0,-7-1 1 16,-4-1-1-16,-2 0 1 0,-4 0-1 15,-3-3-4-15,1-2 3 0,-3-3-5 16,3-7-4-16,2-6-8 0,1-4-22 0,6 0-53 16,2-4-147-16</inkml:trace>
  <inkml:trace contextRef="#ctx0" brushRef="#br0" timeOffset="107972.2867">18041 10507 293 0,'0'0'39'16,"0"0"0"-16,0 0-5 0,0 0-10 15,0 0-10-15,0 0-5 16,0 0 1-16,0 0 2 0,0 0-1 0,0 0-3 15,-37 126 1-15,31-83-2 16,1 5 0-16,-2-2 0 0,1-3 0 0,0-2 0 16,-1-3-1-16,1-2-2 0,2-9 0 15,1-7-2-15,0-3 1 0,-1-6 0 16,2-7 2-16,2 1 4 0,0-5 3 0,-1 0-2 16,-2 0-2-16,-3-5-3 0,-1-10-6 15,3-8 1-15,1-8-1 0,1-5 2 16,4-9-2-16,-1-4 0 15,9-6-3-15,5-4 0 0,-1-1 1 0,6 4 1 16,1 5 4-16,-4 5-1 0,2 11 4 16,-6 8-4-16,-4 10 0 0,-4 8-5 15,-2 6 2-15,2 3 1 0,5 0-2 16,1 8 3-16,5 5-3 0,-3 9 3 16,0 1-1-16,-3 6 2 0,-2 2 0 0,2 4-2 15,-2-1 3-15,-2 2-3 16,3-2 2-16,-5-4-2 0,2-3 1 0,-2-6 0 15,1-3 0-15,-4-7 0 0,1-5 0 16,-1 0 0-16,-1-6 2 0,0 0 1 16,0 0 0-16,2 0-1 0,2 0-4 15,4-12-4-15,3-8-2 0,4-8-2 16,-2-1-1-16,3-4 0 0,0 1-1 16,1 0 2-16,1 1 3 0,-1 4 5 15,-4 2 3-15,0 10 3 0,-7 8-1 0,-3 4-3 16,-3 3 0-16,0-2-1 0,3 2 1 15,1 5 4-15,1 7 1 0,-2 8-2 16,-2 4 3-16,-1 1-4 0,0 2 1 16,-1 1-2-16,1-2-1 0,0-1 1 15,-2-1-1-15,4-1-1 0,3-1-1 0,2-5-3 16,4-3 0-16,0-4-6 16,4-2-10-16,3-4-31 0,1-4-35 15,4-1-30-15,3-4-22 0,3-5 26 16</inkml:trace>
  <inkml:trace contextRef="#ctx0" brushRef="#br0" timeOffset="108610.6933">18742 10658 297 0,'0'0'62'0,"0"0"-10"0,0 0-13 16,0 0-9-16,0 0-9 0,0 0-5 0,0 0-2 16,0 0-4-16,0 0-3 0,-84 61-1 15,75-39-3-15,1 2 1 16,2 1-4-16,2 0 2 0,2 0-2 15,2-3 1-15,-1 1 1 0,4-3-2 0,0-6 0 16,4-3 0-16,-3-4 1 0,6-4 0 16,-1 2 1-16,3-5-1 0,5 0-2 15,2 0 1-15,1-8-2 0,0-8 0 16,-2 1-2-16,-5-5-1 0,-3-1 1 16,-3-4-1-16,-4 2 4 0,-3 0 0 0,0 0 1 15,-6 0 1-15,-3 3 0 0,-1 3 1 16,2 5 0-16,0 1 1 0,3 5 3 15,2 4 0-15,1-2 0 16,2 4-2-16,0-6-1 0,0-1-1 0,0-3-2 16,5-2 0-16,5 4 0 0,0-2-1 15,4 4 2-15,4 3-1 0,-2 3 0 16,7 0-1-16,-5 2-2 0,-2 5 2 16,-3 5-1-16,-4 4 1 0,-2 1 1 15,-2 5 0-15,-5 0 1 0,0 5 0 0,0-1 0 16,-3 1 0-16,-3-2 0 0,0-2-1 15,2-6 0-15,-2-3 1 0,3-6-1 16,0-3 2-16,2-1 0 16,1-4 1-16,-2 0 2 0,2 0 1 0,0 0-1 15,0 0 0-15,0 0-5 0,3-4-1 0,9-9 0 16,-1-4 0-16,3 0-1 0,1-7 0 16,3 5-2-16,-1-1 1 15,0 0 0-15,1 5 0 0,-5 4 2 0,-2 3-1 16,-2 4 1-16,1 4 1 0,-1 0 1 15,-2 0 0-15,3 6 0 0,0 3 1 16,-1 1 1-16,-2 2 1 0,-1 1-1 16,1 3 0-16,-3-1 1 0,1 1-2 15,-1-1-1-15,-1 1 0 0,2 0 0 16,0-2 0-16,-2-3-1 0,0-2 0 0,0 2-1 16,1-3-2-16,5 2-2 0,-2-5-4 15,6 1-12-15,0-3-34 0,0-3-50 16,3 0-61-16,3-2-62 15</inkml:trace>
  <inkml:trace contextRef="#ctx0" brushRef="#br0" timeOffset="109401.5269">19361 10792 513 0,'0'0'26'0,"0"0"1"0,0 0 2 15,0 0-1-15,0 0-7 0,0 0-10 16,0 0-6-16,0 0-7 0,0 0-1 15,0 0-1-15,30-58-3 16,-12 48-3-16,0-3-5 0,0 1-6 0,-1 0-5 16,2-2-7-16,-9 3-8 0,-3 0-3 15,-2 1 9-15,-5 0 10 0,0-1 14 16,0 2 11-16,-10-2 7 0,1 7 5 16,-8-1 4-16,-3 5 4 0,0 2 2 15,-5 7-1-15,4 5 0 0,2 1-1 0,5 5-1 16,2 2-1-16,5-1-2 0,0 4-2 15,6-1-4-15,1 3-1 0,-2-3-3 16,12 0-1-16,3-2-1 16,3-2 0-16,5 0-3 0,3-3-1 0,3-8-3 15,5-1-1-15,0-5-5 0,1-3-6 0,1-1-7 16,0-9-8-16,-2-4-2 0,-3-4 2 16,-1-4 9-16,-5-5 7 15,-3 0 7-15,-3-5 5 0,-2 0 4 16,-4 0 5-16,-5 3 7 0,-3 8 5 0,-1 3 9 15,-1 5 2-15,-1 8 2 0,0 0-5 16,0 5-6-16,0-2-9 0,0 2-8 16,0 0-2-16,0-1-1 0,0 1 2 15,0 1 1-15,0 13-2 0,-1 4-1 16,2 4 1-16,7-2-2 0,1-1 2 0,1-5-2 16,0-3 0-16,1-4-1 0,-4-2 0 15,3-3-2-15,1 0-2 16,-2-2-1-16,5-1 1 0,-3-8-1 15,-1 0 3-15,-4-5 1 0,1 0 2 0,-3 3 2 16,-1 2 1-16,-1 5 1 0,-2 4 0 16,0-2-1-16,0 2-3 0,1-2-2 15,-1 2 1-15,0 0 1 0,0 4 2 16,0 14 1-16,-1 12 1 0,1 13-2 16,-5 7 1-16,1 4-3 0,-5 5 2 0,4 7 1 15,0 1-2-15,4 8 3 0,-1 3-6 16,4 5 0-16,5 3 0 15,0-3-3-15,2 1 3 0,-5-10 1 0,0-3-2 16,-5-9 5-16,0-9-1 0,-8-8 5 16,-7-10 5-16,0-8 3 0,-6-7 7 15,-2-10 7-15,-1-7 2 0,-1-3 1 16,1-11-7-16,1-14-7 0,5-8-8 16,5-10-8-16,8-12 1 0,7-6-7 15,7-7 1-15,13-8-1 0,10 1-4 0,8-2 0 16,6 12-2-16,5 6-1 0,4 13-3 15,-4 9-5-15,4 7-7 0,-5 8-11 16,-1 7-12-16,-5 3-21 0,-4 3-28 16,-4-2-40-16,-5 5-24 0</inkml:trace>
  <inkml:trace contextRef="#ctx0" brushRef="#br0" timeOffset="109727.4161">19235 11140 575 0,'0'0'13'0,"0"0"0"0,0 0 5 0,0 0 1 16,0 0-4-16,0 0-2 0,0 0-3 16,0 0-5-16,0 0-1 0,276-57-4 15,-205 48-2-15,0-2-4 0,0 0 1 16,-3 3-5-16,-7 0-3 0,-5 1-9 16,-8 3-20-16,-9 3-30 0,-13-3-29 15,-9 4-14-15,-10 0 0 0,-7 0 37 0,-7 7 15 16,-12 6 22-16</inkml:trace>
  <inkml:trace contextRef="#ctx0" brushRef="#br0" timeOffset="109942.6255">19119 11322 275 0,'0'0'79'15,"0"0"-3"-15,0 0-8 0,0 0-10 0,0 0-11 16,0 0-10-16,0 0-7 0,0 0-7 15,0 0-7-15,0 0-6 0,180 31-3 16,-112-45-3-16,6-3-2 16,7-2-1-16,2-1-1 0,1-2-6 0,0-1-2 15,-6 2-7-15,-4 1-6 0,-6 2-16 0,-13 3-35 16,-9 5-50-16,-11 2-77 0,-13 2-42 16</inkml:trace>
  <inkml:trace contextRef="#ctx0" brushRef="#br0" timeOffset="110285.2217">18764 10172 447 0,'0'0'39'0,"0"0"3"0,0 0 5 16,0 0-6-16,0 0-11 0,0 0-9 0,0 0-11 15,0 0-5-15,0 0-1 0,133-108-2 16,-56 91-1-16,14 0-2 0,9 2 0 15,11-2-1-15,1 4-1 16,-3-3-3-16,-5 5-6 0,-7 4-17 0,-12 0-35 16,-7 7-48-16,-13 0-61 0,-11 0-66 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2BB34-61D2-4581-AA82-78E86EB6E1F2}" type="datetimeFigureOut">
              <a:rPr lang="en-IN" smtClean="0"/>
              <a:t>25-04-2020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73F4-E476-4087-BFA3-0A45A2DBD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964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2BB34-61D2-4581-AA82-78E86EB6E1F2}" type="datetimeFigureOut">
              <a:rPr lang="en-IN" smtClean="0"/>
              <a:t>25-04-2020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73F4-E476-4087-BFA3-0A45A2DBD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86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2BB34-61D2-4581-AA82-78E86EB6E1F2}" type="datetimeFigureOut">
              <a:rPr lang="en-IN" smtClean="0"/>
              <a:t>25-04-2020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73F4-E476-4087-BFA3-0A45A2DBD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539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2BB34-61D2-4581-AA82-78E86EB6E1F2}" type="datetimeFigureOut">
              <a:rPr lang="en-IN" smtClean="0"/>
              <a:t>25-04-2020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73F4-E476-4087-BFA3-0A45A2DBD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4994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2BB34-61D2-4581-AA82-78E86EB6E1F2}" type="datetimeFigureOut">
              <a:rPr lang="en-IN" smtClean="0"/>
              <a:t>25-04-2020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73F4-E476-4087-BFA3-0A45A2DBD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550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2BB34-61D2-4581-AA82-78E86EB6E1F2}" type="datetimeFigureOut">
              <a:rPr lang="en-IN" smtClean="0"/>
              <a:t>25-04-2020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73F4-E476-4087-BFA3-0A45A2DBD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6905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2BB34-61D2-4581-AA82-78E86EB6E1F2}" type="datetimeFigureOut">
              <a:rPr lang="en-IN" smtClean="0"/>
              <a:t>25-04-2020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73F4-E476-4087-BFA3-0A45A2DBD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6958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2BB34-61D2-4581-AA82-78E86EB6E1F2}" type="datetimeFigureOut">
              <a:rPr lang="en-IN" smtClean="0"/>
              <a:t>25-04-2020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73F4-E476-4087-BFA3-0A45A2DBD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2271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2BB34-61D2-4581-AA82-78E86EB6E1F2}" type="datetimeFigureOut">
              <a:rPr lang="en-IN" smtClean="0"/>
              <a:t>25-04-2020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73F4-E476-4087-BFA3-0A45A2DBD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473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2BB34-61D2-4581-AA82-78E86EB6E1F2}" type="datetimeFigureOut">
              <a:rPr lang="en-IN" smtClean="0"/>
              <a:t>25-04-2020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73F4-E476-4087-BFA3-0A45A2DBD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2700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2BB34-61D2-4581-AA82-78E86EB6E1F2}" type="datetimeFigureOut">
              <a:rPr lang="en-IN" smtClean="0"/>
              <a:t>25-04-2020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73F4-E476-4087-BFA3-0A45A2DBD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8460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2BB34-61D2-4581-AA82-78E86EB6E1F2}" type="datetimeFigureOut">
              <a:rPr lang="en-IN" smtClean="0"/>
              <a:t>25-04-2020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573F4-E476-4087-BFA3-0A45A2DBD1E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581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4.emf"/><Relationship Id="rId7" Type="http://schemas.openxmlformats.org/officeDocument/2006/relationships/image" Target="../media/image6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6.xml"/><Relationship Id="rId5" Type="http://schemas.openxmlformats.org/officeDocument/2006/relationships/image" Target="../media/image5.emf"/><Relationship Id="rId4" Type="http://schemas.openxmlformats.org/officeDocument/2006/relationships/customXml" Target="../ink/ink5.xml"/><Relationship Id="rId9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10120" y="664560"/>
              <a:ext cx="8753040" cy="48340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0040" y="651960"/>
                <a:ext cx="8773200" cy="485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78480" y="1594800"/>
              <a:ext cx="9313560" cy="50608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560" y="1587600"/>
                <a:ext cx="9327600" cy="507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13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70000" y="604800"/>
              <a:ext cx="8945280" cy="51505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3160" y="594360"/>
                <a:ext cx="8956800" cy="517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781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81520" y="100080"/>
              <a:ext cx="7454520" cy="54154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1800" y="95040"/>
                <a:ext cx="7473960" cy="543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476720" y="1162440"/>
              <a:ext cx="7607160" cy="42681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69880" y="1153440"/>
                <a:ext cx="7617600" cy="428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4726440" y="656640"/>
              <a:ext cx="2229480" cy="46152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21040" y="648720"/>
                <a:ext cx="2238480" cy="46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/>
              <p14:cNvContentPartPr/>
              <p14:nvPr/>
            </p14:nvContentPartPr>
            <p14:xfrm>
              <a:off x="237240" y="1914480"/>
              <a:ext cx="8898840" cy="41648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7160" y="1904040"/>
                <a:ext cx="8917560" cy="417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976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99920" y="935280"/>
              <a:ext cx="4488480" cy="55209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9480" y="925200"/>
                <a:ext cx="4510800" cy="554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947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45960" y="742680"/>
              <a:ext cx="7693560" cy="44820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4800" y="732960"/>
                <a:ext cx="7709040" cy="450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512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138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1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021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306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975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84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729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496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923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10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346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542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1987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8</cp:revision>
  <dcterms:created xsi:type="dcterms:W3CDTF">2020-04-19T13:32:34Z</dcterms:created>
  <dcterms:modified xsi:type="dcterms:W3CDTF">2020-04-25T10:27:52Z</dcterms:modified>
</cp:coreProperties>
</file>